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57" r:id="rId4"/>
    <p:sldId id="258" r:id="rId5"/>
    <p:sldId id="259" r:id="rId6"/>
    <p:sldId id="260" r:id="rId7"/>
    <p:sldId id="263" r:id="rId8"/>
    <p:sldId id="262" r:id="rId9"/>
    <p:sldId id="261" r:id="rId10"/>
    <p:sldId id="264" r:id="rId11"/>
    <p:sldId id="265" r:id="rId12"/>
    <p:sldId id="266" r:id="rId13"/>
    <p:sldId id="269" r:id="rId14"/>
    <p:sldId id="267" r:id="rId15"/>
    <p:sldId id="268" r:id="rId16"/>
    <p:sldId id="273" r:id="rId17"/>
    <p:sldId id="272" r:id="rId18"/>
    <p:sldId id="271" r:id="rId19"/>
    <p:sldId id="274" r:id="rId20"/>
    <p:sldId id="276" r:id="rId21"/>
    <p:sldId id="275" r:id="rId22"/>
    <p:sldId id="270" r:id="rId23"/>
    <p:sldId id="279" r:id="rId24"/>
    <p:sldId id="278" r:id="rId25"/>
    <p:sldId id="280" r:id="rId26"/>
    <p:sldId id="277" r:id="rId27"/>
    <p:sldId id="282" r:id="rId28"/>
    <p:sldId id="28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6FB55-9DF5-416D-ACFC-7A0F826F5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54EB33-26B9-4DAC-A5AC-6E786F6AC8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B5AB9-6EE0-4944-BBB2-1A810683C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D55D23-E938-4FB7-AD1D-146D42C9E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57963-DC78-4F65-9D49-54D050C6D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037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3ABB3-0F74-4B29-B01C-53CBC39DE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B28D6-5BC3-4522-82C3-A1D419887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8BA0D-9F31-4CCE-89DF-6974ADBB1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B86CAE-E63D-4128-8531-711B51C5C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76C3A-FE5F-4771-970F-70CE8CBC6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7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EE3DE-D6FE-48A3-96D7-506F5F2FF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726308-7FB1-4572-8C4A-AF24E673F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F13ECA-6BCE-4AA8-9AB5-4D11328BA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ABB5D-8E7D-44DE-B72D-7A6EB0CAD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2038D-6898-4F84-8BE1-26A729661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866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B8603-24B5-4BD3-9B4C-7AF660BEA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86987-4030-45D3-9123-E2419CCA3B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EEF92-69E7-45EE-8437-84664714F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2791E-A369-427D-AAF9-5B3657CB8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141BE-C46D-4245-B091-6B15720E4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5FF4F6-BE66-4568-B8BE-2EDFF9B1A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257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644ED-D0DA-47CA-97E1-18CB6E77E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1BDF0B-C905-4E6A-9A1F-7467E3760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16933-EB69-41E0-80F2-0EB8DB3D31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D6A89C-6857-497B-83B6-298D97A652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4DAD90-FAD1-4DE2-838E-0CC0402F4C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9770AC-CDE8-47A8-8F6E-D9D260E5D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57F9C6-89E8-4D08-8565-A454BA081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1BBAC8-423E-4037-AA88-2545AEB4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497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E81A4-0D04-4702-AAF3-1A976D642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FC3587-7EA0-4F7A-8586-BC9FAEBD9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B5D1DC-8ACA-4D08-B70C-5BC55755C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636075-8228-4350-913A-130E63E60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214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0418D7-AA95-45C1-8ECA-CB286B0E1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EB0C93-426C-4634-A757-ECE6D0378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F6FF5-C00E-4F19-9E85-770E4870E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307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45938-84AF-489F-BA3A-A980F828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DB7F7-7BD8-47F2-A3C0-6886AF944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E544AC-0122-4DD1-BDD0-C94228B52D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B2097-AE09-40E4-BE64-9EBF3EB4C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946C3C-C1CD-49E0-838F-63824B6AD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5E7078-E47C-4F90-8D0E-514A273B9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747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FA93-90F2-4067-94B3-373515E84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AD7648-7E3B-41B7-91E1-E7BFE747E3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56B296-CA26-4001-940D-F3680376D1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47184-3E50-47AB-B90E-03FD7AF06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39F035-1FF2-4722-A582-6D817A5BB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A82245-4C57-4674-B2FD-41AC32ED4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50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E7FD5-958B-4F78-A426-B6323434C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626181-3DED-45F8-A230-249E8799D7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1FC54-0D50-4A27-A500-409BE676F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0B196E-075F-4F92-8FEA-86F7BFD6E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428FC-1EB3-469B-BD31-71D7FA84C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06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41C30B-F7AC-4D77-89B9-4EDCFEC52A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7F4A8B-B339-4036-962B-9F78217245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90C73-84C7-4212-A629-E1022DED0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47A92-816F-42FA-8C62-E0C726E18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F5E5D-EF60-4561-B466-B28DCA5A5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708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E5BE3A-B356-4EB6-94FC-E808C63A8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ABA87B-7AE5-454E-A90A-9E1001124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3C04F-D80E-4363-97D0-22E343611B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AD831-6714-4FF9-BB38-176B2B3F880A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044F2-874A-4BB1-B3F1-90AA0BCD80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59E5A-D5DA-43A3-9D48-02B4F0C9E9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EFA2E-909E-4FE6-88D5-B5C2F9A2E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349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0114BE6-1D64-4C86-867B-1BE2EDF275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6" y="14714"/>
            <a:ext cx="12171428" cy="68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03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39FA34-D443-4A8A-BF3D-AC4C48AF6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24238"/>
            <a:ext cx="12190476" cy="680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667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3EC0A5-7CAA-4F78-AF26-42A62154D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916"/>
            <a:ext cx="12192000" cy="682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645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69FE4C-13AF-43E9-A224-299995B355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19476"/>
            <a:ext cx="12190476" cy="681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241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BEE888A-B4D7-4103-A67C-19B5730FD9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36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5DA8D0-0518-40BD-839E-7F45EECA6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649"/>
            <a:ext cx="12192000" cy="6832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267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BAD1E21-392F-462B-9DF9-A5670337E9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6" y="428"/>
            <a:ext cx="12171428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97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19F6FF-25CF-45FA-BD94-30AACA90F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4528"/>
            <a:ext cx="12192000" cy="6108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249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E1C8064-3D97-4128-8716-8B2346FCD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7354"/>
            <a:ext cx="12192000" cy="640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435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121B179-1335-4037-AFE8-DCC98DC83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110"/>
            <a:ext cx="12192000" cy="6805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014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EDDBD7-BDBE-473B-8C91-020753C4AF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688"/>
            <a:ext cx="12192000" cy="6770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84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C5A34F-DF7B-4B97-9991-122653F56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478"/>
            <a:ext cx="12192000" cy="678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728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06F1A0-F3C3-453C-8AFA-40E5BED76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106"/>
            <a:ext cx="12192000" cy="6841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356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1C47763-E534-42B6-9238-8F4ADC8313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106"/>
            <a:ext cx="12192000" cy="6841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86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60181A-D8A7-4E63-975D-C22F1358A2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44"/>
            <a:ext cx="12192000" cy="6810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148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5D404A-0435-4735-88C8-D555F1E82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2988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D1C17A-128C-4636-BDE9-0630D9AD3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727"/>
            <a:ext cx="12192000" cy="68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988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F5CC004-0F03-4945-B9D6-9B868B2A2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3" y="0"/>
            <a:ext cx="121713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7973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6EA44B-7CE3-40EA-86F9-BDAC668AE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30"/>
            <a:ext cx="12192000" cy="6847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230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018FFF-CDD0-49FA-9D6A-48611FE64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637"/>
            <a:ext cx="12192000" cy="6806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9503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FC5F1EE-E126-447C-995E-980B52CE3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176"/>
            <a:ext cx="12192000" cy="6835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111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2326DFF-6C86-4D0F-AC75-9714650519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2" y="0"/>
            <a:ext cx="121766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215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B23BF8-6C24-4B68-B66E-127B0210E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601"/>
            <a:ext cx="12192000" cy="6840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7622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B16636-AF9F-4EC0-95F6-EEBFB9E98C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51"/>
            <a:ext cx="12192000" cy="685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8717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C1B731-94BC-49F5-B641-E20C2E6F5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62"/>
            <a:ext cx="12192000" cy="6835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7081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76F926-8F42-49F0-A7DB-BB33AD0CF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74"/>
            <a:ext cx="12192000" cy="6854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2756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6800B2-1A29-4A9D-97A3-2C43F04E7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" y="0"/>
            <a:ext cx="121901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586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D37C772-1CB5-490D-9970-48DAA4C240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3" y="0"/>
            <a:ext cx="119434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57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0</Words>
  <Application>Microsoft Office PowerPoint</Application>
  <PresentationFormat>Widescreen</PresentationFormat>
  <Paragraphs>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Hossein Shokri (Student)</dc:creator>
  <cp:lastModifiedBy>Hossein Shokri</cp:lastModifiedBy>
  <cp:revision>5</cp:revision>
  <dcterms:created xsi:type="dcterms:W3CDTF">2019-12-10T19:14:11Z</dcterms:created>
  <dcterms:modified xsi:type="dcterms:W3CDTF">2019-12-11T16:28:45Z</dcterms:modified>
</cp:coreProperties>
</file>