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66" d="100"/>
          <a:sy n="66" d="100"/>
        </p:scale>
        <p:origin x="1834" y="-18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Титульни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9764" y="2702563"/>
            <a:ext cx="6952016" cy="6215218"/>
          </a:xfrm>
        </p:spPr>
        <p:txBody>
          <a:bodyPr anchor="b"/>
          <a:lstStyle>
            <a:lvl1pPr>
              <a:defRPr sz="756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09764" y="8917776"/>
            <a:ext cx="6952016" cy="1607984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800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601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4401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8803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3604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uk-UA"/>
              <a:t>Клацніть, щоб редагувати стиль зразка підзаголовка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00D68-92AF-4498-8FAF-4CA467F30308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5C08D-F643-4108-9CC7-FF2CF712BC00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4389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Назва та вмі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uk-UA"/>
              <a:t>Відредагуйте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00D68-92AF-4498-8FAF-4CA467F30308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5C08D-F643-4108-9CC7-FF2CF712BC00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2397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Назва розділ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6" y="5341905"/>
            <a:ext cx="6952015" cy="3575874"/>
          </a:xfrm>
        </p:spPr>
        <p:txBody>
          <a:bodyPr anchor="b"/>
          <a:lstStyle>
            <a:lvl1pPr algn="l">
              <a:defRPr sz="4200" b="0" cap="none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9764" y="8917778"/>
            <a:ext cx="6952016" cy="1606080"/>
          </a:xfrm>
        </p:spPr>
        <p:txBody>
          <a:bodyPr anchor="t"/>
          <a:lstStyle>
            <a:lvl1pPr marL="0" indent="0" algn="l">
              <a:buNone/>
              <a:defRPr sz="21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00D68-92AF-4498-8FAF-4CA467F30308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5C08D-F643-4108-9CC7-FF2CF712BC00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343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Два об’єкт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9085" y="3846409"/>
            <a:ext cx="3463019" cy="7832091"/>
          </a:xfrm>
        </p:spPr>
        <p:txBody>
          <a:bodyPr>
            <a:normAutofit/>
          </a:bodyPr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260"/>
            </a:lvl4pPr>
            <a:lvl5pPr>
              <a:defRPr sz="1260"/>
            </a:lvl5pPr>
            <a:lvl6pPr>
              <a:defRPr sz="1260"/>
            </a:lvl6pPr>
            <a:lvl7pPr>
              <a:defRPr sz="1260"/>
            </a:lvl7pPr>
            <a:lvl8pPr>
              <a:defRPr sz="1260"/>
            </a:lvl8pPr>
            <a:lvl9pPr>
              <a:defRPr sz="1260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54074" y="3838041"/>
            <a:ext cx="3463021" cy="7840457"/>
          </a:xfrm>
        </p:spPr>
        <p:txBody>
          <a:bodyPr>
            <a:normAutofit/>
          </a:bodyPr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260"/>
            </a:lvl4pPr>
            <a:lvl5pPr>
              <a:defRPr sz="1260"/>
            </a:lvl5pPr>
            <a:lvl6pPr>
              <a:defRPr sz="1260"/>
            </a:lvl6pPr>
            <a:lvl7pPr>
              <a:defRPr sz="1260"/>
            </a:lvl7pPr>
            <a:lvl8pPr>
              <a:defRPr sz="1260"/>
            </a:lvl8pPr>
            <a:lvl9pPr>
              <a:defRPr sz="1260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00D68-92AF-4498-8FAF-4CA467F30308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5C08D-F643-4108-9CC7-FF2CF712BC00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666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Порівнянн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085" y="3556000"/>
            <a:ext cx="3463018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9085" y="4693920"/>
            <a:ext cx="3463019" cy="6984578"/>
          </a:xfrm>
        </p:spPr>
        <p:txBody>
          <a:bodyPr>
            <a:normAutofit/>
          </a:bodyPr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260"/>
            </a:lvl4pPr>
            <a:lvl5pPr>
              <a:defRPr sz="1260"/>
            </a:lvl5pPr>
            <a:lvl6pPr>
              <a:defRPr sz="1260"/>
            </a:lvl6pPr>
            <a:lvl7pPr>
              <a:defRPr sz="1260"/>
            </a:lvl7pPr>
            <a:lvl8pPr>
              <a:defRPr sz="1260"/>
            </a:lvl8pPr>
            <a:lvl9pPr>
              <a:defRPr sz="1260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4075" y="3556000"/>
            <a:ext cx="3463019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54075" y="4693920"/>
            <a:ext cx="3463019" cy="6984578"/>
          </a:xfrm>
        </p:spPr>
        <p:txBody>
          <a:bodyPr>
            <a:normAutofit/>
          </a:bodyPr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260"/>
            </a:lvl4pPr>
            <a:lvl5pPr>
              <a:defRPr sz="1260"/>
            </a:lvl5pPr>
            <a:lvl6pPr>
              <a:defRPr sz="1260"/>
            </a:lvl6pPr>
            <a:lvl7pPr>
              <a:defRPr sz="1260"/>
            </a:lvl7pPr>
            <a:lvl8pPr>
              <a:defRPr sz="1260"/>
            </a:lvl8pPr>
            <a:lvl9pPr>
              <a:defRPr sz="1260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00D68-92AF-4498-8FAF-4CA467F30308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5C08D-F643-4108-9CC7-FF2CF712BC00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88935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Лише заголовок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00D68-92AF-4498-8FAF-4CA467F30308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5C08D-F643-4108-9CC7-FF2CF712BC00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41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Пустий слайд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00D68-92AF-4498-8FAF-4CA467F30308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5C08D-F643-4108-9CC7-FF2CF712BC00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61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Вміст і пі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3" y="2702560"/>
            <a:ext cx="2679035" cy="2702560"/>
          </a:xfrm>
        </p:spPr>
        <p:txBody>
          <a:bodyPr anchor="b"/>
          <a:lstStyle>
            <a:lvl1pPr algn="l">
              <a:defRPr sz="2520" b="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68867" y="2702560"/>
            <a:ext cx="4092914" cy="8534400"/>
          </a:xfrm>
        </p:spPr>
        <p:txBody>
          <a:bodyPr anchor="ctr">
            <a:normAutofit/>
          </a:bodyPr>
          <a:lstStyle>
            <a:lvl1pPr>
              <a:defRPr sz="2100"/>
            </a:lvl1pPr>
            <a:lvl2pPr>
              <a:defRPr sz="1890"/>
            </a:lvl2pPr>
            <a:lvl3pPr>
              <a:defRPr sz="1680"/>
            </a:lvl3pPr>
            <a:lvl4pPr>
              <a:defRPr sz="1470"/>
            </a:lvl4pPr>
            <a:lvl5pPr>
              <a:defRPr sz="1470"/>
            </a:lvl5pPr>
            <a:lvl6pPr>
              <a:defRPr sz="1470"/>
            </a:lvl6pPr>
            <a:lvl7pPr>
              <a:defRPr sz="1470"/>
            </a:lvl7pPr>
            <a:lvl8pPr>
              <a:defRPr sz="1470"/>
            </a:lvl8pPr>
            <a:lvl9pPr>
              <a:defRPr sz="1470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63" y="5841326"/>
            <a:ext cx="2679035" cy="5405118"/>
          </a:xfrm>
        </p:spPr>
        <p:txBody>
          <a:bodyPr/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00D68-92AF-4498-8FAF-4CA467F30308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5C08D-F643-4108-9CC7-FF2CF712BC00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4260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Рисунок і пі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8939" y="3461158"/>
            <a:ext cx="4011708" cy="2939642"/>
          </a:xfrm>
        </p:spPr>
        <p:txBody>
          <a:bodyPr anchor="b">
            <a:normAutofit/>
          </a:bodyPr>
          <a:lstStyle>
            <a:lvl1pPr algn="l">
              <a:defRPr sz="3780" b="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74194" y="2133600"/>
            <a:ext cx="2520971" cy="8534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uk-UA"/>
              <a:t>Клацніть піктограму, щоб додати зображення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63" y="6827520"/>
            <a:ext cx="4005464" cy="2560320"/>
          </a:xfrm>
        </p:spPr>
        <p:txBody>
          <a:bodyPr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00D68-92AF-4498-8FAF-4CA467F30308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5C08D-F643-4108-9CC7-FF2CF712BC00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03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Панорамна фотографія з підписо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6" y="8961096"/>
            <a:ext cx="6952015" cy="1057911"/>
          </a:xfrm>
        </p:spPr>
        <p:txBody>
          <a:bodyPr anchor="b">
            <a:normAutofit/>
          </a:bodyPr>
          <a:lstStyle>
            <a:lvl1pPr algn="l">
              <a:defRPr sz="2520" b="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764" y="1280160"/>
            <a:ext cx="6952016" cy="67959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uk-UA"/>
              <a:t>Клацніть піктограму, щоб додати зображення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65" y="10019007"/>
            <a:ext cx="6952014" cy="921596"/>
          </a:xfrm>
        </p:spPr>
        <p:txBody>
          <a:bodyPr>
            <a:normAutofit/>
          </a:bodyPr>
          <a:lstStyle>
            <a:lvl1pPr marL="0" indent="0">
              <a:buNone/>
              <a:defRPr sz="126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00D68-92AF-4498-8FAF-4CA467F30308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5C08D-F643-4108-9CC7-FF2CF712BC00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7119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Назва та підпис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4" y="2702560"/>
            <a:ext cx="6952016" cy="3698240"/>
          </a:xfrm>
        </p:spPr>
        <p:txBody>
          <a:bodyPr/>
          <a:lstStyle>
            <a:lvl1pPr>
              <a:defRPr sz="504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64" y="6827520"/>
            <a:ext cx="6952016" cy="4409440"/>
          </a:xfrm>
        </p:spPr>
        <p:txBody>
          <a:bodyPr anchor="ctr">
            <a:normAutofit/>
          </a:bodyPr>
          <a:lstStyle>
            <a:lvl1pPr marL="0" indent="0">
              <a:buNone/>
              <a:defRPr sz="189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00D68-92AF-4498-8FAF-4CA467F30308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5C08D-F643-4108-9CC7-FF2CF712BC00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81649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Цитата з підписом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0480" y="2702560"/>
            <a:ext cx="6301101" cy="4336965"/>
          </a:xfrm>
        </p:spPr>
        <p:txBody>
          <a:bodyPr/>
          <a:lstStyle>
            <a:lvl1pPr>
              <a:defRPr sz="504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520586" y="7039525"/>
            <a:ext cx="5734217" cy="638725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7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marL="0" lvl="0" indent="0">
              <a:buNone/>
            </a:pPr>
            <a:r>
              <a:rPr lang="uk-UA"/>
              <a:t>Відредагуйте стиль зразка тексту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64" y="8121226"/>
            <a:ext cx="6952016" cy="3129280"/>
          </a:xfrm>
        </p:spPr>
        <p:txBody>
          <a:bodyPr anchor="ctr">
            <a:normAutofit/>
          </a:bodyPr>
          <a:lstStyle>
            <a:lvl1pPr marL="0" indent="0">
              <a:buNone/>
              <a:defRPr sz="189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00D68-92AF-4498-8FAF-4CA467F30308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5C08D-F643-4108-9CC7-FF2CF712BC00}" type="slidenum">
              <a:rPr lang="en-US" smtClean="0"/>
              <a:t>‹№›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707592" y="1813005"/>
            <a:ext cx="631671" cy="2063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81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349675" y="4879069"/>
            <a:ext cx="631671" cy="2063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81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591884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Картка назв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4" y="5831842"/>
            <a:ext cx="6952017" cy="3085936"/>
          </a:xfrm>
        </p:spPr>
        <p:txBody>
          <a:bodyPr anchor="b"/>
          <a:lstStyle>
            <a:lvl1pPr algn="l">
              <a:defRPr sz="4200" b="0" cap="none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9764" y="8917778"/>
            <a:ext cx="6952016" cy="1606080"/>
          </a:xfrm>
        </p:spPr>
        <p:txBody>
          <a:bodyPr anchor="t"/>
          <a:lstStyle>
            <a:lvl1pPr marL="0" indent="0" algn="l">
              <a:buNone/>
              <a:defRPr sz="21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00D68-92AF-4498-8FAF-4CA467F30308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5C08D-F643-4108-9CC7-FF2CF712BC00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8558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колонк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41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576" y="3698240"/>
            <a:ext cx="2321261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513949" y="4978400"/>
            <a:ext cx="2305888" cy="6700098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59179" y="3698240"/>
            <a:ext cx="2312892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050866" y="4978400"/>
            <a:ext cx="2321205" cy="6700098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612163" y="3698240"/>
            <a:ext cx="2309641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612163" y="4978400"/>
            <a:ext cx="2309641" cy="6700098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935101" y="3982720"/>
            <a:ext cx="0" cy="739648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484182" y="3982720"/>
            <a:ext cx="0" cy="7404846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00D68-92AF-4498-8FAF-4CA467F30308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5C08D-F643-4108-9CC7-FF2CF712BC00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413397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колонки з малюнками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410"/>
            </a:lvl1pPr>
          </a:lstStyle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3949" y="7935105"/>
            <a:ext cx="2315893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13949" y="4124960"/>
            <a:ext cx="2315893" cy="2844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uk-UA"/>
              <a:t>Клацніть піктограму, щоб додати зображення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513949" y="9010797"/>
            <a:ext cx="2315893" cy="1230486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63682" y="7935105"/>
            <a:ext cx="2308389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063681" y="4124960"/>
            <a:ext cx="2308389" cy="2844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uk-UA"/>
              <a:t>Клацніть піктограму, щоб додати зображення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062615" y="9010795"/>
            <a:ext cx="2311447" cy="1230486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612163" y="7935105"/>
            <a:ext cx="2309641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612162" y="4124960"/>
            <a:ext cx="2309641" cy="2844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uk-UA"/>
              <a:t>Клацніть піктограму, щоб додати зображення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612066" y="9010791"/>
            <a:ext cx="2312700" cy="1230486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uk-UA"/>
              <a:t>Відредагуйте стиль зразка тексту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935101" y="3982720"/>
            <a:ext cx="0" cy="739648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484182" y="3982720"/>
            <a:ext cx="0" cy="7404846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00D68-92AF-4498-8FAF-4CA467F30308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5C08D-F643-4108-9CC7-FF2CF712BC00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77217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Заголовок і вертикальний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uk-UA"/>
              <a:t>Відредагуйте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00D68-92AF-4498-8FAF-4CA467F30308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5C08D-F643-4108-9CC7-FF2CF712BC00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9062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Вертикальний заголовок і текс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1271" y="803067"/>
            <a:ext cx="1380533" cy="10875433"/>
          </a:xfrm>
        </p:spPr>
        <p:txBody>
          <a:bodyPr vert="eaVert" anchor="b" anchorCtr="0"/>
          <a:lstStyle/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3949" y="1443316"/>
            <a:ext cx="5847253" cy="10235183"/>
          </a:xfrm>
        </p:spPr>
        <p:txBody>
          <a:bodyPr vert="eaVert"/>
          <a:lstStyle/>
          <a:p>
            <a:pPr lvl="0"/>
            <a:r>
              <a:rPr lang="uk-UA"/>
              <a:t>Відредагуйте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E00D68-92AF-4498-8FAF-4CA467F30308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25C08D-F643-4108-9CC7-FF2CF712BC00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97102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614404" y="3129280"/>
            <a:ext cx="2960370" cy="526288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974324" y="-853440"/>
            <a:ext cx="1680210" cy="298704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614404" y="11379200"/>
            <a:ext cx="1040130" cy="184912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61687" y="4978400"/>
            <a:ext cx="4400550" cy="7823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81777" y="5405120"/>
            <a:ext cx="2480310" cy="440944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8132926" y="0"/>
            <a:ext cx="720090" cy="20523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8946" y="845073"/>
            <a:ext cx="7408149" cy="261432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uk-UA"/>
              <a:t>Клацніть, щоб редагувати стиль зразка заголовка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085" y="3832127"/>
            <a:ext cx="7047237" cy="78315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uk-UA"/>
              <a:t>Відредагуйте стиль зразка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65244" y="3507076"/>
            <a:ext cx="1849118" cy="240092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55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B3E00D68-92AF-4498-8FAF-4CA467F30308}" type="datetimeFigureOut">
              <a:rPr lang="en-US" smtClean="0"/>
              <a:t>3/28/2026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4968919" y="6184995"/>
            <a:ext cx="7204951" cy="24009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55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8154753" y="552041"/>
            <a:ext cx="660254" cy="14330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94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25C08D-F643-4108-9CC7-FF2CF712BC00}" type="slidenum">
              <a:rPr lang="en-US" smtClean="0"/>
              <a:t>‹№›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0511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80067" rtl="0" eaLnBrk="1" latinLnBrk="0" hangingPunct="1">
        <a:spcBef>
          <a:spcPct val="0"/>
        </a:spcBef>
        <a:buNone/>
        <a:defRPr sz="441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0051" indent="-360051" algn="l" defTabSz="480067" rtl="0" eaLnBrk="1" latinLnBrk="0" hangingPunct="1">
        <a:spcBef>
          <a:spcPts val="10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1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80110" indent="-300043" algn="l" defTabSz="480067" rtl="0" eaLnBrk="1" latinLnBrk="0" hangingPunct="1">
        <a:spcBef>
          <a:spcPts val="10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9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200171" indent="-240034" algn="l" defTabSz="480067" rtl="0" eaLnBrk="1" latinLnBrk="0" hangingPunct="1">
        <a:spcBef>
          <a:spcPts val="10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80238" indent="-240034" algn="l" defTabSz="480067" rtl="0" eaLnBrk="1" latinLnBrk="0" hangingPunct="1">
        <a:spcBef>
          <a:spcPts val="10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7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160306" indent="-240034" algn="l" defTabSz="480067" rtl="0" eaLnBrk="1" latinLnBrk="0" hangingPunct="1">
        <a:spcBef>
          <a:spcPts val="10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7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640374" indent="-240034" algn="l" defTabSz="480067" rtl="0" eaLnBrk="1" latinLnBrk="0" hangingPunct="1">
        <a:spcBef>
          <a:spcPts val="10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7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3120441" indent="-240034" algn="l" defTabSz="480067" rtl="0" eaLnBrk="1" latinLnBrk="0" hangingPunct="1">
        <a:spcBef>
          <a:spcPts val="10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7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600510" indent="-240034" algn="l" defTabSz="480067" rtl="0" eaLnBrk="1" latinLnBrk="0" hangingPunct="1">
        <a:spcBef>
          <a:spcPts val="10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7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4080577" indent="-240034" algn="l" defTabSz="480067" rtl="0" eaLnBrk="1" latinLnBrk="0" hangingPunct="1">
        <a:spcBef>
          <a:spcPts val="105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7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8006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7" algn="l" defTabSz="48006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36" algn="l" defTabSz="48006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203" algn="l" defTabSz="48006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73" algn="l" defTabSz="48006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40" algn="l" defTabSz="48006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408" algn="l" defTabSz="48006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76" algn="l" defTabSz="48006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544" algn="l" defTabSz="480067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17E879AF-1C1C-4A30-A39F-77F8A30AE0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5511" y="208344"/>
            <a:ext cx="6952016" cy="717631"/>
          </a:xfrm>
        </p:spPr>
        <p:txBody>
          <a:bodyPr/>
          <a:lstStyle/>
          <a:p>
            <a:pPr algn="ctr"/>
            <a:r>
              <a:rPr lang="en-US" sz="3000" dirty="0"/>
              <a:t>How to share a file via OneDrive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A92A2E-F6DF-413A-ACD6-732F28A4597B}"/>
              </a:ext>
            </a:extLst>
          </p:cNvPr>
          <p:cNvSpPr txBox="1"/>
          <p:nvPr/>
        </p:nvSpPr>
        <p:spPr>
          <a:xfrm>
            <a:off x="717629" y="1932972"/>
            <a:ext cx="33913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Step 1: Setup OneDrive on your PC or open it in browser using onedrive.live.com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D26DFC-8D13-46EE-8D64-3E0F1B6CFC40}"/>
              </a:ext>
            </a:extLst>
          </p:cNvPr>
          <p:cNvSpPr txBox="1"/>
          <p:nvPr/>
        </p:nvSpPr>
        <p:spPr>
          <a:xfrm>
            <a:off x="4800600" y="1932972"/>
            <a:ext cx="33913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Step 2: Create/upload file on your OneDrive or place it in directly on you PC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52BFC9-7E34-4DD3-AF29-6EBC959FBB66}"/>
              </a:ext>
            </a:extLst>
          </p:cNvPr>
          <p:cNvSpPr txBox="1"/>
          <p:nvPr/>
        </p:nvSpPr>
        <p:spPr>
          <a:xfrm>
            <a:off x="717629" y="5939135"/>
            <a:ext cx="37154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Step 3: Right-click the file (or select multiple files) and choose “Share”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A0F967-DECB-4822-B83B-7D850E93F013}"/>
              </a:ext>
            </a:extLst>
          </p:cNvPr>
          <p:cNvSpPr txBox="1"/>
          <p:nvPr/>
        </p:nvSpPr>
        <p:spPr>
          <a:xfrm>
            <a:off x="5083214" y="5939135"/>
            <a:ext cx="37154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Step 4: In the new window insert e-mail addresses of those who you want to share with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BF144AE-98A0-455C-8087-5F7491DE47C5}"/>
              </a:ext>
            </a:extLst>
          </p:cNvPr>
          <p:cNvSpPr txBox="1"/>
          <p:nvPr/>
        </p:nvSpPr>
        <p:spPr>
          <a:xfrm>
            <a:off x="717628" y="9021968"/>
            <a:ext cx="37154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Step 5: You can also share a file by passing a link to it from the “Share” tab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7CC1797-BA0A-4DEF-A4E5-79763BDCDE68}"/>
              </a:ext>
            </a:extLst>
          </p:cNvPr>
          <p:cNvSpPr txBox="1"/>
          <p:nvPr/>
        </p:nvSpPr>
        <p:spPr>
          <a:xfrm>
            <a:off x="5002190" y="9021968"/>
            <a:ext cx="37154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Step 6: Shared with you and shared by you files will be visible in the “Shared” tab</a:t>
            </a:r>
          </a:p>
        </p:txBody>
      </p:sp>
      <p:pic>
        <p:nvPicPr>
          <p:cNvPr id="10" name="Рисунок 9">
            <a:extLst>
              <a:ext uri="{FF2B5EF4-FFF2-40B4-BE49-F238E27FC236}">
                <a16:creationId xmlns:a16="http://schemas.microsoft.com/office/drawing/2014/main" id="{246034EC-84FE-4FD3-9B35-438F5F3543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628" y="3097781"/>
            <a:ext cx="3472407" cy="2006654"/>
          </a:xfrm>
          <a:prstGeom prst="rect">
            <a:avLst/>
          </a:prstGeom>
        </p:spPr>
      </p:pic>
      <p:pic>
        <p:nvPicPr>
          <p:cNvPr id="11" name="Рисунок 10">
            <a:extLst>
              <a:ext uri="{FF2B5EF4-FFF2-40B4-BE49-F238E27FC236}">
                <a16:creationId xmlns:a16="http://schemas.microsoft.com/office/drawing/2014/main" id="{E0985607-5C9E-4EBD-A166-EAB61008D6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4022" y="3101233"/>
            <a:ext cx="4026436" cy="2003202"/>
          </a:xfrm>
          <a:prstGeom prst="rect">
            <a:avLst/>
          </a:prstGeom>
        </p:spPr>
      </p:pic>
      <p:pic>
        <p:nvPicPr>
          <p:cNvPr id="12" name="Рисунок 11">
            <a:extLst>
              <a:ext uri="{FF2B5EF4-FFF2-40B4-BE49-F238E27FC236}">
                <a16:creationId xmlns:a16="http://schemas.microsoft.com/office/drawing/2014/main" id="{873990B6-1A3E-46C6-B01D-48AC4D1D82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7628" y="7263938"/>
            <a:ext cx="3554869" cy="1405500"/>
          </a:xfrm>
          <a:prstGeom prst="rect">
            <a:avLst/>
          </a:prstGeom>
        </p:spPr>
      </p:pic>
      <p:pic>
        <p:nvPicPr>
          <p:cNvPr id="13" name="Рисунок 12">
            <a:extLst>
              <a:ext uri="{FF2B5EF4-FFF2-40B4-BE49-F238E27FC236}">
                <a16:creationId xmlns:a16="http://schemas.microsoft.com/office/drawing/2014/main" id="{4902EF72-0CF1-4ADC-A8CD-2FC31D73BF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022" y="7263937"/>
            <a:ext cx="4026436" cy="1573883"/>
          </a:xfrm>
          <a:prstGeom prst="rect">
            <a:avLst/>
          </a:prstGeom>
        </p:spPr>
      </p:pic>
      <p:pic>
        <p:nvPicPr>
          <p:cNvPr id="14" name="Рисунок 13">
            <a:extLst>
              <a:ext uri="{FF2B5EF4-FFF2-40B4-BE49-F238E27FC236}">
                <a16:creationId xmlns:a16="http://schemas.microsoft.com/office/drawing/2014/main" id="{08E980F5-DF51-438B-A023-50ECFB4144D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14061" y="10239955"/>
            <a:ext cx="2454172" cy="1654877"/>
          </a:xfrm>
          <a:prstGeom prst="rect">
            <a:avLst/>
          </a:prstGeom>
        </p:spPr>
      </p:pic>
      <p:pic>
        <p:nvPicPr>
          <p:cNvPr id="15" name="Рисунок 14">
            <a:extLst>
              <a:ext uri="{FF2B5EF4-FFF2-40B4-BE49-F238E27FC236}">
                <a16:creationId xmlns:a16="http://schemas.microsoft.com/office/drawing/2014/main" id="{2977D74A-C9FD-4510-9F3E-6F37AD69C0A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14022" y="10156096"/>
            <a:ext cx="4092568" cy="1835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960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Іон">
  <a:themeElements>
    <a:clrScheme name="Іон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Іон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Іон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15</TotalTime>
  <Words>120</Words>
  <Application>Microsoft Office PowerPoint</Application>
  <PresentationFormat>Аркуш A3 (297x420 мм)</PresentationFormat>
  <Paragraphs>7</Paragraphs>
  <Slides>1</Slides>
  <Notes>0</Notes>
  <HiddenSlides>0</HiddenSlides>
  <MMClips>0</MMClips>
  <ScaleCrop>false</ScaleCrop>
  <HeadingPairs>
    <vt:vector size="6" baseType="variant">
      <vt:variant>
        <vt:lpstr>Використані шрифти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Заголовки слайдів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Іон</vt:lpstr>
      <vt:lpstr>How to share a file via OneDrive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share a file via OneDrive</dc:title>
  <dc:creator>Віталій</dc:creator>
  <cp:lastModifiedBy>Віталій</cp:lastModifiedBy>
  <cp:revision>2</cp:revision>
  <dcterms:created xsi:type="dcterms:W3CDTF">2026-03-28T18:28:41Z</dcterms:created>
  <dcterms:modified xsi:type="dcterms:W3CDTF">2026-03-28T18:43:42Z</dcterms:modified>
</cp:coreProperties>
</file>