
<file path=[Content_Types].xml><?xml version="1.0" encoding="utf-8"?>
<Types xmlns="http://schemas.openxmlformats.org/package/2006/content-types">
  <Default Extension="xml" ContentType="application/xml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81"/>
  </p:normalViewPr>
  <p:slideViewPr>
    <p:cSldViewPr snapToGrid="0">
      <p:cViewPr>
        <p:scale>
          <a:sx n="100" d="100"/>
          <a:sy n="100" d="100"/>
        </p:scale>
        <p:origin x="1000" y="3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7DD343-7E18-0543-8A21-0E931D849140}" type="datetimeFigureOut">
              <a:rPr lang="en-US" smtClean="0"/>
              <a:t>9/25/19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B9AB21-549A-914E-842E-DC4ABE687E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689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5204EBEB-4E79-443B-AB82-8EFD884E32C5}"/>
              </a:ext>
            </a:extLst>
          </p:cNvPr>
          <p:cNvSpPr/>
          <p:nvPr/>
        </p:nvSpPr>
        <p:spPr>
          <a:xfrm>
            <a:off x="3741013" y="318656"/>
            <a:ext cx="3488787" cy="32451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200" dirty="0" smtClean="0"/>
          </a:p>
          <a:p>
            <a:endParaRPr lang="en-GB" sz="1200" dirty="0" smtClean="0"/>
          </a:p>
          <a:p>
            <a:r>
              <a:rPr lang="en-GB" sz="1200" dirty="0" smtClean="0"/>
              <a:t>Hello</a:t>
            </a:r>
            <a:r>
              <a:rPr lang="en-GB" sz="1200" dirty="0"/>
              <a:t>, my name is Danielle Jones. I am 22 years of age, originally from a small town in North Wales named Buckley, however I am currently studying in UWTSD and living in Mount Pleasant/ Sandfields, my welsh language is very basic, but can’t wait to </a:t>
            </a:r>
            <a:r>
              <a:rPr lang="en-GB" sz="1200" dirty="0" smtClean="0"/>
              <a:t>develop.  Furthermore, I </a:t>
            </a:r>
            <a:r>
              <a:rPr lang="en-GB" sz="1200" dirty="0"/>
              <a:t>am a very keen sports woman, having played golf at club, county, and international level this is a real passion of mine outside the classroom. I am also a keen skier and also enjoy playing netball</a:t>
            </a:r>
            <a:r>
              <a:rPr lang="en-GB" sz="1200" dirty="0" smtClean="0"/>
              <a:t>,.</a:t>
            </a:r>
            <a:endParaRPr lang="en-GB" sz="1200" dirty="0"/>
          </a:p>
          <a:p>
            <a:r>
              <a:rPr lang="en-GB" sz="1200" dirty="0" smtClean="0"/>
              <a:t>University </a:t>
            </a:r>
            <a:r>
              <a:rPr lang="en-GB" sz="1200" dirty="0"/>
              <a:t>email: 1900107@student.uwtsd.ac.uk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DC771D86-6842-4144-B7C4-4336EFD70876}"/>
              </a:ext>
            </a:extLst>
          </p:cNvPr>
          <p:cNvSpPr txBox="1"/>
          <p:nvPr/>
        </p:nvSpPr>
        <p:spPr>
          <a:xfrm>
            <a:off x="3741013" y="285190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 smtClean="0"/>
              <a:t>Amdana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i</a:t>
            </a:r>
            <a:endParaRPr lang="en-GB" sz="1400" b="1" u="sng" dirty="0" smtClean="0"/>
          </a:p>
          <a:p>
            <a:r>
              <a:rPr lang="en-GB" sz="1400" b="1" u="sng" dirty="0" smtClean="0"/>
              <a:t>About Me</a:t>
            </a:r>
            <a:endParaRPr lang="en-GB" sz="1400" b="1" u="sng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xmlns="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864" y="444500"/>
            <a:ext cx="3505504" cy="3763217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DC883CD3-C83C-4023-86A9-8EB1A4090D56}"/>
              </a:ext>
            </a:extLst>
          </p:cNvPr>
          <p:cNvSpPr txBox="1"/>
          <p:nvPr/>
        </p:nvSpPr>
        <p:spPr>
          <a:xfrm>
            <a:off x="89919" y="513745"/>
            <a:ext cx="3486272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Profiad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addysgu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blaenorol</a:t>
            </a:r>
            <a:endParaRPr lang="en-GB" sz="1200" b="1" u="sng" dirty="0" smtClean="0"/>
          </a:p>
          <a:p>
            <a:r>
              <a:rPr lang="en-GB" sz="1200" b="1" u="sng" dirty="0" smtClean="0"/>
              <a:t>Previous </a:t>
            </a:r>
            <a:r>
              <a:rPr lang="en-GB" sz="1200" b="1" u="sng" dirty="0"/>
              <a:t>teaching experiences </a:t>
            </a:r>
          </a:p>
          <a:p>
            <a:endParaRPr lang="en-GB" sz="1200" dirty="0"/>
          </a:p>
          <a:p>
            <a:r>
              <a:rPr lang="en-GB" sz="1200" dirty="0" smtClean="0"/>
              <a:t>I have volunteered in a primary school in North Wales, I mainly worked in the foundation phase helping out, and undertaking tasks such as reading with the children. Whilst studying towards my undergraduate degree I undertook a weeks placement in a special educational needs school in Chester, I was in a range of classes both in the foundation phase and key stage 2. Additionally, I have worked in a private nursery for 3 years where I worked as a nursery assistant undertaking a variety of roles with different ages ranging from 6 months- 9 years old.</a:t>
            </a:r>
            <a:endParaRPr lang="en-GB" sz="1200" dirty="0"/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xmlns="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401" y="3604878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xmlns="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 smtClean="0"/>
              <a:t>Rhesymau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dros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ddewis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addysgu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fel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proffesiwn</a:t>
            </a:r>
            <a:endParaRPr lang="en-GB" sz="1400" b="1" u="sng" dirty="0" smtClean="0"/>
          </a:p>
          <a:p>
            <a:r>
              <a:rPr lang="en-GB" sz="1400" b="1" u="sng" dirty="0" smtClean="0"/>
              <a:t>Reasons </a:t>
            </a:r>
            <a:r>
              <a:rPr lang="en-GB" sz="1400" b="1" u="sng" dirty="0"/>
              <a:t>for entering the teaching </a:t>
            </a:r>
            <a:r>
              <a:rPr lang="en-GB" sz="1400" b="1" u="sng" dirty="0" smtClean="0"/>
              <a:t>profession</a:t>
            </a:r>
          </a:p>
          <a:p>
            <a:endParaRPr lang="en-GB" sz="1400" b="1" u="sng" dirty="0"/>
          </a:p>
          <a:p>
            <a:r>
              <a:rPr lang="en-GB" sz="1200" dirty="0" smtClean="0"/>
              <a:t>There are many reasons why I have wanted to join the teaching profession. Firstly, </a:t>
            </a:r>
            <a:r>
              <a:rPr lang="en-GB" sz="1200" dirty="0" smtClean="0"/>
              <a:t>I would suggest </a:t>
            </a:r>
            <a:r>
              <a:rPr lang="en-GB" sz="1200" dirty="0" smtClean="0"/>
              <a:t>it</a:t>
            </a:r>
            <a:r>
              <a:rPr lang="mr-IN" sz="1200" dirty="0" smtClean="0"/>
              <a:t>’</a:t>
            </a:r>
            <a:r>
              <a:rPr lang="en-GB" sz="1200" dirty="0" smtClean="0"/>
              <a:t>s a common theme for many teachers to want to make a difference in the lives of as many students as you can, however I want to take that a ste</a:t>
            </a:r>
            <a:r>
              <a:rPr lang="en-GB" sz="1200" dirty="0" smtClean="0"/>
              <a:t>p </a:t>
            </a:r>
            <a:r>
              <a:rPr lang="en-GB" sz="1200" dirty="0" smtClean="0"/>
              <a:t>further by encouraging students and help them reach their full potentials. Additionally, as all teachers are aware, the profession is always developing at a fast pace which is exciting to me as I like a challenge and I believe teaching is a great challenge! For myself as a teacher you are always learning, and there is always room to grow and improve and this is an exciting challenge for myself.  </a:t>
            </a:r>
            <a:endParaRPr lang="en-GB" sz="1200" b="1" u="sng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xmlns="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8162" y="1377691"/>
            <a:ext cx="3503838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xmlns="" id="{9B5B33C0-C8D5-40A4-8E7B-A15741A16A2F}"/>
              </a:ext>
            </a:extLst>
          </p:cNvPr>
          <p:cNvSpPr txBox="1"/>
          <p:nvPr/>
        </p:nvSpPr>
        <p:spPr>
          <a:xfrm>
            <a:off x="8687330" y="1446465"/>
            <a:ext cx="3505502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smtClean="0"/>
              <a:t>Y math o </a:t>
            </a:r>
            <a:r>
              <a:rPr lang="en-GB" sz="1200" b="1" u="sng" dirty="0" err="1" smtClean="0"/>
              <a:t>athro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hoffaf</a:t>
            </a:r>
            <a:r>
              <a:rPr lang="en-GB" sz="1200" b="1" u="sng" dirty="0" smtClean="0"/>
              <a:t> bod</a:t>
            </a:r>
          </a:p>
          <a:p>
            <a:r>
              <a:rPr lang="en-GB" sz="1200" b="1" u="sng" dirty="0" smtClean="0"/>
              <a:t>The kind of teacher I aspire to </a:t>
            </a:r>
            <a:r>
              <a:rPr lang="en-GB" sz="1200" b="1" u="sng" dirty="0" smtClean="0"/>
              <a:t>be</a:t>
            </a:r>
          </a:p>
          <a:p>
            <a:endParaRPr lang="en-GB" sz="1200" b="1" u="sng" dirty="0"/>
          </a:p>
          <a:p>
            <a:r>
              <a:rPr lang="en-GB" sz="1200" dirty="0"/>
              <a:t> </a:t>
            </a:r>
            <a:r>
              <a:rPr lang="en-GB" sz="1200" dirty="0" smtClean="0"/>
              <a:t>I would hope to become the kind of teacher that inspires students to become the best they can possibly become. Furthermore, I would aspire to be the kind of teacher who establishes supportive and constructive relationships with pupils and fellow colleagues in order to create the best environment for learning.</a:t>
            </a:r>
            <a:endParaRPr lang="en-GB" sz="1200" dirty="0"/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xmlns="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8"/>
            <a:ext cx="2451418" cy="258035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Meysydd</a:t>
            </a:r>
            <a:r>
              <a:rPr lang="en-GB" sz="1200" b="1" u="sng" dirty="0" smtClean="0"/>
              <a:t> / </a:t>
            </a:r>
            <a:r>
              <a:rPr lang="en-GB" sz="1200" b="1" u="sng" dirty="0" err="1" smtClean="0"/>
              <a:t>pynciau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medraf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eu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haddysgu</a:t>
            </a:r>
            <a:endParaRPr lang="en-GB" sz="1200" b="1" u="sng" dirty="0" smtClean="0"/>
          </a:p>
          <a:p>
            <a:r>
              <a:rPr lang="en-GB" sz="1200" b="1" u="sng" dirty="0" smtClean="0"/>
              <a:t>Areas / subjects I could </a:t>
            </a:r>
            <a:r>
              <a:rPr lang="en-GB" sz="1200" b="1" u="sng" dirty="0" smtClean="0"/>
              <a:t>teach</a:t>
            </a:r>
          </a:p>
          <a:p>
            <a:endParaRPr lang="en-GB" sz="1200" b="1" u="sng" dirty="0"/>
          </a:p>
          <a:p>
            <a:r>
              <a:rPr lang="en-GB" sz="1200" dirty="0" smtClean="0"/>
              <a:t>Due to my undergraduate degree being primary education, I don</a:t>
            </a:r>
            <a:r>
              <a:rPr lang="mr-IN" sz="1200" dirty="0" smtClean="0"/>
              <a:t>’</a:t>
            </a:r>
            <a:r>
              <a:rPr lang="en-GB" sz="1200" dirty="0" smtClean="0"/>
              <a:t>t currently have a ‘speciality’ which I could teach. However, I  willing to teach any subject with some guidance!</a:t>
            </a:r>
            <a:endParaRPr lang="en-GB" sz="1200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xmlns="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19" y="4356413"/>
            <a:ext cx="3505504" cy="2384978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DC883CD3-C83C-4023-86A9-8EB1A4090D56}"/>
              </a:ext>
            </a:extLst>
          </p:cNvPr>
          <p:cNvSpPr txBox="1"/>
          <p:nvPr/>
        </p:nvSpPr>
        <p:spPr>
          <a:xfrm>
            <a:off x="151928" y="4356413"/>
            <a:ext cx="348878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Cefndir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academaidd</a:t>
            </a:r>
            <a:endParaRPr lang="en-GB" sz="1200" b="1" u="sng" dirty="0" smtClean="0"/>
          </a:p>
          <a:p>
            <a:r>
              <a:rPr lang="en-GB" sz="1200" b="1" u="sng" dirty="0" smtClean="0"/>
              <a:t>Academic history</a:t>
            </a:r>
            <a:endParaRPr lang="en-GB" sz="1200" b="1" u="sng" dirty="0"/>
          </a:p>
          <a:p>
            <a:endParaRPr lang="en-GB" sz="1200" dirty="0"/>
          </a:p>
          <a:p>
            <a:r>
              <a:rPr lang="en-GB" sz="1200" dirty="0" smtClean="0"/>
              <a:t> </a:t>
            </a:r>
            <a:r>
              <a:rPr lang="en-GB" sz="1200" dirty="0"/>
              <a:t>I grew up in a town called Buckley in North Wales, where I attended Southdown Primary School, and then moved on to </a:t>
            </a:r>
            <a:r>
              <a:rPr lang="en-GB" sz="1200" dirty="0" err="1"/>
              <a:t>Elfed</a:t>
            </a:r>
            <a:r>
              <a:rPr lang="en-GB" sz="1200" dirty="0"/>
              <a:t> High School. Following that I completed my A Levels in </a:t>
            </a:r>
            <a:r>
              <a:rPr lang="en-GB" sz="1200" dirty="0" err="1"/>
              <a:t>Mold</a:t>
            </a:r>
            <a:r>
              <a:rPr lang="en-GB" sz="1200" dirty="0"/>
              <a:t> Alun Sixth Form. Following that, I then moved to Cardiff where I completed my Undergraduate Degree in Primary Education Studies (2:1), and thoroughly enjoyed every </a:t>
            </a:r>
            <a:r>
              <a:rPr lang="en-GB" sz="1200" dirty="0" smtClean="0"/>
              <a:t>aspect.</a:t>
            </a:r>
            <a:endParaRPr lang="en-GB" sz="1200" dirty="0"/>
          </a:p>
          <a:p>
            <a:endParaRPr lang="en-GB" dirty="0"/>
          </a:p>
        </p:txBody>
      </p:sp>
      <p:pic>
        <p:nvPicPr>
          <p:cNvPr id="14" name="Picture 13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4605" y="266168"/>
            <a:ext cx="1517357" cy="1781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74</TotalTime>
  <Words>545</Words>
  <Application>Microsoft Macintosh PowerPoint</Application>
  <PresentationFormat>Widescreen</PresentationFormat>
  <Paragraphs>26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Calibri</vt:lpstr>
      <vt:lpstr>Century Gothic</vt:lpstr>
      <vt:lpstr>Mangal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Jones, Danielle</cp:lastModifiedBy>
  <cp:revision>9</cp:revision>
  <dcterms:created xsi:type="dcterms:W3CDTF">2019-09-05T20:58:34Z</dcterms:created>
  <dcterms:modified xsi:type="dcterms:W3CDTF">2019-09-25T16:09:53Z</dcterms:modified>
</cp:coreProperties>
</file>