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00" autoAdjust="0"/>
    <p:restoredTop sz="94660"/>
  </p:normalViewPr>
  <p:slideViewPr>
    <p:cSldViewPr snapToGrid="0">
      <p:cViewPr varScale="1">
        <p:scale>
          <a:sx n="72" d="100"/>
          <a:sy n="72" d="100"/>
        </p:scale>
        <p:origin x="660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A59CDF-90CD-45FF-84A1-A2E2C323DB2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671D095-BCA1-4D3A-BCA6-0F488E5B339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7E839F9-4FEF-42DB-923F-225912C5B8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0B3341-B448-448F-A7EF-BD22C1C32AD4}" type="datetimeFigureOut">
              <a:rPr lang="en-GB" smtClean="0"/>
              <a:t>09/12/2019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FE553F5-3C39-458E-9AFE-11DD4A0F3C8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BE7832F-6B6E-4C96-AFF5-BE68D6DDE5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9D322A-5488-4923-85D0-F5209FC5C57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836272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B08161-8ACD-4C1E-B609-AEBFF26E9A8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BDA7537-6DD9-4E66-9278-F277E08F687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585034C-BCB7-449D-B9C1-889049880C2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0B3341-B448-448F-A7EF-BD22C1C32AD4}" type="datetimeFigureOut">
              <a:rPr lang="en-GB" smtClean="0"/>
              <a:t>09/12/2019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6682B02-F221-491D-BF7E-982281C6153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AA81651-8998-40A3-9F31-A035624F02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9D322A-5488-4923-85D0-F5209FC5C57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0625614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62E975-05E8-4412-9DF4-9B5A7B2520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B095E20-8482-483B-99D3-D88B049F0D8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847EBB4-6733-43A3-BD91-2ABA23C2665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0B3341-B448-448F-A7EF-BD22C1C32AD4}" type="datetimeFigureOut">
              <a:rPr lang="en-GB" smtClean="0"/>
              <a:t>09/12/2019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B6881B3-1270-4A57-B9E4-C02AE4AD21D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5156CCB-A0E1-4815-90F3-269DCB7DC0E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9D322A-5488-4923-85D0-F5209FC5C57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738973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51B51E-8C5B-4357-9A4F-4C1A0DAE4FD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198DE5-D506-4EE1-9B9B-600A94969C4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AE6D9F9-4B34-4BF8-930C-ABF4580A75D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82E7A3C-3B5F-4AB4-BB3E-F08E5BE7FF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0B3341-B448-448F-A7EF-BD22C1C32AD4}" type="datetimeFigureOut">
              <a:rPr lang="en-GB" smtClean="0"/>
              <a:t>09/12/2019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AF79D2C-4921-4F03-8A0D-F7848A49CBD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920BEEA-F41F-4A80-9DF2-AA92A973A0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9D322A-5488-4923-85D0-F5209FC5C57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57434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996D2E-1EAB-4852-9A6A-A3A3F9B96E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FAA2825-7360-4760-86CF-359ACECA69D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991C882-1FD8-40C6-98E3-D280B311ABC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8920D6D-9701-4434-90E4-9DA635C92E0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B1D3C0D-544F-491A-8311-7278044759A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8411C78-4825-4726-9C80-086C13B305C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0B3341-B448-448F-A7EF-BD22C1C32AD4}" type="datetimeFigureOut">
              <a:rPr lang="en-GB" smtClean="0"/>
              <a:t>09/12/2019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BC4CCF2-6E22-4AA9-8F00-B6C1F21D1B3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168A2104-058A-4E08-B18A-7BFCF018A2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9D322A-5488-4923-85D0-F5209FC5C57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18231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3A8872-C3BC-43FD-A569-27992B9B5D6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8CBE8B3-6646-4367-BF22-3F62C82204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0B3341-B448-448F-A7EF-BD22C1C32AD4}" type="datetimeFigureOut">
              <a:rPr lang="en-GB" smtClean="0"/>
              <a:t>09/12/2019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FF0CD56-15B9-4C64-879B-4C3C723F3ED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04414A3-C06B-4CC9-95F2-8A73EA4A69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9D322A-5488-4923-85D0-F5209FC5C57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292214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A7BCCBC-C144-4CD1-A73A-6E223A4A9E9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0B3341-B448-448F-A7EF-BD22C1C32AD4}" type="datetimeFigureOut">
              <a:rPr lang="en-GB" smtClean="0"/>
              <a:t>09/12/2019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723D3C5-2EC9-4000-92F3-3D61CC00CD1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8EBF971-23D9-4AAD-BE4A-BD0D016B834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9D322A-5488-4923-85D0-F5209FC5C57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076618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51B508-9E67-4960-BFC1-58E6A6840A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EE1164-402C-4596-BF78-61657541BBA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9BEEAA4-5AFF-42C4-874E-AFB8975E33E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2E1CEDF-209B-4F6E-B15D-D62862A31B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0B3341-B448-448F-A7EF-BD22C1C32AD4}" type="datetimeFigureOut">
              <a:rPr lang="en-GB" smtClean="0"/>
              <a:t>09/12/2019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9BF3FF2-52C5-4F82-9F93-E7E585A6339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36FF1F4-8377-4E74-A155-F42D6DBEE8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9D322A-5488-4923-85D0-F5209FC5C57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578218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3F81EA-90CE-4F1B-9327-9C5D7D1920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E6CB0C9-9C6F-4DB1-A8F9-217843D26A0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39E683C-6780-48F5-B1AA-A12A9B18ED2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403DB49-C4F6-46BE-A43F-CA569C87AC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0B3341-B448-448F-A7EF-BD22C1C32AD4}" type="datetimeFigureOut">
              <a:rPr lang="en-GB" smtClean="0"/>
              <a:t>09/12/2019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6031B61-E221-48D6-9FD3-EAA9432FA1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B110ADB-E929-4D4E-A6FE-AD27FD4FCA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9D322A-5488-4923-85D0-F5209FC5C57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283345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2EC18A-1C55-40E1-B025-A2FF9363BB8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5AB5F31-D48B-405A-821D-6E60361F752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12948AA-C46C-468F-8835-4847AAAB75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0B3341-B448-448F-A7EF-BD22C1C32AD4}" type="datetimeFigureOut">
              <a:rPr lang="en-GB" smtClean="0"/>
              <a:t>09/12/2019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887137B-6BDD-4CFC-9963-2D9308BA3D7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27DBD5-3F5B-410F-A43E-962B6853AD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9D322A-5488-4923-85D0-F5209FC5C57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462161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14DF536-221C-4D95-B7C7-5A0939CA43F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D2FA271-8996-408C-8C7D-C9A86C72AD9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EDBAD2F-FA20-4AF9-B709-51F950074A2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0B3341-B448-448F-A7EF-BD22C1C32AD4}" type="datetimeFigureOut">
              <a:rPr lang="en-GB" smtClean="0"/>
              <a:t>09/12/2019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BD3C65C-A5AD-4E6B-B569-B7C96259A27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58ED359-7F23-4633-A36A-692580E5B6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9D322A-5488-4923-85D0-F5209FC5C57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441770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7DBC198-D75E-4896-8C17-9CDB86A7CA3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F5DF79A-1980-4B1F-AEA3-F5ACEE579E2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FC23F45-539C-4A10-AE6A-4ED639AA7B9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00B3341-B448-448F-A7EF-BD22C1C32AD4}" type="datetimeFigureOut">
              <a:rPr lang="en-GB" smtClean="0"/>
              <a:t>09/12/2019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26C5F54-C270-445B-9BD5-8D46F3CE017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36B2CC3-2D5B-4AC7-A81A-F9F73C269F6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89D322A-5488-4923-85D0-F5209FC5C57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571190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Rectangle 70">
            <a:extLst>
              <a:ext uri="{FF2B5EF4-FFF2-40B4-BE49-F238E27FC236}">
                <a16:creationId xmlns:a16="http://schemas.microsoft.com/office/drawing/2014/main" id="{71B2258F-86CA-4D4D-8270-BC05FCDEBF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7999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26" name="Picture 2" descr="Image result for starbucks">
            <a:extLst>
              <a:ext uri="{FF2B5EF4-FFF2-40B4-BE49-F238E27FC236}">
                <a16:creationId xmlns:a16="http://schemas.microsoft.com/office/drawing/2014/main" id="{8EE1F30D-D6B0-410C-9C26-DBC5EB1A1CDE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alphaModFix amt="5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 bwMode="auto">
          <a:xfrm>
            <a:off x="0" y="1"/>
            <a:ext cx="12191980" cy="68579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DCD3B09-2DD2-4FB1-8D9B-E5252CFB97B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2"/>
            <a:ext cx="9144000" cy="2900518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Starbucks sustainability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94E2581-4F8F-46BC-AFDB-90018D8D66D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4022880"/>
            <a:ext cx="9144000" cy="1712758"/>
          </a:xfrm>
        </p:spPr>
        <p:txBody>
          <a:bodyPr>
            <a:norm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rgbClr val="FFFFFF"/>
                </a:solidFill>
              </a:rPr>
              <a:t>Starbucks in one of the most sustainable coffee shops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rgbClr val="FFFFFF"/>
                </a:solidFill>
              </a:rPr>
              <a:t>They use green power in their stores in America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rgbClr val="FFFFFF"/>
                </a:solidFill>
              </a:rPr>
              <a:t>They re use and reduce their waste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rgbClr val="FFFFFF"/>
                </a:solidFill>
              </a:rPr>
              <a:t>They also re plant the trees which are used to harvest coffee beans </a:t>
            </a:r>
          </a:p>
        </p:txBody>
      </p:sp>
    </p:spTree>
    <p:extLst>
      <p:ext uri="{BB962C8B-B14F-4D97-AF65-F5344CB8AC3E}">
        <p14:creationId xmlns:p14="http://schemas.microsoft.com/office/powerpoint/2010/main" val="75309324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</TotalTime>
  <Words>40</Words>
  <Application>Microsoft Office PowerPoint</Application>
  <PresentationFormat>Widescreen</PresentationFormat>
  <Paragraphs>5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Calibri</vt:lpstr>
      <vt:lpstr>Calibri Light</vt:lpstr>
      <vt:lpstr>Office Theme</vt:lpstr>
      <vt:lpstr>Starbucks sustainability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Starbucks sustainability </dc:title>
  <dc:creator>Victoria Goddard</dc:creator>
  <cp:lastModifiedBy>Victoria Goddard</cp:lastModifiedBy>
  <cp:revision>1</cp:revision>
  <dcterms:created xsi:type="dcterms:W3CDTF">2019-12-09T19:12:44Z</dcterms:created>
  <dcterms:modified xsi:type="dcterms:W3CDTF">2019-12-09T19:17:15Z</dcterms:modified>
</cp:coreProperties>
</file>