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793" r:id="rId1"/>
  </p:sldMasterIdLst>
  <p:notesMasterIdLst>
    <p:notesMasterId r:id="rId19"/>
  </p:notesMasterIdLst>
  <p:handoutMasterIdLst>
    <p:handoutMasterId r:id="rId20"/>
  </p:handoutMasterIdLst>
  <p:sldIdLst>
    <p:sldId id="277" r:id="rId2"/>
    <p:sldId id="455" r:id="rId3"/>
    <p:sldId id="468" r:id="rId4"/>
    <p:sldId id="456" r:id="rId5"/>
    <p:sldId id="442" r:id="rId6"/>
    <p:sldId id="461" r:id="rId7"/>
    <p:sldId id="458" r:id="rId8"/>
    <p:sldId id="457" r:id="rId9"/>
    <p:sldId id="460" r:id="rId10"/>
    <p:sldId id="469" r:id="rId11"/>
    <p:sldId id="470" r:id="rId12"/>
    <p:sldId id="452" r:id="rId13"/>
    <p:sldId id="459" r:id="rId14"/>
    <p:sldId id="466" r:id="rId15"/>
    <p:sldId id="454" r:id="rId16"/>
    <p:sldId id="450" r:id="rId17"/>
    <p:sldId id="467" r:id="rId1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BE3C0E-4147-E746-97FB-9EA53A45E043}" v="638" dt="2026-04-19T21:17:03.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78" autoAdjust="0"/>
    <p:restoredTop sz="94576" autoAdjust="0"/>
  </p:normalViewPr>
  <p:slideViewPr>
    <p:cSldViewPr>
      <p:cViewPr>
        <p:scale>
          <a:sx n="112" d="100"/>
          <a:sy n="112" d="100"/>
        </p:scale>
        <p:origin x="1536"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ma Mateo De Guzman (2414783)" userId="b105fea6-71cc-4ec0-913f-ba509fa0d4d2" providerId="ADAL" clId="{52BE3C0E-4147-E746-97FB-9EA53A45E043}"/>
    <pc:docChg chg="undo custSel addSld delSld modSld modMainMaster">
      <pc:chgData name="Irma Mateo De Guzman (2414783)" userId="b105fea6-71cc-4ec0-913f-ba509fa0d4d2" providerId="ADAL" clId="{52BE3C0E-4147-E746-97FB-9EA53A45E043}" dt="2026-04-19T21:58:28.619" v="5609" actId="478"/>
      <pc:docMkLst>
        <pc:docMk/>
      </pc:docMkLst>
      <pc:sldChg chg="addSp delSp modSp mod modTransition modAnim">
        <pc:chgData name="Irma Mateo De Guzman (2414783)" userId="b105fea6-71cc-4ec0-913f-ba509fa0d4d2" providerId="ADAL" clId="{52BE3C0E-4147-E746-97FB-9EA53A45E043}" dt="2026-04-18T23:04:47.059" v="5482"/>
        <pc:sldMkLst>
          <pc:docMk/>
          <pc:sldMk cId="0" sldId="277"/>
        </pc:sldMkLst>
        <pc:spChg chg="add del mod">
          <ac:chgData name="Irma Mateo De Guzman (2414783)" userId="b105fea6-71cc-4ec0-913f-ba509fa0d4d2" providerId="ADAL" clId="{52BE3C0E-4147-E746-97FB-9EA53A45E043}" dt="2026-04-18T15:47:31.317" v="5085" actId="478"/>
          <ac:spMkLst>
            <pc:docMk/>
            <pc:sldMk cId="0" sldId="277"/>
            <ac:spMk id="55" creationId="{12EB82D6-847F-AA6B-DB48-E3AB4A00ECDF}"/>
          </ac:spMkLst>
        </pc:spChg>
        <pc:spChg chg="add mod">
          <ac:chgData name="Irma Mateo De Guzman (2414783)" userId="b105fea6-71cc-4ec0-913f-ba509fa0d4d2" providerId="ADAL" clId="{52BE3C0E-4147-E746-97FB-9EA53A45E043}" dt="2026-04-18T15:49:16.788" v="5086"/>
          <ac:spMkLst>
            <pc:docMk/>
            <pc:sldMk cId="0" sldId="277"/>
            <ac:spMk id="56" creationId="{2E5FE763-A00D-6205-7C37-8298B610C727}"/>
          </ac:spMkLst>
        </pc:spChg>
        <pc:spChg chg="add mod">
          <ac:chgData name="Irma Mateo De Guzman (2414783)" userId="b105fea6-71cc-4ec0-913f-ba509fa0d4d2" providerId="ADAL" clId="{52BE3C0E-4147-E746-97FB-9EA53A45E043}" dt="2026-04-18T15:49:20.372" v="5087"/>
          <ac:spMkLst>
            <pc:docMk/>
            <pc:sldMk cId="0" sldId="277"/>
            <ac:spMk id="57" creationId="{F6A4D499-EEE7-0628-5241-41859B96ECD7}"/>
          </ac:spMkLst>
        </pc:spChg>
        <pc:spChg chg="add mod">
          <ac:chgData name="Irma Mateo De Guzman (2414783)" userId="b105fea6-71cc-4ec0-913f-ba509fa0d4d2" providerId="ADAL" clId="{52BE3C0E-4147-E746-97FB-9EA53A45E043}" dt="2026-04-18T15:49:27.304" v="5088"/>
          <ac:spMkLst>
            <pc:docMk/>
            <pc:sldMk cId="0" sldId="277"/>
            <ac:spMk id="58" creationId="{6B200FDA-732E-B5EF-023E-0CB4D51F5257}"/>
          </ac:spMkLst>
        </pc:spChg>
        <pc:spChg chg="add mod">
          <ac:chgData name="Irma Mateo De Guzman (2414783)" userId="b105fea6-71cc-4ec0-913f-ba509fa0d4d2" providerId="ADAL" clId="{52BE3C0E-4147-E746-97FB-9EA53A45E043}" dt="2026-04-18T15:49:53.463" v="5092" actId="14100"/>
          <ac:spMkLst>
            <pc:docMk/>
            <pc:sldMk cId="0" sldId="277"/>
            <ac:spMk id="59" creationId="{7A3F660D-52EC-1CC8-2941-347C07B9910C}"/>
          </ac:spMkLst>
        </pc:spChg>
        <pc:spChg chg="add mod">
          <ac:chgData name="Irma Mateo De Guzman (2414783)" userId="b105fea6-71cc-4ec0-913f-ba509fa0d4d2" providerId="ADAL" clId="{52BE3C0E-4147-E746-97FB-9EA53A45E043}" dt="2026-04-18T15:51:02.670" v="5093"/>
          <ac:spMkLst>
            <pc:docMk/>
            <pc:sldMk cId="0" sldId="277"/>
            <ac:spMk id="60" creationId="{89776922-2105-577A-2D7E-1271D683666D}"/>
          </ac:spMkLst>
        </pc:spChg>
        <pc:spChg chg="add mod">
          <ac:chgData name="Irma Mateo De Guzman (2414783)" userId="b105fea6-71cc-4ec0-913f-ba509fa0d4d2" providerId="ADAL" clId="{52BE3C0E-4147-E746-97FB-9EA53A45E043}" dt="2026-04-18T15:52:49.112" v="5100" actId="14100"/>
          <ac:spMkLst>
            <pc:docMk/>
            <pc:sldMk cId="0" sldId="277"/>
            <ac:spMk id="61" creationId="{D369CDDD-DEE5-70AF-E4F3-9FE44A32B784}"/>
          </ac:spMkLst>
        </pc:spChg>
        <pc:spChg chg="add mod">
          <ac:chgData name="Irma Mateo De Guzman (2414783)" userId="b105fea6-71cc-4ec0-913f-ba509fa0d4d2" providerId="ADAL" clId="{52BE3C0E-4147-E746-97FB-9EA53A45E043}" dt="2026-04-18T15:51:17.438" v="5095"/>
          <ac:spMkLst>
            <pc:docMk/>
            <pc:sldMk cId="0" sldId="277"/>
            <ac:spMk id="62" creationId="{BFDC4851-6F40-A020-D0A8-52949EE758BE}"/>
          </ac:spMkLst>
        </pc:spChg>
        <pc:spChg chg="mod">
          <ac:chgData name="Irma Mateo De Guzman (2414783)" userId="b105fea6-71cc-4ec0-913f-ba509fa0d4d2" providerId="ADAL" clId="{52BE3C0E-4147-E746-97FB-9EA53A45E043}" dt="2026-04-18T16:11:48.663" v="5360" actId="27636"/>
          <ac:spMkLst>
            <pc:docMk/>
            <pc:sldMk cId="0" sldId="277"/>
            <ac:spMk id="6147" creationId="{00000000-0000-0000-0000-000000000000}"/>
          </ac:spMkLst>
        </pc:spChg>
        <pc:spChg chg="mod">
          <ac:chgData name="Irma Mateo De Guzman (2414783)" userId="b105fea6-71cc-4ec0-913f-ba509fa0d4d2" providerId="ADAL" clId="{52BE3C0E-4147-E746-97FB-9EA53A45E043}" dt="2026-04-18T16:17:33.364" v="5388"/>
          <ac:spMkLst>
            <pc:docMk/>
            <pc:sldMk cId="0" sldId="277"/>
            <ac:spMk id="6149" creationId="{00000000-0000-0000-0000-000000000000}"/>
          </ac:spMkLst>
        </pc:spChg>
        <pc:picChg chg="add del mod">
          <ac:chgData name="Irma Mateo De Guzman (2414783)" userId="b105fea6-71cc-4ec0-913f-ba509fa0d4d2" providerId="ADAL" clId="{52BE3C0E-4147-E746-97FB-9EA53A45E043}" dt="2026-04-18T23:00:43.740" v="5470"/>
          <ac:picMkLst>
            <pc:docMk/>
            <pc:sldMk cId="0" sldId="277"/>
            <ac:picMk id="40" creationId="{1801E5FE-53DA-701D-4758-880F40382436}"/>
          </ac:picMkLst>
        </pc:picChg>
        <pc:picChg chg="add del mod">
          <ac:chgData name="Irma Mateo De Guzman (2414783)" userId="b105fea6-71cc-4ec0-913f-ba509fa0d4d2" providerId="ADAL" clId="{52BE3C0E-4147-E746-97FB-9EA53A45E043}" dt="2026-04-18T15:54:07.794" v="5109" actId="478"/>
          <ac:picMkLst>
            <pc:docMk/>
            <pc:sldMk cId="0" sldId="277"/>
            <ac:picMk id="63" creationId="{D11162C0-C987-E34A-CB58-ED85CDCF652F}"/>
          </ac:picMkLst>
        </pc:picChg>
        <pc:picChg chg="add mod">
          <ac:chgData name="Irma Mateo De Guzman (2414783)" userId="b105fea6-71cc-4ec0-913f-ba509fa0d4d2" providerId="ADAL" clId="{52BE3C0E-4147-E746-97FB-9EA53A45E043}" dt="2026-04-18T15:54:30.011" v="5112" actId="1076"/>
          <ac:picMkLst>
            <pc:docMk/>
            <pc:sldMk cId="0" sldId="277"/>
            <ac:picMk id="6144" creationId="{6104CAE4-730C-F62C-2C29-6C4B318372B4}"/>
          </ac:picMkLst>
        </pc:picChg>
        <pc:picChg chg="add del mod">
          <ac:chgData name="Irma Mateo De Guzman (2414783)" userId="b105fea6-71cc-4ec0-913f-ba509fa0d4d2" providerId="ADAL" clId="{52BE3C0E-4147-E746-97FB-9EA53A45E043}" dt="2026-04-18T23:01:17.158" v="5472"/>
          <ac:picMkLst>
            <pc:docMk/>
            <pc:sldMk cId="0" sldId="277"/>
            <ac:picMk id="6154" creationId="{9DE78F9F-F4AD-496C-1711-4ABA276A7282}"/>
          </ac:picMkLst>
        </pc:picChg>
        <pc:picChg chg="add del mod">
          <ac:chgData name="Irma Mateo De Guzman (2414783)" userId="b105fea6-71cc-4ec0-913f-ba509fa0d4d2" providerId="ADAL" clId="{52BE3C0E-4147-E746-97FB-9EA53A45E043}" dt="2026-04-18T23:02:35.376" v="5474"/>
          <ac:picMkLst>
            <pc:docMk/>
            <pc:sldMk cId="0" sldId="277"/>
            <ac:picMk id="6158" creationId="{F82ACD0F-F3D2-5434-902D-FBC9FAE8DA32}"/>
          </ac:picMkLst>
        </pc:picChg>
        <pc:picChg chg="add del mod">
          <ac:chgData name="Irma Mateo De Guzman (2414783)" userId="b105fea6-71cc-4ec0-913f-ba509fa0d4d2" providerId="ADAL" clId="{52BE3C0E-4147-E746-97FB-9EA53A45E043}" dt="2026-04-18T23:02:50.186" v="5476"/>
          <ac:picMkLst>
            <pc:docMk/>
            <pc:sldMk cId="0" sldId="277"/>
            <ac:picMk id="6164" creationId="{2CD93CDA-CDAB-581B-A5F1-0D0D30D168FD}"/>
          </ac:picMkLst>
        </pc:picChg>
        <pc:picChg chg="add del mod">
          <ac:chgData name="Irma Mateo De Guzman (2414783)" userId="b105fea6-71cc-4ec0-913f-ba509fa0d4d2" providerId="ADAL" clId="{52BE3C0E-4147-E746-97FB-9EA53A45E043}" dt="2026-04-18T23:04:08.324" v="5479"/>
          <ac:picMkLst>
            <pc:docMk/>
            <pc:sldMk cId="0" sldId="277"/>
            <ac:picMk id="6168" creationId="{62F6D982-6F43-8D4B-FD37-34EF0B5F1794}"/>
          </ac:picMkLst>
        </pc:picChg>
        <pc:picChg chg="add del mod">
          <ac:chgData name="Irma Mateo De Guzman (2414783)" userId="b105fea6-71cc-4ec0-913f-ba509fa0d4d2" providerId="ADAL" clId="{52BE3C0E-4147-E746-97FB-9EA53A45E043}" dt="2026-04-18T23:04:18.238" v="5481"/>
          <ac:picMkLst>
            <pc:docMk/>
            <pc:sldMk cId="0" sldId="277"/>
            <ac:picMk id="6174" creationId="{936CB16F-50C6-C2A1-C9F3-8B28A4833E0B}"/>
          </ac:picMkLst>
        </pc:picChg>
        <pc:picChg chg="add mod">
          <ac:chgData name="Irma Mateo De Guzman (2414783)" userId="b105fea6-71cc-4ec0-913f-ba509fa0d4d2" providerId="ADAL" clId="{52BE3C0E-4147-E746-97FB-9EA53A45E043}" dt="2026-04-18T23:04:47.059" v="5482"/>
          <ac:picMkLst>
            <pc:docMk/>
            <pc:sldMk cId="0" sldId="277"/>
            <ac:picMk id="6178" creationId="{4C2EE090-AF85-AB03-113E-82445410DB52}"/>
          </ac:picMkLst>
        </pc:picChg>
      </pc:sldChg>
      <pc:sldChg chg="addSp delSp modSp mod modTransition modClrScheme modAnim chgLayout">
        <pc:chgData name="Irma Mateo De Guzman (2414783)" userId="b105fea6-71cc-4ec0-913f-ba509fa0d4d2" providerId="ADAL" clId="{52BE3C0E-4147-E746-97FB-9EA53A45E043}" dt="2026-04-18T23:46:51.887" v="5550" actId="20577"/>
        <pc:sldMkLst>
          <pc:docMk/>
          <pc:sldMk cId="711734170" sldId="442"/>
        </pc:sldMkLst>
        <pc:spChg chg="mod ord">
          <ac:chgData name="Irma Mateo De Guzman (2414783)" userId="b105fea6-71cc-4ec0-913f-ba509fa0d4d2" providerId="ADAL" clId="{52BE3C0E-4147-E746-97FB-9EA53A45E043}" dt="2026-04-18T16:19:05.359" v="5392" actId="14100"/>
          <ac:spMkLst>
            <pc:docMk/>
            <pc:sldMk cId="711734170" sldId="442"/>
            <ac:spMk id="2" creationId="{41C35443-F263-7B57-2247-B900E4E8B74E}"/>
          </ac:spMkLst>
        </pc:spChg>
        <pc:spChg chg="mod ord">
          <ac:chgData name="Irma Mateo De Guzman (2414783)" userId="b105fea6-71cc-4ec0-913f-ba509fa0d4d2" providerId="ADAL" clId="{52BE3C0E-4147-E746-97FB-9EA53A45E043}" dt="2026-04-18T16:18:37.893" v="5391" actId="14100"/>
          <ac:spMkLst>
            <pc:docMk/>
            <pc:sldMk cId="711734170" sldId="442"/>
            <ac:spMk id="3" creationId="{00000000-0000-0000-0000-000000000000}"/>
          </ac:spMkLst>
        </pc:spChg>
        <pc:spChg chg="del mod ord">
          <ac:chgData name="Irma Mateo De Guzman (2414783)" userId="b105fea6-71cc-4ec0-913f-ba509fa0d4d2" providerId="ADAL" clId="{52BE3C0E-4147-E746-97FB-9EA53A45E043}" dt="2026-04-18T16:13:29.989" v="5367" actId="478"/>
          <ac:spMkLst>
            <pc:docMk/>
            <pc:sldMk cId="711734170" sldId="442"/>
            <ac:spMk id="1031" creationId="{5F8FA8DC-E090-A217-B74B-99DCD09864B9}"/>
          </ac:spMkLst>
        </pc:spChg>
        <pc:spChg chg="mod ord">
          <ac:chgData name="Irma Mateo De Guzman (2414783)" userId="b105fea6-71cc-4ec0-913f-ba509fa0d4d2" providerId="ADAL" clId="{52BE3C0E-4147-E746-97FB-9EA53A45E043}" dt="2026-04-18T16:17:33.364" v="5388"/>
          <ac:spMkLst>
            <pc:docMk/>
            <pc:sldMk cId="711734170" sldId="442"/>
            <ac:spMk id="1033" creationId="{94F2AA1A-54BF-353B-B1A6-E773DE6C3EE9}"/>
          </ac:spMkLst>
        </pc:spChg>
        <pc:spChg chg="add del mod ord">
          <ac:chgData name="Irma Mateo De Guzman (2414783)" userId="b105fea6-71cc-4ec0-913f-ba509fa0d4d2" providerId="ADAL" clId="{52BE3C0E-4147-E746-97FB-9EA53A45E043}" dt="2026-04-18T07:57:59.144" v="3195" actId="700"/>
          <ac:spMkLst>
            <pc:docMk/>
            <pc:sldMk cId="711734170" sldId="442"/>
            <ac:spMk id="1037" creationId="{8BA47C79-A093-DBA0-1DE8-4A230A1DE8B2}"/>
          </ac:spMkLst>
        </pc:spChg>
        <pc:spChg chg="add mod">
          <ac:chgData name="Irma Mateo De Guzman (2414783)" userId="b105fea6-71cc-4ec0-913f-ba509fa0d4d2" providerId="ADAL" clId="{52BE3C0E-4147-E746-97FB-9EA53A45E043}" dt="2026-04-18T23:46:51.887" v="5550" actId="20577"/>
          <ac:spMkLst>
            <pc:docMk/>
            <pc:sldMk cId="711734170" sldId="442"/>
            <ac:spMk id="1038" creationId="{BDC0FB00-49E2-7AEE-550F-8BCAC68CD025}"/>
          </ac:spMkLst>
        </pc:spChg>
        <pc:picChg chg="mod">
          <ac:chgData name="Irma Mateo De Guzman (2414783)" userId="b105fea6-71cc-4ec0-913f-ba509fa0d4d2" providerId="ADAL" clId="{52BE3C0E-4147-E746-97FB-9EA53A45E043}" dt="2026-04-18T15:26:22.384" v="4983" actId="14100"/>
          <ac:picMkLst>
            <pc:docMk/>
            <pc:sldMk cId="711734170" sldId="442"/>
            <ac:picMk id="1026" creationId="{3FBFACA1-DD2B-FB87-FCEA-D2E5223D1F3B}"/>
          </ac:picMkLst>
        </pc:picChg>
        <pc:picChg chg="add mod">
          <ac:chgData name="Irma Mateo De Guzman (2414783)" userId="b105fea6-71cc-4ec0-913f-ba509fa0d4d2" providerId="ADAL" clId="{52BE3C0E-4147-E746-97FB-9EA53A45E043}" dt="2026-04-17T00:30:47.249" v="3191"/>
          <ac:picMkLst>
            <pc:docMk/>
            <pc:sldMk cId="711734170" sldId="442"/>
            <ac:picMk id="1030" creationId="{FC897719-7199-592B-01AB-BC90B1894389}"/>
          </ac:picMkLst>
        </pc:picChg>
      </pc:sldChg>
      <pc:sldChg chg="addSp delSp modSp mod modTransition modAnim">
        <pc:chgData name="Irma Mateo De Guzman (2414783)" userId="b105fea6-71cc-4ec0-913f-ba509fa0d4d2" providerId="ADAL" clId="{52BE3C0E-4147-E746-97FB-9EA53A45E043}" dt="2026-04-19T21:22:30.996" v="5603" actId="478"/>
        <pc:sldMkLst>
          <pc:docMk/>
          <pc:sldMk cId="3521001056" sldId="450"/>
        </pc:sldMkLst>
        <pc:spChg chg="mod">
          <ac:chgData name="Irma Mateo De Guzman (2414783)" userId="b105fea6-71cc-4ec0-913f-ba509fa0d4d2" providerId="ADAL" clId="{52BE3C0E-4147-E746-97FB-9EA53A45E043}" dt="2026-04-18T11:10:01.450" v="4741" actId="20577"/>
          <ac:spMkLst>
            <pc:docMk/>
            <pc:sldMk cId="3521001056" sldId="450"/>
            <ac:spMk id="2" creationId="{00000000-0000-0000-0000-000000000000}"/>
          </ac:spMkLst>
        </pc:spChg>
        <pc:spChg chg="del mod">
          <ac:chgData name="Irma Mateo De Guzman (2414783)" userId="b105fea6-71cc-4ec0-913f-ba509fa0d4d2" providerId="ADAL" clId="{52BE3C0E-4147-E746-97FB-9EA53A45E043}" dt="2026-04-19T21:22:30.996" v="5603" actId="478"/>
          <ac:spMkLst>
            <pc:docMk/>
            <pc:sldMk cId="3521001056" sldId="450"/>
            <ac:spMk id="4" creationId="{00000000-0000-0000-0000-000000000000}"/>
          </ac:spMkLst>
        </pc:spChg>
        <pc:spChg chg="mod">
          <ac:chgData name="Irma Mateo De Guzman (2414783)" userId="b105fea6-71cc-4ec0-913f-ba509fa0d4d2" providerId="ADAL" clId="{52BE3C0E-4147-E746-97FB-9EA53A45E043}" dt="2026-04-18T16:17:33.364" v="5388"/>
          <ac:spMkLst>
            <pc:docMk/>
            <pc:sldMk cId="3521001056" sldId="450"/>
            <ac:spMk id="5" creationId="{00000000-0000-0000-0000-000000000000}"/>
          </ac:spMkLst>
        </pc:spChg>
        <pc:spChg chg="mod">
          <ac:chgData name="Irma Mateo De Guzman (2414783)" userId="b105fea6-71cc-4ec0-913f-ba509fa0d4d2" providerId="ADAL" clId="{52BE3C0E-4147-E746-97FB-9EA53A45E043}" dt="2026-04-18T15:44:45.325" v="5082" actId="5793"/>
          <ac:spMkLst>
            <pc:docMk/>
            <pc:sldMk cId="3521001056" sldId="450"/>
            <ac:spMk id="6" creationId="{A4085575-4426-A9AB-0F8A-7A51209EE3B6}"/>
          </ac:spMkLst>
        </pc:spChg>
        <pc:picChg chg="add del mod">
          <ac:chgData name="Irma Mateo De Guzman (2414783)" userId="b105fea6-71cc-4ec0-913f-ba509fa0d4d2" providerId="ADAL" clId="{52BE3C0E-4147-E746-97FB-9EA53A45E043}" dt="2026-04-19T21:15:51.219" v="5566"/>
          <ac:picMkLst>
            <pc:docMk/>
            <pc:sldMk cId="3521001056" sldId="450"/>
            <ac:picMk id="20" creationId="{AEF05B67-FAAC-01D7-326B-A9EB058A66B6}"/>
          </ac:picMkLst>
        </pc:picChg>
        <pc:picChg chg="add del mod">
          <ac:chgData name="Irma Mateo De Guzman (2414783)" userId="b105fea6-71cc-4ec0-913f-ba509fa0d4d2" providerId="ADAL" clId="{52BE3C0E-4147-E746-97FB-9EA53A45E043}" dt="2026-04-19T21:16:11.162" v="5568"/>
          <ac:picMkLst>
            <pc:docMk/>
            <pc:sldMk cId="3521001056" sldId="450"/>
            <ac:picMk id="26" creationId="{0D2F60E0-15C2-E7DB-DCBA-AACA12A4BC58}"/>
          </ac:picMkLst>
        </pc:picChg>
        <pc:picChg chg="add del mod">
          <ac:chgData name="Irma Mateo De Guzman (2414783)" userId="b105fea6-71cc-4ec0-913f-ba509fa0d4d2" providerId="ADAL" clId="{52BE3C0E-4147-E746-97FB-9EA53A45E043}" dt="2026-04-19T21:16:50.683" v="5570"/>
          <ac:picMkLst>
            <pc:docMk/>
            <pc:sldMk cId="3521001056" sldId="450"/>
            <ac:picMk id="30" creationId="{4EDEB428-6F41-5A6D-42ED-16C24C79C385}"/>
          </ac:picMkLst>
        </pc:picChg>
        <pc:picChg chg="add mod">
          <ac:chgData name="Irma Mateo De Guzman (2414783)" userId="b105fea6-71cc-4ec0-913f-ba509fa0d4d2" providerId="ADAL" clId="{52BE3C0E-4147-E746-97FB-9EA53A45E043}" dt="2026-04-19T21:17:03.957" v="5571"/>
          <ac:picMkLst>
            <pc:docMk/>
            <pc:sldMk cId="3521001056" sldId="450"/>
            <ac:picMk id="36" creationId="{1FE44D19-9ECF-31FE-65EE-30EEB4519741}"/>
          </ac:picMkLst>
        </pc:picChg>
      </pc:sldChg>
      <pc:sldChg chg="addSp delSp modSp mod modTransition modAnim">
        <pc:chgData name="Irma Mateo De Guzman (2414783)" userId="b105fea6-71cc-4ec0-913f-ba509fa0d4d2" providerId="ADAL" clId="{52BE3C0E-4147-E746-97FB-9EA53A45E043}" dt="2026-04-19T21:20:12.987" v="5580" actId="478"/>
        <pc:sldMkLst>
          <pc:docMk/>
          <pc:sldMk cId="1688727333" sldId="452"/>
        </pc:sldMkLst>
        <pc:spChg chg="mod">
          <ac:chgData name="Irma Mateo De Guzman (2414783)" userId="b105fea6-71cc-4ec0-913f-ba509fa0d4d2" providerId="ADAL" clId="{52BE3C0E-4147-E746-97FB-9EA53A45E043}" dt="2026-04-18T16:23:15.246" v="5425" actId="20577"/>
          <ac:spMkLst>
            <pc:docMk/>
            <pc:sldMk cId="1688727333" sldId="452"/>
            <ac:spMk id="2" creationId="{B6307EA7-00DA-7750-8609-7051118EDC20}"/>
          </ac:spMkLst>
        </pc:spChg>
        <pc:spChg chg="mod">
          <ac:chgData name="Irma Mateo De Guzman (2414783)" userId="b105fea6-71cc-4ec0-913f-ba509fa0d4d2" providerId="ADAL" clId="{52BE3C0E-4147-E746-97FB-9EA53A45E043}" dt="2026-04-18T10:49:07.244" v="4433" actId="20577"/>
          <ac:spMkLst>
            <pc:docMk/>
            <pc:sldMk cId="1688727333" sldId="452"/>
            <ac:spMk id="3" creationId="{00000000-0000-0000-0000-000000000000}"/>
          </ac:spMkLst>
        </pc:spChg>
        <pc:spChg chg="mod">
          <ac:chgData name="Irma Mateo De Guzman (2414783)" userId="b105fea6-71cc-4ec0-913f-ba509fa0d4d2" providerId="ADAL" clId="{52BE3C0E-4147-E746-97FB-9EA53A45E043}" dt="2026-04-18T16:22:43.943" v="5416" actId="27636"/>
          <ac:spMkLst>
            <pc:docMk/>
            <pc:sldMk cId="1688727333" sldId="452"/>
            <ac:spMk id="8" creationId="{7DE9DD5D-1386-4E35-66A8-CD8DCE62D428}"/>
          </ac:spMkLst>
        </pc:spChg>
        <pc:spChg chg="del mod">
          <ac:chgData name="Irma Mateo De Guzman (2414783)" userId="b105fea6-71cc-4ec0-913f-ba509fa0d4d2" providerId="ADAL" clId="{52BE3C0E-4147-E746-97FB-9EA53A45E043}" dt="2026-04-19T21:20:12.987" v="5580" actId="478"/>
          <ac:spMkLst>
            <pc:docMk/>
            <pc:sldMk cId="1688727333" sldId="452"/>
            <ac:spMk id="10" creationId="{1692E059-1EC1-EA4A-8526-D2D082FE3955}"/>
          </ac:spMkLst>
        </pc:spChg>
        <pc:spChg chg="mod">
          <ac:chgData name="Irma Mateo De Guzman (2414783)" userId="b105fea6-71cc-4ec0-913f-ba509fa0d4d2" providerId="ADAL" clId="{52BE3C0E-4147-E746-97FB-9EA53A45E043}" dt="2026-04-18T16:17:33.364" v="5388"/>
          <ac:spMkLst>
            <pc:docMk/>
            <pc:sldMk cId="1688727333" sldId="452"/>
            <ac:spMk id="12" creationId="{89AA473F-6B69-5627-BCE4-178C798B95F6}"/>
          </ac:spMkLst>
        </pc:spChg>
        <pc:picChg chg="add mod">
          <ac:chgData name="Irma Mateo De Guzman (2414783)" userId="b105fea6-71cc-4ec0-913f-ba509fa0d4d2" providerId="ADAL" clId="{52BE3C0E-4147-E746-97FB-9EA53A45E043}" dt="2026-04-16T23:22:59.507" v="2934"/>
          <ac:picMkLst>
            <pc:docMk/>
            <pc:sldMk cId="1688727333" sldId="452"/>
            <ac:picMk id="50" creationId="{C52DDF91-064B-66E5-967A-8BA1D72F6DCF}"/>
          </ac:picMkLst>
        </pc:picChg>
      </pc:sldChg>
      <pc:sldChg chg="addSp delSp modSp mod modTransition modAnim">
        <pc:chgData name="Irma Mateo De Guzman (2414783)" userId="b105fea6-71cc-4ec0-913f-ba509fa0d4d2" providerId="ADAL" clId="{52BE3C0E-4147-E746-97FB-9EA53A45E043}" dt="2026-04-19T21:22:20.762" v="5600" actId="478"/>
        <pc:sldMkLst>
          <pc:docMk/>
          <pc:sldMk cId="1278544363" sldId="454"/>
        </pc:sldMkLst>
        <pc:spChg chg="mod">
          <ac:chgData name="Irma Mateo De Guzman (2414783)" userId="b105fea6-71cc-4ec0-913f-ba509fa0d4d2" providerId="ADAL" clId="{52BE3C0E-4147-E746-97FB-9EA53A45E043}" dt="2026-04-18T10:57:11.076" v="4603" actId="20577"/>
          <ac:spMkLst>
            <pc:docMk/>
            <pc:sldMk cId="1278544363" sldId="454"/>
            <ac:spMk id="2" creationId="{6D68604B-AC6B-0846-C825-2BEC86565B25}"/>
          </ac:spMkLst>
        </pc:spChg>
        <pc:spChg chg="del mod">
          <ac:chgData name="Irma Mateo De Guzman (2414783)" userId="b105fea6-71cc-4ec0-913f-ba509fa0d4d2" providerId="ADAL" clId="{52BE3C0E-4147-E746-97FB-9EA53A45E043}" dt="2026-04-19T21:22:20.762" v="5600" actId="478"/>
          <ac:spMkLst>
            <pc:docMk/>
            <pc:sldMk cId="1278544363" sldId="454"/>
            <ac:spMk id="4" creationId="{0BC4CF4B-AA00-001B-CFC7-69AA662BA595}"/>
          </ac:spMkLst>
        </pc:spChg>
        <pc:spChg chg="mod">
          <ac:chgData name="Irma Mateo De Guzman (2414783)" userId="b105fea6-71cc-4ec0-913f-ba509fa0d4d2" providerId="ADAL" clId="{52BE3C0E-4147-E746-97FB-9EA53A45E043}" dt="2026-04-18T16:17:33.364" v="5388"/>
          <ac:spMkLst>
            <pc:docMk/>
            <pc:sldMk cId="1278544363" sldId="454"/>
            <ac:spMk id="5" creationId="{EED03137-7AB2-2A5E-B86B-FAB9F630A66E}"/>
          </ac:spMkLst>
        </pc:spChg>
        <pc:spChg chg="mod">
          <ac:chgData name="Irma Mateo De Guzman (2414783)" userId="b105fea6-71cc-4ec0-913f-ba509fa0d4d2" providerId="ADAL" clId="{52BE3C0E-4147-E746-97FB-9EA53A45E043}" dt="2026-04-18T15:44:07.107" v="5081" actId="255"/>
          <ac:spMkLst>
            <pc:docMk/>
            <pc:sldMk cId="1278544363" sldId="454"/>
            <ac:spMk id="6" creationId="{C68C4224-F958-CB66-7629-688D5AD53A53}"/>
          </ac:spMkLst>
        </pc:spChg>
        <pc:picChg chg="add mod">
          <ac:chgData name="Irma Mateo De Guzman (2414783)" userId="b105fea6-71cc-4ec0-913f-ba509fa0d4d2" providerId="ADAL" clId="{52BE3C0E-4147-E746-97FB-9EA53A45E043}" dt="2026-04-16T22:46:54.964" v="2897"/>
          <ac:picMkLst>
            <pc:docMk/>
            <pc:sldMk cId="1278544363" sldId="454"/>
            <ac:picMk id="33" creationId="{C35BA218-B420-36B3-6CDC-FE195602A5CF}"/>
          </ac:picMkLst>
        </pc:picChg>
      </pc:sldChg>
      <pc:sldChg chg="addSp delSp modSp mod modTransition modAnim">
        <pc:chgData name="Irma Mateo De Guzman (2414783)" userId="b105fea6-71cc-4ec0-913f-ba509fa0d4d2" providerId="ADAL" clId="{52BE3C0E-4147-E746-97FB-9EA53A45E043}" dt="2026-04-18T23:18:04.726" v="5507"/>
        <pc:sldMkLst>
          <pc:docMk/>
          <pc:sldMk cId="1044028000" sldId="455"/>
        </pc:sldMkLst>
        <pc:spChg chg="mod">
          <ac:chgData name="Irma Mateo De Guzman (2414783)" userId="b105fea6-71cc-4ec0-913f-ba509fa0d4d2" providerId="ADAL" clId="{52BE3C0E-4147-E746-97FB-9EA53A45E043}" dt="2026-04-18T16:27:11.380" v="5437" actId="20577"/>
          <ac:spMkLst>
            <pc:docMk/>
            <pc:sldMk cId="1044028000" sldId="455"/>
            <ac:spMk id="2" creationId="{C79C3CB7-D278-A2A4-CAD1-A290CF81F7AE}"/>
          </ac:spMkLst>
        </pc:spChg>
        <pc:spChg chg="add del mod">
          <ac:chgData name="Irma Mateo De Guzman (2414783)" userId="b105fea6-71cc-4ec0-913f-ba509fa0d4d2" providerId="ADAL" clId="{52BE3C0E-4147-E746-97FB-9EA53A45E043}" dt="2026-04-18T22:59:15.912" v="5469" actId="14100"/>
          <ac:spMkLst>
            <pc:docMk/>
            <pc:sldMk cId="1044028000" sldId="455"/>
            <ac:spMk id="3" creationId="{0F63D4A8-101E-12D0-65B2-FF0482C77A7B}"/>
          </ac:spMkLst>
        </pc:spChg>
        <pc:spChg chg="del mod">
          <ac:chgData name="Irma Mateo De Guzman (2414783)" userId="b105fea6-71cc-4ec0-913f-ba509fa0d4d2" providerId="ADAL" clId="{52BE3C0E-4147-E746-97FB-9EA53A45E043}" dt="2026-04-18T08:38:27.323" v="4000" actId="478"/>
          <ac:spMkLst>
            <pc:docMk/>
            <pc:sldMk cId="1044028000" sldId="455"/>
            <ac:spMk id="4" creationId="{C563C9C2-F8C4-FC64-3A2B-8D7272153520}"/>
          </ac:spMkLst>
        </pc:spChg>
        <pc:spChg chg="mod">
          <ac:chgData name="Irma Mateo De Guzman (2414783)" userId="b105fea6-71cc-4ec0-913f-ba509fa0d4d2" providerId="ADAL" clId="{52BE3C0E-4147-E746-97FB-9EA53A45E043}" dt="2026-04-18T16:17:33.364" v="5388"/>
          <ac:spMkLst>
            <pc:docMk/>
            <pc:sldMk cId="1044028000" sldId="455"/>
            <ac:spMk id="5" creationId="{311AD01A-35D6-54F1-21E7-C950B3125C02}"/>
          </ac:spMkLst>
        </pc:spChg>
        <pc:graphicFrameChg chg="add del">
          <ac:chgData name="Irma Mateo De Guzman (2414783)" userId="b105fea6-71cc-4ec0-913f-ba509fa0d4d2" providerId="ADAL" clId="{52BE3C0E-4147-E746-97FB-9EA53A45E043}" dt="2026-04-18T08:35:02.987" v="3923" actId="26606"/>
          <ac:graphicFrameMkLst>
            <pc:docMk/>
            <pc:sldMk cId="1044028000" sldId="455"/>
            <ac:graphicFrameMk id="122" creationId="{258D3921-932C-B020-E33A-D3A97345FFD5}"/>
          </ac:graphicFrameMkLst>
        </pc:graphicFrameChg>
        <pc:picChg chg="add del mod">
          <ac:chgData name="Irma Mateo De Guzman (2414783)" userId="b105fea6-71cc-4ec0-913f-ba509fa0d4d2" providerId="ADAL" clId="{52BE3C0E-4147-E746-97FB-9EA53A45E043}" dt="2026-04-18T23:03:59.272" v="5478"/>
          <ac:picMkLst>
            <pc:docMk/>
            <pc:sldMk cId="1044028000" sldId="455"/>
            <ac:picMk id="120" creationId="{482D0501-94DF-CC2C-2A92-5D464F23AF89}"/>
          </ac:picMkLst>
        </pc:picChg>
        <pc:picChg chg="add del mod">
          <ac:chgData name="Irma Mateo De Guzman (2414783)" userId="b105fea6-71cc-4ec0-913f-ba509fa0d4d2" providerId="ADAL" clId="{52BE3C0E-4147-E746-97FB-9EA53A45E043}" dt="2026-04-18T23:06:32.273" v="5484"/>
          <ac:picMkLst>
            <pc:docMk/>
            <pc:sldMk cId="1044028000" sldId="455"/>
            <ac:picMk id="143" creationId="{D815B3C6-03F0-247C-7499-9EEE821F1CC7}"/>
          </ac:picMkLst>
        </pc:picChg>
        <pc:picChg chg="add del mod">
          <ac:chgData name="Irma Mateo De Guzman (2414783)" userId="b105fea6-71cc-4ec0-913f-ba509fa0d4d2" providerId="ADAL" clId="{52BE3C0E-4147-E746-97FB-9EA53A45E043}" dt="2026-04-18T23:06:58.470" v="5486"/>
          <ac:picMkLst>
            <pc:docMk/>
            <pc:sldMk cId="1044028000" sldId="455"/>
            <ac:picMk id="149" creationId="{0BBB3F19-E9C5-9840-CA06-C692FA2758D4}"/>
          </ac:picMkLst>
        </pc:picChg>
        <pc:picChg chg="add del mod">
          <ac:chgData name="Irma Mateo De Guzman (2414783)" userId="b105fea6-71cc-4ec0-913f-ba509fa0d4d2" providerId="ADAL" clId="{52BE3C0E-4147-E746-97FB-9EA53A45E043}" dt="2026-04-18T23:08:19.401" v="5488"/>
          <ac:picMkLst>
            <pc:docMk/>
            <pc:sldMk cId="1044028000" sldId="455"/>
            <ac:picMk id="153" creationId="{975BAE11-CC62-0901-A7E0-B606D13CD77C}"/>
          </ac:picMkLst>
        </pc:picChg>
        <pc:picChg chg="add del mod">
          <ac:chgData name="Irma Mateo De Guzman (2414783)" userId="b105fea6-71cc-4ec0-913f-ba509fa0d4d2" providerId="ADAL" clId="{52BE3C0E-4147-E746-97FB-9EA53A45E043}" dt="2026-04-18T23:08:33.839" v="5490"/>
          <ac:picMkLst>
            <pc:docMk/>
            <pc:sldMk cId="1044028000" sldId="455"/>
            <ac:picMk id="159" creationId="{7B648900-CDCB-188D-B01C-150CA54E5C2C}"/>
          </ac:picMkLst>
        </pc:picChg>
        <pc:picChg chg="add del mod">
          <ac:chgData name="Irma Mateo De Guzman (2414783)" userId="b105fea6-71cc-4ec0-913f-ba509fa0d4d2" providerId="ADAL" clId="{52BE3C0E-4147-E746-97FB-9EA53A45E043}" dt="2026-04-18T23:16:12.503" v="5498"/>
          <ac:picMkLst>
            <pc:docMk/>
            <pc:sldMk cId="1044028000" sldId="455"/>
            <ac:picMk id="165" creationId="{A33D8FCE-29A4-A8BC-A249-495AFE1647A5}"/>
          </ac:picMkLst>
        </pc:picChg>
        <pc:picChg chg="add del mod">
          <ac:chgData name="Irma Mateo De Guzman (2414783)" userId="b105fea6-71cc-4ec0-913f-ba509fa0d4d2" providerId="ADAL" clId="{52BE3C0E-4147-E746-97FB-9EA53A45E043}" dt="2026-04-18T23:16:21.849" v="5500"/>
          <ac:picMkLst>
            <pc:docMk/>
            <pc:sldMk cId="1044028000" sldId="455"/>
            <ac:picMk id="173" creationId="{11D90594-83C1-A64B-6B8E-65C428C10B64}"/>
          </ac:picMkLst>
        </pc:picChg>
        <pc:picChg chg="add del mod">
          <ac:chgData name="Irma Mateo De Guzman (2414783)" userId="b105fea6-71cc-4ec0-913f-ba509fa0d4d2" providerId="ADAL" clId="{52BE3C0E-4147-E746-97FB-9EA53A45E043}" dt="2026-04-18T23:16:40.771" v="5502"/>
          <ac:picMkLst>
            <pc:docMk/>
            <pc:sldMk cId="1044028000" sldId="455"/>
            <ac:picMk id="177" creationId="{B70972CA-881C-70A2-3144-398F48443079}"/>
          </ac:picMkLst>
        </pc:picChg>
        <pc:picChg chg="add del mod">
          <ac:chgData name="Irma Mateo De Guzman (2414783)" userId="b105fea6-71cc-4ec0-913f-ba509fa0d4d2" providerId="ADAL" clId="{52BE3C0E-4147-E746-97FB-9EA53A45E043}" dt="2026-04-18T23:17:14.365" v="5504"/>
          <ac:picMkLst>
            <pc:docMk/>
            <pc:sldMk cId="1044028000" sldId="455"/>
            <ac:picMk id="181" creationId="{DA1EC3BA-E582-1049-A296-7C1B6F9C3BCB}"/>
          </ac:picMkLst>
        </pc:picChg>
        <pc:picChg chg="add del mod">
          <ac:chgData name="Irma Mateo De Guzman (2414783)" userId="b105fea6-71cc-4ec0-913f-ba509fa0d4d2" providerId="ADAL" clId="{52BE3C0E-4147-E746-97FB-9EA53A45E043}" dt="2026-04-18T23:17:25.076" v="5506"/>
          <ac:picMkLst>
            <pc:docMk/>
            <pc:sldMk cId="1044028000" sldId="455"/>
            <ac:picMk id="185" creationId="{B7CCE1A3-3E12-2CB0-091E-DF07F94980C4}"/>
          </ac:picMkLst>
        </pc:picChg>
        <pc:picChg chg="add mod">
          <ac:chgData name="Irma Mateo De Guzman (2414783)" userId="b105fea6-71cc-4ec0-913f-ba509fa0d4d2" providerId="ADAL" clId="{52BE3C0E-4147-E746-97FB-9EA53A45E043}" dt="2026-04-18T23:18:04.726" v="5507"/>
          <ac:picMkLst>
            <pc:docMk/>
            <pc:sldMk cId="1044028000" sldId="455"/>
            <ac:picMk id="189" creationId="{CDFF71EC-E97F-ADA0-04F3-B03EF0F08096}"/>
          </ac:picMkLst>
        </pc:picChg>
      </pc:sldChg>
      <pc:sldChg chg="addSp delSp modSp mod modTransition modAnim">
        <pc:chgData name="Irma Mateo De Guzman (2414783)" userId="b105fea6-71cc-4ec0-913f-ba509fa0d4d2" providerId="ADAL" clId="{52BE3C0E-4147-E746-97FB-9EA53A45E043}" dt="2026-04-18T23:30:03.190" v="5518"/>
        <pc:sldMkLst>
          <pc:docMk/>
          <pc:sldMk cId="1196154705" sldId="456"/>
        </pc:sldMkLst>
        <pc:spChg chg="mod">
          <ac:chgData name="Irma Mateo De Guzman (2414783)" userId="b105fea6-71cc-4ec0-913f-ba509fa0d4d2" providerId="ADAL" clId="{52BE3C0E-4147-E746-97FB-9EA53A45E043}" dt="2026-04-18T16:17:02.860" v="5386" actId="14100"/>
          <ac:spMkLst>
            <pc:docMk/>
            <pc:sldMk cId="1196154705" sldId="456"/>
            <ac:spMk id="2" creationId="{A821B7D8-FAFA-459E-E97E-26762F0675AB}"/>
          </ac:spMkLst>
        </pc:spChg>
        <pc:spChg chg="mod">
          <ac:chgData name="Irma Mateo De Guzman (2414783)" userId="b105fea6-71cc-4ec0-913f-ba509fa0d4d2" providerId="ADAL" clId="{52BE3C0E-4147-E746-97FB-9EA53A45E043}" dt="2026-04-18T16:17:58.757" v="5389" actId="20577"/>
          <ac:spMkLst>
            <pc:docMk/>
            <pc:sldMk cId="1196154705" sldId="456"/>
            <ac:spMk id="3" creationId="{53880F13-35A9-9D38-4535-EF0C49E1491E}"/>
          </ac:spMkLst>
        </pc:spChg>
        <pc:spChg chg="del mod">
          <ac:chgData name="Irma Mateo De Guzman (2414783)" userId="b105fea6-71cc-4ec0-913f-ba509fa0d4d2" providerId="ADAL" clId="{52BE3C0E-4147-E746-97FB-9EA53A45E043}" dt="2026-04-18T16:16:26.372" v="5378" actId="478"/>
          <ac:spMkLst>
            <pc:docMk/>
            <pc:sldMk cId="1196154705" sldId="456"/>
            <ac:spMk id="4" creationId="{1C800642-0D74-9A9D-EEA9-9EEA43A736F5}"/>
          </ac:spMkLst>
        </pc:spChg>
        <pc:spChg chg="mod">
          <ac:chgData name="Irma Mateo De Guzman (2414783)" userId="b105fea6-71cc-4ec0-913f-ba509fa0d4d2" providerId="ADAL" clId="{52BE3C0E-4147-E746-97FB-9EA53A45E043}" dt="2026-04-18T16:17:33.364" v="5388"/>
          <ac:spMkLst>
            <pc:docMk/>
            <pc:sldMk cId="1196154705" sldId="456"/>
            <ac:spMk id="5" creationId="{61A468CE-6AEE-EAD3-595F-267F232355D7}"/>
          </ac:spMkLst>
        </pc:spChg>
        <pc:picChg chg="add del mod">
          <ac:chgData name="Irma Mateo De Guzman (2414783)" userId="b105fea6-71cc-4ec0-913f-ba509fa0d4d2" providerId="ADAL" clId="{52BE3C0E-4147-E746-97FB-9EA53A45E043}" dt="2026-04-18T23:28:10.301" v="5517"/>
          <ac:picMkLst>
            <pc:docMk/>
            <pc:sldMk cId="1196154705" sldId="456"/>
            <ac:picMk id="94" creationId="{92D2E30A-5825-9C78-2C15-DD566B6B7811}"/>
          </ac:picMkLst>
        </pc:picChg>
        <pc:picChg chg="add mod">
          <ac:chgData name="Irma Mateo De Guzman (2414783)" userId="b105fea6-71cc-4ec0-913f-ba509fa0d4d2" providerId="ADAL" clId="{52BE3C0E-4147-E746-97FB-9EA53A45E043}" dt="2026-04-18T23:30:03.190" v="5518"/>
          <ac:picMkLst>
            <pc:docMk/>
            <pc:sldMk cId="1196154705" sldId="456"/>
            <ac:picMk id="110" creationId="{4A8724A0-CE7F-540C-D3E4-450653B2A689}"/>
          </ac:picMkLst>
        </pc:picChg>
      </pc:sldChg>
      <pc:sldChg chg="addSp delSp modSp mod modTransition modAnim">
        <pc:chgData name="Irma Mateo De Guzman (2414783)" userId="b105fea6-71cc-4ec0-913f-ba509fa0d4d2" providerId="ADAL" clId="{52BE3C0E-4147-E746-97FB-9EA53A45E043}" dt="2026-04-19T21:21:42.626" v="5595" actId="478"/>
        <pc:sldMkLst>
          <pc:docMk/>
          <pc:sldMk cId="425489401" sldId="457"/>
        </pc:sldMkLst>
        <pc:spChg chg="mod">
          <ac:chgData name="Irma Mateo De Guzman (2414783)" userId="b105fea6-71cc-4ec0-913f-ba509fa0d4d2" providerId="ADAL" clId="{52BE3C0E-4147-E746-97FB-9EA53A45E043}" dt="2026-04-18T10:38:02.994" v="4259" actId="20577"/>
          <ac:spMkLst>
            <pc:docMk/>
            <pc:sldMk cId="425489401" sldId="457"/>
            <ac:spMk id="2" creationId="{9569B926-B65F-3EB5-92BB-DC40BD793F0D}"/>
          </ac:spMkLst>
        </pc:spChg>
        <pc:spChg chg="mod">
          <ac:chgData name="Irma Mateo De Guzman (2414783)" userId="b105fea6-71cc-4ec0-913f-ba509fa0d4d2" providerId="ADAL" clId="{52BE3C0E-4147-E746-97FB-9EA53A45E043}" dt="2026-04-18T16:01:52.622" v="5288" actId="27636"/>
          <ac:spMkLst>
            <pc:docMk/>
            <pc:sldMk cId="425489401" sldId="457"/>
            <ac:spMk id="3" creationId="{D8D4FB70-B25A-602C-D334-08F645D206D5}"/>
          </ac:spMkLst>
        </pc:spChg>
        <pc:spChg chg="del mod">
          <ac:chgData name="Irma Mateo De Guzman (2414783)" userId="b105fea6-71cc-4ec0-913f-ba509fa0d4d2" providerId="ADAL" clId="{52BE3C0E-4147-E746-97FB-9EA53A45E043}" dt="2026-04-19T21:21:42.626" v="5595" actId="478"/>
          <ac:spMkLst>
            <pc:docMk/>
            <pc:sldMk cId="425489401" sldId="457"/>
            <ac:spMk id="4" creationId="{28290F66-9B7A-D4EF-7AC0-B0C0F1F98F5B}"/>
          </ac:spMkLst>
        </pc:spChg>
        <pc:spChg chg="mod">
          <ac:chgData name="Irma Mateo De Guzman (2414783)" userId="b105fea6-71cc-4ec0-913f-ba509fa0d4d2" providerId="ADAL" clId="{52BE3C0E-4147-E746-97FB-9EA53A45E043}" dt="2026-04-18T16:17:33.364" v="5388"/>
          <ac:spMkLst>
            <pc:docMk/>
            <pc:sldMk cId="425489401" sldId="457"/>
            <ac:spMk id="5" creationId="{B0F15D2E-B843-1BFC-9C28-E4C39C9B066C}"/>
          </ac:spMkLst>
        </pc:spChg>
        <pc:spChg chg="mod">
          <ac:chgData name="Irma Mateo De Guzman (2414783)" userId="b105fea6-71cc-4ec0-913f-ba509fa0d4d2" providerId="ADAL" clId="{52BE3C0E-4147-E746-97FB-9EA53A45E043}" dt="2026-04-19T21:18:30.007" v="5576" actId="14100"/>
          <ac:spMkLst>
            <pc:docMk/>
            <pc:sldMk cId="425489401" sldId="457"/>
            <ac:spMk id="10" creationId="{29290BD7-0FAA-4B56-01DC-80E8DD271A2F}"/>
          </ac:spMkLst>
        </pc:spChg>
        <pc:spChg chg="add del">
          <ac:chgData name="Irma Mateo De Guzman (2414783)" userId="b105fea6-71cc-4ec0-913f-ba509fa0d4d2" providerId="ADAL" clId="{52BE3C0E-4147-E746-97FB-9EA53A45E043}" dt="2026-04-19T21:18:31.107" v="5577" actId="22"/>
          <ac:spMkLst>
            <pc:docMk/>
            <pc:sldMk cId="425489401" sldId="457"/>
            <ac:spMk id="43" creationId="{A952DEDA-9557-E93B-6964-004E5FE68938}"/>
          </ac:spMkLst>
        </pc:spChg>
        <pc:picChg chg="add del mod">
          <ac:chgData name="Irma Mateo De Guzman (2414783)" userId="b105fea6-71cc-4ec0-913f-ba509fa0d4d2" providerId="ADAL" clId="{52BE3C0E-4147-E746-97FB-9EA53A45E043}" dt="2026-04-19T21:07:32.592" v="5561"/>
          <ac:picMkLst>
            <pc:docMk/>
            <pc:sldMk cId="425489401" sldId="457"/>
            <ac:picMk id="19" creationId="{7A821818-961F-0FD8-A0CA-8DED31CC3AA4}"/>
          </ac:picMkLst>
        </pc:picChg>
        <pc:picChg chg="add del mod">
          <ac:chgData name="Irma Mateo De Guzman (2414783)" userId="b105fea6-71cc-4ec0-913f-ba509fa0d4d2" providerId="ADAL" clId="{52BE3C0E-4147-E746-97FB-9EA53A45E043}" dt="2026-04-19T21:07:54.576" v="5563"/>
          <ac:picMkLst>
            <pc:docMk/>
            <pc:sldMk cId="425489401" sldId="457"/>
            <ac:picMk id="35" creationId="{584F34AB-A355-D655-09A0-C4A39F4212CB}"/>
          </ac:picMkLst>
        </pc:picChg>
        <pc:picChg chg="add mod">
          <ac:chgData name="Irma Mateo De Guzman (2414783)" userId="b105fea6-71cc-4ec0-913f-ba509fa0d4d2" providerId="ADAL" clId="{52BE3C0E-4147-E746-97FB-9EA53A45E043}" dt="2026-04-19T21:08:52.619" v="5564"/>
          <ac:picMkLst>
            <pc:docMk/>
            <pc:sldMk cId="425489401" sldId="457"/>
            <ac:picMk id="39" creationId="{0A7BC9E3-A4C1-1532-18ED-3F9FE5C48E11}"/>
          </ac:picMkLst>
        </pc:picChg>
      </pc:sldChg>
      <pc:sldChg chg="addSp delSp modSp mod modTransition modAnim">
        <pc:chgData name="Irma Mateo De Guzman (2414783)" userId="b105fea6-71cc-4ec0-913f-ba509fa0d4d2" providerId="ADAL" clId="{52BE3C0E-4147-E746-97FB-9EA53A45E043}" dt="2026-04-19T21:21:53.597" v="5598" actId="478"/>
        <pc:sldMkLst>
          <pc:docMk/>
          <pc:sldMk cId="2070946817" sldId="458"/>
        </pc:sldMkLst>
        <pc:spChg chg="mod">
          <ac:chgData name="Irma Mateo De Guzman (2414783)" userId="b105fea6-71cc-4ec0-913f-ba509fa0d4d2" providerId="ADAL" clId="{52BE3C0E-4147-E746-97FB-9EA53A45E043}" dt="2026-04-18T15:32:52.314" v="5021" actId="14100"/>
          <ac:spMkLst>
            <pc:docMk/>
            <pc:sldMk cId="2070946817" sldId="458"/>
            <ac:spMk id="2" creationId="{33B924A3-1440-EE2D-BFA7-E4E87ED0695F}"/>
          </ac:spMkLst>
        </pc:spChg>
        <pc:spChg chg="mod">
          <ac:chgData name="Irma Mateo De Guzman (2414783)" userId="b105fea6-71cc-4ec0-913f-ba509fa0d4d2" providerId="ADAL" clId="{52BE3C0E-4147-E746-97FB-9EA53A45E043}" dt="2026-04-18T16:20:19.732" v="5400" actId="255"/>
          <ac:spMkLst>
            <pc:docMk/>
            <pc:sldMk cId="2070946817" sldId="458"/>
            <ac:spMk id="3" creationId="{6434F549-6873-A292-8A34-6B47A514022A}"/>
          </ac:spMkLst>
        </pc:spChg>
        <pc:spChg chg="del mod">
          <ac:chgData name="Irma Mateo De Guzman (2414783)" userId="b105fea6-71cc-4ec0-913f-ba509fa0d4d2" providerId="ADAL" clId="{52BE3C0E-4147-E746-97FB-9EA53A45E043}" dt="2026-04-19T21:21:53.597" v="5598" actId="478"/>
          <ac:spMkLst>
            <pc:docMk/>
            <pc:sldMk cId="2070946817" sldId="458"/>
            <ac:spMk id="4" creationId="{9FCEB692-B9B5-A7EC-175D-C55FD2A656B5}"/>
          </ac:spMkLst>
        </pc:spChg>
        <pc:spChg chg="mod">
          <ac:chgData name="Irma Mateo De Guzman (2414783)" userId="b105fea6-71cc-4ec0-913f-ba509fa0d4d2" providerId="ADAL" clId="{52BE3C0E-4147-E746-97FB-9EA53A45E043}" dt="2026-04-18T16:17:33.364" v="5388"/>
          <ac:spMkLst>
            <pc:docMk/>
            <pc:sldMk cId="2070946817" sldId="458"/>
            <ac:spMk id="5" creationId="{4E6DEE0F-0A02-6D68-23C0-0B77EC1F3087}"/>
          </ac:spMkLst>
        </pc:spChg>
        <pc:spChg chg="mod">
          <ac:chgData name="Irma Mateo De Guzman (2414783)" userId="b105fea6-71cc-4ec0-913f-ba509fa0d4d2" providerId="ADAL" clId="{52BE3C0E-4147-E746-97FB-9EA53A45E043}" dt="2026-04-18T15:33:11.364" v="5025" actId="14100"/>
          <ac:spMkLst>
            <pc:docMk/>
            <pc:sldMk cId="2070946817" sldId="458"/>
            <ac:spMk id="11" creationId="{0AC5BCC5-615F-843A-52DC-E6B552D7FB99}"/>
          </ac:spMkLst>
        </pc:spChg>
        <pc:picChg chg="add del mod">
          <ac:chgData name="Irma Mateo De Guzman (2414783)" userId="b105fea6-71cc-4ec0-913f-ba509fa0d4d2" providerId="ADAL" clId="{52BE3C0E-4147-E746-97FB-9EA53A45E043}" dt="2026-04-19T21:00:02.417" v="5555"/>
          <ac:picMkLst>
            <pc:docMk/>
            <pc:sldMk cId="2070946817" sldId="458"/>
            <ac:picMk id="29" creationId="{813E51E0-B409-8F3D-484E-45AB2BA49D44}"/>
          </ac:picMkLst>
        </pc:picChg>
        <pc:picChg chg="add del mod">
          <ac:chgData name="Irma Mateo De Guzman (2414783)" userId="b105fea6-71cc-4ec0-913f-ba509fa0d4d2" providerId="ADAL" clId="{52BE3C0E-4147-E746-97FB-9EA53A45E043}" dt="2026-04-19T21:03:19.600" v="5557"/>
          <ac:picMkLst>
            <pc:docMk/>
            <pc:sldMk cId="2070946817" sldId="458"/>
            <ac:picMk id="46" creationId="{0651B590-043A-27CD-1C2C-2BFAF99576A6}"/>
          </ac:picMkLst>
        </pc:picChg>
        <pc:picChg chg="add del mod">
          <ac:chgData name="Irma Mateo De Guzman (2414783)" userId="b105fea6-71cc-4ec0-913f-ba509fa0d4d2" providerId="ADAL" clId="{52BE3C0E-4147-E746-97FB-9EA53A45E043}" dt="2026-04-19T21:04:17.882" v="5559"/>
          <ac:picMkLst>
            <pc:docMk/>
            <pc:sldMk cId="2070946817" sldId="458"/>
            <ac:picMk id="52" creationId="{F0890787-B159-79D5-DD9E-E10C1CB2039F}"/>
          </ac:picMkLst>
        </pc:picChg>
        <pc:picChg chg="add mod">
          <ac:chgData name="Irma Mateo De Guzman (2414783)" userId="b105fea6-71cc-4ec0-913f-ba509fa0d4d2" providerId="ADAL" clId="{52BE3C0E-4147-E746-97FB-9EA53A45E043}" dt="2026-04-19T21:05:51.817" v="5560"/>
          <ac:picMkLst>
            <pc:docMk/>
            <pc:sldMk cId="2070946817" sldId="458"/>
            <ac:picMk id="56" creationId="{9BB3A87E-3324-0914-0F57-97BAACE8E900}"/>
          </ac:picMkLst>
        </pc:picChg>
      </pc:sldChg>
      <pc:sldChg chg="addSp delSp modSp mod modTransition modAnim">
        <pc:chgData name="Irma Mateo De Guzman (2414783)" userId="b105fea6-71cc-4ec0-913f-ba509fa0d4d2" providerId="ADAL" clId="{52BE3C0E-4147-E746-97FB-9EA53A45E043}" dt="2026-04-19T21:21:00.264" v="5586" actId="478"/>
        <pc:sldMkLst>
          <pc:docMk/>
          <pc:sldMk cId="872766868" sldId="459"/>
        </pc:sldMkLst>
        <pc:spChg chg="mod">
          <ac:chgData name="Irma Mateo De Guzman (2414783)" userId="b105fea6-71cc-4ec0-913f-ba509fa0d4d2" providerId="ADAL" clId="{52BE3C0E-4147-E746-97FB-9EA53A45E043}" dt="2026-04-18T10:51:19.138" v="4491" actId="20577"/>
          <ac:spMkLst>
            <pc:docMk/>
            <pc:sldMk cId="872766868" sldId="459"/>
            <ac:spMk id="2" creationId="{77E0FCB6-E8B5-E668-6859-562592213C24}"/>
          </ac:spMkLst>
        </pc:spChg>
        <pc:spChg chg="mod">
          <ac:chgData name="Irma Mateo De Guzman (2414783)" userId="b105fea6-71cc-4ec0-913f-ba509fa0d4d2" providerId="ADAL" clId="{52BE3C0E-4147-E746-97FB-9EA53A45E043}" dt="2026-04-18T15:37:28.211" v="5061" actId="255"/>
          <ac:spMkLst>
            <pc:docMk/>
            <pc:sldMk cId="872766868" sldId="459"/>
            <ac:spMk id="3" creationId="{7EB34A5C-AEA4-8C87-D5EF-1CD835079D1D}"/>
          </ac:spMkLst>
        </pc:spChg>
        <pc:spChg chg="del mod">
          <ac:chgData name="Irma Mateo De Guzman (2414783)" userId="b105fea6-71cc-4ec0-913f-ba509fa0d4d2" providerId="ADAL" clId="{52BE3C0E-4147-E746-97FB-9EA53A45E043}" dt="2026-04-19T21:21:00.264" v="5586" actId="478"/>
          <ac:spMkLst>
            <pc:docMk/>
            <pc:sldMk cId="872766868" sldId="459"/>
            <ac:spMk id="4" creationId="{BFDC4459-B578-A402-DCF4-CAC2307B75D4}"/>
          </ac:spMkLst>
        </pc:spChg>
        <pc:spChg chg="mod">
          <ac:chgData name="Irma Mateo De Guzman (2414783)" userId="b105fea6-71cc-4ec0-913f-ba509fa0d4d2" providerId="ADAL" clId="{52BE3C0E-4147-E746-97FB-9EA53A45E043}" dt="2026-04-18T16:17:33.364" v="5388"/>
          <ac:spMkLst>
            <pc:docMk/>
            <pc:sldMk cId="872766868" sldId="459"/>
            <ac:spMk id="5" creationId="{C61D60C8-0E6D-5493-15CC-220B5D39BED7}"/>
          </ac:spMkLst>
        </pc:spChg>
        <pc:spChg chg="mod">
          <ac:chgData name="Irma Mateo De Guzman (2414783)" userId="b105fea6-71cc-4ec0-913f-ba509fa0d4d2" providerId="ADAL" clId="{52BE3C0E-4147-E746-97FB-9EA53A45E043}" dt="2026-04-18T16:23:50.321" v="5426" actId="14100"/>
          <ac:spMkLst>
            <pc:docMk/>
            <pc:sldMk cId="872766868" sldId="459"/>
            <ac:spMk id="10" creationId="{25DB4DA9-7013-5D93-F2BB-E0DBB13CC5AE}"/>
          </ac:spMkLst>
        </pc:spChg>
        <pc:picChg chg="add mod">
          <ac:chgData name="Irma Mateo De Guzman (2414783)" userId="b105fea6-71cc-4ec0-913f-ba509fa0d4d2" providerId="ADAL" clId="{52BE3C0E-4147-E746-97FB-9EA53A45E043}" dt="2026-04-16T23:25:05.428" v="2936"/>
          <ac:picMkLst>
            <pc:docMk/>
            <pc:sldMk cId="872766868" sldId="459"/>
            <ac:picMk id="27" creationId="{8831E471-3EA8-CF95-FFBC-C15B3BA206B6}"/>
          </ac:picMkLst>
        </pc:picChg>
      </pc:sldChg>
      <pc:sldChg chg="addSp delSp modSp mod modTransition modAnim">
        <pc:chgData name="Irma Mateo De Guzman (2414783)" userId="b105fea6-71cc-4ec0-913f-ba509fa0d4d2" providerId="ADAL" clId="{52BE3C0E-4147-E746-97FB-9EA53A45E043}" dt="2026-04-18T16:21:17.891" v="5403" actId="14100"/>
        <pc:sldMkLst>
          <pc:docMk/>
          <pc:sldMk cId="3418309274" sldId="460"/>
        </pc:sldMkLst>
        <pc:spChg chg="mod">
          <ac:chgData name="Irma Mateo De Guzman (2414783)" userId="b105fea6-71cc-4ec0-913f-ba509fa0d4d2" providerId="ADAL" clId="{52BE3C0E-4147-E746-97FB-9EA53A45E043}" dt="2026-04-18T10:41:11.731" v="4300" actId="27636"/>
          <ac:spMkLst>
            <pc:docMk/>
            <pc:sldMk cId="3418309274" sldId="460"/>
            <ac:spMk id="2" creationId="{9DFE0124-C10B-2C22-8E26-7781C9788DBB}"/>
          </ac:spMkLst>
        </pc:spChg>
        <pc:spChg chg="mod">
          <ac:chgData name="Irma Mateo De Guzman (2414783)" userId="b105fea6-71cc-4ec0-913f-ba509fa0d4d2" providerId="ADAL" clId="{52BE3C0E-4147-E746-97FB-9EA53A45E043}" dt="2026-04-18T16:21:17.891" v="5403" actId="14100"/>
          <ac:spMkLst>
            <pc:docMk/>
            <pc:sldMk cId="3418309274" sldId="460"/>
            <ac:spMk id="3" creationId="{CB8DB334-A7AC-B263-B902-D885AE203F43}"/>
          </ac:spMkLst>
        </pc:spChg>
        <pc:spChg chg="mod">
          <ac:chgData name="Irma Mateo De Guzman (2414783)" userId="b105fea6-71cc-4ec0-913f-ba509fa0d4d2" providerId="ADAL" clId="{52BE3C0E-4147-E746-97FB-9EA53A45E043}" dt="2026-04-18T16:17:33.364" v="5388"/>
          <ac:spMkLst>
            <pc:docMk/>
            <pc:sldMk cId="3418309274" sldId="460"/>
            <ac:spMk id="4" creationId="{DB4193C0-9C37-D32B-C845-058D81A0063B}"/>
          </ac:spMkLst>
        </pc:spChg>
        <pc:spChg chg="mod">
          <ac:chgData name="Irma Mateo De Guzman (2414783)" userId="b105fea6-71cc-4ec0-913f-ba509fa0d4d2" providerId="ADAL" clId="{52BE3C0E-4147-E746-97FB-9EA53A45E043}" dt="2026-04-18T16:17:33.364" v="5388"/>
          <ac:spMkLst>
            <pc:docMk/>
            <pc:sldMk cId="3418309274" sldId="460"/>
            <ac:spMk id="5" creationId="{332ED7D4-D58E-B110-D734-7BC6B273144D}"/>
          </ac:spMkLst>
        </pc:spChg>
        <pc:picChg chg="add mod">
          <ac:chgData name="Irma Mateo De Guzman (2414783)" userId="b105fea6-71cc-4ec0-913f-ba509fa0d4d2" providerId="ADAL" clId="{52BE3C0E-4147-E746-97FB-9EA53A45E043}" dt="2026-04-16T23:11:39.381" v="2920"/>
          <ac:picMkLst>
            <pc:docMk/>
            <pc:sldMk cId="3418309274" sldId="460"/>
            <ac:picMk id="44" creationId="{940CA9DA-60E1-1674-29A3-6C350455FF01}"/>
          </ac:picMkLst>
        </pc:picChg>
        <pc:picChg chg="mod">
          <ac:chgData name="Irma Mateo De Guzman (2414783)" userId="b105fea6-71cc-4ec0-913f-ba509fa0d4d2" providerId="ADAL" clId="{52BE3C0E-4147-E746-97FB-9EA53A45E043}" dt="2026-04-18T15:34:19.893" v="5033" actId="14100"/>
          <ac:picMkLst>
            <pc:docMk/>
            <pc:sldMk cId="3418309274" sldId="460"/>
            <ac:picMk id="4098" creationId="{A91EBF0C-7DF1-3015-C56C-A278B8BC1A3D}"/>
          </ac:picMkLst>
        </pc:picChg>
      </pc:sldChg>
      <pc:sldChg chg="addSp delSp modSp mod modTransition modAnim">
        <pc:chgData name="Irma Mateo De Guzman (2414783)" userId="b105fea6-71cc-4ec0-913f-ba509fa0d4d2" providerId="ADAL" clId="{52BE3C0E-4147-E746-97FB-9EA53A45E043}" dt="2026-04-19T20:58:46.914" v="5554"/>
        <pc:sldMkLst>
          <pc:docMk/>
          <pc:sldMk cId="3171154131" sldId="461"/>
        </pc:sldMkLst>
        <pc:spChg chg="mod">
          <ac:chgData name="Irma Mateo De Guzman (2414783)" userId="b105fea6-71cc-4ec0-913f-ba509fa0d4d2" providerId="ADAL" clId="{52BE3C0E-4147-E746-97FB-9EA53A45E043}" dt="2026-04-18T10:31:56.294" v="4164" actId="20577"/>
          <ac:spMkLst>
            <pc:docMk/>
            <pc:sldMk cId="3171154131" sldId="461"/>
            <ac:spMk id="2" creationId="{8F6B3A26-7C11-E9BC-3F5C-E3DE0A079026}"/>
          </ac:spMkLst>
        </pc:spChg>
        <pc:spChg chg="del mod">
          <ac:chgData name="Irma Mateo De Guzman (2414783)" userId="b105fea6-71cc-4ec0-913f-ba509fa0d4d2" providerId="ADAL" clId="{52BE3C0E-4147-E746-97FB-9EA53A45E043}" dt="2026-04-18T16:14:15.624" v="5370" actId="478"/>
          <ac:spMkLst>
            <pc:docMk/>
            <pc:sldMk cId="3171154131" sldId="461"/>
            <ac:spMk id="4" creationId="{0501FD94-19E3-43AC-78A2-0F82709C1D10}"/>
          </ac:spMkLst>
        </pc:spChg>
        <pc:spChg chg="mod">
          <ac:chgData name="Irma Mateo De Guzman (2414783)" userId="b105fea6-71cc-4ec0-913f-ba509fa0d4d2" providerId="ADAL" clId="{52BE3C0E-4147-E746-97FB-9EA53A45E043}" dt="2026-04-18T16:17:33.364" v="5388"/>
          <ac:spMkLst>
            <pc:docMk/>
            <pc:sldMk cId="3171154131" sldId="461"/>
            <ac:spMk id="5" creationId="{A5011FB3-507F-7232-A8DE-2F97072C51B0}"/>
          </ac:spMkLst>
        </pc:spChg>
        <pc:spChg chg="mod">
          <ac:chgData name="Irma Mateo De Guzman (2414783)" userId="b105fea6-71cc-4ec0-913f-ba509fa0d4d2" providerId="ADAL" clId="{52BE3C0E-4147-E746-97FB-9EA53A45E043}" dt="2026-04-18T11:25:08.700" v="4966" actId="255"/>
          <ac:spMkLst>
            <pc:docMk/>
            <pc:sldMk cId="3171154131" sldId="461"/>
            <ac:spMk id="10" creationId="{EED3F025-1D19-43DF-7774-90776D3534CD}"/>
          </ac:spMkLst>
        </pc:spChg>
        <pc:spChg chg="mod">
          <ac:chgData name="Irma Mateo De Guzman (2414783)" userId="b105fea6-71cc-4ec0-913f-ba509fa0d4d2" providerId="ADAL" clId="{52BE3C0E-4147-E746-97FB-9EA53A45E043}" dt="2026-04-18T11:24:57.687" v="4965" actId="14100"/>
          <ac:spMkLst>
            <pc:docMk/>
            <pc:sldMk cId="3171154131" sldId="461"/>
            <ac:spMk id="15" creationId="{617ECDC4-6CBF-CC28-9E1C-18451D2E840B}"/>
          </ac:spMkLst>
        </pc:spChg>
        <pc:picChg chg="add mod">
          <ac:chgData name="Irma Mateo De Guzman (2414783)" userId="b105fea6-71cc-4ec0-913f-ba509fa0d4d2" providerId="ADAL" clId="{52BE3C0E-4147-E746-97FB-9EA53A45E043}" dt="2026-04-13T22:56:15.915" v="2301" actId="14100"/>
          <ac:picMkLst>
            <pc:docMk/>
            <pc:sldMk cId="3171154131" sldId="461"/>
            <ac:picMk id="6" creationId="{B28141F6-9F5F-61D5-9C1D-30546807535C}"/>
          </ac:picMkLst>
        </pc:picChg>
        <pc:picChg chg="add del mod">
          <ac:chgData name="Irma Mateo De Guzman (2414783)" userId="b105fea6-71cc-4ec0-913f-ba509fa0d4d2" providerId="ADAL" clId="{52BE3C0E-4147-E746-97FB-9EA53A45E043}" dt="2026-04-19T20:56:36.313" v="5551"/>
          <ac:picMkLst>
            <pc:docMk/>
            <pc:sldMk cId="3171154131" sldId="461"/>
            <ac:picMk id="41" creationId="{320E86C5-7BAF-EAED-A86D-93612E816DDB}"/>
          </ac:picMkLst>
        </pc:picChg>
        <pc:picChg chg="add del mod">
          <ac:chgData name="Irma Mateo De Guzman (2414783)" userId="b105fea6-71cc-4ec0-913f-ba509fa0d4d2" providerId="ADAL" clId="{52BE3C0E-4147-E746-97FB-9EA53A45E043}" dt="2026-04-19T20:57:20.095" v="5553"/>
          <ac:picMkLst>
            <pc:docMk/>
            <pc:sldMk cId="3171154131" sldId="461"/>
            <ac:picMk id="48" creationId="{37835E09-2FB5-C144-8B48-6E3AF3E3C336}"/>
          </ac:picMkLst>
        </pc:picChg>
        <pc:picChg chg="add mod">
          <ac:chgData name="Irma Mateo De Guzman (2414783)" userId="b105fea6-71cc-4ec0-913f-ba509fa0d4d2" providerId="ADAL" clId="{52BE3C0E-4147-E746-97FB-9EA53A45E043}" dt="2026-04-19T20:58:46.914" v="5554"/>
          <ac:picMkLst>
            <pc:docMk/>
            <pc:sldMk cId="3171154131" sldId="461"/>
            <ac:picMk id="52" creationId="{0161E332-0EE5-921F-B27D-E581D8EAD541}"/>
          </ac:picMkLst>
        </pc:picChg>
        <pc:picChg chg="mod">
          <ac:chgData name="Irma Mateo De Guzman (2414783)" userId="b105fea6-71cc-4ec0-913f-ba509fa0d4d2" providerId="ADAL" clId="{52BE3C0E-4147-E746-97FB-9EA53A45E043}" dt="2026-04-13T22:54:47.732" v="2290" actId="1076"/>
          <ac:picMkLst>
            <pc:docMk/>
            <pc:sldMk cId="3171154131" sldId="461"/>
            <ac:picMk id="2052" creationId="{F3284701-9BDE-9D9C-D45A-F5E280251BC5}"/>
          </ac:picMkLst>
        </pc:picChg>
      </pc:sldChg>
      <pc:sldChg chg="modSp del mod modTransition">
        <pc:chgData name="Irma Mateo De Guzman (2414783)" userId="b105fea6-71cc-4ec0-913f-ba509fa0d4d2" providerId="ADAL" clId="{52BE3C0E-4147-E746-97FB-9EA53A45E043}" dt="2026-04-13T22:58:07.933" v="2304" actId="2696"/>
        <pc:sldMkLst>
          <pc:docMk/>
          <pc:sldMk cId="1523818067" sldId="463"/>
        </pc:sldMkLst>
      </pc:sldChg>
      <pc:sldChg chg="modSp del mod modTransition">
        <pc:chgData name="Irma Mateo De Guzman (2414783)" userId="b105fea6-71cc-4ec0-913f-ba509fa0d4d2" providerId="ADAL" clId="{52BE3C0E-4147-E746-97FB-9EA53A45E043}" dt="2026-04-13T22:01:17.559" v="2109" actId="2696"/>
        <pc:sldMkLst>
          <pc:docMk/>
          <pc:sldMk cId="3835823832" sldId="464"/>
        </pc:sldMkLst>
      </pc:sldChg>
      <pc:sldChg chg="modSp del mod modTransition">
        <pc:chgData name="Irma Mateo De Guzman (2414783)" userId="b105fea6-71cc-4ec0-913f-ba509fa0d4d2" providerId="ADAL" clId="{52BE3C0E-4147-E746-97FB-9EA53A45E043}" dt="2026-04-13T22:04:51.735" v="2123" actId="2696"/>
        <pc:sldMkLst>
          <pc:docMk/>
          <pc:sldMk cId="1070897138" sldId="465"/>
        </pc:sldMkLst>
      </pc:sldChg>
      <pc:sldChg chg="addSp delSp modSp mod modTransition modAnim">
        <pc:chgData name="Irma Mateo De Guzman (2414783)" userId="b105fea6-71cc-4ec0-913f-ba509fa0d4d2" providerId="ADAL" clId="{52BE3C0E-4147-E746-97FB-9EA53A45E043}" dt="2026-04-19T21:20:26.307" v="5583" actId="478"/>
        <pc:sldMkLst>
          <pc:docMk/>
          <pc:sldMk cId="2732262878" sldId="466"/>
        </pc:sldMkLst>
        <pc:spChg chg="mod">
          <ac:chgData name="Irma Mateo De Guzman (2414783)" userId="b105fea6-71cc-4ec0-913f-ba509fa0d4d2" providerId="ADAL" clId="{52BE3C0E-4147-E746-97FB-9EA53A45E043}" dt="2026-04-18T10:55:14.144" v="4560" actId="20577"/>
          <ac:spMkLst>
            <pc:docMk/>
            <pc:sldMk cId="2732262878" sldId="466"/>
            <ac:spMk id="2" creationId="{447A5372-3C80-5147-4173-0058EFC0CC5C}"/>
          </ac:spMkLst>
        </pc:spChg>
        <pc:spChg chg="mod">
          <ac:chgData name="Irma Mateo De Guzman (2414783)" userId="b105fea6-71cc-4ec0-913f-ba509fa0d4d2" providerId="ADAL" clId="{52BE3C0E-4147-E746-97FB-9EA53A45E043}" dt="2026-04-18T15:40:51.892" v="5074" actId="14100"/>
          <ac:spMkLst>
            <pc:docMk/>
            <pc:sldMk cId="2732262878" sldId="466"/>
            <ac:spMk id="3" creationId="{B5AC31CB-0E23-9CB5-6B8B-1E32913C61FE}"/>
          </ac:spMkLst>
        </pc:spChg>
        <pc:spChg chg="mod">
          <ac:chgData name="Irma Mateo De Guzman (2414783)" userId="b105fea6-71cc-4ec0-913f-ba509fa0d4d2" providerId="ADAL" clId="{52BE3C0E-4147-E746-97FB-9EA53A45E043}" dt="2026-04-18T16:11:48.656" v="5359" actId="27636"/>
          <ac:spMkLst>
            <pc:docMk/>
            <pc:sldMk cId="2732262878" sldId="466"/>
            <ac:spMk id="4" creationId="{799486DF-C816-C463-FDCC-D0BB7241E481}"/>
          </ac:spMkLst>
        </pc:spChg>
        <pc:spChg chg="del mod">
          <ac:chgData name="Irma Mateo De Guzman (2414783)" userId="b105fea6-71cc-4ec0-913f-ba509fa0d4d2" providerId="ADAL" clId="{52BE3C0E-4147-E746-97FB-9EA53A45E043}" dt="2026-04-19T21:20:26.307" v="5583" actId="478"/>
          <ac:spMkLst>
            <pc:docMk/>
            <pc:sldMk cId="2732262878" sldId="466"/>
            <ac:spMk id="5" creationId="{25223525-7071-B7A2-58E4-C3510DD6AA40}"/>
          </ac:spMkLst>
        </pc:spChg>
        <pc:spChg chg="mod">
          <ac:chgData name="Irma Mateo De Guzman (2414783)" userId="b105fea6-71cc-4ec0-913f-ba509fa0d4d2" providerId="ADAL" clId="{52BE3C0E-4147-E746-97FB-9EA53A45E043}" dt="2026-04-18T16:17:33.364" v="5388"/>
          <ac:spMkLst>
            <pc:docMk/>
            <pc:sldMk cId="2732262878" sldId="466"/>
            <ac:spMk id="6" creationId="{FC94C38C-9EB0-C67F-8116-AC7E742D68F2}"/>
          </ac:spMkLst>
        </pc:spChg>
        <pc:picChg chg="add mod">
          <ac:chgData name="Irma Mateo De Guzman (2414783)" userId="b105fea6-71cc-4ec0-913f-ba509fa0d4d2" providerId="ADAL" clId="{52BE3C0E-4147-E746-97FB-9EA53A45E043}" dt="2026-04-16T23:27:01.247" v="2938"/>
          <ac:picMkLst>
            <pc:docMk/>
            <pc:sldMk cId="2732262878" sldId="466"/>
            <ac:picMk id="26" creationId="{098C365E-FDBB-FB91-E97D-3B49B57ADE86}"/>
          </ac:picMkLst>
        </pc:picChg>
      </pc:sldChg>
      <pc:sldChg chg="delSp modSp mod modTransition">
        <pc:chgData name="Irma Mateo De Guzman (2414783)" userId="b105fea6-71cc-4ec0-913f-ba509fa0d4d2" providerId="ADAL" clId="{52BE3C0E-4147-E746-97FB-9EA53A45E043}" dt="2026-04-19T21:22:47.157" v="5606" actId="478"/>
        <pc:sldMkLst>
          <pc:docMk/>
          <pc:sldMk cId="3911021487" sldId="467"/>
        </pc:sldMkLst>
        <pc:spChg chg="mod">
          <ac:chgData name="Irma Mateo De Guzman (2414783)" userId="b105fea6-71cc-4ec0-913f-ba509fa0d4d2" providerId="ADAL" clId="{52BE3C0E-4147-E746-97FB-9EA53A45E043}" dt="2026-04-18T11:11:44.173" v="4788" actId="20577"/>
          <ac:spMkLst>
            <pc:docMk/>
            <pc:sldMk cId="3911021487" sldId="467"/>
            <ac:spMk id="2" creationId="{8B66AAAC-0AF6-1982-C140-A934B12D78DB}"/>
          </ac:spMkLst>
        </pc:spChg>
        <pc:spChg chg="mod">
          <ac:chgData name="Irma Mateo De Guzman (2414783)" userId="b105fea6-71cc-4ec0-913f-ba509fa0d4d2" providerId="ADAL" clId="{52BE3C0E-4147-E746-97FB-9EA53A45E043}" dt="2026-04-18T16:26:19.562" v="5435" actId="255"/>
          <ac:spMkLst>
            <pc:docMk/>
            <pc:sldMk cId="3911021487" sldId="467"/>
            <ac:spMk id="3" creationId="{6334E15D-B0A1-D09B-1F61-26ECF08BAD73}"/>
          </ac:spMkLst>
        </pc:spChg>
        <pc:spChg chg="del mod">
          <ac:chgData name="Irma Mateo De Guzman (2414783)" userId="b105fea6-71cc-4ec0-913f-ba509fa0d4d2" providerId="ADAL" clId="{52BE3C0E-4147-E746-97FB-9EA53A45E043}" dt="2026-04-19T21:22:47.157" v="5606" actId="478"/>
          <ac:spMkLst>
            <pc:docMk/>
            <pc:sldMk cId="3911021487" sldId="467"/>
            <ac:spMk id="4" creationId="{56F801E0-9C23-0D0D-03BE-38D4C5E5B647}"/>
          </ac:spMkLst>
        </pc:spChg>
        <pc:spChg chg="mod">
          <ac:chgData name="Irma Mateo De Guzman (2414783)" userId="b105fea6-71cc-4ec0-913f-ba509fa0d4d2" providerId="ADAL" clId="{52BE3C0E-4147-E746-97FB-9EA53A45E043}" dt="2026-04-18T16:17:33.364" v="5388"/>
          <ac:spMkLst>
            <pc:docMk/>
            <pc:sldMk cId="3911021487" sldId="467"/>
            <ac:spMk id="5" creationId="{2BABD977-59AA-3753-CFF6-1DBE7E35550A}"/>
          </ac:spMkLst>
        </pc:spChg>
      </pc:sldChg>
      <pc:sldChg chg="new del">
        <pc:chgData name="Irma Mateo De Guzman (2414783)" userId="b105fea6-71cc-4ec0-913f-ba509fa0d4d2" providerId="ADAL" clId="{52BE3C0E-4147-E746-97FB-9EA53A45E043}" dt="2026-04-11T10:49:59.307" v="729" actId="2696"/>
        <pc:sldMkLst>
          <pc:docMk/>
          <pc:sldMk cId="851013647" sldId="468"/>
        </pc:sldMkLst>
      </pc:sldChg>
      <pc:sldChg chg="addSp delSp modSp new mod modTransition modAnim">
        <pc:chgData name="Irma Mateo De Guzman (2414783)" userId="b105fea6-71cc-4ec0-913f-ba509fa0d4d2" providerId="ADAL" clId="{52BE3C0E-4147-E746-97FB-9EA53A45E043}" dt="2026-04-19T21:58:28.619" v="5609" actId="478"/>
        <pc:sldMkLst>
          <pc:docMk/>
          <pc:sldMk cId="1280403443" sldId="468"/>
        </pc:sldMkLst>
        <pc:spChg chg="mod">
          <ac:chgData name="Irma Mateo De Guzman (2414783)" userId="b105fea6-71cc-4ec0-913f-ba509fa0d4d2" providerId="ADAL" clId="{52BE3C0E-4147-E746-97FB-9EA53A45E043}" dt="2026-04-18T22:58:29.344" v="5462" actId="14100"/>
          <ac:spMkLst>
            <pc:docMk/>
            <pc:sldMk cId="1280403443" sldId="468"/>
            <ac:spMk id="2" creationId="{33E6629F-CEAA-69BC-349C-FAEDE4AB518C}"/>
          </ac:spMkLst>
        </pc:spChg>
        <pc:spChg chg="mod">
          <ac:chgData name="Irma Mateo De Guzman (2414783)" userId="b105fea6-71cc-4ec0-913f-ba509fa0d4d2" providerId="ADAL" clId="{52BE3C0E-4147-E746-97FB-9EA53A45E043}" dt="2026-04-18T23:36:41.761" v="5524" actId="12"/>
          <ac:spMkLst>
            <pc:docMk/>
            <pc:sldMk cId="1280403443" sldId="468"/>
            <ac:spMk id="3" creationId="{25AA89B8-527D-8A11-B5D8-EB0E427F027D}"/>
          </ac:spMkLst>
        </pc:spChg>
        <pc:spChg chg="del mod">
          <ac:chgData name="Irma Mateo De Guzman (2414783)" userId="b105fea6-71cc-4ec0-913f-ba509fa0d4d2" providerId="ADAL" clId="{52BE3C0E-4147-E746-97FB-9EA53A45E043}" dt="2026-04-19T21:58:28.619" v="5609" actId="478"/>
          <ac:spMkLst>
            <pc:docMk/>
            <pc:sldMk cId="1280403443" sldId="468"/>
            <ac:spMk id="4" creationId="{6F01F771-9FCC-7F7F-11D1-59699BAB80C1}"/>
          </ac:spMkLst>
        </pc:spChg>
        <pc:spChg chg="mod">
          <ac:chgData name="Irma Mateo De Guzman (2414783)" userId="b105fea6-71cc-4ec0-913f-ba509fa0d4d2" providerId="ADAL" clId="{52BE3C0E-4147-E746-97FB-9EA53A45E043}" dt="2026-04-18T16:17:33.364" v="5388"/>
          <ac:spMkLst>
            <pc:docMk/>
            <pc:sldMk cId="1280403443" sldId="468"/>
            <ac:spMk id="5" creationId="{2DC99BB6-074E-0CFD-FDE8-39826E43B14C}"/>
          </ac:spMkLst>
        </pc:spChg>
        <pc:picChg chg="add del mod">
          <ac:chgData name="Irma Mateo De Guzman (2414783)" userId="b105fea6-71cc-4ec0-913f-ba509fa0d4d2" providerId="ADAL" clId="{52BE3C0E-4147-E746-97FB-9EA53A45E043}" dt="2026-04-18T22:56:22.105" v="5449"/>
          <ac:picMkLst>
            <pc:docMk/>
            <pc:sldMk cId="1280403443" sldId="468"/>
            <ac:picMk id="40" creationId="{66344384-708D-2AA8-4EB1-CE7F46D55DAC}"/>
          </ac:picMkLst>
        </pc:picChg>
        <pc:picChg chg="add del mod">
          <ac:chgData name="Irma Mateo De Guzman (2414783)" userId="b105fea6-71cc-4ec0-913f-ba509fa0d4d2" providerId="ADAL" clId="{52BE3C0E-4147-E746-97FB-9EA53A45E043}" dt="2026-04-18T23:11:16.123" v="5493"/>
          <ac:picMkLst>
            <pc:docMk/>
            <pc:sldMk cId="1280403443" sldId="468"/>
            <ac:picMk id="58" creationId="{0E1BB96A-69E0-0E2E-4DC7-0776E75D8B5A}"/>
          </ac:picMkLst>
        </pc:picChg>
        <pc:picChg chg="add del mod">
          <ac:chgData name="Irma Mateo De Guzman (2414783)" userId="b105fea6-71cc-4ec0-913f-ba509fa0d4d2" providerId="ADAL" clId="{52BE3C0E-4147-E746-97FB-9EA53A45E043}" dt="2026-04-18T23:14:34.589" v="5495"/>
          <ac:picMkLst>
            <pc:docMk/>
            <pc:sldMk cId="1280403443" sldId="468"/>
            <ac:picMk id="62" creationId="{1EAD6B28-8D60-D4DB-6732-B6D290FBC079}"/>
          </ac:picMkLst>
        </pc:picChg>
        <pc:picChg chg="add del mod">
          <ac:chgData name="Irma Mateo De Guzman (2414783)" userId="b105fea6-71cc-4ec0-913f-ba509fa0d4d2" providerId="ADAL" clId="{52BE3C0E-4147-E746-97FB-9EA53A45E043}" dt="2026-04-18T23:15:35.337" v="5497"/>
          <ac:picMkLst>
            <pc:docMk/>
            <pc:sldMk cId="1280403443" sldId="468"/>
            <ac:picMk id="68" creationId="{CDE81E34-6E9D-615F-147F-B3EBDC1738D2}"/>
          </ac:picMkLst>
        </pc:picChg>
        <pc:picChg chg="add del mod">
          <ac:chgData name="Irma Mateo De Guzman (2414783)" userId="b105fea6-71cc-4ec0-913f-ba509fa0d4d2" providerId="ADAL" clId="{52BE3C0E-4147-E746-97FB-9EA53A45E043}" dt="2026-04-18T23:20:09.571" v="5509"/>
          <ac:picMkLst>
            <pc:docMk/>
            <pc:sldMk cId="1280403443" sldId="468"/>
            <ac:picMk id="74" creationId="{9D572739-6C19-171C-E274-084EEB0AF1A4}"/>
          </ac:picMkLst>
        </pc:picChg>
        <pc:picChg chg="add del mod">
          <ac:chgData name="Irma Mateo De Guzman (2414783)" userId="b105fea6-71cc-4ec0-913f-ba509fa0d4d2" providerId="ADAL" clId="{52BE3C0E-4147-E746-97FB-9EA53A45E043}" dt="2026-04-18T23:21:37.103" v="5511"/>
          <ac:picMkLst>
            <pc:docMk/>
            <pc:sldMk cId="1280403443" sldId="468"/>
            <ac:picMk id="78" creationId="{FB7B115F-6159-BD3A-165C-DB28DCFBBFAF}"/>
          </ac:picMkLst>
        </pc:picChg>
        <pc:picChg chg="add del mod">
          <ac:chgData name="Irma Mateo De Guzman (2414783)" userId="b105fea6-71cc-4ec0-913f-ba509fa0d4d2" providerId="ADAL" clId="{52BE3C0E-4147-E746-97FB-9EA53A45E043}" dt="2026-04-18T23:22:25.119" v="5513"/>
          <ac:picMkLst>
            <pc:docMk/>
            <pc:sldMk cId="1280403443" sldId="468"/>
            <ac:picMk id="82" creationId="{C9955B47-F987-5ECA-142D-9649B629C526}"/>
          </ac:picMkLst>
        </pc:picChg>
        <pc:picChg chg="add del mod">
          <ac:chgData name="Irma Mateo De Guzman (2414783)" userId="b105fea6-71cc-4ec0-913f-ba509fa0d4d2" providerId="ADAL" clId="{52BE3C0E-4147-E746-97FB-9EA53A45E043}" dt="2026-04-18T23:25:14.302" v="5515"/>
          <ac:picMkLst>
            <pc:docMk/>
            <pc:sldMk cId="1280403443" sldId="468"/>
            <ac:picMk id="86" creationId="{ACEBE978-9DFC-0C46-7C33-DD085BD499E9}"/>
          </ac:picMkLst>
        </pc:picChg>
        <pc:picChg chg="add mod">
          <ac:chgData name="Irma Mateo De Guzman (2414783)" userId="b105fea6-71cc-4ec0-913f-ba509fa0d4d2" providerId="ADAL" clId="{52BE3C0E-4147-E746-97FB-9EA53A45E043}" dt="2026-04-18T23:26:40.681" v="5516"/>
          <ac:picMkLst>
            <pc:docMk/>
            <pc:sldMk cId="1280403443" sldId="468"/>
            <ac:picMk id="92" creationId="{E4D42A34-3258-3A79-FB1D-7AC4782E765C}"/>
          </ac:picMkLst>
        </pc:picChg>
      </pc:sldChg>
      <pc:sldChg chg="addSp delSp modSp new mod modTransition modAnim">
        <pc:chgData name="Irma Mateo De Guzman (2414783)" userId="b105fea6-71cc-4ec0-913f-ba509fa0d4d2" providerId="ADAL" clId="{52BE3C0E-4147-E746-97FB-9EA53A45E043}" dt="2026-04-19T21:21:26.985" v="5592" actId="478"/>
        <pc:sldMkLst>
          <pc:docMk/>
          <pc:sldMk cId="3155224539" sldId="469"/>
        </pc:sldMkLst>
        <pc:spChg chg="mod">
          <ac:chgData name="Irma Mateo De Guzman (2414783)" userId="b105fea6-71cc-4ec0-913f-ba509fa0d4d2" providerId="ADAL" clId="{52BE3C0E-4147-E746-97FB-9EA53A45E043}" dt="2026-04-18T15:34:58.746" v="5037" actId="14100"/>
          <ac:spMkLst>
            <pc:docMk/>
            <pc:sldMk cId="3155224539" sldId="469"/>
            <ac:spMk id="2" creationId="{790AB06D-7951-663F-1E26-EDEAC59D6420}"/>
          </ac:spMkLst>
        </pc:spChg>
        <pc:spChg chg="mod">
          <ac:chgData name="Irma Mateo De Guzman (2414783)" userId="b105fea6-71cc-4ec0-913f-ba509fa0d4d2" providerId="ADAL" clId="{52BE3C0E-4147-E746-97FB-9EA53A45E043}" dt="2026-04-18T16:21:30.908" v="5404" actId="14100"/>
          <ac:spMkLst>
            <pc:docMk/>
            <pc:sldMk cId="3155224539" sldId="469"/>
            <ac:spMk id="3" creationId="{B032CFA6-B2DB-2687-BBEE-2603AFA9339E}"/>
          </ac:spMkLst>
        </pc:spChg>
        <pc:spChg chg="del mod">
          <ac:chgData name="Irma Mateo De Guzman (2414783)" userId="b105fea6-71cc-4ec0-913f-ba509fa0d4d2" providerId="ADAL" clId="{52BE3C0E-4147-E746-97FB-9EA53A45E043}" dt="2026-04-19T21:21:26.985" v="5592" actId="478"/>
          <ac:spMkLst>
            <pc:docMk/>
            <pc:sldMk cId="3155224539" sldId="469"/>
            <ac:spMk id="4" creationId="{18547A9D-1A52-9308-4DDC-11AEB27C0679}"/>
          </ac:spMkLst>
        </pc:spChg>
        <pc:spChg chg="mod">
          <ac:chgData name="Irma Mateo De Guzman (2414783)" userId="b105fea6-71cc-4ec0-913f-ba509fa0d4d2" providerId="ADAL" clId="{52BE3C0E-4147-E746-97FB-9EA53A45E043}" dt="2026-04-18T16:17:33.364" v="5388"/>
          <ac:spMkLst>
            <pc:docMk/>
            <pc:sldMk cId="3155224539" sldId="469"/>
            <ac:spMk id="5" creationId="{E55CD4DC-5450-DA2D-5D32-BBF78C437FE6}"/>
          </ac:spMkLst>
        </pc:spChg>
        <pc:picChg chg="add mod">
          <ac:chgData name="Irma Mateo De Guzman (2414783)" userId="b105fea6-71cc-4ec0-913f-ba509fa0d4d2" providerId="ADAL" clId="{52BE3C0E-4147-E746-97FB-9EA53A45E043}" dt="2026-04-16T23:16:07.093" v="2924"/>
          <ac:picMkLst>
            <pc:docMk/>
            <pc:sldMk cId="3155224539" sldId="469"/>
            <ac:picMk id="71" creationId="{E7806E95-8A96-C875-5A38-A8E0EC5B53AC}"/>
          </ac:picMkLst>
        </pc:picChg>
      </pc:sldChg>
      <pc:sldChg chg="addSp delSp modSp new mod modTransition modAnim">
        <pc:chgData name="Irma Mateo De Guzman (2414783)" userId="b105fea6-71cc-4ec0-913f-ba509fa0d4d2" providerId="ADAL" clId="{52BE3C0E-4147-E746-97FB-9EA53A45E043}" dt="2026-04-19T21:21:15.676" v="5589" actId="478"/>
        <pc:sldMkLst>
          <pc:docMk/>
          <pc:sldMk cId="3124368030" sldId="470"/>
        </pc:sldMkLst>
        <pc:spChg chg="mod">
          <ac:chgData name="Irma Mateo De Guzman (2414783)" userId="b105fea6-71cc-4ec0-913f-ba509fa0d4d2" providerId="ADAL" clId="{52BE3C0E-4147-E746-97FB-9EA53A45E043}" dt="2026-04-18T10:46:47.453" v="4380" actId="20577"/>
          <ac:spMkLst>
            <pc:docMk/>
            <pc:sldMk cId="3124368030" sldId="470"/>
            <ac:spMk id="2" creationId="{67BD757C-27AE-039F-E735-826BA27DFD95}"/>
          </ac:spMkLst>
        </pc:spChg>
        <pc:spChg chg="mod">
          <ac:chgData name="Irma Mateo De Guzman (2414783)" userId="b105fea6-71cc-4ec0-913f-ba509fa0d4d2" providerId="ADAL" clId="{52BE3C0E-4147-E746-97FB-9EA53A45E043}" dt="2026-04-18T16:11:48.642" v="5356" actId="27636"/>
          <ac:spMkLst>
            <pc:docMk/>
            <pc:sldMk cId="3124368030" sldId="470"/>
            <ac:spMk id="3" creationId="{913DD8AF-F8CE-7C3E-2C69-16634FF2F8CA}"/>
          </ac:spMkLst>
        </pc:spChg>
        <pc:spChg chg="del mod">
          <ac:chgData name="Irma Mateo De Guzman (2414783)" userId="b105fea6-71cc-4ec0-913f-ba509fa0d4d2" providerId="ADAL" clId="{52BE3C0E-4147-E746-97FB-9EA53A45E043}" dt="2026-04-19T21:21:15.676" v="5589" actId="478"/>
          <ac:spMkLst>
            <pc:docMk/>
            <pc:sldMk cId="3124368030" sldId="470"/>
            <ac:spMk id="4" creationId="{C2232EA3-E7F2-FC68-7D16-3F0911B1EAA0}"/>
          </ac:spMkLst>
        </pc:spChg>
        <pc:spChg chg="mod">
          <ac:chgData name="Irma Mateo De Guzman (2414783)" userId="b105fea6-71cc-4ec0-913f-ba509fa0d4d2" providerId="ADAL" clId="{52BE3C0E-4147-E746-97FB-9EA53A45E043}" dt="2026-04-18T16:17:33.364" v="5388"/>
          <ac:spMkLst>
            <pc:docMk/>
            <pc:sldMk cId="3124368030" sldId="470"/>
            <ac:spMk id="5" creationId="{7A99D3E4-228E-6123-F77E-DA85FB5CA927}"/>
          </ac:spMkLst>
        </pc:spChg>
        <pc:picChg chg="add mod">
          <ac:chgData name="Irma Mateo De Guzman (2414783)" userId="b105fea6-71cc-4ec0-913f-ba509fa0d4d2" providerId="ADAL" clId="{52BE3C0E-4147-E746-97FB-9EA53A45E043}" dt="2026-04-16T23:18:31.852" v="2928"/>
          <ac:picMkLst>
            <pc:docMk/>
            <pc:sldMk cId="3124368030" sldId="470"/>
            <ac:picMk id="49" creationId="{97133746-EAD3-7F37-9C58-A096B2161186}"/>
          </ac:picMkLst>
        </pc:picChg>
      </pc:sldChg>
      <pc:sldMasterChg chg="modSldLayout">
        <pc:chgData name="Irma Mateo De Guzman (2414783)" userId="b105fea6-71cc-4ec0-913f-ba509fa0d4d2" providerId="ADAL" clId="{52BE3C0E-4147-E746-97FB-9EA53A45E043}" dt="2026-04-18T16:00:57.276" v="5278"/>
        <pc:sldMasterMkLst>
          <pc:docMk/>
          <pc:sldMasterMk cId="805026392" sldId="2147485180"/>
        </pc:sldMasterMkLst>
        <pc:sldLayoutChg chg="delSp">
          <pc:chgData name="Irma Mateo De Guzman (2414783)" userId="b105fea6-71cc-4ec0-913f-ba509fa0d4d2" providerId="ADAL" clId="{52BE3C0E-4147-E746-97FB-9EA53A45E043}" dt="2026-04-18T16:00:57.276" v="5278"/>
          <pc:sldLayoutMkLst>
            <pc:docMk/>
            <pc:sldMasterMk cId="805026392" sldId="2147485180"/>
            <pc:sldLayoutMk cId="1704512693" sldId="2147485198"/>
          </pc:sldLayoutMkLst>
          <pc:cxnChg chg="del">
            <ac:chgData name="Irma Mateo De Guzman (2414783)" userId="b105fea6-71cc-4ec0-913f-ba509fa0d4d2" providerId="ADAL" clId="{52BE3C0E-4147-E746-97FB-9EA53A45E043}" dt="2026-04-18T16:00:57.276" v="5278"/>
            <ac:cxnSpMkLst>
              <pc:docMk/>
              <pc:sldMasterMk cId="805026392" sldId="2147485180"/>
              <pc:sldLayoutMk cId="1704512693" sldId="2147485198"/>
              <ac:cxnSpMk id="7" creationId="{00000000-0000-0000-0000-000000000000}"/>
            </ac:cxnSpMkLst>
          </pc:cxnChg>
        </pc:sldLayoutChg>
        <pc:sldLayoutChg chg="delSp">
          <pc:chgData name="Irma Mateo De Guzman (2414783)" userId="b105fea6-71cc-4ec0-913f-ba509fa0d4d2" providerId="ADAL" clId="{52BE3C0E-4147-E746-97FB-9EA53A45E043}" dt="2026-04-18T16:00:57.276" v="5278"/>
          <pc:sldLayoutMkLst>
            <pc:docMk/>
            <pc:sldMasterMk cId="805026392" sldId="2147485180"/>
            <pc:sldLayoutMk cId="3852600815" sldId="2147485199"/>
          </pc:sldLayoutMkLst>
          <pc:cxnChg chg="del">
            <ac:chgData name="Irma Mateo De Guzman (2414783)" userId="b105fea6-71cc-4ec0-913f-ba509fa0d4d2" providerId="ADAL" clId="{52BE3C0E-4147-E746-97FB-9EA53A45E043}" dt="2026-04-18T16:00:57.276" v="5278"/>
            <ac:cxnSpMkLst>
              <pc:docMk/>
              <pc:sldMasterMk cId="805026392" sldId="2147485180"/>
              <pc:sldLayoutMk cId="3852600815" sldId="2147485199"/>
              <ac:cxnSpMk id="8" creationId="{00000000-0000-0000-0000-000000000000}"/>
            </ac:cxnSpMkLst>
          </pc:cxn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533821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52597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pPr>
              <a:defRPr/>
            </a:pPr>
            <a:fld id="{8EFCBBD8-CF39-48F7-8656-50407EDD0B37}" type="datetime1">
              <a:rPr lang="en-GB" altLang="en-US" smtClean="0"/>
              <a:pPr>
                <a:defRPr/>
              </a:pPr>
              <a:t>28/03/2026</a:t>
            </a:fld>
            <a:endParaRPr lang="en-GB" altLang="en-US"/>
          </a:p>
        </p:txBody>
      </p:sp>
      <p:sp>
        <p:nvSpPr>
          <p:cNvPr id="5" name="Footer Placeholder 4"/>
          <p:cNvSpPr>
            <a:spLocks noGrp="1"/>
          </p:cNvSpPr>
          <p:nvPr>
            <p:ph type="ftr" sz="quarter" idx="11"/>
          </p:nvPr>
        </p:nvSpPr>
        <p:spPr>
          <a:xfrm>
            <a:off x="1900237" y="5410202"/>
            <a:ext cx="3843665" cy="365125"/>
          </a:xfrm>
        </p:spPr>
        <p:txBody>
          <a:bodyPr/>
          <a:lstStyle/>
          <a:p>
            <a:pPr>
              <a:defRPr/>
            </a:pPr>
            <a:endParaRPr lang="en-GB" altLang="en-US"/>
          </a:p>
        </p:txBody>
      </p:sp>
      <p:sp>
        <p:nvSpPr>
          <p:cNvPr id="6" name="Slide Number Placeholder 5"/>
          <p:cNvSpPr>
            <a:spLocks noGrp="1"/>
          </p:cNvSpPr>
          <p:nvPr>
            <p:ph type="sldNum" sz="quarter" idx="12"/>
          </p:nvPr>
        </p:nvSpPr>
        <p:spPr>
          <a:xfrm>
            <a:off x="7915603" y="5410200"/>
            <a:ext cx="578317" cy="365125"/>
          </a:xfrm>
        </p:spPr>
        <p:txBody>
          <a:bodyPr/>
          <a:lstStyle/>
          <a:p>
            <a:pPr>
              <a:defRPr/>
            </a:pPr>
            <a:fld id="{F905DF63-1FF9-46D5-8FED-1829CDB5D9EE}" type="slidenum">
              <a:rPr lang="en-GB" altLang="en-US" smtClean="0"/>
              <a:pPr>
                <a:defRPr/>
              </a:pPr>
              <a:t>‹#›</a:t>
            </a:fld>
            <a:endParaRPr lang="en-GB" altLang="en-US"/>
          </a:p>
        </p:txBody>
      </p:sp>
    </p:spTree>
    <p:extLst>
      <p:ext uri="{BB962C8B-B14F-4D97-AF65-F5344CB8AC3E}">
        <p14:creationId xmlns:p14="http://schemas.microsoft.com/office/powerpoint/2010/main" val="2947991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GB"/>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pPr>
              <a:defRPr/>
            </a:pPr>
            <a:fld id="{9A9480EC-F3F6-4006-B02E-8C8A54398A24}" type="datetime1">
              <a:rPr lang="en-GB" altLang="en-US" smtClean="0"/>
              <a:pPr>
                <a:defRPr/>
              </a:pPr>
              <a:t>28/03/2026</a:t>
            </a:fld>
            <a:endParaRPr lang="en-GB" altLang="en-US"/>
          </a:p>
        </p:txBody>
      </p:sp>
      <p:sp>
        <p:nvSpPr>
          <p:cNvPr id="50" name="Footer Placeholder 4"/>
          <p:cNvSpPr>
            <a:spLocks noGrp="1"/>
          </p:cNvSpPr>
          <p:nvPr>
            <p:ph type="ftr" sz="quarter" idx="11"/>
          </p:nvPr>
        </p:nvSpPr>
        <p:spPr>
          <a:xfrm>
            <a:off x="856059" y="5883276"/>
            <a:ext cx="4679482" cy="365125"/>
          </a:xfrm>
        </p:spPr>
        <p:txBody>
          <a:bodyPr/>
          <a:lstStyle/>
          <a:p>
            <a:endParaRPr lang="en-US"/>
          </a:p>
        </p:txBody>
      </p:sp>
      <p:sp>
        <p:nvSpPr>
          <p:cNvPr id="51" name="Slide Number Placeholder 5"/>
          <p:cNvSpPr>
            <a:spLocks noGrp="1"/>
          </p:cNvSpPr>
          <p:nvPr>
            <p:ph type="sldNum" sz="quarter" idx="12"/>
          </p:nvPr>
        </p:nvSpPr>
        <p:spPr>
          <a:xfrm>
            <a:off x="7707241" y="5883275"/>
            <a:ext cx="578317" cy="365125"/>
          </a:xfrm>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506195308"/>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B07525B8-0A1E-48CE-AA7A-94CA5D59C5A5}" type="datetime1">
              <a:rPr lang="en-GB" altLang="en-US" smtClean="0"/>
              <a:pPr>
                <a:defRPr/>
              </a:pPr>
              <a:t>28/03/2026</a:t>
            </a:fld>
            <a:endParaRPr lang="en-GB" alt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9F0CEAE2-E49E-4389-B4D7-B5A65611D1B7}" type="slidenum">
              <a:rPr lang="en-GB" altLang="en-US" smtClean="0"/>
              <a:pPr>
                <a:defRPr/>
              </a:pPr>
              <a:t>‹#›</a:t>
            </a:fld>
            <a:endParaRPr lang="en-GB" altLang="en-US"/>
          </a:p>
        </p:txBody>
      </p:sp>
    </p:spTree>
    <p:extLst>
      <p:ext uri="{BB962C8B-B14F-4D97-AF65-F5344CB8AC3E}">
        <p14:creationId xmlns:p14="http://schemas.microsoft.com/office/powerpoint/2010/main" val="1282424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727786833"/>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020524134"/>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D58B45E6-64D3-4C5F-BDB6-A1B894EEEA29}" type="datetime1">
              <a:rPr lang="en-GB" altLang="en-US" smtClean="0"/>
              <a:pPr>
                <a:defRPr/>
              </a:pPr>
              <a:t>28/03/2026</a:t>
            </a:fld>
            <a:endParaRPr lang="en-GB" alt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defRPr/>
            </a:pPr>
            <a:fld id="{FAF5663D-1B9D-48C8-BD8E-835F92F174D7}" type="slidenum">
              <a:rPr lang="en-GB" altLang="en-US" smtClean="0"/>
              <a:pPr>
                <a:defRPr/>
              </a:pPr>
              <a:t>‹#›</a:t>
            </a:fld>
            <a:endParaRPr lang="en-GB" altLang="en-US"/>
          </a:p>
        </p:txBody>
      </p:sp>
    </p:spTree>
    <p:extLst>
      <p:ext uri="{BB962C8B-B14F-4D97-AF65-F5344CB8AC3E}">
        <p14:creationId xmlns:p14="http://schemas.microsoft.com/office/powerpoint/2010/main" val="1210101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30023C4-5528-489E-A726-D14A340FF59E}" type="datetime1">
              <a:rPr lang="en-GB" altLang="en-US" smtClean="0"/>
              <a:pPr>
                <a:defRPr/>
              </a:pPr>
              <a:t>28/03/2026</a:t>
            </a:fld>
            <a:endParaRPr lang="en-GB" alt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a:defRPr/>
            </a:pPr>
            <a:fld id="{AA1819AB-B9DA-41D7-8C91-5DE9528F5AA4}" type="slidenum">
              <a:rPr lang="en-GB" altLang="en-US" smtClean="0"/>
              <a:pPr>
                <a:defRPr/>
              </a:pPr>
              <a:t>‹#›</a:t>
            </a:fld>
            <a:endParaRPr lang="en-GB" altLang="en-US"/>
          </a:p>
        </p:txBody>
      </p:sp>
    </p:spTree>
    <p:extLst>
      <p:ext uri="{BB962C8B-B14F-4D97-AF65-F5344CB8AC3E}">
        <p14:creationId xmlns:p14="http://schemas.microsoft.com/office/powerpoint/2010/main" val="257717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817277011"/>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998550778"/>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549025958"/>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697327287"/>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3999129346"/>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21271715"/>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551162528"/>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4" name="Footer Placeholder 3"/>
          <p:cNvSpPr>
            <a:spLocks noGrp="1"/>
          </p:cNvSpPr>
          <p:nvPr>
            <p:ph type="ftr" sz="quarter" idx="11"/>
          </p:nvPr>
        </p:nvSpPr>
        <p:spPr/>
        <p:txBody>
          <a:bodyPr/>
          <a:lstStyle>
            <a:lvl1pPr>
              <a:defRPr cap="all" baseline="0"/>
            </a:lvl1pPr>
          </a:lstStyle>
          <a:p>
            <a:endParaRPr lang="en-US"/>
          </a:p>
        </p:txBody>
      </p:sp>
      <p:sp>
        <p:nvSpPr>
          <p:cNvPr id="5" name="Slide Number Placeholder 4"/>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4254323968"/>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665860878"/>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9A9480EC-F3F6-4006-B02E-8C8A54398A24}" type="datetime1">
              <a:rPr lang="en-GB" altLang="en-US" smtClean="0"/>
              <a:pPr>
                <a:defRPr/>
              </a:pPr>
              <a:t>28/03/2026</a:t>
            </a:fld>
            <a:endParaRPr lang="en-GB" alt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136815191"/>
      </p:ext>
    </p:extLst>
  </p:cSld>
  <p:clrMapOvr>
    <a:masterClrMapping/>
  </p:clrMapOvr>
  <p:hf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9A9480EC-F3F6-4006-B02E-8C8A54398A24}" type="datetime1">
              <a:rPr lang="en-GB" altLang="en-US" smtClean="0"/>
              <a:pPr>
                <a:defRPr/>
              </a:pPr>
              <a:t>28/03/2026</a:t>
            </a:fld>
            <a:endParaRPr lang="en-GB" altLang="en-US"/>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747678219"/>
      </p:ext>
    </p:extLst>
  </p:cSld>
  <p:clrMap bg1="dk1" tx1="lt1" bg2="dk2" tx2="lt2" accent1="accent1" accent2="accent2" accent3="accent3" accent4="accent4" accent5="accent5" accent6="accent6" hlink="hlink" folHlink="folHlink"/>
  <p:sldLayoutIdLst>
    <p:sldLayoutId id="2147485794" r:id="rId1"/>
    <p:sldLayoutId id="2147485795" r:id="rId2"/>
    <p:sldLayoutId id="2147485796" r:id="rId3"/>
    <p:sldLayoutId id="2147485797" r:id="rId4"/>
    <p:sldLayoutId id="2147485798" r:id="rId5"/>
    <p:sldLayoutId id="2147485799" r:id="rId6"/>
    <p:sldLayoutId id="2147485800" r:id="rId7"/>
    <p:sldLayoutId id="2147485801" r:id="rId8"/>
    <p:sldLayoutId id="2147485802" r:id="rId9"/>
    <p:sldLayoutId id="2147485803" r:id="rId10"/>
    <p:sldLayoutId id="2147485804" r:id="rId11"/>
    <p:sldLayoutId id="2147485805" r:id="rId12"/>
    <p:sldLayoutId id="2147485806" r:id="rId13"/>
    <p:sldLayoutId id="2147485807" r:id="rId14"/>
    <p:sldLayoutId id="2147485808" r:id="rId15"/>
    <p:sldLayoutId id="2147485809" r:id="rId16"/>
    <p:sldLayoutId id="2147485810" r:id="rId17"/>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cid:image001.png@01D0EA4A.2BD679A0"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38/s41533-0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1619672" y="1340768"/>
            <a:ext cx="6980312" cy="3744416"/>
          </a:xfrm>
        </p:spPr>
        <p:txBody>
          <a:bodyPr>
            <a:normAutofit fontScale="92500" lnSpcReduction="20000"/>
          </a:bodyPr>
          <a:lstStyle/>
          <a:p>
            <a:pPr algn="l" eaLnBrk="1" hangingPunct="1"/>
            <a:r>
              <a:rPr lang="en-GB" altLang="en-US" sz="2800" b="1" dirty="0">
                <a:solidFill>
                  <a:schemeClr val="tx1"/>
                </a:solidFill>
              </a:rPr>
              <a:t>BMHP5032 Introduction to Physiology</a:t>
            </a:r>
          </a:p>
          <a:p>
            <a:pPr algn="l" eaLnBrk="1" hangingPunct="1"/>
            <a:r>
              <a:rPr lang="en-GB" altLang="en-US" sz="2800" b="1" dirty="0">
                <a:solidFill>
                  <a:schemeClr val="tx1"/>
                </a:solidFill>
              </a:rPr>
              <a:t>Component 2 – Presentation </a:t>
            </a:r>
          </a:p>
          <a:p>
            <a:pPr algn="l" eaLnBrk="1" hangingPunct="1"/>
            <a:r>
              <a:rPr lang="en-GB" altLang="en-US" sz="2800" b="1" dirty="0">
                <a:solidFill>
                  <a:schemeClr val="tx1"/>
                </a:solidFill>
              </a:rPr>
              <a:t>Care Plan</a:t>
            </a:r>
          </a:p>
          <a:p>
            <a:pPr algn="l" eaLnBrk="1" hangingPunct="1"/>
            <a:endParaRPr lang="en-GB" altLang="en-US" sz="2800" b="1" dirty="0">
              <a:solidFill>
                <a:schemeClr val="tx1"/>
              </a:solidFill>
            </a:endParaRPr>
          </a:p>
          <a:p>
            <a:pPr algn="l" eaLnBrk="1" hangingPunct="1"/>
            <a:r>
              <a:rPr lang="en-GB" altLang="en-US" sz="2800" b="1" dirty="0">
                <a:solidFill>
                  <a:schemeClr val="tx1"/>
                </a:solidFill>
              </a:rPr>
              <a:t>Student ID: 2414783</a:t>
            </a:r>
          </a:p>
          <a:p>
            <a:pPr algn="l" eaLnBrk="1" hangingPunct="1"/>
            <a:r>
              <a:rPr lang="en-GB" altLang="en-US" sz="2800" b="1" dirty="0">
                <a:solidFill>
                  <a:schemeClr val="tx1"/>
                </a:solidFill>
              </a:rPr>
              <a:t>Student name: Irma M. De Guzman</a:t>
            </a:r>
          </a:p>
          <a:p>
            <a:pPr algn="l" eaLnBrk="1" hangingPunct="1"/>
            <a:r>
              <a:rPr lang="en-GB" altLang="en-US" sz="2800" b="1" dirty="0">
                <a:solidFill>
                  <a:schemeClr val="tx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56" name="TextBox 55">
            <a:extLst>
              <a:ext uri="{FF2B5EF4-FFF2-40B4-BE49-F238E27FC236}">
                <a16:creationId xmlns:a16="http://schemas.microsoft.com/office/drawing/2014/main" id="{2E5FE763-A00D-6205-7C37-8298B610C727}"/>
              </a:ext>
            </a:extLst>
          </p:cNvPr>
          <p:cNvSpPr txBox="1"/>
          <p:nvPr/>
        </p:nvSpPr>
        <p:spPr>
          <a:xfrm>
            <a:off x="179512" y="251584"/>
            <a:ext cx="2808312" cy="945167"/>
          </a:xfrm>
          <a:prstGeom prst="rect">
            <a:avLst/>
          </a:prstGeom>
          <a:noFill/>
        </p:spPr>
        <p:txBody>
          <a:bodyPr wrap="square" rtlCol="0">
            <a:spAutoFit/>
          </a:bodyPr>
          <a:lstStyle/>
          <a:p>
            <a:endParaRPr lang="en-US" dirty="0"/>
          </a:p>
        </p:txBody>
      </p:sp>
      <p:sp>
        <p:nvSpPr>
          <p:cNvPr id="57" name="TextBox 56">
            <a:extLst>
              <a:ext uri="{FF2B5EF4-FFF2-40B4-BE49-F238E27FC236}">
                <a16:creationId xmlns:a16="http://schemas.microsoft.com/office/drawing/2014/main" id="{F6A4D499-EEE7-0628-5241-41859B96ECD7}"/>
              </a:ext>
            </a:extLst>
          </p:cNvPr>
          <p:cNvSpPr txBox="1"/>
          <p:nvPr/>
        </p:nvSpPr>
        <p:spPr>
          <a:xfrm>
            <a:off x="331912" y="403984"/>
            <a:ext cx="2808312" cy="945167"/>
          </a:xfrm>
          <a:prstGeom prst="rect">
            <a:avLst/>
          </a:prstGeom>
          <a:noFill/>
        </p:spPr>
        <p:txBody>
          <a:bodyPr wrap="square" rtlCol="0">
            <a:spAutoFit/>
          </a:bodyPr>
          <a:lstStyle/>
          <a:p>
            <a:endParaRPr lang="en-US" dirty="0"/>
          </a:p>
        </p:txBody>
      </p:sp>
      <p:sp>
        <p:nvSpPr>
          <p:cNvPr id="58" name="TextBox 57">
            <a:extLst>
              <a:ext uri="{FF2B5EF4-FFF2-40B4-BE49-F238E27FC236}">
                <a16:creationId xmlns:a16="http://schemas.microsoft.com/office/drawing/2014/main" id="{6B200FDA-732E-B5EF-023E-0CB4D51F5257}"/>
              </a:ext>
            </a:extLst>
          </p:cNvPr>
          <p:cNvSpPr txBox="1"/>
          <p:nvPr/>
        </p:nvSpPr>
        <p:spPr>
          <a:xfrm>
            <a:off x="484312" y="556384"/>
            <a:ext cx="2808312" cy="945167"/>
          </a:xfrm>
          <a:prstGeom prst="rect">
            <a:avLst/>
          </a:prstGeom>
          <a:noFill/>
        </p:spPr>
        <p:txBody>
          <a:bodyPr wrap="square" rtlCol="0">
            <a:spAutoFit/>
          </a:bodyPr>
          <a:lstStyle/>
          <a:p>
            <a:endParaRPr lang="en-US" dirty="0"/>
          </a:p>
        </p:txBody>
      </p:sp>
      <p:sp>
        <p:nvSpPr>
          <p:cNvPr id="59" name="TextBox 58">
            <a:extLst>
              <a:ext uri="{FF2B5EF4-FFF2-40B4-BE49-F238E27FC236}">
                <a16:creationId xmlns:a16="http://schemas.microsoft.com/office/drawing/2014/main" id="{7A3F660D-52EC-1CC8-2941-347C07B9910C}"/>
              </a:ext>
            </a:extLst>
          </p:cNvPr>
          <p:cNvSpPr txBox="1"/>
          <p:nvPr/>
        </p:nvSpPr>
        <p:spPr>
          <a:xfrm>
            <a:off x="1043608" y="708785"/>
            <a:ext cx="3168352" cy="306968"/>
          </a:xfrm>
          <a:prstGeom prst="rect">
            <a:avLst/>
          </a:prstGeom>
          <a:noFill/>
        </p:spPr>
        <p:txBody>
          <a:bodyPr wrap="square" rtlCol="0">
            <a:spAutoFit/>
          </a:bodyPr>
          <a:lstStyle/>
          <a:p>
            <a:endParaRPr lang="en-US" dirty="0"/>
          </a:p>
        </p:txBody>
      </p:sp>
      <p:sp>
        <p:nvSpPr>
          <p:cNvPr id="60" name="TextBox 59">
            <a:extLst>
              <a:ext uri="{FF2B5EF4-FFF2-40B4-BE49-F238E27FC236}">
                <a16:creationId xmlns:a16="http://schemas.microsoft.com/office/drawing/2014/main" id="{89776922-2105-577A-2D7E-1271D683666D}"/>
              </a:ext>
            </a:extLst>
          </p:cNvPr>
          <p:cNvSpPr txBox="1"/>
          <p:nvPr/>
        </p:nvSpPr>
        <p:spPr>
          <a:xfrm>
            <a:off x="107504" y="188640"/>
            <a:ext cx="2808312" cy="945167"/>
          </a:xfrm>
          <a:prstGeom prst="rect">
            <a:avLst/>
          </a:prstGeom>
          <a:noFill/>
        </p:spPr>
        <p:txBody>
          <a:bodyPr wrap="square" rtlCol="0">
            <a:spAutoFit/>
          </a:bodyPr>
          <a:lstStyle/>
          <a:p>
            <a:endParaRPr lang="en-US" dirty="0"/>
          </a:p>
        </p:txBody>
      </p:sp>
      <p:sp>
        <p:nvSpPr>
          <p:cNvPr id="61" name="TextBox 60">
            <a:extLst>
              <a:ext uri="{FF2B5EF4-FFF2-40B4-BE49-F238E27FC236}">
                <a16:creationId xmlns:a16="http://schemas.microsoft.com/office/drawing/2014/main" id="{D369CDDD-DEE5-70AF-E4F3-9FE44A32B784}"/>
              </a:ext>
            </a:extLst>
          </p:cNvPr>
          <p:cNvSpPr txBox="1"/>
          <p:nvPr/>
        </p:nvSpPr>
        <p:spPr>
          <a:xfrm>
            <a:off x="899592" y="188640"/>
            <a:ext cx="4608512" cy="1097567"/>
          </a:xfrm>
          <a:prstGeom prst="rect">
            <a:avLst/>
          </a:prstGeom>
          <a:noFill/>
        </p:spPr>
        <p:txBody>
          <a:bodyPr wrap="square" rtlCol="0">
            <a:spAutoFit/>
          </a:bodyPr>
          <a:lstStyle/>
          <a:p>
            <a:endParaRPr lang="en-US" dirty="0"/>
          </a:p>
        </p:txBody>
      </p:sp>
      <p:sp>
        <p:nvSpPr>
          <p:cNvPr id="62" name="TextBox 61">
            <a:extLst>
              <a:ext uri="{FF2B5EF4-FFF2-40B4-BE49-F238E27FC236}">
                <a16:creationId xmlns:a16="http://schemas.microsoft.com/office/drawing/2014/main" id="{BFDC4851-6F40-A020-D0A8-52949EE758BE}"/>
              </a:ext>
            </a:extLst>
          </p:cNvPr>
          <p:cNvSpPr txBox="1"/>
          <p:nvPr/>
        </p:nvSpPr>
        <p:spPr>
          <a:xfrm>
            <a:off x="412304" y="493440"/>
            <a:ext cx="2808312" cy="945167"/>
          </a:xfrm>
          <a:prstGeom prst="rect">
            <a:avLst/>
          </a:prstGeom>
          <a:noFill/>
        </p:spPr>
        <p:txBody>
          <a:bodyPr wrap="square" rtlCol="0">
            <a:spAutoFit/>
          </a:bodyPr>
          <a:lstStyle/>
          <a:p>
            <a:endParaRPr lang="en-US" dirty="0"/>
          </a:p>
        </p:txBody>
      </p:sp>
      <p:pic>
        <p:nvPicPr>
          <p:cNvPr id="6144" name="Picture 6143" descr="Discover University of Wales Trinity Saint David">
            <a:extLst>
              <a:ext uri="{FF2B5EF4-FFF2-40B4-BE49-F238E27FC236}">
                <a16:creationId xmlns:a16="http://schemas.microsoft.com/office/drawing/2014/main" id="{6104CAE4-730C-F62C-2C29-6C4B318372B4}"/>
              </a:ext>
            </a:extLst>
          </p:cNvPr>
          <p:cNvPicPr>
            <a:picLocks noChangeAspect="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3759746" y="347892"/>
            <a:ext cx="1809750" cy="723900"/>
          </a:xfrm>
          <a:prstGeom prst="rect">
            <a:avLst/>
          </a:prstGeom>
          <a:noFill/>
        </p:spPr>
      </p:pic>
      <p:pic>
        <p:nvPicPr>
          <p:cNvPr id="6178" name="Audio 6177">
            <a:extLst>
              <a:ext uri="{FF2B5EF4-FFF2-40B4-BE49-F238E27FC236}">
                <a16:creationId xmlns:a16="http://schemas.microsoft.com/office/drawing/2014/main" id="{4C2EE090-AF85-AB03-113E-82445410DB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519"/>
    </mc:Choice>
    <mc:Fallback>
      <p:transition spd="slow" advTm="24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7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410690"/>
          </a:xfrm>
        </p:spPr>
        <p:txBody>
          <a:bodyPr>
            <a:normAutofit fontScale="90000"/>
          </a:bodyPr>
          <a:lstStyle/>
          <a:p>
            <a:r>
              <a:rPr lang="en-GB" sz="2400" b="1" dirty="0">
                <a:latin typeface="Arial" panose="020B0604020202020204" pitchFamily="34" charset="0"/>
                <a:cs typeface="Arial" panose="020B0604020202020204" pitchFamily="34" charset="0"/>
              </a:rPr>
              <a:t>                                       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683568" y="836712"/>
            <a:ext cx="8003232" cy="5688632"/>
          </a:xfrm>
        </p:spPr>
        <p:txBody>
          <a:bodyPr>
            <a:normAutofit fontScale="25000" lnSpcReduction="20000"/>
          </a:bodyPr>
          <a:lstStyle/>
          <a:p>
            <a:pPr marL="0" indent="0">
              <a:buNone/>
            </a:pPr>
            <a:r>
              <a:rPr lang="en-GB" sz="1400" dirty="0">
                <a:solidFill>
                  <a:schemeClr val="bg1"/>
                </a:solidFill>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Fictional patient and the main disease/disorder this person has</a:t>
            </a:r>
          </a:p>
          <a:p>
            <a:pPr marL="0" indent="0">
              <a:buNone/>
            </a:pPr>
            <a:r>
              <a:rPr lang="en-GB" sz="5600" dirty="0">
                <a:latin typeface="Arial" panose="020B0604020202020204" pitchFamily="34" charset="0"/>
                <a:cs typeface="Arial" panose="020B0604020202020204" pitchFamily="34" charset="0"/>
              </a:rPr>
              <a:t> Demographic information of the fictional patient.</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Name:            Aries De Leon</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Ethnicity:        Asian / Filipino</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Age:               50 years old</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Gender:          Male</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Weight:          95 kg</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Height:           5’8</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Occupation. . Carpenter</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Diagnosis:      Asthma</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SMOKER</a:t>
            </a:r>
          </a:p>
          <a:p>
            <a:pPr>
              <a:lnSpc>
                <a:spcPct val="150000"/>
              </a:lnSpc>
              <a:buFont typeface="Wingdings" pitchFamily="2" charset="2"/>
              <a:buChar char="v"/>
            </a:pPr>
            <a:r>
              <a:rPr lang="en-GB" sz="5600" dirty="0">
                <a:latin typeface="Arial" panose="020B0604020202020204" pitchFamily="34" charset="0"/>
                <a:cs typeface="Arial" panose="020B0604020202020204" pitchFamily="34" charset="0"/>
              </a:rPr>
              <a:t>Aries  de Leon is my  fictional patient, 50 years old, male ,from Philippines and has been diagnosed with asthma.  Aries has asthma attacks on occasion, which are triggered by allergies, exertion, or respiratory illnesses, all of which have an impact on his breathing and everyday activities, according to Goldin and </a:t>
            </a:r>
            <a:r>
              <a:rPr lang="en-GB" sz="5600" dirty="0" err="1">
                <a:latin typeface="Arial" panose="020B0604020202020204" pitchFamily="34" charset="0"/>
                <a:cs typeface="Arial" panose="020B0604020202020204" pitchFamily="34" charset="0"/>
              </a:rPr>
              <a:t>Cataletto</a:t>
            </a:r>
            <a:r>
              <a:rPr lang="en-GB" sz="5600" dirty="0">
                <a:latin typeface="Arial" panose="020B0604020202020204" pitchFamily="34" charset="0"/>
                <a:cs typeface="Arial" panose="020B0604020202020204" pitchFamily="34" charset="0"/>
              </a:rPr>
              <a:t> , (2026).</a:t>
            </a:r>
          </a:p>
          <a:p>
            <a:pPr marL="0" indent="0" algn="just">
              <a:lnSpc>
                <a:spcPct val="150000"/>
              </a:lnSpc>
              <a:buNone/>
            </a:pPr>
            <a:r>
              <a:rPr lang="en-GB" sz="5600" dirty="0">
                <a:latin typeface="Arial" panose="020B0604020202020204" pitchFamily="34" charset="0"/>
                <a:cs typeface="Arial" panose="020B0604020202020204" pitchFamily="34" charset="0"/>
              </a:rPr>
              <a:t>,</a:t>
            </a: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89" name="Audio 188">
            <a:extLst>
              <a:ext uri="{FF2B5EF4-FFF2-40B4-BE49-F238E27FC236}">
                <a16:creationId xmlns:a16="http://schemas.microsoft.com/office/drawing/2014/main" id="{CDFF71EC-E97F-ADA0-04F3-B03EF0F080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34028"/>
    </mc:Choice>
    <mc:Fallback>
      <p:transition spd="slow" advTm="34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6629F-CEAA-69BC-349C-FAEDE4AB518C}"/>
              </a:ext>
            </a:extLst>
          </p:cNvPr>
          <p:cNvSpPr>
            <a:spLocks noGrp="1"/>
          </p:cNvSpPr>
          <p:nvPr>
            <p:ph type="title"/>
          </p:nvPr>
        </p:nvSpPr>
        <p:spPr>
          <a:xfrm>
            <a:off x="755576" y="116632"/>
            <a:ext cx="6696744" cy="720080"/>
          </a:xfrm>
        </p:spPr>
        <p:txBody>
          <a:bodyPr>
            <a:normAutofit/>
          </a:bodyPr>
          <a:lstStyle/>
          <a:p>
            <a:r>
              <a:rPr lang="en-US" sz="2400" b="1" dirty="0">
                <a:latin typeface="Arial" panose="020B0604020202020204" pitchFamily="34" charset="0"/>
                <a:cs typeface="Arial" panose="020B0604020202020204" pitchFamily="34" charset="0"/>
              </a:rPr>
              <a:t>                        Continuation</a:t>
            </a:r>
          </a:p>
        </p:txBody>
      </p:sp>
      <p:sp>
        <p:nvSpPr>
          <p:cNvPr id="3" name="Content Placeholder 2">
            <a:extLst>
              <a:ext uri="{FF2B5EF4-FFF2-40B4-BE49-F238E27FC236}">
                <a16:creationId xmlns:a16="http://schemas.microsoft.com/office/drawing/2014/main" id="{25AA89B8-527D-8A11-B5D8-EB0E427F027D}"/>
              </a:ext>
            </a:extLst>
          </p:cNvPr>
          <p:cNvSpPr>
            <a:spLocks noGrp="1"/>
          </p:cNvSpPr>
          <p:nvPr>
            <p:ph idx="1"/>
          </p:nvPr>
        </p:nvSpPr>
        <p:spPr>
          <a:xfrm>
            <a:off x="539552" y="836712"/>
            <a:ext cx="7992888" cy="5472608"/>
          </a:xfrm>
        </p:spPr>
        <p:txBody>
          <a:bodyPr>
            <a:normAutofit fontScale="32500" lnSpcReduction="20000"/>
          </a:bodyPr>
          <a:lstStyle/>
          <a:p>
            <a:pPr algn="just">
              <a:lnSpc>
                <a:spcPct val="150000"/>
              </a:lnSpc>
              <a:buFont typeface="Wingdings" pitchFamily="2" charset="2"/>
              <a:buChar char="v"/>
            </a:pPr>
            <a:endParaRPr lang="en-GB" sz="1400" dirty="0">
              <a:latin typeface="Arial" panose="020B0604020202020204" pitchFamily="34" charset="0"/>
              <a:cs typeface="Arial" panose="020B0604020202020204" pitchFamily="34" charset="0"/>
            </a:endParaRP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a:t>
            </a:r>
            <a:r>
              <a:rPr lang="en-GB" sz="4300" dirty="0">
                <a:latin typeface="Arial" panose="020B0604020202020204" pitchFamily="34" charset="0"/>
                <a:cs typeface="Arial" panose="020B0604020202020204" pitchFamily="34" charset="0"/>
              </a:rPr>
              <a:t>Asthma is a chronic respiratory condition characterised by airway inflammation and constriction</a:t>
            </a:r>
          </a:p>
          <a:p>
            <a:pPr algn="just">
              <a:lnSpc>
                <a:spcPct val="150000"/>
              </a:lnSpc>
              <a:buFont typeface="Wingdings" pitchFamily="2" charset="2"/>
              <a:buChar char="v"/>
            </a:pPr>
            <a:r>
              <a:rPr lang="en-GB" sz="4300" dirty="0">
                <a:latin typeface="Arial" panose="020B0604020202020204" pitchFamily="34" charset="0"/>
                <a:cs typeface="Arial" panose="020B0604020202020204" pitchFamily="34" charset="0"/>
              </a:rPr>
              <a:t>Causes symptoms such as wheezing, shortness of breath, chest tightness, and coughing. </a:t>
            </a:r>
          </a:p>
          <a:p>
            <a:pPr algn="just">
              <a:lnSpc>
                <a:spcPct val="150000"/>
              </a:lnSpc>
              <a:buFont typeface="Wingdings" pitchFamily="2" charset="2"/>
              <a:buChar char="v"/>
            </a:pPr>
            <a:r>
              <a:rPr lang="en-GB" sz="4300" dirty="0">
                <a:latin typeface="Arial" panose="020B0604020202020204" pitchFamily="34" charset="0"/>
                <a:cs typeface="Arial" panose="020B0604020202020204" pitchFamily="34" charset="0"/>
              </a:rPr>
              <a:t>There are numerous potential triggers, and each person with asthma will have their unique list of triggers: Like</a:t>
            </a:r>
          </a:p>
          <a:p>
            <a:pPr>
              <a:lnSpc>
                <a:spcPct val="150000"/>
              </a:lnSpc>
              <a:buFont typeface="Wingdings" pitchFamily="2" charset="2"/>
              <a:buChar char="Ø"/>
            </a:pPr>
            <a:r>
              <a:rPr lang="en-GB" sz="4300" dirty="0">
                <a:latin typeface="Arial" panose="020B0604020202020204" pitchFamily="34" charset="0"/>
                <a:cs typeface="Arial" panose="020B0604020202020204" pitchFamily="34" charset="0"/>
              </a:rPr>
              <a:t>Airborne allergens, respiratory infection , air pollutants , physical activity,  strong emotion and stress, gastroesophageal  reflux disease (GERD), </a:t>
            </a:r>
            <a:r>
              <a:rPr lang="en-GB" sz="4300" dirty="0" err="1">
                <a:latin typeface="Arial" panose="020B0604020202020204" pitchFamily="34" charset="0"/>
                <a:cs typeface="Arial" panose="020B0604020202020204" pitchFamily="34" charset="0"/>
              </a:rPr>
              <a:t>Sulfites</a:t>
            </a:r>
            <a:r>
              <a:rPr lang="en-GB" sz="4300" dirty="0">
                <a:latin typeface="Arial" panose="020B0604020202020204" pitchFamily="34" charset="0"/>
                <a:cs typeface="Arial" panose="020B0604020202020204" pitchFamily="34" charset="0"/>
              </a:rPr>
              <a:t> and preservatives added to some types of foods and beverages,</a:t>
            </a:r>
          </a:p>
          <a:p>
            <a:pPr algn="just">
              <a:lnSpc>
                <a:spcPct val="150000"/>
              </a:lnSpc>
              <a:buFont typeface="Wingdings" pitchFamily="2" charset="2"/>
              <a:buChar char="v"/>
            </a:pPr>
            <a:r>
              <a:rPr lang="en-GB" sz="4300" dirty="0">
                <a:latin typeface="Arial" panose="020B0604020202020204" pitchFamily="34" charset="0"/>
                <a:cs typeface="Arial" panose="020B0604020202020204" pitchFamily="34" charset="0"/>
              </a:rPr>
              <a:t>Although there is currently no cure for asthma, most people with the condition can manage their symptoms well, with asthma inhalers and other medications. Some asthmatics may not experience symptoms for weeks or months at a time, according to Asthma &amp; Lung UK (2023).</a:t>
            </a:r>
          </a:p>
          <a:p>
            <a:pPr algn="just">
              <a:lnSpc>
                <a:spcPct val="150000"/>
              </a:lnSpc>
              <a:buFont typeface="Wingdings" pitchFamily="2" charset="2"/>
              <a:buChar char="v"/>
            </a:pPr>
            <a:r>
              <a:rPr lang="en-GB" sz="4300" dirty="0">
                <a:latin typeface="Arial" panose="020B0604020202020204" pitchFamily="34" charset="0"/>
                <a:cs typeface="Arial" panose="020B0604020202020204" pitchFamily="34" charset="0"/>
              </a:rPr>
              <a:t>Asthma is a common condition. In the UK, 7.2 million people have asthma. This is about 8 in every 100 people, as stated by Asthma and Lung UK (2023). Sadly, four people die every day in the UK because of asthma attacks. 2 out of 3 asthma deaths are preventable.  </a:t>
            </a:r>
          </a:p>
          <a:p>
            <a:endParaRPr lang="en-US" sz="1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DC99BB6-074E-0CFD-FDE8-39826E43B14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92" name="Audio 91">
            <a:extLst>
              <a:ext uri="{FF2B5EF4-FFF2-40B4-BE49-F238E27FC236}">
                <a16:creationId xmlns:a16="http://schemas.microsoft.com/office/drawing/2014/main" id="{E4D42A34-3258-3A79-FB1D-7AC4782E76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80403443"/>
      </p:ext>
    </p:extLst>
  </p:cSld>
  <p:clrMapOvr>
    <a:masterClrMapping/>
  </p:clrMapOvr>
  <mc:AlternateContent xmlns:mc="http://schemas.openxmlformats.org/markup-compatibility/2006">
    <mc:Choice xmlns:p14="http://schemas.microsoft.com/office/powerpoint/2010/main" Requires="p14">
      <p:transition spd="slow" p14:dur="2000" advTm="80650"/>
    </mc:Choice>
    <mc:Fallback>
      <p:transition spd="slow" advTm="80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611560" y="215901"/>
            <a:ext cx="8075240" cy="553888"/>
          </a:xfrm>
        </p:spPr>
        <p:txBody>
          <a:bodyPr>
            <a:noAutofit/>
          </a:bodyPr>
          <a:lstStyle/>
          <a:p>
            <a:r>
              <a:rPr lang="en-GB" sz="2000" b="1" dirty="0">
                <a:latin typeface="Arial" panose="020B0604020202020204" pitchFamily="34" charset="0"/>
                <a:cs typeface="Arial" panose="020B0604020202020204" pitchFamily="34" charset="0"/>
              </a:rPr>
              <a:t>    Health measurement of the person with  Asthma</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395536" y="769788"/>
            <a:ext cx="8604572" cy="5872311"/>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These lung function tests are among the most commonly use. Depending on your age, symptoms, medical history, and other factors, your doctor may do additional lung function tests to identify and treat your asthma,(AAFA, 2022).</a:t>
            </a:r>
            <a:endParaRPr lang="en-GB" sz="5600" b="1" dirty="0">
              <a:latin typeface="Arial" panose="020B0604020202020204" pitchFamily="34" charset="0"/>
              <a:cs typeface="Arial" panose="020B0604020202020204" pitchFamily="34" charset="0"/>
            </a:endParaRPr>
          </a:p>
          <a:p>
            <a:pPr>
              <a:buFont typeface="Wingdings" pitchFamily="2" charset="2"/>
              <a:buChar char="v"/>
            </a:pPr>
            <a:r>
              <a:rPr lang="en-GB" sz="5600" dirty="0">
                <a:latin typeface="Arial" panose="020B0604020202020204" pitchFamily="34" charset="0"/>
                <a:cs typeface="Arial" panose="020B0604020202020204" pitchFamily="34" charset="0"/>
              </a:rPr>
              <a:t>Spirometry is a test to confirm asthma by measuring how much air you can breathe in and out and how fast, using a device you breathe into..</a:t>
            </a:r>
          </a:p>
          <a:p>
            <a:pPr>
              <a:buFont typeface="Wingdings" pitchFamily="2" charset="2"/>
              <a:buChar char="v"/>
            </a:pPr>
            <a:r>
              <a:rPr lang="en-GB" sz="5600" dirty="0">
                <a:latin typeface="Arial" panose="020B0604020202020204" pitchFamily="34" charset="0"/>
                <a:cs typeface="Arial" panose="020B0604020202020204" pitchFamily="34" charset="0"/>
              </a:rPr>
              <a:t>A peak flow meter is a small device you blow into to measure how fast you can push air out of your lungs. During the test, you take a deep breath and then blow into the device as hard and fast as you can.</a:t>
            </a:r>
          </a:p>
          <a:p>
            <a:pPr>
              <a:buFont typeface="Wingdings" pitchFamily="2" charset="2"/>
              <a:buChar char="v"/>
            </a:pPr>
            <a:r>
              <a:rPr lang="en-GB" sz="5600" dirty="0">
                <a:latin typeface="Arial" panose="020B0604020202020204" pitchFamily="34" charset="0"/>
                <a:cs typeface="Arial" panose="020B0604020202020204" pitchFamily="34" charset="0"/>
              </a:rPr>
              <a:t>A </a:t>
            </a:r>
            <a:r>
              <a:rPr lang="en-GB" sz="5600" dirty="0" err="1">
                <a:latin typeface="Arial" panose="020B0604020202020204" pitchFamily="34" charset="0"/>
                <a:cs typeface="Arial" panose="020B0604020202020204" pitchFamily="34" charset="0"/>
              </a:rPr>
              <a:t>FeNO</a:t>
            </a:r>
            <a:r>
              <a:rPr lang="en-GB" sz="5600" dirty="0">
                <a:latin typeface="Arial" panose="020B0604020202020204" pitchFamily="34" charset="0"/>
                <a:cs typeface="Arial" panose="020B0604020202020204" pitchFamily="34" charset="0"/>
              </a:rPr>
              <a:t> test- it  checks how much swelling or irritation you have in your lungs. When you have asthma, your airways get swollen and make a gas called nitric oxide. </a:t>
            </a:r>
          </a:p>
          <a:p>
            <a:pPr>
              <a:buFont typeface="Wingdings" pitchFamily="2" charset="2"/>
              <a:buChar char="v"/>
            </a:pPr>
            <a:r>
              <a:rPr lang="en-GB" sz="5600" dirty="0">
                <a:latin typeface="Arial" panose="020B0604020202020204" pitchFamily="34" charset="0"/>
                <a:cs typeface="Arial" panose="020B0604020202020204" pitchFamily="34" charset="0"/>
              </a:rPr>
              <a:t>Provocation One kind of lung test that determines how sensitive your lungs are is the provocation test). These tests may also be referred to as trigger or challenge tests.</a:t>
            </a:r>
          </a:p>
          <a:p>
            <a:pPr>
              <a:buFont typeface="Wingdings" pitchFamily="2" charset="2"/>
              <a:buChar char="v"/>
            </a:pPr>
            <a:r>
              <a:rPr lang="en-GB" sz="5600" dirty="0">
                <a:latin typeface="Arial" panose="020B0604020202020204" pitchFamily="34" charset="0"/>
                <a:cs typeface="Arial" panose="020B0604020202020204" pitchFamily="34" charset="0"/>
              </a:rPr>
              <a:t>The following are the most popular kinds of provocation tests:</a:t>
            </a:r>
          </a:p>
          <a:p>
            <a:pPr>
              <a:buFont typeface="Wingdings" pitchFamily="2" charset="2"/>
              <a:buChar char="Ø"/>
            </a:pPr>
            <a:r>
              <a:rPr lang="en-GB" sz="5600" dirty="0">
                <a:latin typeface="Arial" panose="020B0604020202020204" pitchFamily="34" charset="0"/>
                <a:cs typeface="Arial" panose="020B0604020202020204" pitchFamily="34" charset="0"/>
              </a:rPr>
              <a:t>      An irritating challenge</a:t>
            </a:r>
          </a:p>
          <a:p>
            <a:pPr>
              <a:buFont typeface="Wingdings" pitchFamily="2" charset="2"/>
              <a:buChar char="Ø"/>
            </a:pPr>
            <a:r>
              <a:rPr lang="en-GB" sz="5600" dirty="0">
                <a:latin typeface="Arial" panose="020B0604020202020204" pitchFamily="34" charset="0"/>
                <a:cs typeface="Arial" panose="020B0604020202020204" pitchFamily="34" charset="0"/>
              </a:rPr>
              <a:t>      Exercise challenge</a:t>
            </a:r>
          </a:p>
          <a:p>
            <a:pPr>
              <a:buFont typeface="Wingdings" pitchFamily="2" charset="2"/>
              <a:buChar char="Ø"/>
            </a:pPr>
            <a:r>
              <a:rPr lang="en-GB" sz="5600" dirty="0">
                <a:latin typeface="Arial" panose="020B0604020202020204" pitchFamily="34" charset="0"/>
                <a:cs typeface="Arial" panose="020B0604020202020204" pitchFamily="34" charset="0"/>
              </a:rPr>
              <a:t>      The difficulty of Methacholine challenge</a:t>
            </a:r>
          </a:p>
          <a:p>
            <a:pPr>
              <a:buFont typeface="Wingdings" pitchFamily="2" charset="2"/>
              <a:buChar char="v"/>
            </a:pPr>
            <a:r>
              <a:rPr lang="en-GB" sz="5600" dirty="0">
                <a:latin typeface="Arial" panose="020B0604020202020204" pitchFamily="34" charset="0"/>
                <a:cs typeface="Arial" panose="020B0604020202020204" pitchFamily="34" charset="0"/>
              </a:rPr>
              <a:t>Blood count: If eosinophil and immunoglobulin E (</a:t>
            </a:r>
            <a:r>
              <a:rPr lang="en-GB" sz="5600" dirty="0" err="1">
                <a:latin typeface="Arial" panose="020B0604020202020204" pitchFamily="34" charset="0"/>
                <a:cs typeface="Arial" panose="020B0604020202020204" pitchFamily="34" charset="0"/>
              </a:rPr>
              <a:t>IgE</a:t>
            </a:r>
            <a:r>
              <a:rPr lang="en-GB" sz="5600" dirty="0">
                <a:latin typeface="Arial" panose="020B0604020202020204" pitchFamily="34" charset="0"/>
                <a:cs typeface="Arial" panose="020B0604020202020204" pitchFamily="34" charset="0"/>
              </a:rPr>
              <a:t>) levels are high, medical professionals can target them for treatment. Certain types can have higher levels of </a:t>
            </a:r>
            <a:r>
              <a:rPr lang="en-GB" sz="5600" dirty="0" err="1">
                <a:latin typeface="Arial" panose="020B0604020202020204" pitchFamily="34" charset="0"/>
                <a:cs typeface="Arial" panose="020B0604020202020204" pitchFamily="34" charset="0"/>
              </a:rPr>
              <a:t>IgE</a:t>
            </a:r>
            <a:r>
              <a:rPr lang="en-GB" sz="5600" dirty="0">
                <a:latin typeface="Arial" panose="020B0604020202020204" pitchFamily="34" charset="0"/>
                <a:cs typeface="Arial" panose="020B0604020202020204" pitchFamily="34" charset="0"/>
              </a:rPr>
              <a:t> and eosinophils. </a:t>
            </a:r>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10" name="Audio 109">
            <a:extLst>
              <a:ext uri="{FF2B5EF4-FFF2-40B4-BE49-F238E27FC236}">
                <a16:creationId xmlns:a16="http://schemas.microsoft.com/office/drawing/2014/main" id="{4A8724A0-CE7F-540C-D3E4-450653B2A6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108170"/>
    </mc:Choice>
    <mc:Fallback>
      <p:transition spd="slow" advTm="108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7859216" cy="548681"/>
          </a:xfrm>
        </p:spPr>
        <p:txBody>
          <a:bodyPr wrap="square" anchor="ctr">
            <a:noAutofit/>
          </a:bodyPr>
          <a:lstStyle/>
          <a:p>
            <a:r>
              <a:rPr lang="en-GB" sz="2000" b="1" dirty="0">
                <a:latin typeface="Arial" panose="020B0604020202020204" pitchFamily="34" charset="0"/>
                <a:cs typeface="Arial" panose="020B0604020202020204" pitchFamily="34" charset="0"/>
              </a:rPr>
              <a:t>                         Anatomy and Physiology </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3080405" y="548680"/>
            <a:ext cx="6063595" cy="6264695"/>
          </a:xfrm>
        </p:spPr>
        <p:txBody>
          <a:bodyPr wrap="square" anchor="t">
            <a:noAutofit/>
          </a:bodyPr>
          <a:lstStyle/>
          <a:p>
            <a:pPr>
              <a:lnSpc>
                <a:spcPct val="120000"/>
              </a:lnSpc>
              <a:buFont typeface="Wingdings" pitchFamily="2" charset="2"/>
              <a:buChar char="v"/>
            </a:pPr>
            <a:r>
              <a:rPr lang="en-GB" sz="1400" dirty="0">
                <a:latin typeface="Arial" panose="020B0604020202020204" pitchFamily="34" charset="0"/>
                <a:cs typeface="Arial" panose="020B0604020202020204" pitchFamily="34" charset="0"/>
              </a:rPr>
              <a:t>The lungs are the organ system impacted by asthma. The lungs are made up of lobes and segments; according on how the lobe is divided, the left lung has eight or nine segments, whereas the right lung has ten. </a:t>
            </a:r>
            <a:r>
              <a:rPr lang="en-GB" sz="1400" dirty="0" err="1">
                <a:latin typeface="Arial" panose="020B0604020202020204" pitchFamily="34" charset="0"/>
                <a:cs typeface="Arial" panose="020B0604020202020204" pitchFamily="34" charset="0"/>
              </a:rPr>
              <a:t>Sinyor</a:t>
            </a:r>
            <a:r>
              <a:rPr lang="en-GB" sz="1400" dirty="0">
                <a:latin typeface="Arial" panose="020B0604020202020204" pitchFamily="34" charset="0"/>
                <a:cs typeface="Arial" panose="020B0604020202020204" pitchFamily="34" charset="0"/>
              </a:rPr>
              <a:t> et al. (2026) state that asthma can have repercussions that go beyond your upper respiratory tract, such as:</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nose</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nasal cavity</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sinuses</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mouth</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Throat (pharynx)</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voice box (larynx)</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Cherney (2022) states that your lungs and trachea (windpipe) make up your lower respiratory system. It also include elements found inside your lungs, like:</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Large airways, or bronchi</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bronchioles, or tiny airways</a:t>
            </a:r>
          </a:p>
          <a:p>
            <a:pPr>
              <a:lnSpc>
                <a:spcPct val="100000"/>
              </a:lnSpc>
              <a:buFont typeface="Wingdings" pitchFamily="2" charset="2"/>
              <a:buChar char="Ø"/>
            </a:pPr>
            <a:r>
              <a:rPr lang="en-GB" sz="1400" dirty="0">
                <a:latin typeface="Arial" panose="020B0604020202020204" pitchFamily="34" charset="0"/>
                <a:cs typeface="Arial" panose="020B0604020202020204" pitchFamily="34" charset="0"/>
              </a:rPr>
              <a:t>Air sacs, or alveoli</a:t>
            </a:r>
          </a:p>
          <a:p>
            <a:pPr>
              <a:lnSpc>
                <a:spcPct val="100000"/>
              </a:lnSpc>
              <a:buFont typeface="Wingdings" pitchFamily="2" charset="2"/>
              <a:buChar char="v"/>
            </a:pPr>
            <a:r>
              <a:rPr lang="en-GB" sz="1400" dirty="0">
                <a:latin typeface="Arial" panose="020B0604020202020204" pitchFamily="34" charset="0"/>
                <a:cs typeface="Arial" panose="020B0604020202020204" pitchFamily="34" charset="0"/>
              </a:rPr>
              <a:t>Your respiratory system is made up of your upper and lower respiratory tracts. According to Cherney (2022), each component facilitates the flow of air into and out of your lungs while breathing.</a:t>
            </a:r>
          </a:p>
          <a:p>
            <a:pPr>
              <a:lnSpc>
                <a:spcPct val="120000"/>
              </a:lnSpc>
              <a:buFont typeface="Wingdings" pitchFamily="2" charset="2"/>
              <a:buChar char="v"/>
            </a:pPr>
            <a:endParaRPr lang="en-GB" sz="1200" dirty="0">
              <a:latin typeface="Arial" panose="020B0604020202020204" pitchFamily="34" charset="0"/>
              <a:cs typeface="Arial" panose="020B0604020202020204" pitchFamily="34" charset="0"/>
            </a:endParaRPr>
          </a:p>
          <a:p>
            <a:pPr>
              <a:lnSpc>
                <a:spcPct val="170000"/>
              </a:lnSpc>
            </a:pPr>
            <a:endParaRPr lang="en-GB" sz="1200" dirty="0">
              <a:latin typeface="Arial" panose="020B0604020202020204" pitchFamily="34" charset="0"/>
              <a:cs typeface="Arial" panose="020B0604020202020204" pitchFamily="34" charset="0"/>
            </a:endParaRPr>
          </a:p>
          <a:p>
            <a:pPr>
              <a:lnSpc>
                <a:spcPct val="170000"/>
              </a:lnSpc>
            </a:pPr>
            <a:r>
              <a:rPr lang="en-GB" sz="1200" b="1" dirty="0">
                <a:latin typeface="Arial" panose="020B0604020202020204" pitchFamily="34" charset="0"/>
                <a:cs typeface="Arial" panose="020B0604020202020204" pitchFamily="34" charset="0"/>
              </a:rPr>
              <a:t>.</a:t>
            </a:r>
          </a:p>
          <a:p>
            <a:pPr>
              <a:lnSpc>
                <a:spcPct val="150000"/>
              </a:lnSpc>
            </a:pPr>
            <a:endParaRPr lang="en-GB" sz="1200" b="1" dirty="0">
              <a:latin typeface="Arial" panose="020B0604020202020204" pitchFamily="34" charset="0"/>
              <a:cs typeface="Arial" panose="020B0604020202020204" pitchFamily="34" charset="0"/>
            </a:endParaRPr>
          </a:p>
          <a:p>
            <a:pPr marL="0" indent="0">
              <a:buNone/>
            </a:pPr>
            <a:r>
              <a:rPr lang="en-GB" sz="1200" b="1" dirty="0"/>
              <a:t>                          </a:t>
            </a:r>
          </a:p>
        </p:txBody>
      </p:sp>
      <p:sp>
        <p:nvSpPr>
          <p:cNvPr id="1033" name="Slide Number Placeholder 5">
            <a:extLst>
              <a:ext uri="{FF2B5EF4-FFF2-40B4-BE49-F238E27FC236}">
                <a16:creationId xmlns:a16="http://schemas.microsoft.com/office/drawing/2014/main" id="{94F2AA1A-54BF-353B-B1A6-E773DE6C3EE9}"/>
              </a:ext>
            </a:extLst>
          </p:cNvPr>
          <p:cNvSpPr>
            <a:spLocks noGrp="1"/>
          </p:cNvSpPr>
          <p:nvPr>
            <p:ph type="sldNum" sz="quarter" idx="12"/>
          </p:nvPr>
        </p:nvSpPr>
        <p:spPr/>
        <p:txBody>
          <a:bodyPr/>
          <a:lstStyle/>
          <a:p>
            <a:pPr>
              <a:spcAft>
                <a:spcPts val="600"/>
              </a:spcAft>
              <a:defRPr/>
            </a:pPr>
            <a:fld id="{386495F9-B3F5-4DDF-9323-6CEC80C52C17}" type="slidenum">
              <a:rPr lang="en-GB" altLang="en-US"/>
              <a:pPr>
                <a:spcAft>
                  <a:spcPts val="600"/>
                </a:spcAft>
                <a:defRPr/>
              </a:pPr>
              <a:t>5</a:t>
            </a:fld>
            <a:endParaRPr lang="en-GB" altLang="en-US"/>
          </a:p>
        </p:txBody>
      </p:sp>
      <p:pic>
        <p:nvPicPr>
          <p:cNvPr id="1026" name="Picture 2" descr="How Can Asthma Affect the Respiratory System?">
            <a:extLst>
              <a:ext uri="{FF2B5EF4-FFF2-40B4-BE49-F238E27FC236}">
                <a16:creationId xmlns:a16="http://schemas.microsoft.com/office/drawing/2014/main" id="{3FBFACA1-DD2B-FB87-FCEA-D2E5223D1F3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06814" y="764704"/>
            <a:ext cx="2973591" cy="4968552"/>
          </a:xfrm>
          <a:prstGeom prst="rect">
            <a:avLst/>
          </a:prstGeom>
          <a:solidFill>
            <a:srgbClr val="FFFFFF"/>
          </a:solidFill>
        </p:spPr>
      </p:pic>
      <p:pic>
        <p:nvPicPr>
          <p:cNvPr id="1030" name="Audio 1029">
            <a:extLst>
              <a:ext uri="{FF2B5EF4-FFF2-40B4-BE49-F238E27FC236}">
                <a16:creationId xmlns:a16="http://schemas.microsoft.com/office/drawing/2014/main" id="{FC897719-7199-592B-01AB-BC90B18943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
        <p:nvSpPr>
          <p:cNvPr id="1038" name="TextBox 1037">
            <a:extLst>
              <a:ext uri="{FF2B5EF4-FFF2-40B4-BE49-F238E27FC236}">
                <a16:creationId xmlns:a16="http://schemas.microsoft.com/office/drawing/2014/main" id="{BDC0FB00-49E2-7AEE-550F-8BCAC68CD025}"/>
              </a:ext>
            </a:extLst>
          </p:cNvPr>
          <p:cNvSpPr txBox="1"/>
          <p:nvPr/>
        </p:nvSpPr>
        <p:spPr>
          <a:xfrm>
            <a:off x="251520" y="5829301"/>
            <a:ext cx="2612985" cy="646331"/>
          </a:xfrm>
          <a:prstGeom prst="rect">
            <a:avLst/>
          </a:prstGeom>
          <a:noFill/>
        </p:spPr>
        <p:txBody>
          <a:bodyPr wrap="square" rtlCol="0">
            <a:spAutoFit/>
          </a:bodyPr>
          <a:lstStyle/>
          <a:p>
            <a:r>
              <a:rPr lang="en-US" dirty="0"/>
              <a:t>Figure1; Anatomy of the lungs, Cherney,(2022) </a:t>
            </a:r>
          </a:p>
        </p:txBody>
      </p:sp>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8072"/>
    </mc:Choice>
    <mc:Fallback>
      <p:transition spd="slow" advTm="68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3A26-7C11-E9BC-3F5C-E3DE0A079026}"/>
              </a:ext>
            </a:extLst>
          </p:cNvPr>
          <p:cNvSpPr>
            <a:spLocks noGrp="1"/>
          </p:cNvSpPr>
          <p:nvPr>
            <p:ph type="title"/>
          </p:nvPr>
        </p:nvSpPr>
        <p:spPr>
          <a:xfrm>
            <a:off x="457200" y="274638"/>
            <a:ext cx="8229600" cy="390179"/>
          </a:xfrm>
        </p:spPr>
        <p:txBody>
          <a:bodyPr wrap="square" anchor="ctr">
            <a:noAutofit/>
          </a:bodyPr>
          <a:lstStyle/>
          <a:p>
            <a:r>
              <a:rPr lang="en-US" sz="2400" dirty="0">
                <a:latin typeface="Arial" panose="020B0604020202020204" pitchFamily="34" charset="0"/>
                <a:cs typeface="Arial" panose="020B0604020202020204" pitchFamily="34" charset="0"/>
              </a:rPr>
              <a:t>                       Physiology of Asthma</a:t>
            </a:r>
          </a:p>
        </p:txBody>
      </p:sp>
      <p:sp>
        <p:nvSpPr>
          <p:cNvPr id="10" name="Text Placeholder 3">
            <a:extLst>
              <a:ext uri="{FF2B5EF4-FFF2-40B4-BE49-F238E27FC236}">
                <a16:creationId xmlns:a16="http://schemas.microsoft.com/office/drawing/2014/main" id="{EED3F025-1D19-43DF-7774-90776D3534CD}"/>
              </a:ext>
            </a:extLst>
          </p:cNvPr>
          <p:cNvSpPr>
            <a:spLocks noGrp="1"/>
          </p:cNvSpPr>
          <p:nvPr>
            <p:ph sz="half" idx="1"/>
          </p:nvPr>
        </p:nvSpPr>
        <p:spPr>
          <a:xfrm>
            <a:off x="251521" y="5403853"/>
            <a:ext cx="3240360" cy="257396"/>
          </a:xfrm>
        </p:spPr>
        <p:txBody>
          <a:bodyPr wrap="square" anchor="t">
            <a:normAutofit fontScale="25000" lnSpcReduction="20000"/>
          </a:bodyPr>
          <a:lstStyle/>
          <a:p>
            <a:pPr marL="0" indent="0">
              <a:buNone/>
            </a:pPr>
            <a:r>
              <a:rPr lang="en-GB" sz="5600" dirty="0">
                <a:latin typeface="Arial" panose="020B0604020202020204" pitchFamily="34" charset="0"/>
                <a:cs typeface="Arial" panose="020B0604020202020204" pitchFamily="34" charset="0"/>
              </a:rPr>
              <a:t>Figure 2 :Clinical Symptoms of Asthma,  Goldin et al,(2026)</a:t>
            </a:r>
          </a:p>
          <a:p>
            <a:endParaRPr lang="en-GB" sz="5600" dirty="0">
              <a:latin typeface="Arial" panose="020B0604020202020204" pitchFamily="34" charset="0"/>
              <a:cs typeface="Arial" panose="020B0604020202020204" pitchFamily="34" charset="0"/>
            </a:endParaRPr>
          </a:p>
          <a:p>
            <a:endParaRPr lang="en-US" dirty="0"/>
          </a:p>
        </p:txBody>
      </p:sp>
      <p:sp>
        <p:nvSpPr>
          <p:cNvPr id="15" name="Content Placeholder 3">
            <a:extLst>
              <a:ext uri="{FF2B5EF4-FFF2-40B4-BE49-F238E27FC236}">
                <a16:creationId xmlns:a16="http://schemas.microsoft.com/office/drawing/2014/main" id="{617ECDC4-6CBF-CC28-9E1C-18451D2E840B}"/>
              </a:ext>
            </a:extLst>
          </p:cNvPr>
          <p:cNvSpPr>
            <a:spLocks noGrp="1"/>
          </p:cNvSpPr>
          <p:nvPr>
            <p:ph sz="half" idx="2"/>
          </p:nvPr>
        </p:nvSpPr>
        <p:spPr>
          <a:xfrm>
            <a:off x="3995934" y="995026"/>
            <a:ext cx="5148065" cy="5386302"/>
          </a:xfrm>
        </p:spPr>
        <p:txBody>
          <a:bodyPr>
            <a:normAutofit fontScale="25000" lnSpcReduction="20000"/>
          </a:bodyPr>
          <a:lstStyle/>
          <a:p>
            <a:pPr marL="0" indent="0">
              <a:lnSpc>
                <a:spcPct val="150000"/>
              </a:lnSpc>
              <a:buNone/>
            </a:pPr>
            <a:r>
              <a:rPr lang="en-US" sz="5600" dirty="0">
                <a:latin typeface="Arial" panose="020B0604020202020204" pitchFamily="34" charset="0"/>
                <a:cs typeface="Arial" panose="020B0604020202020204" pitchFamily="34" charset="0"/>
              </a:rPr>
              <a:t>Asthma is a lung condition caused by different reasons and involves complex interactions between airway cells and inflammation. According to Goldin et al. (2026), this leads to the airways being hyperresponsiveness, inflamed, and sometimes blocked, making it hard to breathe.</a:t>
            </a:r>
          </a:p>
          <a:p>
            <a:pPr>
              <a:lnSpc>
                <a:spcPct val="150000"/>
              </a:lnSpc>
              <a:buFont typeface="Wingdings" pitchFamily="2" charset="2"/>
              <a:buChar char="v"/>
            </a:pPr>
            <a:r>
              <a:rPr lang="en-US" sz="5600" b="1" dirty="0">
                <a:latin typeface="Arial" panose="020B0604020202020204" pitchFamily="34" charset="0"/>
                <a:cs typeface="Arial" panose="020B0604020202020204" pitchFamily="34" charset="0"/>
              </a:rPr>
              <a:t>Bronchoconstriction</a:t>
            </a:r>
            <a:r>
              <a:rPr lang="en-US" sz="5600" dirty="0">
                <a:latin typeface="Arial" panose="020B0604020202020204" pitchFamily="34" charset="0"/>
                <a:cs typeface="Arial" panose="020B0604020202020204" pitchFamily="34" charset="0"/>
              </a:rPr>
              <a:t> is when the airways become narrow, blocking airflow. This is the main cause of asthma symptoms, according to the National Asthma Education et al. (2007).</a:t>
            </a:r>
          </a:p>
          <a:p>
            <a:pPr marL="285750" indent="-285750">
              <a:lnSpc>
                <a:spcPct val="150000"/>
              </a:lnSpc>
              <a:buFont typeface="Wingdings" pitchFamily="2" charset="2"/>
              <a:buChar char="v"/>
            </a:pPr>
            <a:r>
              <a:rPr lang="en-US" sz="5600" b="1" dirty="0">
                <a:latin typeface="Arial" panose="020B0604020202020204" pitchFamily="34" charset="0"/>
                <a:cs typeface="Arial" panose="020B0604020202020204" pitchFamily="34" charset="0"/>
              </a:rPr>
              <a:t>hyperresponsiveness.—</a:t>
            </a:r>
            <a:r>
              <a:rPr lang="en-US" sz="5600" dirty="0">
                <a:latin typeface="Arial" panose="020B0604020202020204" pitchFamily="34" charset="0"/>
                <a:cs typeface="Arial" panose="020B0604020202020204" pitchFamily="34" charset="0"/>
              </a:rPr>
              <a:t>An essential though not exclusive, characteristic of asthma is an elevated bronchoconstrictor response to a variety of stimuli.</a:t>
            </a:r>
          </a:p>
          <a:p>
            <a:pPr marL="171450" indent="-171450">
              <a:lnSpc>
                <a:spcPct val="150000"/>
              </a:lnSpc>
              <a:buFont typeface="Wingdings" pitchFamily="2" charset="2"/>
              <a:buChar char="v"/>
            </a:pPr>
            <a:r>
              <a:rPr lang="en-US" sz="5600" b="1" dirty="0">
                <a:latin typeface="Arial" panose="020B0604020202020204" pitchFamily="34" charset="0"/>
                <a:cs typeface="Arial" panose="020B0604020202020204" pitchFamily="34" charset="0"/>
              </a:rPr>
              <a:t>   Airway remodeling - </a:t>
            </a:r>
            <a:r>
              <a:rPr lang="en-US" sz="5600" dirty="0">
                <a:latin typeface="Arial" panose="020B0604020202020204" pitchFamily="34" charset="0"/>
                <a:cs typeface="Arial" panose="020B0604020202020204" pitchFamily="34" charset="0"/>
              </a:rPr>
              <a:t>Persistent airway blockage may   result from physical changes brought on by recurrent inflammation, such as fibrosis, increased smooth muscle mass, and thickening of the airway walls (Global Initiative for Asthma, 2023).</a:t>
            </a:r>
          </a:p>
          <a:p>
            <a:pPr>
              <a:lnSpc>
                <a:spcPct val="150000"/>
              </a:lnSpc>
              <a:buFont typeface="Wingdings" pitchFamily="2" charset="2"/>
              <a:buChar char="v"/>
            </a:pPr>
            <a:endParaRPr lang="en-US" sz="5600" dirty="0">
              <a:latin typeface="Arial" panose="020B0604020202020204" pitchFamily="34" charset="0"/>
              <a:cs typeface="Arial" panose="020B0604020202020204" pitchFamily="34" charset="0"/>
            </a:endParaRPr>
          </a:p>
          <a:p>
            <a:pPr>
              <a:lnSpc>
                <a:spcPct val="150000"/>
              </a:lnSpc>
              <a:buFont typeface="Wingdings" pitchFamily="2" charset="2"/>
              <a:buChar char="v"/>
            </a:pPr>
            <a:endParaRPr lang="en-US" sz="1400" dirty="0"/>
          </a:p>
          <a:p>
            <a:pPr>
              <a:lnSpc>
                <a:spcPct val="150000"/>
              </a:lnSpc>
              <a:buFont typeface="Wingdings" pitchFamily="2" charset="2"/>
              <a:buChar char="v"/>
            </a:pPr>
            <a:endParaRPr lang="en-US" sz="1400" dirty="0"/>
          </a:p>
          <a:p>
            <a:pPr>
              <a:lnSpc>
                <a:spcPct val="150000"/>
              </a:lnSpc>
              <a:buFont typeface="Wingdings" pitchFamily="2" charset="2"/>
              <a:buChar char="v"/>
            </a:pPr>
            <a:endParaRPr lang="en-US" sz="1400" dirty="0"/>
          </a:p>
          <a:p>
            <a:pPr>
              <a:lnSpc>
                <a:spcPct val="150000"/>
              </a:lnSpc>
              <a:buFont typeface="Wingdings" pitchFamily="2" charset="2"/>
              <a:buChar char="v"/>
            </a:pPr>
            <a:endParaRPr lang="en-US" sz="1400" dirty="0"/>
          </a:p>
        </p:txBody>
      </p:sp>
      <p:sp>
        <p:nvSpPr>
          <p:cNvPr id="5" name="Slide Number Placeholder 4">
            <a:extLst>
              <a:ext uri="{FF2B5EF4-FFF2-40B4-BE49-F238E27FC236}">
                <a16:creationId xmlns:a16="http://schemas.microsoft.com/office/drawing/2014/main" id="{A5011FB3-507F-7232-A8DE-2F97072C51B0}"/>
              </a:ext>
            </a:extLst>
          </p:cNvPr>
          <p:cNvSpPr>
            <a:spLocks noGrp="1"/>
          </p:cNvSpPr>
          <p:nvPr>
            <p:ph type="sldNum" sz="quarter" idx="12"/>
          </p:nvPr>
        </p:nvSpPr>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dirty="0"/>
          </a:p>
        </p:txBody>
      </p:sp>
      <p:pic>
        <p:nvPicPr>
          <p:cNvPr id="2052" name="Picture 4" descr="Figure 2-1">
            <a:extLst>
              <a:ext uri="{FF2B5EF4-FFF2-40B4-BE49-F238E27FC236}">
                <a16:creationId xmlns:a16="http://schemas.microsoft.com/office/drawing/2014/main" id="{F3284701-9BDE-9D9C-D45A-F5E280251B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88" y="995027"/>
            <a:ext cx="3956248" cy="41330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Figure 2-1">
            <a:extLst>
              <a:ext uri="{FF2B5EF4-FFF2-40B4-BE49-F238E27FC236}">
                <a16:creationId xmlns:a16="http://schemas.microsoft.com/office/drawing/2014/main" id="{B28141F6-9F5F-61D5-9C1D-3054680753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88" y="995025"/>
            <a:ext cx="3956247" cy="4250515"/>
          </a:xfrm>
          <a:prstGeom prst="rect">
            <a:avLst/>
          </a:prstGeom>
          <a:noFill/>
          <a:extLst>
            <a:ext uri="{909E8E84-426E-40DD-AFC4-6F175D3DCCD1}">
              <a14:hiddenFill xmlns:a14="http://schemas.microsoft.com/office/drawing/2010/main">
                <a:solidFill>
                  <a:srgbClr val="FFFFFF"/>
                </a:solidFill>
              </a14:hiddenFill>
            </a:ext>
          </a:extLst>
        </p:spPr>
      </p:pic>
      <p:pic>
        <p:nvPicPr>
          <p:cNvPr id="52" name="Audio 51">
            <a:extLst>
              <a:ext uri="{FF2B5EF4-FFF2-40B4-BE49-F238E27FC236}">
                <a16:creationId xmlns:a16="http://schemas.microsoft.com/office/drawing/2014/main" id="{0161E332-0EE5-921F-B27D-E581D8EAD5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71154131"/>
      </p:ext>
    </p:extLst>
  </p:cSld>
  <p:clrMapOvr>
    <a:masterClrMapping/>
  </p:clrMapOvr>
  <mc:AlternateContent xmlns:mc="http://schemas.openxmlformats.org/markup-compatibility/2006">
    <mc:Choice xmlns:p14="http://schemas.microsoft.com/office/powerpoint/2010/main" Requires="p14">
      <p:transition spd="slow" p14:dur="2000" advTm="60810"/>
    </mc:Choice>
    <mc:Fallback>
      <p:transition spd="slow" advTm="60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0"/>
            <a:ext cx="7859216" cy="803052"/>
          </a:xfrm>
        </p:spPr>
        <p:txBody>
          <a:bodyPr wrap="square" anchor="ctr">
            <a:normAutofit/>
          </a:bodyPr>
          <a:lstStyle/>
          <a:p>
            <a:r>
              <a:rPr lang="en-GB" sz="2800" b="1" dirty="0">
                <a:latin typeface="Arial" panose="020B0604020202020204" pitchFamily="34" charset="0"/>
                <a:cs typeface="Arial" panose="020B0604020202020204" pitchFamily="34" charset="0"/>
              </a:rPr>
              <a:t>                          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323528" y="1196752"/>
            <a:ext cx="1872208" cy="2232248"/>
          </a:xfrm>
        </p:spPr>
        <p:txBody>
          <a:bodyPr wrap="square" anchor="t">
            <a:normAutofit fontScale="25000" lnSpcReduction="20000"/>
          </a:bodyPr>
          <a:lstStyle/>
          <a:p>
            <a:pPr marL="457200" lvl="1" indent="0">
              <a:buNone/>
            </a:pPr>
            <a:r>
              <a:rPr lang="en-GB" sz="8000" dirty="0">
                <a:latin typeface="Arial" panose="020B0604020202020204" pitchFamily="34" charset="0"/>
                <a:cs typeface="Arial" panose="020B0604020202020204" pitchFamily="34" charset="0"/>
              </a:rPr>
              <a:t>How this person's lifestyle, activities, and health condition provide serious health hazards.</a:t>
            </a:r>
          </a:p>
          <a:p>
            <a:endParaRPr lang="en-GB" sz="2200" b="1" dirty="0">
              <a:latin typeface="Arial" panose="020B0604020202020204" pitchFamily="34" charset="0"/>
              <a:cs typeface="Arial" panose="020B0604020202020204" pitchFamily="34" charset="0"/>
            </a:endParaRPr>
          </a:p>
        </p:txBody>
      </p:sp>
      <p:sp>
        <p:nvSpPr>
          <p:cNvPr id="11" name="Content Placeholder 3">
            <a:extLst>
              <a:ext uri="{FF2B5EF4-FFF2-40B4-BE49-F238E27FC236}">
                <a16:creationId xmlns:a16="http://schemas.microsoft.com/office/drawing/2014/main" id="{0AC5BCC5-615F-843A-52DC-E6B552D7FB99}"/>
              </a:ext>
            </a:extLst>
          </p:cNvPr>
          <p:cNvSpPr>
            <a:spLocks noGrp="1"/>
          </p:cNvSpPr>
          <p:nvPr>
            <p:ph sz="half" idx="2"/>
          </p:nvPr>
        </p:nvSpPr>
        <p:spPr>
          <a:xfrm>
            <a:off x="2051720" y="803052"/>
            <a:ext cx="7092280" cy="6054948"/>
          </a:xfrm>
        </p:spPr>
        <p:txBody>
          <a:bodyPr>
            <a:normAutofit fontScale="25000" lnSpcReduction="20000"/>
          </a:bodyPr>
          <a:lstStyle/>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Aries, a 50-year-old man, has been diagnosed with asthma that requires ongoing attention to health and well-being practices to maintain wellness and prevent recurrent episodes.  </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Because of the nature of his asthma, Aries adopts several preventative health practices, to avoid known asthma triggers such dust, mites, pollen, and pet dander. </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He also pays attention to the surroundings, limiting his exposure to air pollution and avoiding areas where people smoke.</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 Aries chooses his activities and intensity levels carefully to reduce the risk of exercise-induced asthma episodes, exercise is an important part of his lifestyle.</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 Taking prescription inhalers prior to physical activity, Aries can maintain an active lifestyle in a safe manner.</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In terms of nutrition, Aries consumes a well-balanced diet rich in fruits, vegetables, and antioxidants, which may support his respiratory and immune system wellness. </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He also avoids alcohol and smoking because he is aware that these may exacerbate asthma symptoms and impair lung function.</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According to Allergy and Asthma Network ( 2021).</a:t>
            </a:r>
          </a:p>
          <a:p>
            <a:endParaRPr lang="en-US" sz="12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56" name="Audio 55">
            <a:extLst>
              <a:ext uri="{FF2B5EF4-FFF2-40B4-BE49-F238E27FC236}">
                <a16:creationId xmlns:a16="http://schemas.microsoft.com/office/drawing/2014/main" id="{9BB3A87E-3324-0914-0F57-97BAACE8E9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89644"/>
    </mc:Choice>
    <mc:Fallback>
      <p:transition spd="slow" advTm="89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7499350" cy="562074"/>
          </a:xfrm>
        </p:spPr>
        <p:txBody>
          <a:bodyPr wrap="square" anchor="ctr">
            <a:normAutofit/>
          </a:bodyPr>
          <a:lstStyle/>
          <a:p>
            <a:r>
              <a:rPr lang="en-GB" sz="2800" b="1" dirty="0">
                <a:latin typeface="Arial" panose="020B0604020202020204" pitchFamily="34" charset="0"/>
                <a:cs typeface="Arial" panose="020B0604020202020204" pitchFamily="34" charset="0"/>
              </a:rPr>
              <a:t>                       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a:xfrm>
            <a:off x="827584" y="1448470"/>
            <a:ext cx="1728192" cy="2196554"/>
          </a:xfrm>
        </p:spPr>
        <p:txBody>
          <a:bodyPr wrap="square" anchor="t">
            <a:normAutofit/>
          </a:bodyPr>
          <a:lstStyle/>
          <a:p>
            <a:pPr marL="0" indent="0">
              <a:buNone/>
            </a:pPr>
            <a:r>
              <a:rPr lang="en-GB" sz="2000" dirty="0">
                <a:latin typeface="Arial" panose="020B0604020202020204" pitchFamily="34" charset="0"/>
                <a:cs typeface="Arial" panose="020B0604020202020204" pitchFamily="34" charset="0"/>
              </a:rPr>
              <a:t>Write about the everyday routine that this person has </a:t>
            </a:r>
          </a:p>
        </p:txBody>
      </p:sp>
      <p:sp>
        <p:nvSpPr>
          <p:cNvPr id="10" name="Content Placeholder 3">
            <a:extLst>
              <a:ext uri="{FF2B5EF4-FFF2-40B4-BE49-F238E27FC236}">
                <a16:creationId xmlns:a16="http://schemas.microsoft.com/office/drawing/2014/main" id="{29290BD7-0FAA-4B56-01DC-80E8DD271A2F}"/>
              </a:ext>
            </a:extLst>
          </p:cNvPr>
          <p:cNvSpPr>
            <a:spLocks noGrp="1"/>
          </p:cNvSpPr>
          <p:nvPr>
            <p:ph sz="half" idx="2"/>
          </p:nvPr>
        </p:nvSpPr>
        <p:spPr>
          <a:xfrm>
            <a:off x="2699792" y="692696"/>
            <a:ext cx="6228308" cy="6048672"/>
          </a:xfrm>
        </p:spPr>
        <p:txBody>
          <a:bodyPr>
            <a:noAutofit/>
          </a:bodyPr>
          <a:lstStyle/>
          <a:p>
            <a:pPr>
              <a:lnSpc>
                <a:spcPct val="150000"/>
              </a:lnSpc>
            </a:pPr>
            <a:endParaRPr lang="en-US" sz="1400" dirty="0">
              <a:latin typeface="Arial" panose="020B0604020202020204" pitchFamily="34" charset="0"/>
              <a:cs typeface="Arial" panose="020B0604020202020204" pitchFamily="34" charset="0"/>
            </a:endParaRP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According to Allergy and Asthma Network (2021).</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Keeping his relaxation and quality sleep a priority.</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He aim to maintain a healthy weight range.</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Leave unhealthy food aside. Instead, concentrate on lean meats and organic produce.  </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Everyday , he  try to get in at least a little exercise.</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 He avoid delaying his doctor's visits.</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Update prescriptions before they expire and take medicines as directed.</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Keep up with his vaccination, particularly those against pneumonia and influenza.</a:t>
            </a:r>
          </a:p>
          <a:p>
            <a:pPr>
              <a:lnSpc>
                <a:spcPct val="150000"/>
              </a:lnSpc>
              <a:buFont typeface="Wingdings" pitchFamily="2" charset="2"/>
              <a:buChar char="v"/>
            </a:pPr>
            <a:r>
              <a:rPr lang="en-US" sz="1400" dirty="0">
                <a:latin typeface="Arial" panose="020B0604020202020204" pitchFamily="34" charset="0"/>
                <a:cs typeface="Arial" panose="020B0604020202020204" pitchFamily="34" charset="0"/>
              </a:rPr>
              <a:t>On days with high the levels of pollen and poor air quality,  he always make sure that he keep windows and doors closed.</a:t>
            </a:r>
          </a:p>
          <a:p>
            <a:endParaRPr lang="en-US" sz="1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pic>
        <p:nvPicPr>
          <p:cNvPr id="39" name="Audio 38">
            <a:extLst>
              <a:ext uri="{FF2B5EF4-FFF2-40B4-BE49-F238E27FC236}">
                <a16:creationId xmlns:a16="http://schemas.microsoft.com/office/drawing/2014/main" id="{0A7BC9E3-A4C1-1532-18ED-3F9FE5C48E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53447"/>
    </mc:Choice>
    <mc:Fallback>
      <p:transition spd="slow" advTm="5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
            <a:ext cx="8229600" cy="1574824"/>
          </a:xfrm>
        </p:spPr>
        <p:txBody>
          <a:bodyPr wrap="square" anchor="ctr">
            <a:normAutofit/>
          </a:bodyPr>
          <a:lstStyle/>
          <a:p>
            <a:r>
              <a:rPr lang="en-GB" sz="3200" b="1" dirty="0">
                <a:latin typeface="Arial" panose="020B0604020202020204" pitchFamily="34" charset="0"/>
                <a:cs typeface="Arial" panose="020B0604020202020204" pitchFamily="34" charset="0"/>
              </a:rPr>
              <a:t>                       Care Plan (3/3)</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Thematic Synthesis, </a:t>
            </a:r>
            <a:r>
              <a:rPr lang="en-GB" sz="1600" dirty="0">
                <a:latin typeface="Arial" panose="020B0604020202020204" pitchFamily="34" charset="0"/>
                <a:cs typeface="Arial" panose="020B0604020202020204" pitchFamily="34" charset="0"/>
              </a:rPr>
              <a:t>Miles et ,al ( 2017)</a:t>
            </a:r>
            <a:br>
              <a:rPr lang="en-GB" sz="16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sz="half" idx="1"/>
          </p:nvPr>
        </p:nvSpPr>
        <p:spPr>
          <a:xfrm>
            <a:off x="457200" y="1988840"/>
            <a:ext cx="2242592" cy="2016224"/>
          </a:xfrm>
        </p:spPr>
        <p:txBody>
          <a:bodyPr wrap="square" anchor="t">
            <a:noAutofit/>
          </a:bodyPr>
          <a:lstStyle/>
          <a:p>
            <a:pPr marL="0" indent="0">
              <a:lnSpc>
                <a:spcPct val="100000"/>
              </a:lnSpc>
              <a:buNone/>
            </a:pPr>
            <a:r>
              <a:rPr lang="en-GB" sz="2000" b="1" dirty="0">
                <a:latin typeface="Arial" panose="020B0604020202020204" pitchFamily="34" charset="0"/>
                <a:cs typeface="Arial" panose="020B0604020202020204" pitchFamily="34" charset="0"/>
              </a:rPr>
              <a:t>Communication and ethical considerations for the care of this person</a:t>
            </a:r>
            <a:r>
              <a:rPr lang="en-GB" sz="2000" dirty="0">
                <a:latin typeface="Arial" panose="020B0604020202020204" pitchFamily="34" charset="0"/>
                <a:cs typeface="Arial" panose="020B0604020202020204" pitchFamily="34" charset="0"/>
              </a:rPr>
              <a:t>.</a:t>
            </a:r>
          </a:p>
        </p:txBody>
      </p:sp>
      <p:pic>
        <p:nvPicPr>
          <p:cNvPr id="4098" name="Picture 2" descr="Fig. 2">
            <a:extLst>
              <a:ext uri="{FF2B5EF4-FFF2-40B4-BE49-F238E27FC236}">
                <a16:creationId xmlns:a16="http://schemas.microsoft.com/office/drawing/2014/main" id="{A91EBF0C-7DF1-3015-C56C-A278B8BC1A3D}"/>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2699792" y="1268760"/>
            <a:ext cx="6228308" cy="4963656"/>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28/03/2026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44" name="Audio 43">
            <a:extLst>
              <a:ext uri="{FF2B5EF4-FFF2-40B4-BE49-F238E27FC236}">
                <a16:creationId xmlns:a16="http://schemas.microsoft.com/office/drawing/2014/main" id="{940CA9DA-60E1-1674-29A3-6C350455FF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45813"/>
    </mc:Choice>
    <mc:Fallback>
      <p:transition spd="slow" advTm="45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AB06D-7951-663F-1E26-EDEAC59D6420}"/>
              </a:ext>
            </a:extLst>
          </p:cNvPr>
          <p:cNvSpPr>
            <a:spLocks noGrp="1"/>
          </p:cNvSpPr>
          <p:nvPr>
            <p:ph type="title"/>
          </p:nvPr>
        </p:nvSpPr>
        <p:spPr>
          <a:xfrm>
            <a:off x="683568" y="0"/>
            <a:ext cx="8003232" cy="764704"/>
          </a:xfrm>
        </p:spPr>
        <p:txBody>
          <a:bodyPr>
            <a:normAutofit/>
          </a:bodyPr>
          <a:lstStyle/>
          <a:p>
            <a:r>
              <a:rPr lang="en-US" sz="2800" b="1" dirty="0">
                <a:latin typeface="Arial" panose="020B0604020202020204" pitchFamily="34" charset="0"/>
                <a:cs typeface="Arial" panose="020B0604020202020204" pitchFamily="34" charset="0"/>
              </a:rPr>
              <a:t>                         Care Plan 3/3. </a:t>
            </a:r>
          </a:p>
        </p:txBody>
      </p:sp>
      <p:sp>
        <p:nvSpPr>
          <p:cNvPr id="3" name="Content Placeholder 2">
            <a:extLst>
              <a:ext uri="{FF2B5EF4-FFF2-40B4-BE49-F238E27FC236}">
                <a16:creationId xmlns:a16="http://schemas.microsoft.com/office/drawing/2014/main" id="{B032CFA6-B2DB-2687-BBEE-2603AFA9339E}"/>
              </a:ext>
            </a:extLst>
          </p:cNvPr>
          <p:cNvSpPr>
            <a:spLocks noGrp="1"/>
          </p:cNvSpPr>
          <p:nvPr>
            <p:ph idx="1"/>
          </p:nvPr>
        </p:nvSpPr>
        <p:spPr>
          <a:xfrm>
            <a:off x="1249288" y="609598"/>
            <a:ext cx="8003232" cy="6248402"/>
          </a:xfrm>
        </p:spPr>
        <p:txBody>
          <a:bodyPr>
            <a:noAutofit/>
          </a:bodyPr>
          <a:lstStyle/>
          <a:p>
            <a:pPr marL="0" indent="0">
              <a:buNone/>
            </a:pPr>
            <a:r>
              <a:rPr lang="en-GB" sz="1400" b="1" dirty="0"/>
              <a:t>     </a:t>
            </a:r>
            <a:r>
              <a:rPr lang="en-GB" sz="1400" b="1" dirty="0">
                <a:latin typeface="Arial" panose="020B0604020202020204" pitchFamily="34" charset="0"/>
                <a:cs typeface="Arial" panose="020B0604020202020204" pitchFamily="34" charset="0"/>
              </a:rPr>
              <a:t>Communication in Healthcare</a:t>
            </a:r>
          </a:p>
          <a:p>
            <a:pPr>
              <a:buFont typeface="Wingdings" pitchFamily="2" charset="2"/>
              <a:buChar char="v"/>
            </a:pPr>
            <a:r>
              <a:rPr lang="en-GB" sz="1400" dirty="0">
                <a:latin typeface="Arial" panose="020B0604020202020204" pitchFamily="34" charset="0"/>
                <a:cs typeface="Arial" panose="020B0604020202020204" pitchFamily="34" charset="0"/>
              </a:rPr>
              <a:t>Good communication between patients and Health Care Professionals is essential (NICE, n.d.)</a:t>
            </a:r>
          </a:p>
          <a:p>
            <a:pPr>
              <a:buFont typeface="Wingdings" pitchFamily="2" charset="2"/>
              <a:buChar char="v"/>
            </a:pPr>
            <a:r>
              <a:rPr lang="en-GB" sz="1400" dirty="0">
                <a:latin typeface="Arial" panose="020B0604020202020204" pitchFamily="34" charset="0"/>
                <a:cs typeface="Arial" panose="020B0604020202020204" pitchFamily="34" charset="0"/>
              </a:rPr>
              <a:t>Patients want to feel:</a:t>
            </a:r>
          </a:p>
          <a:p>
            <a:pPr lvl="1">
              <a:buFont typeface="Wingdings" pitchFamily="2" charset="2"/>
              <a:buChar char="v"/>
            </a:pPr>
            <a:r>
              <a:rPr lang="en-GB" sz="1400" dirty="0">
                <a:latin typeface="Arial" panose="020B0604020202020204" pitchFamily="34" charset="0"/>
                <a:cs typeface="Arial" panose="020B0604020202020204" pitchFamily="34" charset="0"/>
              </a:rPr>
              <a:t>Heard</a:t>
            </a:r>
          </a:p>
          <a:p>
            <a:pPr lvl="1">
              <a:buFont typeface="Wingdings" pitchFamily="2" charset="2"/>
              <a:buChar char="v"/>
            </a:pPr>
            <a:r>
              <a:rPr lang="en-GB" sz="1400" dirty="0">
                <a:latin typeface="Arial" panose="020B0604020202020204" pitchFamily="34" charset="0"/>
                <a:cs typeface="Arial" panose="020B0604020202020204" pitchFamily="34" charset="0"/>
              </a:rPr>
              <a:t>Respected</a:t>
            </a:r>
          </a:p>
          <a:p>
            <a:pPr lvl="1">
              <a:buFont typeface="Wingdings" pitchFamily="2" charset="2"/>
              <a:buChar char="v"/>
            </a:pPr>
            <a:r>
              <a:rPr lang="en-GB" sz="1400" dirty="0">
                <a:latin typeface="Arial" panose="020B0604020202020204" pitchFamily="34" charset="0"/>
                <a:cs typeface="Arial" panose="020B0604020202020204" pitchFamily="34" charset="0"/>
              </a:rPr>
              <a:t>Included in decisions-making</a:t>
            </a:r>
          </a:p>
          <a:p>
            <a:pPr>
              <a:buFont typeface="Wingdings" pitchFamily="2" charset="2"/>
              <a:buChar char="v"/>
            </a:pPr>
            <a:r>
              <a:rPr lang="en-GB" sz="1400" dirty="0">
                <a:latin typeface="Arial" panose="020B0604020202020204" pitchFamily="34" charset="0"/>
                <a:cs typeface="Arial" panose="020B0604020202020204" pitchFamily="34" charset="0"/>
              </a:rPr>
              <a:t>Patient advocates can help improve communication</a:t>
            </a:r>
          </a:p>
          <a:p>
            <a:pPr>
              <a:buFont typeface="Wingdings" pitchFamily="2" charset="2"/>
              <a:buChar char="v"/>
            </a:pPr>
            <a:r>
              <a:rPr lang="en-GB" sz="1400" b="1" dirty="0">
                <a:latin typeface="Arial" panose="020B0604020202020204" pitchFamily="34" charset="0"/>
                <a:cs typeface="Arial" panose="020B0604020202020204" pitchFamily="34" charset="0"/>
              </a:rPr>
              <a:t>Importance of Continuity of Care</a:t>
            </a:r>
            <a:r>
              <a:rPr lang="en-US" sz="1400" dirty="0">
                <a:latin typeface="Arial" panose="020B0604020202020204" pitchFamily="34" charset="0"/>
                <a:cs typeface="Arial" panose="020B0604020202020204" pitchFamily="34" charset="0"/>
              </a:rPr>
              <a:t> </a:t>
            </a:r>
          </a:p>
          <a:p>
            <a:pPr>
              <a:buFont typeface="Wingdings" pitchFamily="2" charset="2"/>
              <a:buChar char="v"/>
            </a:pPr>
            <a:r>
              <a:rPr lang="en-GB" sz="1400" dirty="0">
                <a:latin typeface="Arial" panose="020B0604020202020204" pitchFamily="34" charset="0"/>
                <a:cs typeface="Arial" panose="020B0604020202020204" pitchFamily="34" charset="0"/>
              </a:rPr>
              <a:t>Seeing the same GP builds trust</a:t>
            </a:r>
          </a:p>
          <a:p>
            <a:pPr>
              <a:buFont typeface="Wingdings" pitchFamily="2" charset="2"/>
              <a:buChar char="v"/>
            </a:pPr>
            <a:r>
              <a:rPr lang="en-GB" sz="1400" dirty="0">
                <a:latin typeface="Arial" panose="020B0604020202020204" pitchFamily="34" charset="0"/>
                <a:cs typeface="Arial" panose="020B0604020202020204" pitchFamily="34" charset="0"/>
              </a:rPr>
              <a:t>Reduces anxiety for patients and carers</a:t>
            </a:r>
          </a:p>
          <a:p>
            <a:pPr>
              <a:buFont typeface="Wingdings" pitchFamily="2" charset="2"/>
              <a:buChar char="v"/>
            </a:pPr>
            <a:r>
              <a:rPr lang="en-GB" sz="1400" dirty="0">
                <a:latin typeface="Arial" panose="020B0604020202020204" pitchFamily="34" charset="0"/>
                <a:cs typeface="Arial" panose="020B0604020202020204" pitchFamily="34" charset="0"/>
              </a:rPr>
              <a:t>Helps doctors better understand patient needs</a:t>
            </a:r>
          </a:p>
          <a:p>
            <a:pPr>
              <a:buFont typeface="Wingdings" pitchFamily="2" charset="2"/>
              <a:buChar char="v"/>
            </a:pPr>
            <a:r>
              <a:rPr lang="en-GB" sz="1400" dirty="0">
                <a:latin typeface="Arial" panose="020B0604020202020204" pitchFamily="34" charset="0"/>
                <a:cs typeface="Arial" panose="020B0604020202020204" pitchFamily="34" charset="0"/>
              </a:rPr>
              <a:t>Supports stronger patient–GP relationships</a:t>
            </a:r>
          </a:p>
          <a:p>
            <a:pPr marL="0" indent="0">
              <a:buNone/>
            </a:pPr>
            <a:r>
              <a:rPr lang="en-GB" sz="1400" b="1" dirty="0">
                <a:latin typeface="Arial" panose="020B0604020202020204" pitchFamily="34" charset="0"/>
                <a:cs typeface="Arial" panose="020B0604020202020204" pitchFamily="34" charset="0"/>
              </a:rPr>
              <a:t>     Challenges in Treatment</a:t>
            </a:r>
          </a:p>
          <a:p>
            <a:pPr>
              <a:buFont typeface="Wingdings" pitchFamily="2" charset="2"/>
              <a:buChar char="v"/>
            </a:pPr>
            <a:r>
              <a:rPr lang="en-GB" sz="1400" dirty="0">
                <a:latin typeface="Arial" panose="020B0604020202020204" pitchFamily="34" charset="0"/>
                <a:cs typeface="Arial" panose="020B0604020202020204" pitchFamily="34" charset="0"/>
              </a:rPr>
              <a:t>HCPs may not always:</a:t>
            </a:r>
          </a:p>
          <a:p>
            <a:pPr lvl="1">
              <a:buFont typeface="Wingdings" pitchFamily="2" charset="2"/>
              <a:buChar char="v"/>
            </a:pPr>
            <a:r>
              <a:rPr lang="en-GB" sz="1400" dirty="0">
                <a:latin typeface="Arial" panose="020B0604020202020204" pitchFamily="34" charset="0"/>
                <a:cs typeface="Arial" panose="020B0604020202020204" pitchFamily="34" charset="0"/>
              </a:rPr>
              <a:t>Adjust treatment to fit patient routines</a:t>
            </a:r>
          </a:p>
          <a:p>
            <a:pPr lvl="1">
              <a:buFont typeface="Wingdings" pitchFamily="2" charset="2"/>
              <a:buChar char="v"/>
            </a:pPr>
            <a:r>
              <a:rPr lang="en-GB" sz="1400" dirty="0">
                <a:latin typeface="Arial" panose="020B0604020202020204" pitchFamily="34" charset="0"/>
                <a:cs typeface="Arial" panose="020B0604020202020204" pitchFamily="34" charset="0"/>
              </a:rPr>
              <a:t>Be consistent in decision-making</a:t>
            </a:r>
          </a:p>
          <a:p>
            <a:pPr>
              <a:buFont typeface="Wingdings" pitchFamily="2" charset="2"/>
              <a:buChar char="v"/>
            </a:pPr>
            <a:r>
              <a:rPr lang="en-GB" sz="1400" dirty="0">
                <a:latin typeface="Arial" panose="020B0604020202020204" pitchFamily="34" charset="0"/>
                <a:cs typeface="Arial" panose="020B0604020202020204" pitchFamily="34" charset="0"/>
              </a:rPr>
              <a:t>This can lead to frustration for patients</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a:t>
            </a:r>
          </a:p>
        </p:txBody>
      </p:sp>
      <p:sp>
        <p:nvSpPr>
          <p:cNvPr id="5" name="Slide Number Placeholder 4">
            <a:extLst>
              <a:ext uri="{FF2B5EF4-FFF2-40B4-BE49-F238E27FC236}">
                <a16:creationId xmlns:a16="http://schemas.microsoft.com/office/drawing/2014/main" id="{E55CD4DC-5450-DA2D-5D32-BBF78C437FE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1" name="Audio 70">
            <a:extLst>
              <a:ext uri="{FF2B5EF4-FFF2-40B4-BE49-F238E27FC236}">
                <a16:creationId xmlns:a16="http://schemas.microsoft.com/office/drawing/2014/main" id="{E7806E95-8A96-C875-5A38-A8E0EC5B53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55224539"/>
      </p:ext>
    </p:extLst>
  </p:cSld>
  <p:clrMapOvr>
    <a:masterClrMapping/>
  </p:clrMapOvr>
  <mc:AlternateContent xmlns:mc="http://schemas.openxmlformats.org/markup-compatibility/2006">
    <mc:Choice xmlns:p14="http://schemas.microsoft.com/office/powerpoint/2010/main" Requires="p14">
      <p:transition spd="slow" p14:dur="2000" advTm="53739"/>
    </mc:Choice>
    <mc:Fallback>
      <p:transition spd="slow" advTm="53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D757C-27AE-039F-E735-826BA27DFD95}"/>
              </a:ext>
            </a:extLst>
          </p:cNvPr>
          <p:cNvSpPr>
            <a:spLocks noGrp="1"/>
          </p:cNvSpPr>
          <p:nvPr>
            <p:ph type="title"/>
          </p:nvPr>
        </p:nvSpPr>
        <p:spPr>
          <a:xfrm>
            <a:off x="457200" y="274638"/>
            <a:ext cx="8229600" cy="562074"/>
          </a:xfrm>
        </p:spPr>
        <p:txBody>
          <a:bodyPr>
            <a:normAutofit/>
          </a:bodyPr>
          <a:lstStyle/>
          <a:p>
            <a:r>
              <a:rPr lang="en-US" sz="2800" dirty="0">
                <a:latin typeface="Arial" panose="020B0604020202020204" pitchFamily="34" charset="0"/>
                <a:cs typeface="Arial" panose="020B0604020202020204" pitchFamily="34" charset="0"/>
              </a:rPr>
              <a:t>                           Care Plan 3/3</a:t>
            </a:r>
          </a:p>
        </p:txBody>
      </p:sp>
      <p:sp>
        <p:nvSpPr>
          <p:cNvPr id="3" name="Content Placeholder 2">
            <a:extLst>
              <a:ext uri="{FF2B5EF4-FFF2-40B4-BE49-F238E27FC236}">
                <a16:creationId xmlns:a16="http://schemas.microsoft.com/office/drawing/2014/main" id="{913DD8AF-F8CE-7C3E-2C69-16634FF2F8CA}"/>
              </a:ext>
            </a:extLst>
          </p:cNvPr>
          <p:cNvSpPr>
            <a:spLocks noGrp="1"/>
          </p:cNvSpPr>
          <p:nvPr>
            <p:ph idx="1"/>
          </p:nvPr>
        </p:nvSpPr>
        <p:spPr>
          <a:xfrm>
            <a:off x="1493909" y="836712"/>
            <a:ext cx="7434191" cy="6021288"/>
          </a:xfrm>
        </p:spPr>
        <p:txBody>
          <a:bodyPr>
            <a:normAutofit lnSpcReduction="10000"/>
          </a:bodyPr>
          <a:lstStyle/>
          <a:p>
            <a:pPr marL="0" indent="0">
              <a:buNone/>
            </a:pPr>
            <a:r>
              <a:rPr lang="en-GB" sz="12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Patient Adherence Issues /Self Management. </a:t>
            </a:r>
          </a:p>
          <a:p>
            <a:pPr>
              <a:buFont typeface="Wingdings" pitchFamily="2" charset="2"/>
              <a:buChar char="v"/>
            </a:pPr>
            <a:r>
              <a:rPr lang="en-GB" sz="1400" dirty="0">
                <a:latin typeface="Arial" panose="020B0604020202020204" pitchFamily="34" charset="0"/>
                <a:cs typeface="Arial" panose="020B0604020202020204" pitchFamily="34" charset="0"/>
              </a:rPr>
              <a:t>      Patients may stop following treatment if:</a:t>
            </a:r>
          </a:p>
          <a:p>
            <a:pPr lvl="1">
              <a:buFont typeface="Wingdings" pitchFamily="2" charset="2"/>
              <a:buChar char="v"/>
            </a:pPr>
            <a:r>
              <a:rPr lang="en-GB" sz="1400" dirty="0">
                <a:latin typeface="Arial" panose="020B0604020202020204" pitchFamily="34" charset="0"/>
                <a:cs typeface="Arial" panose="020B0604020202020204" pitchFamily="34" charset="0"/>
              </a:rPr>
              <a:t>If treatment doesn’t seem effective</a:t>
            </a:r>
          </a:p>
          <a:p>
            <a:pPr lvl="1">
              <a:buFont typeface="Wingdings" pitchFamily="2" charset="2"/>
              <a:buChar char="v"/>
            </a:pPr>
            <a:r>
              <a:rPr lang="en-GB" sz="1400" dirty="0">
                <a:latin typeface="Arial" panose="020B0604020202020204" pitchFamily="34" charset="0"/>
                <a:cs typeface="Arial" panose="020B0604020202020204" pitchFamily="34" charset="0"/>
              </a:rPr>
              <a:t>Changes don’t improve outcomes</a:t>
            </a:r>
          </a:p>
          <a:p>
            <a:pPr>
              <a:buFont typeface="Wingdings" pitchFamily="2" charset="2"/>
              <a:buChar char="v"/>
            </a:pPr>
            <a:r>
              <a:rPr lang="en-GB" sz="1400" dirty="0">
                <a:latin typeface="Arial" panose="020B0604020202020204" pitchFamily="34" charset="0"/>
                <a:cs typeface="Arial" panose="020B0604020202020204" pitchFamily="34" charset="0"/>
              </a:rPr>
              <a:t>     Can lead to poor asthma management</a:t>
            </a:r>
          </a:p>
          <a:p>
            <a:pPr marL="0" indent="0">
              <a:buNone/>
            </a:pPr>
            <a:r>
              <a:rPr lang="en-GB" sz="1400" b="1" dirty="0">
                <a:latin typeface="Arial" panose="020B0604020202020204" pitchFamily="34" charset="0"/>
                <a:cs typeface="Arial" panose="020B0604020202020204" pitchFamily="34" charset="0"/>
              </a:rPr>
              <a:t>         Comorbidities and Asthma</a:t>
            </a:r>
          </a:p>
          <a:p>
            <a:pPr>
              <a:buFont typeface="Wingdings" pitchFamily="2" charset="2"/>
              <a:buChar char="v"/>
            </a:pPr>
            <a:r>
              <a:rPr lang="en-GB" sz="1400" dirty="0">
                <a:latin typeface="Arial" panose="020B0604020202020204" pitchFamily="34" charset="0"/>
                <a:cs typeface="Arial" panose="020B0604020202020204" pitchFamily="34" charset="0"/>
              </a:rPr>
              <a:t>      Other health conditions can affect asthma management</a:t>
            </a:r>
          </a:p>
          <a:p>
            <a:pPr lvl="1">
              <a:buFont typeface="Wingdings" pitchFamily="2" charset="2"/>
              <a:buChar char="v"/>
            </a:pPr>
            <a:r>
              <a:rPr lang="en-GB" sz="1400" dirty="0">
                <a:latin typeface="Arial" panose="020B0604020202020204" pitchFamily="34" charset="0"/>
                <a:cs typeface="Arial" panose="020B0604020202020204" pitchFamily="34" charset="0"/>
              </a:rPr>
              <a:t>Mood problems (e.g. anxiety, depression)</a:t>
            </a:r>
          </a:p>
          <a:p>
            <a:pPr lvl="1">
              <a:buFont typeface="Wingdings" pitchFamily="2" charset="2"/>
              <a:buChar char="v"/>
            </a:pPr>
            <a:r>
              <a:rPr lang="en-GB" sz="1400" dirty="0">
                <a:latin typeface="Arial" panose="020B0604020202020204" pitchFamily="34" charset="0"/>
                <a:cs typeface="Arial" panose="020B0604020202020204" pitchFamily="34" charset="0"/>
              </a:rPr>
              <a:t>Memory issues</a:t>
            </a:r>
          </a:p>
          <a:p>
            <a:pPr lvl="1">
              <a:buFont typeface="Wingdings" pitchFamily="2" charset="2"/>
              <a:buChar char="v"/>
            </a:pPr>
            <a:r>
              <a:rPr lang="en-GB" sz="1400" dirty="0">
                <a:latin typeface="Arial" panose="020B0604020202020204" pitchFamily="34" charset="0"/>
                <a:cs typeface="Arial" panose="020B0604020202020204" pitchFamily="34" charset="0"/>
              </a:rPr>
              <a:t>Chronic pain</a:t>
            </a:r>
          </a:p>
          <a:p>
            <a:pPr>
              <a:buFont typeface="Wingdings" pitchFamily="2" charset="2"/>
              <a:buChar char="v"/>
            </a:pPr>
            <a:r>
              <a:rPr lang="en-GB" sz="1400" dirty="0">
                <a:latin typeface="Arial" panose="020B0604020202020204" pitchFamily="34" charset="0"/>
                <a:cs typeface="Arial" panose="020B0604020202020204" pitchFamily="34" charset="0"/>
              </a:rPr>
              <a:t>     May lead to:</a:t>
            </a:r>
          </a:p>
          <a:p>
            <a:pPr lvl="1">
              <a:buFont typeface="Wingdings" pitchFamily="2" charset="2"/>
              <a:buChar char="v"/>
            </a:pPr>
            <a:r>
              <a:rPr lang="en-GB" sz="1400" dirty="0">
                <a:latin typeface="Arial" panose="020B0604020202020204" pitchFamily="34" charset="0"/>
                <a:cs typeface="Arial" panose="020B0604020202020204" pitchFamily="34" charset="0"/>
              </a:rPr>
              <a:t>Forgetting medication</a:t>
            </a:r>
          </a:p>
          <a:p>
            <a:pPr lvl="1">
              <a:buFont typeface="Wingdings" pitchFamily="2" charset="2"/>
              <a:buChar char="v"/>
            </a:pPr>
            <a:r>
              <a:rPr lang="en-GB" sz="1400" dirty="0">
                <a:latin typeface="Arial" panose="020B0604020202020204" pitchFamily="34" charset="0"/>
                <a:cs typeface="Arial" panose="020B0604020202020204" pitchFamily="34" charset="0"/>
              </a:rPr>
              <a:t>Reduced physical activity</a:t>
            </a:r>
          </a:p>
          <a:p>
            <a:pPr marL="0" indent="0">
              <a:buNone/>
            </a:pPr>
            <a:r>
              <a:rPr lang="en-GB" sz="1400" b="1" dirty="0">
                <a:latin typeface="Arial" panose="020B0604020202020204" pitchFamily="34" charset="0"/>
                <a:cs typeface="Arial" panose="020B0604020202020204" pitchFamily="34" charset="0"/>
              </a:rPr>
              <a:t>         Impact of Asthma on Other Conditions</a:t>
            </a:r>
          </a:p>
          <a:p>
            <a:pPr>
              <a:buFont typeface="Wingdings" pitchFamily="2" charset="2"/>
              <a:buChar char="v"/>
            </a:pPr>
            <a:r>
              <a:rPr lang="en-GB" sz="1400" dirty="0">
                <a:latin typeface="Arial" panose="020B0604020202020204" pitchFamily="34" charset="0"/>
                <a:cs typeface="Arial" panose="020B0604020202020204" pitchFamily="34" charset="0"/>
              </a:rPr>
              <a:t>      Asthma symptoms can worsen other illnesses</a:t>
            </a:r>
          </a:p>
          <a:p>
            <a:pPr>
              <a:buFont typeface="Wingdings" pitchFamily="2" charset="2"/>
              <a:buChar char="v"/>
            </a:pPr>
            <a:r>
              <a:rPr lang="en-GB" sz="1400" dirty="0">
                <a:latin typeface="Arial" panose="020B0604020202020204" pitchFamily="34" charset="0"/>
                <a:cs typeface="Arial" panose="020B0604020202020204" pitchFamily="34" charset="0"/>
              </a:rPr>
              <a:t>      Treatments (e.g. corticosteroids) may:</a:t>
            </a:r>
          </a:p>
          <a:p>
            <a:pPr lvl="1">
              <a:buFont typeface="Wingdings" pitchFamily="2" charset="2"/>
              <a:buChar char="v"/>
            </a:pPr>
            <a:r>
              <a:rPr lang="en-GB" sz="1400" dirty="0">
                <a:latin typeface="Arial" panose="020B0604020202020204" pitchFamily="34" charset="0"/>
                <a:cs typeface="Arial" panose="020B0604020202020204" pitchFamily="34" charset="0"/>
              </a:rPr>
              <a:t> Weight loss </a:t>
            </a:r>
          </a:p>
          <a:p>
            <a:pPr lvl="1">
              <a:buFont typeface="Wingdings" pitchFamily="2" charset="2"/>
              <a:buChar char="v"/>
            </a:pPr>
            <a:r>
              <a:rPr lang="en-GB" sz="1400" dirty="0">
                <a:latin typeface="Arial" panose="020B0604020202020204" pitchFamily="34" charset="0"/>
                <a:cs typeface="Arial" panose="020B0604020202020204" pitchFamily="34" charset="0"/>
              </a:rPr>
              <a:t>Affect overall health management</a:t>
            </a:r>
          </a:p>
          <a:p>
            <a:pPr lvl="1">
              <a:buFont typeface="Wingdings" pitchFamily="2" charset="2"/>
              <a:buChar char="v"/>
            </a:pPr>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7A99D3E4-228E-6123-F77E-DA85FB5CA92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49" name="Audio 48">
            <a:extLst>
              <a:ext uri="{FF2B5EF4-FFF2-40B4-BE49-F238E27FC236}">
                <a16:creationId xmlns:a16="http://schemas.microsoft.com/office/drawing/2014/main" id="{97133746-EAD3-7F37-9C58-A096B21611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124368030"/>
      </p:ext>
    </p:extLst>
  </p:cSld>
  <p:clrMapOvr>
    <a:masterClrMapping/>
  </p:clrMapOvr>
  <mc:AlternateContent xmlns:mc="http://schemas.openxmlformats.org/markup-compatibility/2006">
    <mc:Choice xmlns:p14="http://schemas.microsoft.com/office/powerpoint/2010/main" Requires="p14">
      <p:transition spd="slow" p14:dur="2000" advTm="46954"/>
    </mc:Choice>
    <mc:Fallback>
      <p:transition spd="slow" advTm="46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003232" cy="533054"/>
          </a:xfrm>
        </p:spPr>
        <p:txBody>
          <a:bodyPr wrap="square" anchor="ctr">
            <a:normAutofit/>
          </a:bodyPr>
          <a:lstStyle/>
          <a:p>
            <a:r>
              <a:rPr lang="en-GB" sz="2800" b="1" dirty="0">
                <a:latin typeface="Arial" panose="020B0604020202020204" pitchFamily="34" charset="0"/>
                <a:cs typeface="Arial" panose="020B0604020202020204" pitchFamily="34" charset="0"/>
              </a:rPr>
              <a:t>                       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827584" y="1340768"/>
            <a:ext cx="2016224" cy="2376264"/>
          </a:xfrm>
        </p:spPr>
        <p:txBody>
          <a:bodyPr wrap="square" anchor="t">
            <a:normAutofit fontScale="62500" lnSpcReduction="20000"/>
          </a:bodyPr>
          <a:lstStyle/>
          <a:p>
            <a:pPr marL="0" indent="0">
              <a:buNone/>
            </a:pPr>
            <a:r>
              <a:rPr lang="en-GB" sz="3200" dirty="0">
                <a:latin typeface="Arial" panose="020B0604020202020204" pitchFamily="34" charset="0"/>
                <a:cs typeface="Arial" panose="020B0604020202020204" pitchFamily="34" charset="0"/>
              </a:rPr>
              <a:t>The significant health risks that this person faces as of their lifestyle, activity, and health condition.</a:t>
            </a:r>
          </a:p>
          <a:p>
            <a:pPr marL="0" indent="0">
              <a:buNone/>
            </a:pPr>
            <a:endParaRPr lang="en-GB" sz="32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
        <p:nvSpPr>
          <p:cNvPr id="8" name="Content Placeholder 3">
            <a:extLst>
              <a:ext uri="{FF2B5EF4-FFF2-40B4-BE49-F238E27FC236}">
                <a16:creationId xmlns:a16="http://schemas.microsoft.com/office/drawing/2014/main" id="{7DE9DD5D-1386-4E35-66A8-CD8DCE62D428}"/>
              </a:ext>
            </a:extLst>
          </p:cNvPr>
          <p:cNvSpPr>
            <a:spLocks noGrp="1"/>
          </p:cNvSpPr>
          <p:nvPr>
            <p:ph sz="half" idx="2"/>
          </p:nvPr>
        </p:nvSpPr>
        <p:spPr>
          <a:xfrm>
            <a:off x="2987825" y="908719"/>
            <a:ext cx="5762636" cy="5256585"/>
          </a:xfrm>
        </p:spPr>
        <p:txBody>
          <a:bodyPr>
            <a:normAutofit fontScale="62500" lnSpcReduction="20000"/>
          </a:bodyPr>
          <a:lstStyle/>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There are several variables that are known to raise your risk of acquiring asthma. Among them are, according to (NICE, n.d.).</a:t>
            </a:r>
          </a:p>
          <a:p>
            <a:pPr>
              <a:lnSpc>
                <a:spcPct val="150000"/>
              </a:lnSpc>
              <a:buFont typeface="Wingdings" pitchFamily="2" charset="2"/>
              <a:buChar char="v"/>
            </a:pPr>
            <a:endParaRPr lang="en-US" sz="2200" dirty="0">
              <a:latin typeface="Arial" panose="020B0604020202020204" pitchFamily="34" charset="0"/>
              <a:cs typeface="Arial" panose="020B0604020202020204" pitchFamily="34" charset="0"/>
            </a:endParaRP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Having a parents or sibling who suffers from asthma</a:t>
            </a: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Having another allergy, such as hay fever, which results in runny nose and congestion.</a:t>
            </a:r>
          </a:p>
          <a:p>
            <a:pPr>
              <a:lnSpc>
                <a:spcPct val="150000"/>
              </a:lnSpc>
              <a:buFont typeface="Wingdings" pitchFamily="2" charset="2"/>
              <a:buChar char="v"/>
            </a:pPr>
            <a:r>
              <a:rPr lang="en-GB" sz="2200" dirty="0">
                <a:latin typeface="Arial" panose="020B0604020202020204" pitchFamily="34" charset="0"/>
                <a:cs typeface="Arial" panose="020B0604020202020204" pitchFamily="34" charset="0"/>
              </a:rPr>
              <a:t>Other people in your family have asthma, eczema or allergies</a:t>
            </a:r>
            <a:endParaRPr lang="en-US" sz="2200" dirty="0">
              <a:latin typeface="Arial" panose="020B0604020202020204" pitchFamily="34" charset="0"/>
              <a:cs typeface="Arial" panose="020B0604020202020204" pitchFamily="34" charset="0"/>
            </a:endParaRP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Being overweight</a:t>
            </a: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Having a smoking habit</a:t>
            </a: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Secondhand smoke exposure</a:t>
            </a: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exposure to pollutants such as exhaust fumes</a:t>
            </a:r>
          </a:p>
          <a:p>
            <a:pPr>
              <a:lnSpc>
                <a:spcPct val="150000"/>
              </a:lnSpc>
              <a:buFont typeface="Wingdings" pitchFamily="2" charset="2"/>
              <a:buChar char="v"/>
            </a:pPr>
            <a:r>
              <a:rPr lang="en-US" sz="2200" dirty="0">
                <a:latin typeface="Arial" panose="020B0604020202020204" pitchFamily="34" charset="0"/>
                <a:cs typeface="Arial" panose="020B0604020202020204" pitchFamily="34" charset="0"/>
              </a:rPr>
              <a:t>exposure to workplace stressors, such as chemicals used in manufacturing, farming,  carpentry and hairdressing</a:t>
            </a:r>
          </a:p>
          <a:p>
            <a:pPr>
              <a:lnSpc>
                <a:spcPct val="150000"/>
              </a:lnSpc>
              <a:buFont typeface="Wingdings" pitchFamily="2" charset="2"/>
              <a:buChar char="v"/>
            </a:pPr>
            <a:r>
              <a:rPr lang="en-GB" sz="2200" dirty="0">
                <a:latin typeface="Arial" panose="020B0604020202020204" pitchFamily="34" charset="0"/>
                <a:cs typeface="Arial" panose="020B0604020202020204" pitchFamily="34" charset="0"/>
              </a:rPr>
              <a:t>born prematurely or had a low birth weight</a:t>
            </a:r>
            <a:endParaRPr lang="en-US" sz="2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12" name="Slide Number Placeholder 5">
            <a:extLst>
              <a:ext uri="{FF2B5EF4-FFF2-40B4-BE49-F238E27FC236}">
                <a16:creationId xmlns:a16="http://schemas.microsoft.com/office/drawing/2014/main" id="{89AA473F-6B69-5627-BCE4-178C798B95F6}"/>
              </a:ext>
            </a:extLst>
          </p:cNvPr>
          <p:cNvSpPr>
            <a:spLocks noGrp="1"/>
          </p:cNvSpPr>
          <p:nvPr>
            <p:ph type="sldNum" sz="quarter" idx="12"/>
          </p:nvPr>
        </p:nvSpPr>
        <p:spPr/>
        <p:txBody>
          <a:bodyPr/>
          <a:lstStyle/>
          <a:p>
            <a:pPr>
              <a:spcAft>
                <a:spcPts val="600"/>
              </a:spcAft>
              <a:defRPr/>
            </a:pPr>
            <a:fld id="{386495F9-B3F5-4DDF-9323-6CEC80C52C17}" type="slidenum">
              <a:rPr lang="en-GB" altLang="en-US"/>
              <a:pPr>
                <a:spcAft>
                  <a:spcPts val="600"/>
                </a:spcAft>
                <a:defRPr/>
              </a:pPr>
              <a:t>12</a:t>
            </a:fld>
            <a:endParaRPr lang="en-GB" altLang="en-US"/>
          </a:p>
        </p:txBody>
      </p:sp>
      <p:pic>
        <p:nvPicPr>
          <p:cNvPr id="50" name="Audio 49">
            <a:extLst>
              <a:ext uri="{FF2B5EF4-FFF2-40B4-BE49-F238E27FC236}">
                <a16:creationId xmlns:a16="http://schemas.microsoft.com/office/drawing/2014/main" id="{C52DDF91-064B-66E5-967A-8BA1D72F6D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6314"/>
    </mc:Choice>
    <mc:Fallback>
      <p:transition spd="slow" advTm="56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36525"/>
            <a:ext cx="7859216" cy="556171"/>
          </a:xfrm>
        </p:spPr>
        <p:txBody>
          <a:bodyPr wrap="square" anchor="ctr">
            <a:normAutofit/>
          </a:bodyPr>
          <a:lstStyle/>
          <a:p>
            <a:r>
              <a:rPr lang="en-GB" sz="2400" b="1" dirty="0">
                <a:latin typeface="Arial" panose="020B0604020202020204" pitchFamily="34" charset="0"/>
                <a:cs typeface="Arial" panose="020B0604020202020204" pitchFamily="34" charset="0"/>
              </a:rPr>
              <a:t>                          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683568" y="1412776"/>
            <a:ext cx="1800200" cy="2376264"/>
          </a:xfrm>
        </p:spPr>
        <p:txBody>
          <a:bodyPr wrap="square" anchor="t">
            <a:noAutofit/>
          </a:bodyPr>
          <a:lstStyle/>
          <a:p>
            <a:pPr marL="0" indent="0">
              <a:lnSpc>
                <a:spcPct val="90000"/>
              </a:lnSpc>
              <a:buNone/>
            </a:pPr>
            <a:r>
              <a:rPr lang="en-GB" sz="2000" dirty="0">
                <a:latin typeface="Arial" panose="020B0604020202020204" pitchFamily="34" charset="0"/>
                <a:cs typeface="Arial" panose="020B0604020202020204" pitchFamily="34" charset="0"/>
              </a:rPr>
              <a:t>Write about evidence-based recommendations for the care routine, monitoring, and care planning for this person with asthma</a:t>
            </a:r>
          </a:p>
        </p:txBody>
      </p:sp>
      <p:sp>
        <p:nvSpPr>
          <p:cNvPr id="10" name="Content Placeholder 3">
            <a:extLst>
              <a:ext uri="{FF2B5EF4-FFF2-40B4-BE49-F238E27FC236}">
                <a16:creationId xmlns:a16="http://schemas.microsoft.com/office/drawing/2014/main" id="{25DB4DA9-7013-5D93-F2BB-E0DBB13CC5AE}"/>
              </a:ext>
            </a:extLst>
          </p:cNvPr>
          <p:cNvSpPr>
            <a:spLocks noGrp="1"/>
          </p:cNvSpPr>
          <p:nvPr>
            <p:ph sz="half" idx="2"/>
          </p:nvPr>
        </p:nvSpPr>
        <p:spPr>
          <a:xfrm>
            <a:off x="2891826" y="609599"/>
            <a:ext cx="5424589" cy="6111876"/>
          </a:xfrm>
        </p:spPr>
        <p:txBody>
          <a:bodyPr>
            <a:normAutofit fontScale="25000" lnSpcReduction="20000"/>
          </a:bodyPr>
          <a:lstStyle/>
          <a:p>
            <a:pPr marL="0" indent="0">
              <a:lnSpc>
                <a:spcPct val="150000"/>
              </a:lnSpc>
              <a:buNone/>
            </a:pPr>
            <a:r>
              <a:rPr lang="en-US" sz="5600" b="1" dirty="0">
                <a:latin typeface="Arial" panose="020B0604020202020204" pitchFamily="34" charset="0"/>
                <a:cs typeface="Arial" panose="020B0604020202020204" pitchFamily="34" charset="0"/>
              </a:rPr>
              <a:t>   Care Routine</a:t>
            </a:r>
          </a:p>
          <a:p>
            <a:pPr>
              <a:buFont typeface="Wingdings" pitchFamily="2" charset="2"/>
              <a:buChar char="v"/>
            </a:pPr>
            <a:r>
              <a:rPr lang="en-US" sz="5600" dirty="0">
                <a:latin typeface="Arial" panose="020B0604020202020204" pitchFamily="34" charset="0"/>
                <a:cs typeface="Arial" panose="020B0604020202020204" pitchFamily="34" charset="0"/>
              </a:rPr>
              <a:t> Medication adherence</a:t>
            </a:r>
          </a:p>
          <a:p>
            <a:pPr>
              <a:buFont typeface="Wingdings" pitchFamily="2" charset="2"/>
              <a:buChar char="v"/>
            </a:pPr>
            <a:r>
              <a:rPr lang="en-US" sz="5600" dirty="0">
                <a:latin typeface="Arial" panose="020B0604020202020204" pitchFamily="34" charset="0"/>
                <a:cs typeface="Arial" panose="020B0604020202020204" pitchFamily="34" charset="0"/>
              </a:rPr>
              <a:t>Trigger avoidance</a:t>
            </a:r>
          </a:p>
          <a:p>
            <a:pPr>
              <a:buFont typeface="Wingdings" pitchFamily="2" charset="2"/>
              <a:buChar char="v"/>
            </a:pPr>
            <a:r>
              <a:rPr lang="en-US" sz="5600" dirty="0">
                <a:latin typeface="Arial" panose="020B0604020202020204" pitchFamily="34" charset="0"/>
                <a:cs typeface="Arial" panose="020B0604020202020204" pitchFamily="34" charset="0"/>
              </a:rPr>
              <a:t>Asthma action plan</a:t>
            </a:r>
          </a:p>
          <a:p>
            <a:pPr>
              <a:lnSpc>
                <a:spcPct val="150000"/>
              </a:lnSpc>
              <a:buFont typeface="Wingdings" pitchFamily="2" charset="2"/>
              <a:buChar char="v"/>
            </a:pPr>
            <a:r>
              <a:rPr lang="en-US" sz="5600" dirty="0">
                <a:latin typeface="Arial" panose="020B0604020202020204" pitchFamily="34" charset="0"/>
                <a:cs typeface="Arial" panose="020B0604020202020204" pitchFamily="34" charset="0"/>
              </a:rPr>
              <a:t>Global Initiative for Asthma,( 2023) . </a:t>
            </a:r>
            <a:r>
              <a:rPr lang="en-US" sz="5600" b="1" dirty="0">
                <a:latin typeface="Arial" panose="020B0604020202020204" pitchFamily="34" charset="0"/>
                <a:cs typeface="Arial" panose="020B0604020202020204" pitchFamily="34" charset="0"/>
              </a:rPr>
              <a:t>                                          </a:t>
            </a:r>
          </a:p>
          <a:p>
            <a:pPr marL="0" indent="0">
              <a:lnSpc>
                <a:spcPct val="150000"/>
              </a:lnSpc>
              <a:buNone/>
            </a:pPr>
            <a:r>
              <a:rPr lang="en-US" sz="5600" b="1" dirty="0">
                <a:latin typeface="Arial" panose="020B0604020202020204" pitchFamily="34" charset="0"/>
                <a:cs typeface="Arial" panose="020B0604020202020204" pitchFamily="34" charset="0"/>
              </a:rPr>
              <a:t>       Monitoring</a:t>
            </a:r>
          </a:p>
          <a:p>
            <a:pPr>
              <a:buFont typeface="Wingdings" pitchFamily="2" charset="2"/>
              <a:buChar char="v"/>
            </a:pPr>
            <a:r>
              <a:rPr lang="en-US" sz="5600" dirty="0">
                <a:latin typeface="Arial" panose="020B0604020202020204" pitchFamily="34" charset="0"/>
                <a:cs typeface="Arial" panose="020B0604020202020204" pitchFamily="34" charset="0"/>
              </a:rPr>
              <a:t>Self monitoring</a:t>
            </a:r>
          </a:p>
          <a:p>
            <a:pPr>
              <a:buFont typeface="Wingdings" pitchFamily="2" charset="2"/>
              <a:buChar char="v"/>
            </a:pPr>
            <a:r>
              <a:rPr lang="en-US" sz="5600" dirty="0">
                <a:latin typeface="Arial" panose="020B0604020202020204" pitchFamily="34" charset="0"/>
                <a:cs typeface="Arial" panose="020B0604020202020204" pitchFamily="34" charset="0"/>
              </a:rPr>
              <a:t>Monitoring of asthma by Physicians  </a:t>
            </a:r>
          </a:p>
          <a:p>
            <a:pPr>
              <a:buFont typeface="Wingdings" pitchFamily="2" charset="2"/>
              <a:buChar char="v"/>
            </a:pPr>
            <a:r>
              <a:rPr lang="en-US" sz="5600" dirty="0">
                <a:latin typeface="Arial" panose="020B0604020202020204" pitchFamily="34" charset="0"/>
                <a:cs typeface="Arial" panose="020B0604020202020204" pitchFamily="34" charset="0"/>
              </a:rPr>
              <a:t>Symptom tracking</a:t>
            </a:r>
          </a:p>
          <a:p>
            <a:pPr>
              <a:buFont typeface="Wingdings" pitchFamily="2" charset="2"/>
              <a:buChar char="v"/>
            </a:pPr>
            <a:r>
              <a:rPr lang="en-US" sz="5600" dirty="0">
                <a:latin typeface="Arial" panose="020B0604020202020204" pitchFamily="34" charset="0"/>
                <a:cs typeface="Arial" panose="020B0604020202020204" pitchFamily="34" charset="0"/>
              </a:rPr>
              <a:t>Lung function tests </a:t>
            </a:r>
          </a:p>
          <a:p>
            <a:pPr>
              <a:buFont typeface="Wingdings" pitchFamily="2" charset="2"/>
              <a:buChar char="v"/>
            </a:pPr>
            <a:r>
              <a:rPr lang="en-US" sz="5600" dirty="0">
                <a:latin typeface="Arial" panose="020B0604020202020204" pitchFamily="34" charset="0"/>
                <a:cs typeface="Arial" panose="020B0604020202020204" pitchFamily="34" charset="0"/>
              </a:rPr>
              <a:t>Exacerbation detection . Airway responsiveness and inflammation       (Gibson ,2000)</a:t>
            </a:r>
          </a:p>
          <a:p>
            <a:pPr marL="0" indent="0">
              <a:lnSpc>
                <a:spcPct val="150000"/>
              </a:lnSpc>
              <a:buNone/>
            </a:pPr>
            <a:r>
              <a:rPr lang="en-US" sz="5600" dirty="0">
                <a:latin typeface="Arial" panose="020B0604020202020204" pitchFamily="34" charset="0"/>
                <a:cs typeface="Arial" panose="020B0604020202020204" pitchFamily="34" charset="0"/>
              </a:rPr>
              <a:t>       </a:t>
            </a:r>
            <a:r>
              <a:rPr lang="en-US" sz="5600" b="1" dirty="0">
                <a:latin typeface="Arial" panose="020B0604020202020204" pitchFamily="34" charset="0"/>
                <a:cs typeface="Arial" panose="020B0604020202020204" pitchFamily="34" charset="0"/>
              </a:rPr>
              <a:t>Care Planning</a:t>
            </a:r>
          </a:p>
          <a:p>
            <a:pPr>
              <a:buFont typeface="Wingdings" pitchFamily="2" charset="2"/>
              <a:buChar char="v"/>
            </a:pPr>
            <a:r>
              <a:rPr lang="en-US" sz="5600" dirty="0">
                <a:latin typeface="Arial" panose="020B0604020202020204" pitchFamily="34" charset="0"/>
                <a:cs typeface="Arial" panose="020B0604020202020204" pitchFamily="34" charset="0"/>
              </a:rPr>
              <a:t>Multidisciplinary care team</a:t>
            </a:r>
          </a:p>
          <a:p>
            <a:pPr>
              <a:buFont typeface="Wingdings" pitchFamily="2" charset="2"/>
              <a:buChar char="v"/>
            </a:pPr>
            <a:r>
              <a:rPr lang="en-US" sz="5600" dirty="0">
                <a:latin typeface="Arial" panose="020B0604020202020204" pitchFamily="34" charset="0"/>
                <a:cs typeface="Arial" panose="020B0604020202020204" pitchFamily="34" charset="0"/>
              </a:rPr>
              <a:t>Patient education</a:t>
            </a:r>
          </a:p>
          <a:p>
            <a:pPr>
              <a:buFont typeface="Wingdings" pitchFamily="2" charset="2"/>
              <a:buChar char="v"/>
            </a:pPr>
            <a:r>
              <a:rPr lang="en-US" sz="5600" dirty="0">
                <a:latin typeface="Arial" panose="020B0604020202020204" pitchFamily="34" charset="0"/>
                <a:cs typeface="Arial" panose="020B0604020202020204" pitchFamily="34" charset="0"/>
              </a:rPr>
              <a:t>Regular follow-ups /doctor’s visits</a:t>
            </a:r>
          </a:p>
          <a:p>
            <a:pPr marL="0" indent="0">
              <a:buNone/>
            </a:pPr>
            <a:r>
              <a:rPr lang="en-US" sz="5600" dirty="0">
                <a:latin typeface="Arial" panose="020B0604020202020204" pitchFamily="34" charset="0"/>
                <a:cs typeface="Arial" panose="020B0604020202020204" pitchFamily="34" charset="0"/>
              </a:rPr>
              <a:t>      Global Initiative for Asthma,( 2023)</a:t>
            </a:r>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pic>
        <p:nvPicPr>
          <p:cNvPr id="27" name="Audio 26">
            <a:extLst>
              <a:ext uri="{FF2B5EF4-FFF2-40B4-BE49-F238E27FC236}">
                <a16:creationId xmlns:a16="http://schemas.microsoft.com/office/drawing/2014/main" id="{8831E471-3EA8-CF95-FFBC-C15B3BA206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40527"/>
    </mc:Choice>
    <mc:Fallback>
      <p:transition spd="slow" advTm="40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5372-3C80-5147-4173-0058EFC0CC5C}"/>
              </a:ext>
            </a:extLst>
          </p:cNvPr>
          <p:cNvSpPr>
            <a:spLocks noGrp="1"/>
          </p:cNvSpPr>
          <p:nvPr>
            <p:ph type="title"/>
          </p:nvPr>
        </p:nvSpPr>
        <p:spPr>
          <a:xfrm>
            <a:off x="457200" y="274638"/>
            <a:ext cx="8229600" cy="390179"/>
          </a:xfrm>
        </p:spPr>
        <p:txBody>
          <a:bodyPr>
            <a:normAutofit fontScale="90000"/>
          </a:bodyPr>
          <a:lstStyle/>
          <a:p>
            <a:r>
              <a:rPr lang="en-US" sz="2800" dirty="0">
                <a:latin typeface="Arial" panose="020B0604020202020204" pitchFamily="34" charset="0"/>
                <a:cs typeface="Arial" panose="020B0604020202020204" pitchFamily="34" charset="0"/>
              </a:rPr>
              <a:t>                         Recommendations</a:t>
            </a:r>
          </a:p>
        </p:txBody>
      </p:sp>
      <p:sp>
        <p:nvSpPr>
          <p:cNvPr id="3" name="Content Placeholder 2">
            <a:extLst>
              <a:ext uri="{FF2B5EF4-FFF2-40B4-BE49-F238E27FC236}">
                <a16:creationId xmlns:a16="http://schemas.microsoft.com/office/drawing/2014/main" id="{B5AC31CB-0E23-9CB5-6B8B-1E32913C61FE}"/>
              </a:ext>
            </a:extLst>
          </p:cNvPr>
          <p:cNvSpPr>
            <a:spLocks noGrp="1"/>
          </p:cNvSpPr>
          <p:nvPr>
            <p:ph sz="half" idx="1"/>
          </p:nvPr>
        </p:nvSpPr>
        <p:spPr>
          <a:xfrm>
            <a:off x="1043608" y="1484784"/>
            <a:ext cx="1800200" cy="2304256"/>
          </a:xfrm>
        </p:spPr>
        <p:txBody>
          <a:bodyPr>
            <a:noAutofit/>
          </a:bodyPr>
          <a:lstStyle/>
          <a:p>
            <a:pPr marL="0" indent="0">
              <a:buNone/>
            </a:pPr>
            <a:r>
              <a:rPr lang="en-GB" sz="2000" dirty="0">
                <a:latin typeface="Arial" panose="020B0604020202020204" pitchFamily="34" charset="0"/>
                <a:cs typeface="Arial" panose="020B0604020202020204" pitchFamily="34" charset="0"/>
              </a:rPr>
              <a:t>Any other information relevant to the care plan for this person</a:t>
            </a:r>
            <a:endParaRPr lang="en-US"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99486DF-C816-C463-FDCC-D0BB7241E481}"/>
              </a:ext>
            </a:extLst>
          </p:cNvPr>
          <p:cNvSpPr>
            <a:spLocks noGrp="1"/>
          </p:cNvSpPr>
          <p:nvPr>
            <p:ph sz="half" idx="2"/>
          </p:nvPr>
        </p:nvSpPr>
        <p:spPr>
          <a:xfrm>
            <a:off x="3251866" y="908720"/>
            <a:ext cx="5033691" cy="5904656"/>
          </a:xfrm>
        </p:spPr>
        <p:txBody>
          <a:bodyPr>
            <a:normAutofit fontScale="92500" lnSpcReduction="20000"/>
          </a:bodyPr>
          <a:lstStyle/>
          <a:p>
            <a:pPr marL="0" indent="0">
              <a:buNone/>
            </a:pPr>
            <a:r>
              <a:rPr lang="en-US" sz="1500" b="1" dirty="0">
                <a:latin typeface="Arial" panose="020B0604020202020204" pitchFamily="34" charset="0"/>
                <a:cs typeface="Arial" panose="020B0604020202020204" pitchFamily="34" charset="0"/>
              </a:rPr>
              <a:t>Additional Care Considerations</a:t>
            </a:r>
          </a:p>
          <a:p>
            <a:pPr>
              <a:buFont typeface="Wingdings" pitchFamily="2" charset="2"/>
              <a:buChar char="v"/>
            </a:pPr>
            <a:r>
              <a:rPr lang="en-US" sz="1500" dirty="0">
                <a:latin typeface="Arial" panose="020B0604020202020204" pitchFamily="34" charset="0"/>
                <a:cs typeface="Arial" panose="020B0604020202020204" pitchFamily="34" charset="0"/>
              </a:rPr>
              <a:t>Comorbidity management</a:t>
            </a:r>
          </a:p>
          <a:p>
            <a:pPr>
              <a:buFont typeface="Wingdings" pitchFamily="2" charset="2"/>
              <a:buChar char="v"/>
            </a:pPr>
            <a:r>
              <a:rPr lang="en-US" sz="1500" dirty="0">
                <a:latin typeface="Arial" panose="020B0604020202020204" pitchFamily="34" charset="0"/>
                <a:cs typeface="Arial" panose="020B0604020202020204" pitchFamily="34" charset="0"/>
              </a:rPr>
              <a:t>Lifestyle recommendations</a:t>
            </a:r>
          </a:p>
          <a:p>
            <a:pPr>
              <a:buFont typeface="Wingdings" pitchFamily="2" charset="2"/>
              <a:buChar char="v"/>
            </a:pPr>
            <a:r>
              <a:rPr lang="en-US" sz="1500" dirty="0">
                <a:latin typeface="Arial" panose="020B0604020202020204" pitchFamily="34" charset="0"/>
                <a:cs typeface="Arial" panose="020B0604020202020204" pitchFamily="34" charset="0"/>
              </a:rPr>
              <a:t>Vaccinations</a:t>
            </a:r>
          </a:p>
          <a:p>
            <a:pPr marL="0" indent="0">
              <a:lnSpc>
                <a:spcPct val="150000"/>
              </a:lnSpc>
              <a:buNone/>
            </a:pPr>
            <a:r>
              <a:rPr lang="en-US" sz="1500" dirty="0">
                <a:latin typeface="Arial" panose="020B0604020202020204" pitchFamily="34" charset="0"/>
                <a:cs typeface="Arial" panose="020B0604020202020204" pitchFamily="34" charset="0"/>
              </a:rPr>
              <a:t>According to  Gibson, (2000).</a:t>
            </a:r>
          </a:p>
          <a:p>
            <a:pPr marL="0" indent="0">
              <a:buNone/>
            </a:pPr>
            <a:r>
              <a:rPr lang="en-GB" sz="1500" b="1" dirty="0">
                <a:latin typeface="Arial" panose="020B0604020202020204" pitchFamily="34" charset="0"/>
                <a:cs typeface="Arial" panose="020B0604020202020204" pitchFamily="34" charset="0"/>
              </a:rPr>
              <a:t>Managing Asthma Effectively</a:t>
            </a:r>
          </a:p>
          <a:p>
            <a:pPr>
              <a:buFont typeface="Wingdings" pitchFamily="2" charset="2"/>
              <a:buChar char="v"/>
            </a:pPr>
            <a:r>
              <a:rPr lang="en-GB" sz="1500" dirty="0">
                <a:latin typeface="Arial" panose="020B0604020202020204" pitchFamily="34" charset="0"/>
                <a:cs typeface="Arial" panose="020B0604020202020204" pitchFamily="34" charset="0"/>
              </a:rPr>
              <a:t>Monitor symptoms regularly</a:t>
            </a:r>
          </a:p>
          <a:p>
            <a:pPr>
              <a:buFont typeface="Wingdings" pitchFamily="2" charset="2"/>
              <a:buChar char="v"/>
            </a:pPr>
            <a:r>
              <a:rPr lang="en-GB" sz="1500" dirty="0">
                <a:latin typeface="Arial" panose="020B0604020202020204" pitchFamily="34" charset="0"/>
                <a:cs typeface="Arial" panose="020B0604020202020204" pitchFamily="34" charset="0"/>
              </a:rPr>
              <a:t>Check breathing (airflow) often</a:t>
            </a:r>
          </a:p>
          <a:p>
            <a:pPr>
              <a:buFont typeface="Wingdings" pitchFamily="2" charset="2"/>
              <a:buChar char="v"/>
            </a:pPr>
            <a:r>
              <a:rPr lang="en-GB" sz="1500" dirty="0">
                <a:latin typeface="Arial" panose="020B0604020202020204" pitchFamily="34" charset="0"/>
                <a:cs typeface="Arial" panose="020B0604020202020204" pitchFamily="34" charset="0"/>
              </a:rPr>
              <a:t>Watch for flare-ups (exacerbations)</a:t>
            </a:r>
          </a:p>
          <a:p>
            <a:pPr marL="0" indent="0">
              <a:buNone/>
            </a:pPr>
            <a:r>
              <a:rPr lang="en-GB" sz="1500" b="1" dirty="0">
                <a:latin typeface="Arial" panose="020B0604020202020204" pitchFamily="34" charset="0"/>
                <a:cs typeface="Arial" panose="020B0604020202020204" pitchFamily="34" charset="0"/>
              </a:rPr>
              <a:t>Good management helps to:</a:t>
            </a:r>
            <a:endParaRPr lang="en-GB" sz="1500" dirty="0">
              <a:latin typeface="Arial" panose="020B0604020202020204" pitchFamily="34" charset="0"/>
              <a:cs typeface="Arial" panose="020B0604020202020204" pitchFamily="34" charset="0"/>
            </a:endParaRPr>
          </a:p>
          <a:p>
            <a:pPr>
              <a:buFont typeface="Wingdings" pitchFamily="2" charset="2"/>
              <a:buChar char="v"/>
            </a:pPr>
            <a:r>
              <a:rPr lang="en-GB" sz="1500" dirty="0">
                <a:latin typeface="Arial" panose="020B0604020202020204" pitchFamily="34" charset="0"/>
                <a:cs typeface="Arial" panose="020B0604020202020204" pitchFamily="34" charset="0"/>
              </a:rPr>
              <a:t>Reduce hospital visits</a:t>
            </a:r>
          </a:p>
          <a:p>
            <a:pPr>
              <a:buFont typeface="Wingdings" pitchFamily="2" charset="2"/>
              <a:buChar char="v"/>
            </a:pPr>
            <a:r>
              <a:rPr lang="en-GB" sz="1500" dirty="0">
                <a:latin typeface="Arial" panose="020B0604020202020204" pitchFamily="34" charset="0"/>
                <a:cs typeface="Arial" panose="020B0604020202020204" pitchFamily="34" charset="0"/>
              </a:rPr>
              <a:t>Lower emergency room (ER) visits</a:t>
            </a:r>
          </a:p>
          <a:p>
            <a:pPr>
              <a:buFont typeface="Wingdings" pitchFamily="2" charset="2"/>
              <a:buChar char="v"/>
            </a:pPr>
            <a:r>
              <a:rPr lang="en-GB" sz="1500" dirty="0">
                <a:latin typeface="Arial" panose="020B0604020202020204" pitchFamily="34" charset="0"/>
                <a:cs typeface="Arial" panose="020B0604020202020204" pitchFamily="34" charset="0"/>
              </a:rPr>
              <a:t>Decrease missed work or school attendance</a:t>
            </a:r>
          </a:p>
          <a:p>
            <a:pPr marL="0" indent="0">
              <a:buNone/>
            </a:pPr>
            <a:r>
              <a:rPr lang="en-GB" sz="1500" b="1" dirty="0">
                <a:latin typeface="Arial" panose="020B0604020202020204" pitchFamily="34" charset="0"/>
                <a:cs typeface="Arial" panose="020B0604020202020204" pitchFamily="34" charset="0"/>
              </a:rPr>
              <a:t>Key tools:</a:t>
            </a:r>
            <a:endParaRPr lang="en-GB" sz="1500" dirty="0">
              <a:latin typeface="Arial" panose="020B0604020202020204" pitchFamily="34" charset="0"/>
              <a:cs typeface="Arial" panose="020B0604020202020204" pitchFamily="34" charset="0"/>
            </a:endParaRPr>
          </a:p>
          <a:p>
            <a:pPr>
              <a:buFont typeface="Wingdings" pitchFamily="2" charset="2"/>
              <a:buChar char="v"/>
            </a:pPr>
            <a:r>
              <a:rPr lang="en-GB" sz="1500" dirty="0">
                <a:latin typeface="Arial" panose="020B0604020202020204" pitchFamily="34" charset="0"/>
                <a:cs typeface="Arial" panose="020B0604020202020204" pitchFamily="34" charset="0"/>
              </a:rPr>
              <a:t>Self-monitoring</a:t>
            </a:r>
          </a:p>
          <a:p>
            <a:pPr>
              <a:buFont typeface="Wingdings" pitchFamily="2" charset="2"/>
              <a:buChar char="v"/>
            </a:pPr>
            <a:r>
              <a:rPr lang="en-GB" sz="1500" dirty="0">
                <a:latin typeface="Arial" panose="020B0604020202020204" pitchFamily="34" charset="0"/>
                <a:cs typeface="Arial" panose="020B0604020202020204" pitchFamily="34" charset="0"/>
              </a:rPr>
              <a:t>Written asthma action plan</a:t>
            </a:r>
          </a:p>
          <a:p>
            <a:pPr>
              <a:buFont typeface="Wingdings" pitchFamily="2" charset="2"/>
              <a:buChar char="v"/>
            </a:pPr>
            <a:r>
              <a:rPr lang="en-GB" sz="1500" dirty="0">
                <a:latin typeface="Arial" panose="020B0604020202020204" pitchFamily="34" charset="0"/>
                <a:cs typeface="Arial" panose="020B0604020202020204" pitchFamily="34" charset="0"/>
              </a:rPr>
              <a:t>Regular doctor check-ups</a:t>
            </a:r>
          </a:p>
          <a:p>
            <a:pPr>
              <a:lnSpc>
                <a:spcPct val="150000"/>
              </a:lnSpc>
              <a:buFont typeface="Wingdings" pitchFamily="2" charset="2"/>
              <a:buChar char="v"/>
            </a:pPr>
            <a:endParaRPr lang="en-US" sz="12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FC94C38C-9EB0-C67F-8116-AC7E742D68F2}"/>
              </a:ext>
            </a:extLst>
          </p:cNvPr>
          <p:cNvSpPr>
            <a:spLocks noGrp="1"/>
          </p:cNvSpPr>
          <p:nvPr>
            <p:ph type="sldNum" sz="quarter" idx="12"/>
          </p:nvPr>
        </p:nvSpPr>
        <p:spPr/>
        <p:txBody>
          <a:bodyPr/>
          <a:lstStyle/>
          <a:p>
            <a:pPr>
              <a:defRPr/>
            </a:pPr>
            <a:fld id="{386495F9-B3F5-4DDF-9323-6CEC80C52C17}" type="slidenum">
              <a:rPr lang="en-GB" altLang="en-US" smtClean="0"/>
              <a:pPr>
                <a:defRPr/>
              </a:pPr>
              <a:t>14</a:t>
            </a:fld>
            <a:endParaRPr lang="en-GB" altLang="en-US"/>
          </a:p>
        </p:txBody>
      </p:sp>
      <p:pic>
        <p:nvPicPr>
          <p:cNvPr id="26" name="Audio 25">
            <a:extLst>
              <a:ext uri="{FF2B5EF4-FFF2-40B4-BE49-F238E27FC236}">
                <a16:creationId xmlns:a16="http://schemas.microsoft.com/office/drawing/2014/main" id="{098C365E-FDBB-FB91-E97D-3B49B57ADE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32262878"/>
      </p:ext>
    </p:extLst>
  </p:cSld>
  <p:clrMapOvr>
    <a:masterClrMapping/>
  </p:clrMapOvr>
  <mc:AlternateContent xmlns:mc="http://schemas.openxmlformats.org/markup-compatibility/2006">
    <mc:Choice xmlns:p14="http://schemas.microsoft.com/office/powerpoint/2010/main" Requires="p14">
      <p:transition spd="slow" p14:dur="2000" advTm="43552"/>
    </mc:Choice>
    <mc:Fallback>
      <p:transition spd="slow" advTm="43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856060" y="618518"/>
            <a:ext cx="7429499" cy="799120"/>
          </a:xfrm>
        </p:spPr>
        <p:txBody>
          <a:bodyPr wrap="square" anchor="ctr">
            <a:normAutofit/>
          </a:bodyPr>
          <a:lstStyle/>
          <a:p>
            <a:r>
              <a:rPr lang="en-GB" sz="2800" b="1" dirty="0">
                <a:latin typeface="Arial" panose="020B0604020202020204" pitchFamily="34" charset="0"/>
                <a:cs typeface="Arial" panose="020B0604020202020204" pitchFamily="34" charset="0"/>
              </a:rPr>
              <a:t>                       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77742" y="1916832"/>
            <a:ext cx="7429499" cy="2232248"/>
          </a:xfrm>
        </p:spPr>
        <p:txBody>
          <a:bodyPr wrap="square" anchor="t">
            <a:noAutofit/>
          </a:bodyPr>
          <a:lstStyle/>
          <a:p>
            <a:pPr marL="1828800" lvl="4" indent="0">
              <a:lnSpc>
                <a:spcPct val="150000"/>
              </a:lnSpc>
              <a:buNone/>
            </a:pPr>
            <a:r>
              <a:rPr lang="en-GB" dirty="0">
                <a:latin typeface="Arial" panose="020B0604020202020204" pitchFamily="34" charset="0"/>
                <a:cs typeface="Arial" panose="020B0604020202020204" pitchFamily="34" charset="0"/>
              </a:rPr>
              <a:t>Understanding key risk factors like lifestyle, behaviour, and health conditions is vital for managing asthma. Effective care includes evidence-based treatment, regular monitoring, and personalised plans. Avoiding triggers, taking medication correctly, and maintaining a healthy lifestyle improve outcomes. Managing other conditions, staying vaccinated, and receiving education and support help patients control symptoms and enhance quality of life</a:t>
            </a:r>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pic>
        <p:nvPicPr>
          <p:cNvPr id="33" name="Audio 32">
            <a:extLst>
              <a:ext uri="{FF2B5EF4-FFF2-40B4-BE49-F238E27FC236}">
                <a16:creationId xmlns:a16="http://schemas.microsoft.com/office/drawing/2014/main" id="{C35BA218-B420-36B3-6CDC-FE195602A5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37124"/>
    </mc:Choice>
    <mc:Fallback>
      <p:transition spd="slow" advTm="37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normAutofit fontScale="90000"/>
          </a:bodyPr>
          <a:lstStyle/>
          <a:p>
            <a:r>
              <a:rPr lang="en-GB" sz="2800" b="1" dirty="0">
                <a:latin typeface="Arial" panose="020B0604020202020204" pitchFamily="34" charset="0"/>
                <a:cs typeface="Arial" panose="020B0604020202020204" pitchFamily="34" charset="0"/>
              </a:rPr>
              <a:t>                                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611560" y="609598"/>
            <a:ext cx="8075240" cy="7211890"/>
          </a:xfrm>
        </p:spPr>
        <p:txBody>
          <a:bodyPr>
            <a:normAutofit fontScale="25000" lnSpcReduction="20000"/>
          </a:bodyPr>
          <a:lstStyle/>
          <a:p>
            <a:pPr marL="0" indent="0">
              <a:lnSpc>
                <a:spcPct val="150000"/>
              </a:lnSpc>
              <a:buNone/>
            </a:pPr>
            <a:endParaRPr lang="en-GB" sz="1100" i="1" dirty="0">
              <a:latin typeface="Arial" panose="020B0604020202020204" pitchFamily="34" charset="0"/>
              <a:cs typeface="Arial" panose="020B0604020202020204" pitchFamily="34" charset="0"/>
            </a:endParaRPr>
          </a:p>
          <a:p>
            <a:pPr marL="0" indent="0">
              <a:lnSpc>
                <a:spcPct val="150000"/>
              </a:lnSpc>
              <a:buNone/>
            </a:pPr>
            <a:endParaRPr lang="en-GB" sz="1100" i="1" dirty="0">
              <a:latin typeface="Arial" panose="020B0604020202020204" pitchFamily="34" charset="0"/>
              <a:cs typeface="Arial" panose="020B0604020202020204" pitchFamily="34" charset="0"/>
            </a:endParaRPr>
          </a:p>
          <a:p>
            <a:pPr marL="0" indent="0">
              <a:buNone/>
            </a:pPr>
            <a:r>
              <a:rPr lang="en-GB" sz="5600" i="1" dirty="0">
                <a:latin typeface="Arial" panose="020B0604020202020204" pitchFamily="34" charset="0"/>
                <a:cs typeface="Arial" panose="020B0604020202020204" pitchFamily="34" charset="0"/>
              </a:rPr>
              <a:t>5 ways to reduce asthma &amp; allergy symptoms with lifestyle changes</a:t>
            </a:r>
            <a:r>
              <a:rPr lang="en-GB" sz="5600" dirty="0">
                <a:latin typeface="Arial" panose="020B0604020202020204" pitchFamily="34" charset="0"/>
                <a:cs typeface="Arial" panose="020B0604020202020204" pitchFamily="34" charset="0"/>
              </a:rPr>
              <a:t> (2021) </a:t>
            </a:r>
            <a:r>
              <a:rPr lang="en-GB" sz="5600" i="1" dirty="0">
                <a:latin typeface="Arial" panose="020B0604020202020204" pitchFamily="34" charset="0"/>
                <a:cs typeface="Arial" panose="020B0604020202020204" pitchFamily="34" charset="0"/>
              </a:rPr>
              <a:t>Allergy &amp; Asthma Network</a:t>
            </a:r>
            <a:r>
              <a:rPr lang="en-GB" sz="5600" dirty="0">
                <a:latin typeface="Arial" panose="020B0604020202020204" pitchFamily="34" charset="0"/>
                <a:cs typeface="Arial" panose="020B0604020202020204" pitchFamily="34" charset="0"/>
              </a:rPr>
              <a:t>. Available at: https://</a:t>
            </a:r>
            <a:r>
              <a:rPr lang="en-GB" sz="5600" dirty="0" err="1">
                <a:latin typeface="Arial" panose="020B0604020202020204" pitchFamily="34" charset="0"/>
                <a:cs typeface="Arial" panose="020B0604020202020204" pitchFamily="34" charset="0"/>
              </a:rPr>
              <a:t>allergyasthmanetwork.org</a:t>
            </a:r>
            <a:r>
              <a:rPr lang="en-GB" sz="5600" dirty="0">
                <a:latin typeface="Arial" panose="020B0604020202020204" pitchFamily="34" charset="0"/>
                <a:cs typeface="Arial" panose="020B0604020202020204" pitchFamily="34" charset="0"/>
              </a:rPr>
              <a:t>/what-is-asthma/lifestyle-changes-to-manage-asthma/ (Accessed: 16 April 2026).</a:t>
            </a:r>
          </a:p>
          <a:p>
            <a:pPr marL="0" indent="0">
              <a:buNone/>
            </a:pPr>
            <a:br>
              <a:rPr lang="en-GB" sz="5600" dirty="0">
                <a:latin typeface="Arial" panose="020B0604020202020204" pitchFamily="34" charset="0"/>
                <a:cs typeface="Arial" panose="020B0604020202020204" pitchFamily="34" charset="0"/>
              </a:rPr>
            </a:br>
            <a:r>
              <a:rPr lang="en-GB" sz="5600" i="1" dirty="0">
                <a:latin typeface="Arial" panose="020B0604020202020204" pitchFamily="34" charset="0"/>
                <a:cs typeface="Arial" panose="020B0604020202020204" pitchFamily="34" charset="0"/>
              </a:rPr>
              <a:t>2022 GINA Main Report</a:t>
            </a:r>
            <a:r>
              <a:rPr lang="en-GB" sz="5600" dirty="0">
                <a:latin typeface="Arial" panose="020B0604020202020204" pitchFamily="34" charset="0"/>
                <a:cs typeface="Arial" panose="020B0604020202020204" pitchFamily="34" charset="0"/>
              </a:rPr>
              <a:t> (2016) </a:t>
            </a:r>
            <a:r>
              <a:rPr lang="en-GB" sz="5600" i="1" dirty="0">
                <a:latin typeface="Arial" panose="020B0604020202020204" pitchFamily="34" charset="0"/>
                <a:cs typeface="Arial" panose="020B0604020202020204" pitchFamily="34" charset="0"/>
              </a:rPr>
              <a:t>Global Initiative for Asthma - GINA</a:t>
            </a:r>
            <a:r>
              <a:rPr lang="en-GB" sz="5600" dirty="0">
                <a:latin typeface="Arial" panose="020B0604020202020204" pitchFamily="34" charset="0"/>
                <a:cs typeface="Arial" panose="020B0604020202020204" pitchFamily="34" charset="0"/>
              </a:rPr>
              <a:t>. Available at: https://</a:t>
            </a:r>
            <a:r>
              <a:rPr lang="en-GB" sz="5600" dirty="0" err="1">
                <a:latin typeface="Arial" panose="020B0604020202020204" pitchFamily="34" charset="0"/>
                <a:cs typeface="Arial" panose="020B0604020202020204" pitchFamily="34" charset="0"/>
              </a:rPr>
              <a:t>ginasthma.org</a:t>
            </a:r>
            <a:r>
              <a:rPr lang="en-GB" sz="5600" dirty="0">
                <a:latin typeface="Arial" panose="020B0604020202020204" pitchFamily="34" charset="0"/>
                <a:cs typeface="Arial" panose="020B0604020202020204" pitchFamily="34" charset="0"/>
              </a:rPr>
              <a:t>/</a:t>
            </a:r>
            <a:r>
              <a:rPr lang="en-GB" sz="5600" dirty="0" err="1">
                <a:latin typeface="Arial" panose="020B0604020202020204" pitchFamily="34" charset="0"/>
                <a:cs typeface="Arial" panose="020B0604020202020204" pitchFamily="34" charset="0"/>
              </a:rPr>
              <a:t>gina</a:t>
            </a:r>
            <a:r>
              <a:rPr lang="en-GB" sz="5600" dirty="0">
                <a:latin typeface="Arial" panose="020B0604020202020204" pitchFamily="34" charset="0"/>
                <a:cs typeface="Arial" panose="020B0604020202020204" pitchFamily="34" charset="0"/>
              </a:rPr>
              <a:t>-reports/ (Accessed: 6 March 2026).</a:t>
            </a:r>
          </a:p>
          <a:p>
            <a:pPr marL="0" indent="0">
              <a:lnSpc>
                <a:spcPct val="150000"/>
              </a:lnSpc>
              <a:buNone/>
            </a:pPr>
            <a:r>
              <a:rPr lang="en-GB" sz="5600" dirty="0">
                <a:latin typeface="Arial" panose="020B0604020202020204" pitchFamily="34" charset="0"/>
                <a:cs typeface="Arial" panose="020B0604020202020204" pitchFamily="34" charset="0"/>
              </a:rPr>
              <a:t>Cherney, K. (2022) </a:t>
            </a:r>
            <a:r>
              <a:rPr lang="en-GB" sz="5600" i="1" dirty="0">
                <a:latin typeface="Arial" panose="020B0604020202020204" pitchFamily="34" charset="0"/>
                <a:cs typeface="Arial" panose="020B0604020202020204" pitchFamily="34" charset="0"/>
              </a:rPr>
              <a:t>How can asthma affect the respiratory system?</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Healthline</a:t>
            </a:r>
            <a:r>
              <a:rPr lang="en-GB" sz="5600" dirty="0">
                <a:latin typeface="Arial" panose="020B0604020202020204" pitchFamily="34" charset="0"/>
                <a:cs typeface="Arial" panose="020B0604020202020204" pitchFamily="34" charset="0"/>
              </a:rPr>
              <a:t>. Healthline Media. Available at: https://</a:t>
            </a:r>
            <a:r>
              <a:rPr lang="en-GB" sz="5600" dirty="0" err="1">
                <a:latin typeface="Arial" panose="020B0604020202020204" pitchFamily="34" charset="0"/>
                <a:cs typeface="Arial" panose="020B0604020202020204" pitchFamily="34" charset="0"/>
              </a:rPr>
              <a:t>www.healthline.com</a:t>
            </a:r>
            <a:r>
              <a:rPr lang="en-GB" sz="5600" dirty="0">
                <a:latin typeface="Arial" panose="020B0604020202020204" pitchFamily="34" charset="0"/>
                <a:cs typeface="Arial" panose="020B0604020202020204" pitchFamily="34" charset="0"/>
              </a:rPr>
              <a:t>/health/asthma/how-does-asthma-affect-the-respiratory-system (Accessed: 8 March 2026)</a:t>
            </a:r>
          </a:p>
          <a:p>
            <a:pPr marL="0" indent="0">
              <a:lnSpc>
                <a:spcPct val="150000"/>
              </a:lnSpc>
              <a:buNone/>
            </a:pPr>
            <a:r>
              <a:rPr lang="en-GB" sz="5600" dirty="0">
                <a:latin typeface="Arial" panose="020B0604020202020204" pitchFamily="34" charset="0"/>
                <a:cs typeface="Arial" panose="020B0604020202020204" pitchFamily="34" charset="0"/>
              </a:rPr>
              <a:t>Gibson, P.G. (2000) ‘Monitoring the patient with asthma: an evidence-based approach’, </a:t>
            </a:r>
            <a:r>
              <a:rPr lang="en-GB" sz="5600" i="1" dirty="0">
                <a:latin typeface="Arial" panose="020B0604020202020204" pitchFamily="34" charset="0"/>
                <a:cs typeface="Arial" panose="020B0604020202020204" pitchFamily="34" charset="0"/>
              </a:rPr>
              <a:t>The Journal of Allergy and Clinical Immunology</a:t>
            </a:r>
            <a:r>
              <a:rPr lang="en-GB" sz="5600" dirty="0">
                <a:latin typeface="Arial" panose="020B0604020202020204" pitchFamily="34" charset="0"/>
                <a:cs typeface="Arial" panose="020B0604020202020204" pitchFamily="34" charset="0"/>
              </a:rPr>
              <a:t>, 106(1 Pt 1), pp. 17–26. Available at: https://</a:t>
            </a:r>
            <a:r>
              <a:rPr lang="en-GB" sz="5600" dirty="0" err="1">
                <a:latin typeface="Arial" panose="020B0604020202020204" pitchFamily="34" charset="0"/>
                <a:cs typeface="Arial" panose="020B0604020202020204" pitchFamily="34" charset="0"/>
              </a:rPr>
              <a:t>doi.org</a:t>
            </a:r>
            <a:r>
              <a:rPr lang="en-GB" sz="5600" dirty="0">
                <a:latin typeface="Arial" panose="020B0604020202020204" pitchFamily="34" charset="0"/>
                <a:cs typeface="Arial" panose="020B0604020202020204" pitchFamily="34" charset="0"/>
              </a:rPr>
              <a:t>/10.1067/mai.2000.108307.</a:t>
            </a:r>
          </a:p>
          <a:p>
            <a:pPr marL="0" indent="0">
              <a:lnSpc>
                <a:spcPct val="150000"/>
              </a:lnSpc>
              <a:buNone/>
            </a:pPr>
            <a:r>
              <a:rPr lang="en-GB" sz="5600" dirty="0">
                <a:latin typeface="Arial" panose="020B0604020202020204" pitchFamily="34" charset="0"/>
                <a:cs typeface="Arial" panose="020B0604020202020204" pitchFamily="34" charset="0"/>
              </a:rPr>
              <a:t>Goldin, J. and Cataletto, M.E. (2026) ‘Asthma’, in </a:t>
            </a:r>
            <a:r>
              <a:rPr lang="en-GB" sz="5600" i="1" dirty="0" err="1">
                <a:latin typeface="Arial" panose="020B0604020202020204" pitchFamily="34" charset="0"/>
                <a:cs typeface="Arial" panose="020B0604020202020204" pitchFamily="34" charset="0"/>
              </a:rPr>
              <a:t>StatPearls</a:t>
            </a:r>
            <a:r>
              <a:rPr lang="en-GB" sz="5600" dirty="0">
                <a:latin typeface="Arial" panose="020B0604020202020204" pitchFamily="34" charset="0"/>
                <a:cs typeface="Arial" panose="020B0604020202020204" pitchFamily="34" charset="0"/>
              </a:rPr>
              <a:t>. Treasure Island (FL): Stat Pearls Publishing.</a:t>
            </a:r>
          </a:p>
          <a:p>
            <a:pPr marL="0" indent="0">
              <a:lnSpc>
                <a:spcPct val="150000"/>
              </a:lnSpc>
              <a:buNone/>
            </a:pPr>
            <a:r>
              <a:rPr lang="en-GB" sz="5600" dirty="0">
                <a:latin typeface="Arial" panose="020B0604020202020204" pitchFamily="34" charset="0"/>
                <a:cs typeface="Arial" panose="020B0604020202020204" pitchFamily="34" charset="0"/>
              </a:rPr>
              <a:t>(</a:t>
            </a:r>
            <a:r>
              <a:rPr lang="en-GB" sz="5600" i="1" dirty="0">
                <a:latin typeface="Arial" panose="020B0604020202020204" pitchFamily="34" charset="0"/>
                <a:cs typeface="Arial" panose="020B0604020202020204" pitchFamily="34" charset="0"/>
              </a:rPr>
              <a:t>Lung function tests to diagnose asthma</a:t>
            </a:r>
            <a:r>
              <a:rPr lang="en-GB" sz="5600" dirty="0">
                <a:latin typeface="Arial" panose="020B0604020202020204" pitchFamily="34" charset="0"/>
                <a:cs typeface="Arial" panose="020B0604020202020204" pitchFamily="34" charset="0"/>
              </a:rPr>
              <a:t> (2022) </a:t>
            </a:r>
            <a:r>
              <a:rPr lang="en-GB" sz="5600" i="1" dirty="0">
                <a:latin typeface="Arial" panose="020B0604020202020204" pitchFamily="34" charset="0"/>
                <a:cs typeface="Arial" panose="020B0604020202020204" pitchFamily="34" charset="0"/>
              </a:rPr>
              <a:t>Asthma &amp; Allergy Foundation of America</a:t>
            </a:r>
            <a:r>
              <a:rPr lang="en-GB" sz="5600" dirty="0">
                <a:latin typeface="Arial" panose="020B0604020202020204" pitchFamily="34" charset="0"/>
                <a:cs typeface="Arial" panose="020B0604020202020204" pitchFamily="34" charset="0"/>
              </a:rPr>
              <a:t>. Available at: https://</a:t>
            </a:r>
            <a:r>
              <a:rPr lang="en-GB" sz="5600" dirty="0" err="1">
                <a:latin typeface="Arial" panose="020B0604020202020204" pitchFamily="34" charset="0"/>
                <a:cs typeface="Arial" panose="020B0604020202020204" pitchFamily="34" charset="0"/>
              </a:rPr>
              <a:t>aafa.org</a:t>
            </a:r>
            <a:r>
              <a:rPr lang="en-GB" sz="5600" dirty="0">
                <a:latin typeface="Arial" panose="020B0604020202020204" pitchFamily="34" charset="0"/>
                <a:cs typeface="Arial" panose="020B0604020202020204" pitchFamily="34" charset="0"/>
              </a:rPr>
              <a:t>/asthma/asthma-diagnosis/lung-function-tests-diagnose-asthma/ (Accessed: 8 April 2026).</a:t>
            </a:r>
          </a:p>
          <a:p>
            <a:pPr marL="0" indent="0">
              <a:lnSpc>
                <a:spcPct val="150000"/>
              </a:lnSpc>
              <a:buNone/>
            </a:pPr>
            <a:br>
              <a:rPr lang="en-GB" sz="5600" dirty="0">
                <a:latin typeface="Arial" panose="020B0604020202020204" pitchFamily="34" charset="0"/>
                <a:cs typeface="Arial" panose="020B0604020202020204" pitchFamily="34" charset="0"/>
              </a:rPr>
            </a:br>
            <a:endParaRPr lang="en-GB" sz="5600" dirty="0">
              <a:latin typeface="Arial" panose="020B0604020202020204" pitchFamily="34" charset="0"/>
              <a:cs typeface="Arial" panose="020B0604020202020204" pitchFamily="34" charset="0"/>
            </a:endParaRPr>
          </a:p>
          <a:p>
            <a:pPr marL="0" indent="0">
              <a:lnSpc>
                <a:spcPct val="150000"/>
              </a:lnSpc>
              <a:buNone/>
            </a:pPr>
            <a:br>
              <a:rPr lang="en-GB" sz="5600" dirty="0">
                <a:latin typeface="Arial" panose="020B0604020202020204" pitchFamily="34" charset="0"/>
                <a:cs typeface="Arial" panose="020B0604020202020204" pitchFamily="34" charset="0"/>
              </a:rPr>
            </a:br>
            <a:endParaRPr lang="en-US" sz="5600" dirty="0">
              <a:latin typeface="Arial" panose="020B0604020202020204" pitchFamily="34" charset="0"/>
              <a:cs typeface="Arial" panose="020B0604020202020204" pitchFamily="34" charset="0"/>
            </a:endParaRPr>
          </a:p>
          <a:p>
            <a:pPr marL="0" indent="0">
              <a:lnSpc>
                <a:spcPct val="150000"/>
              </a:lnSpc>
              <a:buNone/>
            </a:pPr>
            <a:endParaRPr lang="en-GB" sz="5600" dirty="0">
              <a:latin typeface="Arial" panose="020B0604020202020204" pitchFamily="34" charset="0"/>
              <a:cs typeface="Arial" panose="020B0604020202020204" pitchFamily="34" charset="0"/>
            </a:endParaRPr>
          </a:p>
          <a:p>
            <a:endParaRPr lang="en-GB" sz="1200" dirty="0">
              <a:solidFill>
                <a:srgbClr val="0070C0"/>
              </a:solidFill>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36" name="Audio 35">
            <a:extLst>
              <a:ext uri="{FF2B5EF4-FFF2-40B4-BE49-F238E27FC236}">
                <a16:creationId xmlns:a16="http://schemas.microsoft.com/office/drawing/2014/main" id="{1FE44D19-9ECF-31FE-65EE-30EEB45197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8748"/>
    </mc:Choice>
    <mc:Fallback>
      <p:transition spd="slow" advTm="8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6AAAC-0AF6-1982-C140-A934B12D78DB}"/>
              </a:ext>
            </a:extLst>
          </p:cNvPr>
          <p:cNvSpPr>
            <a:spLocks noGrp="1"/>
          </p:cNvSpPr>
          <p:nvPr>
            <p:ph type="title"/>
          </p:nvPr>
        </p:nvSpPr>
        <p:spPr>
          <a:xfrm>
            <a:off x="457200" y="0"/>
            <a:ext cx="8229600" cy="980728"/>
          </a:xfrm>
        </p:spPr>
        <p:txBody>
          <a:bodyPr/>
          <a:lstStyle/>
          <a:p>
            <a:r>
              <a:rPr lang="en-US" sz="2800" b="1" dirty="0">
                <a:latin typeface="Arial" panose="020B0604020202020204" pitchFamily="34" charset="0"/>
                <a:cs typeface="Arial" panose="020B0604020202020204" pitchFamily="34" charset="0"/>
              </a:rPr>
              <a:t>                            References</a:t>
            </a:r>
          </a:p>
        </p:txBody>
      </p:sp>
      <p:sp>
        <p:nvSpPr>
          <p:cNvPr id="3" name="Content Placeholder 2">
            <a:extLst>
              <a:ext uri="{FF2B5EF4-FFF2-40B4-BE49-F238E27FC236}">
                <a16:creationId xmlns:a16="http://schemas.microsoft.com/office/drawing/2014/main" id="{6334E15D-B0A1-D09B-1F61-26ECF08BAD73}"/>
              </a:ext>
            </a:extLst>
          </p:cNvPr>
          <p:cNvSpPr>
            <a:spLocks noGrp="1"/>
          </p:cNvSpPr>
          <p:nvPr>
            <p:ph idx="1"/>
          </p:nvPr>
        </p:nvSpPr>
        <p:spPr>
          <a:xfrm>
            <a:off x="665787" y="1196752"/>
            <a:ext cx="8003233" cy="4686523"/>
          </a:xfrm>
        </p:spPr>
        <p:txBody>
          <a:bodyPr>
            <a:normAutofit fontScale="25000" lnSpcReduction="20000"/>
          </a:bodyPr>
          <a:lstStyle/>
          <a:p>
            <a:pPr marL="0" indent="0">
              <a:lnSpc>
                <a:spcPct val="150000"/>
              </a:lnSpc>
              <a:buNone/>
            </a:pPr>
            <a:r>
              <a:rPr lang="en-GB" sz="1200" dirty="0">
                <a:latin typeface="Arial" panose="020B0604020202020204" pitchFamily="34" charset="0"/>
                <a:cs typeface="Arial" panose="020B0604020202020204" pitchFamily="34" charset="0"/>
              </a:rPr>
              <a:t> </a:t>
            </a:r>
          </a:p>
          <a:p>
            <a:pPr marL="0" indent="0">
              <a:lnSpc>
                <a:spcPct val="150000"/>
              </a:lnSpc>
              <a:buNone/>
            </a:pPr>
            <a:r>
              <a:rPr lang="en-GB" sz="5600" dirty="0">
                <a:latin typeface="Arial" panose="020B0604020202020204" pitchFamily="34" charset="0"/>
                <a:cs typeface="Arial" panose="020B0604020202020204" pitchFamily="34" charset="0"/>
              </a:rPr>
              <a:t>Miles, C. </a:t>
            </a:r>
            <a:r>
              <a:rPr lang="en-GB" sz="5600" i="1" dirty="0">
                <a:latin typeface="Arial" panose="020B0604020202020204" pitchFamily="34" charset="0"/>
                <a:cs typeface="Arial" panose="020B0604020202020204" pitchFamily="34" charset="0"/>
              </a:rPr>
              <a:t>et al.</a:t>
            </a:r>
            <a:r>
              <a:rPr lang="en-GB" sz="5600" dirty="0">
                <a:latin typeface="Arial" panose="020B0604020202020204" pitchFamily="34" charset="0"/>
                <a:cs typeface="Arial" panose="020B0604020202020204" pitchFamily="34" charset="0"/>
              </a:rPr>
              <a:t> (2017) ‘Barriers and facilitators of effective self-management in asthma: systematic review and thematic synthesis of patient and healthcare professional views’, </a:t>
            </a:r>
            <a:r>
              <a:rPr lang="en-GB" sz="5600" i="1" dirty="0">
                <a:latin typeface="Arial" panose="020B0604020202020204" pitchFamily="34" charset="0"/>
                <a:cs typeface="Arial" panose="020B0604020202020204" pitchFamily="34" charset="0"/>
              </a:rPr>
              <a:t>NPJ Primary Care Respiratory Medicine</a:t>
            </a:r>
            <a:r>
              <a:rPr lang="en-GB" sz="5600" dirty="0">
                <a:latin typeface="Arial" panose="020B0604020202020204" pitchFamily="34" charset="0"/>
                <a:cs typeface="Arial" panose="020B0604020202020204" pitchFamily="34" charset="0"/>
              </a:rPr>
              <a:t>, 27(1), p. 57. Available at: </a:t>
            </a:r>
            <a:r>
              <a:rPr lang="en-GB" sz="5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https://doi.org/10.1038/s41533-017-</a:t>
            </a:r>
            <a:endParaRPr lang="en-GB" sz="5600" dirty="0">
              <a:latin typeface="Arial" panose="020B0604020202020204" pitchFamily="34" charset="0"/>
              <a:cs typeface="Arial" panose="020B0604020202020204" pitchFamily="34" charset="0"/>
            </a:endParaRPr>
          </a:p>
          <a:p>
            <a:pPr marL="0" indent="0">
              <a:lnSpc>
                <a:spcPct val="150000"/>
              </a:lnSpc>
              <a:buNone/>
            </a:pPr>
            <a:r>
              <a:rPr lang="en-GB" sz="5600" dirty="0">
                <a:latin typeface="Arial" panose="020B0604020202020204" pitchFamily="34" charset="0"/>
                <a:cs typeface="Arial" panose="020B0604020202020204" pitchFamily="34" charset="0"/>
              </a:rPr>
              <a:t>National Asthma Education </a:t>
            </a:r>
            <a:r>
              <a:rPr lang="en-GB" sz="5600" i="1" dirty="0">
                <a:latin typeface="Arial" panose="020B0604020202020204" pitchFamily="34" charset="0"/>
                <a:cs typeface="Arial" panose="020B0604020202020204" pitchFamily="34" charset="0"/>
              </a:rPr>
              <a:t>et al.</a:t>
            </a:r>
            <a:r>
              <a:rPr lang="en-GB" sz="5600" dirty="0">
                <a:latin typeface="Arial" panose="020B0604020202020204" pitchFamily="34" charset="0"/>
                <a:cs typeface="Arial" panose="020B0604020202020204" pitchFamily="34" charset="0"/>
              </a:rPr>
              <a:t> (2007) </a:t>
            </a:r>
            <a:r>
              <a:rPr lang="en-GB" sz="5600" i="1" dirty="0">
                <a:latin typeface="Arial" panose="020B0604020202020204" pitchFamily="34" charset="0"/>
                <a:cs typeface="Arial" panose="020B0604020202020204" pitchFamily="34" charset="0"/>
              </a:rPr>
              <a:t>Section 2, definition, pathophysiology and pathogenesis of asthma, and natural history of asthma</a:t>
            </a:r>
            <a:r>
              <a:rPr lang="en-GB" sz="5600" dirty="0">
                <a:latin typeface="Arial" panose="020B0604020202020204" pitchFamily="34" charset="0"/>
                <a:cs typeface="Arial" panose="020B0604020202020204" pitchFamily="34" charset="0"/>
              </a:rPr>
              <a:t>. National Heart, Lung, and Blood Institute.</a:t>
            </a:r>
            <a:endParaRPr lang="en-GB" sz="5600" i="1" dirty="0">
              <a:latin typeface="Arial" panose="020B0604020202020204" pitchFamily="34" charset="0"/>
              <a:cs typeface="Arial" panose="020B0604020202020204" pitchFamily="34" charset="0"/>
            </a:endParaRPr>
          </a:p>
          <a:p>
            <a:pPr marL="0" indent="0">
              <a:lnSpc>
                <a:spcPct val="150000"/>
              </a:lnSpc>
              <a:buNone/>
            </a:pPr>
            <a:r>
              <a:rPr lang="en-GB" sz="5600" i="1" dirty="0">
                <a:latin typeface="Arial" panose="020B0604020202020204" pitchFamily="34" charset="0"/>
                <a:cs typeface="Arial" panose="020B0604020202020204" pitchFamily="34" charset="0"/>
              </a:rPr>
              <a:t>Risk factors and triggers</a:t>
            </a:r>
            <a:r>
              <a:rPr lang="en-GB" sz="5600" dirty="0">
                <a:latin typeface="Arial" panose="020B0604020202020204" pitchFamily="34" charset="0"/>
                <a:cs typeface="Arial" panose="020B0604020202020204" pitchFamily="34" charset="0"/>
              </a:rPr>
              <a:t> (no date) </a:t>
            </a:r>
            <a:r>
              <a:rPr lang="en-GB" sz="5600" i="1" dirty="0" err="1">
                <a:latin typeface="Arial" panose="020B0604020202020204" pitchFamily="34" charset="0"/>
                <a:cs typeface="Arial" panose="020B0604020202020204" pitchFamily="34" charset="0"/>
              </a:rPr>
              <a:t>Org.uk</a:t>
            </a:r>
            <a:r>
              <a:rPr lang="en-GB" sz="5600" dirty="0">
                <a:latin typeface="Arial" panose="020B0604020202020204" pitchFamily="34" charset="0"/>
                <a:cs typeface="Arial" panose="020B0604020202020204" pitchFamily="34" charset="0"/>
              </a:rPr>
              <a:t>. Available at: https://</a:t>
            </a:r>
            <a:r>
              <a:rPr lang="en-GB" sz="5600" dirty="0" err="1">
                <a:latin typeface="Arial" panose="020B0604020202020204" pitchFamily="34" charset="0"/>
                <a:cs typeface="Arial" panose="020B0604020202020204" pitchFamily="34" charset="0"/>
              </a:rPr>
              <a:t>cks.nice.org.uk</a:t>
            </a:r>
            <a:r>
              <a:rPr lang="en-GB" sz="5600" dirty="0">
                <a:latin typeface="Arial" panose="020B0604020202020204" pitchFamily="34" charset="0"/>
                <a:cs typeface="Arial" panose="020B0604020202020204" pitchFamily="34" charset="0"/>
              </a:rPr>
              <a:t>/topics/asthma/background-information/risk-factors-triggers/ (Accessed: 18 March 2026).</a:t>
            </a:r>
          </a:p>
          <a:p>
            <a:pPr marL="0" indent="0">
              <a:lnSpc>
                <a:spcPct val="150000"/>
              </a:lnSpc>
              <a:buNone/>
            </a:pPr>
            <a:r>
              <a:rPr lang="en-GB" sz="5600" dirty="0" err="1">
                <a:latin typeface="Arial" panose="020B0604020202020204" pitchFamily="34" charset="0"/>
                <a:cs typeface="Arial" panose="020B0604020202020204" pitchFamily="34" charset="0"/>
              </a:rPr>
              <a:t>Sinyor</a:t>
            </a:r>
            <a:r>
              <a:rPr lang="en-GB" sz="5600" dirty="0">
                <a:latin typeface="Arial" panose="020B0604020202020204" pitchFamily="34" charset="0"/>
                <a:cs typeface="Arial" panose="020B0604020202020204" pitchFamily="34" charset="0"/>
              </a:rPr>
              <a:t>, B. and Concepcion Perez, L. (2026) ‘Pathophysiology of asthma’, in </a:t>
            </a:r>
            <a:r>
              <a:rPr lang="en-GB" sz="5600" i="1" dirty="0" err="1">
                <a:latin typeface="Arial" panose="020B0604020202020204" pitchFamily="34" charset="0"/>
                <a:cs typeface="Arial" panose="020B0604020202020204" pitchFamily="34" charset="0"/>
              </a:rPr>
              <a:t>StatPearls</a:t>
            </a:r>
            <a:r>
              <a:rPr lang="en-GB" sz="5600" dirty="0">
                <a:latin typeface="Arial" panose="020B0604020202020204" pitchFamily="34" charset="0"/>
                <a:cs typeface="Arial" panose="020B0604020202020204" pitchFamily="34" charset="0"/>
              </a:rPr>
              <a:t>. Treasure Island (FL): </a:t>
            </a:r>
            <a:r>
              <a:rPr lang="en-GB" sz="5600" dirty="0" err="1">
                <a:latin typeface="Arial" panose="020B0604020202020204" pitchFamily="34" charset="0"/>
                <a:cs typeface="Arial" panose="020B0604020202020204" pitchFamily="34" charset="0"/>
              </a:rPr>
              <a:t>StatPearls</a:t>
            </a:r>
            <a:r>
              <a:rPr lang="en-GB" sz="5600" dirty="0">
                <a:latin typeface="Arial" panose="020B0604020202020204" pitchFamily="34" charset="0"/>
                <a:cs typeface="Arial" panose="020B0604020202020204" pitchFamily="34" charset="0"/>
              </a:rPr>
              <a:t> Publishing.</a:t>
            </a:r>
          </a:p>
          <a:p>
            <a:pPr marL="0" indent="0">
              <a:lnSpc>
                <a:spcPct val="150000"/>
              </a:lnSpc>
              <a:buNone/>
            </a:pPr>
            <a:r>
              <a:rPr lang="en-GB" sz="5600" dirty="0">
                <a:latin typeface="Arial" panose="020B0604020202020204" pitchFamily="34" charset="0"/>
                <a:cs typeface="Arial" panose="020B0604020202020204" pitchFamily="34" charset="0"/>
              </a:rPr>
              <a:t>What is asthma?’ (2023) </a:t>
            </a:r>
            <a:r>
              <a:rPr lang="en-GB" sz="5600" i="1" dirty="0">
                <a:latin typeface="Arial" panose="020B0604020202020204" pitchFamily="34" charset="0"/>
                <a:cs typeface="Arial" panose="020B0604020202020204" pitchFamily="34" charset="0"/>
              </a:rPr>
              <a:t>Asthma + Lung UK</a:t>
            </a:r>
            <a:r>
              <a:rPr lang="en-GB" sz="5600" dirty="0">
                <a:latin typeface="Arial" panose="020B0604020202020204" pitchFamily="34" charset="0"/>
                <a:cs typeface="Arial" panose="020B0604020202020204" pitchFamily="34" charset="0"/>
              </a:rPr>
              <a:t>, 31 January. Available at: https://</a:t>
            </a:r>
            <a:r>
              <a:rPr lang="en-GB" sz="5600" dirty="0" err="1">
                <a:latin typeface="Arial" panose="020B0604020202020204" pitchFamily="34" charset="0"/>
                <a:cs typeface="Arial" panose="020B0604020202020204" pitchFamily="34" charset="0"/>
              </a:rPr>
              <a:t>www.asthmaandlung.org.uk</a:t>
            </a:r>
            <a:r>
              <a:rPr lang="en-GB" sz="5600" dirty="0">
                <a:latin typeface="Arial" panose="020B0604020202020204" pitchFamily="34" charset="0"/>
                <a:cs typeface="Arial" panose="020B0604020202020204" pitchFamily="34" charset="0"/>
              </a:rPr>
              <a:t>/conditions/asthma/what-asthma (Accessed: 6 March 2026).</a:t>
            </a:r>
          </a:p>
          <a:p>
            <a:pPr marL="0" indent="0">
              <a:lnSpc>
                <a:spcPct val="150000"/>
              </a:lnSpc>
              <a:buNone/>
            </a:pPr>
            <a:r>
              <a:rPr lang="en-GB" sz="5600" dirty="0">
                <a:latin typeface="Arial" panose="020B0604020202020204" pitchFamily="34" charset="0"/>
                <a:cs typeface="Arial" panose="020B0604020202020204" pitchFamily="34" charset="0"/>
              </a:rPr>
              <a:t>.</a:t>
            </a:r>
          </a:p>
          <a:p>
            <a:pPr marL="0" indent="0">
              <a:lnSpc>
                <a:spcPct val="150000"/>
              </a:lnSpc>
              <a:buNone/>
            </a:pPr>
            <a:br>
              <a:rPr lang="en-GB" sz="5600" dirty="0">
                <a:latin typeface="Arial" panose="020B0604020202020204" pitchFamily="34" charset="0"/>
                <a:cs typeface="Arial" panose="020B0604020202020204" pitchFamily="34" charset="0"/>
              </a:rPr>
            </a:br>
            <a:endParaRPr lang="en-US" sz="56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BABD977-59AA-3753-CFF6-1DBE7E35550A}"/>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9110214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64791</TotalTime>
  <Words>2329</Words>
  <Application>Microsoft Macintosh PowerPoint</Application>
  <PresentationFormat>On-screen Show (4:3)</PresentationFormat>
  <Paragraphs>224</Paragraphs>
  <Slides>17</Slides>
  <Notes>2</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Tw Cen MT</vt:lpstr>
      <vt:lpstr>Verdana</vt:lpstr>
      <vt:lpstr>Wingdings</vt:lpstr>
      <vt:lpstr>Circuit</vt:lpstr>
      <vt:lpstr>PowerPoint Presentation</vt:lpstr>
      <vt:lpstr>                                       Introduction</vt:lpstr>
      <vt:lpstr>                        Continuation</vt:lpstr>
      <vt:lpstr>    Health measurement of the person with  Asthma</vt:lpstr>
      <vt:lpstr>                         Anatomy and Physiology </vt:lpstr>
      <vt:lpstr>                       Physiology of Asthma</vt:lpstr>
      <vt:lpstr>                          Care Plan (1/3)</vt:lpstr>
      <vt:lpstr>                       Care Plan (2/3)</vt:lpstr>
      <vt:lpstr>                       Care Plan (3/3)                   Thematic Synthesis, Miles et ,al ( 2017)  </vt:lpstr>
      <vt:lpstr>                         Care Plan 3/3. </vt:lpstr>
      <vt:lpstr>                           Care Plan 3/3</vt:lpstr>
      <vt:lpstr>                       Risk factors</vt:lpstr>
      <vt:lpstr>                          Recommendations</vt:lpstr>
      <vt:lpstr>                         Recommendations</vt:lpstr>
      <vt:lpstr>                       Conclusion</vt:lpstr>
      <vt:lpstr>                                References</vt:lpstr>
      <vt:lpstr>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Irma Mateo De Guzman (2414783)</cp:lastModifiedBy>
  <cp:revision>232</cp:revision>
  <cp:lastPrinted>2018-07-09T15:27:01Z</cp:lastPrinted>
  <dcterms:created xsi:type="dcterms:W3CDTF">2002-10-07T19:43:58Z</dcterms:created>
  <dcterms:modified xsi:type="dcterms:W3CDTF">2026-04-19T21:58:35Z</dcterms:modified>
</cp:coreProperties>
</file>