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4"/>
  </p:notesMasterIdLst>
  <p:sldIdLst>
    <p:sldId id="256" r:id="rId2"/>
    <p:sldId id="276" r:id="rId3"/>
    <p:sldId id="270" r:id="rId4"/>
    <p:sldId id="261" r:id="rId5"/>
    <p:sldId id="259" r:id="rId6"/>
    <p:sldId id="257" r:id="rId7"/>
    <p:sldId id="278" r:id="rId8"/>
    <p:sldId id="273" r:id="rId9"/>
    <p:sldId id="272" r:id="rId10"/>
    <p:sldId id="269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0" autoAdjust="0"/>
    <p:restoredTop sz="93773" autoAdjust="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046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219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204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571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469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38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9383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434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577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511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52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166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maslow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3075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40823"/>
            <a:ext cx="3419856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Psychology in Health and Social Care</a:t>
            </a:r>
            <a:b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b="1" kern="1200" spc="-1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LCHS4010</a:t>
            </a:r>
            <a:br>
              <a:rPr lang="en-US" sz="4600" b="1" kern="1200" spc="-1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4600" b="1" kern="1200" spc="-1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4600" b="1" kern="1200" spc="-1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Assessment 1: Individual  Presentation </a:t>
            </a:r>
            <a:endParaRPr lang="en-US" sz="4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81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277783"/>
            <a:ext cx="6894576" cy="261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1728" y="3897721"/>
            <a:ext cx="6894576" cy="253694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Programme: Certificate of Higher Education in Health and Social Care.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Student name: Aminah Zamora Peralta.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Student ID: 2024120431.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Lecturer name: Bianca Sanfillipo.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Module: Psychology in Health and Social Care.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Maslow’s Hierarchy of Needs to Support Child Development: Case Study of Amira.</a:t>
            </a:r>
          </a:p>
        </p:txBody>
      </p:sp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000" b="1"/>
              <a:t>Acknowledgement of the use of AI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9F7CE-A227-31F0-59D7-9224AA20E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Introduction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3C488-12C7-D71D-60A5-83876E9D5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This presentation will explain Maslow’s Hierarchy of Needs and how  it relates to Amira’s developing in early childhood, at nursery (Maslow, 1943).</a:t>
            </a:r>
          </a:p>
          <a:p>
            <a:pPr marL="0" indent="0">
              <a:buNone/>
            </a:pPr>
            <a:r>
              <a:rPr lang="en-GB" sz="2200" dirty="0"/>
              <a:t>I will explore her cognitive, emotional and behavioural needs, look at the nature and nurture factors, evaluate Maslow’s theory and suggest strategies to support her in the nursery (Rojas, Méndez &amp; Watkins-Fassler, 2023).</a:t>
            </a:r>
          </a:p>
          <a:p>
            <a:pPr marL="0" indent="0">
              <a:buNone/>
            </a:pPr>
            <a:endParaRPr lang="en-GB" sz="2200" i="1" dirty="0"/>
          </a:p>
          <a:p>
            <a:pPr marL="0" indent="0">
              <a:buNone/>
            </a:pP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3510477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Summary of the case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 i="1">
                <a:latin typeface="Arial"/>
                <a:cs typeface="Arial"/>
              </a:rPr>
              <a:t>Amira is a young child in a nursery setting (Early childhood)</a:t>
            </a:r>
          </a:p>
          <a:p>
            <a:r>
              <a:rPr lang="en-GB" sz="2200" i="1">
                <a:latin typeface="Arial"/>
                <a:cs typeface="Arial"/>
              </a:rPr>
              <a:t>Her mother Janice sometimes bring her late or inconsistently.</a:t>
            </a:r>
          </a:p>
          <a:p>
            <a:r>
              <a:rPr lang="en-GB" sz="2200" i="1">
                <a:latin typeface="Arial"/>
                <a:cs typeface="Arial"/>
              </a:rPr>
              <a:t>This affects Amira’s routine, her sense of security and daily wellbeing.</a:t>
            </a:r>
          </a:p>
          <a:p>
            <a:r>
              <a:rPr lang="en-GB" sz="2200" i="1">
                <a:latin typeface="Arial"/>
                <a:cs typeface="Arial"/>
              </a:rPr>
              <a:t>Maslow’s theory help us understand how unmet needs influence behaviour and development.</a:t>
            </a:r>
          </a:p>
        </p:txBody>
      </p:sp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Maslow’s Hierarchy of Needs Theory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58A4E8-5728-AED7-558E-214A1B831068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Physical needs: food, sleep, safety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Safety needs: security, routine, stability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Love and belonging: attachment, relationships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Esteem: confidence and achievement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Self- actualisation: Full potential (Maslow, 1943)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CD6251-9863-C936-5217-C54954B9F1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>
          <a:xfrm>
            <a:off x="4654296" y="1254329"/>
            <a:ext cx="6903720" cy="4349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1" kern="1200">
                <a:latin typeface="+mj-lt"/>
                <a:ea typeface="+mj-ea"/>
                <a:cs typeface="+mj-cs"/>
              </a:rPr>
              <a:t>Developmental changes in Early Childhood</a:t>
            </a:r>
            <a:br>
              <a:rPr lang="en-US" sz="3800" b="1" kern="1200">
                <a:latin typeface="+mj-lt"/>
                <a:ea typeface="+mj-ea"/>
                <a:cs typeface="+mj-cs"/>
              </a:rPr>
            </a:br>
            <a:r>
              <a:rPr lang="en-US" sz="3800" b="1" kern="1200">
                <a:latin typeface="+mj-lt"/>
                <a:ea typeface="+mj-ea"/>
                <a:cs typeface="+mj-cs"/>
              </a:rPr>
              <a:t> </a:t>
            </a:r>
            <a:br>
              <a:rPr lang="en-US" sz="3800" b="1" kern="1200">
                <a:latin typeface="+mj-lt"/>
                <a:ea typeface="+mj-ea"/>
                <a:cs typeface="+mj-cs"/>
              </a:rPr>
            </a:br>
            <a:endParaRPr lang="en-US" sz="38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2CFF457-6CF2-396B-ABFF-1602B7646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971488"/>
              </p:ext>
            </p:extLst>
          </p:nvPr>
        </p:nvGraphicFramePr>
        <p:xfrm>
          <a:off x="4648018" y="640823"/>
          <a:ext cx="6900513" cy="513693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383863">
                  <a:extLst>
                    <a:ext uri="{9D8B030D-6E8A-4147-A177-3AD203B41FA5}">
                      <a16:colId xmlns:a16="http://schemas.microsoft.com/office/drawing/2014/main" val="543263264"/>
                    </a:ext>
                  </a:extLst>
                </a:gridCol>
                <a:gridCol w="3516650">
                  <a:extLst>
                    <a:ext uri="{9D8B030D-6E8A-4147-A177-3AD203B41FA5}">
                      <a16:colId xmlns:a16="http://schemas.microsoft.com/office/drawing/2014/main" val="2522799924"/>
                    </a:ext>
                  </a:extLst>
                </a:gridCol>
              </a:tblGrid>
              <a:tr h="755155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400" b="1" cap="all" spc="60" dirty="0">
                          <a:solidFill>
                            <a:schemeClr val="tx1"/>
                          </a:solidFill>
                        </a:rPr>
                        <a:t>Physical Development  ( Maslow: Physiological Needs)</a:t>
                      </a:r>
                    </a:p>
                  </a:txBody>
                  <a:tcPr marL="68156" marR="68156" marT="68156" marB="6815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400" b="1" cap="all" spc="60" dirty="0">
                          <a:solidFill>
                            <a:schemeClr val="tx1"/>
                          </a:solidFill>
                        </a:rPr>
                        <a:t>Intellectual and Language Development (Maslow: Safety and Belonging)</a:t>
                      </a:r>
                    </a:p>
                  </a:txBody>
                  <a:tcPr marL="68156" marR="68156" marT="68156" marB="68156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4513337"/>
                  </a:ext>
                </a:extLst>
              </a:tr>
              <a:tr h="17596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cap="none" spc="0" dirty="0">
                          <a:solidFill>
                            <a:schemeClr val="tx1"/>
                          </a:solidFill>
                        </a:rPr>
                        <a:t>Children need food, rest, safety and predictable routines to support physical growth and motor skills.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cap="none" spc="0" dirty="0">
                          <a:solidFill>
                            <a:schemeClr val="tx1"/>
                          </a:solidFill>
                        </a:rPr>
                        <a:t>If Amira arrives late or inconsistently, she miss breakfast or morning activities that support these needs.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68156" marR="68156" marT="34078" marB="68156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Children learn best When they feel safe and emotionally secure.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Consistent routines help Amira focus, explore and develop language and thinking skills.</a:t>
                      </a:r>
                    </a:p>
                  </a:txBody>
                  <a:tcPr marL="68156" marR="68156" marT="34078" marB="681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4111229"/>
                  </a:ext>
                </a:extLst>
              </a:tr>
              <a:tr h="514485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Emotional Development (Maslow: Love and Belonging)</a:t>
                      </a:r>
                    </a:p>
                  </a:txBody>
                  <a:tcPr marL="68156" marR="68156" marT="34078" marB="681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Social  Development (Maslow: Esteem Needs)</a:t>
                      </a:r>
                    </a:p>
                  </a:txBody>
                  <a:tcPr marL="68156" marR="68156" marT="34078" marB="681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305541"/>
                  </a:ext>
                </a:extLst>
              </a:tr>
              <a:tr h="196715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Young children need strong, trusted relationships to manage feelings and build confidence.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A stable key worker relationship can support Amira if routines at home are inconsistent.</a:t>
                      </a:r>
                    </a:p>
                  </a:txBody>
                  <a:tcPr marL="68156" marR="68156" marT="34078" marB="68156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Positive interactions, praise and responsibilities help build social confidence.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Nursery can support Amira by giving her cooperative play opportunities and praising her achievements.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68156" marR="68156" marT="34078" marB="681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985124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17D0E2D-8FEC-DAAF-ACF3-88B1E683DE9C}"/>
              </a:ext>
            </a:extLst>
          </p:cNvPr>
          <p:cNvSpPr txBox="1"/>
          <p:nvPr/>
        </p:nvSpPr>
        <p:spPr>
          <a:xfrm>
            <a:off x="6795898" y="5276402"/>
            <a:ext cx="2604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(Medcalf, Hoffman &amp; Boatwright, 2012)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1A063-48B4-6705-BC25-8E8B2390A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The nature and nurture debate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AB07-98BF-DCC5-6524-B52C01BFC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700" b="1" i="1" dirty="0"/>
              <a:t>Biological influences that can determine development (Nature)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Temperament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Energy level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Developmental stage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Basic emotional reactions (Rojas, Méndez &amp; Watkins-Fassler, 2023).</a:t>
            </a:r>
          </a:p>
          <a:p>
            <a:pPr marL="0" indent="0">
              <a:buNone/>
            </a:pPr>
            <a:r>
              <a:rPr lang="en-GB" sz="1700" b="1" i="1" dirty="0"/>
              <a:t>Social or environmental influences that can determine development (Nurture)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Janice routine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Home stability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Nursery setting 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Relationships with 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i="1" dirty="0"/>
              <a:t>Daily experience of consistency or inconsistency (Medcalf, Hoffman &amp; Boatwright, 2012).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i="1" dirty="0"/>
              <a:t>If Amira’s home routine is unstable, the nursery must provide consistent nurture to balance this</a:t>
            </a:r>
            <a:r>
              <a:rPr lang="en-GB" sz="1700" i="1" dirty="0"/>
              <a:t>  GOV.UK (2023).</a:t>
            </a:r>
          </a:p>
        </p:txBody>
      </p:sp>
    </p:spTree>
    <p:extLst>
      <p:ext uri="{BB962C8B-B14F-4D97-AF65-F5344CB8AC3E}">
        <p14:creationId xmlns:p14="http://schemas.microsoft.com/office/powerpoint/2010/main" val="1171631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br>
              <a:rPr lang="en-GB" sz="5000"/>
            </a:br>
            <a:r>
              <a:rPr lang="en-GB" sz="5000"/>
              <a:t>Abraham Maslow 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Strengths</a:t>
            </a:r>
          </a:p>
          <a:p>
            <a:pPr marL="0" indent="0">
              <a:buNone/>
            </a:pPr>
            <a:r>
              <a:rPr lang="en-GB" sz="1500" dirty="0"/>
              <a:t>Clear, easy to use framework (McLeod, 2025)</a:t>
            </a:r>
          </a:p>
          <a:p>
            <a:pPr marL="0" indent="0">
              <a:buNone/>
            </a:pPr>
            <a:r>
              <a:rPr lang="en-GB" sz="1500" dirty="0"/>
              <a:t>Helps identity unmet needs</a:t>
            </a:r>
          </a:p>
          <a:p>
            <a:pPr marL="0" indent="0">
              <a:buNone/>
            </a:pPr>
            <a:r>
              <a:rPr lang="en-GB" sz="1500" dirty="0"/>
              <a:t>Useful for early years practitioners (Harper &amp; Stills, 2023)</a:t>
            </a:r>
            <a:endParaRPr lang="en-US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Limitations:</a:t>
            </a:r>
          </a:p>
          <a:p>
            <a:pPr marL="0" indent="0">
              <a:buNone/>
            </a:pPr>
            <a:r>
              <a:rPr lang="en-GB" sz="1500" dirty="0"/>
              <a:t>Not all children follow level in order (Milheim, 2012).</a:t>
            </a:r>
          </a:p>
          <a:p>
            <a:pPr marL="0" indent="0">
              <a:buNone/>
            </a:pPr>
            <a:r>
              <a:rPr lang="en-GB" sz="1500" dirty="0"/>
              <a:t>Needs may overlap</a:t>
            </a:r>
          </a:p>
          <a:p>
            <a:pPr marL="0" indent="0">
              <a:buNone/>
            </a:pPr>
            <a:r>
              <a:rPr lang="en-GB" sz="1500" dirty="0"/>
              <a:t>Based in Western ideas (Millheim, 2012).</a:t>
            </a:r>
          </a:p>
          <a:p>
            <a:pPr marL="0" indent="0">
              <a:buNone/>
            </a:pPr>
            <a:r>
              <a:rPr lang="en-GB" sz="1500" dirty="0"/>
              <a:t>Lacks strong scientific evidence </a:t>
            </a:r>
            <a:endParaRPr lang="en-US" sz="15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A56A609-BBFC-A6F9-2F62-0247D8ECCF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9" r="15009"/>
          <a:stretch/>
        </p:blipFill>
        <p:spPr>
          <a:xfrm>
            <a:off x="6342236" y="640080"/>
            <a:ext cx="497259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BFCAE-A30F-8D2D-2283-F5065457D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/>
              <a:t>Practical Strategies for the Nursery linked to Maslow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F2E664-3284-58AA-5136-7E41DC296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 dirty="0"/>
              <a:t>Consistency and routine: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Give Amira a predictable morning routine when she arrives (McLeod,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Use visual timetables (Supports safety needs).</a:t>
            </a:r>
          </a:p>
          <a:p>
            <a:pPr>
              <a:buFont typeface="Wingdings" pitchFamily="2" charset="2"/>
              <a:buChar char="Ø"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Physical comfort: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Ensure she has breakfast or snack if she arrives late (Supports basic needs) ( Harper &amp; Stills, 2003).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Warm relationships: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Key worker assigned to greet her every morning (Supports belonging)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Confidence building: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Small tasks like handling out cups or choosing a book (Supports esteem)</a:t>
            </a:r>
          </a:p>
          <a:p>
            <a:pPr marL="0" indent="0">
              <a:buNone/>
            </a:pPr>
            <a:r>
              <a:rPr lang="en-GB" sz="1200" b="1" dirty="0"/>
              <a:t>Communication with Janice: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Gentle reminders about drop off times (Supports stability)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/>
          </a:p>
          <a:p>
            <a:pPr>
              <a:buFont typeface="Arial" panose="020B0604020202020204" pitchFamily="34" charset="0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01530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8F5E2-458E-A49B-857B-EBA8405EE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600" b="1"/>
              <a:t>Why I Selected Early Childhood (Nursery Age) for Maslow’s Theory and How this Theory Can Inform Health and Social Care Practice 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2EB6A-205E-F81E-E184-44F9CFB02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i="1" dirty="0"/>
              <a:t>This life stage is a critical period for development across all areas: physical, intellectual, emotional and social (Millheim, 2012)</a:t>
            </a:r>
          </a:p>
          <a:p>
            <a:r>
              <a:rPr lang="en-GB" sz="2200" i="1" dirty="0"/>
              <a:t>Maslow’s Hierarchy of Needs is relevant for young children because it highlights how basic needs must meet before higher level learning and personal growth can occur (McLeod, 2025) </a:t>
            </a:r>
          </a:p>
          <a:p>
            <a:r>
              <a:rPr lang="en-GB" sz="2200" i="1" dirty="0"/>
              <a:t>In social care practice: Assessment of needs, planning care and support, behaviour management, promoting holistic development, parental engagement (Rojas, Méndez &amp; Watkins-Fassler, 2023)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691256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Summary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Explored Amira’s development in the nursery using Maslow’s Hierarchy of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Discussed how inconsistent routines at home (Janice) may affect her physical, emotional, social and cognitive development.</a:t>
            </a:r>
          </a:p>
          <a:p>
            <a:pPr marL="0" indent="0">
              <a:buNone/>
            </a:pPr>
            <a:r>
              <a:rPr lang="en-GB" sz="1900" b="1" i="1"/>
              <a:t>Importance of Lifespan Psychology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Understanding development across the lifespan helps practitioners support children’s growth and anticipate their changing needs.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Shows how biological and environmental factors (nature and nurture) interact to shape development.</a:t>
            </a:r>
          </a:p>
          <a:p>
            <a:pPr marL="0" indent="0">
              <a:buNone/>
            </a:pPr>
            <a:r>
              <a:rPr lang="en-GB" sz="1900" b="1" i="1"/>
              <a:t>How Maslow Informs Health and Social Care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Helps identify unmet needs and prioritise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Guides planning of care, routines, emotional support and positive interactions.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Supports holistic development and strengthens partnerships with families.</a:t>
            </a:r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/>
              <a:t>Reference list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05A7-7B0C-635B-8A6D-92BD8A3B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0"/>
            <a:ext cx="6224335" cy="605190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Harper, F.D., Harper, J.A. &amp; Stills, A.B., 2003. Counseling children in crisis based on Maslow’s hierarchy of basic needs.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International Journal for the Advancement of Counselling,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25, pp.11–25. doi:10.1023/A:1024972027124.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Maslow, A.H., 1943. A theory of human motivation.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Psychological Review,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50(4), pp.370–396. doi:10.1037/h0054346.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McLeod, S., 2025. Maslow’s hierarchy of needs. Reviewed by O. Guy-Evans.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Simply Psychology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23 October.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www.simplypsychology.org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maslow.html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[Accessed 8 November 2025].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Medcalf, N.A., Hoffman, T.J. &amp; Boatwright, C., 2012. Children’s dreams viewed through the prism of Maslow’s hierarchy of needs.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Child Development and Care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183(9), pp.1324–1338. doi:10.1080/03004430.2012.728211.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Milheim, W.D., 2012. Towards a better experience: Examining student needs in the online classroom through Maslow’s hierarchy of needs model.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Online Learning and Teaching,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8(2).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Rojas, M., Méndez, A. &amp; Watkins-Fassler, K., 2023. The hierarchy of needs: Empirical examination of Maslow’s theory and lessons for development.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Developmen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t, 165, 106185. doi:10.1016/j.worlddev.2023.106185.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400" b="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1138</TotalTime>
  <Words>712</Words>
  <Application>Microsoft Office PowerPoint</Application>
  <PresentationFormat>Widescreen</PresentationFormat>
  <Paragraphs>90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Psychology in Health and Social Care LCHS4010  Assessment 1: Individual  Presentation </vt:lpstr>
      <vt:lpstr>Acknowledgement of the use of AI</vt:lpstr>
      <vt:lpstr>Introduction</vt:lpstr>
      <vt:lpstr>Summary of the case</vt:lpstr>
      <vt:lpstr>Maslow’s Hierarchy of Needs Theory</vt:lpstr>
      <vt:lpstr>Developmental changes in Early Childhood   </vt:lpstr>
      <vt:lpstr>The nature and nurture debate</vt:lpstr>
      <vt:lpstr> Abraham Maslow  </vt:lpstr>
      <vt:lpstr>Practical Strategies for the Nursery linked to Maslow</vt:lpstr>
      <vt:lpstr>Why I Selected Early Childhood (Nursery Age) for Maslow’s Theory and How this Theory Can Inform Health and Social Care Practice  </vt:lpstr>
      <vt:lpstr>Summary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Aminah Zamora Peralta (2412043)</cp:lastModifiedBy>
  <cp:revision>54</cp:revision>
  <dcterms:created xsi:type="dcterms:W3CDTF">2023-06-15T09:39:33Z</dcterms:created>
  <dcterms:modified xsi:type="dcterms:W3CDTF">2025-11-16T14:19:14Z</dcterms:modified>
</cp:coreProperties>
</file>