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8"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66090" autoAdjust="0"/>
  </p:normalViewPr>
  <p:slideViewPr>
    <p:cSldViewPr snapToGrid="0">
      <p:cViewPr varScale="1">
        <p:scale>
          <a:sx n="98" d="100"/>
          <a:sy n="98" d="100"/>
        </p:scale>
        <p:origin x="2040" y="17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g21796f1cc65_0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 name="Google Shape;58;g21796f1cc65_0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400">
                <a:solidFill>
                  <a:schemeClr val="dk1"/>
                </a:solidFill>
                <a:latin typeface="Times New Roman"/>
                <a:ea typeface="Times New Roman"/>
                <a:cs typeface="Times New Roman"/>
                <a:sym typeface="Times New Roman"/>
              </a:rPr>
              <a:t>The presentation will discuss communication as a skill in the health and social care context. The presentation also discusses the Johari window model with respect to communication as a skill and its importance in social and healthcare settings.</a:t>
            </a:r>
            <a:endParaRPr sz="1400">
              <a:solidFill>
                <a:schemeClr val="dk1"/>
              </a:solidFill>
              <a:latin typeface="Times New Roman"/>
              <a:ea typeface="Times New Roman"/>
              <a:cs typeface="Times New Roman"/>
              <a:sym typeface="Times New Roman"/>
            </a:endParaRPr>
          </a:p>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21796f1cc65_0_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21796f1cc65_0_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139700" lvl="0" indent="0" algn="just" rtl="0">
              <a:lnSpc>
                <a:spcPct val="150000"/>
              </a:lnSpc>
              <a:spcBef>
                <a:spcPts val="0"/>
              </a:spcBef>
              <a:spcAft>
                <a:spcPts val="0"/>
              </a:spcAft>
              <a:buClr>
                <a:schemeClr val="dk1"/>
              </a:buClr>
              <a:buSzPts val="1400"/>
              <a:buFont typeface="Times New Roman"/>
              <a:buNone/>
            </a:pPr>
            <a:r>
              <a:rPr lang="en-US" sz="1400" cap="none" dirty="0">
                <a:solidFill>
                  <a:schemeClr val="bg1"/>
                </a:solidFill>
                <a:latin typeface="Times New Roman"/>
                <a:ea typeface="Times New Roman"/>
                <a:cs typeface="Times New Roman"/>
                <a:sym typeface="Times New Roman"/>
              </a:rPr>
              <a:t>Communication in healthcare is sharing of information and knowledge related to the </a:t>
            </a:r>
            <a:r>
              <a:rPr lang="en-US" sz="1400" b="1" i="1" cap="none" dirty="0">
                <a:solidFill>
                  <a:schemeClr val="bg1"/>
                </a:solidFill>
                <a:latin typeface="Times New Roman"/>
                <a:ea typeface="Times New Roman"/>
                <a:cs typeface="Times New Roman"/>
                <a:sym typeface="Times New Roman"/>
              </a:rPr>
              <a:t>treatment of patients</a:t>
            </a:r>
            <a:r>
              <a:rPr lang="en-US" sz="1400" cap="none" dirty="0">
                <a:solidFill>
                  <a:schemeClr val="bg1"/>
                </a:solidFill>
                <a:latin typeface="Times New Roman"/>
                <a:ea typeface="Times New Roman"/>
                <a:cs typeface="Times New Roman"/>
                <a:sym typeface="Times New Roman"/>
              </a:rPr>
              <a:t>. Communication between staff and patients ensures that the needs of patients are identified and treatment plans are framed accordingly.</a:t>
            </a:r>
            <a:endParaRPr lang="en-US" sz="1400" cap="none" dirty="0">
              <a:solidFill>
                <a:schemeClr val="bg1"/>
              </a:solidFill>
            </a:endParaRPr>
          </a:p>
          <a:p>
            <a:pPr marL="0" lvl="0" indent="0" algn="just" rtl="0">
              <a:lnSpc>
                <a:spcPct val="150000"/>
              </a:lnSpc>
              <a:spcBef>
                <a:spcPts val="0"/>
              </a:spcBef>
              <a:spcAft>
                <a:spcPts val="0"/>
              </a:spcAft>
              <a:buClr>
                <a:schemeClr val="dk1"/>
              </a:buClr>
              <a:buSzPts val="1100"/>
              <a:buFont typeface="Arial"/>
              <a:buNone/>
            </a:pPr>
            <a:r>
              <a:rPr lang="en-GB" sz="1400" dirty="0">
                <a:solidFill>
                  <a:schemeClr val="dk1"/>
                </a:solidFill>
                <a:latin typeface="Times New Roman"/>
                <a:ea typeface="Times New Roman"/>
                <a:cs typeface="Times New Roman"/>
                <a:sym typeface="Times New Roman"/>
              </a:rPr>
              <a:t>It can be understood that communication as a skill is the exchange of information through the use of different mediums like writing, speaking or other mediums</a:t>
            </a:r>
            <a:endParaRPr sz="1400"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21796f1cc65_0_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21796f1cc65_0_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400">
                <a:solidFill>
                  <a:schemeClr val="dk1"/>
                </a:solidFill>
                <a:latin typeface="Times New Roman"/>
                <a:ea typeface="Times New Roman"/>
                <a:cs typeface="Times New Roman"/>
                <a:sym typeface="Times New Roman"/>
              </a:rPr>
              <a:t>From the above presentation it can be understood that communication is an important skill in the health and social care setting enabling the healthcare staff in understanding the issues of the patient.</a:t>
            </a:r>
            <a:endParaRPr sz="1400">
              <a:solidFill>
                <a:schemeClr val="dk1"/>
              </a:solidFill>
              <a:latin typeface="Times New Roman"/>
              <a:ea typeface="Times New Roman"/>
              <a:cs typeface="Times New Roman"/>
              <a:sym typeface="Times New Roman"/>
            </a:endParaRPr>
          </a:p>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g21796f1cc65_0_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 name="Google Shape;79;g21796f1cc65_0_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400">
                <a:solidFill>
                  <a:schemeClr val="dk1"/>
                </a:solidFill>
                <a:latin typeface="Times New Roman"/>
                <a:ea typeface="Times New Roman"/>
                <a:cs typeface="Times New Roman"/>
                <a:sym typeface="Times New Roman"/>
              </a:rPr>
              <a:t>It can be understood from the above slide that the Johari window model promotes quality communication between people which can be used to enhance the quality of services provided in healthcare. </a:t>
            </a:r>
            <a:endParaRPr sz="1400">
              <a:solidFill>
                <a:schemeClr val="dk1"/>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g21796f1cc65_0_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 name="Google Shape;86;g21796f1cc65_0_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400">
                <a:solidFill>
                  <a:schemeClr val="dk1"/>
                </a:solidFill>
                <a:latin typeface="Times New Roman"/>
                <a:ea typeface="Times New Roman"/>
                <a:cs typeface="Times New Roman"/>
                <a:sym typeface="Times New Roman"/>
              </a:rPr>
              <a:t>Communication is an important aspect of healthcare and it can be understood by the fact that the efficiency of almost every aspect of healthcare depends on effective communication between the various parties involved. </a:t>
            </a:r>
            <a:endParaRPr sz="1400">
              <a:solidFill>
                <a:schemeClr val="dk1"/>
              </a:solidFill>
              <a:latin typeface="Times New Roman"/>
              <a:ea typeface="Times New Roman"/>
              <a:cs typeface="Times New Roman"/>
              <a:sym typeface="Times New Roman"/>
            </a:endParaRPr>
          </a:p>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g21796f1cc65_0_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 name="Google Shape;93;g21796f1cc65_0_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None/>
            </a:pPr>
            <a:r>
              <a:rPr lang="en-GB" sz="1400">
                <a:solidFill>
                  <a:schemeClr val="dk1"/>
                </a:solidFill>
                <a:latin typeface="Times New Roman"/>
                <a:ea typeface="Times New Roman"/>
                <a:cs typeface="Times New Roman"/>
                <a:sym typeface="Times New Roman"/>
              </a:rPr>
              <a:t>The Johari window model can be used by the training managers for the purpose of developing communication skills among the staff.</a:t>
            </a:r>
            <a:endParaRPr sz="140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21796f1cc65_0_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21796f1cc65_0_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4" name="Group 13"/>
          <p:cNvGrpSpPr/>
          <p:nvPr/>
        </p:nvGrpSpPr>
        <p:grpSpPr>
          <a:xfrm>
            <a:off x="-1191" y="1"/>
            <a:ext cx="9145191" cy="5146166"/>
            <a:chOff x="-1588" y="0"/>
            <a:chExt cx="12193588" cy="6861555"/>
          </a:xfrm>
        </p:grpSpPr>
        <p:sp>
          <p:nvSpPr>
            <p:cNvPr id="9" name="Rectangle 8"/>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866216" y="1574800"/>
            <a:ext cx="6619244" cy="2008236"/>
          </a:xfrm>
          <a:prstGeom prst="rect">
            <a:avLst/>
          </a:prstGeom>
        </p:spPr>
        <p:txBody>
          <a:bodyPr anchor="b"/>
          <a:lstStyle>
            <a:lvl1pPr>
              <a:defRPr sz="4050"/>
            </a:lvl1pPr>
          </a:lstStyle>
          <a:p>
            <a:r>
              <a:rPr lang="en-US"/>
              <a:t>Click to edit Master title style</a:t>
            </a:r>
            <a:endParaRPr lang="en-US" dirty="0"/>
          </a:p>
        </p:txBody>
      </p:sp>
      <p:sp>
        <p:nvSpPr>
          <p:cNvPr id="3" name="Subtitle 2"/>
          <p:cNvSpPr>
            <a:spLocks noGrp="1"/>
          </p:cNvSpPr>
          <p:nvPr>
            <p:ph type="subTitle" idx="1"/>
          </p:nvPr>
        </p:nvSpPr>
        <p:spPr>
          <a:xfrm>
            <a:off x="866216" y="3583035"/>
            <a:ext cx="6619244" cy="646065"/>
          </a:xfrm>
        </p:spPr>
        <p:txBody>
          <a:bodyPr anchor="t"/>
          <a:lstStyle>
            <a:lvl1pPr marL="0" indent="0" algn="l">
              <a:buNone/>
              <a:defRPr cap="all">
                <a:solidFill>
                  <a:schemeClr val="tx2">
                    <a:lumMod val="40000"/>
                    <a:lumOff val="60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rot="5400000">
            <a:off x="7619239" y="1344169"/>
            <a:ext cx="742949" cy="228599"/>
          </a:xfrm>
        </p:spPr>
        <p:txBody>
          <a:bodyPr/>
          <a:lstStyle>
            <a:lvl1pPr algn="l">
              <a:defRPr b="0">
                <a:solidFill>
                  <a:schemeClr val="bg1"/>
                </a:solidFill>
              </a:defRPr>
            </a:lvl1pPr>
          </a:lstStyle>
          <a:p>
            <a:fld id="{5923F103-BC34-4FE4-A40E-EDDEECFDA5D0}" type="datetimeFigureOut">
              <a:rPr lang="en-US" smtClean="0"/>
              <a:pPr/>
              <a:t>3/10/23</a:t>
            </a:fld>
            <a:endParaRPr lang="en-US" dirty="0"/>
          </a:p>
        </p:txBody>
      </p:sp>
      <p:sp>
        <p:nvSpPr>
          <p:cNvPr id="5" name="Footer Placeholder 4"/>
          <p:cNvSpPr>
            <a:spLocks noGrp="1"/>
          </p:cNvSpPr>
          <p:nvPr>
            <p:ph type="ftr" sz="quarter" idx="11"/>
          </p:nvPr>
        </p:nvSpPr>
        <p:spPr>
          <a:xfrm rot="5400000">
            <a:off x="6713982" y="2420874"/>
            <a:ext cx="2900934" cy="233172"/>
          </a:xfrm>
        </p:spPr>
        <p:txBody>
          <a:bodyPr/>
          <a:lstStyle>
            <a:lvl1pPr>
              <a:defRPr sz="750" b="0">
                <a:solidFill>
                  <a:schemeClr val="bg1"/>
                </a:solidFill>
              </a:defRPr>
            </a:lvl1pPr>
          </a:lstStyle>
          <a:p>
            <a:r>
              <a:rPr lang="en-US"/>
              <a:t>
              </a:t>
            </a:r>
            <a:endParaRPr lang="en-US" dirty="0"/>
          </a:p>
        </p:txBody>
      </p:sp>
      <p:sp>
        <p:nvSpPr>
          <p:cNvPr id="8" name="Rectangle 7"/>
          <p:cNvSpPr/>
          <p:nvPr/>
        </p:nvSpPr>
        <p:spPr>
          <a:xfrm>
            <a:off x="7828359" y="0"/>
            <a:ext cx="514350" cy="85725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763257" y="219457"/>
            <a:ext cx="628649" cy="575765"/>
          </a:xfrm>
        </p:spPr>
        <p:txBody>
          <a:bodyPr/>
          <a:lstStyle>
            <a:lvl1pPr>
              <a:defRPr sz="2100" b="0" i="0">
                <a:latin typeface="+mj-lt"/>
              </a:defRPr>
            </a:lvl1p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46970846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66216" y="730252"/>
            <a:ext cx="6619244" cy="530223"/>
          </a:xfrm>
          <a:prstGeom prst="rect">
            <a:avLst/>
          </a:prstGeom>
        </p:spPr>
        <p:txBody>
          <a:bodyPr anchor="ctr"/>
          <a:lstStyle/>
          <a:p>
            <a:r>
              <a:rPr lang="en-US"/>
              <a:t>Click to edit Master title style</a:t>
            </a:r>
            <a:endParaRPr lang="en-US" dirty="0"/>
          </a:p>
        </p:txBody>
      </p:sp>
      <p:sp>
        <p:nvSpPr>
          <p:cNvPr id="3" name="Content Placeholder 2"/>
          <p:cNvSpPr>
            <a:spLocks noGrp="1"/>
          </p:cNvSpPr>
          <p:nvPr>
            <p:ph idx="1"/>
          </p:nvPr>
        </p:nvSpPr>
        <p:spPr>
          <a:xfrm>
            <a:off x="866216" y="1952625"/>
            <a:ext cx="6619244" cy="25622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C9CA7B-DFD4-44B5-8C60-D14B8CD1FB59}" type="datetimeFigureOut">
              <a:rPr lang="en-US" smtClean="0"/>
              <a:t>3/10/23</a:t>
            </a:fld>
            <a:endParaRPr lang="en-US" dirty="0"/>
          </a:p>
        </p:txBody>
      </p:sp>
      <p:sp>
        <p:nvSpPr>
          <p:cNvPr id="5" name="Footer Placeholder 4"/>
          <p:cNvSpPr>
            <a:spLocks noGrp="1"/>
          </p:cNvSpPr>
          <p:nvPr>
            <p:ph type="ftr" sz="quarter" idx="11"/>
          </p:nvPr>
        </p:nvSpPr>
        <p:spPr/>
        <p:txBody>
          <a:bodyPr/>
          <a:lstStyle>
            <a:lvl1pPr>
              <a:defRPr sz="750" b="1"/>
            </a:lvl1pPr>
          </a:lstStyle>
          <a:p>
            <a:r>
              <a:rPr lang="en-US"/>
              <a:t>
              </a:t>
            </a:r>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278229807"/>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7" name="Group 16"/>
          <p:cNvGrpSpPr/>
          <p:nvPr/>
        </p:nvGrpSpPr>
        <p:grpSpPr>
          <a:xfrm>
            <a:off x="-1191" y="1"/>
            <a:ext cx="9145191" cy="5146166"/>
            <a:chOff x="-1588" y="0"/>
            <a:chExt cx="12193588" cy="6861555"/>
          </a:xfrm>
        </p:grpSpPr>
        <p:sp>
          <p:nvSpPr>
            <p:cNvPr id="12" name="Rectangle 11"/>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Rectangle 8"/>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7"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866217" y="2009394"/>
            <a:ext cx="3257550" cy="1714500"/>
          </a:xfrm>
          <a:prstGeom prst="rect">
            <a:avLst/>
          </a:prstGeom>
        </p:spPr>
        <p:txBody>
          <a:bodyPr anchor="ctr" anchorCtr="0"/>
          <a:lstStyle>
            <a:lvl1pPr algn="l">
              <a:defRPr sz="3000" b="0" cap="none"/>
            </a:lvl1pPr>
          </a:lstStyle>
          <a:p>
            <a:r>
              <a:rPr lang="en-US"/>
              <a:t>Click to edit Master title style</a:t>
            </a:r>
            <a:endParaRPr lang="en-US" dirty="0"/>
          </a:p>
        </p:txBody>
      </p:sp>
      <p:sp>
        <p:nvSpPr>
          <p:cNvPr id="3" name="Text Placeholder 2"/>
          <p:cNvSpPr>
            <a:spLocks noGrp="1"/>
          </p:cNvSpPr>
          <p:nvPr>
            <p:ph type="body" idx="1"/>
          </p:nvPr>
        </p:nvSpPr>
        <p:spPr>
          <a:xfrm>
            <a:off x="5170932" y="2009394"/>
            <a:ext cx="2818638" cy="1714500"/>
          </a:xfrm>
        </p:spPr>
        <p:txBody>
          <a:bodyPr anchor="ctr" anchorCtr="0"/>
          <a:lstStyle>
            <a:lvl1pPr marL="0" indent="0" algn="l">
              <a:buNone/>
              <a:defRPr sz="1500" cap="all">
                <a:solidFill>
                  <a:schemeClr val="accent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34E6425-0181-43F2-84FC-787E803FD2F8}" type="datetimeFigureOut">
              <a:rPr lang="en-US" smtClean="0"/>
              <a:t>3/10/23</a:t>
            </a:fld>
            <a:endParaRPr lang="en-US" dirty="0"/>
          </a:p>
        </p:txBody>
      </p:sp>
      <p:sp>
        <p:nvSpPr>
          <p:cNvPr id="5" name="Footer Placeholder 4"/>
          <p:cNvSpPr>
            <a:spLocks noGrp="1"/>
          </p:cNvSpPr>
          <p:nvPr>
            <p:ph type="ftr" sz="quarter" idx="11"/>
          </p:nvPr>
        </p:nvSpPr>
        <p:spPr/>
        <p:txBody>
          <a:bodyPr/>
          <a:lstStyle>
            <a:lvl1pPr>
              <a:defRPr sz="750" b="1"/>
            </a:lvl1pPr>
          </a:lstStyle>
          <a:p>
            <a:r>
              <a:rPr lang="en-US"/>
              <a:t>
              </a:t>
            </a:r>
            <a:endParaRPr lang="en-US" dirty="0"/>
          </a:p>
        </p:txBody>
      </p:sp>
      <p:sp>
        <p:nvSpPr>
          <p:cNvPr id="10" name="Rectangle 9"/>
          <p:cNvSpPr/>
          <p:nvPr/>
        </p:nvSpPr>
        <p:spPr>
          <a:xfrm>
            <a:off x="7828359" y="0"/>
            <a:ext cx="514350" cy="85725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3428877077"/>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66215" y="726948"/>
            <a:ext cx="6619244" cy="528066"/>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866216" y="1952625"/>
            <a:ext cx="3621024" cy="256222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56582" y="1952625"/>
            <a:ext cx="3621024" cy="2562225"/>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BDB8791-F1B0-41E7-B7FD-A781E65C4266}" type="datetimeFigureOut">
              <a:rPr lang="en-US" smtClean="0"/>
              <a:t>3/10/23</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1415971071"/>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66216" y="726948"/>
            <a:ext cx="6619244" cy="528066"/>
          </a:xfrm>
          <a:prstGeom prst="rect">
            <a:avLst/>
          </a:prstGeo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66216" y="1954530"/>
            <a:ext cx="3621024" cy="432197"/>
          </a:xfrm>
        </p:spPr>
        <p:txBody>
          <a:bodyPr anchor="b">
            <a:noAutofit/>
          </a:bodyPr>
          <a:lstStyle>
            <a:lvl1pPr marL="0" indent="0">
              <a:buNone/>
              <a:defRPr sz="18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66216" y="2398836"/>
            <a:ext cx="3621024" cy="213283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56582" y="1954530"/>
            <a:ext cx="3621024" cy="432197"/>
          </a:xfrm>
        </p:spPr>
        <p:txBody>
          <a:bodyPr anchor="b">
            <a:noAutofit/>
          </a:bodyPr>
          <a:lstStyle>
            <a:lvl1pPr marL="0" indent="0">
              <a:buNone/>
              <a:defRPr sz="18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56533" y="2390941"/>
            <a:ext cx="3618870" cy="21407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FDD63B2-E120-4ED8-B27B-C685F510A5FE}" type="datetimeFigureOut">
              <a:rPr lang="en-US" smtClean="0"/>
              <a:t>3/10/23</a:t>
            </a:fld>
            <a:endParaRPr lang="en-US" dirty="0"/>
          </a:p>
        </p:txBody>
      </p:sp>
      <p:sp>
        <p:nvSpPr>
          <p:cNvPr id="8" name="Footer Placeholder 7"/>
          <p:cNvSpPr>
            <a:spLocks noGrp="1"/>
          </p:cNvSpPr>
          <p:nvPr>
            <p:ph type="ftr" sz="quarter" idx="11"/>
          </p:nvPr>
        </p:nvSpPr>
        <p:spPr/>
        <p:txBody>
          <a:bodyPr/>
          <a:lstStyle/>
          <a:p>
            <a:r>
              <a:rPr lang="en-US"/>
              <a:t>
              </a:t>
            </a:r>
            <a:endParaRPr lang="en-US" dirty="0"/>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2202623898"/>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64109" y="726948"/>
            <a:ext cx="6619244" cy="528066"/>
          </a:xfrm>
          <a:prstGeom prst="rect">
            <a:avLst/>
          </a:prstGeo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A18ACC-A947-437B-A130-35BD54FDF1E9}" type="datetimeFigureOut">
              <a:rPr lang="en-US" smtClean="0"/>
              <a:t>3/10/23</a:t>
            </a:fld>
            <a:endParaRPr lang="en-US" dirty="0"/>
          </a:p>
        </p:txBody>
      </p:sp>
      <p:sp>
        <p:nvSpPr>
          <p:cNvPr id="4" name="Footer Placeholder 3"/>
          <p:cNvSpPr>
            <a:spLocks noGrp="1"/>
          </p:cNvSpPr>
          <p:nvPr>
            <p:ph type="ftr" sz="quarter" idx="11"/>
          </p:nvPr>
        </p:nvSpPr>
        <p:spPr/>
        <p:txBody>
          <a:bodyPr/>
          <a:lstStyle/>
          <a:p>
            <a:r>
              <a:rPr lang="en-US"/>
              <a:t>
              </a:t>
            </a:r>
            <a:endParaRPr lang="en-US" dirty="0"/>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3155853338"/>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smtClean="0"/>
              <a:t>3/10/23</a:t>
            </a:fld>
            <a:endParaRPr lang="en-US" dirty="0"/>
          </a:p>
        </p:txBody>
      </p:sp>
      <p:sp>
        <p:nvSpPr>
          <p:cNvPr id="3" name="Footer Placeholder 2"/>
          <p:cNvSpPr>
            <a:spLocks noGrp="1"/>
          </p:cNvSpPr>
          <p:nvPr>
            <p:ph type="ftr" sz="quarter" idx="11"/>
          </p:nvPr>
        </p:nvSpPr>
        <p:spPr/>
        <p:txBody>
          <a:bodyPr/>
          <a:lstStyle/>
          <a:p>
            <a:r>
              <a:rPr lang="en-US"/>
              <a:t>
              </a:t>
            </a:r>
            <a:endParaRPr lang="en-US" dirty="0"/>
          </a:p>
        </p:txBody>
      </p:sp>
      <p:sp>
        <p:nvSpPr>
          <p:cNvPr id="6" name="Rectangle 5"/>
          <p:cNvSpPr/>
          <p:nvPr/>
        </p:nvSpPr>
        <p:spPr>
          <a:xfrm>
            <a:off x="7828359" y="0"/>
            <a:ext cx="514350" cy="85725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35538443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8" name="Group 17"/>
          <p:cNvGrpSpPr/>
          <p:nvPr/>
        </p:nvGrpSpPr>
        <p:grpSpPr>
          <a:xfrm>
            <a:off x="-1191" y="1"/>
            <a:ext cx="9145191" cy="5146166"/>
            <a:chOff x="-1588" y="0"/>
            <a:chExt cx="12193588" cy="6861555"/>
          </a:xfrm>
        </p:grpSpPr>
        <p:sp>
          <p:nvSpPr>
            <p:cNvPr id="12" name="Rectangle 11"/>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866215" y="973836"/>
            <a:ext cx="2094869" cy="1197864"/>
          </a:xfrm>
          <a:prstGeom prst="rect">
            <a:avLst/>
          </a:prstGeom>
        </p:spPr>
        <p:txBody>
          <a:bodyPr anchor="b"/>
          <a:lstStyle>
            <a:lvl1pPr algn="l">
              <a:defRPr sz="1800" b="0"/>
            </a:lvl1pPr>
          </a:lstStyle>
          <a:p>
            <a:r>
              <a:rPr lang="en-US"/>
              <a:t>Click to edit Master title style</a:t>
            </a:r>
            <a:endParaRPr lang="en-US" dirty="0"/>
          </a:p>
        </p:txBody>
      </p:sp>
      <p:sp>
        <p:nvSpPr>
          <p:cNvPr id="3" name="Content Placeholder 2"/>
          <p:cNvSpPr>
            <a:spLocks noGrp="1"/>
          </p:cNvSpPr>
          <p:nvPr>
            <p:ph idx="1"/>
          </p:nvPr>
        </p:nvSpPr>
        <p:spPr>
          <a:xfrm>
            <a:off x="4334256" y="1085850"/>
            <a:ext cx="3896998" cy="3429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866215" y="2346961"/>
            <a:ext cx="2094869" cy="2171699"/>
          </a:xfrm>
        </p:spPr>
        <p:txBody>
          <a:bodyPr/>
          <a:lstStyle>
            <a:lvl1pPr marL="0" indent="0">
              <a:buNone/>
              <a:defRPr sz="1050">
                <a:solidFill>
                  <a:schemeClr val="tx2">
                    <a:lumMod val="40000"/>
                    <a:lumOff val="60000"/>
                  </a:schemeClr>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76E86A4C-8E40-4F87-A4F0-01A0687C5742}" type="datetimeFigureOut">
              <a:rPr lang="en-US" smtClean="0"/>
              <a:t>3/10/23</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13" name="Rectangle 12"/>
          <p:cNvSpPr/>
          <p:nvPr/>
        </p:nvSpPr>
        <p:spPr>
          <a:xfrm>
            <a:off x="7828359" y="0"/>
            <a:ext cx="514350" cy="85725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1825975049"/>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18" name="Group 17"/>
          <p:cNvGrpSpPr/>
          <p:nvPr/>
        </p:nvGrpSpPr>
        <p:grpSpPr>
          <a:xfrm>
            <a:off x="-1191" y="1"/>
            <a:ext cx="9145191" cy="5146166"/>
            <a:chOff x="-1588" y="0"/>
            <a:chExt cx="12193588" cy="6861555"/>
          </a:xfrm>
        </p:grpSpPr>
        <p:sp>
          <p:nvSpPr>
            <p:cNvPr id="12" name="Rectangle 11"/>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865431" y="1269999"/>
            <a:ext cx="2895194" cy="1301751"/>
          </a:xfrm>
          <a:prstGeom prst="rect">
            <a:avLst/>
          </a:prstGeom>
        </p:spPr>
        <p:txBody>
          <a:bodyPr anchor="b">
            <a:normAutofit/>
          </a:bodyPr>
          <a:lstStyle>
            <a:lvl1pPr algn="l">
              <a:defRPr sz="27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4910903" y="857250"/>
            <a:ext cx="2420395"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4" name="Text Placeholder 3"/>
          <p:cNvSpPr>
            <a:spLocks noGrp="1"/>
          </p:cNvSpPr>
          <p:nvPr>
            <p:ph type="body" sz="half" idx="2"/>
          </p:nvPr>
        </p:nvSpPr>
        <p:spPr bwMode="gray">
          <a:xfrm>
            <a:off x="866216" y="2743200"/>
            <a:ext cx="2894409" cy="1028700"/>
          </a:xfrm>
        </p:spPr>
        <p:txBody>
          <a:bodyPr>
            <a:normAutofit/>
          </a:bodyPr>
          <a:lstStyle>
            <a:lvl1pPr marL="0" indent="0">
              <a:buNone/>
              <a:defRPr sz="1050">
                <a:solidFill>
                  <a:schemeClr val="tx2">
                    <a:lumMod val="40000"/>
                    <a:lumOff val="60000"/>
                  </a:schemeClr>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35E72C73-2D91-4E12-BA25-F0AA0C03599B}" type="datetimeFigureOut">
              <a:rPr lang="en-US" smtClean="0"/>
              <a:t>3/10/23</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13" name="Rectangle 12"/>
          <p:cNvSpPr/>
          <p:nvPr/>
        </p:nvSpPr>
        <p:spPr>
          <a:xfrm>
            <a:off x="7828359" y="0"/>
            <a:ext cx="514350" cy="85725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886748333"/>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Panoramic Picture with Caption">
    <p:spTree>
      <p:nvGrpSpPr>
        <p:cNvPr id="1" name=""/>
        <p:cNvGrpSpPr/>
        <p:nvPr/>
      </p:nvGrpSpPr>
      <p:grpSpPr>
        <a:xfrm>
          <a:off x="0" y="0"/>
          <a:ext cx="0" cy="0"/>
          <a:chOff x="0" y="0"/>
          <a:chExt cx="0" cy="0"/>
        </a:xfrm>
      </p:grpSpPr>
      <p:grpSp>
        <p:nvGrpSpPr>
          <p:cNvPr id="17" name="Group 16"/>
          <p:cNvGrpSpPr/>
          <p:nvPr/>
        </p:nvGrpSpPr>
        <p:grpSpPr>
          <a:xfrm>
            <a:off x="-1191" y="1"/>
            <a:ext cx="9145191" cy="5146166"/>
            <a:chOff x="-1588" y="0"/>
            <a:chExt cx="12193588" cy="6861555"/>
          </a:xfrm>
        </p:grpSpPr>
        <p:sp>
          <p:nvSpPr>
            <p:cNvPr id="11" name="Rectangle 10"/>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866218" y="3727445"/>
            <a:ext cx="6619243" cy="425054"/>
          </a:xfrm>
          <a:prstGeom prst="rect">
            <a:avLst/>
          </a:prstGeom>
        </p:spPr>
        <p:txBody>
          <a:bodyPr anchor="b">
            <a:normAutofit/>
          </a:bodyPr>
          <a:lstStyle>
            <a:lvl1pPr algn="l">
              <a:defRPr sz="18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866216" y="514350"/>
            <a:ext cx="6619244" cy="257175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4" name="Text Placeholder 3"/>
          <p:cNvSpPr>
            <a:spLocks noGrp="1"/>
          </p:cNvSpPr>
          <p:nvPr>
            <p:ph type="body" sz="half" idx="2"/>
          </p:nvPr>
        </p:nvSpPr>
        <p:spPr bwMode="gray">
          <a:xfrm>
            <a:off x="866218" y="4152499"/>
            <a:ext cx="6619242" cy="370284"/>
          </a:xfrm>
        </p:spPr>
        <p:txBody>
          <a:bodyPr>
            <a:normAutofit/>
          </a:bodyPr>
          <a:lstStyle>
            <a:lvl1pPr marL="0" indent="0">
              <a:buNone/>
              <a:defRPr sz="900">
                <a:solidFill>
                  <a:schemeClr val="tx2">
                    <a:lumMod val="40000"/>
                    <a:lumOff val="60000"/>
                  </a:schemeClr>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923A1CC3-2375-41D4-9E03-427CAF2A4C1A}" type="datetimeFigureOut">
              <a:rPr lang="en-US" smtClean="0"/>
              <a:t>3/10/23</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12" name="Rectangle 11"/>
          <p:cNvSpPr/>
          <p:nvPr/>
        </p:nvSpPr>
        <p:spPr>
          <a:xfrm>
            <a:off x="7828359" y="0"/>
            <a:ext cx="514350" cy="85725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536701896"/>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16" name="Group 15"/>
          <p:cNvGrpSpPr/>
          <p:nvPr/>
        </p:nvGrpSpPr>
        <p:grpSpPr>
          <a:xfrm>
            <a:off x="-1191" y="1"/>
            <a:ext cx="9145191" cy="5146166"/>
            <a:chOff x="-1588" y="0"/>
            <a:chExt cx="12193588" cy="6861555"/>
          </a:xfrm>
        </p:grpSpPr>
        <p:sp>
          <p:nvSpPr>
            <p:cNvPr id="10" name="Rectangle 9"/>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866216" y="795528"/>
            <a:ext cx="6624828" cy="1028700"/>
          </a:xfrm>
          <a:prstGeom prst="rect">
            <a:avLst/>
          </a:prstGeom>
        </p:spPr>
        <p:txBody>
          <a:bodyPr anchor="ctr" anchorCtr="0"/>
          <a:lstStyle>
            <a:lvl1pPr>
              <a:defRPr sz="3000"/>
            </a:lvl1pPr>
          </a:lstStyle>
          <a:p>
            <a:r>
              <a:rPr lang="en-US"/>
              <a:t>Click to edit Master title style</a:t>
            </a:r>
            <a:endParaRPr lang="en-US" dirty="0"/>
          </a:p>
        </p:txBody>
      </p:sp>
      <p:sp>
        <p:nvSpPr>
          <p:cNvPr id="8" name="Text Placeholder 3"/>
          <p:cNvSpPr>
            <a:spLocks noGrp="1"/>
          </p:cNvSpPr>
          <p:nvPr>
            <p:ph type="body" sz="half" idx="2"/>
          </p:nvPr>
        </p:nvSpPr>
        <p:spPr>
          <a:xfrm>
            <a:off x="864109" y="2660904"/>
            <a:ext cx="6619244" cy="1858518"/>
          </a:xfrm>
        </p:spPr>
        <p:txBody>
          <a:bodyPr anchor="ctr">
            <a:normAutofit/>
          </a:bodyPr>
          <a:lstStyle>
            <a:lvl1pPr marL="0" indent="0">
              <a:buNone/>
              <a:defRPr sz="13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4" name="Date Placeholder 3"/>
          <p:cNvSpPr>
            <a:spLocks noGrp="1"/>
          </p:cNvSpPr>
          <p:nvPr>
            <p:ph type="dt" sz="half" idx="10"/>
          </p:nvPr>
        </p:nvSpPr>
        <p:spPr/>
        <p:txBody>
          <a:bodyPr/>
          <a:lstStyle/>
          <a:p>
            <a:fld id="{AFF16868-8199-4C2C-A5B1-63AEE139F88E}" type="datetimeFigureOut">
              <a:rPr lang="en-US" smtClean="0"/>
              <a:t>3/10/23</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11" name="Rectangle 10"/>
          <p:cNvSpPr/>
          <p:nvPr/>
        </p:nvSpPr>
        <p:spPr>
          <a:xfrm>
            <a:off x="7828359" y="0"/>
            <a:ext cx="514350" cy="85725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1880898659"/>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7" name="Group 6"/>
          <p:cNvGrpSpPr/>
          <p:nvPr/>
        </p:nvGrpSpPr>
        <p:grpSpPr>
          <a:xfrm>
            <a:off x="-1191" y="1"/>
            <a:ext cx="9145191" cy="5146166"/>
            <a:chOff x="-1588" y="0"/>
            <a:chExt cx="12193588" cy="6861555"/>
          </a:xfrm>
        </p:grpSpPr>
        <p:sp>
          <p:nvSpPr>
            <p:cNvPr id="16" name="Rectangle 15"/>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Oval 17"/>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4"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7"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2" name="TextBox 11"/>
          <p:cNvSpPr txBox="1"/>
          <p:nvPr/>
        </p:nvSpPr>
        <p:spPr bwMode="gray">
          <a:xfrm>
            <a:off x="673721" y="447576"/>
            <a:ext cx="601434" cy="1200329"/>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cs typeface="Arial"/>
              </a:defRPr>
            </a:lvl1pPr>
          </a:lstStyle>
          <a:p>
            <a:pPr lvl="0"/>
            <a:r>
              <a:rPr lang="en-US" sz="7200" dirty="0">
                <a:solidFill>
                  <a:schemeClr val="tx2">
                    <a:lumMod val="40000"/>
                    <a:lumOff val="60000"/>
                  </a:schemeClr>
                </a:solidFill>
              </a:rPr>
              <a:t>“</a:t>
            </a:r>
          </a:p>
        </p:txBody>
      </p:sp>
      <p:sp>
        <p:nvSpPr>
          <p:cNvPr id="15" name="TextBox 14"/>
          <p:cNvSpPr txBox="1"/>
          <p:nvPr/>
        </p:nvSpPr>
        <p:spPr bwMode="gray">
          <a:xfrm>
            <a:off x="7286297" y="1971975"/>
            <a:ext cx="601434" cy="1200329"/>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cs typeface="Arial"/>
              </a:defRPr>
            </a:lvl1pPr>
          </a:lstStyle>
          <a:p>
            <a:pPr lvl="0"/>
            <a:r>
              <a:rPr lang="en-US" sz="7200" dirty="0">
                <a:solidFill>
                  <a:schemeClr val="tx2">
                    <a:lumMod val="40000"/>
                    <a:lumOff val="60000"/>
                  </a:schemeClr>
                </a:solidFill>
              </a:rPr>
              <a:t>”</a:t>
            </a:r>
          </a:p>
        </p:txBody>
      </p:sp>
      <p:sp>
        <p:nvSpPr>
          <p:cNvPr id="2" name="Title 1"/>
          <p:cNvSpPr>
            <a:spLocks noGrp="1"/>
          </p:cNvSpPr>
          <p:nvPr>
            <p:ph type="title"/>
          </p:nvPr>
        </p:nvSpPr>
        <p:spPr>
          <a:xfrm>
            <a:off x="1181101" y="735388"/>
            <a:ext cx="6345737" cy="2023687"/>
          </a:xfrm>
          <a:prstGeom prst="rect">
            <a:avLst/>
          </a:prstGeom>
        </p:spPr>
        <p:txBody>
          <a:bodyPr anchor="ctr" anchorCtr="0"/>
          <a:lstStyle>
            <a:lvl1pPr>
              <a:defRPr sz="3000"/>
            </a:lvl1pPr>
          </a:lstStyle>
          <a:p>
            <a:r>
              <a:rPr lang="en-US"/>
              <a:t>Click to edit Master title style</a:t>
            </a:r>
            <a:endParaRPr lang="en-US" dirty="0"/>
          </a:p>
        </p:txBody>
      </p:sp>
      <p:sp>
        <p:nvSpPr>
          <p:cNvPr id="11" name="Text Placeholder 3"/>
          <p:cNvSpPr>
            <a:spLocks noGrp="1"/>
          </p:cNvSpPr>
          <p:nvPr>
            <p:ph type="body" sz="half" idx="14"/>
          </p:nvPr>
        </p:nvSpPr>
        <p:spPr bwMode="gray">
          <a:xfrm>
            <a:off x="1459459" y="2759990"/>
            <a:ext cx="5794329" cy="256631"/>
          </a:xfrm>
        </p:spPr>
        <p:txBody>
          <a:bodyPr vert="horz" lIns="91440" tIns="45720" rIns="91440" bIns="45720" rtlCol="0" anchor="t">
            <a:normAutofit/>
          </a:bodyPr>
          <a:lstStyle>
            <a:lvl1pPr>
              <a:buNone/>
              <a:defRPr lang="en-US" sz="1050" cap="small" dirty="0">
                <a:solidFill>
                  <a:schemeClr val="tx2">
                    <a:lumMod val="40000"/>
                    <a:lumOff val="60000"/>
                  </a:schemeClr>
                </a:solidFill>
                <a:latin typeface="+mn-lt"/>
              </a:defRPr>
            </a:lvl1pPr>
          </a:lstStyle>
          <a:p>
            <a:pPr marL="0" lvl="0" indent="0">
              <a:buNone/>
            </a:pPr>
            <a:r>
              <a:rPr lang="en-US"/>
              <a:t>Click to edit Master text styles</a:t>
            </a:r>
          </a:p>
        </p:txBody>
      </p:sp>
      <p:sp>
        <p:nvSpPr>
          <p:cNvPr id="10" name="Text Placeholder 3"/>
          <p:cNvSpPr>
            <a:spLocks noGrp="1"/>
          </p:cNvSpPr>
          <p:nvPr>
            <p:ph type="body" sz="half" idx="2"/>
          </p:nvPr>
        </p:nvSpPr>
        <p:spPr>
          <a:xfrm>
            <a:off x="866216" y="3771898"/>
            <a:ext cx="6619244" cy="748394"/>
          </a:xfrm>
        </p:spPr>
        <p:txBody>
          <a:bodyPr anchor="ctr">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4" name="Date Placeholder 3"/>
          <p:cNvSpPr>
            <a:spLocks noGrp="1"/>
          </p:cNvSpPr>
          <p:nvPr>
            <p:ph type="dt" sz="half" idx="10"/>
          </p:nvPr>
        </p:nvSpPr>
        <p:spPr/>
        <p:txBody>
          <a:bodyPr/>
          <a:lstStyle/>
          <a:p>
            <a:fld id="{2BE451C3-0FF4-47C4-B829-773ADF60F88C}" type="datetimeFigureOut">
              <a:rPr lang="en-US" smtClean="0"/>
              <a:t>3/10/23</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23" name="Rectangle 22"/>
          <p:cNvSpPr/>
          <p:nvPr/>
        </p:nvSpPr>
        <p:spPr>
          <a:xfrm>
            <a:off x="7828359" y="0"/>
            <a:ext cx="514350" cy="85725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303461781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16" name="Group 15"/>
          <p:cNvGrpSpPr/>
          <p:nvPr/>
        </p:nvGrpSpPr>
        <p:grpSpPr>
          <a:xfrm>
            <a:off x="-1191" y="1"/>
            <a:ext cx="9145191" cy="5146166"/>
            <a:chOff x="-1588" y="0"/>
            <a:chExt cx="12193588" cy="6861555"/>
          </a:xfrm>
        </p:grpSpPr>
        <p:sp>
          <p:nvSpPr>
            <p:cNvPr id="11" name="Rectangle 10"/>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866216" y="1780144"/>
            <a:ext cx="6649217" cy="1364742"/>
          </a:xfrm>
          <a:prstGeom prst="rect">
            <a:avLst/>
          </a:prstGeom>
        </p:spPr>
        <p:txBody>
          <a:bodyPr anchor="b"/>
          <a:lstStyle>
            <a:lvl1pPr algn="l">
              <a:defRPr sz="3000" b="0" cap="none"/>
            </a:lvl1pPr>
          </a:lstStyle>
          <a:p>
            <a:r>
              <a:rPr lang="en-US"/>
              <a:t>Click to edit Master title style</a:t>
            </a:r>
            <a:endParaRPr lang="en-US" dirty="0"/>
          </a:p>
        </p:txBody>
      </p:sp>
      <p:sp>
        <p:nvSpPr>
          <p:cNvPr id="3" name="Text Placeholder 2"/>
          <p:cNvSpPr>
            <a:spLocks noGrp="1"/>
          </p:cNvSpPr>
          <p:nvPr>
            <p:ph type="body" idx="1"/>
          </p:nvPr>
        </p:nvSpPr>
        <p:spPr>
          <a:xfrm>
            <a:off x="866216" y="3771900"/>
            <a:ext cx="6619244" cy="645300"/>
          </a:xfrm>
        </p:spPr>
        <p:txBody>
          <a:bodyPr anchor="t"/>
          <a:lstStyle>
            <a:lvl1pPr marL="0" indent="0" algn="l">
              <a:buNone/>
              <a:defRPr sz="1500" cap="none">
                <a:solidFill>
                  <a:schemeClr val="accent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C12C299-16B2-4475-990D-751901EACC14}" type="datetimeFigureOut">
              <a:rPr lang="en-US" smtClean="0"/>
              <a:t>3/10/23</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10" name="Rectangle 9"/>
          <p:cNvSpPr/>
          <p:nvPr/>
        </p:nvSpPr>
        <p:spPr>
          <a:xfrm>
            <a:off x="7828359" y="0"/>
            <a:ext cx="514350" cy="85725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86935689"/>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866216" y="730251"/>
            <a:ext cx="6619244" cy="530223"/>
          </a:xfrm>
          <a:prstGeom prst="rect">
            <a:avLst/>
          </a:prstGeom>
        </p:spPr>
        <p:txBody>
          <a:bodyPr/>
          <a:lstStyle>
            <a:lvl1pPr>
              <a:defRPr sz="2700"/>
            </a:lvl1pPr>
          </a:lstStyle>
          <a:p>
            <a:r>
              <a:rPr lang="en-US"/>
              <a:t>Click to edit Master title style</a:t>
            </a:r>
            <a:endParaRPr lang="en-US" dirty="0"/>
          </a:p>
        </p:txBody>
      </p:sp>
      <p:sp>
        <p:nvSpPr>
          <p:cNvPr id="3" name="Text Placeholder 2"/>
          <p:cNvSpPr>
            <a:spLocks noGrp="1"/>
          </p:cNvSpPr>
          <p:nvPr>
            <p:ph type="body" idx="1"/>
          </p:nvPr>
        </p:nvSpPr>
        <p:spPr>
          <a:xfrm>
            <a:off x="866216" y="1952625"/>
            <a:ext cx="2346876" cy="432196"/>
          </a:xfrm>
        </p:spPr>
        <p:txBody>
          <a:bodyPr anchor="b">
            <a:noAutofit/>
          </a:bodyPr>
          <a:lstStyle>
            <a:lvl1pPr marL="0" indent="0">
              <a:buNone/>
              <a:defRPr sz="18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16" name="Text Placeholder 3"/>
          <p:cNvSpPr>
            <a:spLocks noGrp="1"/>
          </p:cNvSpPr>
          <p:nvPr>
            <p:ph type="body" sz="half" idx="15"/>
          </p:nvPr>
        </p:nvSpPr>
        <p:spPr>
          <a:xfrm>
            <a:off x="866216" y="2384823"/>
            <a:ext cx="2346876" cy="2135468"/>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Text Placeholder 4"/>
          <p:cNvSpPr>
            <a:spLocks noGrp="1"/>
          </p:cNvSpPr>
          <p:nvPr>
            <p:ph type="body" sz="quarter" idx="3"/>
          </p:nvPr>
        </p:nvSpPr>
        <p:spPr>
          <a:xfrm>
            <a:off x="3384541" y="1952625"/>
            <a:ext cx="2359035" cy="432196"/>
          </a:xfrm>
        </p:spPr>
        <p:txBody>
          <a:bodyPr anchor="b">
            <a:noAutofit/>
          </a:bodyPr>
          <a:lstStyle>
            <a:lvl1pPr marL="0" indent="0">
              <a:buNone/>
              <a:defRPr sz="18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19" name="Text Placeholder 3"/>
          <p:cNvSpPr>
            <a:spLocks noGrp="1"/>
          </p:cNvSpPr>
          <p:nvPr>
            <p:ph type="body" sz="half" idx="16"/>
          </p:nvPr>
        </p:nvSpPr>
        <p:spPr>
          <a:xfrm>
            <a:off x="3384541" y="2384823"/>
            <a:ext cx="2359035" cy="2135468"/>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14" name="Text Placeholder 4"/>
          <p:cNvSpPr>
            <a:spLocks noGrp="1"/>
          </p:cNvSpPr>
          <p:nvPr>
            <p:ph type="body" sz="quarter" idx="13"/>
          </p:nvPr>
        </p:nvSpPr>
        <p:spPr>
          <a:xfrm>
            <a:off x="5915025" y="1946274"/>
            <a:ext cx="2370772" cy="438549"/>
          </a:xfrm>
        </p:spPr>
        <p:txBody>
          <a:bodyPr anchor="b">
            <a:noAutofit/>
          </a:bodyPr>
          <a:lstStyle>
            <a:lvl1pPr marL="0" indent="0">
              <a:buNone/>
              <a:defRPr sz="18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20" name="Text Placeholder 3"/>
          <p:cNvSpPr>
            <a:spLocks noGrp="1"/>
          </p:cNvSpPr>
          <p:nvPr>
            <p:ph type="body" sz="half" idx="17"/>
          </p:nvPr>
        </p:nvSpPr>
        <p:spPr>
          <a:xfrm>
            <a:off x="5915025" y="2384823"/>
            <a:ext cx="2370772" cy="2135468"/>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cxnSp>
        <p:nvCxnSpPr>
          <p:cNvPr id="17" name="Straight Connector 16"/>
          <p:cNvCxnSpPr/>
          <p:nvPr/>
        </p:nvCxnSpPr>
        <p:spPr>
          <a:xfrm>
            <a:off x="3288743" y="1952625"/>
            <a:ext cx="24423" cy="2567666"/>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831868" y="1952625"/>
            <a:ext cx="0" cy="2567666"/>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FE86839-B9D8-4651-8783-F325ECE74E65}" type="datetimeFigureOut">
              <a:rPr lang="en-US" smtClean="0"/>
              <a:t>3/10/23</a:t>
            </a:fld>
            <a:endParaRPr lang="en-US" dirty="0"/>
          </a:p>
        </p:txBody>
      </p:sp>
      <p:sp>
        <p:nvSpPr>
          <p:cNvPr id="8" name="Footer Placeholder 7"/>
          <p:cNvSpPr>
            <a:spLocks noGrp="1"/>
          </p:cNvSpPr>
          <p:nvPr>
            <p:ph type="ftr" sz="quarter" idx="11"/>
          </p:nvPr>
        </p:nvSpPr>
        <p:spPr/>
        <p:txBody>
          <a:bodyPr/>
          <a:lstStyle/>
          <a:p>
            <a:r>
              <a:rPr lang="en-US"/>
              <a:t>
              </a:t>
            </a:r>
            <a:endParaRPr lang="en-US" dirty="0"/>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1839262540"/>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866216" y="730251"/>
            <a:ext cx="6619244" cy="530223"/>
          </a:xfrm>
          <a:prstGeom prst="rect">
            <a:avLst/>
          </a:prstGeom>
        </p:spPr>
        <p:txBody>
          <a:bodyPr anchor="ctr" anchorCtr="0"/>
          <a:lstStyle>
            <a:lvl1pPr>
              <a:defRPr sz="2700"/>
            </a:lvl1pPr>
          </a:lstStyle>
          <a:p>
            <a:r>
              <a:rPr lang="en-US"/>
              <a:t>Click to edit Master title style</a:t>
            </a:r>
            <a:endParaRPr lang="en-US" dirty="0"/>
          </a:p>
        </p:txBody>
      </p:sp>
      <p:sp>
        <p:nvSpPr>
          <p:cNvPr id="3" name="Text Placeholder 2"/>
          <p:cNvSpPr>
            <a:spLocks noGrp="1"/>
          </p:cNvSpPr>
          <p:nvPr>
            <p:ph type="body" idx="1"/>
          </p:nvPr>
        </p:nvSpPr>
        <p:spPr>
          <a:xfrm>
            <a:off x="866215" y="3399634"/>
            <a:ext cx="2287829" cy="432195"/>
          </a:xfrm>
        </p:spPr>
        <p:txBody>
          <a:bodyPr anchor="b">
            <a:noAutofit/>
          </a:bodyPr>
          <a:lstStyle>
            <a:lvl1pPr marL="0" indent="0">
              <a:buNone/>
              <a:defRPr sz="18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29" name="Picture Placeholder 2"/>
          <p:cNvSpPr>
            <a:spLocks noGrp="1" noChangeAspect="1"/>
          </p:cNvSpPr>
          <p:nvPr>
            <p:ph type="pic" idx="15"/>
          </p:nvPr>
        </p:nvSpPr>
        <p:spPr>
          <a:xfrm>
            <a:off x="1000914" y="1958187"/>
            <a:ext cx="2018432" cy="1188071"/>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22" name="Text Placeholder 3"/>
          <p:cNvSpPr>
            <a:spLocks noGrp="1"/>
          </p:cNvSpPr>
          <p:nvPr>
            <p:ph type="body" sz="half" idx="18"/>
          </p:nvPr>
        </p:nvSpPr>
        <p:spPr>
          <a:xfrm>
            <a:off x="866215" y="3831831"/>
            <a:ext cx="2287829" cy="688462"/>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Text Placeholder 4"/>
          <p:cNvSpPr>
            <a:spLocks noGrp="1"/>
          </p:cNvSpPr>
          <p:nvPr>
            <p:ph type="body" sz="quarter" idx="3"/>
          </p:nvPr>
        </p:nvSpPr>
        <p:spPr>
          <a:xfrm>
            <a:off x="3426649" y="3399631"/>
            <a:ext cx="2287829" cy="432197"/>
          </a:xfrm>
        </p:spPr>
        <p:txBody>
          <a:bodyPr anchor="b">
            <a:noAutofit/>
          </a:bodyPr>
          <a:lstStyle>
            <a:lvl1pPr marL="0" indent="0">
              <a:buNone/>
              <a:defRPr sz="18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30" name="Picture Placeholder 2"/>
          <p:cNvSpPr>
            <a:spLocks noGrp="1" noChangeAspect="1"/>
          </p:cNvSpPr>
          <p:nvPr>
            <p:ph type="pic" idx="21"/>
          </p:nvPr>
        </p:nvSpPr>
        <p:spPr>
          <a:xfrm>
            <a:off x="3561347" y="1952625"/>
            <a:ext cx="2018432" cy="1193633"/>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23" name="Text Placeholder 3"/>
          <p:cNvSpPr>
            <a:spLocks noGrp="1"/>
          </p:cNvSpPr>
          <p:nvPr>
            <p:ph type="body" sz="half" idx="19"/>
          </p:nvPr>
        </p:nvSpPr>
        <p:spPr>
          <a:xfrm>
            <a:off x="3426649" y="3831831"/>
            <a:ext cx="2287829" cy="684434"/>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14" name="Text Placeholder 4"/>
          <p:cNvSpPr>
            <a:spLocks noGrp="1"/>
          </p:cNvSpPr>
          <p:nvPr>
            <p:ph type="body" sz="quarter" idx="13"/>
          </p:nvPr>
        </p:nvSpPr>
        <p:spPr>
          <a:xfrm>
            <a:off x="5987575" y="3399631"/>
            <a:ext cx="2287829" cy="432197"/>
          </a:xfrm>
        </p:spPr>
        <p:txBody>
          <a:bodyPr anchor="b">
            <a:noAutofit/>
          </a:bodyPr>
          <a:lstStyle>
            <a:lvl1pPr marL="0" indent="0">
              <a:buNone/>
              <a:defRPr sz="1800" b="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31" name="Picture Placeholder 2"/>
          <p:cNvSpPr>
            <a:spLocks noGrp="1" noChangeAspect="1"/>
          </p:cNvSpPr>
          <p:nvPr>
            <p:ph type="pic" idx="22"/>
          </p:nvPr>
        </p:nvSpPr>
        <p:spPr>
          <a:xfrm>
            <a:off x="6122273" y="1952625"/>
            <a:ext cx="2018432" cy="1193633"/>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24" name="Text Placeholder 3"/>
          <p:cNvSpPr>
            <a:spLocks noGrp="1"/>
          </p:cNvSpPr>
          <p:nvPr>
            <p:ph type="body" sz="half" idx="20"/>
          </p:nvPr>
        </p:nvSpPr>
        <p:spPr>
          <a:xfrm>
            <a:off x="5987575" y="3831831"/>
            <a:ext cx="2287829" cy="688460"/>
          </a:xfrm>
        </p:spPr>
        <p:txBody>
          <a:bodyPr anchor="t">
            <a:normAutofit/>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cxnSp>
        <p:nvCxnSpPr>
          <p:cNvPr id="17" name="Straight Connector 16"/>
          <p:cNvCxnSpPr/>
          <p:nvPr/>
        </p:nvCxnSpPr>
        <p:spPr>
          <a:xfrm>
            <a:off x="3288184" y="1952626"/>
            <a:ext cx="1" cy="2596358"/>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855514" y="1952626"/>
            <a:ext cx="0" cy="2596358"/>
          </a:xfrm>
          <a:prstGeom prst="line">
            <a:avLst/>
          </a:prstGeom>
          <a:ln w="12700" cmpd="sng">
            <a:solidFill>
              <a:schemeClr val="tx1">
                <a:lumMod val="75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D484F64-32F6-45C5-931F-ADC1662401D0}" type="datetimeFigureOut">
              <a:rPr lang="en-US" smtClean="0"/>
              <a:t>3/10/23</a:t>
            </a:fld>
            <a:endParaRPr lang="en-US" dirty="0"/>
          </a:p>
        </p:txBody>
      </p:sp>
      <p:sp>
        <p:nvSpPr>
          <p:cNvPr id="8" name="Footer Placeholder 7"/>
          <p:cNvSpPr>
            <a:spLocks noGrp="1"/>
          </p:cNvSpPr>
          <p:nvPr>
            <p:ph type="ftr" sz="quarter" idx="11"/>
          </p:nvPr>
        </p:nvSpPr>
        <p:spPr/>
        <p:txBody>
          <a:bodyPr/>
          <a:lstStyle/>
          <a:p>
            <a:r>
              <a:rPr lang="en-US"/>
              <a:t>
              </a:t>
            </a:r>
            <a:endParaRPr lang="en-US" dirty="0"/>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1658046461"/>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66216" y="730251"/>
            <a:ext cx="6619244" cy="530223"/>
          </a:xfrm>
          <a:prstGeom prst="rect">
            <a:avLst/>
          </a:prstGeo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866216" y="1946275"/>
            <a:ext cx="6619244" cy="2568576"/>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086D93-FCAC-47E0-A2EE-787E62CA814C}" type="datetimeFigureOut">
              <a:rPr lang="en-US" smtClean="0"/>
              <a:t>3/10/23</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1659253595"/>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8" name="Group 7"/>
          <p:cNvGrpSpPr/>
          <p:nvPr/>
        </p:nvGrpSpPr>
        <p:grpSpPr>
          <a:xfrm>
            <a:off x="-1191" y="1"/>
            <a:ext cx="9145191" cy="5146166"/>
            <a:chOff x="-1588" y="0"/>
            <a:chExt cx="12193588" cy="6861555"/>
          </a:xfrm>
        </p:grpSpPr>
        <p:sp>
          <p:nvSpPr>
            <p:cNvPr id="15" name="Rectangle 14"/>
            <p:cNvSpPr/>
            <p:nvPr/>
          </p:nvSpPr>
          <p:spPr>
            <a:xfrm>
              <a:off x="0" y="0"/>
              <a:ext cx="12192000" cy="6858000"/>
            </a:xfrm>
            <a:prstGeom prst="rect">
              <a:avLst/>
            </a:prstGeom>
            <a:blipFill>
              <a:blip r:embed="rId2">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Rectangle 12"/>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6432568" y="958850"/>
            <a:ext cx="1081175" cy="3561443"/>
          </a:xfrm>
          <a:prstGeom prst="rect">
            <a:avLst/>
          </a:prstGeo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866216" y="958849"/>
            <a:ext cx="4692019" cy="356144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DA879A6-0FD0-4734-A311-86BFCA472E6E}" type="datetimeFigureOut">
              <a:rPr lang="en-US" smtClean="0"/>
              <a:t>3/10/23</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20" name="Rectangle 19"/>
          <p:cNvSpPr/>
          <p:nvPr/>
        </p:nvSpPr>
        <p:spPr>
          <a:xfrm>
            <a:off x="7828359" y="0"/>
            <a:ext cx="514350" cy="85725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1492244045"/>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 name="Group 1"/>
          <p:cNvGrpSpPr/>
          <p:nvPr/>
        </p:nvGrpSpPr>
        <p:grpSpPr>
          <a:xfrm>
            <a:off x="-1191" y="1"/>
            <a:ext cx="9145191" cy="5146166"/>
            <a:chOff x="-1588" y="0"/>
            <a:chExt cx="12193588" cy="6861555"/>
          </a:xfrm>
        </p:grpSpPr>
        <p:sp>
          <p:nvSpPr>
            <p:cNvPr id="12" name="Rectangle 11"/>
            <p:cNvSpPr/>
            <p:nvPr/>
          </p:nvSpPr>
          <p:spPr>
            <a:xfrm>
              <a:off x="0" y="0"/>
              <a:ext cx="12192000" cy="6858000"/>
            </a:xfrm>
            <a:prstGeom prst="rect">
              <a:avLst/>
            </a:prstGeom>
            <a:blipFill>
              <a:blip r:embed="rId19">
                <a:duotone>
                  <a:schemeClr val="dk2">
                    <a:shade val="69000"/>
                    <a:hueMod val="108000"/>
                    <a:satMod val="164000"/>
                    <a:lumMod val="74000"/>
                  </a:schemeClr>
                  <a:schemeClr val="dk2">
                    <a:tint val="96000"/>
                    <a:hueMod val="88000"/>
                    <a:satMod val="140000"/>
                    <a:lumMod val="13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Oval 20"/>
            <p:cNvSpPr/>
            <p:nvPr/>
          </p:nvSpPr>
          <p:spPr>
            <a:xfrm>
              <a:off x="8761412" y="18288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761412" y="5870955"/>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4"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7"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30" name="Title Placeholder 1"/>
          <p:cNvSpPr>
            <a:spLocks noGrp="1"/>
          </p:cNvSpPr>
          <p:nvPr>
            <p:ph type="title"/>
          </p:nvPr>
        </p:nvSpPr>
        <p:spPr bwMode="gray">
          <a:xfrm>
            <a:off x="866216" y="730251"/>
            <a:ext cx="6571060" cy="530223"/>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866216" y="1952625"/>
            <a:ext cx="6571060" cy="25622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989571" y="4793743"/>
            <a:ext cx="742949" cy="228599"/>
          </a:xfrm>
          <a:prstGeom prst="rect">
            <a:avLst/>
          </a:prstGeom>
        </p:spPr>
        <p:txBody>
          <a:bodyPr vert="horz" lIns="91440" tIns="45720" rIns="91440" bIns="45720" rtlCol="0" anchor="ctr" anchorCtr="0"/>
          <a:lstStyle>
            <a:lvl1pPr algn="r">
              <a:defRPr sz="750" b="1" i="0">
                <a:solidFill>
                  <a:schemeClr val="accent1"/>
                </a:solidFill>
              </a:defRPr>
            </a:lvl1pPr>
          </a:lstStyle>
          <a:p>
            <a:fld id="{2BE451C3-0FF4-47C4-B829-773ADF60F88C}" type="datetimeFigureOut">
              <a:rPr lang="en-US" smtClean="0"/>
              <a:t>3/10/23</a:t>
            </a:fld>
            <a:endParaRPr lang="en-US" dirty="0"/>
          </a:p>
        </p:txBody>
      </p:sp>
      <p:sp>
        <p:nvSpPr>
          <p:cNvPr id="5" name="Footer Placeholder 4"/>
          <p:cNvSpPr>
            <a:spLocks noGrp="1"/>
          </p:cNvSpPr>
          <p:nvPr>
            <p:ph type="ftr" sz="quarter" idx="3"/>
          </p:nvPr>
        </p:nvSpPr>
        <p:spPr>
          <a:xfrm>
            <a:off x="418338" y="4793742"/>
            <a:ext cx="2900934" cy="233172"/>
          </a:xfrm>
          <a:prstGeom prst="rect">
            <a:avLst/>
          </a:prstGeom>
        </p:spPr>
        <p:txBody>
          <a:bodyPr vert="horz" lIns="91440" tIns="45720" rIns="91440" bIns="45720" rtlCol="0" anchor="ctr" anchorCtr="0"/>
          <a:lstStyle>
            <a:lvl1pPr algn="l">
              <a:defRPr sz="750" b="1" i="0">
                <a:solidFill>
                  <a:schemeClr val="accent1"/>
                </a:solidFill>
              </a:defRPr>
            </a:lvl1pPr>
          </a:lstStyle>
          <a:p>
            <a:r>
              <a:rPr lang="en-US"/>
              <a:t>
              </a:t>
            </a:r>
            <a:endParaRPr lang="en-US" dirty="0"/>
          </a:p>
        </p:txBody>
      </p:sp>
      <p:sp>
        <p:nvSpPr>
          <p:cNvPr id="29" name="Rectangle 28"/>
          <p:cNvSpPr/>
          <p:nvPr/>
        </p:nvSpPr>
        <p:spPr>
          <a:xfrm>
            <a:off x="7828359" y="0"/>
            <a:ext cx="514350" cy="85725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7764406" y="221797"/>
            <a:ext cx="628649" cy="575765"/>
          </a:xfrm>
          <a:prstGeom prst="rect">
            <a:avLst/>
          </a:prstGeom>
        </p:spPr>
        <p:txBody>
          <a:bodyPr vert="horz" lIns="91440" tIns="45720" rIns="91440" bIns="45720" rtlCol="0" anchor="b"/>
          <a:lstStyle>
            <a:lvl1pPr algn="ctr">
              <a:defRPr sz="2100" b="0" i="0">
                <a:solidFill>
                  <a:schemeClr val="bg1"/>
                </a:solidFill>
              </a:defRPr>
            </a:lvl1p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1659163563"/>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hf sldNum="0" hdr="0" ftr="0" dt="0"/>
  <p:txStyles>
    <p:titleStyle>
      <a:lvl1pPr algn="l" defTabSz="342900" rtl="0" eaLnBrk="1" latinLnBrk="0" hangingPunct="1">
        <a:spcBef>
          <a:spcPct val="0"/>
        </a:spcBef>
        <a:buNone/>
        <a:defRPr sz="27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57175" indent="-257175" algn="l" defTabSz="342900" rtl="0" eaLnBrk="1" latinLnBrk="0" hangingPunct="1">
        <a:spcBef>
          <a:spcPts val="750"/>
        </a:spcBef>
        <a:spcAft>
          <a:spcPts val="0"/>
        </a:spcAft>
        <a:buClr>
          <a:schemeClr val="accent1"/>
        </a:buClr>
        <a:buSzPct val="80000"/>
        <a:buFont typeface="Wingdings 3" charset="2"/>
        <a:buChar char=""/>
        <a:defRPr sz="1350" b="0" i="0" kern="1200">
          <a:solidFill>
            <a:schemeClr val="tx1">
              <a:lumMod val="75000"/>
              <a:lumOff val="25000"/>
            </a:schemeClr>
          </a:solidFill>
          <a:latin typeface="+mn-lt"/>
          <a:ea typeface="+mn-ea"/>
          <a:cs typeface="+mn-cs"/>
        </a:defRPr>
      </a:lvl1pPr>
      <a:lvl2pPr marL="557213" indent="-214313" algn="l" defTabSz="342900" rtl="0" eaLnBrk="1" latinLnBrk="0" hangingPunct="1">
        <a:spcBef>
          <a:spcPts val="75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2pPr>
      <a:lvl3pPr marL="857250" indent="-171450" algn="l" defTabSz="342900" rtl="0" eaLnBrk="1" latinLnBrk="0" hangingPunct="1">
        <a:spcBef>
          <a:spcPts val="750"/>
        </a:spcBef>
        <a:spcAft>
          <a:spcPts val="0"/>
        </a:spcAft>
        <a:buClr>
          <a:schemeClr val="accent1"/>
        </a:buClr>
        <a:buSzPct val="80000"/>
        <a:buFont typeface="Wingdings 3" charset="2"/>
        <a:buChar char=""/>
        <a:defRPr sz="1050" b="0" i="0" kern="1200">
          <a:solidFill>
            <a:schemeClr val="tx1">
              <a:lumMod val="75000"/>
              <a:lumOff val="25000"/>
            </a:schemeClr>
          </a:solidFill>
          <a:latin typeface="+mn-lt"/>
          <a:ea typeface="+mn-ea"/>
          <a:cs typeface="+mn-cs"/>
        </a:defRPr>
      </a:lvl3pPr>
      <a:lvl4pPr marL="1200150" indent="-171450" algn="l" defTabSz="342900" rtl="0" eaLnBrk="1" latinLnBrk="0" hangingPunct="1">
        <a:spcBef>
          <a:spcPts val="750"/>
        </a:spcBef>
        <a:spcAft>
          <a:spcPts val="0"/>
        </a:spcAft>
        <a:buClr>
          <a:schemeClr val="accent1"/>
        </a:buClr>
        <a:buSzPct val="80000"/>
        <a:buFont typeface="Wingdings 3" charset="2"/>
        <a:buChar char=""/>
        <a:defRPr sz="900" b="0" i="0" kern="1200">
          <a:solidFill>
            <a:schemeClr val="tx1">
              <a:lumMod val="75000"/>
              <a:lumOff val="25000"/>
            </a:schemeClr>
          </a:solidFill>
          <a:latin typeface="+mn-lt"/>
          <a:ea typeface="+mn-ea"/>
          <a:cs typeface="+mn-cs"/>
        </a:defRPr>
      </a:lvl4pPr>
      <a:lvl5pPr marL="1543050" indent="-171450" algn="l" defTabSz="342900" rtl="0" eaLnBrk="1" latinLnBrk="0" hangingPunct="1">
        <a:spcBef>
          <a:spcPts val="750"/>
        </a:spcBef>
        <a:spcAft>
          <a:spcPts val="0"/>
        </a:spcAft>
        <a:buClr>
          <a:schemeClr val="accent1"/>
        </a:buClr>
        <a:buSzPct val="80000"/>
        <a:buFont typeface="Wingdings 3" charset="2"/>
        <a:buChar char=""/>
        <a:defRPr sz="900" b="0" i="0" kern="1200">
          <a:solidFill>
            <a:schemeClr val="tx1">
              <a:lumMod val="75000"/>
              <a:lumOff val="25000"/>
            </a:schemeClr>
          </a:solidFill>
          <a:latin typeface="+mn-lt"/>
          <a:ea typeface="+mn-ea"/>
          <a:cs typeface="+mn-cs"/>
        </a:defRPr>
      </a:lvl5pPr>
      <a:lvl6pPr marL="1885950" indent="-171450" algn="l" defTabSz="342900" rtl="0" eaLnBrk="1" latinLnBrk="0" hangingPunct="1">
        <a:spcBef>
          <a:spcPts val="750"/>
        </a:spcBef>
        <a:spcAft>
          <a:spcPts val="0"/>
        </a:spcAft>
        <a:buClr>
          <a:schemeClr val="accent1"/>
        </a:buClr>
        <a:buSzPct val="80000"/>
        <a:buFont typeface="Wingdings 3" charset="2"/>
        <a:buChar char=""/>
        <a:defRPr sz="900" b="0" i="0" kern="1200">
          <a:solidFill>
            <a:schemeClr val="tx1">
              <a:lumMod val="75000"/>
              <a:lumOff val="25000"/>
            </a:schemeClr>
          </a:solidFill>
          <a:latin typeface="+mn-lt"/>
          <a:ea typeface="+mn-ea"/>
          <a:cs typeface="+mn-cs"/>
        </a:defRPr>
      </a:lvl6pPr>
      <a:lvl7pPr marL="2228850" indent="-171450" algn="l" defTabSz="342900" rtl="0" eaLnBrk="1" latinLnBrk="0" hangingPunct="1">
        <a:spcBef>
          <a:spcPts val="750"/>
        </a:spcBef>
        <a:spcAft>
          <a:spcPts val="0"/>
        </a:spcAft>
        <a:buClr>
          <a:schemeClr val="accent1"/>
        </a:buClr>
        <a:buSzPct val="80000"/>
        <a:buFont typeface="Wingdings 3" charset="2"/>
        <a:buChar char=""/>
        <a:defRPr sz="900" b="0" i="0" kern="1200">
          <a:solidFill>
            <a:schemeClr val="tx1">
              <a:lumMod val="75000"/>
              <a:lumOff val="25000"/>
            </a:schemeClr>
          </a:solidFill>
          <a:latin typeface="+mn-lt"/>
          <a:ea typeface="+mn-ea"/>
          <a:cs typeface="+mn-cs"/>
        </a:defRPr>
      </a:lvl7pPr>
      <a:lvl8pPr marL="2571750" indent="-171450" algn="l" defTabSz="342900" rtl="0" eaLnBrk="1" latinLnBrk="0" hangingPunct="1">
        <a:spcBef>
          <a:spcPts val="750"/>
        </a:spcBef>
        <a:spcAft>
          <a:spcPts val="0"/>
        </a:spcAft>
        <a:buClr>
          <a:schemeClr val="accent1"/>
        </a:buClr>
        <a:buSzPct val="80000"/>
        <a:buFont typeface="Wingdings 3" charset="2"/>
        <a:buChar char=""/>
        <a:defRPr sz="900" b="0" i="0" kern="1200">
          <a:solidFill>
            <a:schemeClr val="tx1">
              <a:lumMod val="75000"/>
              <a:lumOff val="25000"/>
            </a:schemeClr>
          </a:solidFill>
          <a:latin typeface="+mn-lt"/>
          <a:ea typeface="+mn-ea"/>
          <a:cs typeface="+mn-cs"/>
        </a:defRPr>
      </a:lvl8pPr>
      <a:lvl9pPr marL="2914650" indent="-171450" algn="l" defTabSz="342900" rtl="0" eaLnBrk="1" latinLnBrk="0" hangingPunct="1">
        <a:spcBef>
          <a:spcPts val="750"/>
        </a:spcBef>
        <a:spcAft>
          <a:spcPts val="0"/>
        </a:spcAft>
        <a:buClr>
          <a:schemeClr val="accent1"/>
        </a:buClr>
        <a:buSzPct val="80000"/>
        <a:buFont typeface="Wingdings 3" charset="2"/>
        <a:buChar char=""/>
        <a:defRPr sz="900" b="0" i="0" kern="1200">
          <a:solidFill>
            <a:schemeClr val="tx1">
              <a:lumMod val="75000"/>
              <a:lumOff val="25000"/>
            </a:schemeClr>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subTitle" idx="1"/>
          </p:nvPr>
        </p:nvSpPr>
        <p:spPr>
          <a:xfrm>
            <a:off x="311700" y="283025"/>
            <a:ext cx="8535600" cy="4604700"/>
          </a:xfrm>
          <a:prstGeom prst="rect">
            <a:avLst/>
          </a:prstGeom>
        </p:spPr>
        <p:txBody>
          <a:bodyPr spcFirstLastPara="1" wrap="square" lIns="91425" tIns="91425" rIns="91425" bIns="91425" anchor="t" anchorCtr="0">
            <a:normAutofit/>
          </a:bodyPr>
          <a:lstStyle/>
          <a:p>
            <a:pPr marL="0" lvl="0" indent="0" algn="ctr" rtl="0">
              <a:lnSpc>
                <a:spcPct val="150000"/>
              </a:lnSpc>
              <a:spcBef>
                <a:spcPts val="0"/>
              </a:spcBef>
              <a:spcAft>
                <a:spcPts val="0"/>
              </a:spcAft>
              <a:buNone/>
            </a:pPr>
            <a:endParaRPr sz="1800" b="1" dirty="0">
              <a:solidFill>
                <a:schemeClr val="dk1"/>
              </a:solidFill>
              <a:latin typeface="Times New Roman"/>
              <a:ea typeface="Times New Roman"/>
              <a:cs typeface="Times New Roman"/>
              <a:sym typeface="Times New Roman"/>
            </a:endParaRPr>
          </a:p>
          <a:p>
            <a:pPr marL="0" lvl="0" indent="0" algn="ctr" rtl="0">
              <a:lnSpc>
                <a:spcPct val="150000"/>
              </a:lnSpc>
              <a:spcBef>
                <a:spcPts val="0"/>
              </a:spcBef>
              <a:spcAft>
                <a:spcPts val="0"/>
              </a:spcAft>
              <a:buNone/>
            </a:pPr>
            <a:r>
              <a:rPr lang="en-GB" sz="1800" b="1" dirty="0">
                <a:solidFill>
                  <a:schemeClr val="dk1"/>
                </a:solidFill>
                <a:latin typeface="Times New Roman"/>
                <a:ea typeface="Times New Roman"/>
                <a:cs typeface="Times New Roman"/>
                <a:sym typeface="Times New Roman"/>
              </a:rPr>
              <a:t>LCHS4005_BIRM PROFESSIONAL DEVELOPMENT WITHIN HEALTH AND SOCIAL CARE</a:t>
            </a:r>
            <a:endParaRPr sz="1800" b="1" dirty="0">
              <a:solidFill>
                <a:schemeClr val="dk1"/>
              </a:solidFill>
              <a:latin typeface="Times New Roman"/>
              <a:ea typeface="Times New Roman"/>
              <a:cs typeface="Times New Roman"/>
              <a:sym typeface="Times New Roman"/>
            </a:endParaRPr>
          </a:p>
          <a:p>
            <a:pPr marL="0" lvl="0" indent="0" algn="ctr" rtl="0">
              <a:spcBef>
                <a:spcPts val="0"/>
              </a:spcBef>
              <a:spcAft>
                <a:spcPts val="0"/>
              </a:spcAft>
              <a:buNone/>
            </a:pPr>
            <a:endParaRPr dirty="0"/>
          </a:p>
        </p:txBody>
      </p:sp>
      <p:pic>
        <p:nvPicPr>
          <p:cNvPr id="55" name="Google Shape;55;p13"/>
          <p:cNvPicPr preferRelativeResize="0"/>
          <p:nvPr/>
        </p:nvPicPr>
        <p:blipFill>
          <a:blip r:embed="rId3">
            <a:alphaModFix/>
          </a:blip>
          <a:stretch>
            <a:fillRect/>
          </a:stretch>
        </p:blipFill>
        <p:spPr>
          <a:xfrm>
            <a:off x="2689440" y="1835515"/>
            <a:ext cx="4094132" cy="2385611"/>
          </a:xfrm>
          <a:prstGeom prst="rect">
            <a:avLst/>
          </a:prstGeom>
          <a:noFill/>
          <a:ln w="19050" cap="flat" cmpd="sng">
            <a:solidFill>
              <a:schemeClr val="dk2"/>
            </a:solidFill>
            <a:prstDash val="solid"/>
            <a:round/>
            <a:headEnd type="none" w="sm" len="sm"/>
            <a:tailEnd type="none" w="sm" len="sm"/>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sp>
        <p:nvSpPr>
          <p:cNvPr id="60" name="Google Shape;60;p14"/>
          <p:cNvSpPr txBox="1">
            <a:spLocks noGrp="1"/>
          </p:cNvSpPr>
          <p:nvPr>
            <p:ph type="ctrTitle"/>
          </p:nvPr>
        </p:nvSpPr>
        <p:spPr>
          <a:xfrm>
            <a:off x="447675" y="677386"/>
            <a:ext cx="8520600" cy="542700"/>
          </a:xfrm>
          <a:prstGeom prst="rect">
            <a:avLst/>
          </a:prstGeom>
        </p:spPr>
        <p:txBody>
          <a:bodyPr spcFirstLastPara="1" wrap="square" lIns="91425" tIns="91425" rIns="91425" bIns="91425" anchor="b" anchorCtr="0">
            <a:normAutofit fontScale="90000"/>
          </a:bodyPr>
          <a:lstStyle/>
          <a:p>
            <a:pPr marL="0" lvl="0" indent="0" algn="ctr" rtl="0">
              <a:lnSpc>
                <a:spcPct val="150000"/>
              </a:lnSpc>
              <a:spcBef>
                <a:spcPts val="0"/>
              </a:spcBef>
              <a:spcAft>
                <a:spcPts val="0"/>
              </a:spcAft>
              <a:buNone/>
            </a:pPr>
            <a:r>
              <a:rPr lang="en-GB" sz="1800" b="1" dirty="0">
                <a:latin typeface="Times New Roman"/>
                <a:ea typeface="Times New Roman"/>
                <a:cs typeface="Times New Roman"/>
                <a:sym typeface="Times New Roman"/>
              </a:rPr>
              <a:t>Introduction </a:t>
            </a:r>
            <a:endParaRPr sz="1800" dirty="0">
              <a:latin typeface="Times New Roman"/>
              <a:ea typeface="Times New Roman"/>
              <a:cs typeface="Times New Roman"/>
              <a:sym typeface="Times New Roman"/>
            </a:endParaRPr>
          </a:p>
        </p:txBody>
      </p:sp>
      <p:sp>
        <p:nvSpPr>
          <p:cNvPr id="61" name="Google Shape;61;p14"/>
          <p:cNvSpPr txBox="1">
            <a:spLocks noGrp="1"/>
          </p:cNvSpPr>
          <p:nvPr>
            <p:ph type="subTitle" idx="1"/>
          </p:nvPr>
        </p:nvSpPr>
        <p:spPr>
          <a:xfrm>
            <a:off x="360675" y="1478145"/>
            <a:ext cx="4347300" cy="2792100"/>
          </a:xfrm>
          <a:prstGeom prst="rect">
            <a:avLst/>
          </a:prstGeom>
        </p:spPr>
        <p:txBody>
          <a:bodyPr spcFirstLastPara="1" wrap="square" lIns="91425" tIns="91425" rIns="91425" bIns="91425" anchor="t" anchorCtr="0">
            <a:normAutofit/>
          </a:bodyPr>
          <a:lstStyle/>
          <a:p>
            <a:pPr marL="457200" lvl="0" indent="-317500" algn="just" rtl="0">
              <a:lnSpc>
                <a:spcPct val="150000"/>
              </a:lnSpc>
              <a:spcBef>
                <a:spcPts val="0"/>
              </a:spcBef>
              <a:spcAft>
                <a:spcPts val="0"/>
              </a:spcAft>
              <a:buClr>
                <a:schemeClr val="dk1"/>
              </a:buClr>
              <a:buSzPts val="1400"/>
              <a:buFont typeface="Times New Roman"/>
              <a:buChar char="●"/>
            </a:pPr>
            <a:r>
              <a:rPr lang="en-US" sz="1400" cap="none" dirty="0">
                <a:solidFill>
                  <a:schemeClr val="bg1"/>
                </a:solidFill>
                <a:latin typeface="Times New Roman"/>
                <a:ea typeface="Times New Roman"/>
                <a:cs typeface="Times New Roman"/>
                <a:sym typeface="Times New Roman"/>
              </a:rPr>
              <a:t>Health and social care form an integral aspect of society as it deals with health implications for people.</a:t>
            </a:r>
          </a:p>
          <a:p>
            <a:pPr marL="457200" lvl="0" indent="-317500" algn="just" rtl="0">
              <a:lnSpc>
                <a:spcPct val="150000"/>
              </a:lnSpc>
              <a:spcBef>
                <a:spcPts val="0"/>
              </a:spcBef>
              <a:spcAft>
                <a:spcPts val="0"/>
              </a:spcAft>
              <a:buClr>
                <a:schemeClr val="dk1"/>
              </a:buClr>
              <a:buSzPts val="1400"/>
              <a:buFont typeface="Times New Roman"/>
              <a:buChar char="●"/>
            </a:pPr>
            <a:r>
              <a:rPr lang="en-US" sz="1400" cap="none" dirty="0">
                <a:solidFill>
                  <a:schemeClr val="bg1"/>
                </a:solidFill>
                <a:latin typeface="Times New Roman"/>
                <a:ea typeface="Times New Roman"/>
                <a:cs typeface="Times New Roman"/>
                <a:sym typeface="Times New Roman"/>
              </a:rPr>
              <a:t>The presentation deals with the importance of communication in health and social care.</a:t>
            </a:r>
          </a:p>
          <a:p>
            <a:pPr marL="0" lvl="0" indent="0" algn="ctr" rtl="0">
              <a:spcBef>
                <a:spcPts val="0"/>
              </a:spcBef>
              <a:spcAft>
                <a:spcPts val="0"/>
              </a:spcAft>
              <a:buNone/>
            </a:pPr>
            <a:endParaRPr lang="en-US" cap="none" dirty="0">
              <a:solidFill>
                <a:schemeClr val="bg1"/>
              </a:solidFill>
            </a:endParaRPr>
          </a:p>
        </p:txBody>
      </p:sp>
      <p:pic>
        <p:nvPicPr>
          <p:cNvPr id="62" name="Google Shape;62;p14"/>
          <p:cNvPicPr preferRelativeResize="0"/>
          <p:nvPr/>
        </p:nvPicPr>
        <p:blipFill>
          <a:blip r:embed="rId3">
            <a:alphaModFix/>
          </a:blip>
          <a:stretch>
            <a:fillRect/>
          </a:stretch>
        </p:blipFill>
        <p:spPr>
          <a:xfrm>
            <a:off x="4839298" y="1553775"/>
            <a:ext cx="3549790" cy="2369639"/>
          </a:xfrm>
          <a:prstGeom prst="rect">
            <a:avLst/>
          </a:prstGeom>
          <a:noFill/>
          <a:ln w="19050" cap="flat" cmpd="sng">
            <a:solidFill>
              <a:schemeClr val="dk2"/>
            </a:solidFill>
            <a:prstDash val="solid"/>
            <a:round/>
            <a:headEnd type="none" w="sm" len="sm"/>
            <a:tailEnd type="none" w="sm" len="sm"/>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5"/>
          <p:cNvSpPr txBox="1">
            <a:spLocks noGrp="1"/>
          </p:cNvSpPr>
          <p:nvPr>
            <p:ph type="ctrTitle"/>
          </p:nvPr>
        </p:nvSpPr>
        <p:spPr>
          <a:xfrm>
            <a:off x="311700" y="678497"/>
            <a:ext cx="8520600" cy="542700"/>
          </a:xfrm>
          <a:prstGeom prst="rect">
            <a:avLst/>
          </a:prstGeom>
        </p:spPr>
        <p:txBody>
          <a:bodyPr spcFirstLastPara="1" wrap="square" lIns="91425" tIns="91425" rIns="91425" bIns="91425" anchor="b" anchorCtr="0">
            <a:normAutofit fontScale="90000"/>
          </a:bodyPr>
          <a:lstStyle/>
          <a:p>
            <a:pPr marL="0" lvl="0" indent="0" algn="ctr" rtl="0">
              <a:lnSpc>
                <a:spcPct val="150000"/>
              </a:lnSpc>
              <a:spcBef>
                <a:spcPts val="0"/>
              </a:spcBef>
              <a:spcAft>
                <a:spcPts val="0"/>
              </a:spcAft>
              <a:buNone/>
            </a:pPr>
            <a:r>
              <a:rPr lang="en-GB" sz="1800" b="1" dirty="0">
                <a:latin typeface="Times New Roman"/>
                <a:ea typeface="Times New Roman"/>
                <a:cs typeface="Times New Roman"/>
                <a:sym typeface="Times New Roman"/>
              </a:rPr>
              <a:t>Describe the chosen skill</a:t>
            </a:r>
            <a:endParaRPr sz="1800" dirty="0"/>
          </a:p>
        </p:txBody>
      </p:sp>
      <p:sp>
        <p:nvSpPr>
          <p:cNvPr id="68" name="Google Shape;68;p15"/>
          <p:cNvSpPr txBox="1">
            <a:spLocks noGrp="1"/>
          </p:cNvSpPr>
          <p:nvPr>
            <p:ph type="subTitle" idx="1"/>
          </p:nvPr>
        </p:nvSpPr>
        <p:spPr>
          <a:xfrm>
            <a:off x="297301" y="1460246"/>
            <a:ext cx="4561778" cy="3959700"/>
          </a:xfrm>
          <a:prstGeom prst="rect">
            <a:avLst/>
          </a:prstGeom>
        </p:spPr>
        <p:txBody>
          <a:bodyPr spcFirstLastPara="1" wrap="square" lIns="91425" tIns="91425" rIns="91425" bIns="91425" anchor="t" anchorCtr="0">
            <a:normAutofit/>
          </a:bodyPr>
          <a:lstStyle/>
          <a:p>
            <a:pPr marL="457200" lvl="0" indent="-317500" algn="just" rtl="0">
              <a:lnSpc>
                <a:spcPct val="150000"/>
              </a:lnSpc>
              <a:spcBef>
                <a:spcPts val="0"/>
              </a:spcBef>
              <a:spcAft>
                <a:spcPts val="0"/>
              </a:spcAft>
              <a:buClr>
                <a:schemeClr val="dk1"/>
              </a:buClr>
              <a:buSzPts val="1400"/>
              <a:buFont typeface="Times New Roman"/>
              <a:buChar char="●"/>
            </a:pPr>
            <a:r>
              <a:rPr lang="en-US" sz="1400" cap="none" dirty="0">
                <a:solidFill>
                  <a:schemeClr val="bg1"/>
                </a:solidFill>
                <a:latin typeface="Times New Roman"/>
                <a:ea typeface="Times New Roman"/>
                <a:cs typeface="Times New Roman"/>
                <a:sym typeface="Times New Roman"/>
              </a:rPr>
              <a:t>Communication refers to the exchange of information between people.</a:t>
            </a:r>
          </a:p>
          <a:p>
            <a:pPr marL="457200" lvl="0" indent="-317500" algn="just" rtl="0">
              <a:lnSpc>
                <a:spcPct val="150000"/>
              </a:lnSpc>
              <a:spcBef>
                <a:spcPts val="0"/>
              </a:spcBef>
              <a:spcAft>
                <a:spcPts val="0"/>
              </a:spcAft>
              <a:buClr>
                <a:schemeClr val="dk1"/>
              </a:buClr>
              <a:buSzPts val="1400"/>
              <a:buFont typeface="Times New Roman"/>
              <a:buChar char="●"/>
            </a:pPr>
            <a:r>
              <a:rPr lang="en-US" sz="1400" cap="none" dirty="0">
                <a:solidFill>
                  <a:schemeClr val="bg1"/>
                </a:solidFill>
                <a:latin typeface="Times New Roman"/>
                <a:ea typeface="Times New Roman"/>
                <a:cs typeface="Times New Roman"/>
                <a:sym typeface="Times New Roman"/>
              </a:rPr>
              <a:t>Communication in healthcare can be between different parties involved, between staff, doctors or between staff and patients (</a:t>
            </a:r>
            <a:r>
              <a:rPr lang="en-US" sz="1400" cap="none" dirty="0" err="1">
                <a:solidFill>
                  <a:schemeClr val="bg1"/>
                </a:solidFill>
                <a:latin typeface="Times New Roman"/>
                <a:ea typeface="Times New Roman"/>
                <a:cs typeface="Times New Roman"/>
                <a:sym typeface="Times New Roman"/>
              </a:rPr>
              <a:t>arnold</a:t>
            </a:r>
            <a:r>
              <a:rPr lang="en-US" sz="1400" cap="none" dirty="0">
                <a:solidFill>
                  <a:schemeClr val="bg1"/>
                </a:solidFill>
                <a:latin typeface="Times New Roman"/>
                <a:ea typeface="Times New Roman"/>
                <a:cs typeface="Times New Roman"/>
                <a:sym typeface="Times New Roman"/>
              </a:rPr>
              <a:t> and </a:t>
            </a:r>
            <a:r>
              <a:rPr lang="en-US" sz="1400" cap="none" dirty="0" err="1">
                <a:solidFill>
                  <a:schemeClr val="bg1"/>
                </a:solidFill>
                <a:latin typeface="Times New Roman"/>
                <a:ea typeface="Times New Roman"/>
                <a:cs typeface="Times New Roman"/>
                <a:sym typeface="Times New Roman"/>
              </a:rPr>
              <a:t>boggs</a:t>
            </a:r>
            <a:r>
              <a:rPr lang="en-US" sz="1400" cap="none" dirty="0">
                <a:solidFill>
                  <a:schemeClr val="bg1"/>
                </a:solidFill>
                <a:latin typeface="Times New Roman"/>
                <a:ea typeface="Times New Roman"/>
                <a:cs typeface="Times New Roman"/>
                <a:sym typeface="Times New Roman"/>
              </a:rPr>
              <a:t>, 2019, p.68).</a:t>
            </a:r>
          </a:p>
        </p:txBody>
      </p:sp>
      <p:pic>
        <p:nvPicPr>
          <p:cNvPr id="69" name="Google Shape;69;p15"/>
          <p:cNvPicPr preferRelativeResize="0"/>
          <p:nvPr/>
        </p:nvPicPr>
        <p:blipFill>
          <a:blip r:embed="rId3">
            <a:alphaModFix/>
          </a:blip>
          <a:stretch>
            <a:fillRect/>
          </a:stretch>
        </p:blipFill>
        <p:spPr>
          <a:xfrm>
            <a:off x="4957347" y="1460246"/>
            <a:ext cx="3527434" cy="2920368"/>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6"/>
          <p:cNvSpPr txBox="1">
            <a:spLocks noGrp="1"/>
          </p:cNvSpPr>
          <p:nvPr>
            <p:ph type="ctrTitle"/>
          </p:nvPr>
        </p:nvSpPr>
        <p:spPr>
          <a:xfrm>
            <a:off x="311700" y="550907"/>
            <a:ext cx="8520600" cy="542700"/>
          </a:xfrm>
          <a:prstGeom prst="rect">
            <a:avLst/>
          </a:prstGeom>
        </p:spPr>
        <p:txBody>
          <a:bodyPr spcFirstLastPara="1" wrap="square" lIns="91425" tIns="91425" rIns="91425" bIns="91425" anchor="b" anchorCtr="0">
            <a:normAutofit fontScale="90000"/>
          </a:bodyPr>
          <a:lstStyle/>
          <a:p>
            <a:pPr marL="0" lvl="0" indent="0" algn="ctr" rtl="0">
              <a:lnSpc>
                <a:spcPct val="150000"/>
              </a:lnSpc>
              <a:spcBef>
                <a:spcPts val="0"/>
              </a:spcBef>
              <a:spcAft>
                <a:spcPts val="0"/>
              </a:spcAft>
              <a:buNone/>
            </a:pPr>
            <a:r>
              <a:rPr lang="en-GB" sz="1800" b="1" dirty="0">
                <a:latin typeface="Times New Roman"/>
                <a:ea typeface="Times New Roman"/>
                <a:cs typeface="Times New Roman"/>
                <a:sym typeface="Times New Roman"/>
              </a:rPr>
              <a:t>Relevance of the skill in health and social care</a:t>
            </a:r>
            <a:endParaRPr sz="1800" dirty="0"/>
          </a:p>
        </p:txBody>
      </p:sp>
      <p:sp>
        <p:nvSpPr>
          <p:cNvPr id="75" name="Google Shape;75;p16"/>
          <p:cNvSpPr txBox="1">
            <a:spLocks noGrp="1"/>
          </p:cNvSpPr>
          <p:nvPr>
            <p:ph type="subTitle" idx="1"/>
          </p:nvPr>
        </p:nvSpPr>
        <p:spPr>
          <a:xfrm>
            <a:off x="246375" y="1183800"/>
            <a:ext cx="4899783" cy="3959700"/>
          </a:xfrm>
          <a:prstGeom prst="rect">
            <a:avLst/>
          </a:prstGeom>
        </p:spPr>
        <p:txBody>
          <a:bodyPr spcFirstLastPara="1" wrap="square" lIns="91425" tIns="91425" rIns="91425" bIns="91425" anchor="t" anchorCtr="0">
            <a:normAutofit/>
          </a:bodyPr>
          <a:lstStyle/>
          <a:p>
            <a:pPr marL="457200" lvl="0" indent="-317500" algn="just" rtl="0">
              <a:lnSpc>
                <a:spcPct val="150000"/>
              </a:lnSpc>
              <a:spcBef>
                <a:spcPts val="0"/>
              </a:spcBef>
              <a:spcAft>
                <a:spcPts val="0"/>
              </a:spcAft>
              <a:buClr>
                <a:schemeClr val="dk1"/>
              </a:buClr>
              <a:buSzPts val="1400"/>
              <a:buFont typeface="Times New Roman"/>
              <a:buChar char="●"/>
            </a:pPr>
            <a:r>
              <a:rPr lang="en-US" sz="1400" cap="none" dirty="0">
                <a:solidFill>
                  <a:schemeClr val="bg1"/>
                </a:solidFill>
                <a:latin typeface="Times New Roman"/>
                <a:ea typeface="Times New Roman"/>
                <a:cs typeface="Times New Roman"/>
                <a:sym typeface="Times New Roman"/>
              </a:rPr>
              <a:t>Communication skill in healthcare ensures that patients take an active part in the treatment plan through inputs (baby and swain, 2018, p.67).</a:t>
            </a:r>
          </a:p>
          <a:p>
            <a:pPr marL="457200" lvl="0" indent="-317500" algn="just" rtl="0">
              <a:lnSpc>
                <a:spcPct val="150000"/>
              </a:lnSpc>
              <a:spcBef>
                <a:spcPts val="0"/>
              </a:spcBef>
              <a:spcAft>
                <a:spcPts val="0"/>
              </a:spcAft>
              <a:buClr>
                <a:schemeClr val="dk1"/>
              </a:buClr>
              <a:buSzPts val="1400"/>
              <a:buFont typeface="Times New Roman"/>
              <a:buChar char="●"/>
            </a:pPr>
            <a:r>
              <a:rPr lang="en-US" sz="1400" cap="none" dirty="0">
                <a:solidFill>
                  <a:schemeClr val="bg1"/>
                </a:solidFill>
                <a:latin typeface="Times New Roman"/>
                <a:ea typeface="Times New Roman"/>
                <a:cs typeface="Times New Roman"/>
                <a:sym typeface="Times New Roman"/>
              </a:rPr>
              <a:t>Communication skill in healthcare also enables staff healthcare to be availed of critical information that can derive the </a:t>
            </a:r>
            <a:r>
              <a:rPr lang="en-US" sz="1400" b="1" i="1" cap="none" dirty="0">
                <a:solidFill>
                  <a:schemeClr val="bg1"/>
                </a:solidFill>
                <a:latin typeface="Times New Roman"/>
                <a:ea typeface="Times New Roman"/>
                <a:cs typeface="Times New Roman"/>
                <a:sym typeface="Times New Roman"/>
              </a:rPr>
              <a:t>efficiency of the treatment plan.</a:t>
            </a:r>
          </a:p>
          <a:p>
            <a:pPr marL="457200" lvl="0" indent="-317500" algn="just" rtl="0">
              <a:lnSpc>
                <a:spcPct val="150000"/>
              </a:lnSpc>
              <a:spcBef>
                <a:spcPts val="0"/>
              </a:spcBef>
              <a:spcAft>
                <a:spcPts val="0"/>
              </a:spcAft>
              <a:buClr>
                <a:schemeClr val="dk1"/>
              </a:buClr>
              <a:buSzPts val="1400"/>
              <a:buFont typeface="Times New Roman"/>
              <a:buChar char="●"/>
            </a:pPr>
            <a:r>
              <a:rPr lang="en-US" sz="1400" cap="none" dirty="0">
                <a:solidFill>
                  <a:schemeClr val="bg1"/>
                </a:solidFill>
                <a:latin typeface="Times New Roman"/>
                <a:ea typeface="Times New Roman"/>
                <a:cs typeface="Times New Roman"/>
                <a:sym typeface="Times New Roman"/>
              </a:rPr>
              <a:t>Communication is also important in ensuring </a:t>
            </a:r>
            <a:r>
              <a:rPr lang="en-US" sz="1400" b="1" i="1" cap="none" dirty="0">
                <a:solidFill>
                  <a:schemeClr val="bg1"/>
                </a:solidFill>
                <a:latin typeface="Times New Roman"/>
                <a:ea typeface="Times New Roman"/>
                <a:cs typeface="Times New Roman"/>
                <a:sym typeface="Times New Roman"/>
              </a:rPr>
              <a:t>collaboration </a:t>
            </a:r>
            <a:r>
              <a:rPr lang="en-US" sz="1400" cap="none" dirty="0">
                <a:solidFill>
                  <a:schemeClr val="bg1"/>
                </a:solidFill>
                <a:latin typeface="Times New Roman"/>
                <a:ea typeface="Times New Roman"/>
                <a:cs typeface="Times New Roman"/>
                <a:sym typeface="Times New Roman"/>
              </a:rPr>
              <a:t>among the staff in the health and social care setting</a:t>
            </a:r>
            <a:endParaRPr lang="en-US" sz="1400" cap="none" dirty="0">
              <a:solidFill>
                <a:schemeClr val="bg1"/>
              </a:solidFill>
            </a:endParaRPr>
          </a:p>
        </p:txBody>
      </p:sp>
      <p:pic>
        <p:nvPicPr>
          <p:cNvPr id="76" name="Google Shape;76;p16"/>
          <p:cNvPicPr preferRelativeResize="0"/>
          <p:nvPr/>
        </p:nvPicPr>
        <p:blipFill>
          <a:blip r:embed="rId3">
            <a:alphaModFix/>
          </a:blip>
          <a:stretch>
            <a:fillRect/>
          </a:stretch>
        </p:blipFill>
        <p:spPr>
          <a:xfrm>
            <a:off x="5300823" y="1410987"/>
            <a:ext cx="3258385" cy="2491162"/>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sp>
        <p:nvSpPr>
          <p:cNvPr id="81" name="Google Shape;81;p17"/>
          <p:cNvSpPr txBox="1">
            <a:spLocks noGrp="1"/>
          </p:cNvSpPr>
          <p:nvPr>
            <p:ph type="ctrTitle"/>
          </p:nvPr>
        </p:nvSpPr>
        <p:spPr>
          <a:xfrm>
            <a:off x="262725" y="623580"/>
            <a:ext cx="8520600" cy="542700"/>
          </a:xfrm>
          <a:prstGeom prst="rect">
            <a:avLst/>
          </a:prstGeom>
        </p:spPr>
        <p:txBody>
          <a:bodyPr spcFirstLastPara="1" wrap="square" lIns="91425" tIns="91425" rIns="91425" bIns="91425" anchor="b" anchorCtr="0">
            <a:normAutofit fontScale="90000"/>
          </a:bodyPr>
          <a:lstStyle/>
          <a:p>
            <a:pPr marL="0" lvl="0" indent="0" algn="ctr" rtl="0">
              <a:lnSpc>
                <a:spcPct val="150000"/>
              </a:lnSpc>
              <a:spcBef>
                <a:spcPts val="0"/>
              </a:spcBef>
              <a:spcAft>
                <a:spcPts val="0"/>
              </a:spcAft>
              <a:buNone/>
            </a:pPr>
            <a:r>
              <a:rPr lang="en-GB" sz="1800" b="1" dirty="0">
                <a:latin typeface="Times New Roman"/>
                <a:ea typeface="Times New Roman"/>
                <a:cs typeface="Times New Roman"/>
                <a:sym typeface="Times New Roman"/>
              </a:rPr>
              <a:t>Johari window model</a:t>
            </a:r>
            <a:endParaRPr sz="1800" dirty="0"/>
          </a:p>
        </p:txBody>
      </p:sp>
      <p:sp>
        <p:nvSpPr>
          <p:cNvPr id="82" name="Google Shape;82;p17"/>
          <p:cNvSpPr txBox="1">
            <a:spLocks noGrp="1"/>
          </p:cNvSpPr>
          <p:nvPr>
            <p:ph type="subTitle" idx="1"/>
          </p:nvPr>
        </p:nvSpPr>
        <p:spPr>
          <a:xfrm>
            <a:off x="360675" y="1166280"/>
            <a:ext cx="4976869" cy="3200400"/>
          </a:xfrm>
          <a:prstGeom prst="rect">
            <a:avLst/>
          </a:prstGeom>
        </p:spPr>
        <p:txBody>
          <a:bodyPr spcFirstLastPara="1" wrap="square" lIns="91425" tIns="91425" rIns="91425" bIns="91425" anchor="t" anchorCtr="0">
            <a:normAutofit/>
          </a:bodyPr>
          <a:lstStyle/>
          <a:p>
            <a:pPr marL="457200" lvl="0" indent="-317500" algn="just" rtl="0">
              <a:lnSpc>
                <a:spcPct val="150000"/>
              </a:lnSpc>
              <a:spcBef>
                <a:spcPts val="0"/>
              </a:spcBef>
              <a:spcAft>
                <a:spcPts val="0"/>
              </a:spcAft>
              <a:buClr>
                <a:schemeClr val="dk1"/>
              </a:buClr>
              <a:buSzPts val="1400"/>
              <a:buFont typeface="Times New Roman"/>
              <a:buChar char="●"/>
            </a:pPr>
            <a:r>
              <a:rPr lang="en-US" sz="1400" cap="none" dirty="0">
                <a:solidFill>
                  <a:schemeClr val="bg1"/>
                </a:solidFill>
                <a:latin typeface="Times New Roman"/>
                <a:ea typeface="Times New Roman"/>
                <a:cs typeface="Times New Roman"/>
                <a:sym typeface="Times New Roman"/>
              </a:rPr>
              <a:t>According to </a:t>
            </a:r>
            <a:r>
              <a:rPr lang="en-US" sz="1400" cap="none" dirty="0" err="1">
                <a:solidFill>
                  <a:schemeClr val="bg1"/>
                </a:solidFill>
                <a:latin typeface="Times New Roman"/>
                <a:ea typeface="Times New Roman"/>
                <a:cs typeface="Times New Roman"/>
                <a:sym typeface="Times New Roman"/>
              </a:rPr>
              <a:t>koca</a:t>
            </a:r>
            <a:r>
              <a:rPr lang="en-US" sz="1400" cap="none" dirty="0">
                <a:solidFill>
                  <a:schemeClr val="bg1"/>
                </a:solidFill>
                <a:latin typeface="Times New Roman"/>
                <a:ea typeface="Times New Roman"/>
                <a:cs typeface="Times New Roman"/>
                <a:sym typeface="Times New Roman"/>
              </a:rPr>
              <a:t>, and </a:t>
            </a:r>
            <a:r>
              <a:rPr lang="en-US" sz="1400" cap="none" dirty="0" err="1">
                <a:solidFill>
                  <a:schemeClr val="bg1"/>
                </a:solidFill>
                <a:latin typeface="Times New Roman"/>
                <a:ea typeface="Times New Roman"/>
                <a:cs typeface="Times New Roman"/>
                <a:sym typeface="Times New Roman"/>
              </a:rPr>
              <a:t>erigüç</a:t>
            </a:r>
            <a:r>
              <a:rPr lang="en-US" sz="1400" cap="none" dirty="0">
                <a:solidFill>
                  <a:schemeClr val="bg1"/>
                </a:solidFill>
                <a:latin typeface="Times New Roman"/>
                <a:ea typeface="Times New Roman"/>
                <a:cs typeface="Times New Roman"/>
                <a:sym typeface="Times New Roman"/>
              </a:rPr>
              <a:t> (2020, p.01), the </a:t>
            </a:r>
            <a:r>
              <a:rPr lang="en-US" sz="1400" cap="none" dirty="0" err="1">
                <a:solidFill>
                  <a:schemeClr val="bg1"/>
                </a:solidFill>
                <a:latin typeface="Times New Roman"/>
                <a:ea typeface="Times New Roman"/>
                <a:cs typeface="Times New Roman"/>
                <a:sym typeface="Times New Roman"/>
              </a:rPr>
              <a:t>johari</a:t>
            </a:r>
            <a:r>
              <a:rPr lang="en-US" sz="1400" cap="none" dirty="0">
                <a:solidFill>
                  <a:schemeClr val="bg1"/>
                </a:solidFill>
                <a:latin typeface="Times New Roman"/>
                <a:ea typeface="Times New Roman"/>
                <a:cs typeface="Times New Roman"/>
                <a:sym typeface="Times New Roman"/>
              </a:rPr>
              <a:t> model window is a concept that helps in self-awareness and also develops interpersonal communication skills.</a:t>
            </a:r>
          </a:p>
          <a:p>
            <a:pPr marL="457200" lvl="0" indent="-317500" algn="just" rtl="0">
              <a:lnSpc>
                <a:spcPct val="150000"/>
              </a:lnSpc>
              <a:spcBef>
                <a:spcPts val="0"/>
              </a:spcBef>
              <a:spcAft>
                <a:spcPts val="0"/>
              </a:spcAft>
              <a:buClr>
                <a:schemeClr val="dk1"/>
              </a:buClr>
              <a:buSzPts val="1400"/>
              <a:buFont typeface="Times New Roman"/>
              <a:buChar char="●"/>
            </a:pPr>
            <a:r>
              <a:rPr lang="en-US" sz="1400" cap="none" dirty="0">
                <a:solidFill>
                  <a:schemeClr val="bg1"/>
                </a:solidFill>
                <a:latin typeface="Times New Roman"/>
                <a:ea typeface="Times New Roman"/>
                <a:cs typeface="Times New Roman"/>
                <a:sym typeface="Times New Roman"/>
              </a:rPr>
              <a:t>Johari's model through self-awareness of the open-self, blind self, unknown self and hidden self improves communication.</a:t>
            </a:r>
          </a:p>
          <a:p>
            <a:pPr marL="457200" lvl="0" indent="-317500" algn="just" rtl="0">
              <a:lnSpc>
                <a:spcPct val="150000"/>
              </a:lnSpc>
              <a:spcBef>
                <a:spcPts val="0"/>
              </a:spcBef>
              <a:spcAft>
                <a:spcPts val="0"/>
              </a:spcAft>
              <a:buClr>
                <a:schemeClr val="dk1"/>
              </a:buClr>
              <a:buSzPts val="1400"/>
              <a:buFont typeface="Times New Roman"/>
              <a:buChar char="●"/>
            </a:pPr>
            <a:r>
              <a:rPr lang="en-US" sz="1400" cap="none" dirty="0">
                <a:solidFill>
                  <a:schemeClr val="bg1"/>
                </a:solidFill>
                <a:latin typeface="Times New Roman"/>
                <a:ea typeface="Times New Roman"/>
                <a:cs typeface="Times New Roman"/>
                <a:sym typeface="Times New Roman"/>
              </a:rPr>
              <a:t>The model can be used in training managers in healthcare to enhance the communication skills of staff working in healthcare. </a:t>
            </a:r>
          </a:p>
          <a:p>
            <a:pPr marL="0" lvl="0" indent="0" algn="ctr" rtl="0">
              <a:spcBef>
                <a:spcPts val="0"/>
              </a:spcBef>
              <a:spcAft>
                <a:spcPts val="0"/>
              </a:spcAft>
              <a:buNone/>
            </a:pPr>
            <a:endParaRPr lang="en-US" cap="none" dirty="0">
              <a:solidFill>
                <a:schemeClr val="bg1"/>
              </a:solidFill>
            </a:endParaRPr>
          </a:p>
        </p:txBody>
      </p:sp>
      <p:pic>
        <p:nvPicPr>
          <p:cNvPr id="83" name="Google Shape;83;p17"/>
          <p:cNvPicPr preferRelativeResize="0"/>
          <p:nvPr/>
        </p:nvPicPr>
        <p:blipFill>
          <a:blip r:embed="rId3">
            <a:alphaModFix/>
          </a:blip>
          <a:stretch>
            <a:fillRect/>
          </a:stretch>
        </p:blipFill>
        <p:spPr>
          <a:xfrm>
            <a:off x="5459533" y="1390300"/>
            <a:ext cx="3131574" cy="25118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8"/>
          <p:cNvSpPr txBox="1">
            <a:spLocks noGrp="1"/>
          </p:cNvSpPr>
          <p:nvPr>
            <p:ph type="ctrTitle"/>
          </p:nvPr>
        </p:nvSpPr>
        <p:spPr>
          <a:xfrm>
            <a:off x="393350" y="638400"/>
            <a:ext cx="8520600" cy="542700"/>
          </a:xfrm>
          <a:prstGeom prst="rect">
            <a:avLst/>
          </a:prstGeom>
        </p:spPr>
        <p:txBody>
          <a:bodyPr spcFirstLastPara="1" wrap="square" lIns="91425" tIns="91425" rIns="91425" bIns="91425" anchor="b" anchorCtr="0">
            <a:normAutofit fontScale="90000"/>
          </a:bodyPr>
          <a:lstStyle/>
          <a:p>
            <a:pPr marL="0" lvl="0" indent="0" algn="ctr" rtl="0">
              <a:lnSpc>
                <a:spcPct val="150000"/>
              </a:lnSpc>
              <a:spcBef>
                <a:spcPts val="0"/>
              </a:spcBef>
              <a:spcAft>
                <a:spcPts val="0"/>
              </a:spcAft>
              <a:buNone/>
            </a:pPr>
            <a:r>
              <a:rPr lang="en-GB" sz="1800" b="1" dirty="0">
                <a:latin typeface="Times New Roman"/>
                <a:ea typeface="Times New Roman"/>
                <a:cs typeface="Times New Roman"/>
                <a:sym typeface="Times New Roman"/>
              </a:rPr>
              <a:t>Practical example of the skill in health and social care </a:t>
            </a:r>
            <a:endParaRPr sz="1800" dirty="0"/>
          </a:p>
        </p:txBody>
      </p:sp>
      <p:sp>
        <p:nvSpPr>
          <p:cNvPr id="89" name="Google Shape;89;p18"/>
          <p:cNvSpPr txBox="1">
            <a:spLocks noGrp="1"/>
          </p:cNvSpPr>
          <p:nvPr>
            <p:ph type="subTitle" idx="1"/>
          </p:nvPr>
        </p:nvSpPr>
        <p:spPr>
          <a:xfrm>
            <a:off x="230050" y="1181100"/>
            <a:ext cx="4639662" cy="3461700"/>
          </a:xfrm>
          <a:prstGeom prst="rect">
            <a:avLst/>
          </a:prstGeom>
        </p:spPr>
        <p:txBody>
          <a:bodyPr spcFirstLastPara="1" wrap="square" lIns="91425" tIns="91425" rIns="91425" bIns="91425" anchor="t" anchorCtr="0">
            <a:normAutofit/>
          </a:bodyPr>
          <a:lstStyle/>
          <a:p>
            <a:pPr marL="457200" lvl="0" indent="-317500" algn="just" rtl="0">
              <a:lnSpc>
                <a:spcPct val="150000"/>
              </a:lnSpc>
              <a:spcBef>
                <a:spcPts val="0"/>
              </a:spcBef>
              <a:spcAft>
                <a:spcPts val="0"/>
              </a:spcAft>
              <a:buClr>
                <a:schemeClr val="dk1"/>
              </a:buClr>
              <a:buSzPts val="1400"/>
              <a:buFont typeface="Times New Roman"/>
              <a:buChar char="●"/>
            </a:pPr>
            <a:r>
              <a:rPr lang="en-US" sz="1400" cap="none" dirty="0">
                <a:solidFill>
                  <a:schemeClr val="bg1"/>
                </a:solidFill>
                <a:latin typeface="Times New Roman"/>
                <a:ea typeface="Times New Roman"/>
                <a:cs typeface="Times New Roman"/>
                <a:sym typeface="Times New Roman"/>
              </a:rPr>
              <a:t>There are various methods of communication used in the healthcare setting.</a:t>
            </a:r>
          </a:p>
          <a:p>
            <a:pPr marL="457200" lvl="0" indent="-304800" algn="just" rtl="0">
              <a:lnSpc>
                <a:spcPct val="150000"/>
              </a:lnSpc>
              <a:spcBef>
                <a:spcPts val="0"/>
              </a:spcBef>
              <a:spcAft>
                <a:spcPts val="0"/>
              </a:spcAft>
              <a:buClr>
                <a:schemeClr val="dk1"/>
              </a:buClr>
              <a:buSzPts val="1200"/>
              <a:buFont typeface="Times New Roman"/>
              <a:buChar char="●"/>
            </a:pPr>
            <a:r>
              <a:rPr lang="en-US" sz="1200" cap="none" dirty="0">
                <a:solidFill>
                  <a:schemeClr val="bg1"/>
                </a:solidFill>
                <a:latin typeface="Times New Roman"/>
                <a:ea typeface="Times New Roman"/>
                <a:cs typeface="Times New Roman"/>
                <a:sym typeface="Times New Roman"/>
              </a:rPr>
              <a:t>Organisations like </a:t>
            </a:r>
            <a:r>
              <a:rPr lang="en-US" sz="1200" cap="none" dirty="0" err="1">
                <a:solidFill>
                  <a:schemeClr val="bg1"/>
                </a:solidFill>
                <a:latin typeface="Times New Roman"/>
                <a:ea typeface="Times New Roman"/>
                <a:cs typeface="Times New Roman"/>
                <a:sym typeface="Times New Roman"/>
              </a:rPr>
              <a:t>nhs</a:t>
            </a:r>
            <a:r>
              <a:rPr lang="en-US" sz="1200" cap="none" dirty="0">
                <a:solidFill>
                  <a:schemeClr val="bg1"/>
                </a:solidFill>
                <a:latin typeface="Times New Roman"/>
                <a:ea typeface="Times New Roman"/>
                <a:cs typeface="Times New Roman"/>
                <a:sym typeface="Times New Roman"/>
              </a:rPr>
              <a:t> uses </a:t>
            </a:r>
            <a:r>
              <a:rPr lang="en-US" sz="1200" b="1" i="1" cap="none" dirty="0">
                <a:solidFill>
                  <a:schemeClr val="bg1"/>
                </a:solidFill>
                <a:latin typeface="Times New Roman"/>
                <a:ea typeface="Times New Roman"/>
                <a:cs typeface="Times New Roman"/>
                <a:sym typeface="Times New Roman"/>
              </a:rPr>
              <a:t>texts and email</a:t>
            </a:r>
            <a:r>
              <a:rPr lang="en-US" sz="1200" cap="none" dirty="0">
                <a:solidFill>
                  <a:schemeClr val="bg1"/>
                </a:solidFill>
                <a:latin typeface="Times New Roman"/>
                <a:ea typeface="Times New Roman"/>
                <a:cs typeface="Times New Roman"/>
                <a:sym typeface="Times New Roman"/>
              </a:rPr>
              <a:t> for the purpose of communicating with their patients when they are discharged to keep updated with patient’s health (</a:t>
            </a:r>
            <a:r>
              <a:rPr lang="en-US" sz="1200" cap="none" dirty="0" err="1">
                <a:solidFill>
                  <a:schemeClr val="bg1"/>
                </a:solidFill>
                <a:latin typeface="Times New Roman"/>
                <a:ea typeface="Times New Roman"/>
                <a:cs typeface="Times New Roman"/>
                <a:sym typeface="Times New Roman"/>
              </a:rPr>
              <a:t>nhs</a:t>
            </a:r>
            <a:r>
              <a:rPr lang="en-US" sz="1200" cap="none" dirty="0">
                <a:solidFill>
                  <a:schemeClr val="bg1"/>
                </a:solidFill>
                <a:latin typeface="Times New Roman"/>
                <a:ea typeface="Times New Roman"/>
                <a:cs typeface="Times New Roman"/>
                <a:sym typeface="Times New Roman"/>
              </a:rPr>
              <a:t>, 2023)</a:t>
            </a:r>
            <a:endParaRPr lang="en-US" sz="1400" cap="none" dirty="0">
              <a:solidFill>
                <a:schemeClr val="bg1"/>
              </a:solidFill>
              <a:latin typeface="Times New Roman"/>
              <a:ea typeface="Times New Roman"/>
              <a:cs typeface="Times New Roman"/>
              <a:sym typeface="Times New Roman"/>
            </a:endParaRPr>
          </a:p>
          <a:p>
            <a:pPr marL="457200" lvl="0" indent="-317500" algn="just" rtl="0">
              <a:lnSpc>
                <a:spcPct val="150000"/>
              </a:lnSpc>
              <a:spcBef>
                <a:spcPts val="0"/>
              </a:spcBef>
              <a:spcAft>
                <a:spcPts val="0"/>
              </a:spcAft>
              <a:buClr>
                <a:schemeClr val="dk1"/>
              </a:buClr>
              <a:buSzPts val="1400"/>
              <a:buFont typeface="Times New Roman"/>
              <a:buChar char="●"/>
            </a:pPr>
            <a:r>
              <a:rPr lang="en-US" sz="1400" cap="none" dirty="0">
                <a:solidFill>
                  <a:schemeClr val="bg1"/>
                </a:solidFill>
                <a:latin typeface="Times New Roman"/>
                <a:ea typeface="Times New Roman"/>
                <a:cs typeface="Times New Roman"/>
                <a:sym typeface="Times New Roman"/>
              </a:rPr>
              <a:t>Besides texts and emails, appointment letters, surveys and interactive messages are also used by the NHS to communicate and understand the patient's point of view.</a:t>
            </a:r>
            <a:endParaRPr lang="en-US" cap="none" dirty="0">
              <a:solidFill>
                <a:schemeClr val="bg1"/>
              </a:solidFill>
            </a:endParaRPr>
          </a:p>
        </p:txBody>
      </p:sp>
      <p:pic>
        <p:nvPicPr>
          <p:cNvPr id="90" name="Google Shape;90;p18"/>
          <p:cNvPicPr preferRelativeResize="0"/>
          <p:nvPr/>
        </p:nvPicPr>
        <p:blipFill>
          <a:blip r:embed="rId3">
            <a:alphaModFix/>
          </a:blip>
          <a:stretch>
            <a:fillRect/>
          </a:stretch>
        </p:blipFill>
        <p:spPr>
          <a:xfrm>
            <a:off x="4944649" y="1457207"/>
            <a:ext cx="3582663" cy="222908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19"/>
          <p:cNvSpPr txBox="1">
            <a:spLocks noGrp="1"/>
          </p:cNvSpPr>
          <p:nvPr>
            <p:ph type="ctrTitle"/>
          </p:nvPr>
        </p:nvSpPr>
        <p:spPr>
          <a:xfrm>
            <a:off x="311700" y="657232"/>
            <a:ext cx="8520600" cy="542700"/>
          </a:xfrm>
          <a:prstGeom prst="rect">
            <a:avLst/>
          </a:prstGeom>
        </p:spPr>
        <p:txBody>
          <a:bodyPr spcFirstLastPara="1" wrap="square" lIns="91425" tIns="91425" rIns="91425" bIns="91425" anchor="b" anchorCtr="0">
            <a:normAutofit fontScale="90000"/>
          </a:bodyPr>
          <a:lstStyle/>
          <a:p>
            <a:pPr marL="0" lvl="0" indent="0" algn="ctr" rtl="0">
              <a:lnSpc>
                <a:spcPct val="150000"/>
              </a:lnSpc>
              <a:spcBef>
                <a:spcPts val="0"/>
              </a:spcBef>
              <a:spcAft>
                <a:spcPts val="0"/>
              </a:spcAft>
              <a:buNone/>
            </a:pPr>
            <a:r>
              <a:rPr lang="en-GB" sz="1800" b="1" dirty="0">
                <a:latin typeface="Times New Roman"/>
                <a:ea typeface="Times New Roman"/>
                <a:cs typeface="Times New Roman"/>
                <a:sym typeface="Times New Roman"/>
              </a:rPr>
              <a:t>Conclusion </a:t>
            </a:r>
            <a:endParaRPr sz="1800" dirty="0"/>
          </a:p>
        </p:txBody>
      </p:sp>
      <p:sp>
        <p:nvSpPr>
          <p:cNvPr id="96" name="Google Shape;96;p19"/>
          <p:cNvSpPr txBox="1">
            <a:spLocks noGrp="1"/>
          </p:cNvSpPr>
          <p:nvPr>
            <p:ph type="subTitle" idx="1"/>
          </p:nvPr>
        </p:nvSpPr>
        <p:spPr>
          <a:xfrm>
            <a:off x="418025" y="1463440"/>
            <a:ext cx="4876989" cy="2882100"/>
          </a:xfrm>
          <a:prstGeom prst="rect">
            <a:avLst/>
          </a:prstGeom>
        </p:spPr>
        <p:txBody>
          <a:bodyPr spcFirstLastPara="1" wrap="square" lIns="91425" tIns="91425" rIns="91425" bIns="91425" anchor="t" anchorCtr="0">
            <a:normAutofit/>
          </a:bodyPr>
          <a:lstStyle/>
          <a:p>
            <a:pPr marL="457200" lvl="0" indent="-317500" algn="just" rtl="0">
              <a:lnSpc>
                <a:spcPct val="150000"/>
              </a:lnSpc>
              <a:spcBef>
                <a:spcPts val="0"/>
              </a:spcBef>
              <a:spcAft>
                <a:spcPts val="0"/>
              </a:spcAft>
              <a:buClr>
                <a:schemeClr val="dk1"/>
              </a:buClr>
              <a:buSzPts val="1400"/>
              <a:buFont typeface="Times New Roman"/>
              <a:buChar char="●"/>
            </a:pPr>
            <a:r>
              <a:rPr lang="en-US" sz="1400" cap="none" dirty="0">
                <a:solidFill>
                  <a:schemeClr val="bg1"/>
                </a:solidFill>
                <a:latin typeface="Times New Roman"/>
                <a:ea typeface="Times New Roman"/>
                <a:cs typeface="Times New Roman"/>
                <a:sym typeface="Times New Roman"/>
              </a:rPr>
              <a:t>From the following presentation, it can be understood that communication forms a huge part of the efficiency in healthcare.</a:t>
            </a:r>
          </a:p>
          <a:p>
            <a:pPr marL="457200" lvl="0" indent="-317500" algn="just" rtl="0">
              <a:lnSpc>
                <a:spcPct val="150000"/>
              </a:lnSpc>
              <a:spcBef>
                <a:spcPts val="0"/>
              </a:spcBef>
              <a:spcAft>
                <a:spcPts val="0"/>
              </a:spcAft>
              <a:buClr>
                <a:schemeClr val="dk1"/>
              </a:buClr>
              <a:buSzPts val="1400"/>
              <a:buFont typeface="Times New Roman"/>
              <a:buChar char="●"/>
            </a:pPr>
            <a:r>
              <a:rPr lang="en-US" sz="1400" cap="none" dirty="0">
                <a:solidFill>
                  <a:schemeClr val="bg1"/>
                </a:solidFill>
                <a:latin typeface="Times New Roman"/>
                <a:ea typeface="Times New Roman"/>
                <a:cs typeface="Times New Roman"/>
                <a:sym typeface="Times New Roman"/>
              </a:rPr>
              <a:t>It is also understood that the practical means of communication in social and healthcare have evolved into emails and messages.</a:t>
            </a:r>
          </a:p>
          <a:p>
            <a:pPr marL="457200" lvl="0" indent="0" algn="just" rtl="0">
              <a:lnSpc>
                <a:spcPct val="150000"/>
              </a:lnSpc>
              <a:spcBef>
                <a:spcPts val="0"/>
              </a:spcBef>
              <a:spcAft>
                <a:spcPts val="0"/>
              </a:spcAft>
              <a:buNone/>
            </a:pPr>
            <a:endParaRPr lang="en-US" cap="none" dirty="0">
              <a:solidFill>
                <a:schemeClr val="bg1"/>
              </a:solidFill>
            </a:endParaRPr>
          </a:p>
        </p:txBody>
      </p:sp>
      <p:pic>
        <p:nvPicPr>
          <p:cNvPr id="1026" name="Picture 2" descr="Less than half in new survey rate US health care as excellent or good | The  Hill">
            <a:extLst>
              <a:ext uri="{FF2B5EF4-FFF2-40B4-BE49-F238E27FC236}">
                <a16:creationId xmlns:a16="http://schemas.microsoft.com/office/drawing/2014/main" id="{2875A41E-8DEE-E193-ED3F-312837E769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22605" y="1610801"/>
            <a:ext cx="3200400" cy="224881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2" name="Google Shape;102;p20"/>
          <p:cNvSpPr txBox="1">
            <a:spLocks noGrp="1"/>
          </p:cNvSpPr>
          <p:nvPr>
            <p:ph type="ctrTitle"/>
          </p:nvPr>
        </p:nvSpPr>
        <p:spPr>
          <a:xfrm>
            <a:off x="423457" y="497745"/>
            <a:ext cx="8520600" cy="542700"/>
          </a:xfrm>
          <a:prstGeom prst="rect">
            <a:avLst/>
          </a:prstGeom>
        </p:spPr>
        <p:txBody>
          <a:bodyPr spcFirstLastPara="1" wrap="square" lIns="91425" tIns="91425" rIns="91425" bIns="91425" anchor="b" anchorCtr="0">
            <a:normAutofit fontScale="90000"/>
          </a:bodyPr>
          <a:lstStyle/>
          <a:p>
            <a:pPr marL="0" lvl="0" indent="0" algn="ctr" rtl="0">
              <a:lnSpc>
                <a:spcPct val="150000"/>
              </a:lnSpc>
              <a:spcBef>
                <a:spcPts val="0"/>
              </a:spcBef>
              <a:spcAft>
                <a:spcPts val="0"/>
              </a:spcAft>
              <a:buNone/>
            </a:pPr>
            <a:r>
              <a:rPr lang="en-GB" sz="1800" b="1" dirty="0">
                <a:latin typeface="Times New Roman"/>
                <a:ea typeface="Times New Roman"/>
                <a:cs typeface="Times New Roman"/>
                <a:sym typeface="Times New Roman"/>
              </a:rPr>
              <a:t>References </a:t>
            </a:r>
            <a:endParaRPr sz="1800" dirty="0"/>
          </a:p>
        </p:txBody>
      </p:sp>
      <p:sp>
        <p:nvSpPr>
          <p:cNvPr id="103" name="Google Shape;103;p20"/>
          <p:cNvSpPr txBox="1">
            <a:spLocks noGrp="1"/>
          </p:cNvSpPr>
          <p:nvPr>
            <p:ph type="subTitle" idx="1"/>
          </p:nvPr>
        </p:nvSpPr>
        <p:spPr>
          <a:xfrm>
            <a:off x="903766" y="928000"/>
            <a:ext cx="7559983" cy="327186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None/>
            </a:pPr>
            <a:r>
              <a:rPr lang="en-US" sz="1000" cap="none" dirty="0">
                <a:solidFill>
                  <a:schemeClr val="bg1"/>
                </a:solidFill>
                <a:latin typeface="Times New Roman"/>
                <a:ea typeface="Times New Roman"/>
                <a:cs typeface="Times New Roman"/>
                <a:sym typeface="Times New Roman"/>
              </a:rPr>
              <a:t>Arnold, E.C. And </a:t>
            </a:r>
            <a:r>
              <a:rPr lang="en-US" sz="1000" cap="none" dirty="0" err="1">
                <a:solidFill>
                  <a:schemeClr val="bg1"/>
                </a:solidFill>
                <a:latin typeface="Times New Roman"/>
                <a:ea typeface="Times New Roman"/>
                <a:cs typeface="Times New Roman"/>
                <a:sym typeface="Times New Roman"/>
              </a:rPr>
              <a:t>boggs</a:t>
            </a:r>
            <a:r>
              <a:rPr lang="en-US" sz="1000" cap="none" dirty="0">
                <a:solidFill>
                  <a:schemeClr val="bg1"/>
                </a:solidFill>
                <a:latin typeface="Times New Roman"/>
                <a:ea typeface="Times New Roman"/>
                <a:cs typeface="Times New Roman"/>
                <a:sym typeface="Times New Roman"/>
              </a:rPr>
              <a:t>, K.U., (2019). ‘Interpersonal relationships e-book: professional communication skills for nurses’. Elsevier health sciences. Available at: https://books.Google.Com/books?Hl=en&amp;lr=&amp;id=xc2gdwaaqbaj&amp;oi=fnd&amp;pg=pp1&amp;dq=communication+skill&amp;ots=nqyn5zzkqr&amp;sig=eukbb-jvqmfczpesziwtxf4s9fw</a:t>
            </a:r>
          </a:p>
          <a:p>
            <a:pPr marL="0" lvl="0" indent="0" algn="just" rtl="0">
              <a:lnSpc>
                <a:spcPct val="150000"/>
              </a:lnSpc>
              <a:spcBef>
                <a:spcPts val="0"/>
              </a:spcBef>
              <a:spcAft>
                <a:spcPts val="0"/>
              </a:spcAft>
              <a:buNone/>
            </a:pPr>
            <a:r>
              <a:rPr lang="en-US" sz="1000" cap="none" dirty="0">
                <a:solidFill>
                  <a:schemeClr val="bg1"/>
                </a:solidFill>
                <a:latin typeface="Times New Roman"/>
                <a:ea typeface="Times New Roman"/>
                <a:cs typeface="Times New Roman"/>
                <a:sym typeface="Times New Roman"/>
              </a:rPr>
              <a:t>Baby, M., Gale, C. And swain, N., (2018). ‘Communication skills training in the management of patient aggression and violence in healthcare’. </a:t>
            </a:r>
            <a:r>
              <a:rPr lang="en-US" sz="1000" i="1" cap="none" dirty="0">
                <a:solidFill>
                  <a:schemeClr val="bg1"/>
                </a:solidFill>
                <a:latin typeface="Times New Roman"/>
                <a:ea typeface="Times New Roman"/>
                <a:cs typeface="Times New Roman"/>
                <a:sym typeface="Times New Roman"/>
              </a:rPr>
              <a:t>Aggression and violent behavior</a:t>
            </a:r>
            <a:r>
              <a:rPr lang="en-US" sz="1000" cap="none" dirty="0">
                <a:solidFill>
                  <a:schemeClr val="bg1"/>
                </a:solidFill>
                <a:latin typeface="Times New Roman"/>
                <a:ea typeface="Times New Roman"/>
                <a:cs typeface="Times New Roman"/>
                <a:sym typeface="Times New Roman"/>
              </a:rPr>
              <a:t>, </a:t>
            </a:r>
            <a:r>
              <a:rPr lang="en-US" sz="1000" i="1" cap="none" dirty="0">
                <a:solidFill>
                  <a:schemeClr val="bg1"/>
                </a:solidFill>
                <a:latin typeface="Times New Roman"/>
                <a:ea typeface="Times New Roman"/>
                <a:cs typeface="Times New Roman"/>
                <a:sym typeface="Times New Roman"/>
              </a:rPr>
              <a:t>39</a:t>
            </a:r>
            <a:r>
              <a:rPr lang="en-US" sz="1000" cap="none" dirty="0">
                <a:solidFill>
                  <a:schemeClr val="bg1"/>
                </a:solidFill>
                <a:latin typeface="Times New Roman"/>
                <a:ea typeface="Times New Roman"/>
                <a:cs typeface="Times New Roman"/>
                <a:sym typeface="Times New Roman"/>
              </a:rPr>
              <a:t>, pp.67-82. Available at: https://doi.Org/10.1016/j.Avb.2018.02.004</a:t>
            </a:r>
          </a:p>
          <a:p>
            <a:pPr marL="0" lvl="0" indent="0" algn="just" rtl="0">
              <a:lnSpc>
                <a:spcPct val="150000"/>
              </a:lnSpc>
              <a:spcBef>
                <a:spcPts val="0"/>
              </a:spcBef>
              <a:spcAft>
                <a:spcPts val="0"/>
              </a:spcAft>
              <a:buNone/>
            </a:pPr>
            <a:r>
              <a:rPr lang="en-US" sz="1000" cap="none" dirty="0" err="1">
                <a:solidFill>
                  <a:schemeClr val="bg1"/>
                </a:solidFill>
                <a:latin typeface="Times New Roman"/>
                <a:ea typeface="Times New Roman"/>
                <a:cs typeface="Times New Roman"/>
                <a:sym typeface="Times New Roman"/>
              </a:rPr>
              <a:t>Koca</a:t>
            </a:r>
            <a:r>
              <a:rPr lang="en-US" sz="1000" cap="none" dirty="0">
                <a:solidFill>
                  <a:schemeClr val="bg1"/>
                </a:solidFill>
                <a:latin typeface="Times New Roman"/>
                <a:ea typeface="Times New Roman"/>
                <a:cs typeface="Times New Roman"/>
                <a:sym typeface="Times New Roman"/>
              </a:rPr>
              <a:t>, </a:t>
            </a:r>
            <a:r>
              <a:rPr lang="en-US" sz="1000" cap="none" dirty="0" err="1">
                <a:solidFill>
                  <a:schemeClr val="bg1"/>
                </a:solidFill>
                <a:latin typeface="Times New Roman"/>
                <a:ea typeface="Times New Roman"/>
                <a:cs typeface="Times New Roman"/>
                <a:sym typeface="Times New Roman"/>
              </a:rPr>
              <a:t>g.Ş</a:t>
            </a:r>
            <a:r>
              <a:rPr lang="en-US" sz="1000" cap="none" dirty="0">
                <a:solidFill>
                  <a:schemeClr val="bg1"/>
                </a:solidFill>
                <a:latin typeface="Times New Roman"/>
                <a:ea typeface="Times New Roman"/>
                <a:cs typeface="Times New Roman"/>
                <a:sym typeface="Times New Roman"/>
              </a:rPr>
              <a:t>. And </a:t>
            </a:r>
            <a:r>
              <a:rPr lang="en-US" sz="1000" cap="none" dirty="0" err="1">
                <a:solidFill>
                  <a:schemeClr val="bg1"/>
                </a:solidFill>
                <a:latin typeface="Times New Roman"/>
                <a:ea typeface="Times New Roman"/>
                <a:cs typeface="Times New Roman"/>
                <a:sym typeface="Times New Roman"/>
              </a:rPr>
              <a:t>erigüç</a:t>
            </a:r>
            <a:r>
              <a:rPr lang="en-US" sz="1000" cap="none" dirty="0">
                <a:solidFill>
                  <a:schemeClr val="bg1"/>
                </a:solidFill>
                <a:latin typeface="Times New Roman"/>
                <a:ea typeface="Times New Roman"/>
                <a:cs typeface="Times New Roman"/>
                <a:sym typeface="Times New Roman"/>
              </a:rPr>
              <a:t>, G., (2020). ‘The effects of communication skills levels of health professionals on the dimensions of the </a:t>
            </a:r>
            <a:r>
              <a:rPr lang="en-US" sz="1000" cap="none" dirty="0" err="1">
                <a:solidFill>
                  <a:schemeClr val="bg1"/>
                </a:solidFill>
                <a:latin typeface="Times New Roman"/>
                <a:ea typeface="Times New Roman"/>
                <a:cs typeface="Times New Roman"/>
                <a:sym typeface="Times New Roman"/>
              </a:rPr>
              <a:t>johari</a:t>
            </a:r>
            <a:r>
              <a:rPr lang="en-US" sz="1000" cap="none" dirty="0">
                <a:solidFill>
                  <a:schemeClr val="bg1"/>
                </a:solidFill>
                <a:latin typeface="Times New Roman"/>
                <a:ea typeface="Times New Roman"/>
                <a:cs typeface="Times New Roman"/>
                <a:sym typeface="Times New Roman"/>
              </a:rPr>
              <a:t> window model’. </a:t>
            </a:r>
            <a:r>
              <a:rPr lang="en-US" sz="1000" i="1" cap="none" dirty="0">
                <a:solidFill>
                  <a:schemeClr val="bg1"/>
                </a:solidFill>
                <a:latin typeface="Times New Roman"/>
                <a:ea typeface="Times New Roman"/>
                <a:cs typeface="Times New Roman"/>
                <a:sym typeface="Times New Roman"/>
              </a:rPr>
              <a:t>International journal of healthcare management</a:t>
            </a:r>
            <a:r>
              <a:rPr lang="en-US" sz="1000" cap="none" dirty="0">
                <a:solidFill>
                  <a:schemeClr val="bg1"/>
                </a:solidFill>
                <a:latin typeface="Times New Roman"/>
                <a:ea typeface="Times New Roman"/>
                <a:cs typeface="Times New Roman"/>
                <a:sym typeface="Times New Roman"/>
              </a:rPr>
              <a:t>, </a:t>
            </a:r>
            <a:r>
              <a:rPr lang="en-US" sz="1000" i="1" cap="none" dirty="0">
                <a:solidFill>
                  <a:schemeClr val="bg1"/>
                </a:solidFill>
                <a:latin typeface="Times New Roman"/>
                <a:ea typeface="Times New Roman"/>
                <a:cs typeface="Times New Roman"/>
                <a:sym typeface="Times New Roman"/>
              </a:rPr>
              <a:t>13</a:t>
            </a:r>
            <a:r>
              <a:rPr lang="en-US" sz="1000" cap="none" dirty="0">
                <a:solidFill>
                  <a:schemeClr val="bg1"/>
                </a:solidFill>
                <a:latin typeface="Times New Roman"/>
                <a:ea typeface="Times New Roman"/>
                <a:cs typeface="Times New Roman"/>
                <a:sym typeface="Times New Roman"/>
              </a:rPr>
              <a:t>(sup1), pp.434-446. Available at: https://doi.Org/10.1080/20479700.2019.1596393</a:t>
            </a:r>
          </a:p>
          <a:p>
            <a:pPr marL="0" lvl="0" indent="0" algn="just" rtl="0">
              <a:lnSpc>
                <a:spcPct val="150000"/>
              </a:lnSpc>
              <a:spcBef>
                <a:spcPts val="0"/>
              </a:spcBef>
              <a:spcAft>
                <a:spcPts val="0"/>
              </a:spcAft>
              <a:buNone/>
            </a:pPr>
            <a:r>
              <a:rPr lang="en-US" sz="1000" cap="none" dirty="0" err="1">
                <a:solidFill>
                  <a:schemeClr val="bg1"/>
                </a:solidFill>
                <a:latin typeface="Times New Roman"/>
                <a:ea typeface="Times New Roman"/>
                <a:cs typeface="Times New Roman"/>
                <a:sym typeface="Times New Roman"/>
              </a:rPr>
              <a:t>Nhs</a:t>
            </a:r>
            <a:r>
              <a:rPr lang="en-US" sz="1000" cap="none" dirty="0">
                <a:solidFill>
                  <a:schemeClr val="bg1"/>
                </a:solidFill>
                <a:latin typeface="Times New Roman"/>
                <a:ea typeface="Times New Roman"/>
                <a:cs typeface="Times New Roman"/>
                <a:sym typeface="Times New Roman"/>
              </a:rPr>
              <a:t>, (2023). ‘NHS </a:t>
            </a:r>
            <a:r>
              <a:rPr lang="en-US" sz="1000" cap="none" dirty="0" err="1">
                <a:solidFill>
                  <a:schemeClr val="bg1"/>
                </a:solidFill>
                <a:latin typeface="Times New Roman"/>
                <a:ea typeface="Times New Roman"/>
                <a:cs typeface="Times New Roman"/>
                <a:sym typeface="Times New Roman"/>
              </a:rPr>
              <a:t>england</a:t>
            </a:r>
            <a:r>
              <a:rPr lang="en-US" sz="1000" cap="none" dirty="0">
                <a:solidFill>
                  <a:schemeClr val="bg1"/>
                </a:solidFill>
                <a:latin typeface="Times New Roman"/>
                <a:ea typeface="Times New Roman"/>
                <a:cs typeface="Times New Roman"/>
                <a:sym typeface="Times New Roman"/>
              </a:rPr>
              <a:t> - transformation directorate’</a:t>
            </a:r>
            <a:r>
              <a:rPr lang="en-US" sz="1000" i="1" cap="none" dirty="0">
                <a:solidFill>
                  <a:schemeClr val="bg1"/>
                </a:solidFill>
                <a:latin typeface="Times New Roman"/>
                <a:ea typeface="Times New Roman"/>
                <a:cs typeface="Times New Roman"/>
                <a:sym typeface="Times New Roman"/>
              </a:rPr>
              <a:t>. </a:t>
            </a:r>
            <a:r>
              <a:rPr lang="en-US" sz="1000" cap="none" dirty="0">
                <a:solidFill>
                  <a:schemeClr val="bg1"/>
                </a:solidFill>
                <a:latin typeface="Times New Roman"/>
                <a:ea typeface="Times New Roman"/>
                <a:cs typeface="Times New Roman"/>
                <a:sym typeface="Times New Roman"/>
              </a:rPr>
              <a:t>Available at:</a:t>
            </a:r>
          </a:p>
          <a:p>
            <a:pPr marL="0" lvl="0" indent="0" algn="just" rtl="0">
              <a:lnSpc>
                <a:spcPct val="150000"/>
              </a:lnSpc>
              <a:spcBef>
                <a:spcPts val="0"/>
              </a:spcBef>
              <a:spcAft>
                <a:spcPts val="0"/>
              </a:spcAft>
              <a:buNone/>
            </a:pPr>
            <a:r>
              <a:rPr lang="en-US" sz="1000" cap="none" dirty="0">
                <a:solidFill>
                  <a:schemeClr val="bg1"/>
                </a:solidFill>
                <a:latin typeface="Times New Roman"/>
                <a:ea typeface="Times New Roman"/>
                <a:cs typeface="Times New Roman"/>
                <a:sym typeface="Times New Roman"/>
              </a:rPr>
              <a:t>Https://transform.England.Nhs.Uk/information-governance/guidance/email-and-text-message-communications/#:~:text=organisations%20are%20increasingly%20using%20digital,do%20i%20need%20to%20know%3f [accessed on 08th march 2023]. </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F9C9D"/>
      </a:accent5>
      <a:accent6>
        <a:srgbClr val="9E5E9B"/>
      </a:accent6>
      <a:hlink>
        <a:srgbClr val="58C1BA"/>
      </a:hlink>
      <a:folHlink>
        <a:srgbClr val="9DFFC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EC7F02AD-9687-440F-A9DF-FAA6F22270D7}"/>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Ion Boardroom</Template>
  <TotalTime>6</TotalTime>
  <Words>839</Words>
  <Application>Microsoft Macintosh PowerPoint</Application>
  <PresentationFormat>On-screen Show (16:9)</PresentationFormat>
  <Paragraphs>36</Paragraphs>
  <Slides>8</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Century Gothic</vt:lpstr>
      <vt:lpstr>Times New Roman</vt:lpstr>
      <vt:lpstr>Wingdings 3</vt:lpstr>
      <vt:lpstr>Ion Boardroom</vt:lpstr>
      <vt:lpstr>PowerPoint Presentation</vt:lpstr>
      <vt:lpstr>Introduction </vt:lpstr>
      <vt:lpstr>Describe the chosen skill</vt:lpstr>
      <vt:lpstr>Relevance of the skill in health and social care</vt:lpstr>
      <vt:lpstr>Johari window model</vt:lpstr>
      <vt:lpstr>Practical example of the skill in health and social care </vt:lpstr>
      <vt:lpstr>Conclusion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Microsoft Office User</cp:lastModifiedBy>
  <cp:revision>11</cp:revision>
  <dcterms:modified xsi:type="dcterms:W3CDTF">2023-03-10T05:40:30Z</dcterms:modified>
</cp:coreProperties>
</file>