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 id="262" r:id="rId8"/>
    <p:sldId id="266" r:id="rId9"/>
    <p:sldId id="267" r:id="rId10"/>
    <p:sldId id="265" r:id="rId11"/>
    <p:sldId id="264"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F4780AB-24F8-D3E1-90EF-A82565E23DD4}" v="90" dt="2025-10-19T00:25:30.3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o Alexandre Bucur (2420352)" userId="S::2420352@student.uwtsd.ac.uk::51463c76-d7b2-4229-b84d-4554a43c3d6f" providerId="AD" clId="Web-{0F4780AB-24F8-D3E1-90EF-A82565E23DD4}"/>
    <pc:docChg chg="addSld delSld modSld sldOrd">
      <pc:chgData name="Paulo Alexandre Bucur (2420352)" userId="S::2420352@student.uwtsd.ac.uk::51463c76-d7b2-4229-b84d-4554a43c3d6f" providerId="AD" clId="Web-{0F4780AB-24F8-D3E1-90EF-A82565E23DD4}" dt="2025-10-19T00:25:30.388" v="93" actId="20577"/>
      <pc:docMkLst>
        <pc:docMk/>
      </pc:docMkLst>
      <pc:sldChg chg="addSp modSp mod modClrScheme chgLayout">
        <pc:chgData name="Paulo Alexandre Bucur (2420352)" userId="S::2420352@student.uwtsd.ac.uk::51463c76-d7b2-4229-b84d-4554a43c3d6f" providerId="AD" clId="Web-{0F4780AB-24F8-D3E1-90EF-A82565E23DD4}" dt="2025-10-19T00:19:55.880" v="35"/>
        <pc:sldMkLst>
          <pc:docMk/>
          <pc:sldMk cId="109857222" sldId="256"/>
        </pc:sldMkLst>
        <pc:spChg chg="mod">
          <ac:chgData name="Paulo Alexandre Bucur (2420352)" userId="S::2420352@student.uwtsd.ac.uk::51463c76-d7b2-4229-b84d-4554a43c3d6f" providerId="AD" clId="Web-{0F4780AB-24F8-D3E1-90EF-A82565E23DD4}" dt="2025-10-19T00:19:55.880" v="35"/>
          <ac:spMkLst>
            <pc:docMk/>
            <pc:sldMk cId="109857222" sldId="256"/>
            <ac:spMk id="2" creationId="{00000000-0000-0000-0000-000000000000}"/>
          </ac:spMkLst>
        </pc:spChg>
        <pc:spChg chg="mod ord">
          <ac:chgData name="Paulo Alexandre Bucur (2420352)" userId="S::2420352@student.uwtsd.ac.uk::51463c76-d7b2-4229-b84d-4554a43c3d6f" providerId="AD" clId="Web-{0F4780AB-24F8-D3E1-90EF-A82565E23DD4}" dt="2025-10-19T00:19:55.880" v="35"/>
          <ac:spMkLst>
            <pc:docMk/>
            <pc:sldMk cId="109857222" sldId="256"/>
            <ac:spMk id="3" creationId="{EA8BB11D-3070-0841-ECD2-5A8EAEC7312B}"/>
          </ac:spMkLst>
        </pc:spChg>
        <pc:spChg chg="ord">
          <ac:chgData name="Paulo Alexandre Bucur (2420352)" userId="S::2420352@student.uwtsd.ac.uk::51463c76-d7b2-4229-b84d-4554a43c3d6f" providerId="AD" clId="Web-{0F4780AB-24F8-D3E1-90EF-A82565E23DD4}" dt="2025-10-19T00:19:55.880" v="35"/>
          <ac:spMkLst>
            <pc:docMk/>
            <pc:sldMk cId="109857222" sldId="256"/>
            <ac:spMk id="4" creationId="{BABDEB89-2615-0A2F-5441-4C1EAD57A6E6}"/>
          </ac:spMkLst>
        </pc:spChg>
        <pc:spChg chg="add mod">
          <ac:chgData name="Paulo Alexandre Bucur (2420352)" userId="S::2420352@student.uwtsd.ac.uk::51463c76-d7b2-4229-b84d-4554a43c3d6f" providerId="AD" clId="Web-{0F4780AB-24F8-D3E1-90EF-A82565E23DD4}" dt="2025-10-19T00:19:55.880" v="35"/>
          <ac:spMkLst>
            <pc:docMk/>
            <pc:sldMk cId="109857222" sldId="256"/>
            <ac:spMk id="10" creationId="{1FCD4CA3-1544-8587-CBFB-7EA1312D232C}"/>
          </ac:spMkLst>
        </pc:spChg>
        <pc:spChg chg="add mod">
          <ac:chgData name="Paulo Alexandre Bucur (2420352)" userId="S::2420352@student.uwtsd.ac.uk::51463c76-d7b2-4229-b84d-4554a43c3d6f" providerId="AD" clId="Web-{0F4780AB-24F8-D3E1-90EF-A82565E23DD4}" dt="2025-10-19T00:19:55.880" v="35"/>
          <ac:spMkLst>
            <pc:docMk/>
            <pc:sldMk cId="109857222" sldId="256"/>
            <ac:spMk id="12" creationId="{9C6B027B-6453-0072-90B3-31E11FCCD362}"/>
          </ac:spMkLst>
        </pc:spChg>
        <pc:spChg chg="add mod">
          <ac:chgData name="Paulo Alexandre Bucur (2420352)" userId="S::2420352@student.uwtsd.ac.uk::51463c76-d7b2-4229-b84d-4554a43c3d6f" providerId="AD" clId="Web-{0F4780AB-24F8-D3E1-90EF-A82565E23DD4}" dt="2025-10-19T00:19:55.880" v="35"/>
          <ac:spMkLst>
            <pc:docMk/>
            <pc:sldMk cId="109857222" sldId="256"/>
            <ac:spMk id="14" creationId="{5555D632-DB10-E75C-9343-9F54D3A50A37}"/>
          </ac:spMkLst>
        </pc:spChg>
        <pc:picChg chg="add mod">
          <ac:chgData name="Paulo Alexandre Bucur (2420352)" userId="S::2420352@student.uwtsd.ac.uk::51463c76-d7b2-4229-b84d-4554a43c3d6f" providerId="AD" clId="Web-{0F4780AB-24F8-D3E1-90EF-A82565E23DD4}" dt="2025-10-19T00:19:55.880" v="35"/>
          <ac:picMkLst>
            <pc:docMk/>
            <pc:sldMk cId="109857222" sldId="256"/>
            <ac:picMk id="5" creationId="{128688B7-DDF7-3A71-704B-0B2313373EA9}"/>
          </ac:picMkLst>
        </pc:picChg>
      </pc:sldChg>
      <pc:sldChg chg="addSp delSp modSp mod modClrScheme chgLayout">
        <pc:chgData name="Paulo Alexandre Bucur (2420352)" userId="S::2420352@student.uwtsd.ac.uk::51463c76-d7b2-4229-b84d-4554a43c3d6f" providerId="AD" clId="Web-{0F4780AB-24F8-D3E1-90EF-A82565E23DD4}" dt="2025-10-19T00:20:19.740" v="41"/>
        <pc:sldMkLst>
          <pc:docMk/>
          <pc:sldMk cId="125467379" sldId="257"/>
        </pc:sldMkLst>
        <pc:spChg chg="add del">
          <ac:chgData name="Paulo Alexandre Bucur (2420352)" userId="S::2420352@student.uwtsd.ac.uk::51463c76-d7b2-4229-b84d-4554a43c3d6f" providerId="AD" clId="Web-{0F4780AB-24F8-D3E1-90EF-A82565E23DD4}" dt="2025-10-19T00:20:10.287" v="40"/>
          <ac:spMkLst>
            <pc:docMk/>
            <pc:sldMk cId="125467379" sldId="257"/>
            <ac:spMk id="3" creationId="{0160125A-0A46-89EA-6F67-486114A1A7A1}"/>
          </ac:spMkLst>
        </pc:spChg>
        <pc:spChg chg="mod">
          <ac:chgData name="Paulo Alexandre Bucur (2420352)" userId="S::2420352@student.uwtsd.ac.uk::51463c76-d7b2-4229-b84d-4554a43c3d6f" providerId="AD" clId="Web-{0F4780AB-24F8-D3E1-90EF-A82565E23DD4}" dt="2025-10-19T00:20:10.287" v="40"/>
          <ac:spMkLst>
            <pc:docMk/>
            <pc:sldMk cId="125467379" sldId="257"/>
            <ac:spMk id="4" creationId="{190985AD-8DBB-AE20-0379-F9CDEF2CDE3E}"/>
          </ac:spMkLst>
        </pc:spChg>
        <pc:spChg chg="mod">
          <ac:chgData name="Paulo Alexandre Bucur (2420352)" userId="S::2420352@student.uwtsd.ac.uk::51463c76-d7b2-4229-b84d-4554a43c3d6f" providerId="AD" clId="Web-{0F4780AB-24F8-D3E1-90EF-A82565E23DD4}" dt="2025-10-19T00:20:10.287" v="40"/>
          <ac:spMkLst>
            <pc:docMk/>
            <pc:sldMk cId="125467379" sldId="257"/>
            <ac:spMk id="5" creationId="{1D194BE4-6B54-871F-A105-7F84CB5C3196}"/>
          </ac:spMkLst>
        </pc:spChg>
        <pc:spChg chg="mod">
          <ac:chgData name="Paulo Alexandre Bucur (2420352)" userId="S::2420352@student.uwtsd.ac.uk::51463c76-d7b2-4229-b84d-4554a43c3d6f" providerId="AD" clId="Web-{0F4780AB-24F8-D3E1-90EF-A82565E23DD4}" dt="2025-10-19T00:20:10.287" v="40"/>
          <ac:spMkLst>
            <pc:docMk/>
            <pc:sldMk cId="125467379" sldId="257"/>
            <ac:spMk id="6" creationId="{D09576A4-1FBE-D35F-C84F-E64EB7BA4701}"/>
          </ac:spMkLst>
        </pc:spChg>
        <pc:spChg chg="add del mod">
          <ac:chgData name="Paulo Alexandre Bucur (2420352)" userId="S::2420352@student.uwtsd.ac.uk::51463c76-d7b2-4229-b84d-4554a43c3d6f" providerId="AD" clId="Web-{0F4780AB-24F8-D3E1-90EF-A82565E23DD4}" dt="2025-10-19T00:20:07.537" v="37"/>
          <ac:spMkLst>
            <pc:docMk/>
            <pc:sldMk cId="125467379" sldId="257"/>
            <ac:spMk id="12" creationId="{F828F069-984E-E657-0A00-B1BC3AAAC37A}"/>
          </ac:spMkLst>
        </pc:spChg>
        <pc:spChg chg="add del mod">
          <ac:chgData name="Paulo Alexandre Bucur (2420352)" userId="S::2420352@student.uwtsd.ac.uk::51463c76-d7b2-4229-b84d-4554a43c3d6f" providerId="AD" clId="Web-{0F4780AB-24F8-D3E1-90EF-A82565E23DD4}" dt="2025-10-19T00:20:07.537" v="37"/>
          <ac:spMkLst>
            <pc:docMk/>
            <pc:sldMk cId="125467379" sldId="257"/>
            <ac:spMk id="14" creationId="{998898E9-5EFF-F285-E0F9-53093FB3C948}"/>
          </ac:spMkLst>
        </pc:spChg>
        <pc:spChg chg="add del mod">
          <ac:chgData name="Paulo Alexandre Bucur (2420352)" userId="S::2420352@student.uwtsd.ac.uk::51463c76-d7b2-4229-b84d-4554a43c3d6f" providerId="AD" clId="Web-{0F4780AB-24F8-D3E1-90EF-A82565E23DD4}" dt="2025-10-19T00:20:10.256" v="39"/>
          <ac:spMkLst>
            <pc:docMk/>
            <pc:sldMk cId="125467379" sldId="257"/>
            <ac:spMk id="16" creationId="{F61230F7-024B-A8F1-729F-E1F1A196B610}"/>
          </ac:spMkLst>
        </pc:spChg>
        <pc:spChg chg="add del mod">
          <ac:chgData name="Paulo Alexandre Bucur (2420352)" userId="S::2420352@student.uwtsd.ac.uk::51463c76-d7b2-4229-b84d-4554a43c3d6f" providerId="AD" clId="Web-{0F4780AB-24F8-D3E1-90EF-A82565E23DD4}" dt="2025-10-19T00:20:10.256" v="39"/>
          <ac:spMkLst>
            <pc:docMk/>
            <pc:sldMk cId="125467379" sldId="257"/>
            <ac:spMk id="17" creationId="{1571C55A-1783-9081-74F0-1DE8DB369646}"/>
          </ac:spMkLst>
        </pc:spChg>
        <pc:spChg chg="add del">
          <ac:chgData name="Paulo Alexandre Bucur (2420352)" userId="S::2420352@student.uwtsd.ac.uk::51463c76-d7b2-4229-b84d-4554a43c3d6f" providerId="AD" clId="Web-{0F4780AB-24F8-D3E1-90EF-A82565E23DD4}" dt="2025-10-19T00:20:19.740" v="41"/>
          <ac:spMkLst>
            <pc:docMk/>
            <pc:sldMk cId="125467379" sldId="257"/>
            <ac:spMk id="20" creationId="{7EE9342D-E9AB-4609-9660-196293A69A22}"/>
          </ac:spMkLst>
        </pc:spChg>
        <pc:graphicFrameChg chg="add del mod">
          <ac:chgData name="Paulo Alexandre Bucur (2420352)" userId="S::2420352@student.uwtsd.ac.uk::51463c76-d7b2-4229-b84d-4554a43c3d6f" providerId="AD" clId="Web-{0F4780AB-24F8-D3E1-90EF-A82565E23DD4}" dt="2025-10-19T00:20:07.537" v="37"/>
          <ac:graphicFrameMkLst>
            <pc:docMk/>
            <pc:sldMk cId="125467379" sldId="257"/>
            <ac:graphicFrameMk id="8" creationId="{3AFE0E5F-D8FA-314E-EA63-68DD0421822E}"/>
          </ac:graphicFrameMkLst>
        </pc:graphicFrameChg>
        <pc:graphicFrameChg chg="add del mod">
          <ac:chgData name="Paulo Alexandre Bucur (2420352)" userId="S::2420352@student.uwtsd.ac.uk::51463c76-d7b2-4229-b84d-4554a43c3d6f" providerId="AD" clId="Web-{0F4780AB-24F8-D3E1-90EF-A82565E23DD4}" dt="2025-10-19T00:20:10.256" v="39"/>
          <ac:graphicFrameMkLst>
            <pc:docMk/>
            <pc:sldMk cId="125467379" sldId="257"/>
            <ac:graphicFrameMk id="18" creationId="{ABF6EDE7-4863-1471-5EBC-44C0CC8CCB88}"/>
          </ac:graphicFrameMkLst>
        </pc:graphicFrameChg>
        <pc:graphicFrameChg chg="add">
          <ac:chgData name="Paulo Alexandre Bucur (2420352)" userId="S::2420352@student.uwtsd.ac.uk::51463c76-d7b2-4229-b84d-4554a43c3d6f" providerId="AD" clId="Web-{0F4780AB-24F8-D3E1-90EF-A82565E23DD4}" dt="2025-10-19T00:20:10.287" v="40"/>
          <ac:graphicFrameMkLst>
            <pc:docMk/>
            <pc:sldMk cId="125467379" sldId="257"/>
            <ac:graphicFrameMk id="21" creationId="{E81F4AFB-9BAA-0D1B-A048-981F35CAC645}"/>
          </ac:graphicFrameMkLst>
        </pc:graphicFrameChg>
      </pc:sldChg>
      <pc:sldChg chg="addSp delSp modSp mod modClrScheme chgLayout">
        <pc:chgData name="Paulo Alexandre Bucur (2420352)" userId="S::2420352@student.uwtsd.ac.uk::51463c76-d7b2-4229-b84d-4554a43c3d6f" providerId="AD" clId="Web-{0F4780AB-24F8-D3E1-90EF-A82565E23DD4}" dt="2025-10-19T00:20:47.038" v="45" actId="1076"/>
        <pc:sldMkLst>
          <pc:docMk/>
          <pc:sldMk cId="356078087" sldId="258"/>
        </pc:sldMkLst>
        <pc:spChg chg="del">
          <ac:chgData name="Paulo Alexandre Bucur (2420352)" userId="S::2420352@student.uwtsd.ac.uk::51463c76-d7b2-4229-b84d-4554a43c3d6f" providerId="AD" clId="Web-{0F4780AB-24F8-D3E1-90EF-A82565E23DD4}" dt="2025-10-19T00:20:29.741" v="42"/>
          <ac:spMkLst>
            <pc:docMk/>
            <pc:sldMk cId="356078087" sldId="258"/>
            <ac:spMk id="3" creationId="{190BAFF4-578A-C304-BBC4-4FE014EB5B9C}"/>
          </ac:spMkLst>
        </pc:spChg>
        <pc:spChg chg="mod">
          <ac:chgData name="Paulo Alexandre Bucur (2420352)" userId="S::2420352@student.uwtsd.ac.uk::51463c76-d7b2-4229-b84d-4554a43c3d6f" providerId="AD" clId="Web-{0F4780AB-24F8-D3E1-90EF-A82565E23DD4}" dt="2025-10-19T00:20:29.741" v="42"/>
          <ac:spMkLst>
            <pc:docMk/>
            <pc:sldMk cId="356078087" sldId="258"/>
            <ac:spMk id="4" creationId="{08C85C5A-9978-F5C8-3D25-44625431275E}"/>
          </ac:spMkLst>
        </pc:spChg>
        <pc:spChg chg="mod">
          <ac:chgData name="Paulo Alexandre Bucur (2420352)" userId="S::2420352@student.uwtsd.ac.uk::51463c76-d7b2-4229-b84d-4554a43c3d6f" providerId="AD" clId="Web-{0F4780AB-24F8-D3E1-90EF-A82565E23DD4}" dt="2025-10-19T00:20:29.741" v="42"/>
          <ac:spMkLst>
            <pc:docMk/>
            <pc:sldMk cId="356078087" sldId="258"/>
            <ac:spMk id="5" creationId="{B0A892DD-425A-6011-8E21-6B2EADEA36A4}"/>
          </ac:spMkLst>
        </pc:spChg>
        <pc:spChg chg="mod">
          <ac:chgData name="Paulo Alexandre Bucur (2420352)" userId="S::2420352@student.uwtsd.ac.uk::51463c76-d7b2-4229-b84d-4554a43c3d6f" providerId="AD" clId="Web-{0F4780AB-24F8-D3E1-90EF-A82565E23DD4}" dt="2025-10-19T00:20:29.741" v="42"/>
          <ac:spMkLst>
            <pc:docMk/>
            <pc:sldMk cId="356078087" sldId="258"/>
            <ac:spMk id="6" creationId="{90A12050-5DA7-EE63-CA93-2681001B0E9A}"/>
          </ac:spMkLst>
        </pc:spChg>
        <pc:spChg chg="add del mod">
          <ac:chgData name="Paulo Alexandre Bucur (2420352)" userId="S::2420352@student.uwtsd.ac.uk::51463c76-d7b2-4229-b84d-4554a43c3d6f" providerId="AD" clId="Web-{0F4780AB-24F8-D3E1-90EF-A82565E23DD4}" dt="2025-10-19T00:20:37.538" v="43"/>
          <ac:spMkLst>
            <pc:docMk/>
            <pc:sldMk cId="356078087" sldId="258"/>
            <ac:spMk id="12" creationId="{91F97322-34C7-E400-FF49-68A68AC8182C}"/>
          </ac:spMkLst>
        </pc:spChg>
        <pc:spChg chg="add del mod">
          <ac:chgData name="Paulo Alexandre Bucur (2420352)" userId="S::2420352@student.uwtsd.ac.uk::51463c76-d7b2-4229-b84d-4554a43c3d6f" providerId="AD" clId="Web-{0F4780AB-24F8-D3E1-90EF-A82565E23DD4}" dt="2025-10-19T00:20:40.663" v="44"/>
          <ac:spMkLst>
            <pc:docMk/>
            <pc:sldMk cId="356078087" sldId="258"/>
            <ac:spMk id="14" creationId="{DF979F21-4289-BD35-E8AF-6AA1D8BB023B}"/>
          </ac:spMkLst>
        </pc:spChg>
        <pc:graphicFrameChg chg="add mod">
          <ac:chgData name="Paulo Alexandre Bucur (2420352)" userId="S::2420352@student.uwtsd.ac.uk::51463c76-d7b2-4229-b84d-4554a43c3d6f" providerId="AD" clId="Web-{0F4780AB-24F8-D3E1-90EF-A82565E23DD4}" dt="2025-10-19T00:20:47.038" v="45" actId="1076"/>
          <ac:graphicFrameMkLst>
            <pc:docMk/>
            <pc:sldMk cId="356078087" sldId="258"/>
            <ac:graphicFrameMk id="8" creationId="{8856C5B1-FA7A-08F5-D96E-8A483448BBD4}"/>
          </ac:graphicFrameMkLst>
        </pc:graphicFrameChg>
      </pc:sldChg>
      <pc:sldChg chg="addSp delSp modSp mod modClrScheme chgLayout">
        <pc:chgData name="Paulo Alexandre Bucur (2420352)" userId="S::2420352@student.uwtsd.ac.uk::51463c76-d7b2-4229-b84d-4554a43c3d6f" providerId="AD" clId="Web-{0F4780AB-24F8-D3E1-90EF-A82565E23DD4}" dt="2025-10-19T00:22:29.770" v="66" actId="20577"/>
        <pc:sldMkLst>
          <pc:docMk/>
          <pc:sldMk cId="2076448794" sldId="259"/>
        </pc:sldMkLst>
        <pc:spChg chg="add del mod">
          <ac:chgData name="Paulo Alexandre Bucur (2420352)" userId="S::2420352@student.uwtsd.ac.uk::51463c76-d7b2-4229-b84d-4554a43c3d6f" providerId="AD" clId="Web-{0F4780AB-24F8-D3E1-90EF-A82565E23DD4}" dt="2025-10-19T00:22:29.770" v="66" actId="20577"/>
          <ac:spMkLst>
            <pc:docMk/>
            <pc:sldMk cId="2076448794" sldId="259"/>
            <ac:spMk id="3" creationId="{B6C2E70F-1467-8921-9810-A5AE1746B2D3}"/>
          </ac:spMkLst>
        </pc:spChg>
        <pc:spChg chg="mod">
          <ac:chgData name="Paulo Alexandre Bucur (2420352)" userId="S::2420352@student.uwtsd.ac.uk::51463c76-d7b2-4229-b84d-4554a43c3d6f" providerId="AD" clId="Web-{0F4780AB-24F8-D3E1-90EF-A82565E23DD4}" dt="2025-10-19T00:21:45.524" v="59"/>
          <ac:spMkLst>
            <pc:docMk/>
            <pc:sldMk cId="2076448794" sldId="259"/>
            <ac:spMk id="4" creationId="{0661A6C5-794B-14E8-704E-1B4D4E97B1EE}"/>
          </ac:spMkLst>
        </pc:spChg>
        <pc:spChg chg="mod">
          <ac:chgData name="Paulo Alexandre Bucur (2420352)" userId="S::2420352@student.uwtsd.ac.uk::51463c76-d7b2-4229-b84d-4554a43c3d6f" providerId="AD" clId="Web-{0F4780AB-24F8-D3E1-90EF-A82565E23DD4}" dt="2025-10-19T00:21:45.524" v="59"/>
          <ac:spMkLst>
            <pc:docMk/>
            <pc:sldMk cId="2076448794" sldId="259"/>
            <ac:spMk id="5" creationId="{342DB670-6DCC-B0F1-3F32-7A36C3D132B3}"/>
          </ac:spMkLst>
        </pc:spChg>
        <pc:spChg chg="mod">
          <ac:chgData name="Paulo Alexandre Bucur (2420352)" userId="S::2420352@student.uwtsd.ac.uk::51463c76-d7b2-4229-b84d-4554a43c3d6f" providerId="AD" clId="Web-{0F4780AB-24F8-D3E1-90EF-A82565E23DD4}" dt="2025-10-19T00:21:45.524" v="59"/>
          <ac:spMkLst>
            <pc:docMk/>
            <pc:sldMk cId="2076448794" sldId="259"/>
            <ac:spMk id="6" creationId="{EFDCC8DB-D9AB-E6C0-27EE-1ECA456C1853}"/>
          </ac:spMkLst>
        </pc:spChg>
        <pc:spChg chg="add del mod">
          <ac:chgData name="Paulo Alexandre Bucur (2420352)" userId="S::2420352@student.uwtsd.ac.uk::51463c76-d7b2-4229-b84d-4554a43c3d6f" providerId="AD" clId="Web-{0F4780AB-24F8-D3E1-90EF-A82565E23DD4}" dt="2025-10-19T00:20:58.929" v="47"/>
          <ac:spMkLst>
            <pc:docMk/>
            <pc:sldMk cId="2076448794" sldId="259"/>
            <ac:spMk id="11" creationId="{13E8230F-E7C4-E706-72C8-173695724125}"/>
          </ac:spMkLst>
        </pc:spChg>
        <pc:spChg chg="add del">
          <ac:chgData name="Paulo Alexandre Bucur (2420352)" userId="S::2420352@student.uwtsd.ac.uk::51463c76-d7b2-4229-b84d-4554a43c3d6f" providerId="AD" clId="Web-{0F4780AB-24F8-D3E1-90EF-A82565E23DD4}" dt="2025-10-19T00:21:18.102" v="57"/>
          <ac:spMkLst>
            <pc:docMk/>
            <pc:sldMk cId="2076448794" sldId="259"/>
            <ac:spMk id="12" creationId="{D592AF23-EF80-498F-F5B2-C7D8EF933A2C}"/>
          </ac:spMkLst>
        </pc:spChg>
        <pc:spChg chg="add del mod">
          <ac:chgData name="Paulo Alexandre Bucur (2420352)" userId="S::2420352@student.uwtsd.ac.uk::51463c76-d7b2-4229-b84d-4554a43c3d6f" providerId="AD" clId="Web-{0F4780AB-24F8-D3E1-90EF-A82565E23DD4}" dt="2025-10-19T00:20:58.929" v="47"/>
          <ac:spMkLst>
            <pc:docMk/>
            <pc:sldMk cId="2076448794" sldId="259"/>
            <ac:spMk id="13" creationId="{F1D09523-A8D1-3EC8-65AA-A4D485B4DA49}"/>
          </ac:spMkLst>
        </pc:spChg>
        <pc:spChg chg="add del mod">
          <ac:chgData name="Paulo Alexandre Bucur (2420352)" userId="S::2420352@student.uwtsd.ac.uk::51463c76-d7b2-4229-b84d-4554a43c3d6f" providerId="AD" clId="Web-{0F4780AB-24F8-D3E1-90EF-A82565E23DD4}" dt="2025-10-19T00:21:01.382" v="49"/>
          <ac:spMkLst>
            <pc:docMk/>
            <pc:sldMk cId="2076448794" sldId="259"/>
            <ac:spMk id="15" creationId="{51AB5A96-BA4A-A22E-747E-80B510A9BB0B}"/>
          </ac:spMkLst>
        </pc:spChg>
        <pc:spChg chg="add del mod">
          <ac:chgData name="Paulo Alexandre Bucur (2420352)" userId="S::2420352@student.uwtsd.ac.uk::51463c76-d7b2-4229-b84d-4554a43c3d6f" providerId="AD" clId="Web-{0F4780AB-24F8-D3E1-90EF-A82565E23DD4}" dt="2025-10-19T00:21:03.773" v="51"/>
          <ac:spMkLst>
            <pc:docMk/>
            <pc:sldMk cId="2076448794" sldId="259"/>
            <ac:spMk id="17" creationId="{F1C83F01-97F9-F831-6648-EEC7F1222F65}"/>
          </ac:spMkLst>
        </pc:spChg>
        <pc:spChg chg="add del mod">
          <ac:chgData name="Paulo Alexandre Bucur (2420352)" userId="S::2420352@student.uwtsd.ac.uk::51463c76-d7b2-4229-b84d-4554a43c3d6f" providerId="AD" clId="Web-{0F4780AB-24F8-D3E1-90EF-A82565E23DD4}" dt="2025-10-19T00:21:03.773" v="51"/>
          <ac:spMkLst>
            <pc:docMk/>
            <pc:sldMk cId="2076448794" sldId="259"/>
            <ac:spMk id="18" creationId="{1C39AA54-071E-4E6B-635B-28B6CECB741D}"/>
          </ac:spMkLst>
        </pc:spChg>
        <pc:spChg chg="add del mod">
          <ac:chgData name="Paulo Alexandre Bucur (2420352)" userId="S::2420352@student.uwtsd.ac.uk::51463c76-d7b2-4229-b84d-4554a43c3d6f" providerId="AD" clId="Web-{0F4780AB-24F8-D3E1-90EF-A82565E23DD4}" dt="2025-10-19T00:21:06.289" v="53"/>
          <ac:spMkLst>
            <pc:docMk/>
            <pc:sldMk cId="2076448794" sldId="259"/>
            <ac:spMk id="20" creationId="{69886488-29F9-33A4-A4C4-5988733EACE5}"/>
          </ac:spMkLst>
        </pc:spChg>
        <pc:spChg chg="add del mod">
          <ac:chgData name="Paulo Alexandre Bucur (2420352)" userId="S::2420352@student.uwtsd.ac.uk::51463c76-d7b2-4229-b84d-4554a43c3d6f" providerId="AD" clId="Web-{0F4780AB-24F8-D3E1-90EF-A82565E23DD4}" dt="2025-10-19T00:21:06.289" v="53"/>
          <ac:spMkLst>
            <pc:docMk/>
            <pc:sldMk cId="2076448794" sldId="259"/>
            <ac:spMk id="21" creationId="{F4F7AE3B-A5A3-167C-B073-C8E1506DB381}"/>
          </ac:spMkLst>
        </pc:spChg>
        <pc:spChg chg="add del mod">
          <ac:chgData name="Paulo Alexandre Bucur (2420352)" userId="S::2420352@student.uwtsd.ac.uk::51463c76-d7b2-4229-b84d-4554a43c3d6f" providerId="AD" clId="Web-{0F4780AB-24F8-D3E1-90EF-A82565E23DD4}" dt="2025-10-19T00:22:15.650" v="61"/>
          <ac:spMkLst>
            <pc:docMk/>
            <pc:sldMk cId="2076448794" sldId="259"/>
            <ac:spMk id="22" creationId="{AF908499-FC3A-946E-1C90-731BDD91C914}"/>
          </ac:spMkLst>
        </pc:spChg>
        <pc:spChg chg="add del mod">
          <ac:chgData name="Paulo Alexandre Bucur (2420352)" userId="S::2420352@student.uwtsd.ac.uk::51463c76-d7b2-4229-b84d-4554a43c3d6f" providerId="AD" clId="Web-{0F4780AB-24F8-D3E1-90EF-A82565E23DD4}" dt="2025-10-19T00:21:08.726" v="55"/>
          <ac:spMkLst>
            <pc:docMk/>
            <pc:sldMk cId="2076448794" sldId="259"/>
            <ac:spMk id="23" creationId="{13E8230F-E7C4-E706-72C8-173695724125}"/>
          </ac:spMkLst>
        </pc:spChg>
        <pc:spChg chg="add del mod">
          <ac:chgData name="Paulo Alexandre Bucur (2420352)" userId="S::2420352@student.uwtsd.ac.uk::51463c76-d7b2-4229-b84d-4554a43c3d6f" providerId="AD" clId="Web-{0F4780AB-24F8-D3E1-90EF-A82565E23DD4}" dt="2025-10-19T00:21:08.726" v="55"/>
          <ac:spMkLst>
            <pc:docMk/>
            <pc:sldMk cId="2076448794" sldId="259"/>
            <ac:spMk id="24" creationId="{F1D09523-A8D1-3EC8-65AA-A4D485B4DA49}"/>
          </ac:spMkLst>
        </pc:spChg>
        <pc:graphicFrameChg chg="add del">
          <ac:chgData name="Paulo Alexandre Bucur (2420352)" userId="S::2420352@student.uwtsd.ac.uk::51463c76-d7b2-4229-b84d-4554a43c3d6f" providerId="AD" clId="Web-{0F4780AB-24F8-D3E1-90EF-A82565E23DD4}" dt="2025-10-19T00:21:18.102" v="57"/>
          <ac:graphicFrameMkLst>
            <pc:docMk/>
            <pc:sldMk cId="2076448794" sldId="259"/>
            <ac:graphicFrameMk id="8" creationId="{3137E419-E9B2-FDEF-2CB1-355C8B178EB8}"/>
          </ac:graphicFrameMkLst>
        </pc:graphicFrameChg>
        <pc:picChg chg="add mod ord">
          <ac:chgData name="Paulo Alexandre Bucur (2420352)" userId="S::2420352@student.uwtsd.ac.uk::51463c76-d7b2-4229-b84d-4554a43c3d6f" providerId="AD" clId="Web-{0F4780AB-24F8-D3E1-90EF-A82565E23DD4}" dt="2025-10-19T00:21:45.524" v="59"/>
          <ac:picMkLst>
            <pc:docMk/>
            <pc:sldMk cId="2076448794" sldId="259"/>
            <ac:picMk id="19" creationId="{A3808F11-1D81-B57B-5078-506FB34A08E7}"/>
          </ac:picMkLst>
        </pc:picChg>
      </pc:sldChg>
      <pc:sldChg chg="addSp delSp modSp mod modClrScheme chgLayout">
        <pc:chgData name="Paulo Alexandre Bucur (2420352)" userId="S::2420352@student.uwtsd.ac.uk::51463c76-d7b2-4229-b84d-4554a43c3d6f" providerId="AD" clId="Web-{0F4780AB-24F8-D3E1-90EF-A82565E23DD4}" dt="2025-10-19T00:23:24.604" v="75" actId="1076"/>
        <pc:sldMkLst>
          <pc:docMk/>
          <pc:sldMk cId="2096988480" sldId="260"/>
        </pc:sldMkLst>
        <pc:spChg chg="mod">
          <ac:chgData name="Paulo Alexandre Bucur (2420352)" userId="S::2420352@student.uwtsd.ac.uk::51463c76-d7b2-4229-b84d-4554a43c3d6f" providerId="AD" clId="Web-{0F4780AB-24F8-D3E1-90EF-A82565E23DD4}" dt="2025-10-19T00:23:19.995" v="73" actId="1076"/>
          <ac:spMkLst>
            <pc:docMk/>
            <pc:sldMk cId="2096988480" sldId="260"/>
            <ac:spMk id="3" creationId="{27F61A73-7F34-169B-65F6-9F86992692A4}"/>
          </ac:spMkLst>
        </pc:spChg>
        <pc:spChg chg="mod">
          <ac:chgData name="Paulo Alexandre Bucur (2420352)" userId="S::2420352@student.uwtsd.ac.uk::51463c76-d7b2-4229-b84d-4554a43c3d6f" providerId="AD" clId="Web-{0F4780AB-24F8-D3E1-90EF-A82565E23DD4}" dt="2025-10-19T00:23:04.151" v="69"/>
          <ac:spMkLst>
            <pc:docMk/>
            <pc:sldMk cId="2096988480" sldId="260"/>
            <ac:spMk id="4" creationId="{C807AC7C-B916-E8A3-9376-BFC031B71D01}"/>
          </ac:spMkLst>
        </pc:spChg>
        <pc:spChg chg="mod">
          <ac:chgData name="Paulo Alexandre Bucur (2420352)" userId="S::2420352@student.uwtsd.ac.uk::51463c76-d7b2-4229-b84d-4554a43c3d6f" providerId="AD" clId="Web-{0F4780AB-24F8-D3E1-90EF-A82565E23DD4}" dt="2025-10-19T00:23:04.151" v="69"/>
          <ac:spMkLst>
            <pc:docMk/>
            <pc:sldMk cId="2096988480" sldId="260"/>
            <ac:spMk id="5" creationId="{126A7171-D7AC-8DF7-C44D-22FC9EA4C6F6}"/>
          </ac:spMkLst>
        </pc:spChg>
        <pc:spChg chg="mod">
          <ac:chgData name="Paulo Alexandre Bucur (2420352)" userId="S::2420352@student.uwtsd.ac.uk::51463c76-d7b2-4229-b84d-4554a43c3d6f" providerId="AD" clId="Web-{0F4780AB-24F8-D3E1-90EF-A82565E23DD4}" dt="2025-10-19T00:23:04.151" v="69"/>
          <ac:spMkLst>
            <pc:docMk/>
            <pc:sldMk cId="2096988480" sldId="260"/>
            <ac:spMk id="6" creationId="{F7BAAC63-A3DC-77EF-DEA6-485EB5FE55B7}"/>
          </ac:spMkLst>
        </pc:spChg>
        <pc:spChg chg="add del mod">
          <ac:chgData name="Paulo Alexandre Bucur (2420352)" userId="S::2420352@student.uwtsd.ac.uk::51463c76-d7b2-4229-b84d-4554a43c3d6f" providerId="AD" clId="Web-{0F4780AB-24F8-D3E1-90EF-A82565E23DD4}" dt="2025-10-19T00:23:09.448" v="70"/>
          <ac:spMkLst>
            <pc:docMk/>
            <pc:sldMk cId="2096988480" sldId="260"/>
            <ac:spMk id="11" creationId="{8AB5DA0F-CD2C-7311-E33E-7566184F434E}"/>
          </ac:spMkLst>
        </pc:spChg>
        <pc:picChg chg="add mod ord">
          <ac:chgData name="Paulo Alexandre Bucur (2420352)" userId="S::2420352@student.uwtsd.ac.uk::51463c76-d7b2-4229-b84d-4554a43c3d6f" providerId="AD" clId="Web-{0F4780AB-24F8-D3E1-90EF-A82565E23DD4}" dt="2025-10-19T00:23:24.604" v="75" actId="1076"/>
          <ac:picMkLst>
            <pc:docMk/>
            <pc:sldMk cId="2096988480" sldId="260"/>
            <ac:picMk id="2" creationId="{699B4715-EC66-F633-B24B-47FD4C51E58F}"/>
          </ac:picMkLst>
        </pc:picChg>
      </pc:sldChg>
      <pc:sldChg chg="addSp delSp modSp mod modClrScheme chgLayout">
        <pc:chgData name="Paulo Alexandre Bucur (2420352)" userId="S::2420352@student.uwtsd.ac.uk::51463c76-d7b2-4229-b84d-4554a43c3d6f" providerId="AD" clId="Web-{0F4780AB-24F8-D3E1-90EF-A82565E23DD4}" dt="2025-10-19T00:24:16.855" v="82" actId="1076"/>
        <pc:sldMkLst>
          <pc:docMk/>
          <pc:sldMk cId="4063196492" sldId="261"/>
        </pc:sldMkLst>
        <pc:spChg chg="mod">
          <ac:chgData name="Paulo Alexandre Bucur (2420352)" userId="S::2420352@student.uwtsd.ac.uk::51463c76-d7b2-4229-b84d-4554a43c3d6f" providerId="AD" clId="Web-{0F4780AB-24F8-D3E1-90EF-A82565E23DD4}" dt="2025-10-19T00:24:04.027" v="78"/>
          <ac:spMkLst>
            <pc:docMk/>
            <pc:sldMk cId="4063196492" sldId="261"/>
            <ac:spMk id="3" creationId="{CC70AC1E-7F74-C911-888F-C689AD96E3E4}"/>
          </ac:spMkLst>
        </pc:spChg>
        <pc:spChg chg="mod">
          <ac:chgData name="Paulo Alexandre Bucur (2420352)" userId="S::2420352@student.uwtsd.ac.uk::51463c76-d7b2-4229-b84d-4554a43c3d6f" providerId="AD" clId="Web-{0F4780AB-24F8-D3E1-90EF-A82565E23DD4}" dt="2025-10-19T00:24:04.027" v="78"/>
          <ac:spMkLst>
            <pc:docMk/>
            <pc:sldMk cId="4063196492" sldId="261"/>
            <ac:spMk id="4" creationId="{2B9D3C1F-4FE3-5741-D575-B825EE5B2934}"/>
          </ac:spMkLst>
        </pc:spChg>
        <pc:spChg chg="mod">
          <ac:chgData name="Paulo Alexandre Bucur (2420352)" userId="S::2420352@student.uwtsd.ac.uk::51463c76-d7b2-4229-b84d-4554a43c3d6f" providerId="AD" clId="Web-{0F4780AB-24F8-D3E1-90EF-A82565E23DD4}" dt="2025-10-19T00:24:04.027" v="78"/>
          <ac:spMkLst>
            <pc:docMk/>
            <pc:sldMk cId="4063196492" sldId="261"/>
            <ac:spMk id="5" creationId="{8983884B-9B29-6B6C-E318-EC5B74D0D9C9}"/>
          </ac:spMkLst>
        </pc:spChg>
        <pc:spChg chg="mod">
          <ac:chgData name="Paulo Alexandre Bucur (2420352)" userId="S::2420352@student.uwtsd.ac.uk::51463c76-d7b2-4229-b84d-4554a43c3d6f" providerId="AD" clId="Web-{0F4780AB-24F8-D3E1-90EF-A82565E23DD4}" dt="2025-10-19T00:24:04.027" v="78"/>
          <ac:spMkLst>
            <pc:docMk/>
            <pc:sldMk cId="4063196492" sldId="261"/>
            <ac:spMk id="6" creationId="{76BC0E44-6CAD-F5C5-5774-3C7118502705}"/>
          </ac:spMkLst>
        </pc:spChg>
        <pc:spChg chg="add del mod">
          <ac:chgData name="Paulo Alexandre Bucur (2420352)" userId="S::2420352@student.uwtsd.ac.uk::51463c76-d7b2-4229-b84d-4554a43c3d6f" providerId="AD" clId="Web-{0F4780AB-24F8-D3E1-90EF-A82565E23DD4}" dt="2025-10-19T00:24:04.027" v="78"/>
          <ac:spMkLst>
            <pc:docMk/>
            <pc:sldMk cId="4063196492" sldId="261"/>
            <ac:spMk id="11" creationId="{C805B6C0-E794-5123-C508-76A5F4E03623}"/>
          </ac:spMkLst>
        </pc:spChg>
        <pc:picChg chg="add mod ord">
          <ac:chgData name="Paulo Alexandre Bucur (2420352)" userId="S::2420352@student.uwtsd.ac.uk::51463c76-d7b2-4229-b84d-4554a43c3d6f" providerId="AD" clId="Web-{0F4780AB-24F8-D3E1-90EF-A82565E23DD4}" dt="2025-10-19T00:24:16.855" v="82" actId="1076"/>
          <ac:picMkLst>
            <pc:docMk/>
            <pc:sldMk cId="4063196492" sldId="261"/>
            <ac:picMk id="2" creationId="{CAD4EA38-193F-9B29-C5C5-7DF235C01036}"/>
          </ac:picMkLst>
        </pc:picChg>
      </pc:sldChg>
      <pc:sldChg chg="addSp delSp modSp mod modClrScheme chgLayout">
        <pc:chgData name="Paulo Alexandre Bucur (2420352)" userId="S::2420352@student.uwtsd.ac.uk::51463c76-d7b2-4229-b84d-4554a43c3d6f" providerId="AD" clId="Web-{0F4780AB-24F8-D3E1-90EF-A82565E23DD4}" dt="2025-10-19T00:25:30.388" v="93" actId="20577"/>
        <pc:sldMkLst>
          <pc:docMk/>
          <pc:sldMk cId="3376783590" sldId="262"/>
        </pc:sldMkLst>
        <pc:spChg chg="mod">
          <ac:chgData name="Paulo Alexandre Bucur (2420352)" userId="S::2420352@student.uwtsd.ac.uk::51463c76-d7b2-4229-b84d-4554a43c3d6f" providerId="AD" clId="Web-{0F4780AB-24F8-D3E1-90EF-A82565E23DD4}" dt="2025-10-19T00:25:30.388" v="93" actId="20577"/>
          <ac:spMkLst>
            <pc:docMk/>
            <pc:sldMk cId="3376783590" sldId="262"/>
            <ac:spMk id="3" creationId="{8BCCB119-09BA-9AD0-F40C-83860A5501E7}"/>
          </ac:spMkLst>
        </pc:spChg>
        <pc:spChg chg="mod">
          <ac:chgData name="Paulo Alexandre Bucur (2420352)" userId="S::2420352@student.uwtsd.ac.uk::51463c76-d7b2-4229-b84d-4554a43c3d6f" providerId="AD" clId="Web-{0F4780AB-24F8-D3E1-90EF-A82565E23DD4}" dt="2025-10-19T00:24:56.356" v="84"/>
          <ac:spMkLst>
            <pc:docMk/>
            <pc:sldMk cId="3376783590" sldId="262"/>
            <ac:spMk id="4" creationId="{41E96B25-FDED-CCBF-C8AC-20C8FB22992C}"/>
          </ac:spMkLst>
        </pc:spChg>
        <pc:spChg chg="mod">
          <ac:chgData name="Paulo Alexandre Bucur (2420352)" userId="S::2420352@student.uwtsd.ac.uk::51463c76-d7b2-4229-b84d-4554a43c3d6f" providerId="AD" clId="Web-{0F4780AB-24F8-D3E1-90EF-A82565E23DD4}" dt="2025-10-19T00:24:56.356" v="84"/>
          <ac:spMkLst>
            <pc:docMk/>
            <pc:sldMk cId="3376783590" sldId="262"/>
            <ac:spMk id="5" creationId="{979F18C7-DA9F-184E-CE6E-909841C3C6CB}"/>
          </ac:spMkLst>
        </pc:spChg>
        <pc:spChg chg="mod">
          <ac:chgData name="Paulo Alexandre Bucur (2420352)" userId="S::2420352@student.uwtsd.ac.uk::51463c76-d7b2-4229-b84d-4554a43c3d6f" providerId="AD" clId="Web-{0F4780AB-24F8-D3E1-90EF-A82565E23DD4}" dt="2025-10-19T00:24:56.356" v="84"/>
          <ac:spMkLst>
            <pc:docMk/>
            <pc:sldMk cId="3376783590" sldId="262"/>
            <ac:spMk id="6" creationId="{8841D499-FA64-8D02-3552-F22773BF75E9}"/>
          </ac:spMkLst>
        </pc:spChg>
        <pc:spChg chg="add del mod">
          <ac:chgData name="Paulo Alexandre Bucur (2420352)" userId="S::2420352@student.uwtsd.ac.uk::51463c76-d7b2-4229-b84d-4554a43c3d6f" providerId="AD" clId="Web-{0F4780AB-24F8-D3E1-90EF-A82565E23DD4}" dt="2025-10-19T00:25:08.544" v="85"/>
          <ac:spMkLst>
            <pc:docMk/>
            <pc:sldMk cId="3376783590" sldId="262"/>
            <ac:spMk id="11" creationId="{069418A8-D102-108F-AE9B-92EFFCB815D9}"/>
          </ac:spMkLst>
        </pc:spChg>
        <pc:picChg chg="add mod ord">
          <ac:chgData name="Paulo Alexandre Bucur (2420352)" userId="S::2420352@student.uwtsd.ac.uk::51463c76-d7b2-4229-b84d-4554a43c3d6f" providerId="AD" clId="Web-{0F4780AB-24F8-D3E1-90EF-A82565E23DD4}" dt="2025-10-19T00:24:56.356" v="84"/>
          <ac:picMkLst>
            <pc:docMk/>
            <pc:sldMk cId="3376783590" sldId="262"/>
            <ac:picMk id="2" creationId="{E4722966-73D4-AB05-6EE6-B7F97F8609AF}"/>
          </ac:picMkLst>
        </pc:picChg>
      </pc:sldChg>
      <pc:sldChg chg="modSp new ord">
        <pc:chgData name="Paulo Alexandre Bucur (2420352)" userId="S::2420352@student.uwtsd.ac.uk::51463c76-d7b2-4229-b84d-4554a43c3d6f" providerId="AD" clId="Web-{0F4780AB-24F8-D3E1-90EF-A82565E23DD4}" dt="2025-10-19T00:19:24.098" v="33"/>
        <pc:sldMkLst>
          <pc:docMk/>
          <pc:sldMk cId="627302370" sldId="267"/>
        </pc:sldMkLst>
        <pc:spChg chg="mod">
          <ac:chgData name="Paulo Alexandre Bucur (2420352)" userId="S::2420352@student.uwtsd.ac.uk::51463c76-d7b2-4229-b84d-4554a43c3d6f" providerId="AD" clId="Web-{0F4780AB-24F8-D3E1-90EF-A82565E23DD4}" dt="2025-10-19T00:19:16.675" v="32" actId="20577"/>
          <ac:spMkLst>
            <pc:docMk/>
            <pc:sldMk cId="627302370" sldId="267"/>
            <ac:spMk id="2" creationId="{11794EEA-D17F-E554-5E8A-1CFB2090D68C}"/>
          </ac:spMkLst>
        </pc:spChg>
        <pc:spChg chg="mod">
          <ac:chgData name="Paulo Alexandre Bucur (2420352)" userId="S::2420352@student.uwtsd.ac.uk::51463c76-d7b2-4229-b84d-4554a43c3d6f" providerId="AD" clId="Web-{0F4780AB-24F8-D3E1-90EF-A82565E23DD4}" dt="2025-10-19T00:19:05.347" v="30" actId="1076"/>
          <ac:spMkLst>
            <pc:docMk/>
            <pc:sldMk cId="627302370" sldId="267"/>
            <ac:spMk id="3" creationId="{A59B105C-7EC6-A4C5-39CE-B87D82523038}"/>
          </ac:spMkLst>
        </pc:spChg>
      </pc:sldChg>
      <pc:sldChg chg="new del">
        <pc:chgData name="Paulo Alexandre Bucur (2420352)" userId="S::2420352@student.uwtsd.ac.uk::51463c76-d7b2-4229-b84d-4554a43c3d6f" providerId="AD" clId="Web-{0F4780AB-24F8-D3E1-90EF-A82565E23DD4}" dt="2025-10-19T00:14:26.485" v="1"/>
        <pc:sldMkLst>
          <pc:docMk/>
          <pc:sldMk cId="2766171390" sldId="267"/>
        </pc:sldMkLst>
      </pc:sldChg>
    </pc:docChg>
  </pc:docChgLst>
  <pc:docChgLst>
    <pc:chgData name="Paulo Alexandre Bucur (2420352)" userId="S::2420352@student.uwtsd.ac.uk::51463c76-d7b2-4229-b84d-4554a43c3d6f" providerId="AD" clId="Web-{62838464-FEC6-AE48-541B-8CB6ECE6B295}"/>
    <pc:docChg chg="delSld modSld">
      <pc:chgData name="Paulo Alexandre Bucur (2420352)" userId="S::2420352@student.uwtsd.ac.uk::51463c76-d7b2-4229-b84d-4554a43c3d6f" providerId="AD" clId="Web-{62838464-FEC6-AE48-541B-8CB6ECE6B295}" dt="2025-10-14T08:36:50.427" v="59"/>
      <pc:docMkLst>
        <pc:docMk/>
      </pc:docMkLst>
      <pc:sldChg chg="delSp modSp">
        <pc:chgData name="Paulo Alexandre Bucur (2420352)" userId="S::2420352@student.uwtsd.ac.uk::51463c76-d7b2-4229-b84d-4554a43c3d6f" providerId="AD" clId="Web-{62838464-FEC6-AE48-541B-8CB6ECE6B295}" dt="2025-10-14T08:32:38.247" v="8" actId="1076"/>
        <pc:sldMkLst>
          <pc:docMk/>
          <pc:sldMk cId="3376783590" sldId="262"/>
        </pc:sldMkLst>
        <pc:spChg chg="mod">
          <ac:chgData name="Paulo Alexandre Bucur (2420352)" userId="S::2420352@student.uwtsd.ac.uk::51463c76-d7b2-4229-b84d-4554a43c3d6f" providerId="AD" clId="Web-{62838464-FEC6-AE48-541B-8CB6ECE6B295}" dt="2025-10-14T08:32:38.247" v="8" actId="1076"/>
          <ac:spMkLst>
            <pc:docMk/>
            <pc:sldMk cId="3376783590" sldId="262"/>
            <ac:spMk id="3" creationId="{8BCCB119-09BA-9AD0-F40C-83860A5501E7}"/>
          </ac:spMkLst>
        </pc:spChg>
      </pc:sldChg>
      <pc:sldChg chg="delSp modSp">
        <pc:chgData name="Paulo Alexandre Bucur (2420352)" userId="S::2420352@student.uwtsd.ac.uk::51463c76-d7b2-4229-b84d-4554a43c3d6f" providerId="AD" clId="Web-{62838464-FEC6-AE48-541B-8CB6ECE6B295}" dt="2025-10-14T08:36:37.895" v="58" actId="20577"/>
        <pc:sldMkLst>
          <pc:docMk/>
          <pc:sldMk cId="3375197729" sldId="264"/>
        </pc:sldMkLst>
        <pc:spChg chg="mod">
          <ac:chgData name="Paulo Alexandre Bucur (2420352)" userId="S::2420352@student.uwtsd.ac.uk::51463c76-d7b2-4229-b84d-4554a43c3d6f" providerId="AD" clId="Web-{62838464-FEC6-AE48-541B-8CB6ECE6B295}" dt="2025-10-14T08:36:37.895" v="58" actId="20577"/>
          <ac:spMkLst>
            <pc:docMk/>
            <pc:sldMk cId="3375197729" sldId="264"/>
            <ac:spMk id="3" creationId="{ADCC144C-4BB0-7E86-ABC1-E6980306F3AC}"/>
          </ac:spMkLst>
        </pc:spChg>
      </pc:sldChg>
      <pc:sldChg chg="delSp modSp">
        <pc:chgData name="Paulo Alexandre Bucur (2420352)" userId="S::2420352@student.uwtsd.ac.uk::51463c76-d7b2-4229-b84d-4554a43c3d6f" providerId="AD" clId="Web-{62838464-FEC6-AE48-541B-8CB6ECE6B295}" dt="2025-10-14T08:35:39.988" v="46" actId="20577"/>
        <pc:sldMkLst>
          <pc:docMk/>
          <pc:sldMk cId="1725714669" sldId="265"/>
        </pc:sldMkLst>
        <pc:spChg chg="mod">
          <ac:chgData name="Paulo Alexandre Bucur (2420352)" userId="S::2420352@student.uwtsd.ac.uk::51463c76-d7b2-4229-b84d-4554a43c3d6f" providerId="AD" clId="Web-{62838464-FEC6-AE48-541B-8CB6ECE6B295}" dt="2025-10-14T08:35:39.988" v="46" actId="20577"/>
          <ac:spMkLst>
            <pc:docMk/>
            <pc:sldMk cId="1725714669" sldId="265"/>
            <ac:spMk id="3" creationId="{8F9AB01B-321C-3DEB-050B-A5FCAEA55488}"/>
          </ac:spMkLst>
        </pc:spChg>
      </pc:sldChg>
      <pc:sldChg chg="delSp modSp">
        <pc:chgData name="Paulo Alexandre Bucur (2420352)" userId="S::2420352@student.uwtsd.ac.uk::51463c76-d7b2-4229-b84d-4554a43c3d6f" providerId="AD" clId="Web-{62838464-FEC6-AE48-541B-8CB6ECE6B295}" dt="2025-10-14T08:34:08.547" v="35" actId="1076"/>
        <pc:sldMkLst>
          <pc:docMk/>
          <pc:sldMk cId="4074533071" sldId="266"/>
        </pc:sldMkLst>
        <pc:spChg chg="mod">
          <ac:chgData name="Paulo Alexandre Bucur (2420352)" userId="S::2420352@student.uwtsd.ac.uk::51463c76-d7b2-4229-b84d-4554a43c3d6f" providerId="AD" clId="Web-{62838464-FEC6-AE48-541B-8CB6ECE6B295}" dt="2025-10-14T08:34:08.547" v="35" actId="1076"/>
          <ac:spMkLst>
            <pc:docMk/>
            <pc:sldMk cId="4074533071" sldId="266"/>
            <ac:spMk id="3" creationId="{2EDDE223-3337-53CC-CB98-826010936322}"/>
          </ac:spMkLst>
        </pc:spChg>
      </pc:sldChg>
    </pc:docChg>
  </pc:docChgLst>
  <pc:docChgLst>
    <pc:chgData name="Paulo Alexandre Bucur (2420352)" userId="S::2420352@student.uwtsd.ac.uk::51463c76-d7b2-4229-b84d-4554a43c3d6f" providerId="AD" clId="Web-{78209E00-F069-BCA3-5E0B-7973EE8A4172}"/>
    <pc:docChg chg="modSld">
      <pc:chgData name="Paulo Alexandre Bucur (2420352)" userId="S::2420352@student.uwtsd.ac.uk::51463c76-d7b2-4229-b84d-4554a43c3d6f" providerId="AD" clId="Web-{78209E00-F069-BCA3-5E0B-7973EE8A4172}" dt="2025-10-14T08:13:57.043" v="7"/>
      <pc:docMkLst>
        <pc:docMk/>
      </pc:docMkLst>
      <pc:sldChg chg="addSp delSp modSp">
        <pc:chgData name="Paulo Alexandre Bucur (2420352)" userId="S::2420352@student.uwtsd.ac.uk::51463c76-d7b2-4229-b84d-4554a43c3d6f" providerId="AD" clId="Web-{78209E00-F069-BCA3-5E0B-7973EE8A4172}" dt="2025-10-14T08:13:57.043" v="7"/>
        <pc:sldMkLst>
          <pc:docMk/>
          <pc:sldMk cId="109857222" sldId="256"/>
        </pc:sldMkLst>
        <pc:spChg chg="mod">
          <ac:chgData name="Paulo Alexandre Bucur (2420352)" userId="S::2420352@student.uwtsd.ac.uk::51463c76-d7b2-4229-b84d-4554a43c3d6f" providerId="AD" clId="Web-{78209E00-F069-BCA3-5E0B-7973EE8A4172}" dt="2025-10-14T08:13:47.840" v="6" actId="20577"/>
          <ac:spMkLst>
            <pc:docMk/>
            <pc:sldMk cId="109857222" sldId="256"/>
            <ac:spMk id="2" creationId="{00000000-0000-0000-0000-000000000000}"/>
          </ac:spMkLst>
        </pc:spChg>
        <pc:spChg chg="add">
          <ac:chgData name="Paulo Alexandre Bucur (2420352)" userId="S::2420352@student.uwtsd.ac.uk::51463c76-d7b2-4229-b84d-4554a43c3d6f" providerId="AD" clId="Web-{78209E00-F069-BCA3-5E0B-7973EE8A4172}" dt="2025-10-14T08:13:57.043" v="7"/>
          <ac:spMkLst>
            <pc:docMk/>
            <pc:sldMk cId="109857222" sldId="256"/>
            <ac:spMk id="4" creationId="{BABDEB89-2615-0A2F-5441-4C1EAD57A6E6}"/>
          </ac:spMkLst>
        </pc:spChg>
      </pc:sldChg>
    </pc:docChg>
  </pc:docChgLst>
  <pc:docChgLst>
    <pc:chgData name="Paulo Alexandre Bucur (2420352)" userId="S::2420352@student.uwtsd.ac.uk::51463c76-d7b2-4229-b84d-4554a43c3d6f" providerId="AD" clId="Web-{2CDEA9C9-D86E-A4E1-AE8B-D78E583B3EC5}"/>
    <pc:docChg chg="mod addSld modSld addMainMaster delMainMaster">
      <pc:chgData name="Paulo Alexandre Bucur (2420352)" userId="S::2420352@student.uwtsd.ac.uk::51463c76-d7b2-4229-b84d-4554a43c3d6f" providerId="AD" clId="Web-{2CDEA9C9-D86E-A4E1-AE8B-D78E583B3EC5}" dt="2025-10-14T08:25:12.426" v="97"/>
      <pc:docMkLst>
        <pc:docMk/>
      </pc:docMkLst>
      <pc:sldChg chg="addSp modSp mod modClrScheme chgLayout">
        <pc:chgData name="Paulo Alexandre Bucur (2420352)" userId="S::2420352@student.uwtsd.ac.uk::51463c76-d7b2-4229-b84d-4554a43c3d6f" providerId="AD" clId="Web-{2CDEA9C9-D86E-A4E1-AE8B-D78E583B3EC5}" dt="2025-10-14T08:16:38.947" v="34"/>
        <pc:sldMkLst>
          <pc:docMk/>
          <pc:sldMk cId="109857222" sldId="256"/>
        </pc:sldMkLst>
        <pc:spChg chg="mod ord">
          <ac:chgData name="Paulo Alexandre Bucur (2420352)" userId="S::2420352@student.uwtsd.ac.uk::51463c76-d7b2-4229-b84d-4554a43c3d6f" providerId="AD" clId="Web-{2CDEA9C9-D86E-A4E1-AE8B-D78E583B3EC5}" dt="2025-10-14T08:16:38.947" v="34"/>
          <ac:spMkLst>
            <pc:docMk/>
            <pc:sldMk cId="109857222" sldId="256"/>
            <ac:spMk id="2" creationId="{00000000-0000-0000-0000-000000000000}"/>
          </ac:spMkLst>
        </pc:spChg>
        <pc:spChg chg="add mod">
          <ac:chgData name="Paulo Alexandre Bucur (2420352)" userId="S::2420352@student.uwtsd.ac.uk::51463c76-d7b2-4229-b84d-4554a43c3d6f" providerId="AD" clId="Web-{2CDEA9C9-D86E-A4E1-AE8B-D78E583B3EC5}" dt="2025-10-14T08:16:38.712" v="33" actId="20577"/>
          <ac:spMkLst>
            <pc:docMk/>
            <pc:sldMk cId="109857222" sldId="256"/>
            <ac:spMk id="3" creationId="{EA8BB11D-3070-0841-ECD2-5A8EAEC7312B}"/>
          </ac:spMkLst>
        </pc:spChg>
      </pc:sldChg>
      <pc:sldChg chg="delSp modSp new">
        <pc:chgData name="Paulo Alexandre Bucur (2420352)" userId="S::2420352@student.uwtsd.ac.uk::51463c76-d7b2-4229-b84d-4554a43c3d6f" providerId="AD" clId="Web-{2CDEA9C9-D86E-A4E1-AE8B-D78E583B3EC5}" dt="2025-10-14T08:20:15.482" v="50" actId="20577"/>
        <pc:sldMkLst>
          <pc:docMk/>
          <pc:sldMk cId="125467379" sldId="257"/>
        </pc:sldMkLst>
      </pc:sldChg>
      <pc:sldChg chg="delSp modSp new">
        <pc:chgData name="Paulo Alexandre Bucur (2420352)" userId="S::2420352@student.uwtsd.ac.uk::51463c76-d7b2-4229-b84d-4554a43c3d6f" providerId="AD" clId="Web-{2CDEA9C9-D86E-A4E1-AE8B-D78E583B3EC5}" dt="2025-10-14T08:21:48.093" v="60" actId="14100"/>
        <pc:sldMkLst>
          <pc:docMk/>
          <pc:sldMk cId="356078087" sldId="258"/>
        </pc:sldMkLst>
      </pc:sldChg>
      <pc:sldChg chg="delSp modSp new">
        <pc:chgData name="Paulo Alexandre Bucur (2420352)" userId="S::2420352@student.uwtsd.ac.uk::51463c76-d7b2-4229-b84d-4554a43c3d6f" providerId="AD" clId="Web-{2CDEA9C9-D86E-A4E1-AE8B-D78E583B3EC5}" dt="2025-10-14T08:23:01.235" v="70" actId="1076"/>
        <pc:sldMkLst>
          <pc:docMk/>
          <pc:sldMk cId="2076448794" sldId="259"/>
        </pc:sldMkLst>
        <pc:spChg chg="mod">
          <ac:chgData name="Paulo Alexandre Bucur (2420352)" userId="S::2420352@student.uwtsd.ac.uk::51463c76-d7b2-4229-b84d-4554a43c3d6f" providerId="AD" clId="Web-{2CDEA9C9-D86E-A4E1-AE8B-D78E583B3EC5}" dt="2025-10-14T08:23:01.235" v="70" actId="1076"/>
          <ac:spMkLst>
            <pc:docMk/>
            <pc:sldMk cId="2076448794" sldId="259"/>
            <ac:spMk id="3" creationId="{B6C2E70F-1467-8921-9810-A5AE1746B2D3}"/>
          </ac:spMkLst>
        </pc:spChg>
      </pc:sldChg>
      <pc:sldChg chg="delSp modSp new">
        <pc:chgData name="Paulo Alexandre Bucur (2420352)" userId="S::2420352@student.uwtsd.ac.uk::51463c76-d7b2-4229-b84d-4554a43c3d6f" providerId="AD" clId="Web-{2CDEA9C9-D86E-A4E1-AE8B-D78E583B3EC5}" dt="2025-10-14T08:24:09.626" v="83" actId="20577"/>
        <pc:sldMkLst>
          <pc:docMk/>
          <pc:sldMk cId="2096988480" sldId="260"/>
        </pc:sldMkLst>
        <pc:spChg chg="mod">
          <ac:chgData name="Paulo Alexandre Bucur (2420352)" userId="S::2420352@student.uwtsd.ac.uk::51463c76-d7b2-4229-b84d-4554a43c3d6f" providerId="AD" clId="Web-{2CDEA9C9-D86E-A4E1-AE8B-D78E583B3EC5}" dt="2025-10-14T08:24:09.626" v="83" actId="20577"/>
          <ac:spMkLst>
            <pc:docMk/>
            <pc:sldMk cId="2096988480" sldId="260"/>
            <ac:spMk id="3" creationId="{27F61A73-7F34-169B-65F6-9F86992692A4}"/>
          </ac:spMkLst>
        </pc:spChg>
      </pc:sldChg>
      <pc:sldChg chg="delSp modSp new">
        <pc:chgData name="Paulo Alexandre Bucur (2420352)" userId="S::2420352@student.uwtsd.ac.uk::51463c76-d7b2-4229-b84d-4554a43c3d6f" providerId="AD" clId="Web-{2CDEA9C9-D86E-A4E1-AE8B-D78E583B3EC5}" dt="2025-10-14T08:24:56.643" v="93" actId="14100"/>
        <pc:sldMkLst>
          <pc:docMk/>
          <pc:sldMk cId="4063196492" sldId="261"/>
        </pc:sldMkLst>
        <pc:spChg chg="mod">
          <ac:chgData name="Paulo Alexandre Bucur (2420352)" userId="S::2420352@student.uwtsd.ac.uk::51463c76-d7b2-4229-b84d-4554a43c3d6f" providerId="AD" clId="Web-{2CDEA9C9-D86E-A4E1-AE8B-D78E583B3EC5}" dt="2025-10-14T08:24:56.643" v="93" actId="14100"/>
          <ac:spMkLst>
            <pc:docMk/>
            <pc:sldMk cId="4063196492" sldId="261"/>
            <ac:spMk id="3" creationId="{CC70AC1E-7F74-C911-888F-C689AD96E3E4}"/>
          </ac:spMkLst>
        </pc:spChg>
      </pc:sldChg>
      <pc:sldChg chg="new">
        <pc:chgData name="Paulo Alexandre Bucur (2420352)" userId="S::2420352@student.uwtsd.ac.uk::51463c76-d7b2-4229-b84d-4554a43c3d6f" providerId="AD" clId="Web-{2CDEA9C9-D86E-A4E1-AE8B-D78E583B3EC5}" dt="2025-10-14T08:17:03.260" v="40"/>
        <pc:sldMkLst>
          <pc:docMk/>
          <pc:sldMk cId="3376783590" sldId="262"/>
        </pc:sldMkLst>
      </pc:sldChg>
      <pc:sldChg chg="new">
        <pc:chgData name="Paulo Alexandre Bucur (2420352)" userId="S::2420352@student.uwtsd.ac.uk::51463c76-d7b2-4229-b84d-4554a43c3d6f" providerId="AD" clId="Web-{2CDEA9C9-D86E-A4E1-AE8B-D78E583B3EC5}" dt="2025-10-14T08:25:07.129" v="95"/>
        <pc:sldMkLst>
          <pc:docMk/>
          <pc:sldMk cId="3375197729" sldId="264"/>
        </pc:sldMkLst>
      </pc:sldChg>
      <pc:sldChg chg="new">
        <pc:chgData name="Paulo Alexandre Bucur (2420352)" userId="S::2420352@student.uwtsd.ac.uk::51463c76-d7b2-4229-b84d-4554a43c3d6f" providerId="AD" clId="Web-{2CDEA9C9-D86E-A4E1-AE8B-D78E583B3EC5}" dt="2025-10-14T08:25:09.832" v="96"/>
        <pc:sldMkLst>
          <pc:docMk/>
          <pc:sldMk cId="1725714669" sldId="265"/>
        </pc:sldMkLst>
      </pc:sldChg>
      <pc:sldChg chg="new">
        <pc:chgData name="Paulo Alexandre Bucur (2420352)" userId="S::2420352@student.uwtsd.ac.uk::51463c76-d7b2-4229-b84d-4554a43c3d6f" providerId="AD" clId="Web-{2CDEA9C9-D86E-A4E1-AE8B-D78E583B3EC5}" dt="2025-10-14T08:25:12.426" v="97"/>
        <pc:sldMkLst>
          <pc:docMk/>
          <pc:sldMk cId="4074533071" sldId="266"/>
        </pc:sldMkLst>
      </pc:sldChg>
      <pc:sldMasterChg chg="add addSldLayout modSldLayout">
        <pc:chgData name="Paulo Alexandre Bucur (2420352)" userId="S::2420352@student.uwtsd.ac.uk::51463c76-d7b2-4229-b84d-4554a43c3d6f" providerId="AD" clId="Web-{2CDEA9C9-D86E-A4E1-AE8B-D78E583B3EC5}" dt="2025-10-14T08:16:38.947" v="34"/>
        <pc:sldMasterMkLst>
          <pc:docMk/>
          <pc:sldMasterMk cId="315093442" sldId="2147483672"/>
        </pc:sldMasterMkLst>
        <pc:sldLayoutChg chg="add mod replId">
          <pc:chgData name="Paulo Alexandre Bucur (2420352)" userId="S::2420352@student.uwtsd.ac.uk::51463c76-d7b2-4229-b84d-4554a43c3d6f" providerId="AD" clId="Web-{2CDEA9C9-D86E-A4E1-AE8B-D78E583B3EC5}" dt="2025-10-14T08:16:38.947" v="34"/>
          <pc:sldLayoutMkLst>
            <pc:docMk/>
            <pc:sldMasterMk cId="315093442" sldId="2147483672"/>
            <pc:sldLayoutMk cId="2650062239" sldId="2147483673"/>
          </pc:sldLayoutMkLst>
        </pc:sldLayoutChg>
        <pc:sldLayoutChg chg="add mod replId">
          <pc:chgData name="Paulo Alexandre Bucur (2420352)" userId="S::2420352@student.uwtsd.ac.uk::51463c76-d7b2-4229-b84d-4554a43c3d6f" providerId="AD" clId="Web-{2CDEA9C9-D86E-A4E1-AE8B-D78E583B3EC5}" dt="2025-10-14T08:16:38.947" v="34"/>
          <pc:sldLayoutMkLst>
            <pc:docMk/>
            <pc:sldMasterMk cId="315093442" sldId="2147483672"/>
            <pc:sldLayoutMk cId="3868190423" sldId="2147483674"/>
          </pc:sldLayoutMkLst>
        </pc:sldLayoutChg>
        <pc:sldLayoutChg chg="add mod replId">
          <pc:chgData name="Paulo Alexandre Bucur (2420352)" userId="S::2420352@student.uwtsd.ac.uk::51463c76-d7b2-4229-b84d-4554a43c3d6f" providerId="AD" clId="Web-{2CDEA9C9-D86E-A4E1-AE8B-D78E583B3EC5}" dt="2025-10-14T08:16:38.947" v="34"/>
          <pc:sldLayoutMkLst>
            <pc:docMk/>
            <pc:sldMasterMk cId="315093442" sldId="2147483672"/>
            <pc:sldLayoutMk cId="555848755" sldId="2147483675"/>
          </pc:sldLayoutMkLst>
        </pc:sldLayoutChg>
        <pc:sldLayoutChg chg="add mod replId">
          <pc:chgData name="Paulo Alexandre Bucur (2420352)" userId="S::2420352@student.uwtsd.ac.uk::51463c76-d7b2-4229-b84d-4554a43c3d6f" providerId="AD" clId="Web-{2CDEA9C9-D86E-A4E1-AE8B-D78E583B3EC5}" dt="2025-10-14T08:16:38.947" v="34"/>
          <pc:sldLayoutMkLst>
            <pc:docMk/>
            <pc:sldMasterMk cId="315093442" sldId="2147483672"/>
            <pc:sldLayoutMk cId="1758112112" sldId="2147483676"/>
          </pc:sldLayoutMkLst>
        </pc:sldLayoutChg>
        <pc:sldLayoutChg chg="add mod replId">
          <pc:chgData name="Paulo Alexandre Bucur (2420352)" userId="S::2420352@student.uwtsd.ac.uk::51463c76-d7b2-4229-b84d-4554a43c3d6f" providerId="AD" clId="Web-{2CDEA9C9-D86E-A4E1-AE8B-D78E583B3EC5}" dt="2025-10-14T08:16:38.947" v="34"/>
          <pc:sldLayoutMkLst>
            <pc:docMk/>
            <pc:sldMasterMk cId="315093442" sldId="2147483672"/>
            <pc:sldLayoutMk cId="747405836" sldId="2147483677"/>
          </pc:sldLayoutMkLst>
        </pc:sldLayoutChg>
        <pc:sldLayoutChg chg="add mod replId">
          <pc:chgData name="Paulo Alexandre Bucur (2420352)" userId="S::2420352@student.uwtsd.ac.uk::51463c76-d7b2-4229-b84d-4554a43c3d6f" providerId="AD" clId="Web-{2CDEA9C9-D86E-A4E1-AE8B-D78E583B3EC5}" dt="2025-10-14T08:16:38.947" v="34"/>
          <pc:sldLayoutMkLst>
            <pc:docMk/>
            <pc:sldMasterMk cId="315093442" sldId="2147483672"/>
            <pc:sldLayoutMk cId="1529795803" sldId="2147483678"/>
          </pc:sldLayoutMkLst>
        </pc:sldLayoutChg>
        <pc:sldLayoutChg chg="add mod replId">
          <pc:chgData name="Paulo Alexandre Bucur (2420352)" userId="S::2420352@student.uwtsd.ac.uk::51463c76-d7b2-4229-b84d-4554a43c3d6f" providerId="AD" clId="Web-{2CDEA9C9-D86E-A4E1-AE8B-D78E583B3EC5}" dt="2025-10-14T08:16:38.947" v="34"/>
          <pc:sldLayoutMkLst>
            <pc:docMk/>
            <pc:sldMasterMk cId="315093442" sldId="2147483672"/>
            <pc:sldLayoutMk cId="999958463" sldId="2147483679"/>
          </pc:sldLayoutMkLst>
        </pc:sldLayoutChg>
        <pc:sldLayoutChg chg="add mod replId">
          <pc:chgData name="Paulo Alexandre Bucur (2420352)" userId="S::2420352@student.uwtsd.ac.uk::51463c76-d7b2-4229-b84d-4554a43c3d6f" providerId="AD" clId="Web-{2CDEA9C9-D86E-A4E1-AE8B-D78E583B3EC5}" dt="2025-10-14T08:16:38.947" v="34"/>
          <pc:sldLayoutMkLst>
            <pc:docMk/>
            <pc:sldMasterMk cId="315093442" sldId="2147483672"/>
            <pc:sldLayoutMk cId="3959136830" sldId="2147483680"/>
          </pc:sldLayoutMkLst>
        </pc:sldLayoutChg>
        <pc:sldLayoutChg chg="add mod replId">
          <pc:chgData name="Paulo Alexandre Bucur (2420352)" userId="S::2420352@student.uwtsd.ac.uk::51463c76-d7b2-4229-b84d-4554a43c3d6f" providerId="AD" clId="Web-{2CDEA9C9-D86E-A4E1-AE8B-D78E583B3EC5}" dt="2025-10-14T08:16:38.947" v="34"/>
          <pc:sldLayoutMkLst>
            <pc:docMk/>
            <pc:sldMasterMk cId="315093442" sldId="2147483672"/>
            <pc:sldLayoutMk cId="3844920797" sldId="2147483681"/>
          </pc:sldLayoutMkLst>
        </pc:sldLayoutChg>
        <pc:sldLayoutChg chg="add mod replId">
          <pc:chgData name="Paulo Alexandre Bucur (2420352)" userId="S::2420352@student.uwtsd.ac.uk::51463c76-d7b2-4229-b84d-4554a43c3d6f" providerId="AD" clId="Web-{2CDEA9C9-D86E-A4E1-AE8B-D78E583B3EC5}" dt="2025-10-14T08:16:38.947" v="34"/>
          <pc:sldLayoutMkLst>
            <pc:docMk/>
            <pc:sldMasterMk cId="315093442" sldId="2147483672"/>
            <pc:sldLayoutMk cId="3927383752" sldId="2147483682"/>
          </pc:sldLayoutMkLst>
        </pc:sldLayoutChg>
        <pc:sldLayoutChg chg="add mod replId">
          <pc:chgData name="Paulo Alexandre Bucur (2420352)" userId="S::2420352@student.uwtsd.ac.uk::51463c76-d7b2-4229-b84d-4554a43c3d6f" providerId="AD" clId="Web-{2CDEA9C9-D86E-A4E1-AE8B-D78E583B3EC5}" dt="2025-10-14T08:16:38.947" v="34"/>
          <pc:sldLayoutMkLst>
            <pc:docMk/>
            <pc:sldMasterMk cId="315093442" sldId="2147483672"/>
            <pc:sldLayoutMk cId="2313308873" sldId="2147483683"/>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A1955CD-53DA-42DA-B281-2627CFF25F23}" type="doc">
      <dgm:prSet loTypeId="urn:microsoft.com/office/officeart/2005/8/layout/orgChart1" loCatId="hierarchy" qsTypeId="urn:microsoft.com/office/officeart/2005/8/quickstyle/simple2" qsCatId="simple" csTypeId="urn:microsoft.com/office/officeart/2005/8/colors/accent2_2" csCatId="accent2"/>
      <dgm:spPr/>
      <dgm:t>
        <a:bodyPr/>
        <a:lstStyle/>
        <a:p>
          <a:endParaRPr lang="en-US"/>
        </a:p>
      </dgm:t>
    </dgm:pt>
    <dgm:pt modelId="{A2A49CDF-9298-4D03-992A-08B0809B5836}">
      <dgm:prSet/>
      <dgm:spPr/>
      <dgm:t>
        <a:bodyPr/>
        <a:lstStyle/>
        <a:p>
          <a:r>
            <a:rPr lang="en-US" b="1"/>
            <a:t>Introduction to the Scenario</a:t>
          </a:r>
          <a:endParaRPr lang="en-US"/>
        </a:p>
      </dgm:t>
    </dgm:pt>
    <dgm:pt modelId="{5A53C2AD-D9DA-4C2B-A2F5-18F72277E506}" type="parTrans" cxnId="{A24A6FD6-0B98-4B1A-815B-2846713B7C5F}">
      <dgm:prSet/>
      <dgm:spPr/>
      <dgm:t>
        <a:bodyPr/>
        <a:lstStyle/>
        <a:p>
          <a:endParaRPr lang="en-US"/>
        </a:p>
      </dgm:t>
    </dgm:pt>
    <dgm:pt modelId="{62EEFCB2-45B3-4DCF-AB39-5E1C3343F16F}" type="sibTrans" cxnId="{A24A6FD6-0B98-4B1A-815B-2846713B7C5F}">
      <dgm:prSet/>
      <dgm:spPr/>
      <dgm:t>
        <a:bodyPr/>
        <a:lstStyle/>
        <a:p>
          <a:endParaRPr lang="en-US"/>
        </a:p>
      </dgm:t>
    </dgm:pt>
    <dgm:pt modelId="{2C318834-E876-485B-B3EF-D8BBD53F36D7}">
      <dgm:prSet/>
      <dgm:spPr/>
      <dgm:t>
        <a:bodyPr/>
        <a:lstStyle/>
        <a:p>
          <a:r>
            <a:rPr lang="en-US" b="1"/>
            <a:t>Amira is a 3-year-old child who has recently joined the nursery.</a:t>
          </a:r>
          <a:endParaRPr lang="en-US"/>
        </a:p>
      </dgm:t>
    </dgm:pt>
    <dgm:pt modelId="{B6E505A5-4EF9-4D62-8284-1242ED399DC8}" type="parTrans" cxnId="{76502B65-D659-48AE-9388-343BD8DCE538}">
      <dgm:prSet/>
      <dgm:spPr/>
      <dgm:t>
        <a:bodyPr/>
        <a:lstStyle/>
        <a:p>
          <a:endParaRPr lang="en-US"/>
        </a:p>
      </dgm:t>
    </dgm:pt>
    <dgm:pt modelId="{9149BA1D-3B75-452B-ACE9-F8A06DE526F5}" type="sibTrans" cxnId="{76502B65-D659-48AE-9388-343BD8DCE538}">
      <dgm:prSet/>
      <dgm:spPr/>
      <dgm:t>
        <a:bodyPr/>
        <a:lstStyle/>
        <a:p>
          <a:endParaRPr lang="en-US"/>
        </a:p>
      </dgm:t>
    </dgm:pt>
    <dgm:pt modelId="{99E97353-0077-4165-9F59-62D4C580D307}">
      <dgm:prSet/>
      <dgm:spPr/>
      <dgm:t>
        <a:bodyPr/>
        <a:lstStyle/>
        <a:p>
          <a:r>
            <a:rPr lang="en-US" b="1"/>
            <a:t>She shows:</a:t>
          </a:r>
          <a:endParaRPr lang="en-US"/>
        </a:p>
      </dgm:t>
    </dgm:pt>
    <dgm:pt modelId="{D378A841-00CE-41DB-89BC-B3681BA88BBF}" type="parTrans" cxnId="{5173A887-B278-4048-95F0-F659DAC28D1D}">
      <dgm:prSet/>
      <dgm:spPr/>
      <dgm:t>
        <a:bodyPr/>
        <a:lstStyle/>
        <a:p>
          <a:endParaRPr lang="en-US"/>
        </a:p>
      </dgm:t>
    </dgm:pt>
    <dgm:pt modelId="{706C72A7-E7F1-41F7-8403-3564069F79A2}" type="sibTrans" cxnId="{5173A887-B278-4048-95F0-F659DAC28D1D}">
      <dgm:prSet/>
      <dgm:spPr/>
      <dgm:t>
        <a:bodyPr/>
        <a:lstStyle/>
        <a:p>
          <a:endParaRPr lang="en-US"/>
        </a:p>
      </dgm:t>
    </dgm:pt>
    <dgm:pt modelId="{99D44964-C06F-4EC0-BC45-B2BB7ADA1064}">
      <dgm:prSet/>
      <dgm:spPr/>
      <dgm:t>
        <a:bodyPr/>
        <a:lstStyle/>
        <a:p>
          <a:r>
            <a:rPr lang="en-US" b="1"/>
            <a:t>Signs of anxiety when separated from carers.</a:t>
          </a:r>
          <a:endParaRPr lang="en-US"/>
        </a:p>
      </dgm:t>
    </dgm:pt>
    <dgm:pt modelId="{3E54F258-16DC-42F1-86AD-13A80CA3820C}" type="parTrans" cxnId="{A496C237-AA8C-46AF-A8B4-A7FACB951C69}">
      <dgm:prSet/>
      <dgm:spPr/>
      <dgm:t>
        <a:bodyPr/>
        <a:lstStyle/>
        <a:p>
          <a:endParaRPr lang="en-US"/>
        </a:p>
      </dgm:t>
    </dgm:pt>
    <dgm:pt modelId="{0784C174-49E9-4F9E-AC08-B626BE9DC4FE}" type="sibTrans" cxnId="{A496C237-AA8C-46AF-A8B4-A7FACB951C69}">
      <dgm:prSet/>
      <dgm:spPr/>
      <dgm:t>
        <a:bodyPr/>
        <a:lstStyle/>
        <a:p>
          <a:endParaRPr lang="en-US"/>
        </a:p>
      </dgm:t>
    </dgm:pt>
    <dgm:pt modelId="{D6454796-B784-4DC5-9DBA-3B67350E2F25}">
      <dgm:prSet/>
      <dgm:spPr/>
      <dgm:t>
        <a:bodyPr/>
        <a:lstStyle/>
        <a:p>
          <a:r>
            <a:rPr lang="en-US" b="1"/>
            <a:t>Limited verbal communication.</a:t>
          </a:r>
          <a:endParaRPr lang="en-US"/>
        </a:p>
      </dgm:t>
    </dgm:pt>
    <dgm:pt modelId="{17A37C50-9992-499C-98E5-E3E1782E1CAC}" type="parTrans" cxnId="{0A2846AE-D255-40A0-9E1B-2699F71EF339}">
      <dgm:prSet/>
      <dgm:spPr/>
      <dgm:t>
        <a:bodyPr/>
        <a:lstStyle/>
        <a:p>
          <a:endParaRPr lang="en-US"/>
        </a:p>
      </dgm:t>
    </dgm:pt>
    <dgm:pt modelId="{03996E0A-4A78-4710-A84C-FF9E28CB894B}" type="sibTrans" cxnId="{0A2846AE-D255-40A0-9E1B-2699F71EF339}">
      <dgm:prSet/>
      <dgm:spPr/>
      <dgm:t>
        <a:bodyPr/>
        <a:lstStyle/>
        <a:p>
          <a:endParaRPr lang="en-US"/>
        </a:p>
      </dgm:t>
    </dgm:pt>
    <dgm:pt modelId="{D2651C0F-DAD9-441B-A257-0FD9E48D1D63}">
      <dgm:prSet/>
      <dgm:spPr/>
      <dgm:t>
        <a:bodyPr/>
        <a:lstStyle/>
        <a:p>
          <a:r>
            <a:rPr lang="en-US" b="1"/>
            <a:t>Difficulty engaging in group play.</a:t>
          </a:r>
          <a:endParaRPr lang="en-US"/>
        </a:p>
      </dgm:t>
    </dgm:pt>
    <dgm:pt modelId="{7CD848D2-2371-41F0-B6B3-CD17BED739D6}" type="parTrans" cxnId="{9791BD67-E207-4B19-B749-57471DAC4DED}">
      <dgm:prSet/>
      <dgm:spPr/>
      <dgm:t>
        <a:bodyPr/>
        <a:lstStyle/>
        <a:p>
          <a:endParaRPr lang="en-US"/>
        </a:p>
      </dgm:t>
    </dgm:pt>
    <dgm:pt modelId="{995559D8-CE3D-4A9A-B909-89762808B17F}" type="sibTrans" cxnId="{9791BD67-E207-4B19-B749-57471DAC4DED}">
      <dgm:prSet/>
      <dgm:spPr/>
      <dgm:t>
        <a:bodyPr/>
        <a:lstStyle/>
        <a:p>
          <a:endParaRPr lang="en-US"/>
        </a:p>
      </dgm:t>
    </dgm:pt>
    <dgm:pt modelId="{001B8994-2AE9-4054-8E0C-43501F8633C1}">
      <dgm:prSet/>
      <dgm:spPr/>
      <dgm:t>
        <a:bodyPr/>
        <a:lstStyle/>
        <a:p>
          <a:r>
            <a:rPr lang="en-US" b="1"/>
            <a:t>Goal: To understand Amira’s developmental needs and propose effective support strategies.</a:t>
          </a:r>
          <a:endParaRPr lang="en-US"/>
        </a:p>
      </dgm:t>
    </dgm:pt>
    <dgm:pt modelId="{3D9EEA9B-6BFA-4164-A34F-3BED3D5AFA0D}" type="parTrans" cxnId="{BF606ADC-A07A-4D65-BFF7-F4E4FC18A77D}">
      <dgm:prSet/>
      <dgm:spPr/>
      <dgm:t>
        <a:bodyPr/>
        <a:lstStyle/>
        <a:p>
          <a:endParaRPr lang="en-US"/>
        </a:p>
      </dgm:t>
    </dgm:pt>
    <dgm:pt modelId="{5057C5E9-2BDC-40CB-B6B3-C92C0EAA7BAA}" type="sibTrans" cxnId="{BF606ADC-A07A-4D65-BFF7-F4E4FC18A77D}">
      <dgm:prSet/>
      <dgm:spPr/>
      <dgm:t>
        <a:bodyPr/>
        <a:lstStyle/>
        <a:p>
          <a:endParaRPr lang="en-US"/>
        </a:p>
      </dgm:t>
    </dgm:pt>
    <dgm:pt modelId="{E05B3C66-D353-49D6-A728-5B89A921CE8E}" type="pres">
      <dgm:prSet presAssocID="{FA1955CD-53DA-42DA-B281-2627CFF25F23}" presName="hierChild1" presStyleCnt="0">
        <dgm:presLayoutVars>
          <dgm:orgChart val="1"/>
          <dgm:chPref val="1"/>
          <dgm:dir/>
          <dgm:animOne val="branch"/>
          <dgm:animLvl val="lvl"/>
          <dgm:resizeHandles/>
        </dgm:presLayoutVars>
      </dgm:prSet>
      <dgm:spPr/>
    </dgm:pt>
    <dgm:pt modelId="{F40D1B36-C500-443B-A2AE-24FEF6C48BB4}" type="pres">
      <dgm:prSet presAssocID="{A2A49CDF-9298-4D03-992A-08B0809B5836}" presName="hierRoot1" presStyleCnt="0">
        <dgm:presLayoutVars>
          <dgm:hierBranch val="init"/>
        </dgm:presLayoutVars>
      </dgm:prSet>
      <dgm:spPr/>
    </dgm:pt>
    <dgm:pt modelId="{9412DC1E-51B0-4446-AA5E-BEAFEA071FC8}" type="pres">
      <dgm:prSet presAssocID="{A2A49CDF-9298-4D03-992A-08B0809B5836}" presName="rootComposite1" presStyleCnt="0"/>
      <dgm:spPr/>
    </dgm:pt>
    <dgm:pt modelId="{B5B683BF-5521-41E2-9D4F-2D2D1AE3AB67}" type="pres">
      <dgm:prSet presAssocID="{A2A49CDF-9298-4D03-992A-08B0809B5836}" presName="rootText1" presStyleLbl="node0" presStyleIdx="0" presStyleCnt="4">
        <dgm:presLayoutVars>
          <dgm:chPref val="3"/>
        </dgm:presLayoutVars>
      </dgm:prSet>
      <dgm:spPr/>
    </dgm:pt>
    <dgm:pt modelId="{611A4C68-2985-4CF0-9CA7-9E8266113CC8}" type="pres">
      <dgm:prSet presAssocID="{A2A49CDF-9298-4D03-992A-08B0809B5836}" presName="rootConnector1" presStyleLbl="node1" presStyleIdx="0" presStyleCnt="0"/>
      <dgm:spPr/>
    </dgm:pt>
    <dgm:pt modelId="{F553A7FF-E421-4B14-A5BA-E25AAFFDCE90}" type="pres">
      <dgm:prSet presAssocID="{A2A49CDF-9298-4D03-992A-08B0809B5836}" presName="hierChild2" presStyleCnt="0"/>
      <dgm:spPr/>
    </dgm:pt>
    <dgm:pt modelId="{DBE9C878-4058-4577-B022-D0BA56D825E4}" type="pres">
      <dgm:prSet presAssocID="{A2A49CDF-9298-4D03-992A-08B0809B5836}" presName="hierChild3" presStyleCnt="0"/>
      <dgm:spPr/>
    </dgm:pt>
    <dgm:pt modelId="{DB5D18B4-1C5E-4168-9816-FA5E35EA8872}" type="pres">
      <dgm:prSet presAssocID="{2C318834-E876-485B-B3EF-D8BBD53F36D7}" presName="hierRoot1" presStyleCnt="0">
        <dgm:presLayoutVars>
          <dgm:hierBranch val="init"/>
        </dgm:presLayoutVars>
      </dgm:prSet>
      <dgm:spPr/>
    </dgm:pt>
    <dgm:pt modelId="{365F5B2C-C140-47D0-AAAE-1706E645F527}" type="pres">
      <dgm:prSet presAssocID="{2C318834-E876-485B-B3EF-D8BBD53F36D7}" presName="rootComposite1" presStyleCnt="0"/>
      <dgm:spPr/>
    </dgm:pt>
    <dgm:pt modelId="{2D992809-2499-4ADF-81E6-3A47786DF8A8}" type="pres">
      <dgm:prSet presAssocID="{2C318834-E876-485B-B3EF-D8BBD53F36D7}" presName="rootText1" presStyleLbl="node0" presStyleIdx="1" presStyleCnt="4">
        <dgm:presLayoutVars>
          <dgm:chPref val="3"/>
        </dgm:presLayoutVars>
      </dgm:prSet>
      <dgm:spPr/>
    </dgm:pt>
    <dgm:pt modelId="{11017BE6-30C8-4E7E-954A-0B098DD198C7}" type="pres">
      <dgm:prSet presAssocID="{2C318834-E876-485B-B3EF-D8BBD53F36D7}" presName="rootConnector1" presStyleLbl="node1" presStyleIdx="0" presStyleCnt="0"/>
      <dgm:spPr/>
    </dgm:pt>
    <dgm:pt modelId="{095DFBBF-C2FB-4C33-A485-1619F6AA7720}" type="pres">
      <dgm:prSet presAssocID="{2C318834-E876-485B-B3EF-D8BBD53F36D7}" presName="hierChild2" presStyleCnt="0"/>
      <dgm:spPr/>
    </dgm:pt>
    <dgm:pt modelId="{997FCF3E-8E55-4374-BAB9-44C64B723A1D}" type="pres">
      <dgm:prSet presAssocID="{2C318834-E876-485B-B3EF-D8BBD53F36D7}" presName="hierChild3" presStyleCnt="0"/>
      <dgm:spPr/>
    </dgm:pt>
    <dgm:pt modelId="{6B9B3AB5-B84F-44ED-AC1B-25B8A9EC6A9F}" type="pres">
      <dgm:prSet presAssocID="{99E97353-0077-4165-9F59-62D4C580D307}" presName="hierRoot1" presStyleCnt="0">
        <dgm:presLayoutVars>
          <dgm:hierBranch val="init"/>
        </dgm:presLayoutVars>
      </dgm:prSet>
      <dgm:spPr/>
    </dgm:pt>
    <dgm:pt modelId="{AE229768-1CB2-44FB-95E4-D2ECF7A74CFA}" type="pres">
      <dgm:prSet presAssocID="{99E97353-0077-4165-9F59-62D4C580D307}" presName="rootComposite1" presStyleCnt="0"/>
      <dgm:spPr/>
    </dgm:pt>
    <dgm:pt modelId="{A89ED641-347E-465C-82D0-3731CB385AEE}" type="pres">
      <dgm:prSet presAssocID="{99E97353-0077-4165-9F59-62D4C580D307}" presName="rootText1" presStyleLbl="node0" presStyleIdx="2" presStyleCnt="4">
        <dgm:presLayoutVars>
          <dgm:chPref val="3"/>
        </dgm:presLayoutVars>
      </dgm:prSet>
      <dgm:spPr/>
    </dgm:pt>
    <dgm:pt modelId="{2BDF1E17-7684-4B65-9479-59F1E1BE296C}" type="pres">
      <dgm:prSet presAssocID="{99E97353-0077-4165-9F59-62D4C580D307}" presName="rootConnector1" presStyleLbl="node1" presStyleIdx="0" presStyleCnt="0"/>
      <dgm:spPr/>
    </dgm:pt>
    <dgm:pt modelId="{4FB15093-AA8A-4DCD-B317-9992AC00703B}" type="pres">
      <dgm:prSet presAssocID="{99E97353-0077-4165-9F59-62D4C580D307}" presName="hierChild2" presStyleCnt="0"/>
      <dgm:spPr/>
    </dgm:pt>
    <dgm:pt modelId="{B37833EF-AC12-4895-B369-A0406B8DCA04}" type="pres">
      <dgm:prSet presAssocID="{3E54F258-16DC-42F1-86AD-13A80CA3820C}" presName="Name37" presStyleLbl="parChTrans1D2" presStyleIdx="0" presStyleCnt="3"/>
      <dgm:spPr/>
    </dgm:pt>
    <dgm:pt modelId="{A5933820-2867-4C69-9F13-2B99438887E1}" type="pres">
      <dgm:prSet presAssocID="{99D44964-C06F-4EC0-BC45-B2BB7ADA1064}" presName="hierRoot2" presStyleCnt="0">
        <dgm:presLayoutVars>
          <dgm:hierBranch val="init"/>
        </dgm:presLayoutVars>
      </dgm:prSet>
      <dgm:spPr/>
    </dgm:pt>
    <dgm:pt modelId="{FEC3EFD4-CDB5-4B7D-B4C0-7B4A0F067C3E}" type="pres">
      <dgm:prSet presAssocID="{99D44964-C06F-4EC0-BC45-B2BB7ADA1064}" presName="rootComposite" presStyleCnt="0"/>
      <dgm:spPr/>
    </dgm:pt>
    <dgm:pt modelId="{2A535B9D-A0E6-49FF-ACAD-59FC961D6A62}" type="pres">
      <dgm:prSet presAssocID="{99D44964-C06F-4EC0-BC45-B2BB7ADA1064}" presName="rootText" presStyleLbl="node2" presStyleIdx="0" presStyleCnt="3">
        <dgm:presLayoutVars>
          <dgm:chPref val="3"/>
        </dgm:presLayoutVars>
      </dgm:prSet>
      <dgm:spPr/>
    </dgm:pt>
    <dgm:pt modelId="{F30ECF37-8777-4688-8A9E-D0C7B9D7B45A}" type="pres">
      <dgm:prSet presAssocID="{99D44964-C06F-4EC0-BC45-B2BB7ADA1064}" presName="rootConnector" presStyleLbl="node2" presStyleIdx="0" presStyleCnt="3"/>
      <dgm:spPr/>
    </dgm:pt>
    <dgm:pt modelId="{A7A462EA-20E2-407F-8529-D0569089CF38}" type="pres">
      <dgm:prSet presAssocID="{99D44964-C06F-4EC0-BC45-B2BB7ADA1064}" presName="hierChild4" presStyleCnt="0"/>
      <dgm:spPr/>
    </dgm:pt>
    <dgm:pt modelId="{2075AB10-A054-4DFA-9B6C-5AE2208328D6}" type="pres">
      <dgm:prSet presAssocID="{99D44964-C06F-4EC0-BC45-B2BB7ADA1064}" presName="hierChild5" presStyleCnt="0"/>
      <dgm:spPr/>
    </dgm:pt>
    <dgm:pt modelId="{D6A86B73-2034-44F9-A2C8-73AD7B64B087}" type="pres">
      <dgm:prSet presAssocID="{17A37C50-9992-499C-98E5-E3E1782E1CAC}" presName="Name37" presStyleLbl="parChTrans1D2" presStyleIdx="1" presStyleCnt="3"/>
      <dgm:spPr/>
    </dgm:pt>
    <dgm:pt modelId="{7C955213-D7BE-478F-B5E0-F4DFA0FD7181}" type="pres">
      <dgm:prSet presAssocID="{D6454796-B784-4DC5-9DBA-3B67350E2F25}" presName="hierRoot2" presStyleCnt="0">
        <dgm:presLayoutVars>
          <dgm:hierBranch val="init"/>
        </dgm:presLayoutVars>
      </dgm:prSet>
      <dgm:spPr/>
    </dgm:pt>
    <dgm:pt modelId="{CB753FB6-7B74-49F0-9C93-31E64FF8669C}" type="pres">
      <dgm:prSet presAssocID="{D6454796-B784-4DC5-9DBA-3B67350E2F25}" presName="rootComposite" presStyleCnt="0"/>
      <dgm:spPr/>
    </dgm:pt>
    <dgm:pt modelId="{1B2DBB0F-3BBE-4AF5-8F3A-36C36C607EE3}" type="pres">
      <dgm:prSet presAssocID="{D6454796-B784-4DC5-9DBA-3B67350E2F25}" presName="rootText" presStyleLbl="node2" presStyleIdx="1" presStyleCnt="3">
        <dgm:presLayoutVars>
          <dgm:chPref val="3"/>
        </dgm:presLayoutVars>
      </dgm:prSet>
      <dgm:spPr/>
    </dgm:pt>
    <dgm:pt modelId="{1ABD7A11-E4F6-4BAC-BB27-407BF977E1E6}" type="pres">
      <dgm:prSet presAssocID="{D6454796-B784-4DC5-9DBA-3B67350E2F25}" presName="rootConnector" presStyleLbl="node2" presStyleIdx="1" presStyleCnt="3"/>
      <dgm:spPr/>
    </dgm:pt>
    <dgm:pt modelId="{85283BE3-1540-4C3A-806D-5565844316CE}" type="pres">
      <dgm:prSet presAssocID="{D6454796-B784-4DC5-9DBA-3B67350E2F25}" presName="hierChild4" presStyleCnt="0"/>
      <dgm:spPr/>
    </dgm:pt>
    <dgm:pt modelId="{EF99FB79-E9A2-4C7C-A266-DBD94ACA31A9}" type="pres">
      <dgm:prSet presAssocID="{D6454796-B784-4DC5-9DBA-3B67350E2F25}" presName="hierChild5" presStyleCnt="0"/>
      <dgm:spPr/>
    </dgm:pt>
    <dgm:pt modelId="{93AA075B-9D96-41A6-BB34-F1B188F70B09}" type="pres">
      <dgm:prSet presAssocID="{7CD848D2-2371-41F0-B6B3-CD17BED739D6}" presName="Name37" presStyleLbl="parChTrans1D2" presStyleIdx="2" presStyleCnt="3"/>
      <dgm:spPr/>
    </dgm:pt>
    <dgm:pt modelId="{831DC77D-25C3-4B7A-930C-6DA6BF1C5AD2}" type="pres">
      <dgm:prSet presAssocID="{D2651C0F-DAD9-441B-A257-0FD9E48D1D63}" presName="hierRoot2" presStyleCnt="0">
        <dgm:presLayoutVars>
          <dgm:hierBranch val="init"/>
        </dgm:presLayoutVars>
      </dgm:prSet>
      <dgm:spPr/>
    </dgm:pt>
    <dgm:pt modelId="{99937C7F-AA1B-4F1B-B791-3BA8E5AD09D3}" type="pres">
      <dgm:prSet presAssocID="{D2651C0F-DAD9-441B-A257-0FD9E48D1D63}" presName="rootComposite" presStyleCnt="0"/>
      <dgm:spPr/>
    </dgm:pt>
    <dgm:pt modelId="{F26FC4F8-667E-410C-B3E4-BC347A571C61}" type="pres">
      <dgm:prSet presAssocID="{D2651C0F-DAD9-441B-A257-0FD9E48D1D63}" presName="rootText" presStyleLbl="node2" presStyleIdx="2" presStyleCnt="3">
        <dgm:presLayoutVars>
          <dgm:chPref val="3"/>
        </dgm:presLayoutVars>
      </dgm:prSet>
      <dgm:spPr/>
    </dgm:pt>
    <dgm:pt modelId="{54414711-30BD-48BE-8F59-EEE494FFD651}" type="pres">
      <dgm:prSet presAssocID="{D2651C0F-DAD9-441B-A257-0FD9E48D1D63}" presName="rootConnector" presStyleLbl="node2" presStyleIdx="2" presStyleCnt="3"/>
      <dgm:spPr/>
    </dgm:pt>
    <dgm:pt modelId="{74692A67-26AD-4955-BC0A-96F3AED2CDA0}" type="pres">
      <dgm:prSet presAssocID="{D2651C0F-DAD9-441B-A257-0FD9E48D1D63}" presName="hierChild4" presStyleCnt="0"/>
      <dgm:spPr/>
    </dgm:pt>
    <dgm:pt modelId="{AF10FEE3-2219-4BD5-841C-03803E68B28B}" type="pres">
      <dgm:prSet presAssocID="{D2651C0F-DAD9-441B-A257-0FD9E48D1D63}" presName="hierChild5" presStyleCnt="0"/>
      <dgm:spPr/>
    </dgm:pt>
    <dgm:pt modelId="{0C9BBB7B-6D3D-46FD-BDD2-4648F517ACCC}" type="pres">
      <dgm:prSet presAssocID="{99E97353-0077-4165-9F59-62D4C580D307}" presName="hierChild3" presStyleCnt="0"/>
      <dgm:spPr/>
    </dgm:pt>
    <dgm:pt modelId="{3A586365-61B1-4EC6-874C-CD234602E1F5}" type="pres">
      <dgm:prSet presAssocID="{001B8994-2AE9-4054-8E0C-43501F8633C1}" presName="hierRoot1" presStyleCnt="0">
        <dgm:presLayoutVars>
          <dgm:hierBranch val="init"/>
        </dgm:presLayoutVars>
      </dgm:prSet>
      <dgm:spPr/>
    </dgm:pt>
    <dgm:pt modelId="{474D9EF8-762C-48CF-BA6B-199031A7FF33}" type="pres">
      <dgm:prSet presAssocID="{001B8994-2AE9-4054-8E0C-43501F8633C1}" presName="rootComposite1" presStyleCnt="0"/>
      <dgm:spPr/>
    </dgm:pt>
    <dgm:pt modelId="{531E30BA-FB7A-49AA-9DFA-CD54CC5F1FCD}" type="pres">
      <dgm:prSet presAssocID="{001B8994-2AE9-4054-8E0C-43501F8633C1}" presName="rootText1" presStyleLbl="node0" presStyleIdx="3" presStyleCnt="4">
        <dgm:presLayoutVars>
          <dgm:chPref val="3"/>
        </dgm:presLayoutVars>
      </dgm:prSet>
      <dgm:spPr/>
    </dgm:pt>
    <dgm:pt modelId="{DD9DC024-D0E9-4041-B82E-E182DD988969}" type="pres">
      <dgm:prSet presAssocID="{001B8994-2AE9-4054-8E0C-43501F8633C1}" presName="rootConnector1" presStyleLbl="node1" presStyleIdx="0" presStyleCnt="0"/>
      <dgm:spPr/>
    </dgm:pt>
    <dgm:pt modelId="{C7C147D4-DAFE-4A54-982A-B95FDC38060A}" type="pres">
      <dgm:prSet presAssocID="{001B8994-2AE9-4054-8E0C-43501F8633C1}" presName="hierChild2" presStyleCnt="0"/>
      <dgm:spPr/>
    </dgm:pt>
    <dgm:pt modelId="{81B32649-BB4C-40FB-B36D-AE926D327491}" type="pres">
      <dgm:prSet presAssocID="{001B8994-2AE9-4054-8E0C-43501F8633C1}" presName="hierChild3" presStyleCnt="0"/>
      <dgm:spPr/>
    </dgm:pt>
  </dgm:ptLst>
  <dgm:cxnLst>
    <dgm:cxn modelId="{6079D821-23CA-48F0-97A0-CD63C4078AD2}" type="presOf" srcId="{99E97353-0077-4165-9F59-62D4C580D307}" destId="{2BDF1E17-7684-4B65-9479-59F1E1BE296C}" srcOrd="1" destOrd="0" presId="urn:microsoft.com/office/officeart/2005/8/layout/orgChart1"/>
    <dgm:cxn modelId="{03A4B42E-1197-4A19-A46F-8E3C7B0F95E4}" type="presOf" srcId="{D6454796-B784-4DC5-9DBA-3B67350E2F25}" destId="{1ABD7A11-E4F6-4BAC-BB27-407BF977E1E6}" srcOrd="1" destOrd="0" presId="urn:microsoft.com/office/officeart/2005/8/layout/orgChart1"/>
    <dgm:cxn modelId="{A496C237-AA8C-46AF-A8B4-A7FACB951C69}" srcId="{99E97353-0077-4165-9F59-62D4C580D307}" destId="{99D44964-C06F-4EC0-BC45-B2BB7ADA1064}" srcOrd="0" destOrd="0" parTransId="{3E54F258-16DC-42F1-86AD-13A80CA3820C}" sibTransId="{0784C174-49E9-4F9E-AC08-B626BE9DC4FE}"/>
    <dgm:cxn modelId="{59452839-C22F-4F4A-96F0-6C15C3F13FDF}" type="presOf" srcId="{7CD848D2-2371-41F0-B6B3-CD17BED739D6}" destId="{93AA075B-9D96-41A6-BB34-F1B188F70B09}" srcOrd="0" destOrd="0" presId="urn:microsoft.com/office/officeart/2005/8/layout/orgChart1"/>
    <dgm:cxn modelId="{D9E1243B-6829-4B03-A55E-B60EA2562991}" type="presOf" srcId="{99E97353-0077-4165-9F59-62D4C580D307}" destId="{A89ED641-347E-465C-82D0-3731CB385AEE}" srcOrd="0" destOrd="0" presId="urn:microsoft.com/office/officeart/2005/8/layout/orgChart1"/>
    <dgm:cxn modelId="{F556FA3E-A0A6-42D9-B655-B2F7E61322F8}" type="presOf" srcId="{A2A49CDF-9298-4D03-992A-08B0809B5836}" destId="{B5B683BF-5521-41E2-9D4F-2D2D1AE3AB67}" srcOrd="0" destOrd="0" presId="urn:microsoft.com/office/officeart/2005/8/layout/orgChart1"/>
    <dgm:cxn modelId="{AD14B55B-6B7E-40F0-AF0D-F82BDA90ACAA}" type="presOf" srcId="{17A37C50-9992-499C-98E5-E3E1782E1CAC}" destId="{D6A86B73-2034-44F9-A2C8-73AD7B64B087}" srcOrd="0" destOrd="0" presId="urn:microsoft.com/office/officeart/2005/8/layout/orgChart1"/>
    <dgm:cxn modelId="{0F63645D-A5E1-4417-855C-85C2F047D2B3}" type="presOf" srcId="{2C318834-E876-485B-B3EF-D8BBD53F36D7}" destId="{11017BE6-30C8-4E7E-954A-0B098DD198C7}" srcOrd="1" destOrd="0" presId="urn:microsoft.com/office/officeart/2005/8/layout/orgChart1"/>
    <dgm:cxn modelId="{76502B65-D659-48AE-9388-343BD8DCE538}" srcId="{FA1955CD-53DA-42DA-B281-2627CFF25F23}" destId="{2C318834-E876-485B-B3EF-D8BBD53F36D7}" srcOrd="1" destOrd="0" parTransId="{B6E505A5-4EF9-4D62-8284-1242ED399DC8}" sibTransId="{9149BA1D-3B75-452B-ACE9-F8A06DE526F5}"/>
    <dgm:cxn modelId="{6F734B67-D17A-4A07-A644-8AB267310A6C}" type="presOf" srcId="{3E54F258-16DC-42F1-86AD-13A80CA3820C}" destId="{B37833EF-AC12-4895-B369-A0406B8DCA04}" srcOrd="0" destOrd="0" presId="urn:microsoft.com/office/officeart/2005/8/layout/orgChart1"/>
    <dgm:cxn modelId="{9791BD67-E207-4B19-B749-57471DAC4DED}" srcId="{99E97353-0077-4165-9F59-62D4C580D307}" destId="{D2651C0F-DAD9-441B-A257-0FD9E48D1D63}" srcOrd="2" destOrd="0" parTransId="{7CD848D2-2371-41F0-B6B3-CD17BED739D6}" sibTransId="{995559D8-CE3D-4A9A-B909-89762808B17F}"/>
    <dgm:cxn modelId="{FAE31A54-5A28-45BE-A9D7-AEECC7CD64C1}" type="presOf" srcId="{FA1955CD-53DA-42DA-B281-2627CFF25F23}" destId="{E05B3C66-D353-49D6-A728-5B89A921CE8E}" srcOrd="0" destOrd="0" presId="urn:microsoft.com/office/officeart/2005/8/layout/orgChart1"/>
    <dgm:cxn modelId="{88ADD177-013E-40BF-BCB9-C4DA1321A2BF}" type="presOf" srcId="{D2651C0F-DAD9-441B-A257-0FD9E48D1D63}" destId="{F26FC4F8-667E-410C-B3E4-BC347A571C61}" srcOrd="0" destOrd="0" presId="urn:microsoft.com/office/officeart/2005/8/layout/orgChart1"/>
    <dgm:cxn modelId="{8ED7C979-4F38-4204-9F4D-68D27FA30104}" type="presOf" srcId="{001B8994-2AE9-4054-8E0C-43501F8633C1}" destId="{DD9DC024-D0E9-4041-B82E-E182DD988969}" srcOrd="1" destOrd="0" presId="urn:microsoft.com/office/officeart/2005/8/layout/orgChart1"/>
    <dgm:cxn modelId="{5173A887-B278-4048-95F0-F659DAC28D1D}" srcId="{FA1955CD-53DA-42DA-B281-2627CFF25F23}" destId="{99E97353-0077-4165-9F59-62D4C580D307}" srcOrd="2" destOrd="0" parTransId="{D378A841-00CE-41DB-89BC-B3681BA88BBF}" sibTransId="{706C72A7-E7F1-41F7-8403-3564069F79A2}"/>
    <dgm:cxn modelId="{17E4F592-927C-4374-9FC8-955C25135E68}" type="presOf" srcId="{D2651C0F-DAD9-441B-A257-0FD9E48D1D63}" destId="{54414711-30BD-48BE-8F59-EEE494FFD651}" srcOrd="1" destOrd="0" presId="urn:microsoft.com/office/officeart/2005/8/layout/orgChart1"/>
    <dgm:cxn modelId="{9AD227AB-CAAA-4C92-A56D-5302D61800C2}" type="presOf" srcId="{D6454796-B784-4DC5-9DBA-3B67350E2F25}" destId="{1B2DBB0F-3BBE-4AF5-8F3A-36C36C607EE3}" srcOrd="0" destOrd="0" presId="urn:microsoft.com/office/officeart/2005/8/layout/orgChart1"/>
    <dgm:cxn modelId="{0A2846AE-D255-40A0-9E1B-2699F71EF339}" srcId="{99E97353-0077-4165-9F59-62D4C580D307}" destId="{D6454796-B784-4DC5-9DBA-3B67350E2F25}" srcOrd="1" destOrd="0" parTransId="{17A37C50-9992-499C-98E5-E3E1782E1CAC}" sibTransId="{03996E0A-4A78-4710-A84C-FF9E28CB894B}"/>
    <dgm:cxn modelId="{8DAAD5CB-0E75-4EF9-9D45-8476A401459D}" type="presOf" srcId="{A2A49CDF-9298-4D03-992A-08B0809B5836}" destId="{611A4C68-2985-4CF0-9CA7-9E8266113CC8}" srcOrd="1" destOrd="0" presId="urn:microsoft.com/office/officeart/2005/8/layout/orgChart1"/>
    <dgm:cxn modelId="{A24A6FD6-0B98-4B1A-815B-2846713B7C5F}" srcId="{FA1955CD-53DA-42DA-B281-2627CFF25F23}" destId="{A2A49CDF-9298-4D03-992A-08B0809B5836}" srcOrd="0" destOrd="0" parTransId="{5A53C2AD-D9DA-4C2B-A2F5-18F72277E506}" sibTransId="{62EEFCB2-45B3-4DCF-AB39-5E1C3343F16F}"/>
    <dgm:cxn modelId="{B6B1F9D7-67BC-4AB9-B0D9-D3249B81D9E0}" type="presOf" srcId="{001B8994-2AE9-4054-8E0C-43501F8633C1}" destId="{531E30BA-FB7A-49AA-9DFA-CD54CC5F1FCD}" srcOrd="0" destOrd="0" presId="urn:microsoft.com/office/officeart/2005/8/layout/orgChart1"/>
    <dgm:cxn modelId="{C92BD5D9-F39C-4624-BB0E-EBEAC45E48CF}" type="presOf" srcId="{99D44964-C06F-4EC0-BC45-B2BB7ADA1064}" destId="{F30ECF37-8777-4688-8A9E-D0C7B9D7B45A}" srcOrd="1" destOrd="0" presId="urn:microsoft.com/office/officeart/2005/8/layout/orgChart1"/>
    <dgm:cxn modelId="{BF606ADC-A07A-4D65-BFF7-F4E4FC18A77D}" srcId="{FA1955CD-53DA-42DA-B281-2627CFF25F23}" destId="{001B8994-2AE9-4054-8E0C-43501F8633C1}" srcOrd="3" destOrd="0" parTransId="{3D9EEA9B-6BFA-4164-A34F-3BED3D5AFA0D}" sibTransId="{5057C5E9-2BDC-40CB-B6B3-C92C0EAA7BAA}"/>
    <dgm:cxn modelId="{B1A7ECF2-B7B9-4D08-A685-5A6DE28A9A33}" type="presOf" srcId="{99D44964-C06F-4EC0-BC45-B2BB7ADA1064}" destId="{2A535B9D-A0E6-49FF-ACAD-59FC961D6A62}" srcOrd="0" destOrd="0" presId="urn:microsoft.com/office/officeart/2005/8/layout/orgChart1"/>
    <dgm:cxn modelId="{AD82A2FD-EC67-4D8C-85C6-55535D5D591C}" type="presOf" srcId="{2C318834-E876-485B-B3EF-D8BBD53F36D7}" destId="{2D992809-2499-4ADF-81E6-3A47786DF8A8}" srcOrd="0" destOrd="0" presId="urn:microsoft.com/office/officeart/2005/8/layout/orgChart1"/>
    <dgm:cxn modelId="{27A0672C-A964-4704-A45C-7639BC52897A}" type="presParOf" srcId="{E05B3C66-D353-49D6-A728-5B89A921CE8E}" destId="{F40D1B36-C500-443B-A2AE-24FEF6C48BB4}" srcOrd="0" destOrd="0" presId="urn:microsoft.com/office/officeart/2005/8/layout/orgChart1"/>
    <dgm:cxn modelId="{D2D45864-92E7-4EFA-9CAC-60870233BA13}" type="presParOf" srcId="{F40D1B36-C500-443B-A2AE-24FEF6C48BB4}" destId="{9412DC1E-51B0-4446-AA5E-BEAFEA071FC8}" srcOrd="0" destOrd="0" presId="urn:microsoft.com/office/officeart/2005/8/layout/orgChart1"/>
    <dgm:cxn modelId="{1E6C5879-1393-40F0-8B60-6B9127551706}" type="presParOf" srcId="{9412DC1E-51B0-4446-AA5E-BEAFEA071FC8}" destId="{B5B683BF-5521-41E2-9D4F-2D2D1AE3AB67}" srcOrd="0" destOrd="0" presId="urn:microsoft.com/office/officeart/2005/8/layout/orgChart1"/>
    <dgm:cxn modelId="{29A322CE-05B7-4DF7-8936-BA7A6FAC157E}" type="presParOf" srcId="{9412DC1E-51B0-4446-AA5E-BEAFEA071FC8}" destId="{611A4C68-2985-4CF0-9CA7-9E8266113CC8}" srcOrd="1" destOrd="0" presId="urn:microsoft.com/office/officeart/2005/8/layout/orgChart1"/>
    <dgm:cxn modelId="{8C5AD6CC-23D0-473A-964A-E1D65947D3F8}" type="presParOf" srcId="{F40D1B36-C500-443B-A2AE-24FEF6C48BB4}" destId="{F553A7FF-E421-4B14-A5BA-E25AAFFDCE90}" srcOrd="1" destOrd="0" presId="urn:microsoft.com/office/officeart/2005/8/layout/orgChart1"/>
    <dgm:cxn modelId="{ED179026-7414-4985-B3F5-77D32B7C6656}" type="presParOf" srcId="{F40D1B36-C500-443B-A2AE-24FEF6C48BB4}" destId="{DBE9C878-4058-4577-B022-D0BA56D825E4}" srcOrd="2" destOrd="0" presId="urn:microsoft.com/office/officeart/2005/8/layout/orgChart1"/>
    <dgm:cxn modelId="{D2A7122A-BFF1-4F13-864B-D60B0EE820B4}" type="presParOf" srcId="{E05B3C66-D353-49D6-A728-5B89A921CE8E}" destId="{DB5D18B4-1C5E-4168-9816-FA5E35EA8872}" srcOrd="1" destOrd="0" presId="urn:microsoft.com/office/officeart/2005/8/layout/orgChart1"/>
    <dgm:cxn modelId="{90700FE1-C01C-4360-BA0F-B1EEC60576C9}" type="presParOf" srcId="{DB5D18B4-1C5E-4168-9816-FA5E35EA8872}" destId="{365F5B2C-C140-47D0-AAAE-1706E645F527}" srcOrd="0" destOrd="0" presId="urn:microsoft.com/office/officeart/2005/8/layout/orgChart1"/>
    <dgm:cxn modelId="{E1A66838-77E3-46CF-96AE-534C757D7D62}" type="presParOf" srcId="{365F5B2C-C140-47D0-AAAE-1706E645F527}" destId="{2D992809-2499-4ADF-81E6-3A47786DF8A8}" srcOrd="0" destOrd="0" presId="urn:microsoft.com/office/officeart/2005/8/layout/orgChart1"/>
    <dgm:cxn modelId="{F1839AAD-12C5-4DE4-9583-B3FF6F706B3E}" type="presParOf" srcId="{365F5B2C-C140-47D0-AAAE-1706E645F527}" destId="{11017BE6-30C8-4E7E-954A-0B098DD198C7}" srcOrd="1" destOrd="0" presId="urn:microsoft.com/office/officeart/2005/8/layout/orgChart1"/>
    <dgm:cxn modelId="{C0CC510E-3776-437E-A6C4-D66AA96CD017}" type="presParOf" srcId="{DB5D18B4-1C5E-4168-9816-FA5E35EA8872}" destId="{095DFBBF-C2FB-4C33-A485-1619F6AA7720}" srcOrd="1" destOrd="0" presId="urn:microsoft.com/office/officeart/2005/8/layout/orgChart1"/>
    <dgm:cxn modelId="{2AE0B9A0-E91D-466E-B1A6-3C943DD7BA57}" type="presParOf" srcId="{DB5D18B4-1C5E-4168-9816-FA5E35EA8872}" destId="{997FCF3E-8E55-4374-BAB9-44C64B723A1D}" srcOrd="2" destOrd="0" presId="urn:microsoft.com/office/officeart/2005/8/layout/orgChart1"/>
    <dgm:cxn modelId="{076BC53E-A612-414C-8C6C-3C142FF7FD0B}" type="presParOf" srcId="{E05B3C66-D353-49D6-A728-5B89A921CE8E}" destId="{6B9B3AB5-B84F-44ED-AC1B-25B8A9EC6A9F}" srcOrd="2" destOrd="0" presId="urn:microsoft.com/office/officeart/2005/8/layout/orgChart1"/>
    <dgm:cxn modelId="{FBFD0502-ADB1-4C5C-9C6C-A4C30777858A}" type="presParOf" srcId="{6B9B3AB5-B84F-44ED-AC1B-25B8A9EC6A9F}" destId="{AE229768-1CB2-44FB-95E4-D2ECF7A74CFA}" srcOrd="0" destOrd="0" presId="urn:microsoft.com/office/officeart/2005/8/layout/orgChart1"/>
    <dgm:cxn modelId="{D518021E-9D22-4124-906C-7539D6558674}" type="presParOf" srcId="{AE229768-1CB2-44FB-95E4-D2ECF7A74CFA}" destId="{A89ED641-347E-465C-82D0-3731CB385AEE}" srcOrd="0" destOrd="0" presId="urn:microsoft.com/office/officeart/2005/8/layout/orgChart1"/>
    <dgm:cxn modelId="{11035A01-B9CF-4048-B7F6-5B0AE970CE0F}" type="presParOf" srcId="{AE229768-1CB2-44FB-95E4-D2ECF7A74CFA}" destId="{2BDF1E17-7684-4B65-9479-59F1E1BE296C}" srcOrd="1" destOrd="0" presId="urn:microsoft.com/office/officeart/2005/8/layout/orgChart1"/>
    <dgm:cxn modelId="{BDAB6EF0-EBD7-4CC0-8B45-BC7281485598}" type="presParOf" srcId="{6B9B3AB5-B84F-44ED-AC1B-25B8A9EC6A9F}" destId="{4FB15093-AA8A-4DCD-B317-9992AC00703B}" srcOrd="1" destOrd="0" presId="urn:microsoft.com/office/officeart/2005/8/layout/orgChart1"/>
    <dgm:cxn modelId="{F99525DD-AA2E-477F-B54F-5F9B3130E116}" type="presParOf" srcId="{4FB15093-AA8A-4DCD-B317-9992AC00703B}" destId="{B37833EF-AC12-4895-B369-A0406B8DCA04}" srcOrd="0" destOrd="0" presId="urn:microsoft.com/office/officeart/2005/8/layout/orgChart1"/>
    <dgm:cxn modelId="{4A476373-67DF-4148-A707-9D2EEC573F0A}" type="presParOf" srcId="{4FB15093-AA8A-4DCD-B317-9992AC00703B}" destId="{A5933820-2867-4C69-9F13-2B99438887E1}" srcOrd="1" destOrd="0" presId="urn:microsoft.com/office/officeart/2005/8/layout/orgChart1"/>
    <dgm:cxn modelId="{1531DB0E-6562-4B7C-B6C2-D3646D85BBD6}" type="presParOf" srcId="{A5933820-2867-4C69-9F13-2B99438887E1}" destId="{FEC3EFD4-CDB5-4B7D-B4C0-7B4A0F067C3E}" srcOrd="0" destOrd="0" presId="urn:microsoft.com/office/officeart/2005/8/layout/orgChart1"/>
    <dgm:cxn modelId="{93A6FF5F-319D-4252-9549-A4CEE7600DDE}" type="presParOf" srcId="{FEC3EFD4-CDB5-4B7D-B4C0-7B4A0F067C3E}" destId="{2A535B9D-A0E6-49FF-ACAD-59FC961D6A62}" srcOrd="0" destOrd="0" presId="urn:microsoft.com/office/officeart/2005/8/layout/orgChart1"/>
    <dgm:cxn modelId="{2E4A19AA-BA74-4371-A454-4216DFAF30A6}" type="presParOf" srcId="{FEC3EFD4-CDB5-4B7D-B4C0-7B4A0F067C3E}" destId="{F30ECF37-8777-4688-8A9E-D0C7B9D7B45A}" srcOrd="1" destOrd="0" presId="urn:microsoft.com/office/officeart/2005/8/layout/orgChart1"/>
    <dgm:cxn modelId="{ECA18FF3-1883-4915-B1A7-769D3C3AC764}" type="presParOf" srcId="{A5933820-2867-4C69-9F13-2B99438887E1}" destId="{A7A462EA-20E2-407F-8529-D0569089CF38}" srcOrd="1" destOrd="0" presId="urn:microsoft.com/office/officeart/2005/8/layout/orgChart1"/>
    <dgm:cxn modelId="{38A23470-2C3B-423A-8548-929B19F0ED91}" type="presParOf" srcId="{A5933820-2867-4C69-9F13-2B99438887E1}" destId="{2075AB10-A054-4DFA-9B6C-5AE2208328D6}" srcOrd="2" destOrd="0" presId="urn:microsoft.com/office/officeart/2005/8/layout/orgChart1"/>
    <dgm:cxn modelId="{AADC3969-B7DC-4B44-8035-C79786FA1AB1}" type="presParOf" srcId="{4FB15093-AA8A-4DCD-B317-9992AC00703B}" destId="{D6A86B73-2034-44F9-A2C8-73AD7B64B087}" srcOrd="2" destOrd="0" presId="urn:microsoft.com/office/officeart/2005/8/layout/orgChart1"/>
    <dgm:cxn modelId="{27771CF2-A35E-497D-93C3-65638CD4E260}" type="presParOf" srcId="{4FB15093-AA8A-4DCD-B317-9992AC00703B}" destId="{7C955213-D7BE-478F-B5E0-F4DFA0FD7181}" srcOrd="3" destOrd="0" presId="urn:microsoft.com/office/officeart/2005/8/layout/orgChart1"/>
    <dgm:cxn modelId="{3EC6DAD6-276D-4838-8146-B26C48AFB38E}" type="presParOf" srcId="{7C955213-D7BE-478F-B5E0-F4DFA0FD7181}" destId="{CB753FB6-7B74-49F0-9C93-31E64FF8669C}" srcOrd="0" destOrd="0" presId="urn:microsoft.com/office/officeart/2005/8/layout/orgChart1"/>
    <dgm:cxn modelId="{422DF751-F5E5-4144-9D9B-BB89B010F283}" type="presParOf" srcId="{CB753FB6-7B74-49F0-9C93-31E64FF8669C}" destId="{1B2DBB0F-3BBE-4AF5-8F3A-36C36C607EE3}" srcOrd="0" destOrd="0" presId="urn:microsoft.com/office/officeart/2005/8/layout/orgChart1"/>
    <dgm:cxn modelId="{25FA2857-6DA7-4F23-9CD6-40CC98F9D346}" type="presParOf" srcId="{CB753FB6-7B74-49F0-9C93-31E64FF8669C}" destId="{1ABD7A11-E4F6-4BAC-BB27-407BF977E1E6}" srcOrd="1" destOrd="0" presId="urn:microsoft.com/office/officeart/2005/8/layout/orgChart1"/>
    <dgm:cxn modelId="{F484CA27-AB88-4FB1-A930-2E47184BCE49}" type="presParOf" srcId="{7C955213-D7BE-478F-B5E0-F4DFA0FD7181}" destId="{85283BE3-1540-4C3A-806D-5565844316CE}" srcOrd="1" destOrd="0" presId="urn:microsoft.com/office/officeart/2005/8/layout/orgChart1"/>
    <dgm:cxn modelId="{87D3376D-D006-430A-AD8C-7F651E516E7B}" type="presParOf" srcId="{7C955213-D7BE-478F-B5E0-F4DFA0FD7181}" destId="{EF99FB79-E9A2-4C7C-A266-DBD94ACA31A9}" srcOrd="2" destOrd="0" presId="urn:microsoft.com/office/officeart/2005/8/layout/orgChart1"/>
    <dgm:cxn modelId="{918CDC95-CED5-45D0-92D3-2D9B4C7F4D6C}" type="presParOf" srcId="{4FB15093-AA8A-4DCD-B317-9992AC00703B}" destId="{93AA075B-9D96-41A6-BB34-F1B188F70B09}" srcOrd="4" destOrd="0" presId="urn:microsoft.com/office/officeart/2005/8/layout/orgChart1"/>
    <dgm:cxn modelId="{C37EA088-2A7D-4F07-80B5-1A75FE278708}" type="presParOf" srcId="{4FB15093-AA8A-4DCD-B317-9992AC00703B}" destId="{831DC77D-25C3-4B7A-930C-6DA6BF1C5AD2}" srcOrd="5" destOrd="0" presId="urn:microsoft.com/office/officeart/2005/8/layout/orgChart1"/>
    <dgm:cxn modelId="{57BEA990-096A-49C1-97CF-FEB65AE5B162}" type="presParOf" srcId="{831DC77D-25C3-4B7A-930C-6DA6BF1C5AD2}" destId="{99937C7F-AA1B-4F1B-B791-3BA8E5AD09D3}" srcOrd="0" destOrd="0" presId="urn:microsoft.com/office/officeart/2005/8/layout/orgChart1"/>
    <dgm:cxn modelId="{1182C7F5-7780-46E6-A5E8-8AFA87DE1A8E}" type="presParOf" srcId="{99937C7F-AA1B-4F1B-B791-3BA8E5AD09D3}" destId="{F26FC4F8-667E-410C-B3E4-BC347A571C61}" srcOrd="0" destOrd="0" presId="urn:microsoft.com/office/officeart/2005/8/layout/orgChart1"/>
    <dgm:cxn modelId="{7C8BF363-81C7-45D7-A644-96ADB798A751}" type="presParOf" srcId="{99937C7F-AA1B-4F1B-B791-3BA8E5AD09D3}" destId="{54414711-30BD-48BE-8F59-EEE494FFD651}" srcOrd="1" destOrd="0" presId="urn:microsoft.com/office/officeart/2005/8/layout/orgChart1"/>
    <dgm:cxn modelId="{2DE96D2D-AF5C-4A2A-9288-C40F9E9D82FA}" type="presParOf" srcId="{831DC77D-25C3-4B7A-930C-6DA6BF1C5AD2}" destId="{74692A67-26AD-4955-BC0A-96F3AED2CDA0}" srcOrd="1" destOrd="0" presId="urn:microsoft.com/office/officeart/2005/8/layout/orgChart1"/>
    <dgm:cxn modelId="{A03BA22F-A9D7-4A9A-9D94-DB5DC53ECA4B}" type="presParOf" srcId="{831DC77D-25C3-4B7A-930C-6DA6BF1C5AD2}" destId="{AF10FEE3-2219-4BD5-841C-03803E68B28B}" srcOrd="2" destOrd="0" presId="urn:microsoft.com/office/officeart/2005/8/layout/orgChart1"/>
    <dgm:cxn modelId="{BBFC593D-D6FA-4110-BD36-1D99A3FE7D49}" type="presParOf" srcId="{6B9B3AB5-B84F-44ED-AC1B-25B8A9EC6A9F}" destId="{0C9BBB7B-6D3D-46FD-BDD2-4648F517ACCC}" srcOrd="2" destOrd="0" presId="urn:microsoft.com/office/officeart/2005/8/layout/orgChart1"/>
    <dgm:cxn modelId="{4367E3EF-3156-4E91-ABED-DD3DF35D8B1A}" type="presParOf" srcId="{E05B3C66-D353-49D6-A728-5B89A921CE8E}" destId="{3A586365-61B1-4EC6-874C-CD234602E1F5}" srcOrd="3" destOrd="0" presId="urn:microsoft.com/office/officeart/2005/8/layout/orgChart1"/>
    <dgm:cxn modelId="{84329CAE-3E17-4468-ADF6-D76F8ED5886E}" type="presParOf" srcId="{3A586365-61B1-4EC6-874C-CD234602E1F5}" destId="{474D9EF8-762C-48CF-BA6B-199031A7FF33}" srcOrd="0" destOrd="0" presId="urn:microsoft.com/office/officeart/2005/8/layout/orgChart1"/>
    <dgm:cxn modelId="{6908D664-DF68-4863-8578-48C9E5FAA6E5}" type="presParOf" srcId="{474D9EF8-762C-48CF-BA6B-199031A7FF33}" destId="{531E30BA-FB7A-49AA-9DFA-CD54CC5F1FCD}" srcOrd="0" destOrd="0" presId="urn:microsoft.com/office/officeart/2005/8/layout/orgChart1"/>
    <dgm:cxn modelId="{637173F0-9ED6-4C68-93E5-F5327AD9B205}" type="presParOf" srcId="{474D9EF8-762C-48CF-BA6B-199031A7FF33}" destId="{DD9DC024-D0E9-4041-B82E-E182DD988969}" srcOrd="1" destOrd="0" presId="urn:microsoft.com/office/officeart/2005/8/layout/orgChart1"/>
    <dgm:cxn modelId="{C159C32A-F2D7-452C-8D95-2C84E48B182B}" type="presParOf" srcId="{3A586365-61B1-4EC6-874C-CD234602E1F5}" destId="{C7C147D4-DAFE-4A54-982A-B95FDC38060A}" srcOrd="1" destOrd="0" presId="urn:microsoft.com/office/officeart/2005/8/layout/orgChart1"/>
    <dgm:cxn modelId="{ACA6EF8E-7BF0-4252-943B-9894972B328C}" type="presParOf" srcId="{3A586365-61B1-4EC6-874C-CD234602E1F5}" destId="{81B32649-BB4C-40FB-B36D-AE926D327491}" srcOrd="2" destOrd="0" presId="urn:microsoft.com/office/officeart/2005/8/layout/orgChar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0DDE57C-5300-4DD5-82DE-09E3C5C2B0AE}" type="doc">
      <dgm:prSet loTypeId="urn:microsoft.com/office/officeart/2005/8/layout/vList2" loCatId="list" qsTypeId="urn:microsoft.com/office/officeart/2005/8/quickstyle/simple1" qsCatId="simple" csTypeId="urn:microsoft.com/office/officeart/2005/8/colors/accent2_2" csCatId="accent2"/>
      <dgm:spPr/>
      <dgm:t>
        <a:bodyPr/>
        <a:lstStyle/>
        <a:p>
          <a:endParaRPr lang="en-US"/>
        </a:p>
      </dgm:t>
    </dgm:pt>
    <dgm:pt modelId="{78246EC8-F2FB-40A3-AF54-4678CC8DEDB8}">
      <dgm:prSet/>
      <dgm:spPr/>
      <dgm:t>
        <a:bodyPr/>
        <a:lstStyle/>
        <a:p>
          <a:r>
            <a:rPr lang="en-US" b="1"/>
            <a:t>Chosen Theory – Bowlby’s Attachment Theory</a:t>
          </a:r>
          <a:endParaRPr lang="en-US"/>
        </a:p>
      </dgm:t>
    </dgm:pt>
    <dgm:pt modelId="{27CEDFCF-A77D-44CA-AF04-E5309876C724}" type="parTrans" cxnId="{D071199F-8629-41E8-BE46-A2CF1ED6CC52}">
      <dgm:prSet/>
      <dgm:spPr/>
      <dgm:t>
        <a:bodyPr/>
        <a:lstStyle/>
        <a:p>
          <a:endParaRPr lang="en-US"/>
        </a:p>
      </dgm:t>
    </dgm:pt>
    <dgm:pt modelId="{B509E6EF-4EA3-463B-87DA-6972FB141F61}" type="sibTrans" cxnId="{D071199F-8629-41E8-BE46-A2CF1ED6CC52}">
      <dgm:prSet/>
      <dgm:spPr/>
      <dgm:t>
        <a:bodyPr/>
        <a:lstStyle/>
        <a:p>
          <a:endParaRPr lang="en-US"/>
        </a:p>
      </dgm:t>
    </dgm:pt>
    <dgm:pt modelId="{8B5A41C1-98FE-4EFF-9727-B47D0104A15B}">
      <dgm:prSet/>
      <dgm:spPr/>
      <dgm:t>
        <a:bodyPr/>
        <a:lstStyle/>
        <a:p>
          <a:r>
            <a:rPr lang="en-US" b="1"/>
            <a:t>Developed by John Bowlby (1969).</a:t>
          </a:r>
          <a:endParaRPr lang="en-US"/>
        </a:p>
      </dgm:t>
    </dgm:pt>
    <dgm:pt modelId="{3CE25C3F-816E-40BB-ACEB-48268856D96A}" type="parTrans" cxnId="{4426D82A-3800-4EA8-B08D-2B75AEA0763C}">
      <dgm:prSet/>
      <dgm:spPr/>
      <dgm:t>
        <a:bodyPr/>
        <a:lstStyle/>
        <a:p>
          <a:endParaRPr lang="en-US"/>
        </a:p>
      </dgm:t>
    </dgm:pt>
    <dgm:pt modelId="{72EF9B94-B0DB-43CC-A6D4-9885C5F37868}" type="sibTrans" cxnId="{4426D82A-3800-4EA8-B08D-2B75AEA0763C}">
      <dgm:prSet/>
      <dgm:spPr/>
      <dgm:t>
        <a:bodyPr/>
        <a:lstStyle/>
        <a:p>
          <a:endParaRPr lang="en-US"/>
        </a:p>
      </dgm:t>
    </dgm:pt>
    <dgm:pt modelId="{39EB6EC2-1704-4C2A-B1E3-A622EF9C22F0}">
      <dgm:prSet/>
      <dgm:spPr/>
      <dgm:t>
        <a:bodyPr/>
        <a:lstStyle/>
        <a:p>
          <a:r>
            <a:rPr lang="en-US" b="1"/>
            <a:t>Attachment is a deep emotional bond between a child and primary caregiver.</a:t>
          </a:r>
          <a:endParaRPr lang="en-US"/>
        </a:p>
      </dgm:t>
    </dgm:pt>
    <dgm:pt modelId="{5FAA4AD6-3400-47C5-9938-29152A02B4A6}" type="parTrans" cxnId="{B718B8DB-6A52-42FD-8E45-2BF409510A7A}">
      <dgm:prSet/>
      <dgm:spPr/>
      <dgm:t>
        <a:bodyPr/>
        <a:lstStyle/>
        <a:p>
          <a:endParaRPr lang="en-US"/>
        </a:p>
      </dgm:t>
    </dgm:pt>
    <dgm:pt modelId="{7496B2CC-09EA-4DCB-9B15-348F5E38E708}" type="sibTrans" cxnId="{B718B8DB-6A52-42FD-8E45-2BF409510A7A}">
      <dgm:prSet/>
      <dgm:spPr/>
      <dgm:t>
        <a:bodyPr/>
        <a:lstStyle/>
        <a:p>
          <a:endParaRPr lang="en-US"/>
        </a:p>
      </dgm:t>
    </dgm:pt>
    <dgm:pt modelId="{D28A3A25-F6B3-4DC5-A5AC-6235D9146649}">
      <dgm:prSet/>
      <dgm:spPr/>
      <dgm:t>
        <a:bodyPr/>
        <a:lstStyle/>
        <a:p>
          <a:r>
            <a:rPr lang="en-US" b="1"/>
            <a:t>Key assumption: Early relationships with caregivers have a profound impact on a child’s emotional and social development.</a:t>
          </a:r>
          <a:endParaRPr lang="en-US"/>
        </a:p>
      </dgm:t>
    </dgm:pt>
    <dgm:pt modelId="{A01CBED9-7485-4622-A8AB-2C0621BB41C4}" type="parTrans" cxnId="{32D04FC5-639B-409C-B911-53266BC246C4}">
      <dgm:prSet/>
      <dgm:spPr/>
      <dgm:t>
        <a:bodyPr/>
        <a:lstStyle/>
        <a:p>
          <a:endParaRPr lang="en-US"/>
        </a:p>
      </dgm:t>
    </dgm:pt>
    <dgm:pt modelId="{71C8ADEB-5061-44F6-8C56-030AFFCF32CE}" type="sibTrans" cxnId="{32D04FC5-639B-409C-B911-53266BC246C4}">
      <dgm:prSet/>
      <dgm:spPr/>
      <dgm:t>
        <a:bodyPr/>
        <a:lstStyle/>
        <a:p>
          <a:endParaRPr lang="en-US"/>
        </a:p>
      </dgm:t>
    </dgm:pt>
    <dgm:pt modelId="{541EA91D-954C-4A65-9BE5-058FAAD057FD}">
      <dgm:prSet/>
      <dgm:spPr/>
      <dgm:t>
        <a:bodyPr/>
        <a:lstStyle/>
        <a:p>
          <a:r>
            <a:rPr lang="en-US" b="1"/>
            <a:t>Relevant for understanding early childhood behaviour, especially in settings like nurseries.</a:t>
          </a:r>
          <a:endParaRPr lang="en-US"/>
        </a:p>
      </dgm:t>
    </dgm:pt>
    <dgm:pt modelId="{36D7B02F-5F02-4A54-BCE8-121C2D72C57A}" type="parTrans" cxnId="{72F30862-4270-4946-8581-552D4FBAFDEA}">
      <dgm:prSet/>
      <dgm:spPr/>
      <dgm:t>
        <a:bodyPr/>
        <a:lstStyle/>
        <a:p>
          <a:endParaRPr lang="en-US"/>
        </a:p>
      </dgm:t>
    </dgm:pt>
    <dgm:pt modelId="{AA4B534B-010D-411A-A2B7-82D3C4B8D249}" type="sibTrans" cxnId="{72F30862-4270-4946-8581-552D4FBAFDEA}">
      <dgm:prSet/>
      <dgm:spPr/>
      <dgm:t>
        <a:bodyPr/>
        <a:lstStyle/>
        <a:p>
          <a:endParaRPr lang="en-US"/>
        </a:p>
      </dgm:t>
    </dgm:pt>
    <dgm:pt modelId="{AAEC819E-560B-45EB-89A5-0B261DCA8D15}" type="pres">
      <dgm:prSet presAssocID="{50DDE57C-5300-4DD5-82DE-09E3C5C2B0AE}" presName="linear" presStyleCnt="0">
        <dgm:presLayoutVars>
          <dgm:animLvl val="lvl"/>
          <dgm:resizeHandles val="exact"/>
        </dgm:presLayoutVars>
      </dgm:prSet>
      <dgm:spPr/>
    </dgm:pt>
    <dgm:pt modelId="{01187F71-4D32-486F-B994-9CAA52A3094B}" type="pres">
      <dgm:prSet presAssocID="{78246EC8-F2FB-40A3-AF54-4678CC8DEDB8}" presName="parentText" presStyleLbl="node1" presStyleIdx="0" presStyleCnt="5">
        <dgm:presLayoutVars>
          <dgm:chMax val="0"/>
          <dgm:bulletEnabled val="1"/>
        </dgm:presLayoutVars>
      </dgm:prSet>
      <dgm:spPr/>
    </dgm:pt>
    <dgm:pt modelId="{64781D8A-4818-4D41-A829-9AAB6E255840}" type="pres">
      <dgm:prSet presAssocID="{B509E6EF-4EA3-463B-87DA-6972FB141F61}" presName="spacer" presStyleCnt="0"/>
      <dgm:spPr/>
    </dgm:pt>
    <dgm:pt modelId="{D35721C0-9085-4CCD-B037-CD7359742BE9}" type="pres">
      <dgm:prSet presAssocID="{8B5A41C1-98FE-4EFF-9727-B47D0104A15B}" presName="parentText" presStyleLbl="node1" presStyleIdx="1" presStyleCnt="5">
        <dgm:presLayoutVars>
          <dgm:chMax val="0"/>
          <dgm:bulletEnabled val="1"/>
        </dgm:presLayoutVars>
      </dgm:prSet>
      <dgm:spPr/>
    </dgm:pt>
    <dgm:pt modelId="{35E88565-DC7F-475F-8C33-B8E1D7E78BF1}" type="pres">
      <dgm:prSet presAssocID="{72EF9B94-B0DB-43CC-A6D4-9885C5F37868}" presName="spacer" presStyleCnt="0"/>
      <dgm:spPr/>
    </dgm:pt>
    <dgm:pt modelId="{C1C93B90-5F1F-4628-9647-F2FBC2154BD0}" type="pres">
      <dgm:prSet presAssocID="{39EB6EC2-1704-4C2A-B1E3-A622EF9C22F0}" presName="parentText" presStyleLbl="node1" presStyleIdx="2" presStyleCnt="5">
        <dgm:presLayoutVars>
          <dgm:chMax val="0"/>
          <dgm:bulletEnabled val="1"/>
        </dgm:presLayoutVars>
      </dgm:prSet>
      <dgm:spPr/>
    </dgm:pt>
    <dgm:pt modelId="{21CF67F8-FCE5-49C0-AE58-B90DC9CAB2AD}" type="pres">
      <dgm:prSet presAssocID="{7496B2CC-09EA-4DCB-9B15-348F5E38E708}" presName="spacer" presStyleCnt="0"/>
      <dgm:spPr/>
    </dgm:pt>
    <dgm:pt modelId="{EB1BED99-20E7-4F97-BFEC-F5023C76CD48}" type="pres">
      <dgm:prSet presAssocID="{D28A3A25-F6B3-4DC5-A5AC-6235D9146649}" presName="parentText" presStyleLbl="node1" presStyleIdx="3" presStyleCnt="5">
        <dgm:presLayoutVars>
          <dgm:chMax val="0"/>
          <dgm:bulletEnabled val="1"/>
        </dgm:presLayoutVars>
      </dgm:prSet>
      <dgm:spPr/>
    </dgm:pt>
    <dgm:pt modelId="{A49707E7-F9E5-44D7-B588-AF778414887D}" type="pres">
      <dgm:prSet presAssocID="{71C8ADEB-5061-44F6-8C56-030AFFCF32CE}" presName="spacer" presStyleCnt="0"/>
      <dgm:spPr/>
    </dgm:pt>
    <dgm:pt modelId="{06C5C436-0A7C-49C6-B06D-06AC9FAC2516}" type="pres">
      <dgm:prSet presAssocID="{541EA91D-954C-4A65-9BE5-058FAAD057FD}" presName="parentText" presStyleLbl="node1" presStyleIdx="4" presStyleCnt="5">
        <dgm:presLayoutVars>
          <dgm:chMax val="0"/>
          <dgm:bulletEnabled val="1"/>
        </dgm:presLayoutVars>
      </dgm:prSet>
      <dgm:spPr/>
    </dgm:pt>
  </dgm:ptLst>
  <dgm:cxnLst>
    <dgm:cxn modelId="{8F4D851B-88F8-4DE9-9E3C-C7FCE5A0B990}" type="presOf" srcId="{8B5A41C1-98FE-4EFF-9727-B47D0104A15B}" destId="{D35721C0-9085-4CCD-B037-CD7359742BE9}" srcOrd="0" destOrd="0" presId="urn:microsoft.com/office/officeart/2005/8/layout/vList2"/>
    <dgm:cxn modelId="{4426D82A-3800-4EA8-B08D-2B75AEA0763C}" srcId="{50DDE57C-5300-4DD5-82DE-09E3C5C2B0AE}" destId="{8B5A41C1-98FE-4EFF-9727-B47D0104A15B}" srcOrd="1" destOrd="0" parTransId="{3CE25C3F-816E-40BB-ACEB-48268856D96A}" sibTransId="{72EF9B94-B0DB-43CC-A6D4-9885C5F37868}"/>
    <dgm:cxn modelId="{72F30862-4270-4946-8581-552D4FBAFDEA}" srcId="{50DDE57C-5300-4DD5-82DE-09E3C5C2B0AE}" destId="{541EA91D-954C-4A65-9BE5-058FAAD057FD}" srcOrd="4" destOrd="0" parTransId="{36D7B02F-5F02-4A54-BCE8-121C2D72C57A}" sibTransId="{AA4B534B-010D-411A-A2B7-82D3C4B8D249}"/>
    <dgm:cxn modelId="{517AFB44-6C1E-4A0B-8837-6BB17B831472}" type="presOf" srcId="{50DDE57C-5300-4DD5-82DE-09E3C5C2B0AE}" destId="{AAEC819E-560B-45EB-89A5-0B261DCA8D15}" srcOrd="0" destOrd="0" presId="urn:microsoft.com/office/officeart/2005/8/layout/vList2"/>
    <dgm:cxn modelId="{60954569-2F89-41B7-ADF2-04EFEB63B40B}" type="presOf" srcId="{78246EC8-F2FB-40A3-AF54-4678CC8DEDB8}" destId="{01187F71-4D32-486F-B994-9CAA52A3094B}" srcOrd="0" destOrd="0" presId="urn:microsoft.com/office/officeart/2005/8/layout/vList2"/>
    <dgm:cxn modelId="{D48F204D-A3B0-4DE0-A359-457528FEA438}" type="presOf" srcId="{541EA91D-954C-4A65-9BE5-058FAAD057FD}" destId="{06C5C436-0A7C-49C6-B06D-06AC9FAC2516}" srcOrd="0" destOrd="0" presId="urn:microsoft.com/office/officeart/2005/8/layout/vList2"/>
    <dgm:cxn modelId="{411A8C70-ACC0-47F9-8D8A-256EF1E83A84}" type="presOf" srcId="{39EB6EC2-1704-4C2A-B1E3-A622EF9C22F0}" destId="{C1C93B90-5F1F-4628-9647-F2FBC2154BD0}" srcOrd="0" destOrd="0" presId="urn:microsoft.com/office/officeart/2005/8/layout/vList2"/>
    <dgm:cxn modelId="{84E3A170-FF52-45A0-A65D-9D96237DCBD2}" type="presOf" srcId="{D28A3A25-F6B3-4DC5-A5AC-6235D9146649}" destId="{EB1BED99-20E7-4F97-BFEC-F5023C76CD48}" srcOrd="0" destOrd="0" presId="urn:microsoft.com/office/officeart/2005/8/layout/vList2"/>
    <dgm:cxn modelId="{D071199F-8629-41E8-BE46-A2CF1ED6CC52}" srcId="{50DDE57C-5300-4DD5-82DE-09E3C5C2B0AE}" destId="{78246EC8-F2FB-40A3-AF54-4678CC8DEDB8}" srcOrd="0" destOrd="0" parTransId="{27CEDFCF-A77D-44CA-AF04-E5309876C724}" sibTransId="{B509E6EF-4EA3-463B-87DA-6972FB141F61}"/>
    <dgm:cxn modelId="{32D04FC5-639B-409C-B911-53266BC246C4}" srcId="{50DDE57C-5300-4DD5-82DE-09E3C5C2B0AE}" destId="{D28A3A25-F6B3-4DC5-A5AC-6235D9146649}" srcOrd="3" destOrd="0" parTransId="{A01CBED9-7485-4622-A8AB-2C0621BB41C4}" sibTransId="{71C8ADEB-5061-44F6-8C56-030AFFCF32CE}"/>
    <dgm:cxn modelId="{B718B8DB-6A52-42FD-8E45-2BF409510A7A}" srcId="{50DDE57C-5300-4DD5-82DE-09E3C5C2B0AE}" destId="{39EB6EC2-1704-4C2A-B1E3-A622EF9C22F0}" srcOrd="2" destOrd="0" parTransId="{5FAA4AD6-3400-47C5-9938-29152A02B4A6}" sibTransId="{7496B2CC-09EA-4DCB-9B15-348F5E38E708}"/>
    <dgm:cxn modelId="{7D645CE6-26CA-4D39-A488-04E05DB500EF}" type="presParOf" srcId="{AAEC819E-560B-45EB-89A5-0B261DCA8D15}" destId="{01187F71-4D32-486F-B994-9CAA52A3094B}" srcOrd="0" destOrd="0" presId="urn:microsoft.com/office/officeart/2005/8/layout/vList2"/>
    <dgm:cxn modelId="{5814F3F1-9DA4-46ED-B976-BFC60E888CB4}" type="presParOf" srcId="{AAEC819E-560B-45EB-89A5-0B261DCA8D15}" destId="{64781D8A-4818-4D41-A829-9AAB6E255840}" srcOrd="1" destOrd="0" presId="urn:microsoft.com/office/officeart/2005/8/layout/vList2"/>
    <dgm:cxn modelId="{39FA9E99-75C4-43C5-B646-78919C8FBB09}" type="presParOf" srcId="{AAEC819E-560B-45EB-89A5-0B261DCA8D15}" destId="{D35721C0-9085-4CCD-B037-CD7359742BE9}" srcOrd="2" destOrd="0" presId="urn:microsoft.com/office/officeart/2005/8/layout/vList2"/>
    <dgm:cxn modelId="{A78727FA-289B-49E4-8E84-E22F9BC168A2}" type="presParOf" srcId="{AAEC819E-560B-45EB-89A5-0B261DCA8D15}" destId="{35E88565-DC7F-475F-8C33-B8E1D7E78BF1}" srcOrd="3" destOrd="0" presId="urn:microsoft.com/office/officeart/2005/8/layout/vList2"/>
    <dgm:cxn modelId="{92BCDA41-9654-4853-B3A3-FC30B7AEBE1A}" type="presParOf" srcId="{AAEC819E-560B-45EB-89A5-0B261DCA8D15}" destId="{C1C93B90-5F1F-4628-9647-F2FBC2154BD0}" srcOrd="4" destOrd="0" presId="urn:microsoft.com/office/officeart/2005/8/layout/vList2"/>
    <dgm:cxn modelId="{8861AB77-9C7D-4275-B2E0-63E4A43B6CBA}" type="presParOf" srcId="{AAEC819E-560B-45EB-89A5-0B261DCA8D15}" destId="{21CF67F8-FCE5-49C0-AE58-B90DC9CAB2AD}" srcOrd="5" destOrd="0" presId="urn:microsoft.com/office/officeart/2005/8/layout/vList2"/>
    <dgm:cxn modelId="{01D5F72F-4DFA-482B-A339-4A093BE6BBF6}" type="presParOf" srcId="{AAEC819E-560B-45EB-89A5-0B261DCA8D15}" destId="{EB1BED99-20E7-4F97-BFEC-F5023C76CD48}" srcOrd="6" destOrd="0" presId="urn:microsoft.com/office/officeart/2005/8/layout/vList2"/>
    <dgm:cxn modelId="{6F37642A-55B5-43FB-94D6-FC5756F87182}" type="presParOf" srcId="{AAEC819E-560B-45EB-89A5-0B261DCA8D15}" destId="{A49707E7-F9E5-44D7-B588-AF778414887D}" srcOrd="7" destOrd="0" presId="urn:microsoft.com/office/officeart/2005/8/layout/vList2"/>
    <dgm:cxn modelId="{CC55AF55-9087-4496-954F-B555C69B5DA0}" type="presParOf" srcId="{AAEC819E-560B-45EB-89A5-0B261DCA8D15}" destId="{06C5C436-0A7C-49C6-B06D-06AC9FAC2516}"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AA075B-9D96-41A6-BB34-F1B188F70B09}">
      <dsp:nvSpPr>
        <dsp:cNvPr id="0" name=""/>
        <dsp:cNvSpPr/>
      </dsp:nvSpPr>
      <dsp:spPr>
        <a:xfrm>
          <a:off x="6534353" y="1456553"/>
          <a:ext cx="2705507" cy="469550"/>
        </a:xfrm>
        <a:custGeom>
          <a:avLst/>
          <a:gdLst/>
          <a:ahLst/>
          <a:cxnLst/>
          <a:rect l="0" t="0" r="0" b="0"/>
          <a:pathLst>
            <a:path>
              <a:moveTo>
                <a:pt x="0" y="0"/>
              </a:moveTo>
              <a:lnTo>
                <a:pt x="0" y="234775"/>
              </a:lnTo>
              <a:lnTo>
                <a:pt x="2705507" y="234775"/>
              </a:lnTo>
              <a:lnTo>
                <a:pt x="2705507" y="469550"/>
              </a:lnTo>
            </a:path>
          </a:pathLst>
        </a:custGeom>
        <a:noFill/>
        <a:ln w="12700" cap="flat" cmpd="sng" algn="ctr">
          <a:solidFill>
            <a:schemeClr val="accent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6A86B73-2034-44F9-A2C8-73AD7B64B087}">
      <dsp:nvSpPr>
        <dsp:cNvPr id="0" name=""/>
        <dsp:cNvSpPr/>
      </dsp:nvSpPr>
      <dsp:spPr>
        <a:xfrm>
          <a:off x="6488633" y="1456553"/>
          <a:ext cx="91440" cy="469550"/>
        </a:xfrm>
        <a:custGeom>
          <a:avLst/>
          <a:gdLst/>
          <a:ahLst/>
          <a:cxnLst/>
          <a:rect l="0" t="0" r="0" b="0"/>
          <a:pathLst>
            <a:path>
              <a:moveTo>
                <a:pt x="45720" y="0"/>
              </a:moveTo>
              <a:lnTo>
                <a:pt x="45720" y="469550"/>
              </a:lnTo>
            </a:path>
          </a:pathLst>
        </a:custGeom>
        <a:noFill/>
        <a:ln w="12700" cap="flat" cmpd="sng" algn="ctr">
          <a:solidFill>
            <a:schemeClr val="accent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37833EF-AC12-4895-B369-A0406B8DCA04}">
      <dsp:nvSpPr>
        <dsp:cNvPr id="0" name=""/>
        <dsp:cNvSpPr/>
      </dsp:nvSpPr>
      <dsp:spPr>
        <a:xfrm>
          <a:off x="3828846" y="1456553"/>
          <a:ext cx="2705507" cy="469550"/>
        </a:xfrm>
        <a:custGeom>
          <a:avLst/>
          <a:gdLst/>
          <a:ahLst/>
          <a:cxnLst/>
          <a:rect l="0" t="0" r="0" b="0"/>
          <a:pathLst>
            <a:path>
              <a:moveTo>
                <a:pt x="2705507" y="0"/>
              </a:moveTo>
              <a:lnTo>
                <a:pt x="2705507" y="234775"/>
              </a:lnTo>
              <a:lnTo>
                <a:pt x="0" y="234775"/>
              </a:lnTo>
              <a:lnTo>
                <a:pt x="0" y="469550"/>
              </a:lnTo>
            </a:path>
          </a:pathLst>
        </a:custGeom>
        <a:noFill/>
        <a:ln w="12700" cap="flat" cmpd="sng" algn="ctr">
          <a:solidFill>
            <a:schemeClr val="accent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5B683BF-5521-41E2-9D4F-2D2D1AE3AB67}">
      <dsp:nvSpPr>
        <dsp:cNvPr id="0" name=""/>
        <dsp:cNvSpPr/>
      </dsp:nvSpPr>
      <dsp:spPr>
        <a:xfrm>
          <a:off x="5360" y="338575"/>
          <a:ext cx="2235956" cy="1117978"/>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US" sz="1600" b="1" kern="1200"/>
            <a:t>Introduction to the Scenario</a:t>
          </a:r>
          <a:endParaRPr lang="en-US" sz="1600" kern="1200"/>
        </a:p>
      </dsp:txBody>
      <dsp:txXfrm>
        <a:off x="5360" y="338575"/>
        <a:ext cx="2235956" cy="1117978"/>
      </dsp:txXfrm>
    </dsp:sp>
    <dsp:sp modelId="{2D992809-2499-4ADF-81E6-3A47786DF8A8}">
      <dsp:nvSpPr>
        <dsp:cNvPr id="0" name=""/>
        <dsp:cNvSpPr/>
      </dsp:nvSpPr>
      <dsp:spPr>
        <a:xfrm>
          <a:off x="2710868" y="338575"/>
          <a:ext cx="2235956" cy="1117978"/>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US" sz="1600" b="1" kern="1200"/>
            <a:t>Amira is a 3-year-old child who has recently joined the nursery.</a:t>
          </a:r>
          <a:endParaRPr lang="en-US" sz="1600" kern="1200"/>
        </a:p>
      </dsp:txBody>
      <dsp:txXfrm>
        <a:off x="2710868" y="338575"/>
        <a:ext cx="2235956" cy="1117978"/>
      </dsp:txXfrm>
    </dsp:sp>
    <dsp:sp modelId="{A89ED641-347E-465C-82D0-3731CB385AEE}">
      <dsp:nvSpPr>
        <dsp:cNvPr id="0" name=""/>
        <dsp:cNvSpPr/>
      </dsp:nvSpPr>
      <dsp:spPr>
        <a:xfrm>
          <a:off x="5416375" y="338575"/>
          <a:ext cx="2235956" cy="1117978"/>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US" sz="1600" b="1" kern="1200"/>
            <a:t>She shows:</a:t>
          </a:r>
          <a:endParaRPr lang="en-US" sz="1600" kern="1200"/>
        </a:p>
      </dsp:txBody>
      <dsp:txXfrm>
        <a:off x="5416375" y="338575"/>
        <a:ext cx="2235956" cy="1117978"/>
      </dsp:txXfrm>
    </dsp:sp>
    <dsp:sp modelId="{2A535B9D-A0E6-49FF-ACAD-59FC961D6A62}">
      <dsp:nvSpPr>
        <dsp:cNvPr id="0" name=""/>
        <dsp:cNvSpPr/>
      </dsp:nvSpPr>
      <dsp:spPr>
        <a:xfrm>
          <a:off x="2710868" y="1926104"/>
          <a:ext cx="2235956" cy="1117978"/>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US" sz="1600" b="1" kern="1200"/>
            <a:t>Signs of anxiety when separated from carers.</a:t>
          </a:r>
          <a:endParaRPr lang="en-US" sz="1600" kern="1200"/>
        </a:p>
      </dsp:txBody>
      <dsp:txXfrm>
        <a:off x="2710868" y="1926104"/>
        <a:ext cx="2235956" cy="1117978"/>
      </dsp:txXfrm>
    </dsp:sp>
    <dsp:sp modelId="{1B2DBB0F-3BBE-4AF5-8F3A-36C36C607EE3}">
      <dsp:nvSpPr>
        <dsp:cNvPr id="0" name=""/>
        <dsp:cNvSpPr/>
      </dsp:nvSpPr>
      <dsp:spPr>
        <a:xfrm>
          <a:off x="5416375" y="1926104"/>
          <a:ext cx="2235956" cy="1117978"/>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US" sz="1600" b="1" kern="1200"/>
            <a:t>Limited verbal communication.</a:t>
          </a:r>
          <a:endParaRPr lang="en-US" sz="1600" kern="1200"/>
        </a:p>
      </dsp:txBody>
      <dsp:txXfrm>
        <a:off x="5416375" y="1926104"/>
        <a:ext cx="2235956" cy="1117978"/>
      </dsp:txXfrm>
    </dsp:sp>
    <dsp:sp modelId="{F26FC4F8-667E-410C-B3E4-BC347A571C61}">
      <dsp:nvSpPr>
        <dsp:cNvPr id="0" name=""/>
        <dsp:cNvSpPr/>
      </dsp:nvSpPr>
      <dsp:spPr>
        <a:xfrm>
          <a:off x="8121882" y="1926104"/>
          <a:ext cx="2235956" cy="1117978"/>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US" sz="1600" b="1" kern="1200"/>
            <a:t>Difficulty engaging in group play.</a:t>
          </a:r>
          <a:endParaRPr lang="en-US" sz="1600" kern="1200"/>
        </a:p>
      </dsp:txBody>
      <dsp:txXfrm>
        <a:off x="8121882" y="1926104"/>
        <a:ext cx="2235956" cy="1117978"/>
      </dsp:txXfrm>
    </dsp:sp>
    <dsp:sp modelId="{531E30BA-FB7A-49AA-9DFA-CD54CC5F1FCD}">
      <dsp:nvSpPr>
        <dsp:cNvPr id="0" name=""/>
        <dsp:cNvSpPr/>
      </dsp:nvSpPr>
      <dsp:spPr>
        <a:xfrm>
          <a:off x="8121882" y="338575"/>
          <a:ext cx="2235956" cy="1117978"/>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US" sz="1600" b="1" kern="1200"/>
            <a:t>Goal: To understand Amira’s developmental needs and propose effective support strategies.</a:t>
          </a:r>
          <a:endParaRPr lang="en-US" sz="1600" kern="1200"/>
        </a:p>
      </dsp:txBody>
      <dsp:txXfrm>
        <a:off x="8121882" y="338575"/>
        <a:ext cx="2235956" cy="111797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187F71-4D32-486F-B994-9CAA52A3094B}">
      <dsp:nvSpPr>
        <dsp:cNvPr id="0" name=""/>
        <dsp:cNvSpPr/>
      </dsp:nvSpPr>
      <dsp:spPr>
        <a:xfrm>
          <a:off x="0" y="682428"/>
          <a:ext cx="6172199" cy="66258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b="1" kern="1200"/>
            <a:t>Chosen Theory – Bowlby’s Attachment Theory</a:t>
          </a:r>
          <a:endParaRPr lang="en-US" sz="1700" kern="1200"/>
        </a:p>
      </dsp:txBody>
      <dsp:txXfrm>
        <a:off x="32345" y="714773"/>
        <a:ext cx="6107509" cy="597895"/>
      </dsp:txXfrm>
    </dsp:sp>
    <dsp:sp modelId="{D35721C0-9085-4CCD-B037-CD7359742BE9}">
      <dsp:nvSpPr>
        <dsp:cNvPr id="0" name=""/>
        <dsp:cNvSpPr/>
      </dsp:nvSpPr>
      <dsp:spPr>
        <a:xfrm>
          <a:off x="0" y="1393974"/>
          <a:ext cx="6172199" cy="66258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b="1" kern="1200"/>
            <a:t>Developed by John Bowlby (1969).</a:t>
          </a:r>
          <a:endParaRPr lang="en-US" sz="1700" kern="1200"/>
        </a:p>
      </dsp:txBody>
      <dsp:txXfrm>
        <a:off x="32345" y="1426319"/>
        <a:ext cx="6107509" cy="597895"/>
      </dsp:txXfrm>
    </dsp:sp>
    <dsp:sp modelId="{C1C93B90-5F1F-4628-9647-F2FBC2154BD0}">
      <dsp:nvSpPr>
        <dsp:cNvPr id="0" name=""/>
        <dsp:cNvSpPr/>
      </dsp:nvSpPr>
      <dsp:spPr>
        <a:xfrm>
          <a:off x="0" y="2105519"/>
          <a:ext cx="6172199" cy="66258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b="1" kern="1200"/>
            <a:t>Attachment is a deep emotional bond between a child and primary caregiver.</a:t>
          </a:r>
          <a:endParaRPr lang="en-US" sz="1700" kern="1200"/>
        </a:p>
      </dsp:txBody>
      <dsp:txXfrm>
        <a:off x="32345" y="2137864"/>
        <a:ext cx="6107509" cy="597895"/>
      </dsp:txXfrm>
    </dsp:sp>
    <dsp:sp modelId="{EB1BED99-20E7-4F97-BFEC-F5023C76CD48}">
      <dsp:nvSpPr>
        <dsp:cNvPr id="0" name=""/>
        <dsp:cNvSpPr/>
      </dsp:nvSpPr>
      <dsp:spPr>
        <a:xfrm>
          <a:off x="0" y="2817065"/>
          <a:ext cx="6172199" cy="66258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b="1" kern="1200"/>
            <a:t>Key assumption: Early relationships with caregivers have a profound impact on a child’s emotional and social development.</a:t>
          </a:r>
          <a:endParaRPr lang="en-US" sz="1700" kern="1200"/>
        </a:p>
      </dsp:txBody>
      <dsp:txXfrm>
        <a:off x="32345" y="2849410"/>
        <a:ext cx="6107509" cy="597895"/>
      </dsp:txXfrm>
    </dsp:sp>
    <dsp:sp modelId="{06C5C436-0A7C-49C6-B06D-06AC9FAC2516}">
      <dsp:nvSpPr>
        <dsp:cNvPr id="0" name=""/>
        <dsp:cNvSpPr/>
      </dsp:nvSpPr>
      <dsp:spPr>
        <a:xfrm>
          <a:off x="0" y="3528610"/>
          <a:ext cx="6172199" cy="66258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b="1" kern="1200"/>
            <a:t>Relevant for understanding early childhood behaviour, especially in settings like nurseries.</a:t>
          </a:r>
          <a:endParaRPr lang="en-US" sz="1700" kern="1200"/>
        </a:p>
      </dsp:txBody>
      <dsp:txXfrm>
        <a:off x="32345" y="3560955"/>
        <a:ext cx="6107509" cy="597895"/>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912629" y="1371600"/>
            <a:ext cx="5935540" cy="2696866"/>
          </a:xfrm>
        </p:spPr>
        <p:txBody>
          <a:bodyPr anchor="t">
            <a:normAutofit/>
          </a:bodyPr>
          <a:lstStyle>
            <a:lvl1pPr algn="l">
              <a:defRPr sz="4000"/>
            </a:lvl1pPr>
          </a:lstStyle>
          <a:p>
            <a:r>
              <a:rPr lang="en-US"/>
              <a:t>Click to edit Master title style</a:t>
            </a:r>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912629" y="4584879"/>
            <a:ext cx="5935540" cy="1287887"/>
          </a:xfrm>
        </p:spPr>
        <p:txBody>
          <a:bodyPr anchor="b">
            <a:normAutofit/>
          </a:bodyPr>
          <a:lstStyle>
            <a:lvl1pPr marL="0" indent="0" algn="l">
              <a:lnSpc>
                <a:spcPct val="130000"/>
              </a:lnSpc>
              <a:buNone/>
              <a:defRPr sz="1800" b="1" cap="all" spc="300" baseline="0"/>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8D5D83F1-BF6E-4A98-8153-BAC9ABDE7CE3}" type="datetimeFigureOut">
              <a:rPr lang="en-US" dirty="0"/>
              <a:t>10/18/2025</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dirty="0"/>
              <a:t>‹#›</a:t>
            </a:fld>
            <a:endParaRPr lang="en-US"/>
          </a:p>
        </p:txBody>
      </p:sp>
    </p:spTree>
    <p:extLst>
      <p:ext uri="{BB962C8B-B14F-4D97-AF65-F5344CB8AC3E}">
        <p14:creationId xmlns:p14="http://schemas.microsoft.com/office/powerpoint/2010/main" val="2650062239"/>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BA576E92-E5C8-4FF8-B2BE-A516F6A1724E}" type="datetimeFigureOut">
              <a:rPr lang="en-US" dirty="0"/>
              <a:t>10/18/2025</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dirty="0"/>
              <a:t>‹#›</a:t>
            </a:fld>
            <a:endParaRPr lang="en-US"/>
          </a:p>
        </p:txBody>
      </p:sp>
    </p:spTree>
    <p:extLst>
      <p:ext uri="{BB962C8B-B14F-4D97-AF65-F5344CB8AC3E}">
        <p14:creationId xmlns:p14="http://schemas.microsoft.com/office/powerpoint/2010/main" val="38681904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912629" y="1709738"/>
            <a:ext cx="9214884" cy="3159974"/>
          </a:xfrm>
        </p:spPr>
        <p:txBody>
          <a:bodyPr anchor="b">
            <a:normAutofit/>
          </a:bodyPr>
          <a:lstStyle>
            <a:lvl1pPr>
              <a:defRPr sz="4800"/>
            </a:lvl1pPr>
          </a:lstStyle>
          <a:p>
            <a:r>
              <a:rPr lang="en-US"/>
              <a:t>Click to edit Master title style</a:t>
            </a:r>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912628" y="5018567"/>
            <a:ext cx="7907079" cy="1073889"/>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06DDB232-C681-46A2-B21F-2BD21E9CA134}" type="datetimeFigureOut">
              <a:rPr lang="en-US" dirty="0"/>
              <a:t>10/18/2025</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dirty="0"/>
              <a:t>‹#›</a:t>
            </a:fld>
            <a:endParaRPr lang="en-US"/>
          </a:p>
        </p:txBody>
      </p:sp>
    </p:spTree>
    <p:extLst>
      <p:ext uri="{BB962C8B-B14F-4D97-AF65-F5344CB8AC3E}">
        <p14:creationId xmlns:p14="http://schemas.microsoft.com/office/powerpoint/2010/main" val="5558487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914400" y="2849526"/>
            <a:ext cx="5105400" cy="32104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172200" y="2849526"/>
            <a:ext cx="5105400" cy="3210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30ABE26E-66F9-4E5F-9E07-CA7CDB200281}" type="datetimeFigureOut">
              <a:rPr lang="en-US" dirty="0"/>
              <a:t>10/18/2025</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dirty="0"/>
              <a:t>‹#›</a:t>
            </a:fld>
            <a:endParaRPr lang="en-US"/>
          </a:p>
        </p:txBody>
      </p:sp>
    </p:spTree>
    <p:extLst>
      <p:ext uri="{BB962C8B-B14F-4D97-AF65-F5344CB8AC3E}">
        <p14:creationId xmlns:p14="http://schemas.microsoft.com/office/powerpoint/2010/main" val="17581121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912628" y="1371599"/>
            <a:ext cx="10442760" cy="93975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912628" y="2311353"/>
            <a:ext cx="5084947" cy="695372"/>
          </a:xfrm>
        </p:spPr>
        <p:txBody>
          <a:bodyPr anchor="b">
            <a:normAutofit/>
          </a:bodyPr>
          <a:lstStyle>
            <a:lvl1pPr marL="0" indent="0">
              <a:buNone/>
              <a:defRPr sz="1800" b="1" cap="all" spc="300" baseline="0"/>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912628" y="3006725"/>
            <a:ext cx="5084947" cy="31829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172200" y="2311353"/>
            <a:ext cx="5183188" cy="695372"/>
          </a:xfrm>
        </p:spPr>
        <p:txBody>
          <a:bodyPr anchor="b">
            <a:normAutofit/>
          </a:bodyPr>
          <a:lstStyle>
            <a:lvl1pPr marL="0" indent="0">
              <a:buNone/>
              <a:defRPr sz="1800" b="1" cap="all" spc="300" baseline="0"/>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172200" y="3006725"/>
            <a:ext cx="5183188" cy="31829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85A1A01C-F286-49E7-998E-3D5BB613F99A}" type="datetimeFigureOut">
              <a:rPr lang="en-US" dirty="0"/>
              <a:t>10/18/2025</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dirty="0"/>
              <a:t>‹#›</a:t>
            </a:fld>
            <a:endParaRPr lang="en-US"/>
          </a:p>
        </p:txBody>
      </p:sp>
    </p:spTree>
    <p:extLst>
      <p:ext uri="{BB962C8B-B14F-4D97-AF65-F5344CB8AC3E}">
        <p14:creationId xmlns:p14="http://schemas.microsoft.com/office/powerpoint/2010/main" val="7474058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7CC2C0A-F771-42D9-AAB0-90C3A2B0FEAD}" type="datetimeFigureOut">
              <a:rPr lang="en-US" dirty="0"/>
              <a:t>10/18/2025</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dirty="0"/>
              <a:t>‹#›</a:t>
            </a:fld>
            <a:endParaRPr lang="en-US"/>
          </a:p>
        </p:txBody>
      </p:sp>
    </p:spTree>
    <p:extLst>
      <p:ext uri="{BB962C8B-B14F-4D97-AF65-F5344CB8AC3E}">
        <p14:creationId xmlns:p14="http://schemas.microsoft.com/office/powerpoint/2010/main" val="15297958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2CA2A270-409D-4410-9649-B7481576446C}" type="datetimeFigureOut">
              <a:rPr lang="en-US" dirty="0"/>
              <a:t>10/18/2025</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dirty="0"/>
              <a:t>‹#›</a:t>
            </a:fld>
            <a:endParaRPr lang="en-US"/>
          </a:p>
        </p:txBody>
      </p:sp>
    </p:spTree>
    <p:extLst>
      <p:ext uri="{BB962C8B-B14F-4D97-AF65-F5344CB8AC3E}">
        <p14:creationId xmlns:p14="http://schemas.microsoft.com/office/powerpoint/2010/main" val="9999584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912628" y="1463038"/>
            <a:ext cx="3859397" cy="1471548"/>
          </a:xfrm>
        </p:spPr>
        <p:txBody>
          <a:bodyPr anchor="t"/>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5183188" y="987425"/>
            <a:ext cx="6172200" cy="4873625"/>
          </a:xfrm>
        </p:spPr>
        <p:txBody>
          <a:bodyPr>
            <a:normAutofit/>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912628" y="2934586"/>
            <a:ext cx="3859397" cy="29344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42200AA3-798A-4433-8927-6E115914B6EF}" type="datetimeFigureOut">
              <a:rPr lang="en-US" dirty="0"/>
              <a:t>10/18/2025</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dirty="0"/>
              <a:t>‹#›</a:t>
            </a:fld>
            <a:endParaRPr lang="en-US"/>
          </a:p>
        </p:txBody>
      </p:sp>
    </p:spTree>
    <p:extLst>
      <p:ext uri="{BB962C8B-B14F-4D97-AF65-F5344CB8AC3E}">
        <p14:creationId xmlns:p14="http://schemas.microsoft.com/office/powerpoint/2010/main" val="39591368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912628" y="1463038"/>
            <a:ext cx="3859397" cy="1471548"/>
          </a:xfrm>
        </p:spPr>
        <p:txBody>
          <a:bodyPr anchor="t"/>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1627A0F-F1B8-49BE-A0FF-7FE16E3BDCC1}"/>
              </a:ext>
            </a:extLst>
          </p:cNvPr>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912628" y="2934586"/>
            <a:ext cx="3859397" cy="29344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36322871-0F85-43DC-99D7-CA8E7437E2EC}" type="datetimeFigureOut">
              <a:rPr lang="en-US" dirty="0"/>
              <a:t>10/18/2025</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dirty="0"/>
              <a:t>‹#›</a:t>
            </a:fld>
            <a:endParaRPr lang="en-US"/>
          </a:p>
        </p:txBody>
      </p:sp>
    </p:spTree>
    <p:extLst>
      <p:ext uri="{BB962C8B-B14F-4D97-AF65-F5344CB8AC3E}">
        <p14:creationId xmlns:p14="http://schemas.microsoft.com/office/powerpoint/2010/main" val="38449207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ED9BE5A2-57A1-4629-B29D-D386573AF9F3}" type="datetimeFigureOut">
              <a:rPr lang="en-US" dirty="0"/>
              <a:t>10/18/2025</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dirty="0"/>
              <a:t>‹#›</a:t>
            </a:fld>
            <a:endParaRPr lang="en-US"/>
          </a:p>
        </p:txBody>
      </p:sp>
    </p:spTree>
    <p:extLst>
      <p:ext uri="{BB962C8B-B14F-4D97-AF65-F5344CB8AC3E}">
        <p14:creationId xmlns:p14="http://schemas.microsoft.com/office/powerpoint/2010/main" val="39273837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198077" y="1401097"/>
            <a:ext cx="2155722" cy="4775865"/>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838200" y="1401097"/>
            <a:ext cx="8232058" cy="477586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A3A72485-1B57-41B4-A998-97848CC136C2}" type="datetimeFigureOut">
              <a:rPr lang="en-US" dirty="0"/>
              <a:t>10/18/2025</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dirty="0"/>
              <a:t>‹#›</a:t>
            </a:fld>
            <a:endParaRPr lang="en-US"/>
          </a:p>
        </p:txBody>
      </p:sp>
    </p:spTree>
    <p:extLst>
      <p:ext uri="{BB962C8B-B14F-4D97-AF65-F5344CB8AC3E}">
        <p14:creationId xmlns:p14="http://schemas.microsoft.com/office/powerpoint/2010/main" val="23133088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914400" y="1371601"/>
            <a:ext cx="10363200" cy="118757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914399" y="2559171"/>
            <a:ext cx="10363200" cy="338265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912628"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E857DF4D-D974-434D-9D64-40B7405DF5F0}" type="datetimeFigureOut">
              <a:rPr lang="en-US" dirty="0"/>
              <a:t>10/18/2025</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r>
              <a:rPr lang="en-US"/>
              <a:t>
              </a:t>
            </a:r>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dirty="0"/>
              <a:t>‹#›</a:t>
            </a:fld>
            <a:endParaRPr lang="en-US"/>
          </a:p>
        </p:txBody>
      </p:sp>
      <p:cxnSp>
        <p:nvCxnSpPr>
          <p:cNvPr id="7" name="Straight Connector 6">
            <a:extLst>
              <a:ext uri="{FF2B5EF4-FFF2-40B4-BE49-F238E27FC236}">
                <a16:creationId xmlns:a16="http://schemas.microsoft.com/office/drawing/2014/main" id="{F209B62C-3402-4623-9A7C-AA048B56F8C3}"/>
              </a:ext>
            </a:extLst>
          </p:cNvPr>
          <p:cNvCxnSpPr>
            <a:cxnSpLocks/>
          </p:cNvCxnSpPr>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509344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p:txStyles>
    <p:titleStyle>
      <a:lvl1pPr algn="l" defTabSz="914400" rtl="0" eaLnBrk="1" latinLnBrk="0" hangingPunct="1">
        <a:lnSpc>
          <a:spcPct val="100000"/>
        </a:lnSpc>
        <a:spcBef>
          <a:spcPct val="0"/>
        </a:spcBef>
        <a:buNone/>
        <a:defRPr sz="4000"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2160">
          <p15:clr>
            <a:srgbClr val="F26B43"/>
          </p15:clr>
        </p15:guide>
        <p15:guide id="4" pos="3840">
          <p15:clr>
            <a:srgbClr val="F26B43"/>
          </p15:clr>
        </p15:guide>
        <p15:guide id="5" pos="576">
          <p15:clr>
            <a:srgbClr val="F26B43"/>
          </p15:clr>
        </p15:guide>
        <p15:guide id="6" orient="horz" pos="86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8.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2628" y="1463038"/>
            <a:ext cx="3859397" cy="1471548"/>
          </a:xfrm>
        </p:spPr>
        <p:txBody>
          <a:bodyPr vert="horz" lIns="91440" tIns="45720" rIns="91440" bIns="45720" rtlCol="0" anchor="t">
            <a:normAutofit/>
          </a:bodyPr>
          <a:lstStyle/>
          <a:p>
            <a:pPr>
              <a:lnSpc>
                <a:spcPct val="90000"/>
              </a:lnSpc>
            </a:pPr>
            <a:r>
              <a:rPr lang="en-US" sz="2700" b="1" kern="1200">
                <a:latin typeface="+mj-lt"/>
                <a:ea typeface="+mj-ea"/>
                <a:cs typeface="+mj-cs"/>
              </a:rPr>
              <a:t>Supporting Early Childhood Development: A Case Study of Amira</a:t>
            </a:r>
          </a:p>
        </p:txBody>
      </p:sp>
      <p:pic>
        <p:nvPicPr>
          <p:cNvPr id="5" name="Picture 4" descr="A group of people sitting around a table with drawings on them&#10;&#10;AI-generated content may be incorrect.">
            <a:extLst>
              <a:ext uri="{FF2B5EF4-FFF2-40B4-BE49-F238E27FC236}">
                <a16:creationId xmlns:a16="http://schemas.microsoft.com/office/drawing/2014/main" id="{128688B7-DDF7-3A71-704B-0B2313373EA9}"/>
              </a:ext>
            </a:extLst>
          </p:cNvPr>
          <p:cNvPicPr>
            <a:picLocks noChangeAspect="1"/>
          </p:cNvPicPr>
          <p:nvPr/>
        </p:nvPicPr>
        <p:blipFill>
          <a:blip r:embed="rId2"/>
          <a:srcRect l="4604" r="12445" b="2"/>
          <a:stretch>
            <a:fillRect/>
          </a:stretch>
        </p:blipFill>
        <p:spPr>
          <a:xfrm>
            <a:off x="5183188" y="987425"/>
            <a:ext cx="6172200" cy="4873625"/>
          </a:xfrm>
          <a:prstGeom prst="rect">
            <a:avLst/>
          </a:prstGeom>
          <a:noFill/>
        </p:spPr>
      </p:pic>
      <p:sp>
        <p:nvSpPr>
          <p:cNvPr id="3" name="TextBox 2">
            <a:extLst>
              <a:ext uri="{FF2B5EF4-FFF2-40B4-BE49-F238E27FC236}">
                <a16:creationId xmlns:a16="http://schemas.microsoft.com/office/drawing/2014/main" id="{EA8BB11D-3070-0841-ECD2-5A8EAEC7312B}"/>
              </a:ext>
            </a:extLst>
          </p:cNvPr>
          <p:cNvSpPr txBox="1"/>
          <p:nvPr/>
        </p:nvSpPr>
        <p:spPr>
          <a:xfrm>
            <a:off x="912628" y="2934586"/>
            <a:ext cx="3859397" cy="2934401"/>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nSpc>
                <a:spcPct val="120000"/>
              </a:lnSpc>
              <a:spcBef>
                <a:spcPts val="1000"/>
              </a:spcBef>
              <a:buSzPct val="87000"/>
            </a:pPr>
            <a:r>
              <a:rPr lang="en-US" sz="1600" kern="1200">
                <a:latin typeface="+mn-lt"/>
                <a:ea typeface="+mn-ea"/>
                <a:cs typeface="+mn-cs"/>
              </a:rPr>
              <a:t>PAULO BUCUR</a:t>
            </a:r>
          </a:p>
          <a:p>
            <a:pPr>
              <a:lnSpc>
                <a:spcPct val="120000"/>
              </a:lnSpc>
              <a:spcBef>
                <a:spcPts val="1000"/>
              </a:spcBef>
              <a:buSzPct val="87000"/>
            </a:pPr>
            <a:r>
              <a:rPr lang="en-US" sz="1600" kern="1200">
                <a:latin typeface="+mn-lt"/>
                <a:ea typeface="+mn-ea"/>
                <a:cs typeface="+mn-cs"/>
              </a:rPr>
              <a:t>2420352</a:t>
            </a:r>
          </a:p>
        </p:txBody>
      </p:sp>
      <p:sp>
        <p:nvSpPr>
          <p:cNvPr id="10" name="Date Placeholder 4">
            <a:extLst>
              <a:ext uri="{FF2B5EF4-FFF2-40B4-BE49-F238E27FC236}">
                <a16:creationId xmlns:a16="http://schemas.microsoft.com/office/drawing/2014/main" id="{1FCD4CA3-1544-8587-CBFB-7EA1312D232C}"/>
              </a:ext>
            </a:extLst>
          </p:cNvPr>
          <p:cNvSpPr>
            <a:spLocks noGrp="1"/>
          </p:cNvSpPr>
          <p:nvPr>
            <p:ph type="dt" sz="half" idx="10"/>
          </p:nvPr>
        </p:nvSpPr>
        <p:spPr>
          <a:xfrm>
            <a:off x="912628" y="6356350"/>
            <a:ext cx="2743200" cy="365125"/>
          </a:xfrm>
        </p:spPr>
        <p:txBody>
          <a:bodyPr/>
          <a:lstStyle/>
          <a:p>
            <a:pPr>
              <a:spcAft>
                <a:spcPts val="600"/>
              </a:spcAft>
            </a:pPr>
            <a:fld id="{22D3A062-3D52-42B5-8711-FB7C93B27487}" type="datetime1">
              <a:pPr>
                <a:spcAft>
                  <a:spcPts val="600"/>
                </a:spcAft>
              </a:pPr>
              <a:t>10/18/2025</a:t>
            </a:fld>
            <a:endParaRPr lang="en-US"/>
          </a:p>
        </p:txBody>
      </p:sp>
      <p:sp>
        <p:nvSpPr>
          <p:cNvPr id="12" name="Footer Placeholder 5">
            <a:extLst>
              <a:ext uri="{FF2B5EF4-FFF2-40B4-BE49-F238E27FC236}">
                <a16:creationId xmlns:a16="http://schemas.microsoft.com/office/drawing/2014/main" id="{9C6B027B-6453-0072-90B3-31E11FCCD362}"/>
              </a:ext>
            </a:extLst>
          </p:cNvPr>
          <p:cNvSpPr>
            <a:spLocks noGrp="1"/>
          </p:cNvSpPr>
          <p:nvPr>
            <p:ph type="ftr" sz="quarter" idx="11"/>
          </p:nvPr>
        </p:nvSpPr>
        <p:spPr>
          <a:xfrm>
            <a:off x="6767622" y="6356350"/>
            <a:ext cx="4040373" cy="365125"/>
          </a:xfrm>
        </p:spPr>
        <p:txBody>
          <a:bodyPr/>
          <a:lstStyle/>
          <a:p>
            <a:pPr>
              <a:spcAft>
                <a:spcPts val="600"/>
              </a:spcAft>
            </a:pPr>
            <a:r>
              <a:rPr lang="en-US"/>
              <a:t>
              </a:t>
            </a:r>
          </a:p>
        </p:txBody>
      </p:sp>
      <p:sp>
        <p:nvSpPr>
          <p:cNvPr id="14" name="Slide Number Placeholder 6">
            <a:extLst>
              <a:ext uri="{FF2B5EF4-FFF2-40B4-BE49-F238E27FC236}">
                <a16:creationId xmlns:a16="http://schemas.microsoft.com/office/drawing/2014/main" id="{5555D632-DB10-E75C-9343-9F54D3A50A37}"/>
              </a:ext>
            </a:extLst>
          </p:cNvPr>
          <p:cNvSpPr>
            <a:spLocks noGrp="1"/>
          </p:cNvSpPr>
          <p:nvPr>
            <p:ph type="sldNum" sz="quarter" idx="12"/>
          </p:nvPr>
        </p:nvSpPr>
        <p:spPr>
          <a:xfrm>
            <a:off x="10807995" y="6356350"/>
            <a:ext cx="723014" cy="365125"/>
          </a:xfrm>
        </p:spPr>
        <p:txBody>
          <a:bodyPr/>
          <a:lstStyle/>
          <a:p>
            <a:pPr>
              <a:spcAft>
                <a:spcPts val="600"/>
              </a:spcAft>
            </a:pPr>
            <a:fld id="{70C12960-6E85-460F-B6E3-5B82CB31AF3D}" type="slidenum">
              <a:rPr lang="en-US" dirty="0"/>
              <a:pPr>
                <a:spcAft>
                  <a:spcPts val="600"/>
                </a:spcAft>
              </a:pPr>
              <a:t>1</a:t>
            </a:fld>
            <a:endParaRPr lang="en-US"/>
          </a:p>
        </p:txBody>
      </p:sp>
      <p:sp>
        <p:nvSpPr>
          <p:cNvPr id="4" name="TextBox 3">
            <a:extLst>
              <a:ext uri="{FF2B5EF4-FFF2-40B4-BE49-F238E27FC236}">
                <a16:creationId xmlns:a16="http://schemas.microsoft.com/office/drawing/2014/main" id="{BABDEB89-2615-0A2F-5441-4C1EAD57A6E6}"/>
              </a:ext>
            </a:extLst>
          </p:cNvPr>
          <p:cNvSpPr txBox="1"/>
          <p:nvPr/>
        </p:nvSpPr>
        <p:spPr>
          <a:xfrm>
            <a:off x="556054" y="5910648"/>
            <a:ext cx="3449594" cy="7311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190985AD-8DBB-AE20-0379-F9CDEF2CDE3E}"/>
              </a:ext>
            </a:extLst>
          </p:cNvPr>
          <p:cNvSpPr>
            <a:spLocks noGrp="1"/>
          </p:cNvSpPr>
          <p:nvPr>
            <p:ph type="dt" sz="half" idx="10"/>
          </p:nvPr>
        </p:nvSpPr>
        <p:spPr>
          <a:xfrm>
            <a:off x="912628" y="6356350"/>
            <a:ext cx="2743200" cy="365125"/>
          </a:xfrm>
        </p:spPr>
        <p:txBody>
          <a:bodyPr anchor="ctr">
            <a:normAutofit/>
          </a:bodyPr>
          <a:lstStyle/>
          <a:p>
            <a:pPr>
              <a:spcAft>
                <a:spcPts val="600"/>
              </a:spcAft>
            </a:pPr>
            <a:fld id="{8DBD5320-9464-44E5-8552-C3E30171A87B}" type="datetime1">
              <a:rPr lang="en-US"/>
              <a:pPr>
                <a:spcAft>
                  <a:spcPts val="600"/>
                </a:spcAft>
              </a:pPr>
              <a:t>10/18/2025</a:t>
            </a:fld>
            <a:endParaRPr lang="en-US"/>
          </a:p>
        </p:txBody>
      </p:sp>
      <p:sp>
        <p:nvSpPr>
          <p:cNvPr id="5" name="Footer Placeholder 4">
            <a:extLst>
              <a:ext uri="{FF2B5EF4-FFF2-40B4-BE49-F238E27FC236}">
                <a16:creationId xmlns:a16="http://schemas.microsoft.com/office/drawing/2014/main" id="{1D194BE4-6B54-871F-A105-7F84CB5C3196}"/>
              </a:ext>
            </a:extLst>
          </p:cNvPr>
          <p:cNvSpPr>
            <a:spLocks noGrp="1"/>
          </p:cNvSpPr>
          <p:nvPr>
            <p:ph type="ftr" sz="quarter" idx="11"/>
          </p:nvPr>
        </p:nvSpPr>
        <p:spPr>
          <a:xfrm>
            <a:off x="6767622" y="6356350"/>
            <a:ext cx="4040373"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D09576A4-1FBE-D35F-C84F-E64EB7BA4701}"/>
              </a:ext>
            </a:extLst>
          </p:cNvPr>
          <p:cNvSpPr>
            <a:spLocks noGrp="1"/>
          </p:cNvSpPr>
          <p:nvPr>
            <p:ph type="sldNum" sz="quarter" idx="12"/>
          </p:nvPr>
        </p:nvSpPr>
        <p:spPr>
          <a:xfrm>
            <a:off x="10807995" y="6356350"/>
            <a:ext cx="723014" cy="365125"/>
          </a:xfrm>
        </p:spPr>
        <p:txBody>
          <a:bodyPr anchor="ctr">
            <a:normAutofit/>
          </a:bodyPr>
          <a:lstStyle/>
          <a:p>
            <a:pPr>
              <a:spcAft>
                <a:spcPts val="600"/>
              </a:spcAft>
            </a:pPr>
            <a:fld id="{70C12960-6E85-460F-B6E3-5B82CB31AF3D}" type="slidenum">
              <a:rPr lang="en-US" dirty="0"/>
              <a:pPr>
                <a:spcAft>
                  <a:spcPts val="600"/>
                </a:spcAft>
              </a:pPr>
              <a:t>2</a:t>
            </a:fld>
            <a:endParaRPr lang="en-US"/>
          </a:p>
        </p:txBody>
      </p:sp>
      <p:graphicFrame>
        <p:nvGraphicFramePr>
          <p:cNvPr id="21" name="Content Placeholder 2">
            <a:extLst>
              <a:ext uri="{FF2B5EF4-FFF2-40B4-BE49-F238E27FC236}">
                <a16:creationId xmlns:a16="http://schemas.microsoft.com/office/drawing/2014/main" id="{E81F4AFB-9BAA-0D1B-A048-981F35CAC645}"/>
              </a:ext>
            </a:extLst>
          </p:cNvPr>
          <p:cNvGraphicFramePr>
            <a:graphicFrameLocks noGrp="1"/>
          </p:cNvGraphicFramePr>
          <p:nvPr>
            <p:ph idx="1"/>
            <p:extLst>
              <p:ext uri="{D42A27DB-BD31-4B8C-83A1-F6EECF244321}">
                <p14:modId xmlns:p14="http://schemas.microsoft.com/office/powerpoint/2010/main" val="486161920"/>
              </p:ext>
            </p:extLst>
          </p:nvPr>
        </p:nvGraphicFramePr>
        <p:xfrm>
          <a:off x="914399" y="2559171"/>
          <a:ext cx="10363200" cy="338265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54673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08C85C5A-9978-F5C8-3D25-44625431275E}"/>
              </a:ext>
            </a:extLst>
          </p:cNvPr>
          <p:cNvSpPr>
            <a:spLocks noGrp="1"/>
          </p:cNvSpPr>
          <p:nvPr>
            <p:ph type="dt" sz="half" idx="10"/>
          </p:nvPr>
        </p:nvSpPr>
        <p:spPr>
          <a:xfrm>
            <a:off x="912628" y="6356350"/>
            <a:ext cx="2743200" cy="365125"/>
          </a:xfrm>
        </p:spPr>
        <p:txBody>
          <a:bodyPr anchor="ctr">
            <a:normAutofit/>
          </a:bodyPr>
          <a:lstStyle/>
          <a:p>
            <a:pPr>
              <a:spcAft>
                <a:spcPts val="600"/>
              </a:spcAft>
            </a:pPr>
            <a:fld id="{6FD078E4-BA59-4CC9-B8A4-2D091DB09731}" type="datetime1">
              <a:pPr>
                <a:spcAft>
                  <a:spcPts val="600"/>
                </a:spcAft>
              </a:pPr>
              <a:t>10/18/2025</a:t>
            </a:fld>
            <a:endParaRPr lang="en-US"/>
          </a:p>
        </p:txBody>
      </p:sp>
      <p:sp>
        <p:nvSpPr>
          <p:cNvPr id="5" name="Footer Placeholder 4">
            <a:extLst>
              <a:ext uri="{FF2B5EF4-FFF2-40B4-BE49-F238E27FC236}">
                <a16:creationId xmlns:a16="http://schemas.microsoft.com/office/drawing/2014/main" id="{B0A892DD-425A-6011-8E21-6B2EADEA36A4}"/>
              </a:ext>
            </a:extLst>
          </p:cNvPr>
          <p:cNvSpPr>
            <a:spLocks noGrp="1"/>
          </p:cNvSpPr>
          <p:nvPr>
            <p:ph type="ftr" sz="quarter" idx="11"/>
          </p:nvPr>
        </p:nvSpPr>
        <p:spPr>
          <a:xfrm>
            <a:off x="6767622" y="6356350"/>
            <a:ext cx="4040373"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90A12050-5DA7-EE63-CA93-2681001B0E9A}"/>
              </a:ext>
            </a:extLst>
          </p:cNvPr>
          <p:cNvSpPr>
            <a:spLocks noGrp="1"/>
          </p:cNvSpPr>
          <p:nvPr>
            <p:ph type="sldNum" sz="quarter" idx="12"/>
          </p:nvPr>
        </p:nvSpPr>
        <p:spPr>
          <a:xfrm>
            <a:off x="10807995" y="6356350"/>
            <a:ext cx="723014" cy="365125"/>
          </a:xfrm>
        </p:spPr>
        <p:txBody>
          <a:bodyPr anchor="ctr">
            <a:normAutofit/>
          </a:bodyPr>
          <a:lstStyle/>
          <a:p>
            <a:pPr>
              <a:spcAft>
                <a:spcPts val="600"/>
              </a:spcAft>
            </a:pPr>
            <a:fld id="{70C12960-6E85-460F-B6E3-5B82CB31AF3D}" type="slidenum">
              <a:rPr lang="en-US" dirty="0"/>
              <a:pPr>
                <a:spcAft>
                  <a:spcPts val="600"/>
                </a:spcAft>
              </a:pPr>
              <a:t>3</a:t>
            </a:fld>
            <a:endParaRPr lang="en-US"/>
          </a:p>
        </p:txBody>
      </p:sp>
      <p:graphicFrame>
        <p:nvGraphicFramePr>
          <p:cNvPr id="8" name="Content Placeholder 2">
            <a:extLst>
              <a:ext uri="{FF2B5EF4-FFF2-40B4-BE49-F238E27FC236}">
                <a16:creationId xmlns:a16="http://schemas.microsoft.com/office/drawing/2014/main" id="{8856C5B1-FA7A-08F5-D96E-8A483448BBD4}"/>
              </a:ext>
            </a:extLst>
          </p:cNvPr>
          <p:cNvGraphicFramePr>
            <a:graphicFrameLocks noGrp="1"/>
          </p:cNvGraphicFramePr>
          <p:nvPr>
            <p:ph idx="1"/>
            <p:extLst>
              <p:ext uri="{D42A27DB-BD31-4B8C-83A1-F6EECF244321}">
                <p14:modId xmlns:p14="http://schemas.microsoft.com/office/powerpoint/2010/main" val="3029684036"/>
              </p:ext>
            </p:extLst>
          </p:nvPr>
        </p:nvGraphicFramePr>
        <p:xfrm>
          <a:off x="3283710" y="1108903"/>
          <a:ext cx="6172200" cy="48736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60780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18" descr="A person and a child reading a book&#10;&#10;AI-generated content may be incorrect.">
            <a:extLst>
              <a:ext uri="{FF2B5EF4-FFF2-40B4-BE49-F238E27FC236}">
                <a16:creationId xmlns:a16="http://schemas.microsoft.com/office/drawing/2014/main" id="{A3808F11-1D81-B57B-5078-506FB34A08E7}"/>
              </a:ext>
            </a:extLst>
          </p:cNvPr>
          <p:cNvPicPr>
            <a:picLocks noChangeAspect="1"/>
          </p:cNvPicPr>
          <p:nvPr/>
        </p:nvPicPr>
        <p:blipFill>
          <a:blip r:embed="rId2"/>
          <a:srcRect l="13139" r="2324" b="-2"/>
          <a:stretch>
            <a:fillRect/>
          </a:stretch>
        </p:blipFill>
        <p:spPr>
          <a:xfrm>
            <a:off x="5183188" y="987425"/>
            <a:ext cx="6172200" cy="4873625"/>
          </a:xfrm>
          <a:prstGeom prst="rect">
            <a:avLst/>
          </a:prstGeom>
          <a:noFill/>
        </p:spPr>
      </p:pic>
      <p:sp>
        <p:nvSpPr>
          <p:cNvPr id="3" name="Content Placeholder 2">
            <a:extLst>
              <a:ext uri="{FF2B5EF4-FFF2-40B4-BE49-F238E27FC236}">
                <a16:creationId xmlns:a16="http://schemas.microsoft.com/office/drawing/2014/main" id="{B6C2E70F-1467-8921-9810-A5AE1746B2D3}"/>
              </a:ext>
            </a:extLst>
          </p:cNvPr>
          <p:cNvSpPr>
            <a:spLocks noGrp="1"/>
          </p:cNvSpPr>
          <p:nvPr>
            <p:ph type="body" sz="half" idx="2"/>
          </p:nvPr>
        </p:nvSpPr>
        <p:spPr>
          <a:xfrm>
            <a:off x="559237" y="1719803"/>
            <a:ext cx="3859397" cy="2934401"/>
          </a:xfrm>
        </p:spPr>
        <p:txBody>
          <a:bodyPr vert="horz" lIns="91440" tIns="45720" rIns="91440" bIns="45720" rtlCol="0" anchor="t">
            <a:noAutofit/>
          </a:bodyPr>
          <a:lstStyle/>
          <a:p>
            <a:pPr>
              <a:lnSpc>
                <a:spcPct val="110000"/>
              </a:lnSpc>
            </a:pPr>
            <a:r>
              <a:rPr lang="en-US" sz="1400" b="1" dirty="0"/>
              <a:t>Key Concepts of Bowlby’s Theory</a:t>
            </a:r>
          </a:p>
          <a:p>
            <a:pPr>
              <a:lnSpc>
                <a:spcPct val="110000"/>
              </a:lnSpc>
            </a:pPr>
            <a:r>
              <a:rPr lang="en-US" sz="1400" b="1" dirty="0"/>
              <a:t>Monotropy: A child has one main attachment figure, usually the mother.</a:t>
            </a:r>
          </a:p>
          <a:p>
            <a:pPr>
              <a:lnSpc>
                <a:spcPct val="110000"/>
              </a:lnSpc>
            </a:pPr>
            <a:r>
              <a:rPr lang="en-US" sz="1400" b="1" dirty="0"/>
              <a:t>Internal Working Model: The child forms expectations about relationships based on early attachment experiences.</a:t>
            </a:r>
          </a:p>
          <a:p>
            <a:pPr>
              <a:lnSpc>
                <a:spcPct val="110000"/>
              </a:lnSpc>
            </a:pPr>
            <a:r>
              <a:rPr lang="en-US" sz="1400" b="1" dirty="0"/>
              <a:t>Critical Period (0–5 years): Attachments must form during this time for healthy development.</a:t>
            </a:r>
          </a:p>
          <a:p>
            <a:pPr>
              <a:lnSpc>
                <a:spcPct val="110000"/>
              </a:lnSpc>
            </a:pPr>
            <a:r>
              <a:rPr lang="en-US" sz="1400" b="1" dirty="0"/>
              <a:t>Secure vs. Insecure Attachment:</a:t>
            </a:r>
          </a:p>
          <a:p>
            <a:pPr marL="493395" lvl="1">
              <a:lnSpc>
                <a:spcPct val="110000"/>
              </a:lnSpc>
            </a:pPr>
            <a:r>
              <a:rPr lang="en-US" b="1" dirty="0"/>
              <a:t>Secure attachment = trust, confidence.</a:t>
            </a:r>
          </a:p>
          <a:p>
            <a:pPr marL="493395" lvl="1">
              <a:lnSpc>
                <a:spcPct val="110000"/>
              </a:lnSpc>
            </a:pPr>
            <a:r>
              <a:rPr lang="en-US" b="1" dirty="0"/>
              <a:t>Insecure attachment = anxiety, avoidance, or ambivalence.</a:t>
            </a:r>
          </a:p>
          <a:p>
            <a:pPr>
              <a:lnSpc>
                <a:spcPct val="110000"/>
              </a:lnSpc>
            </a:pPr>
            <a:endParaRPr lang="en-US" sz="1100"/>
          </a:p>
        </p:txBody>
      </p:sp>
      <p:sp>
        <p:nvSpPr>
          <p:cNvPr id="4" name="Date Placeholder 3">
            <a:extLst>
              <a:ext uri="{FF2B5EF4-FFF2-40B4-BE49-F238E27FC236}">
                <a16:creationId xmlns:a16="http://schemas.microsoft.com/office/drawing/2014/main" id="{0661A6C5-794B-14E8-704E-1B4D4E97B1EE}"/>
              </a:ext>
            </a:extLst>
          </p:cNvPr>
          <p:cNvSpPr>
            <a:spLocks noGrp="1"/>
          </p:cNvSpPr>
          <p:nvPr>
            <p:ph type="dt" sz="half" idx="10"/>
          </p:nvPr>
        </p:nvSpPr>
        <p:spPr>
          <a:xfrm>
            <a:off x="912628" y="6356350"/>
            <a:ext cx="2743200" cy="365125"/>
          </a:xfrm>
        </p:spPr>
        <p:txBody>
          <a:bodyPr anchor="ctr">
            <a:normAutofit/>
          </a:bodyPr>
          <a:lstStyle/>
          <a:p>
            <a:pPr>
              <a:spcAft>
                <a:spcPts val="600"/>
              </a:spcAft>
            </a:pPr>
            <a:fld id="{716B710E-4840-4853-8CE3-37E382FE2B4C}" type="datetime1">
              <a:rPr lang="en-US"/>
              <a:pPr>
                <a:spcAft>
                  <a:spcPts val="600"/>
                </a:spcAft>
              </a:pPr>
              <a:t>10/18/2025</a:t>
            </a:fld>
            <a:endParaRPr lang="en-US"/>
          </a:p>
        </p:txBody>
      </p:sp>
      <p:sp>
        <p:nvSpPr>
          <p:cNvPr id="5" name="Footer Placeholder 4">
            <a:extLst>
              <a:ext uri="{FF2B5EF4-FFF2-40B4-BE49-F238E27FC236}">
                <a16:creationId xmlns:a16="http://schemas.microsoft.com/office/drawing/2014/main" id="{342DB670-6DCC-B0F1-3F32-7A36C3D132B3}"/>
              </a:ext>
            </a:extLst>
          </p:cNvPr>
          <p:cNvSpPr>
            <a:spLocks noGrp="1"/>
          </p:cNvSpPr>
          <p:nvPr>
            <p:ph type="ftr" sz="quarter" idx="11"/>
          </p:nvPr>
        </p:nvSpPr>
        <p:spPr>
          <a:xfrm>
            <a:off x="6767622" y="6356350"/>
            <a:ext cx="4040373"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EFDCC8DB-D9AB-E6C0-27EE-1ECA456C1853}"/>
              </a:ext>
            </a:extLst>
          </p:cNvPr>
          <p:cNvSpPr>
            <a:spLocks noGrp="1"/>
          </p:cNvSpPr>
          <p:nvPr>
            <p:ph type="sldNum" sz="quarter" idx="12"/>
          </p:nvPr>
        </p:nvSpPr>
        <p:spPr>
          <a:xfrm>
            <a:off x="10807995" y="6356350"/>
            <a:ext cx="723014" cy="365125"/>
          </a:xfrm>
        </p:spPr>
        <p:txBody>
          <a:bodyPr anchor="ctr">
            <a:normAutofit/>
          </a:bodyPr>
          <a:lstStyle/>
          <a:p>
            <a:pPr>
              <a:spcAft>
                <a:spcPts val="600"/>
              </a:spcAft>
            </a:pPr>
            <a:fld id="{70C12960-6E85-460F-B6E3-5B82CB31AF3D}" type="slidenum">
              <a:rPr lang="en-US" dirty="0"/>
              <a:pPr>
                <a:spcAft>
                  <a:spcPts val="600"/>
                </a:spcAft>
              </a:pPr>
              <a:t>4</a:t>
            </a:fld>
            <a:endParaRPr lang="en-US"/>
          </a:p>
        </p:txBody>
      </p:sp>
    </p:spTree>
    <p:extLst>
      <p:ext uri="{BB962C8B-B14F-4D97-AF65-F5344CB8AC3E}">
        <p14:creationId xmlns:p14="http://schemas.microsoft.com/office/powerpoint/2010/main" val="20764487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erson sitting at a desk writing on a piece of paper&#10;&#10;AI-generated content may be incorrect.">
            <a:extLst>
              <a:ext uri="{FF2B5EF4-FFF2-40B4-BE49-F238E27FC236}">
                <a16:creationId xmlns:a16="http://schemas.microsoft.com/office/drawing/2014/main" id="{699B4715-EC66-F633-B24B-47FD4C51E58F}"/>
              </a:ext>
            </a:extLst>
          </p:cNvPr>
          <p:cNvPicPr>
            <a:picLocks noChangeAspect="1"/>
          </p:cNvPicPr>
          <p:nvPr/>
        </p:nvPicPr>
        <p:blipFill>
          <a:blip r:embed="rId2"/>
          <a:srcRect r="4" b="5795"/>
          <a:stretch>
            <a:fillRect/>
          </a:stretch>
        </p:blipFill>
        <p:spPr>
          <a:xfrm>
            <a:off x="693531" y="2220048"/>
            <a:ext cx="5105400" cy="3210479"/>
          </a:xfrm>
          <a:prstGeom prst="rect">
            <a:avLst/>
          </a:prstGeom>
          <a:noFill/>
        </p:spPr>
      </p:pic>
      <p:sp>
        <p:nvSpPr>
          <p:cNvPr id="3" name="Content Placeholder 2">
            <a:extLst>
              <a:ext uri="{FF2B5EF4-FFF2-40B4-BE49-F238E27FC236}">
                <a16:creationId xmlns:a16="http://schemas.microsoft.com/office/drawing/2014/main" id="{27F61A73-7F34-169B-65F6-9F86992692A4}"/>
              </a:ext>
            </a:extLst>
          </p:cNvPr>
          <p:cNvSpPr>
            <a:spLocks noGrp="1"/>
          </p:cNvSpPr>
          <p:nvPr>
            <p:ph sz="half" idx="2"/>
          </p:nvPr>
        </p:nvSpPr>
        <p:spPr>
          <a:xfrm>
            <a:off x="6426200" y="2220048"/>
            <a:ext cx="5105400" cy="3210480"/>
          </a:xfrm>
        </p:spPr>
        <p:txBody>
          <a:bodyPr vert="horz" lIns="91440" tIns="45720" rIns="91440" bIns="45720" rtlCol="0" anchor="t">
            <a:normAutofit/>
          </a:bodyPr>
          <a:lstStyle/>
          <a:p>
            <a:pPr>
              <a:lnSpc>
                <a:spcPct val="110000"/>
              </a:lnSpc>
            </a:pPr>
            <a:r>
              <a:rPr lang="en-US" sz="1600" b="1" dirty="0"/>
              <a:t>Applying Attachment Theory to Amira</a:t>
            </a:r>
            <a:endParaRPr lang="en-US" sz="1600" dirty="0"/>
          </a:p>
          <a:p>
            <a:pPr>
              <a:lnSpc>
                <a:spcPct val="110000"/>
              </a:lnSpc>
            </a:pPr>
            <a:r>
              <a:rPr lang="en-US" sz="1400" b="1" dirty="0"/>
              <a:t>Amira shows separation anxiety, indicating possible insecure attachment.</a:t>
            </a:r>
          </a:p>
          <a:p>
            <a:pPr>
              <a:lnSpc>
                <a:spcPct val="110000"/>
              </a:lnSpc>
            </a:pPr>
            <a:r>
              <a:rPr lang="en-US" sz="1400" b="1" dirty="0"/>
              <a:t>Limited social play suggests she may not feel safe or confident in unfamiliar settings.</a:t>
            </a:r>
          </a:p>
          <a:p>
            <a:pPr>
              <a:lnSpc>
                <a:spcPct val="110000"/>
              </a:lnSpc>
            </a:pPr>
            <a:r>
              <a:rPr lang="en-US" sz="1400" b="1" dirty="0"/>
              <a:t>Her behavior's may stem from:</a:t>
            </a:r>
          </a:p>
          <a:p>
            <a:pPr marL="493395" lvl="1">
              <a:lnSpc>
                <a:spcPct val="110000"/>
              </a:lnSpc>
            </a:pPr>
            <a:r>
              <a:rPr lang="en-US" sz="1400" b="1" dirty="0"/>
              <a:t>Disrupted or limited early attachment experiences.</a:t>
            </a:r>
          </a:p>
          <a:p>
            <a:pPr marL="493395" lvl="1">
              <a:lnSpc>
                <a:spcPct val="110000"/>
              </a:lnSpc>
            </a:pPr>
            <a:r>
              <a:rPr lang="en-US" sz="1400" b="1" dirty="0"/>
              <a:t>Recent environmental changes (e.g., starting nursery).</a:t>
            </a:r>
          </a:p>
          <a:p>
            <a:pPr>
              <a:lnSpc>
                <a:spcPct val="110000"/>
              </a:lnSpc>
            </a:pPr>
            <a:r>
              <a:rPr lang="en-US" sz="1400" b="1" dirty="0"/>
              <a:t>Bowlby’s theory helps us understand how emotional bonds affect Amira’s current behavior.</a:t>
            </a:r>
          </a:p>
          <a:p>
            <a:pPr>
              <a:lnSpc>
                <a:spcPct val="110000"/>
              </a:lnSpc>
            </a:pPr>
            <a:endParaRPr lang="en-US" sz="1400"/>
          </a:p>
        </p:txBody>
      </p:sp>
      <p:sp>
        <p:nvSpPr>
          <p:cNvPr id="4" name="Date Placeholder 3">
            <a:extLst>
              <a:ext uri="{FF2B5EF4-FFF2-40B4-BE49-F238E27FC236}">
                <a16:creationId xmlns:a16="http://schemas.microsoft.com/office/drawing/2014/main" id="{C807AC7C-B916-E8A3-9376-BFC031B71D01}"/>
              </a:ext>
            </a:extLst>
          </p:cNvPr>
          <p:cNvSpPr>
            <a:spLocks noGrp="1"/>
          </p:cNvSpPr>
          <p:nvPr>
            <p:ph type="dt" sz="half" idx="10"/>
          </p:nvPr>
        </p:nvSpPr>
        <p:spPr>
          <a:xfrm>
            <a:off x="912628" y="6356350"/>
            <a:ext cx="2743200" cy="365125"/>
          </a:xfrm>
        </p:spPr>
        <p:txBody>
          <a:bodyPr anchor="ctr">
            <a:normAutofit/>
          </a:bodyPr>
          <a:lstStyle/>
          <a:p>
            <a:pPr>
              <a:spcAft>
                <a:spcPts val="600"/>
              </a:spcAft>
            </a:pPr>
            <a:fld id="{DDF025BD-0B72-4E7F-AA2A-A98035752727}" type="datetime1">
              <a:pPr>
                <a:spcAft>
                  <a:spcPts val="600"/>
                </a:spcAft>
              </a:pPr>
              <a:t>10/18/2025</a:t>
            </a:fld>
            <a:endParaRPr lang="en-US"/>
          </a:p>
        </p:txBody>
      </p:sp>
      <p:sp>
        <p:nvSpPr>
          <p:cNvPr id="5" name="Footer Placeholder 4">
            <a:extLst>
              <a:ext uri="{FF2B5EF4-FFF2-40B4-BE49-F238E27FC236}">
                <a16:creationId xmlns:a16="http://schemas.microsoft.com/office/drawing/2014/main" id="{126A7171-D7AC-8DF7-C44D-22FC9EA4C6F6}"/>
              </a:ext>
            </a:extLst>
          </p:cNvPr>
          <p:cNvSpPr>
            <a:spLocks noGrp="1"/>
          </p:cNvSpPr>
          <p:nvPr>
            <p:ph type="ftr" sz="quarter" idx="11"/>
          </p:nvPr>
        </p:nvSpPr>
        <p:spPr>
          <a:xfrm>
            <a:off x="6767622" y="6356350"/>
            <a:ext cx="4040373"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F7BAAC63-A3DC-77EF-DEA6-485EB5FE55B7}"/>
              </a:ext>
            </a:extLst>
          </p:cNvPr>
          <p:cNvSpPr>
            <a:spLocks noGrp="1"/>
          </p:cNvSpPr>
          <p:nvPr>
            <p:ph type="sldNum" sz="quarter" idx="12"/>
          </p:nvPr>
        </p:nvSpPr>
        <p:spPr>
          <a:xfrm>
            <a:off x="10807995" y="6356350"/>
            <a:ext cx="723014" cy="365125"/>
          </a:xfrm>
        </p:spPr>
        <p:txBody>
          <a:bodyPr anchor="ctr">
            <a:normAutofit/>
          </a:bodyPr>
          <a:lstStyle/>
          <a:p>
            <a:pPr>
              <a:spcAft>
                <a:spcPts val="600"/>
              </a:spcAft>
            </a:pPr>
            <a:fld id="{70C12960-6E85-460F-B6E3-5B82CB31AF3D}" type="slidenum">
              <a:rPr lang="en-US" dirty="0"/>
              <a:pPr>
                <a:spcAft>
                  <a:spcPts val="600"/>
                </a:spcAft>
              </a:pPr>
              <a:t>5</a:t>
            </a:fld>
            <a:endParaRPr lang="en-US"/>
          </a:p>
        </p:txBody>
      </p:sp>
    </p:spTree>
    <p:extLst>
      <p:ext uri="{BB962C8B-B14F-4D97-AF65-F5344CB8AC3E}">
        <p14:creationId xmlns:p14="http://schemas.microsoft.com/office/powerpoint/2010/main" val="20969884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C70AC1E-7F74-C911-888F-C689AD96E3E4}"/>
              </a:ext>
            </a:extLst>
          </p:cNvPr>
          <p:cNvSpPr>
            <a:spLocks noGrp="1"/>
          </p:cNvSpPr>
          <p:nvPr>
            <p:ph idx="1"/>
          </p:nvPr>
        </p:nvSpPr>
        <p:spPr>
          <a:xfrm>
            <a:off x="795646" y="1718002"/>
            <a:ext cx="8156369" cy="3382658"/>
          </a:xfrm>
        </p:spPr>
        <p:txBody>
          <a:bodyPr vert="horz" lIns="91440" tIns="45720" rIns="91440" bIns="45720" rtlCol="0" anchor="t">
            <a:normAutofit fontScale="85000" lnSpcReduction="20000"/>
          </a:bodyPr>
          <a:lstStyle/>
          <a:p>
            <a:r>
              <a:rPr lang="en-US" b="1" dirty="0">
                <a:latin typeface="Forte"/>
              </a:rPr>
              <a:t>Nature and Nurture Factors</a:t>
            </a:r>
            <a:endParaRPr lang="en-US" dirty="0">
              <a:latin typeface="Forte"/>
            </a:endParaRPr>
          </a:p>
          <a:p>
            <a:r>
              <a:rPr lang="en-US" b="1" dirty="0">
                <a:ea typeface="+mn-lt"/>
                <a:cs typeface="+mn-lt"/>
              </a:rPr>
              <a:t>Nature (Biological influences):</a:t>
            </a:r>
          </a:p>
          <a:p>
            <a:pPr marL="493395" lvl="1"/>
            <a:r>
              <a:rPr lang="en-US" sz="2000" b="1" dirty="0">
                <a:ea typeface="+mn-lt"/>
                <a:cs typeface="+mn-lt"/>
              </a:rPr>
              <a:t>Amira’s temperament may affect how she responds to stress and new situations.</a:t>
            </a:r>
          </a:p>
          <a:p>
            <a:pPr marL="493395" lvl="1"/>
            <a:r>
              <a:rPr lang="en-US" sz="2000" b="1" dirty="0">
                <a:ea typeface="+mn-lt"/>
                <a:cs typeface="+mn-lt"/>
              </a:rPr>
              <a:t>Possible delays in speech or cognitive development.</a:t>
            </a:r>
          </a:p>
          <a:p>
            <a:r>
              <a:rPr lang="en-US" b="1" dirty="0">
                <a:ea typeface="+mn-lt"/>
                <a:cs typeface="+mn-lt"/>
              </a:rPr>
              <a:t>Nurture (Environmental influences):</a:t>
            </a:r>
          </a:p>
          <a:p>
            <a:pPr marL="493395" lvl="1"/>
            <a:r>
              <a:rPr lang="en-US" sz="2000" b="1" dirty="0">
                <a:ea typeface="+mn-lt"/>
                <a:cs typeface="+mn-lt"/>
              </a:rPr>
              <a:t>Quality of caregiving before joining nursery.</a:t>
            </a:r>
          </a:p>
          <a:p>
            <a:pPr marL="493395" lvl="1"/>
            <a:r>
              <a:rPr lang="en-US" sz="2000" b="1" dirty="0">
                <a:ea typeface="+mn-lt"/>
                <a:cs typeface="+mn-lt"/>
              </a:rPr>
              <a:t>Transitions between home and nursery.</a:t>
            </a:r>
          </a:p>
          <a:p>
            <a:pPr marL="493395" lvl="1"/>
            <a:r>
              <a:rPr lang="en-US" sz="2000" b="1" dirty="0">
                <a:ea typeface="+mn-lt"/>
                <a:cs typeface="+mn-lt"/>
              </a:rPr>
              <a:t>Emotional availability of caregivers.</a:t>
            </a:r>
          </a:p>
          <a:p>
            <a:r>
              <a:rPr lang="en-US" b="1" dirty="0">
                <a:ea typeface="+mn-lt"/>
                <a:cs typeface="+mn-lt"/>
              </a:rPr>
              <a:t>Both nature and nurture interact to shape Amira’s development.</a:t>
            </a:r>
          </a:p>
          <a:p>
            <a:endParaRPr lang="en-US"/>
          </a:p>
        </p:txBody>
      </p:sp>
      <p:sp>
        <p:nvSpPr>
          <p:cNvPr id="4" name="Date Placeholder 3">
            <a:extLst>
              <a:ext uri="{FF2B5EF4-FFF2-40B4-BE49-F238E27FC236}">
                <a16:creationId xmlns:a16="http://schemas.microsoft.com/office/drawing/2014/main" id="{2B9D3C1F-4FE3-5741-D575-B825EE5B2934}"/>
              </a:ext>
            </a:extLst>
          </p:cNvPr>
          <p:cNvSpPr>
            <a:spLocks noGrp="1"/>
          </p:cNvSpPr>
          <p:nvPr>
            <p:ph type="dt" sz="half" idx="10"/>
          </p:nvPr>
        </p:nvSpPr>
        <p:spPr/>
        <p:txBody>
          <a:bodyPr/>
          <a:lstStyle/>
          <a:p>
            <a:fld id="{CE991C54-2BFE-488D-83CF-B99349A52141}" type="datetime1">
              <a:rPr lang="en-US"/>
              <a:t>10/18/2025</a:t>
            </a:fld>
            <a:endParaRPr lang="en-US"/>
          </a:p>
        </p:txBody>
      </p:sp>
      <p:sp>
        <p:nvSpPr>
          <p:cNvPr id="5" name="Footer Placeholder 4">
            <a:extLst>
              <a:ext uri="{FF2B5EF4-FFF2-40B4-BE49-F238E27FC236}">
                <a16:creationId xmlns:a16="http://schemas.microsoft.com/office/drawing/2014/main" id="{8983884B-9B29-6B6C-E318-EC5B74D0D9C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76BC0E44-6CAD-F5C5-5774-3C7118502705}"/>
              </a:ext>
            </a:extLst>
          </p:cNvPr>
          <p:cNvSpPr>
            <a:spLocks noGrp="1"/>
          </p:cNvSpPr>
          <p:nvPr>
            <p:ph type="sldNum" sz="quarter" idx="12"/>
          </p:nvPr>
        </p:nvSpPr>
        <p:spPr/>
        <p:txBody>
          <a:bodyPr/>
          <a:lstStyle/>
          <a:p>
            <a:fld id="{70C12960-6E85-460F-B6E3-5B82CB31AF3D}" type="slidenum">
              <a:rPr lang="en-US" dirty="0"/>
              <a:t>6</a:t>
            </a:fld>
            <a:endParaRPr lang="en-US"/>
          </a:p>
        </p:txBody>
      </p:sp>
      <p:pic>
        <p:nvPicPr>
          <p:cNvPr id="2" name="Picture 1" descr="A person kissing a baby&#10;&#10;AI-generated content may be incorrect.">
            <a:extLst>
              <a:ext uri="{FF2B5EF4-FFF2-40B4-BE49-F238E27FC236}">
                <a16:creationId xmlns:a16="http://schemas.microsoft.com/office/drawing/2014/main" id="{CAD4EA38-193F-9B29-C5C5-7DF235C01036}"/>
              </a:ext>
            </a:extLst>
          </p:cNvPr>
          <p:cNvPicPr>
            <a:picLocks noChangeAspect="1"/>
          </p:cNvPicPr>
          <p:nvPr/>
        </p:nvPicPr>
        <p:blipFill>
          <a:blip r:embed="rId2"/>
          <a:stretch>
            <a:fillRect/>
          </a:stretch>
        </p:blipFill>
        <p:spPr>
          <a:xfrm>
            <a:off x="8406345" y="364434"/>
            <a:ext cx="3109745" cy="2120349"/>
          </a:xfrm>
          <a:prstGeom prst="rect">
            <a:avLst/>
          </a:prstGeom>
        </p:spPr>
      </p:pic>
    </p:spTree>
    <p:extLst>
      <p:ext uri="{BB962C8B-B14F-4D97-AF65-F5344CB8AC3E}">
        <p14:creationId xmlns:p14="http://schemas.microsoft.com/office/powerpoint/2010/main" val="40631964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BCCB119-09BA-9AD0-F40C-83860A5501E7}"/>
              </a:ext>
            </a:extLst>
          </p:cNvPr>
          <p:cNvSpPr>
            <a:spLocks noGrp="1"/>
          </p:cNvSpPr>
          <p:nvPr>
            <p:ph sz="half" idx="1"/>
          </p:nvPr>
        </p:nvSpPr>
        <p:spPr>
          <a:xfrm>
            <a:off x="914400" y="2849526"/>
            <a:ext cx="5105400" cy="3210479"/>
          </a:xfrm>
        </p:spPr>
        <p:txBody>
          <a:bodyPr vert="horz" lIns="91440" tIns="45720" rIns="91440" bIns="45720" rtlCol="0" anchor="t">
            <a:normAutofit/>
          </a:bodyPr>
          <a:lstStyle/>
          <a:p>
            <a:pPr>
              <a:lnSpc>
                <a:spcPct val="110000"/>
              </a:lnSpc>
            </a:pPr>
            <a:r>
              <a:rPr lang="en-US" b="1" dirty="0"/>
              <a:t>(Based on Attachment Theory)</a:t>
            </a:r>
            <a:endParaRPr lang="en-US" sz="1800" b="1" dirty="0"/>
          </a:p>
          <a:p>
            <a:pPr>
              <a:lnSpc>
                <a:spcPct val="110000"/>
              </a:lnSpc>
            </a:pPr>
            <a:r>
              <a:rPr lang="en-US" sz="1300" b="1" dirty="0"/>
              <a:t>Key worker system: Provide consistent caregiver for emotional security.</a:t>
            </a:r>
          </a:p>
          <a:p>
            <a:pPr>
              <a:lnSpc>
                <a:spcPct val="110000"/>
              </a:lnSpc>
            </a:pPr>
            <a:r>
              <a:rPr lang="en-US" sz="1300" b="1" dirty="0"/>
              <a:t>Gradual separation plan: Short separations extended over time.</a:t>
            </a:r>
          </a:p>
          <a:p>
            <a:pPr>
              <a:lnSpc>
                <a:spcPct val="110000"/>
              </a:lnSpc>
            </a:pPr>
            <a:r>
              <a:rPr lang="en-US" sz="1300" b="1" dirty="0"/>
              <a:t>Comfort objects or transitional items.</a:t>
            </a:r>
          </a:p>
          <a:p>
            <a:pPr>
              <a:lnSpc>
                <a:spcPct val="110000"/>
              </a:lnSpc>
            </a:pPr>
            <a:r>
              <a:rPr lang="en-US" sz="1300" b="1" dirty="0"/>
              <a:t>Consistent routines to build trust.</a:t>
            </a:r>
          </a:p>
          <a:p>
            <a:pPr>
              <a:lnSpc>
                <a:spcPct val="110000"/>
              </a:lnSpc>
            </a:pPr>
            <a:r>
              <a:rPr lang="en-US" sz="1300" b="1" dirty="0"/>
              <a:t>Play-based attachment interventions (e.g., keyworker-led storytelling or role play).</a:t>
            </a:r>
          </a:p>
          <a:p>
            <a:pPr>
              <a:lnSpc>
                <a:spcPct val="110000"/>
              </a:lnSpc>
            </a:pPr>
            <a:r>
              <a:rPr lang="en-US" sz="1300" b="1" dirty="0"/>
              <a:t>Positive reinforcement and praise to encourage social interaction.</a:t>
            </a:r>
          </a:p>
          <a:p>
            <a:pPr>
              <a:lnSpc>
                <a:spcPct val="110000"/>
              </a:lnSpc>
            </a:pPr>
            <a:endParaRPr lang="en-US" sz="1300"/>
          </a:p>
        </p:txBody>
      </p:sp>
      <p:pic>
        <p:nvPicPr>
          <p:cNvPr id="2" name="Picture 1" descr="A white paper cutout of snowflakes&#10;&#10;AI-generated content may be incorrect.">
            <a:extLst>
              <a:ext uri="{FF2B5EF4-FFF2-40B4-BE49-F238E27FC236}">
                <a16:creationId xmlns:a16="http://schemas.microsoft.com/office/drawing/2014/main" id="{E4722966-73D4-AB05-6EE6-B7F97F8609AF}"/>
              </a:ext>
            </a:extLst>
          </p:cNvPr>
          <p:cNvPicPr>
            <a:picLocks noChangeAspect="1"/>
          </p:cNvPicPr>
          <p:nvPr/>
        </p:nvPicPr>
        <p:blipFill>
          <a:blip r:embed="rId2"/>
          <a:stretch>
            <a:fillRect/>
          </a:stretch>
        </p:blipFill>
        <p:spPr>
          <a:xfrm>
            <a:off x="6320046" y="2849526"/>
            <a:ext cx="4809707" cy="3210480"/>
          </a:xfrm>
          <a:prstGeom prst="rect">
            <a:avLst/>
          </a:prstGeom>
          <a:noFill/>
        </p:spPr>
      </p:pic>
      <p:sp>
        <p:nvSpPr>
          <p:cNvPr id="4" name="Date Placeholder 3">
            <a:extLst>
              <a:ext uri="{FF2B5EF4-FFF2-40B4-BE49-F238E27FC236}">
                <a16:creationId xmlns:a16="http://schemas.microsoft.com/office/drawing/2014/main" id="{41E96B25-FDED-CCBF-C8AC-20C8FB22992C}"/>
              </a:ext>
            </a:extLst>
          </p:cNvPr>
          <p:cNvSpPr>
            <a:spLocks noGrp="1"/>
          </p:cNvSpPr>
          <p:nvPr>
            <p:ph type="dt" sz="half" idx="10"/>
          </p:nvPr>
        </p:nvSpPr>
        <p:spPr>
          <a:xfrm>
            <a:off x="912628" y="6356350"/>
            <a:ext cx="2743200" cy="365125"/>
          </a:xfrm>
        </p:spPr>
        <p:txBody>
          <a:bodyPr anchor="ctr">
            <a:normAutofit/>
          </a:bodyPr>
          <a:lstStyle/>
          <a:p>
            <a:pPr>
              <a:spcAft>
                <a:spcPts val="600"/>
              </a:spcAft>
            </a:pPr>
            <a:fld id="{7BB8EA96-F1A3-4DCA-BFA4-F56378034E20}" type="datetime1">
              <a:pPr>
                <a:spcAft>
                  <a:spcPts val="600"/>
                </a:spcAft>
              </a:pPr>
              <a:t>10/18/2025</a:t>
            </a:fld>
            <a:endParaRPr lang="en-US"/>
          </a:p>
        </p:txBody>
      </p:sp>
      <p:sp>
        <p:nvSpPr>
          <p:cNvPr id="5" name="Footer Placeholder 4">
            <a:extLst>
              <a:ext uri="{FF2B5EF4-FFF2-40B4-BE49-F238E27FC236}">
                <a16:creationId xmlns:a16="http://schemas.microsoft.com/office/drawing/2014/main" id="{979F18C7-DA9F-184E-CE6E-909841C3C6CB}"/>
              </a:ext>
            </a:extLst>
          </p:cNvPr>
          <p:cNvSpPr>
            <a:spLocks noGrp="1"/>
          </p:cNvSpPr>
          <p:nvPr>
            <p:ph type="ftr" sz="quarter" idx="11"/>
          </p:nvPr>
        </p:nvSpPr>
        <p:spPr>
          <a:xfrm>
            <a:off x="6767622" y="6356350"/>
            <a:ext cx="4040373"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8841D499-FA64-8D02-3552-F22773BF75E9}"/>
              </a:ext>
            </a:extLst>
          </p:cNvPr>
          <p:cNvSpPr>
            <a:spLocks noGrp="1"/>
          </p:cNvSpPr>
          <p:nvPr>
            <p:ph type="sldNum" sz="quarter" idx="12"/>
          </p:nvPr>
        </p:nvSpPr>
        <p:spPr>
          <a:xfrm>
            <a:off x="10807995" y="6356350"/>
            <a:ext cx="723014" cy="365125"/>
          </a:xfrm>
        </p:spPr>
        <p:txBody>
          <a:bodyPr anchor="ctr">
            <a:normAutofit/>
          </a:bodyPr>
          <a:lstStyle/>
          <a:p>
            <a:pPr>
              <a:spcAft>
                <a:spcPts val="600"/>
              </a:spcAft>
            </a:pPr>
            <a:fld id="{70C12960-6E85-460F-B6E3-5B82CB31AF3D}" type="slidenum">
              <a:rPr lang="en-US" dirty="0"/>
              <a:pPr>
                <a:spcAft>
                  <a:spcPts val="600"/>
                </a:spcAft>
              </a:pPr>
              <a:t>7</a:t>
            </a:fld>
            <a:endParaRPr lang="en-US"/>
          </a:p>
        </p:txBody>
      </p:sp>
    </p:spTree>
    <p:extLst>
      <p:ext uri="{BB962C8B-B14F-4D97-AF65-F5344CB8AC3E}">
        <p14:creationId xmlns:p14="http://schemas.microsoft.com/office/powerpoint/2010/main" val="33767835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EDDE223-3337-53CC-CB98-826010936322}"/>
              </a:ext>
            </a:extLst>
          </p:cNvPr>
          <p:cNvSpPr>
            <a:spLocks noGrp="1"/>
          </p:cNvSpPr>
          <p:nvPr>
            <p:ph idx="1"/>
          </p:nvPr>
        </p:nvSpPr>
        <p:spPr>
          <a:xfrm>
            <a:off x="657100" y="1134132"/>
            <a:ext cx="7641771" cy="3382658"/>
          </a:xfrm>
        </p:spPr>
        <p:txBody>
          <a:bodyPr vert="horz" lIns="91440" tIns="45720" rIns="91440" bIns="45720" rtlCol="0" anchor="t">
            <a:noAutofit/>
          </a:bodyPr>
          <a:lstStyle/>
          <a:p>
            <a:r>
              <a:rPr lang="en-US" sz="1800" i="1" u="sng">
                <a:latin typeface="Brush Script MT"/>
              </a:rPr>
              <a:t>Critical Evaluation of Attachment Theory</a:t>
            </a:r>
          </a:p>
          <a:p>
            <a:r>
              <a:rPr lang="en-US" b="1">
                <a:ea typeface="+mn-lt"/>
                <a:cs typeface="+mn-lt"/>
              </a:rPr>
              <a:t>Strengths:</a:t>
            </a:r>
            <a:endParaRPr lang="en-US" b="1"/>
          </a:p>
          <a:p>
            <a:r>
              <a:rPr lang="en-US" b="1">
                <a:ea typeface="+mn-lt"/>
                <a:cs typeface="+mn-lt"/>
              </a:rPr>
              <a:t>Explains emotional and social development well.</a:t>
            </a:r>
            <a:endParaRPr lang="en-US" b="1"/>
          </a:p>
          <a:p>
            <a:r>
              <a:rPr lang="en-US" b="1">
                <a:ea typeface="+mn-lt"/>
                <a:cs typeface="+mn-lt"/>
              </a:rPr>
              <a:t>Widely supported by empirical research.</a:t>
            </a:r>
            <a:endParaRPr lang="en-US" b="1"/>
          </a:p>
          <a:p>
            <a:r>
              <a:rPr lang="en-US" b="1" err="1">
                <a:ea typeface="+mn-lt"/>
                <a:cs typeface="+mn-lt"/>
              </a:rPr>
              <a:t>Emphasises</a:t>
            </a:r>
            <a:r>
              <a:rPr lang="en-US" b="1">
                <a:ea typeface="+mn-lt"/>
                <a:cs typeface="+mn-lt"/>
              </a:rPr>
              <a:t> importance of caregiver-child bond.</a:t>
            </a:r>
            <a:endParaRPr lang="en-US" b="1"/>
          </a:p>
          <a:p>
            <a:r>
              <a:rPr lang="en-US" b="1">
                <a:ea typeface="+mn-lt"/>
                <a:cs typeface="+mn-lt"/>
              </a:rPr>
              <a:t>Limitations:</a:t>
            </a:r>
            <a:endParaRPr lang="en-US" b="1"/>
          </a:p>
          <a:p>
            <a:r>
              <a:rPr lang="en-US" b="1">
                <a:ea typeface="+mn-lt"/>
                <a:cs typeface="+mn-lt"/>
              </a:rPr>
              <a:t>Culturally biased (Western focus on mother-child bond).</a:t>
            </a:r>
            <a:endParaRPr lang="en-US" b="1"/>
          </a:p>
          <a:p>
            <a:r>
              <a:rPr lang="en-US" b="1">
                <a:ea typeface="+mn-lt"/>
                <a:cs typeface="+mn-lt"/>
              </a:rPr>
              <a:t>May overlook role of wider environment (e.g., peers, nursery staff).</a:t>
            </a:r>
            <a:endParaRPr lang="en-US" b="1"/>
          </a:p>
          <a:p>
            <a:r>
              <a:rPr lang="en-US" b="1">
                <a:ea typeface="+mn-lt"/>
                <a:cs typeface="+mn-lt"/>
              </a:rPr>
              <a:t>Less focus on cognitive development or how children learn through play.</a:t>
            </a:r>
            <a:endParaRPr lang="en-US" b="1"/>
          </a:p>
          <a:p>
            <a:endParaRPr lang="en-US"/>
          </a:p>
        </p:txBody>
      </p:sp>
      <p:sp>
        <p:nvSpPr>
          <p:cNvPr id="4" name="Date Placeholder 3">
            <a:extLst>
              <a:ext uri="{FF2B5EF4-FFF2-40B4-BE49-F238E27FC236}">
                <a16:creationId xmlns:a16="http://schemas.microsoft.com/office/drawing/2014/main" id="{3453BEEB-882E-A734-F300-D82407039F75}"/>
              </a:ext>
            </a:extLst>
          </p:cNvPr>
          <p:cNvSpPr>
            <a:spLocks noGrp="1"/>
          </p:cNvSpPr>
          <p:nvPr>
            <p:ph type="dt" sz="half" idx="10"/>
          </p:nvPr>
        </p:nvSpPr>
        <p:spPr/>
        <p:txBody>
          <a:bodyPr/>
          <a:lstStyle/>
          <a:p>
            <a:fld id="{CD6EB753-2A0E-4946-8291-222B460EF73A}" type="datetime1">
              <a:t>10/18/2025</a:t>
            </a:fld>
            <a:endParaRPr lang="en-US"/>
          </a:p>
        </p:txBody>
      </p:sp>
      <p:sp>
        <p:nvSpPr>
          <p:cNvPr id="5" name="Footer Placeholder 4">
            <a:extLst>
              <a:ext uri="{FF2B5EF4-FFF2-40B4-BE49-F238E27FC236}">
                <a16:creationId xmlns:a16="http://schemas.microsoft.com/office/drawing/2014/main" id="{77CE32A6-EE75-0740-A0AF-6F64C095A916}"/>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CA712B4C-7061-9348-0F05-104B687E646E}"/>
              </a:ext>
            </a:extLst>
          </p:cNvPr>
          <p:cNvSpPr>
            <a:spLocks noGrp="1"/>
          </p:cNvSpPr>
          <p:nvPr>
            <p:ph type="sldNum" sz="quarter" idx="12"/>
          </p:nvPr>
        </p:nvSpPr>
        <p:spPr/>
        <p:txBody>
          <a:bodyPr/>
          <a:lstStyle/>
          <a:p>
            <a:fld id="{70C12960-6E85-460F-B6E3-5B82CB31AF3D}" type="slidenum">
              <a:rPr lang="en-US" dirty="0"/>
              <a:t>8</a:t>
            </a:fld>
            <a:endParaRPr lang="en-US"/>
          </a:p>
        </p:txBody>
      </p:sp>
    </p:spTree>
    <p:extLst>
      <p:ext uri="{BB962C8B-B14F-4D97-AF65-F5344CB8AC3E}">
        <p14:creationId xmlns:p14="http://schemas.microsoft.com/office/powerpoint/2010/main" val="40745330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794EEA-D17F-E554-5E8A-1CFB2090D68C}"/>
              </a:ext>
            </a:extLst>
          </p:cNvPr>
          <p:cNvSpPr>
            <a:spLocks noGrp="1"/>
          </p:cNvSpPr>
          <p:nvPr>
            <p:ph type="title"/>
          </p:nvPr>
        </p:nvSpPr>
        <p:spPr>
          <a:xfrm>
            <a:off x="234778" y="2060"/>
            <a:ext cx="10363200" cy="1187570"/>
          </a:xfrm>
        </p:spPr>
        <p:txBody>
          <a:bodyPr/>
          <a:lstStyle/>
          <a:p>
            <a:r>
              <a:rPr lang="en-US" b="1" dirty="0">
                <a:latin typeface="Forte"/>
              </a:rPr>
              <a:t>What is Bowlby's Theory?</a:t>
            </a:r>
          </a:p>
        </p:txBody>
      </p:sp>
      <p:sp>
        <p:nvSpPr>
          <p:cNvPr id="3" name="Content Placeholder 2">
            <a:extLst>
              <a:ext uri="{FF2B5EF4-FFF2-40B4-BE49-F238E27FC236}">
                <a16:creationId xmlns:a16="http://schemas.microsoft.com/office/drawing/2014/main" id="{A59B105C-7EC6-A4C5-39CE-B87D82523038}"/>
              </a:ext>
            </a:extLst>
          </p:cNvPr>
          <p:cNvSpPr>
            <a:spLocks noGrp="1"/>
          </p:cNvSpPr>
          <p:nvPr>
            <p:ph idx="1"/>
          </p:nvPr>
        </p:nvSpPr>
        <p:spPr>
          <a:xfrm>
            <a:off x="451021" y="983684"/>
            <a:ext cx="10363200" cy="3382658"/>
          </a:xfrm>
        </p:spPr>
        <p:txBody>
          <a:bodyPr vert="horz" lIns="91440" tIns="45720" rIns="91440" bIns="45720" rtlCol="0" anchor="t">
            <a:noAutofit/>
          </a:bodyPr>
          <a:lstStyle/>
          <a:p>
            <a:r>
              <a:rPr lang="en-US" sz="1400" b="1" dirty="0">
                <a:ea typeface="+mn-lt"/>
                <a:cs typeface="+mn-lt"/>
              </a:rPr>
              <a:t>John Bowlby’s Attachment Theory is a foundational concept in developmental psychology that seeks to explain the deep emotional bonds that form between an infant and their primary caregivers. At its core, the theory posits that attachment behaviors are biologically programmed and have evolved to increase the likelihood of survival in human infants by keeping them close to caregivers who provide protection, nourishment, and emotional security.</a:t>
            </a:r>
            <a:endParaRPr lang="en-US" sz="1400" b="1"/>
          </a:p>
          <a:p>
            <a:r>
              <a:rPr lang="en-US" sz="1400" b="1" dirty="0">
                <a:ea typeface="+mn-lt"/>
                <a:cs typeface="+mn-lt"/>
              </a:rPr>
              <a:t>Bowlby proposed that early interactions with caregivers shape the child’s internal working models—mental representations of self and others—which guide expectations and behaviors in later relationships. If caregivers are consistently responsive and attuned to the child’s needs, the child develops a sense of secure attachment, characterized by trust, confidence, and healthy independence. Conversely, inconsistent or neglectful care can result in insecure attachment patterns (e.g., avoidant, ambivalent, or disorganized), which may predispose individuals to relational difficulties throughout life.</a:t>
            </a:r>
            <a:endParaRPr lang="en-US" sz="1400" b="1"/>
          </a:p>
          <a:p>
            <a:r>
              <a:rPr lang="en-US" sz="1400" b="1" dirty="0">
                <a:ea typeface="+mn-lt"/>
                <a:cs typeface="+mn-lt"/>
              </a:rPr>
              <a:t>A key innovation in Bowlby’s theory was his integration of evolutionary biology, ethology, and psychoanalysis. Influenced by Konrad Lorenz’s work on imprinting in animals and Darwin’s theory of natural selection, Bowlby argued that the attachment system is an adaptive mechanism, ensuring proximity to caregivers during times of threat or distress.</a:t>
            </a:r>
            <a:endParaRPr lang="en-US" sz="1400" b="1"/>
          </a:p>
          <a:p>
            <a:r>
              <a:rPr lang="en-US" sz="1400" b="1" dirty="0">
                <a:ea typeface="+mn-lt"/>
                <a:cs typeface="+mn-lt"/>
              </a:rPr>
              <a:t>Moreover, Bowlby emphasized the critical period for attachment formation—typically within the first few years of life—during which stable and responsive caregiving is essential for optimal emotional and cognitive development. Disruptions in attachment during this sensitive window, such as prolonged separation or emotional neglect, can have lasting consequences, potentially contributing to later psychopathology.</a:t>
            </a:r>
            <a:endParaRPr lang="en-US" sz="1400" b="1"/>
          </a:p>
          <a:p>
            <a:r>
              <a:rPr lang="en-US" sz="1400" b="1" dirty="0">
                <a:ea typeface="+mn-lt"/>
                <a:cs typeface="+mn-lt"/>
              </a:rPr>
              <a:t>In sum, Bowlby’s Attachment Theory not only redefined our understanding of child development but also laid the groundwork for modern approaches to psychotherapy, parenting, and education, highlighting the profound importance of early relational experiences in shaping the human psyche.</a:t>
            </a:r>
            <a:endParaRPr lang="en-US" sz="1400" b="1" dirty="0"/>
          </a:p>
          <a:p>
            <a:endParaRPr lang="en-US" sz="1600" b="1" dirty="0"/>
          </a:p>
        </p:txBody>
      </p:sp>
      <p:sp>
        <p:nvSpPr>
          <p:cNvPr id="4" name="Date Placeholder 3">
            <a:extLst>
              <a:ext uri="{FF2B5EF4-FFF2-40B4-BE49-F238E27FC236}">
                <a16:creationId xmlns:a16="http://schemas.microsoft.com/office/drawing/2014/main" id="{6ADCB99F-D856-651A-7637-E680DE6DBC7A}"/>
              </a:ext>
            </a:extLst>
          </p:cNvPr>
          <p:cNvSpPr>
            <a:spLocks noGrp="1"/>
          </p:cNvSpPr>
          <p:nvPr>
            <p:ph type="dt" sz="half" idx="10"/>
          </p:nvPr>
        </p:nvSpPr>
        <p:spPr/>
        <p:txBody>
          <a:bodyPr/>
          <a:lstStyle/>
          <a:p>
            <a:fld id="{BDC5A54E-7BF4-4DFB-8D56-DAF66B237659}" type="datetime1">
              <a:t>10/18/2025</a:t>
            </a:fld>
            <a:endParaRPr lang="en-US"/>
          </a:p>
        </p:txBody>
      </p:sp>
      <p:sp>
        <p:nvSpPr>
          <p:cNvPr id="5" name="Footer Placeholder 4">
            <a:extLst>
              <a:ext uri="{FF2B5EF4-FFF2-40B4-BE49-F238E27FC236}">
                <a16:creationId xmlns:a16="http://schemas.microsoft.com/office/drawing/2014/main" id="{A50E4837-87E2-2E8F-77C5-BCC465A8C746}"/>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1310E8CE-229D-E301-2499-703C9E31CA18}"/>
              </a:ext>
            </a:extLst>
          </p:cNvPr>
          <p:cNvSpPr>
            <a:spLocks noGrp="1"/>
          </p:cNvSpPr>
          <p:nvPr>
            <p:ph type="sldNum" sz="quarter" idx="12"/>
          </p:nvPr>
        </p:nvSpPr>
        <p:spPr/>
        <p:txBody>
          <a:bodyPr/>
          <a:lstStyle/>
          <a:p>
            <a:fld id="{70C12960-6E85-460F-B6E3-5B82CB31AF3D}" type="slidenum">
              <a:rPr lang="en-US" dirty="0"/>
              <a:t>9</a:t>
            </a:fld>
            <a:endParaRPr lang="en-US"/>
          </a:p>
        </p:txBody>
      </p:sp>
    </p:spTree>
    <p:extLst>
      <p:ext uri="{BB962C8B-B14F-4D97-AF65-F5344CB8AC3E}">
        <p14:creationId xmlns:p14="http://schemas.microsoft.com/office/powerpoint/2010/main" val="6273023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F9AB01B-321C-3DEB-050B-A5FCAEA55488}"/>
              </a:ext>
            </a:extLst>
          </p:cNvPr>
          <p:cNvSpPr>
            <a:spLocks noGrp="1"/>
          </p:cNvSpPr>
          <p:nvPr>
            <p:ph idx="1"/>
          </p:nvPr>
        </p:nvSpPr>
        <p:spPr>
          <a:xfrm>
            <a:off x="914399" y="1718002"/>
            <a:ext cx="10363200" cy="3382658"/>
          </a:xfrm>
        </p:spPr>
        <p:txBody>
          <a:bodyPr vert="horz" lIns="91440" tIns="45720" rIns="91440" bIns="45720" rtlCol="0" anchor="t">
            <a:normAutofit/>
          </a:bodyPr>
          <a:lstStyle/>
          <a:p>
            <a:r>
              <a:rPr lang="en-US" i="1" u="sng">
                <a:latin typeface="Lucida Handwriting"/>
              </a:rPr>
              <a:t>Summary</a:t>
            </a:r>
          </a:p>
          <a:p>
            <a:r>
              <a:rPr lang="en-US" sz="2400" b="1">
                <a:ea typeface="+mn-lt"/>
                <a:cs typeface="+mn-lt"/>
              </a:rPr>
              <a:t>Bowlby’s theory provides a strong framework to understand Amira’s anxiety and social behavior.</a:t>
            </a:r>
            <a:endParaRPr lang="en-US" sz="2400" b="1"/>
          </a:p>
          <a:p>
            <a:r>
              <a:rPr lang="en-US" sz="2400" b="1">
                <a:ea typeface="+mn-lt"/>
                <a:cs typeface="+mn-lt"/>
              </a:rPr>
              <a:t>Attachment-based strategies can support her development in a holistic and individualized way.</a:t>
            </a:r>
            <a:endParaRPr lang="en-US" sz="2400" b="1"/>
          </a:p>
          <a:p>
            <a:r>
              <a:rPr lang="en-US" sz="2400" b="1">
                <a:ea typeface="+mn-lt"/>
                <a:cs typeface="+mn-lt"/>
              </a:rPr>
              <a:t>Considering both nature and nurture is crucial to meeting Amira’s needs.</a:t>
            </a:r>
            <a:endParaRPr lang="en-US" sz="2400" b="1"/>
          </a:p>
          <a:p>
            <a:endParaRPr lang="en-US"/>
          </a:p>
        </p:txBody>
      </p:sp>
      <p:sp>
        <p:nvSpPr>
          <p:cNvPr id="4" name="Date Placeholder 3">
            <a:extLst>
              <a:ext uri="{FF2B5EF4-FFF2-40B4-BE49-F238E27FC236}">
                <a16:creationId xmlns:a16="http://schemas.microsoft.com/office/drawing/2014/main" id="{AF17F3FF-5D47-E549-E0F1-C50ACDE62240}"/>
              </a:ext>
            </a:extLst>
          </p:cNvPr>
          <p:cNvSpPr>
            <a:spLocks noGrp="1"/>
          </p:cNvSpPr>
          <p:nvPr>
            <p:ph type="dt" sz="half" idx="10"/>
          </p:nvPr>
        </p:nvSpPr>
        <p:spPr/>
        <p:txBody>
          <a:bodyPr/>
          <a:lstStyle/>
          <a:p>
            <a:fld id="{4E1C1B91-CD20-4609-9068-4BC4344AEA27}" type="datetime1">
              <a:t>10/18/2025</a:t>
            </a:fld>
            <a:endParaRPr lang="en-US"/>
          </a:p>
        </p:txBody>
      </p:sp>
      <p:sp>
        <p:nvSpPr>
          <p:cNvPr id="5" name="Footer Placeholder 4">
            <a:extLst>
              <a:ext uri="{FF2B5EF4-FFF2-40B4-BE49-F238E27FC236}">
                <a16:creationId xmlns:a16="http://schemas.microsoft.com/office/drawing/2014/main" id="{FF7CE558-EF1C-B71A-A4E8-435B223F2043}"/>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25D7E9E1-9961-A823-46E8-44FC5D50E41C}"/>
              </a:ext>
            </a:extLst>
          </p:cNvPr>
          <p:cNvSpPr>
            <a:spLocks noGrp="1"/>
          </p:cNvSpPr>
          <p:nvPr>
            <p:ph type="sldNum" sz="quarter" idx="12"/>
          </p:nvPr>
        </p:nvSpPr>
        <p:spPr/>
        <p:txBody>
          <a:bodyPr/>
          <a:lstStyle/>
          <a:p>
            <a:fld id="{70C12960-6E85-460F-B6E3-5B82CB31AF3D}" type="slidenum">
              <a:rPr lang="en-US" dirty="0"/>
              <a:t>10</a:t>
            </a:fld>
            <a:endParaRPr lang="en-US"/>
          </a:p>
        </p:txBody>
      </p:sp>
    </p:spTree>
    <p:extLst>
      <p:ext uri="{BB962C8B-B14F-4D97-AF65-F5344CB8AC3E}">
        <p14:creationId xmlns:p14="http://schemas.microsoft.com/office/powerpoint/2010/main" val="17257146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DCC144C-4BB0-7E86-ABC1-E6980306F3AC}"/>
              </a:ext>
            </a:extLst>
          </p:cNvPr>
          <p:cNvSpPr>
            <a:spLocks noGrp="1"/>
          </p:cNvSpPr>
          <p:nvPr>
            <p:ph idx="1"/>
          </p:nvPr>
        </p:nvSpPr>
        <p:spPr>
          <a:xfrm>
            <a:off x="1023256" y="1737794"/>
            <a:ext cx="10363200" cy="3382658"/>
          </a:xfrm>
        </p:spPr>
        <p:txBody>
          <a:bodyPr vert="horz" lIns="91440" tIns="45720" rIns="91440" bIns="45720" rtlCol="0" anchor="t">
            <a:normAutofit fontScale="70000" lnSpcReduction="20000"/>
          </a:bodyPr>
          <a:lstStyle/>
          <a:p>
            <a:r>
              <a:rPr lang="en-US" sz="2300" b="1" i="1" u="sng">
                <a:latin typeface="Bookman Old Style"/>
              </a:rPr>
              <a:t>References (Harvard Style)</a:t>
            </a:r>
            <a:endParaRPr lang="en-US" sz="2300" i="1" u="sng">
              <a:latin typeface="Bookman Old Style"/>
            </a:endParaRPr>
          </a:p>
          <a:p>
            <a:r>
              <a:rPr lang="en-US" b="1" i="1" u="sng">
                <a:ea typeface="+mn-lt"/>
                <a:cs typeface="+mn-lt"/>
              </a:rPr>
              <a:t>(Ensure at least 6 credible academic sources from the last 5-10 years + seminal works)</a:t>
            </a:r>
            <a:br>
              <a:rPr lang="en-US" b="1" i="1" u="sng">
                <a:ea typeface="+mn-lt"/>
                <a:cs typeface="+mn-lt"/>
              </a:rPr>
            </a:br>
            <a:r>
              <a:rPr lang="en-US" b="1" i="1" u="sng">
                <a:ea typeface="+mn-lt"/>
                <a:cs typeface="+mn-lt"/>
              </a:rPr>
              <a:t> Here are some suggestions:</a:t>
            </a:r>
            <a:endParaRPr lang="en-US" b="1" u="sng"/>
          </a:p>
          <a:p>
            <a:r>
              <a:rPr lang="en-US" b="1" u="sng">
                <a:ea typeface="+mn-lt"/>
                <a:cs typeface="+mn-lt"/>
              </a:rPr>
              <a:t>Bowlby, J. (1969). </a:t>
            </a:r>
            <a:r>
              <a:rPr lang="en-US" b="1" i="1" u="sng">
                <a:ea typeface="+mn-lt"/>
                <a:cs typeface="+mn-lt"/>
              </a:rPr>
              <a:t>Attachment and Loss: Volume I. Attachment</a:t>
            </a:r>
            <a:r>
              <a:rPr lang="en-US" b="1" u="sng">
                <a:ea typeface="+mn-lt"/>
                <a:cs typeface="+mn-lt"/>
              </a:rPr>
              <a:t>. London: The Hogarth Press.</a:t>
            </a:r>
            <a:endParaRPr lang="en-US" b="1" u="sng"/>
          </a:p>
          <a:p>
            <a:r>
              <a:rPr lang="en-US" b="1" u="sng">
                <a:ea typeface="+mn-lt"/>
                <a:cs typeface="+mn-lt"/>
              </a:rPr>
              <a:t>Ainsworth, M. D. S., et al. (1978). </a:t>
            </a:r>
            <a:r>
              <a:rPr lang="en-US" b="1" i="1" u="sng">
                <a:ea typeface="+mn-lt"/>
                <a:cs typeface="+mn-lt"/>
              </a:rPr>
              <a:t>Patterns of Attachment: A Psychological Study of the Strange Situation</a:t>
            </a:r>
            <a:r>
              <a:rPr lang="en-US" b="1" u="sng">
                <a:ea typeface="+mn-lt"/>
                <a:cs typeface="+mn-lt"/>
              </a:rPr>
              <a:t>. Psychology Press.</a:t>
            </a:r>
            <a:endParaRPr lang="en-US" b="1" u="sng"/>
          </a:p>
          <a:p>
            <a:r>
              <a:rPr lang="en-US" b="1" u="sng">
                <a:ea typeface="+mn-lt"/>
                <a:cs typeface="+mn-lt"/>
              </a:rPr>
              <a:t>Bretherton, I. (1992). </a:t>
            </a:r>
            <a:r>
              <a:rPr lang="en-US" b="1" i="1" u="sng">
                <a:ea typeface="+mn-lt"/>
                <a:cs typeface="+mn-lt"/>
              </a:rPr>
              <a:t>The origins of attachment theory: John Bowlby and Mary Ainsworth</a:t>
            </a:r>
            <a:r>
              <a:rPr lang="en-US" b="1" u="sng">
                <a:ea typeface="+mn-lt"/>
                <a:cs typeface="+mn-lt"/>
              </a:rPr>
              <a:t>. Developmental Psychology, 28(5), pp. 759–775.</a:t>
            </a:r>
            <a:endParaRPr lang="en-US" b="1" u="sng"/>
          </a:p>
          <a:p>
            <a:r>
              <a:rPr lang="en-US" b="1" u="sng">
                <a:ea typeface="+mn-lt"/>
                <a:cs typeface="+mn-lt"/>
              </a:rPr>
              <a:t>Howe, D. (2011). </a:t>
            </a:r>
            <a:r>
              <a:rPr lang="en-US" b="1" i="1" u="sng">
                <a:ea typeface="+mn-lt"/>
                <a:cs typeface="+mn-lt"/>
              </a:rPr>
              <a:t>Attachment across the </a:t>
            </a:r>
            <a:r>
              <a:rPr lang="en-US" b="1" i="1" u="sng" err="1">
                <a:ea typeface="+mn-lt"/>
                <a:cs typeface="+mn-lt"/>
              </a:rPr>
              <a:t>Lifecourse</a:t>
            </a:r>
            <a:r>
              <a:rPr lang="en-US" b="1" i="1" u="sng">
                <a:ea typeface="+mn-lt"/>
                <a:cs typeface="+mn-lt"/>
              </a:rPr>
              <a:t>: A Brief Introduction</a:t>
            </a:r>
            <a:r>
              <a:rPr lang="en-US" b="1" u="sng">
                <a:ea typeface="+mn-lt"/>
                <a:cs typeface="+mn-lt"/>
              </a:rPr>
              <a:t>. Palgrave Macmillan.</a:t>
            </a:r>
            <a:endParaRPr lang="en-US" b="1" u="sng"/>
          </a:p>
          <a:p>
            <a:r>
              <a:rPr lang="en-US" b="1" u="sng">
                <a:ea typeface="+mn-lt"/>
                <a:cs typeface="+mn-lt"/>
              </a:rPr>
              <a:t>Geddes, H. (2006). </a:t>
            </a:r>
            <a:r>
              <a:rPr lang="en-US" b="1" i="1" u="sng">
                <a:ea typeface="+mn-lt"/>
                <a:cs typeface="+mn-lt"/>
              </a:rPr>
              <a:t>Attachment in the Classroom</a:t>
            </a:r>
            <a:r>
              <a:rPr lang="en-US" b="1" u="sng">
                <a:ea typeface="+mn-lt"/>
                <a:cs typeface="+mn-lt"/>
              </a:rPr>
              <a:t>. Worth Publishing.</a:t>
            </a:r>
            <a:endParaRPr lang="en-US" b="1" u="sng"/>
          </a:p>
          <a:p>
            <a:r>
              <a:rPr lang="en-US" b="1" u="sng">
                <a:ea typeface="+mn-lt"/>
                <a:cs typeface="+mn-lt"/>
              </a:rPr>
              <a:t>Schore, A. N. (2017). </a:t>
            </a:r>
            <a:r>
              <a:rPr lang="en-US" b="1" i="1" u="sng">
                <a:ea typeface="+mn-lt"/>
                <a:cs typeface="+mn-lt"/>
              </a:rPr>
              <a:t>The Development of the Right Brain and Its Role in Early Attachment</a:t>
            </a:r>
            <a:r>
              <a:rPr lang="en-US" b="1" u="sng">
                <a:ea typeface="+mn-lt"/>
                <a:cs typeface="+mn-lt"/>
              </a:rPr>
              <a:t>. Infant Mental Health Journal, 38(1), pp. 9–23.</a:t>
            </a:r>
            <a:endParaRPr lang="en-US" b="1" u="sng"/>
          </a:p>
          <a:p>
            <a:endParaRPr lang="en-US" u="sng"/>
          </a:p>
        </p:txBody>
      </p:sp>
      <p:sp>
        <p:nvSpPr>
          <p:cNvPr id="4" name="Date Placeholder 3">
            <a:extLst>
              <a:ext uri="{FF2B5EF4-FFF2-40B4-BE49-F238E27FC236}">
                <a16:creationId xmlns:a16="http://schemas.microsoft.com/office/drawing/2014/main" id="{0F96C611-57BA-ABAD-2FC7-A3713367C0DD}"/>
              </a:ext>
            </a:extLst>
          </p:cNvPr>
          <p:cNvSpPr>
            <a:spLocks noGrp="1"/>
          </p:cNvSpPr>
          <p:nvPr>
            <p:ph type="dt" sz="half" idx="10"/>
          </p:nvPr>
        </p:nvSpPr>
        <p:spPr/>
        <p:txBody>
          <a:bodyPr/>
          <a:lstStyle/>
          <a:p>
            <a:fld id="{780E0570-E147-409A-9203-F9887D037928}" type="datetime1">
              <a:t>10/18/2025</a:t>
            </a:fld>
            <a:endParaRPr lang="en-US"/>
          </a:p>
        </p:txBody>
      </p:sp>
      <p:sp>
        <p:nvSpPr>
          <p:cNvPr id="5" name="Footer Placeholder 4">
            <a:extLst>
              <a:ext uri="{FF2B5EF4-FFF2-40B4-BE49-F238E27FC236}">
                <a16:creationId xmlns:a16="http://schemas.microsoft.com/office/drawing/2014/main" id="{446953FF-A02B-7AB8-EA99-D113D49ABA93}"/>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7AABC900-AE39-7FE1-D419-6F10D80D8A12}"/>
              </a:ext>
            </a:extLst>
          </p:cNvPr>
          <p:cNvSpPr>
            <a:spLocks noGrp="1"/>
          </p:cNvSpPr>
          <p:nvPr>
            <p:ph type="sldNum" sz="quarter" idx="12"/>
          </p:nvPr>
        </p:nvSpPr>
        <p:spPr/>
        <p:txBody>
          <a:bodyPr/>
          <a:lstStyle/>
          <a:p>
            <a:fld id="{70C12960-6E85-460F-B6E3-5B82CB31AF3D}" type="slidenum">
              <a:rPr lang="en-US" dirty="0"/>
              <a:t>11</a:t>
            </a:fld>
            <a:endParaRPr lang="en-US"/>
          </a:p>
        </p:txBody>
      </p:sp>
    </p:spTree>
    <p:extLst>
      <p:ext uri="{BB962C8B-B14F-4D97-AF65-F5344CB8AC3E}">
        <p14:creationId xmlns:p14="http://schemas.microsoft.com/office/powerpoint/2010/main" val="3375197729"/>
      </p:ext>
    </p:extLst>
  </p:cSld>
  <p:clrMapOvr>
    <a:masterClrMapping/>
  </p:clrMapOvr>
</p:sld>
</file>

<file path=ppt/theme/theme1.xml><?xml version="1.0" encoding="utf-8"?>
<a:theme xmlns:a="http://schemas.openxmlformats.org/drawingml/2006/main" name="DashVTI">
  <a:themeElements>
    <a:clrScheme name="DashVTI">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DashVTI">
      <a:majorFont>
        <a:latin typeface="Grandview Display"/>
        <a:ea typeface=""/>
        <a:cs typeface=""/>
      </a:majorFont>
      <a:minorFont>
        <a:latin typeface="Grandview Display"/>
        <a:ea typeface=""/>
        <a:cs typeface=""/>
      </a:minorFont>
    </a:fontScheme>
    <a:fmtScheme name="Dash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E0E31462-65AE-4087-9B94-B3347EE711B2}" vid="{CA8B31CB-369F-4872-A917-A9EAAF918275}"/>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11</Slides>
  <Notes>0</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DashVTI</vt:lpstr>
      <vt:lpstr>Supporting Early Childhood Development: A Case Study of Amira</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What is Bowlby's Theory?</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53</cp:revision>
  <dcterms:created xsi:type="dcterms:W3CDTF">2025-10-14T08:11:15Z</dcterms:created>
  <dcterms:modified xsi:type="dcterms:W3CDTF">2025-10-19T00:25:31Z</dcterms:modified>
</cp:coreProperties>
</file>