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25" d="100"/>
          <a:sy n="125" d="100"/>
        </p:scale>
        <p:origin x="1157" y="-40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135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319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29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836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164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75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56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213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392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59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489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A9678-7B6E-422E-B2A8-5BC9F1B3F15B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55EC8-D0AF-41EB-9D8E-D31CC519F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3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26E6FF-4CCA-5534-C12E-488F6001D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21539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7E1C33-F644-283E-F2C5-F606B1390A46}"/>
              </a:ext>
            </a:extLst>
          </p:cNvPr>
          <p:cNvSpPr txBox="1"/>
          <p:nvPr/>
        </p:nvSpPr>
        <p:spPr>
          <a:xfrm>
            <a:off x="2489200" y="1753810"/>
            <a:ext cx="202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gerian" panose="04020705040A02060702" pitchFamily="82" charset="0"/>
              </a:rPr>
              <a:t>Hotel Trinity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94C990-DA9A-73E4-B00C-64875FB1BA96}"/>
              </a:ext>
            </a:extLst>
          </p:cNvPr>
          <p:cNvCxnSpPr>
            <a:cxnSpLocks/>
          </p:cNvCxnSpPr>
          <p:nvPr/>
        </p:nvCxnSpPr>
        <p:spPr>
          <a:xfrm>
            <a:off x="3428998" y="2397760"/>
            <a:ext cx="0" cy="533806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5BC7B55-2865-6952-9F1E-340055FE55B2}"/>
              </a:ext>
            </a:extLst>
          </p:cNvPr>
          <p:cNvSpPr txBox="1"/>
          <p:nvPr/>
        </p:nvSpPr>
        <p:spPr>
          <a:xfrm>
            <a:off x="241630" y="2103382"/>
            <a:ext cx="1584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Starters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6EA7F1-EE5E-9B6C-48DA-52EF0789CDB8}"/>
              </a:ext>
            </a:extLst>
          </p:cNvPr>
          <p:cNvSpPr txBox="1"/>
          <p:nvPr/>
        </p:nvSpPr>
        <p:spPr>
          <a:xfrm>
            <a:off x="241630" y="3955349"/>
            <a:ext cx="1584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Stir Fry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8E2781-53BB-103A-3A07-29DE99C0D8D5}"/>
              </a:ext>
            </a:extLst>
          </p:cNvPr>
          <p:cNvSpPr txBox="1"/>
          <p:nvPr/>
        </p:nvSpPr>
        <p:spPr>
          <a:xfrm>
            <a:off x="250356" y="5869860"/>
            <a:ext cx="1584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Soup items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CDF7E1-2C74-9C4C-1CDA-7EA6ECEFF747}"/>
              </a:ext>
            </a:extLst>
          </p:cNvPr>
          <p:cNvSpPr txBox="1"/>
          <p:nvPr/>
        </p:nvSpPr>
        <p:spPr>
          <a:xfrm>
            <a:off x="3531365" y="5870884"/>
            <a:ext cx="2595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Drinks &amp; beverage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F9C5F4-FAFF-CBC0-57C8-9CDF456DF34A}"/>
              </a:ext>
            </a:extLst>
          </p:cNvPr>
          <p:cNvSpPr txBox="1"/>
          <p:nvPr/>
        </p:nvSpPr>
        <p:spPr>
          <a:xfrm>
            <a:off x="3604248" y="3955349"/>
            <a:ext cx="1584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Curry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F3BB333-BECB-0560-069C-F7CA058EB647}"/>
              </a:ext>
            </a:extLst>
          </p:cNvPr>
          <p:cNvSpPr txBox="1"/>
          <p:nvPr/>
        </p:nvSpPr>
        <p:spPr>
          <a:xfrm>
            <a:off x="3597406" y="2122995"/>
            <a:ext cx="1584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Rice Items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832EB31-BC6E-71FD-56C9-BF209C807E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8871782"/>
            <a:ext cx="6857999" cy="1034218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37FFE32-FF92-485B-6B26-416ED2FED89B}"/>
              </a:ext>
            </a:extLst>
          </p:cNvPr>
          <p:cNvSpPr txBox="1"/>
          <p:nvPr/>
        </p:nvSpPr>
        <p:spPr>
          <a:xfrm>
            <a:off x="3445055" y="2361129"/>
            <a:ext cx="3188955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Trinity Special Fried Rice                    £10.0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(Special sauce, vegetables and meat)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Steamed Rice Large                               £6.5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(Large steamed rice)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Steamed Rice Small                               £4.5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(Small steamed rice)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Chicken Fried Rice                                  £8.5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(Chicken, vegetables and rice)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2E5DE98-09B1-A30F-77D0-136821CF923C}"/>
              </a:ext>
            </a:extLst>
          </p:cNvPr>
          <p:cNvSpPr txBox="1"/>
          <p:nvPr/>
        </p:nvSpPr>
        <p:spPr>
          <a:xfrm>
            <a:off x="78762" y="4196849"/>
            <a:ext cx="3091171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1. Beef with Chilly                             £15.5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 Beef made with chilly sauce)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2. Pork with Garlic Sauce                £18.0</a:t>
            </a:r>
          </a:p>
          <a:p>
            <a:r>
              <a:rPr lang="en-US" sz="1400" b="1" dirty="0">
                <a:solidFill>
                  <a:schemeClr val="accent4">
                    <a:lumMod val="75000"/>
                  </a:schemeClr>
                </a:solidFill>
              </a:rPr>
              <a:t>(Pork made with garlic sauce)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3. Prawn with Hot Sauce                 £17.0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(Prawn made with hot sauce)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4. Chicken with Chilly                       £10.5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(Chicken made with chilly sauce)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FB13E6E-8F5D-AA8C-FF25-7E27CC06C750}"/>
              </a:ext>
            </a:extLst>
          </p:cNvPr>
          <p:cNvSpPr txBox="1"/>
          <p:nvPr/>
        </p:nvSpPr>
        <p:spPr>
          <a:xfrm>
            <a:off x="92713" y="6122867"/>
            <a:ext cx="309117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Cullen Skink                               £9.0 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(Scottish soup made with smoked haddock)                 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2. Scotch Broth                                 £10.0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(Made with mutton and vegetable)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3. Chicken Soup                                £12.0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(Made with chicken and vegetables)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4. Thai Mushroom Soup                  £10.5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(Mushrooms and vegetables in Thai style)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A2650EF-0ECA-C73E-5021-55C49FC54016}"/>
              </a:ext>
            </a:extLst>
          </p:cNvPr>
          <p:cNvSpPr txBox="1"/>
          <p:nvPr/>
        </p:nvSpPr>
        <p:spPr>
          <a:xfrm>
            <a:off x="3446566" y="4208481"/>
            <a:ext cx="309117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B.B.Q Beef Curry                               £18.0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(Beef with B.B.Q sauce)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Chicken Tikka Masala                       £16.0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(Chicken with masala sauce)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Rogan Josh                                          £14.0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(Mutton with Kashmiri Chilly)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Calamari and Curry                           £15.5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(Curry powder, coconut milk and squid)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401718B-308C-1112-6CDB-000371799C0D}"/>
              </a:ext>
            </a:extLst>
          </p:cNvPr>
          <p:cNvSpPr txBox="1"/>
          <p:nvPr/>
        </p:nvSpPr>
        <p:spPr>
          <a:xfrm>
            <a:off x="3452513" y="6119684"/>
            <a:ext cx="3091171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Brown Ale                                           £10.0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(Roasted malt, chocolate and caramel)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Scotch Whisky                                    £15.0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(Malted barley and cereal grains)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Buckfast Tonic Wine                         £18.0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(Grape juice with ethanol)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Stout                                                    £12.5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(Dark-roasted malted barley)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296CF5-F9E1-B2E1-18DB-029F6A8CD4A2}"/>
              </a:ext>
            </a:extLst>
          </p:cNvPr>
          <p:cNvSpPr txBox="1"/>
          <p:nvPr/>
        </p:nvSpPr>
        <p:spPr>
          <a:xfrm>
            <a:off x="22850" y="8828911"/>
            <a:ext cx="32308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Prawn and Pork can contain allergic ingredients.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All the foods will be served on pre-order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8D343CF-D193-F5FA-CDBD-83CCBB1C3BF5}"/>
              </a:ext>
            </a:extLst>
          </p:cNvPr>
          <p:cNvSpPr txBox="1"/>
          <p:nvPr/>
        </p:nvSpPr>
        <p:spPr>
          <a:xfrm>
            <a:off x="3449973" y="8798733"/>
            <a:ext cx="33851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Most of the food items on the menu are non-veg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The foods have been prepared by maintaining proper hygiene</a:t>
            </a:r>
          </a:p>
        </p:txBody>
      </p:sp>
      <p:sp>
        <p:nvSpPr>
          <p:cNvPr id="35" name="Scroll: Horizontal 34">
            <a:extLst>
              <a:ext uri="{FF2B5EF4-FFF2-40B4-BE49-F238E27FC236}">
                <a16:creationId xmlns:a16="http://schemas.microsoft.com/office/drawing/2014/main" id="{3D6F02B2-4ADA-2246-2C99-E3042562F5AE}"/>
              </a:ext>
            </a:extLst>
          </p:cNvPr>
          <p:cNvSpPr/>
          <p:nvPr/>
        </p:nvSpPr>
        <p:spPr>
          <a:xfrm>
            <a:off x="78762" y="17010"/>
            <a:ext cx="2011679" cy="632914"/>
          </a:xfrm>
          <a:prstGeom prst="horizontalScroll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lgerian" panose="04020705040A02060702" pitchFamily="82" charset="0"/>
              </a:rPr>
              <a:t>20% Discount on valentine day</a:t>
            </a:r>
          </a:p>
        </p:txBody>
      </p:sp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546D3918-45EE-07B3-D2EC-C15EF7CFD196}"/>
              </a:ext>
            </a:extLst>
          </p:cNvPr>
          <p:cNvSpPr/>
          <p:nvPr/>
        </p:nvSpPr>
        <p:spPr>
          <a:xfrm>
            <a:off x="4767561" y="33374"/>
            <a:ext cx="2011679" cy="632914"/>
          </a:xfrm>
          <a:prstGeom prst="horizontalScroll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lgerian" panose="04020705040A02060702" pitchFamily="82" charset="0"/>
              </a:rPr>
              <a:t>Happy Valentine’s Day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7ADC64-B0F9-9C3B-DDD0-29EBDD163E55}"/>
              </a:ext>
            </a:extLst>
          </p:cNvPr>
          <p:cNvSpPr txBox="1"/>
          <p:nvPr/>
        </p:nvSpPr>
        <p:spPr>
          <a:xfrm>
            <a:off x="78762" y="2351857"/>
            <a:ext cx="304800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1. Satay                                               £12.5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(Sliced grilled chicken)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2. Spring Rolls                                   £10.0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(Chicken and cabbage wrapped with flour)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3. Prawn Crackers                              £8.0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(Ground shrimp mixed with flour and sauce)</a:t>
            </a:r>
          </a:p>
          <a:p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4. Mews of Mayfair                            £8.5</a:t>
            </a:r>
          </a:p>
          <a:p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(Chocolate truffled with chocolatier)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8C019A-BB26-DDB2-EB18-7682182DF05A}"/>
              </a:ext>
            </a:extLst>
          </p:cNvPr>
          <p:cNvSpPr txBox="1"/>
          <p:nvPr/>
        </p:nvSpPr>
        <p:spPr>
          <a:xfrm>
            <a:off x="175916" y="7735862"/>
            <a:ext cx="65531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>
                <a:latin typeface="Algerian" panose="04020705040A02060702" pitchFamily="82" charset="0"/>
              </a:rPr>
              <a:t>Valentine Special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AC664B-BC27-6B0A-F6A9-F637020D05B6}"/>
              </a:ext>
            </a:extLst>
          </p:cNvPr>
          <p:cNvSpPr txBox="1"/>
          <p:nvPr/>
        </p:nvSpPr>
        <p:spPr>
          <a:xfrm>
            <a:off x="164592" y="7963327"/>
            <a:ext cx="308915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Steak with peppercorn sauce        </a:t>
            </a:r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 £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15.0</a:t>
            </a:r>
          </a:p>
          <a:p>
            <a:pPr algn="just"/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(Mutton with peppercorn sauce)</a:t>
            </a:r>
          </a:p>
          <a:p>
            <a:pPr algn="just"/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Beef Wellington                                 </a:t>
            </a:r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£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16.0</a:t>
            </a:r>
          </a:p>
          <a:p>
            <a:pPr algn="just"/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(Beek wrapped with a layer of pate)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93D739A-C16A-5B56-ED57-03485CCA3B67}"/>
              </a:ext>
            </a:extLst>
          </p:cNvPr>
          <p:cNvSpPr txBox="1"/>
          <p:nvPr/>
        </p:nvSpPr>
        <p:spPr>
          <a:xfrm>
            <a:off x="3494953" y="7942706"/>
            <a:ext cx="308915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Cupcakes                                            </a:t>
            </a:r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 £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15.0</a:t>
            </a:r>
          </a:p>
          <a:p>
            <a:pPr algn="just"/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(Butter, sugar, eggs and flour)</a:t>
            </a:r>
          </a:p>
          <a:p>
            <a:pPr algn="just"/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Strawberry cheesecake                    </a:t>
            </a:r>
            <a:r>
              <a:rPr lang="en-US" sz="1400" b="1" dirty="0">
                <a:solidFill>
                  <a:schemeClr val="bg2">
                    <a:lumMod val="75000"/>
                  </a:schemeClr>
                </a:solidFill>
              </a:rPr>
              <a:t>£</a:t>
            </a:r>
            <a:r>
              <a:rPr lang="en-US" sz="1400" b="1" dirty="0">
                <a:solidFill>
                  <a:schemeClr val="bg1">
                    <a:lumMod val="75000"/>
                  </a:schemeClr>
                </a:solidFill>
              </a:rPr>
              <a:t>18.0</a:t>
            </a:r>
          </a:p>
          <a:p>
            <a:pPr algn="just"/>
            <a:r>
              <a:rPr lang="en-US" sz="1200" b="1" dirty="0">
                <a:solidFill>
                  <a:schemeClr val="accent4">
                    <a:lumMod val="75000"/>
                  </a:schemeClr>
                </a:solidFill>
              </a:rPr>
              <a:t>(Creamed cheese and strawberry sauce)</a:t>
            </a:r>
          </a:p>
        </p:txBody>
      </p:sp>
    </p:spTree>
    <p:extLst>
      <p:ext uri="{BB962C8B-B14F-4D97-AF65-F5344CB8AC3E}">
        <p14:creationId xmlns:p14="http://schemas.microsoft.com/office/powerpoint/2010/main" val="2225683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FF49C-AE52-59AB-18B7-44820E54F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8" y="737616"/>
            <a:ext cx="5915025" cy="8184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References 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Denig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V. (2017).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8 of the Best Brown Ales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VinePair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https://vinepair.com/buy-this-booze/8-brown-ales-to-drink-winter-goodbye/ [Accessed 8 Feb. 2023].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franciscanmom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(2015).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Super Sides: Trinity Rice with Almonds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[online] Cook and Count. Available at: https://cookandcount.wordpress.com/2015/05/11/super-sides-trinity-rice-with-almonds/ [Accessed 8 Feb. 2023].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Judy (2017).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Pork with Garlic Sauce (</a:t>
            </a:r>
            <a:r>
              <a:rPr lang="ja-JP" altLang="en-US" sz="1800" i="1" dirty="0">
                <a:effectLst/>
                <a:latin typeface="Times New Roman" panose="02020603050405020304" pitchFamily="18" charset="0"/>
              </a:rPr>
              <a:t>鱼香肉丝）</a:t>
            </a:r>
            <a:r>
              <a:rPr lang="en-US" altLang="ja-JP" sz="1800" dirty="0">
                <a:effectLst/>
                <a:latin typeface="Times New Roman" panose="02020603050405020304" pitchFamily="18" charset="0"/>
              </a:rPr>
              <a:t>. [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online] The Woks of Life. Available at: https://thewoksoflife.com/pork-garlic-sauce/ [Accessed 8 Feb. 2023].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jules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(2021).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Addictive Thai Mushroom Soup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Stonesoup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https://thestonesoup.com/blog/2021/03/15/addictive-thai-mushroom-soup/ [Accessed 8 Feb. 2023].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Nagi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(2018).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Spring Rolls!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[online]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RecipeTin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Eats. Available at: https://www.recipetineats.com/spring-rolls/.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RATTOR, K. (2018).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Chicken Tikka Masala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[online] Cafe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Delites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https://cafedelites.com/chicken-tikka-masala/.</a:t>
            </a:r>
          </a:p>
        </p:txBody>
      </p:sp>
    </p:spTree>
    <p:extLst>
      <p:ext uri="{BB962C8B-B14F-4D97-AF65-F5344CB8AC3E}">
        <p14:creationId xmlns:p14="http://schemas.microsoft.com/office/powerpoint/2010/main" val="4145184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624</Words>
  <Application>Microsoft Office PowerPoint</Application>
  <PresentationFormat>A4 Paper (210x297 mm)</PresentationFormat>
  <Paragraphs>77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Aharoni</vt:lpstr>
      <vt:lpstr>Algerian</vt:lpstr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2023-02-08T17:02:04Z</dcterms:created>
  <dcterms:modified xsi:type="dcterms:W3CDTF">2023-02-13T17:14:20Z</dcterms:modified>
</cp:coreProperties>
</file>