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0" r:id="rId6"/>
    <p:sldId id="27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6" r:id="rId20"/>
    <p:sldId id="277" r:id="rId21"/>
    <p:sldId id="278" r:id="rId22"/>
    <p:sldId id="273" r:id="rId23"/>
    <p:sldId id="274" r:id="rId24"/>
    <p:sldId id="275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582533-7469-4468-B87A-4D5865D14254}" v="2" dt="2026-02-09T13:18:01.6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lik Uzair Mehmood" userId="78b2cbb7-59b6-4756-8e84-aeabf50a59af" providerId="ADAL" clId="{577180A6-8732-41AE-9FD8-501714443419}"/>
    <pc:docChg chg="undo custSel addSld delSld modSld">
      <pc:chgData name="Malik Uzair Mehmood" userId="78b2cbb7-59b6-4756-8e84-aeabf50a59af" providerId="ADAL" clId="{577180A6-8732-41AE-9FD8-501714443419}" dt="2026-02-09T13:28:56.042" v="90" actId="2696"/>
      <pc:docMkLst>
        <pc:docMk/>
      </pc:docMkLst>
      <pc:sldChg chg="addSp delSp modSp new mod setBg">
        <pc:chgData name="Malik Uzair Mehmood" userId="78b2cbb7-59b6-4756-8e84-aeabf50a59af" providerId="ADAL" clId="{577180A6-8732-41AE-9FD8-501714443419}" dt="2026-02-09T13:12:22.572" v="15" actId="26606"/>
        <pc:sldMkLst>
          <pc:docMk/>
          <pc:sldMk cId="1478631719" sldId="280"/>
        </pc:sldMkLst>
        <pc:spChg chg="add del">
          <ac:chgData name="Malik Uzair Mehmood" userId="78b2cbb7-59b6-4756-8e84-aeabf50a59af" providerId="ADAL" clId="{577180A6-8732-41AE-9FD8-501714443419}" dt="2026-02-09T13:12:22.572" v="15" actId="26606"/>
          <ac:spMkLst>
            <pc:docMk/>
            <pc:sldMk cId="1478631719" sldId="280"/>
            <ac:spMk id="2" creationId="{C68FBD53-BBEA-4B86-F78F-3F5B11BC8C59}"/>
          </ac:spMkLst>
        </pc:spChg>
        <pc:spChg chg="del">
          <ac:chgData name="Malik Uzair Mehmood" userId="78b2cbb7-59b6-4756-8e84-aeabf50a59af" providerId="ADAL" clId="{577180A6-8732-41AE-9FD8-501714443419}" dt="2026-02-09T13:12:03.578" v="1" actId="22"/>
          <ac:spMkLst>
            <pc:docMk/>
            <pc:sldMk cId="1478631719" sldId="280"/>
            <ac:spMk id="3" creationId="{136531F3-738F-B2B2-3CAD-73367BB47D0D}"/>
          </ac:spMkLst>
        </pc:spChg>
        <pc:picChg chg="add mod ord">
          <ac:chgData name="Malik Uzair Mehmood" userId="78b2cbb7-59b6-4756-8e84-aeabf50a59af" providerId="ADAL" clId="{577180A6-8732-41AE-9FD8-501714443419}" dt="2026-02-09T13:12:22.572" v="15" actId="26606"/>
          <ac:picMkLst>
            <pc:docMk/>
            <pc:sldMk cId="1478631719" sldId="280"/>
            <ac:picMk id="5" creationId="{E82FA6C5-3190-3F24-8AB0-05296143C7AC}"/>
          </ac:picMkLst>
        </pc:picChg>
      </pc:sldChg>
      <pc:sldChg chg="addSp delSp modSp new mod setBg">
        <pc:chgData name="Malik Uzair Mehmood" userId="78b2cbb7-59b6-4756-8e84-aeabf50a59af" providerId="ADAL" clId="{577180A6-8732-41AE-9FD8-501714443419}" dt="2026-02-09T13:13:33.313" v="24" actId="26606"/>
        <pc:sldMkLst>
          <pc:docMk/>
          <pc:sldMk cId="4139487285" sldId="281"/>
        </pc:sldMkLst>
        <pc:spChg chg="del">
          <ac:chgData name="Malik Uzair Mehmood" userId="78b2cbb7-59b6-4756-8e84-aeabf50a59af" providerId="ADAL" clId="{577180A6-8732-41AE-9FD8-501714443419}" dt="2026-02-09T13:13:33.313" v="24" actId="26606"/>
          <ac:spMkLst>
            <pc:docMk/>
            <pc:sldMk cId="4139487285" sldId="281"/>
            <ac:spMk id="2" creationId="{7E89A899-B220-C066-5489-BCA20E9766B6}"/>
          </ac:spMkLst>
        </pc:spChg>
        <pc:spChg chg="del">
          <ac:chgData name="Malik Uzair Mehmood" userId="78b2cbb7-59b6-4756-8e84-aeabf50a59af" providerId="ADAL" clId="{577180A6-8732-41AE-9FD8-501714443419}" dt="2026-02-09T13:13:19.592" v="17" actId="22"/>
          <ac:spMkLst>
            <pc:docMk/>
            <pc:sldMk cId="4139487285" sldId="281"/>
            <ac:spMk id="3" creationId="{E872D610-E83F-09B5-DFE7-4FDDD97BCD08}"/>
          </ac:spMkLst>
        </pc:spChg>
        <pc:picChg chg="add mod ord">
          <ac:chgData name="Malik Uzair Mehmood" userId="78b2cbb7-59b6-4756-8e84-aeabf50a59af" providerId="ADAL" clId="{577180A6-8732-41AE-9FD8-501714443419}" dt="2026-02-09T13:13:33.313" v="24" actId="26606"/>
          <ac:picMkLst>
            <pc:docMk/>
            <pc:sldMk cId="4139487285" sldId="281"/>
            <ac:picMk id="5" creationId="{B8B1B856-F919-E324-493C-6FA0AD7BDD99}"/>
          </ac:picMkLst>
        </pc:picChg>
      </pc:sldChg>
      <pc:sldChg chg="addSp delSp modSp new mod setBg">
        <pc:chgData name="Malik Uzair Mehmood" userId="78b2cbb7-59b6-4756-8e84-aeabf50a59af" providerId="ADAL" clId="{577180A6-8732-41AE-9FD8-501714443419}" dt="2026-02-09T13:15:59.012" v="29" actId="26606"/>
        <pc:sldMkLst>
          <pc:docMk/>
          <pc:sldMk cId="636404213" sldId="282"/>
        </pc:sldMkLst>
        <pc:spChg chg="del">
          <ac:chgData name="Malik Uzair Mehmood" userId="78b2cbb7-59b6-4756-8e84-aeabf50a59af" providerId="ADAL" clId="{577180A6-8732-41AE-9FD8-501714443419}" dt="2026-02-09T13:15:59.012" v="29" actId="26606"/>
          <ac:spMkLst>
            <pc:docMk/>
            <pc:sldMk cId="636404213" sldId="282"/>
            <ac:spMk id="2" creationId="{D35D9B71-3DFA-B82B-F6C7-2DCDA252D43B}"/>
          </ac:spMkLst>
        </pc:spChg>
        <pc:spChg chg="del">
          <ac:chgData name="Malik Uzair Mehmood" userId="78b2cbb7-59b6-4756-8e84-aeabf50a59af" providerId="ADAL" clId="{577180A6-8732-41AE-9FD8-501714443419}" dt="2026-02-09T13:15:57.488" v="26" actId="22"/>
          <ac:spMkLst>
            <pc:docMk/>
            <pc:sldMk cId="636404213" sldId="282"/>
            <ac:spMk id="3" creationId="{5F29D7E2-7F1B-F4EA-C014-E9EBCB837D14}"/>
          </ac:spMkLst>
        </pc:spChg>
        <pc:picChg chg="add mod ord">
          <ac:chgData name="Malik Uzair Mehmood" userId="78b2cbb7-59b6-4756-8e84-aeabf50a59af" providerId="ADAL" clId="{577180A6-8732-41AE-9FD8-501714443419}" dt="2026-02-09T13:15:59.012" v="29" actId="26606"/>
          <ac:picMkLst>
            <pc:docMk/>
            <pc:sldMk cId="636404213" sldId="282"/>
            <ac:picMk id="5" creationId="{C354DCA1-E7F8-C5A9-F2D4-6DEBA5A830B5}"/>
          </ac:picMkLst>
        </pc:picChg>
      </pc:sldChg>
      <pc:sldChg chg="addSp delSp modSp new mod setBg">
        <pc:chgData name="Malik Uzair Mehmood" userId="78b2cbb7-59b6-4756-8e84-aeabf50a59af" providerId="ADAL" clId="{577180A6-8732-41AE-9FD8-501714443419}" dt="2026-02-09T13:16:31.287" v="34" actId="26606"/>
        <pc:sldMkLst>
          <pc:docMk/>
          <pc:sldMk cId="1532851123" sldId="283"/>
        </pc:sldMkLst>
        <pc:spChg chg="del">
          <ac:chgData name="Malik Uzair Mehmood" userId="78b2cbb7-59b6-4756-8e84-aeabf50a59af" providerId="ADAL" clId="{577180A6-8732-41AE-9FD8-501714443419}" dt="2026-02-09T13:16:31.287" v="34" actId="26606"/>
          <ac:spMkLst>
            <pc:docMk/>
            <pc:sldMk cId="1532851123" sldId="283"/>
            <ac:spMk id="2" creationId="{C70CCFA8-32B2-6704-919E-46F7915F4070}"/>
          </ac:spMkLst>
        </pc:spChg>
        <pc:spChg chg="del">
          <ac:chgData name="Malik Uzair Mehmood" userId="78b2cbb7-59b6-4756-8e84-aeabf50a59af" providerId="ADAL" clId="{577180A6-8732-41AE-9FD8-501714443419}" dt="2026-02-09T13:16:29.544" v="31" actId="22"/>
          <ac:spMkLst>
            <pc:docMk/>
            <pc:sldMk cId="1532851123" sldId="283"/>
            <ac:spMk id="3" creationId="{6B7C1703-2BE4-57FF-D823-BFC857B76983}"/>
          </ac:spMkLst>
        </pc:spChg>
        <pc:picChg chg="add mod ord">
          <ac:chgData name="Malik Uzair Mehmood" userId="78b2cbb7-59b6-4756-8e84-aeabf50a59af" providerId="ADAL" clId="{577180A6-8732-41AE-9FD8-501714443419}" dt="2026-02-09T13:16:31.287" v="34" actId="26606"/>
          <ac:picMkLst>
            <pc:docMk/>
            <pc:sldMk cId="1532851123" sldId="283"/>
            <ac:picMk id="5" creationId="{8AF9AA5A-8831-AE3C-41E8-E4114B56CE62}"/>
          </ac:picMkLst>
        </pc:picChg>
      </pc:sldChg>
      <pc:sldChg chg="addSp delSp modSp new mod setBg">
        <pc:chgData name="Malik Uzair Mehmood" userId="78b2cbb7-59b6-4756-8e84-aeabf50a59af" providerId="ADAL" clId="{577180A6-8732-41AE-9FD8-501714443419}" dt="2026-02-09T13:18:56.304" v="56" actId="14100"/>
        <pc:sldMkLst>
          <pc:docMk/>
          <pc:sldMk cId="2912255107" sldId="284"/>
        </pc:sldMkLst>
        <pc:spChg chg="del">
          <ac:chgData name="Malik Uzair Mehmood" userId="78b2cbb7-59b6-4756-8e84-aeabf50a59af" providerId="ADAL" clId="{577180A6-8732-41AE-9FD8-501714443419}" dt="2026-02-09T13:17:27.592" v="39" actId="26606"/>
          <ac:spMkLst>
            <pc:docMk/>
            <pc:sldMk cId="2912255107" sldId="284"/>
            <ac:spMk id="2" creationId="{928F1D55-39C5-A82C-97F2-BB40070C8331}"/>
          </ac:spMkLst>
        </pc:spChg>
        <pc:spChg chg="del">
          <ac:chgData name="Malik Uzair Mehmood" userId="78b2cbb7-59b6-4756-8e84-aeabf50a59af" providerId="ADAL" clId="{577180A6-8732-41AE-9FD8-501714443419}" dt="2026-02-09T13:17:24.987" v="36" actId="22"/>
          <ac:spMkLst>
            <pc:docMk/>
            <pc:sldMk cId="2912255107" sldId="284"/>
            <ac:spMk id="3" creationId="{2B8DA3A3-2C3E-DECD-EC34-2ED1E512BA0D}"/>
          </ac:spMkLst>
        </pc:spChg>
        <pc:spChg chg="add mod">
          <ac:chgData name="Malik Uzair Mehmood" userId="78b2cbb7-59b6-4756-8e84-aeabf50a59af" providerId="ADAL" clId="{577180A6-8732-41AE-9FD8-501714443419}" dt="2026-02-09T13:18:09.046" v="45" actId="26606"/>
          <ac:spMkLst>
            <pc:docMk/>
            <pc:sldMk cId="2912255107" sldId="284"/>
            <ac:spMk id="6" creationId="{6E58C9C6-EF45-3CC6-D9D3-7B25A0898CC9}"/>
          </ac:spMkLst>
        </pc:spChg>
        <pc:spChg chg="add del mod">
          <ac:chgData name="Malik Uzair Mehmood" userId="78b2cbb7-59b6-4756-8e84-aeabf50a59af" providerId="ADAL" clId="{577180A6-8732-41AE-9FD8-501714443419}" dt="2026-02-09T13:18:48.988" v="51" actId="22"/>
          <ac:spMkLst>
            <pc:docMk/>
            <pc:sldMk cId="2912255107" sldId="284"/>
            <ac:spMk id="8" creationId="{070FD47B-533F-B6E4-D97C-F973E33E7804}"/>
          </ac:spMkLst>
        </pc:spChg>
        <pc:picChg chg="add del mod ord">
          <ac:chgData name="Malik Uzair Mehmood" userId="78b2cbb7-59b6-4756-8e84-aeabf50a59af" providerId="ADAL" clId="{577180A6-8732-41AE-9FD8-501714443419}" dt="2026-02-09T13:18:37.105" v="50" actId="478"/>
          <ac:picMkLst>
            <pc:docMk/>
            <pc:sldMk cId="2912255107" sldId="284"/>
            <ac:picMk id="5" creationId="{1A024BB3-2FD7-78D5-B01B-5E6A96BE2543}"/>
          </ac:picMkLst>
        </pc:picChg>
        <pc:picChg chg="add mod ord">
          <ac:chgData name="Malik Uzair Mehmood" userId="78b2cbb7-59b6-4756-8e84-aeabf50a59af" providerId="ADAL" clId="{577180A6-8732-41AE-9FD8-501714443419}" dt="2026-02-09T13:18:56.304" v="56" actId="14100"/>
          <ac:picMkLst>
            <pc:docMk/>
            <pc:sldMk cId="2912255107" sldId="284"/>
            <ac:picMk id="10" creationId="{F7C1AC21-5658-0F54-E779-04F57C0D32C2}"/>
          </ac:picMkLst>
        </pc:picChg>
        <pc:cxnChg chg="add del">
          <ac:chgData name="Malik Uzair Mehmood" userId="78b2cbb7-59b6-4756-8e84-aeabf50a59af" providerId="ADAL" clId="{577180A6-8732-41AE-9FD8-501714443419}" dt="2026-02-09T13:18:23.380" v="48" actId="26606"/>
          <ac:cxnSpMkLst>
            <pc:docMk/>
            <pc:sldMk cId="2912255107" sldId="284"/>
            <ac:cxnSpMk id="11" creationId="{1503BFE4-729B-D9D0-C17B-501E6AF1127A}"/>
          </ac:cxnSpMkLst>
        </pc:cxnChg>
        <pc:cxnChg chg="add">
          <ac:chgData name="Malik Uzair Mehmood" userId="78b2cbb7-59b6-4756-8e84-aeabf50a59af" providerId="ADAL" clId="{577180A6-8732-41AE-9FD8-501714443419}" dt="2026-02-09T13:18:23.380" v="48" actId="26606"/>
          <ac:cxnSpMkLst>
            <pc:docMk/>
            <pc:sldMk cId="2912255107" sldId="284"/>
            <ac:cxnSpMk id="16" creationId="{1503BFE4-729B-D9D0-C17B-501E6AF1127A}"/>
          </ac:cxnSpMkLst>
        </pc:cxnChg>
      </pc:sldChg>
      <pc:sldChg chg="addSp delSp modSp new mod setBg">
        <pc:chgData name="Malik Uzair Mehmood" userId="78b2cbb7-59b6-4756-8e84-aeabf50a59af" providerId="ADAL" clId="{577180A6-8732-41AE-9FD8-501714443419}" dt="2026-02-09T13:24:56.082" v="61" actId="26606"/>
        <pc:sldMkLst>
          <pc:docMk/>
          <pc:sldMk cId="38490010" sldId="285"/>
        </pc:sldMkLst>
        <pc:spChg chg="del">
          <ac:chgData name="Malik Uzair Mehmood" userId="78b2cbb7-59b6-4756-8e84-aeabf50a59af" providerId="ADAL" clId="{577180A6-8732-41AE-9FD8-501714443419}" dt="2026-02-09T13:24:56.082" v="61" actId="26606"/>
          <ac:spMkLst>
            <pc:docMk/>
            <pc:sldMk cId="38490010" sldId="285"/>
            <ac:spMk id="2" creationId="{AB9F2F6B-6B61-160F-A558-9FA1B62A7B03}"/>
          </ac:spMkLst>
        </pc:spChg>
        <pc:spChg chg="del">
          <ac:chgData name="Malik Uzair Mehmood" userId="78b2cbb7-59b6-4756-8e84-aeabf50a59af" providerId="ADAL" clId="{577180A6-8732-41AE-9FD8-501714443419}" dt="2026-02-09T13:24:53.582" v="58" actId="22"/>
          <ac:spMkLst>
            <pc:docMk/>
            <pc:sldMk cId="38490010" sldId="285"/>
            <ac:spMk id="3" creationId="{765F4608-C537-67EB-BB4E-AAF800ED2E8E}"/>
          </ac:spMkLst>
        </pc:spChg>
        <pc:picChg chg="add mod ord">
          <ac:chgData name="Malik Uzair Mehmood" userId="78b2cbb7-59b6-4756-8e84-aeabf50a59af" providerId="ADAL" clId="{577180A6-8732-41AE-9FD8-501714443419}" dt="2026-02-09T13:24:56.082" v="61" actId="26606"/>
          <ac:picMkLst>
            <pc:docMk/>
            <pc:sldMk cId="38490010" sldId="285"/>
            <ac:picMk id="5" creationId="{27775C10-CA21-1ECF-3563-7631EA1BE435}"/>
          </ac:picMkLst>
        </pc:picChg>
      </pc:sldChg>
      <pc:sldChg chg="addSp delSp modSp new mod setBg">
        <pc:chgData name="Malik Uzair Mehmood" userId="78b2cbb7-59b6-4756-8e84-aeabf50a59af" providerId="ADAL" clId="{577180A6-8732-41AE-9FD8-501714443419}" dt="2026-02-09T13:27:01.607" v="75" actId="26606"/>
        <pc:sldMkLst>
          <pc:docMk/>
          <pc:sldMk cId="1959061284" sldId="286"/>
        </pc:sldMkLst>
        <pc:spChg chg="mod">
          <ac:chgData name="Malik Uzair Mehmood" userId="78b2cbb7-59b6-4756-8e84-aeabf50a59af" providerId="ADAL" clId="{577180A6-8732-41AE-9FD8-501714443419}" dt="2026-02-09T13:27:01.607" v="75" actId="26606"/>
          <ac:spMkLst>
            <pc:docMk/>
            <pc:sldMk cId="1959061284" sldId="286"/>
            <ac:spMk id="2" creationId="{657AB9EF-0C63-1561-D447-5EEFC5CFB365}"/>
          </ac:spMkLst>
        </pc:spChg>
        <pc:spChg chg="del">
          <ac:chgData name="Malik Uzair Mehmood" userId="78b2cbb7-59b6-4756-8e84-aeabf50a59af" providerId="ADAL" clId="{577180A6-8732-41AE-9FD8-501714443419}" dt="2026-02-09T13:26:35.976" v="63" actId="22"/>
          <ac:spMkLst>
            <pc:docMk/>
            <pc:sldMk cId="1959061284" sldId="286"/>
            <ac:spMk id="3" creationId="{738A5AB2-5DDA-5D45-C2B9-A23152B3B1EB}"/>
          </ac:spMkLst>
        </pc:spChg>
        <pc:spChg chg="add">
          <ac:chgData name="Malik Uzair Mehmood" userId="78b2cbb7-59b6-4756-8e84-aeabf50a59af" providerId="ADAL" clId="{577180A6-8732-41AE-9FD8-501714443419}" dt="2026-02-09T13:27:01.607" v="75" actId="26606"/>
          <ac:spMkLst>
            <pc:docMk/>
            <pc:sldMk cId="1959061284" sldId="286"/>
            <ac:spMk id="10" creationId="{F0DCC097-1DB8-4B6D-85D0-6FBA0E1CA4BA}"/>
          </ac:spMkLst>
        </pc:spChg>
        <pc:spChg chg="add">
          <ac:chgData name="Malik Uzair Mehmood" userId="78b2cbb7-59b6-4756-8e84-aeabf50a59af" providerId="ADAL" clId="{577180A6-8732-41AE-9FD8-501714443419}" dt="2026-02-09T13:27:01.607" v="75" actId="26606"/>
          <ac:spMkLst>
            <pc:docMk/>
            <pc:sldMk cId="1959061284" sldId="286"/>
            <ac:spMk id="12" creationId="{E0B58608-23C8-4441-994D-C6823EEE1DB7}"/>
          </ac:spMkLst>
        </pc:spChg>
        <pc:picChg chg="add mod ord">
          <ac:chgData name="Malik Uzair Mehmood" userId="78b2cbb7-59b6-4756-8e84-aeabf50a59af" providerId="ADAL" clId="{577180A6-8732-41AE-9FD8-501714443419}" dt="2026-02-09T13:27:01.607" v="75" actId="26606"/>
          <ac:picMkLst>
            <pc:docMk/>
            <pc:sldMk cId="1959061284" sldId="286"/>
            <ac:picMk id="5" creationId="{47376671-F8DF-E18B-9EF3-A7DC72A56680}"/>
          </ac:picMkLst>
        </pc:picChg>
      </pc:sldChg>
      <pc:sldChg chg="addSp delSp modSp new mod setBg">
        <pc:chgData name="Malik Uzair Mehmood" userId="78b2cbb7-59b6-4756-8e84-aeabf50a59af" providerId="ADAL" clId="{577180A6-8732-41AE-9FD8-501714443419}" dt="2026-02-09T13:27:58.459" v="82" actId="26606"/>
        <pc:sldMkLst>
          <pc:docMk/>
          <pc:sldMk cId="1971103873" sldId="287"/>
        </pc:sldMkLst>
        <pc:spChg chg="add del">
          <ac:chgData name="Malik Uzair Mehmood" userId="78b2cbb7-59b6-4756-8e84-aeabf50a59af" providerId="ADAL" clId="{577180A6-8732-41AE-9FD8-501714443419}" dt="2026-02-09T13:27:58.459" v="82" actId="26606"/>
          <ac:spMkLst>
            <pc:docMk/>
            <pc:sldMk cId="1971103873" sldId="287"/>
            <ac:spMk id="2" creationId="{F07F5E77-55D2-95EE-B1BE-1D6ECC047BE8}"/>
          </ac:spMkLst>
        </pc:spChg>
        <pc:spChg chg="del">
          <ac:chgData name="Malik Uzair Mehmood" userId="78b2cbb7-59b6-4756-8e84-aeabf50a59af" providerId="ADAL" clId="{577180A6-8732-41AE-9FD8-501714443419}" dt="2026-02-09T13:27:51.590" v="77" actId="22"/>
          <ac:spMkLst>
            <pc:docMk/>
            <pc:sldMk cId="1971103873" sldId="287"/>
            <ac:spMk id="3" creationId="{D76C6DB2-D590-977E-1471-A064D7B26C14}"/>
          </ac:spMkLst>
        </pc:spChg>
        <pc:spChg chg="add del">
          <ac:chgData name="Malik Uzair Mehmood" userId="78b2cbb7-59b6-4756-8e84-aeabf50a59af" providerId="ADAL" clId="{577180A6-8732-41AE-9FD8-501714443419}" dt="2026-02-09T13:27:58.455" v="81" actId="26606"/>
          <ac:spMkLst>
            <pc:docMk/>
            <pc:sldMk cId="1971103873" sldId="287"/>
            <ac:spMk id="10" creationId="{42A4FC2C-047E-45A5-965D-8E1E3BF09BC6}"/>
          </ac:spMkLst>
        </pc:spChg>
        <pc:picChg chg="add mod ord">
          <ac:chgData name="Malik Uzair Mehmood" userId="78b2cbb7-59b6-4756-8e84-aeabf50a59af" providerId="ADAL" clId="{577180A6-8732-41AE-9FD8-501714443419}" dt="2026-02-09T13:27:58.459" v="82" actId="26606"/>
          <ac:picMkLst>
            <pc:docMk/>
            <pc:sldMk cId="1971103873" sldId="287"/>
            <ac:picMk id="5" creationId="{8E531B2F-8489-2ADB-FF30-A178D4AA8E44}"/>
          </ac:picMkLst>
        </pc:picChg>
      </pc:sldChg>
      <pc:sldChg chg="addSp delSp modSp new mod setBg">
        <pc:chgData name="Malik Uzair Mehmood" userId="78b2cbb7-59b6-4756-8e84-aeabf50a59af" providerId="ADAL" clId="{577180A6-8732-41AE-9FD8-501714443419}" dt="2026-02-09T13:28:41.123" v="88" actId="26606"/>
        <pc:sldMkLst>
          <pc:docMk/>
          <pc:sldMk cId="1438104699" sldId="288"/>
        </pc:sldMkLst>
        <pc:spChg chg="del">
          <ac:chgData name="Malik Uzair Mehmood" userId="78b2cbb7-59b6-4756-8e84-aeabf50a59af" providerId="ADAL" clId="{577180A6-8732-41AE-9FD8-501714443419}" dt="2026-02-09T13:28:41.123" v="88" actId="26606"/>
          <ac:spMkLst>
            <pc:docMk/>
            <pc:sldMk cId="1438104699" sldId="288"/>
            <ac:spMk id="2" creationId="{B57ABBC5-830B-A9AF-98AC-C27552B911DD}"/>
          </ac:spMkLst>
        </pc:spChg>
        <pc:spChg chg="del">
          <ac:chgData name="Malik Uzair Mehmood" userId="78b2cbb7-59b6-4756-8e84-aeabf50a59af" providerId="ADAL" clId="{577180A6-8732-41AE-9FD8-501714443419}" dt="2026-02-09T13:28:38.335" v="84" actId="22"/>
          <ac:spMkLst>
            <pc:docMk/>
            <pc:sldMk cId="1438104699" sldId="288"/>
            <ac:spMk id="3" creationId="{5E56EC28-D314-E48F-73B0-3F04B64D4310}"/>
          </ac:spMkLst>
        </pc:spChg>
        <pc:picChg chg="add mod ord">
          <ac:chgData name="Malik Uzair Mehmood" userId="78b2cbb7-59b6-4756-8e84-aeabf50a59af" providerId="ADAL" clId="{577180A6-8732-41AE-9FD8-501714443419}" dt="2026-02-09T13:28:41.123" v="88" actId="26606"/>
          <ac:picMkLst>
            <pc:docMk/>
            <pc:sldMk cId="1438104699" sldId="288"/>
            <ac:picMk id="5" creationId="{6C9E822C-401D-2826-879D-D17FE886CCC7}"/>
          </ac:picMkLst>
        </pc:picChg>
      </pc:sldChg>
      <pc:sldChg chg="new del">
        <pc:chgData name="Malik Uzair Mehmood" userId="78b2cbb7-59b6-4756-8e84-aeabf50a59af" providerId="ADAL" clId="{577180A6-8732-41AE-9FD8-501714443419}" dt="2026-02-09T13:28:56.042" v="90" actId="2696"/>
        <pc:sldMkLst>
          <pc:docMk/>
          <pc:sldMk cId="3031831564" sldId="28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8B36A4-E88A-4967-AB4C-BA43B7685746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B80255-7DAA-492A-AC99-D6DFAF67E5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669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B80255-7DAA-492A-AC99-D6DFAF67E55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7483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F0BF5-1912-54D5-D06B-A1F771B5D4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04D4D3-28FF-B112-06D2-982193D19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B27B0-8A8A-5838-743F-3C8D2FEB5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00A17-7721-44DA-A025-5A1C54F7068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D355C7-D6B6-4368-9D0B-964E362C00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D13AB-5470-F02D-44B4-3B909F65F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CDB12-BB84-4843-9B1C-8526AD11A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786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2811D-7EC2-7A5A-463F-45EB04AAA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9EC1E-79B3-4A3E-1B24-F0759F5D9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1ECB62-6657-44F9-E97E-AC08CF65E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00A17-7721-44DA-A025-5A1C54F7068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4217F9-F3CB-85B2-AD0B-4EA5A4B63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36E4E3-7328-EA08-5C60-8FB784107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CDB12-BB84-4843-9B1C-8526AD11A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888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BC0C6-DA19-9879-E80E-8CEE390D8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F8F1D4-F4D0-1BB2-501A-7A2A80A502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74503-4098-DB1F-18FB-2B963365F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00A17-7721-44DA-A025-5A1C54F7068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E14A5F-A8B8-0AB9-9D01-2B23905C3E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648FD2-BA9D-0E5E-89FE-B068664C4F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CDB12-BB84-4843-9B1C-8526AD11A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971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F4167-0E43-2A02-6A84-5562CF3C5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09581-88D7-9454-979C-5E65B9E0FD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3A61D6-35D5-A640-5859-B2AF3A9169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0202FC-3A3F-C6A0-D85B-DCE5F2106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00A17-7721-44DA-A025-5A1C54F7068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32076D-30C9-E1E6-88EA-89FC762862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467732-7506-D7E0-D38C-079AA855C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CDB12-BB84-4843-9B1C-8526AD11A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448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1AA6E-5D6E-9792-DAC6-4BCCD677A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85DE6C-6A3F-62F4-8BBE-6C54F62AD4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22F4C-9DBA-5BB6-C87C-03A6CE54FC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D5C0AE-469E-17FE-7B08-AC45F80476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AE5145-99A4-C0A2-838D-C70B02441C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94B238-B9B1-397B-EFA1-CE70D5D14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00A17-7721-44DA-A025-5A1C54F7068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22A6A5-2E2A-0340-BD41-560FA7BB1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E211A6-4897-8E03-62AC-35435164B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CDB12-BB84-4843-9B1C-8526AD11A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790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E268F-31CE-1B96-F312-273C61562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97B344-D427-FB50-1954-11E11EFDB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00A17-7721-44DA-A025-5A1C54F7068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A3340E-B50B-075D-65C1-F16891425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8E3B31-5EDA-BB4C-5007-971562033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CDB12-BB84-4843-9B1C-8526AD11A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214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8ACA76-7130-FE05-80E4-8362176A84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00A17-7721-44DA-A025-5A1C54F7068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F8B3D7-7A42-6C30-F5FE-F245DED25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ECF2AE-D126-31FE-45C1-53712DEB7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CDB12-BB84-4843-9B1C-8526AD11A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092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35CB1-F4E6-0340-B495-5C64E3EE7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DE552-504E-51D4-A8AB-A7856DA03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C6F310-7AD5-41A0-5824-1DDDC4FA72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5B95D2-14B2-CB97-7686-B16FAA23C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00A17-7721-44DA-A025-5A1C54F7068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95C7EC-864D-B32D-1B30-599BF1187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74461-9B4F-B820-8848-741F18004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CDB12-BB84-4843-9B1C-8526AD11A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36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51A6D-E9D2-2650-4931-E0D135445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2F16F1-2B0F-5C24-D293-FD9DAA2979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F26D5A-9474-1204-E521-797942FA98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619945-AF3C-EDAA-7141-7A5C54266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00A17-7721-44DA-A025-5A1C54F7068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21C49A-B21B-BEA4-F5E0-FB698FB86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3D5EE5-FD23-19EA-3688-23AE8A9C6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CDB12-BB84-4843-9B1C-8526AD11A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869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E4BF2-2175-47BB-5FC5-DF2B1E571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37751E-62B4-45F2-EDC8-4302CC161A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C176A6-7B24-B844-F06B-9AE3B105F3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00A17-7721-44DA-A025-5A1C54F7068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A731D4-1C66-086A-AB7E-8524E2C26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25C2A7-51F0-1E43-B454-3C6084BBF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CDB12-BB84-4843-9B1C-8526AD11A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384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75AD81-46A1-30D8-8501-39196DB583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68830B-2DBA-7A4C-3B18-614997D835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C0699-06D1-9E55-842D-C316B90A2C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00A17-7721-44DA-A025-5A1C54F7068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B5C5E4-E1C6-4C7A-C799-C50735C21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9AAAF8-A5D4-CAD8-9C07-FA4B10A8C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CDB12-BB84-4843-9B1C-8526AD11A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287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B72DB2-1FDE-283F-228F-304900441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773EC2-1150-07E0-6704-7BFDC61471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EE9219-2687-4CB3-7904-EF0A4F825B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DD00A17-7721-44DA-A025-5A1C54F7068C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806E77-51D5-9B46-147B-DA4BE98C7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C5457-2BAB-4ABE-315C-BFC29B82F0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ACDB12-BB84-4843-9B1C-8526AD11A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5128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982F4-D8FA-2C4D-35C8-30A34DB4F4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ERD and Referential Constraints</a:t>
            </a:r>
          </a:p>
        </p:txBody>
      </p:sp>
    </p:spTree>
    <p:extLst>
      <p:ext uri="{BB962C8B-B14F-4D97-AF65-F5344CB8AC3E}">
        <p14:creationId xmlns:p14="http://schemas.microsoft.com/office/powerpoint/2010/main" val="2547350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25BFA-3A51-554E-991D-1662806A7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scenario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C0FA9E-0451-FD73-7BEE-B44CE2FB9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 descr="A black and white screen with white text&#10;&#10;AI-generated content may be incorrect.">
            <a:extLst>
              <a:ext uri="{FF2B5EF4-FFF2-40B4-BE49-F238E27FC236}">
                <a16:creationId xmlns:a16="http://schemas.microsoft.com/office/drawing/2014/main" id="{91282979-9E3E-22F1-45A0-0FF43D666C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825625"/>
            <a:ext cx="1051559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38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E3E03-0995-C2D3-03AA-9A36F9848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Entities and attributes</a:t>
            </a:r>
          </a:p>
        </p:txBody>
      </p:sp>
      <p:pic>
        <p:nvPicPr>
          <p:cNvPr id="5" name="Content Placeholder 4" descr="A screenshot of a black screen&#10;&#10;AI-generated content may be incorrect.">
            <a:extLst>
              <a:ext uri="{FF2B5EF4-FFF2-40B4-BE49-F238E27FC236}">
                <a16:creationId xmlns:a16="http://schemas.microsoft.com/office/drawing/2014/main" id="{E8BCAC2C-FB08-4845-B6F7-8129D2FD31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9211" y="1873993"/>
            <a:ext cx="2395359" cy="4700978"/>
          </a:xfrm>
          <a:prstGeom prst="rect">
            <a:avLst/>
          </a:prstGeom>
        </p:spPr>
      </p:pic>
      <p:pic>
        <p:nvPicPr>
          <p:cNvPr id="7" name="Picture 6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05257693-4820-E7DF-1222-D0F540A7C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2543" y="1873993"/>
            <a:ext cx="2172200" cy="3677721"/>
          </a:xfrm>
          <a:prstGeom prst="rect">
            <a:avLst/>
          </a:prstGeom>
        </p:spPr>
      </p:pic>
      <p:pic>
        <p:nvPicPr>
          <p:cNvPr id="9" name="Picture 8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8F948A25-D7FB-C2FB-8EE8-B8A793ED96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3844" y="1873993"/>
            <a:ext cx="2607641" cy="2806864"/>
          </a:xfrm>
          <a:prstGeom prst="rect">
            <a:avLst/>
          </a:prstGeom>
        </p:spPr>
      </p:pic>
      <p:pic>
        <p:nvPicPr>
          <p:cNvPr id="11" name="Picture 10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DC3AEBDF-B15B-31EF-6AFC-B6C3E8763D1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27615" y="1873992"/>
            <a:ext cx="1925442" cy="2480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035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1C5AF-E7B8-A5CF-38C1-D8C33DA8A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Our goal for today</a:t>
            </a:r>
          </a:p>
        </p:txBody>
      </p:sp>
      <p:pic>
        <p:nvPicPr>
          <p:cNvPr id="5" name="Content Placeholder 4" descr="A black and white text on a black background&#10;&#10;AI-generated content may be incorrect.">
            <a:extLst>
              <a:ext uri="{FF2B5EF4-FFF2-40B4-BE49-F238E27FC236}">
                <a16:creationId xmlns:a16="http://schemas.microsoft.com/office/drawing/2014/main" id="{61ED7F21-68E2-C6E0-F16E-BD10D2DE47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23078" y="643466"/>
            <a:ext cx="6689176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9155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AA6D30-6547-DC21-F94E-30554D093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8" y="637762"/>
            <a:ext cx="4284397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Step 1: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690E6-CA99-8EB5-0B58-A17982848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464" y="637762"/>
            <a:ext cx="4305881" cy="58609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4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Lets identify entities, attributes, relationships and try to make a ERD. Lets also decide primary keys and constraints</a:t>
            </a:r>
          </a:p>
        </p:txBody>
      </p:sp>
    </p:spTree>
    <p:extLst>
      <p:ext uri="{BB962C8B-B14F-4D97-AF65-F5344CB8AC3E}">
        <p14:creationId xmlns:p14="http://schemas.microsoft.com/office/powerpoint/2010/main" val="1143697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diagram of a student&#10;&#10;AI-generated content may be incorrect.">
            <a:extLst>
              <a:ext uri="{FF2B5EF4-FFF2-40B4-BE49-F238E27FC236}">
                <a16:creationId xmlns:a16="http://schemas.microsoft.com/office/drawing/2014/main" id="{DCFA4D95-AA4E-5F23-4F4A-5AE2AE57A5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3865" y="457200"/>
            <a:ext cx="890427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432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83447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DD9C07-1EE8-7319-ED83-9FFF05FD1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8" y="637762"/>
            <a:ext cx="4284397" cy="55767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Step 2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EB049-463A-A436-1A86-98219F6805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464" y="637762"/>
            <a:ext cx="4305881" cy="58609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4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Lets Convert the ER diagram into relational tables</a:t>
            </a:r>
          </a:p>
        </p:txBody>
      </p:sp>
    </p:spTree>
    <p:extLst>
      <p:ext uri="{BB962C8B-B14F-4D97-AF65-F5344CB8AC3E}">
        <p14:creationId xmlns:p14="http://schemas.microsoft.com/office/powerpoint/2010/main" val="2920348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lack rectangle with white lines&#10;&#10;AI-generated content may be incorrect.">
            <a:extLst>
              <a:ext uri="{FF2B5EF4-FFF2-40B4-BE49-F238E27FC236}">
                <a16:creationId xmlns:a16="http://schemas.microsoft.com/office/drawing/2014/main" id="{374662F0-37B1-165E-7DB4-574B34F0BB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2311230"/>
            <a:ext cx="10905066" cy="2235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338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lack rectangle with white lines&#10;&#10;AI-generated content may be incorrect.">
            <a:extLst>
              <a:ext uri="{FF2B5EF4-FFF2-40B4-BE49-F238E27FC236}">
                <a16:creationId xmlns:a16="http://schemas.microsoft.com/office/drawing/2014/main" id="{CE810884-DB24-021C-1E43-5901C0A5DD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2393018"/>
            <a:ext cx="10905066" cy="2071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5403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5D5F3E0-81B7-9209-7A47-F69BC326B3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825417"/>
            <a:ext cx="10905066" cy="5207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295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684D580E-3102-CA74-BC75-52211FBC3D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852678"/>
            <a:ext cx="10905066" cy="5152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9203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85F130C9-A151-690B-D094-3CDF616E47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729996"/>
            <a:ext cx="10905066" cy="539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6477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D2AD3EC7-0B84-30BF-5F9E-C6D5681D2C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343406"/>
            <a:ext cx="10905066" cy="4171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245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B55A1D6-5891-C64A-81EC-1BA0F47037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561507"/>
            <a:ext cx="10905066" cy="3734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9506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E62D0A47-BE77-1A11-8CA9-F691BE513A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09257" y="480060"/>
            <a:ext cx="5693229" cy="589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4011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68264BC3-BD67-AFC1-5459-E19560AA52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8728" y="643467"/>
            <a:ext cx="735454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4794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1836C327-B3A7-AC90-D46D-09E6975C5D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4590" y="457200"/>
            <a:ext cx="858281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0988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79086D19-000B-ACE9-D785-DC64FC1F16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0131" y="643466"/>
            <a:ext cx="7211737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8073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5597A80-6813-7EDD-2191-FE938A767A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0275" y="643466"/>
            <a:ext cx="1051145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419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F8F7F10-6E1B-9CB7-CD13-E94F95AF72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8994" y="643466"/>
            <a:ext cx="8074011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6811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black and white table&#10;&#10;AI-generated content may be incorrect.">
            <a:extLst>
              <a:ext uri="{FF2B5EF4-FFF2-40B4-BE49-F238E27FC236}">
                <a16:creationId xmlns:a16="http://schemas.microsoft.com/office/drawing/2014/main" id="{CC4B3388-BBCB-352F-8025-C1400578F0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661840"/>
            <a:ext cx="10905066" cy="5534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1699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6A6031D1-BB23-DC06-A5AA-BFC93A37C3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743628"/>
            <a:ext cx="10905066" cy="5370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4281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3BA11F61-4DF4-0211-ED4E-1CA5BC86F9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8994" y="643466"/>
            <a:ext cx="8074011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1798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09B2AE81-4083-8DAD-BB98-4CC9F50203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44315" y="643466"/>
            <a:ext cx="810337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4459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E82FA6C5-3190-3F24-8AB0-05296143C7A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66639" y="643466"/>
            <a:ext cx="7258721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6317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B8B1B856-F919-E324-493C-6FA0AD7BDD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8657" y="643466"/>
            <a:ext cx="861468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94872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354DCA1-E7F8-C5A9-F2D4-6DEBA5A830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9527" y="643466"/>
            <a:ext cx="999294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4042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AF9AA5A-8831-AE3C-41E8-E4114B56CE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85015" y="643466"/>
            <a:ext cx="902197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8511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6E58C9C6-EF45-3CC6-D9D3-7B25A0898CC9}"/>
              </a:ext>
            </a:extLst>
          </p:cNvPr>
          <p:cNvSpPr txBox="1"/>
          <p:nvPr/>
        </p:nvSpPr>
        <p:spPr>
          <a:xfrm>
            <a:off x="5868557" y="2551176"/>
            <a:ext cx="5444382" cy="35912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Transaction with SAVEPOINT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Goal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Make two updates, then rollback only the second one.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Assume student </a:t>
            </a:r>
            <a:r>
              <a:rPr lang="en-US" sz="2000" b="1"/>
              <a:t>101</a:t>
            </a:r>
            <a:r>
              <a:rPr lang="en-US" sz="2000"/>
              <a:t> currently belongs to Department </a:t>
            </a:r>
            <a:r>
              <a:rPr lang="en-US" sz="2000" b="1"/>
              <a:t>1</a:t>
            </a:r>
            <a:r>
              <a:rPr lang="en-US" sz="2000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10" name="Content Placeholder 9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F7C1AC21-5658-0F54-E779-04F57C0D32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4131" y="955454"/>
            <a:ext cx="3654955" cy="5510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2551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black screen&#10;&#10;AI-generated content may be incorrect.">
            <a:extLst>
              <a:ext uri="{FF2B5EF4-FFF2-40B4-BE49-F238E27FC236}">
                <a16:creationId xmlns:a16="http://schemas.microsoft.com/office/drawing/2014/main" id="{27775C10-CA21-1ECF-3563-7631EA1BE4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60851" y="643466"/>
            <a:ext cx="5670298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00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0DCC097-1DB8-4B6D-85D0-6FBA0E1CA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0B58608-23C8-4441-994D-C6823EEE1D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2083506"/>
          </a:xfrm>
          <a:custGeom>
            <a:avLst/>
            <a:gdLst>
              <a:gd name="connsiteX0" fmla="*/ 0 w 12191999"/>
              <a:gd name="connsiteY0" fmla="*/ 0 h 2083506"/>
              <a:gd name="connsiteX1" fmla="*/ 9429748 w 12191999"/>
              <a:gd name="connsiteY1" fmla="*/ 0 h 2083506"/>
              <a:gd name="connsiteX2" fmla="*/ 9429748 w 12191999"/>
              <a:gd name="connsiteY2" fmla="*/ 1 h 2083506"/>
              <a:gd name="connsiteX3" fmla="*/ 12191999 w 12191999"/>
              <a:gd name="connsiteY3" fmla="*/ 1 h 2083506"/>
              <a:gd name="connsiteX4" fmla="*/ 12191999 w 12191999"/>
              <a:gd name="connsiteY4" fmla="*/ 1164372 h 2083506"/>
              <a:gd name="connsiteX5" fmla="*/ 12147852 w 12191999"/>
              <a:gd name="connsiteY5" fmla="*/ 1163783 h 2083506"/>
              <a:gd name="connsiteX6" fmla="*/ 11993604 w 12191999"/>
              <a:gd name="connsiteY6" fmla="*/ 1153496 h 2083506"/>
              <a:gd name="connsiteX7" fmla="*/ 11865319 w 12191999"/>
              <a:gd name="connsiteY7" fmla="*/ 1176624 h 2083506"/>
              <a:gd name="connsiteX8" fmla="*/ 11718353 w 12191999"/>
              <a:gd name="connsiteY8" fmla="*/ 1209136 h 2083506"/>
              <a:gd name="connsiteX9" fmla="*/ 11609067 w 12191999"/>
              <a:gd name="connsiteY9" fmla="*/ 1218512 h 2083506"/>
              <a:gd name="connsiteX10" fmla="*/ 11545958 w 12191999"/>
              <a:gd name="connsiteY10" fmla="*/ 1240430 h 2083506"/>
              <a:gd name="connsiteX11" fmla="*/ 11445770 w 12191999"/>
              <a:gd name="connsiteY11" fmla="*/ 1225780 h 2083506"/>
              <a:gd name="connsiteX12" fmla="*/ 11398842 w 12191999"/>
              <a:gd name="connsiteY12" fmla="*/ 1227250 h 2083506"/>
              <a:gd name="connsiteX13" fmla="*/ 11240093 w 12191999"/>
              <a:gd name="connsiteY13" fmla="*/ 1266797 h 2083506"/>
              <a:gd name="connsiteX14" fmla="*/ 11141364 w 12191999"/>
              <a:gd name="connsiteY14" fmla="*/ 1288059 h 2083506"/>
              <a:gd name="connsiteX15" fmla="*/ 11015396 w 12191999"/>
              <a:gd name="connsiteY15" fmla="*/ 1353104 h 2083506"/>
              <a:gd name="connsiteX16" fmla="*/ 10973905 w 12191999"/>
              <a:gd name="connsiteY16" fmla="*/ 1365109 h 2083506"/>
              <a:gd name="connsiteX17" fmla="*/ 10904858 w 12191999"/>
              <a:gd name="connsiteY17" fmla="*/ 1371966 h 2083506"/>
              <a:gd name="connsiteX18" fmla="*/ 10827883 w 12191999"/>
              <a:gd name="connsiteY18" fmla="*/ 1410270 h 2083506"/>
              <a:gd name="connsiteX19" fmla="*/ 10690996 w 12191999"/>
              <a:gd name="connsiteY19" fmla="*/ 1426394 h 2083506"/>
              <a:gd name="connsiteX20" fmla="*/ 10624461 w 12191999"/>
              <a:gd name="connsiteY20" fmla="*/ 1444283 h 2083506"/>
              <a:gd name="connsiteX21" fmla="*/ 10517208 w 12191999"/>
              <a:gd name="connsiteY21" fmla="*/ 1478947 h 2083506"/>
              <a:gd name="connsiteX22" fmla="*/ 10497937 w 12191999"/>
              <a:gd name="connsiteY22" fmla="*/ 1469831 h 2083506"/>
              <a:gd name="connsiteX23" fmla="*/ 10471201 w 12191999"/>
              <a:gd name="connsiteY23" fmla="*/ 1486037 h 2083506"/>
              <a:gd name="connsiteX24" fmla="*/ 10448263 w 12191999"/>
              <a:gd name="connsiteY24" fmla="*/ 1478223 h 2083506"/>
              <a:gd name="connsiteX25" fmla="*/ 10388089 w 12191999"/>
              <a:gd name="connsiteY25" fmla="*/ 1507175 h 2083506"/>
              <a:gd name="connsiteX26" fmla="*/ 10333720 w 12191999"/>
              <a:gd name="connsiteY26" fmla="*/ 1515848 h 2083506"/>
              <a:gd name="connsiteX27" fmla="*/ 10104338 w 12191999"/>
              <a:gd name="connsiteY27" fmla="*/ 1569424 h 2083506"/>
              <a:gd name="connsiteX28" fmla="*/ 9910445 w 12191999"/>
              <a:gd name="connsiteY28" fmla="*/ 1632275 h 2083506"/>
              <a:gd name="connsiteX29" fmla="*/ 9770872 w 12191999"/>
              <a:gd name="connsiteY29" fmla="*/ 1688088 h 2083506"/>
              <a:gd name="connsiteX30" fmla="*/ 9733849 w 12191999"/>
              <a:gd name="connsiteY30" fmla="*/ 1700034 h 2083506"/>
              <a:gd name="connsiteX31" fmla="*/ 9703714 w 12191999"/>
              <a:gd name="connsiteY31" fmla="*/ 1730093 h 2083506"/>
              <a:gd name="connsiteX32" fmla="*/ 9698351 w 12191999"/>
              <a:gd name="connsiteY32" fmla="*/ 1730377 h 2083506"/>
              <a:gd name="connsiteX33" fmla="*/ 9632895 w 12191999"/>
              <a:gd name="connsiteY33" fmla="*/ 1736363 h 2083506"/>
              <a:gd name="connsiteX34" fmla="*/ 9569107 w 12191999"/>
              <a:gd name="connsiteY34" fmla="*/ 1741010 h 2083506"/>
              <a:gd name="connsiteX35" fmla="*/ 9536451 w 12191999"/>
              <a:gd name="connsiteY35" fmla="*/ 1755120 h 2083506"/>
              <a:gd name="connsiteX36" fmla="*/ 9529385 w 12191999"/>
              <a:gd name="connsiteY36" fmla="*/ 1757515 h 2083506"/>
              <a:gd name="connsiteX37" fmla="*/ 9498527 w 12191999"/>
              <a:gd name="connsiteY37" fmla="*/ 1753117 h 2083506"/>
              <a:gd name="connsiteX38" fmla="*/ 9436642 w 12191999"/>
              <a:gd name="connsiteY38" fmla="*/ 1755478 h 2083506"/>
              <a:gd name="connsiteX39" fmla="*/ 9429748 w 12191999"/>
              <a:gd name="connsiteY39" fmla="*/ 1756317 h 2083506"/>
              <a:gd name="connsiteX40" fmla="*/ 9429748 w 12191999"/>
              <a:gd name="connsiteY40" fmla="*/ 1768745 h 2083506"/>
              <a:gd name="connsiteX41" fmla="*/ 9425802 w 12191999"/>
              <a:gd name="connsiteY41" fmla="*/ 1769273 h 2083506"/>
              <a:gd name="connsiteX42" fmla="*/ 9349763 w 12191999"/>
              <a:gd name="connsiteY42" fmla="*/ 1776107 h 2083506"/>
              <a:gd name="connsiteX43" fmla="*/ 9256503 w 12191999"/>
              <a:gd name="connsiteY43" fmla="*/ 1800699 h 2083506"/>
              <a:gd name="connsiteX44" fmla="*/ 9222873 w 12191999"/>
              <a:gd name="connsiteY44" fmla="*/ 1803003 h 2083506"/>
              <a:gd name="connsiteX45" fmla="*/ 9224095 w 12191999"/>
              <a:gd name="connsiteY45" fmla="*/ 1807355 h 2083506"/>
              <a:gd name="connsiteX46" fmla="*/ 9211603 w 12191999"/>
              <a:gd name="connsiteY46" fmla="*/ 1807675 h 2083506"/>
              <a:gd name="connsiteX47" fmla="*/ 9183719 w 12191999"/>
              <a:gd name="connsiteY47" fmla="*/ 1807781 h 2083506"/>
              <a:gd name="connsiteX48" fmla="*/ 9100221 w 12191999"/>
              <a:gd name="connsiteY48" fmla="*/ 1808989 h 2083506"/>
              <a:gd name="connsiteX49" fmla="*/ 9077439 w 12191999"/>
              <a:gd name="connsiteY49" fmla="*/ 1817333 h 2083506"/>
              <a:gd name="connsiteX50" fmla="*/ 9055889 w 12191999"/>
              <a:gd name="connsiteY50" fmla="*/ 1817464 h 2083506"/>
              <a:gd name="connsiteX51" fmla="*/ 8930912 w 12191999"/>
              <a:gd name="connsiteY51" fmla="*/ 1828648 h 2083506"/>
              <a:gd name="connsiteX52" fmla="*/ 8913729 w 12191999"/>
              <a:gd name="connsiteY52" fmla="*/ 1829483 h 2083506"/>
              <a:gd name="connsiteX53" fmla="*/ 8904423 w 12191999"/>
              <a:gd name="connsiteY53" fmla="*/ 1833234 h 2083506"/>
              <a:gd name="connsiteX54" fmla="*/ 8871099 w 12191999"/>
              <a:gd name="connsiteY54" fmla="*/ 1833979 h 2083506"/>
              <a:gd name="connsiteX55" fmla="*/ 8869557 w 12191999"/>
              <a:gd name="connsiteY55" fmla="*/ 1836113 h 2083506"/>
              <a:gd name="connsiteX56" fmla="*/ 8760021 w 12191999"/>
              <a:gd name="connsiteY56" fmla="*/ 1854442 h 2083506"/>
              <a:gd name="connsiteX57" fmla="*/ 8741254 w 12191999"/>
              <a:gd name="connsiteY57" fmla="*/ 1857469 h 2083506"/>
              <a:gd name="connsiteX58" fmla="*/ 8725039 w 12191999"/>
              <a:gd name="connsiteY58" fmla="*/ 1856552 h 2083506"/>
              <a:gd name="connsiteX59" fmla="*/ 8635265 w 12191999"/>
              <a:gd name="connsiteY59" fmla="*/ 1859168 h 2083506"/>
              <a:gd name="connsiteX60" fmla="*/ 8613911 w 12191999"/>
              <a:gd name="connsiteY60" fmla="*/ 1857561 h 2083506"/>
              <a:gd name="connsiteX61" fmla="*/ 8604931 w 12191999"/>
              <a:gd name="connsiteY61" fmla="*/ 1854170 h 2083506"/>
              <a:gd name="connsiteX62" fmla="*/ 8570171 w 12191999"/>
              <a:gd name="connsiteY62" fmla="*/ 1860579 h 2083506"/>
              <a:gd name="connsiteX63" fmla="*/ 8516537 w 12191999"/>
              <a:gd name="connsiteY63" fmla="*/ 1864971 h 2083506"/>
              <a:gd name="connsiteX64" fmla="*/ 8491046 w 12191999"/>
              <a:gd name="connsiteY64" fmla="*/ 1868141 h 2083506"/>
              <a:gd name="connsiteX65" fmla="*/ 8470478 w 12191999"/>
              <a:gd name="connsiteY65" fmla="*/ 1866216 h 2083506"/>
              <a:gd name="connsiteX66" fmla="*/ 8353433 w 12191999"/>
              <a:gd name="connsiteY66" fmla="*/ 1865729 h 2083506"/>
              <a:gd name="connsiteX67" fmla="*/ 8347675 w 12191999"/>
              <a:gd name="connsiteY67" fmla="*/ 1865075 h 2083506"/>
              <a:gd name="connsiteX68" fmla="*/ 8343939 w 12191999"/>
              <a:gd name="connsiteY68" fmla="*/ 1865677 h 2083506"/>
              <a:gd name="connsiteX69" fmla="*/ 8221566 w 12191999"/>
              <a:gd name="connsiteY69" fmla="*/ 1881148 h 2083506"/>
              <a:gd name="connsiteX70" fmla="*/ 8066095 w 12191999"/>
              <a:gd name="connsiteY70" fmla="*/ 1919902 h 2083506"/>
              <a:gd name="connsiteX71" fmla="*/ 8044849 w 12191999"/>
              <a:gd name="connsiteY71" fmla="*/ 1916308 h 2083506"/>
              <a:gd name="connsiteX72" fmla="*/ 8041142 w 12191999"/>
              <a:gd name="connsiteY72" fmla="*/ 1915506 h 2083506"/>
              <a:gd name="connsiteX73" fmla="*/ 8022159 w 12191999"/>
              <a:gd name="connsiteY73" fmla="*/ 1911521 h 2083506"/>
              <a:gd name="connsiteX74" fmla="*/ 7944932 w 12191999"/>
              <a:gd name="connsiteY74" fmla="*/ 1917265 h 2083506"/>
              <a:gd name="connsiteX75" fmla="*/ 7879011 w 12191999"/>
              <a:gd name="connsiteY75" fmla="*/ 1928570 h 2083506"/>
              <a:gd name="connsiteX76" fmla="*/ 7865529 w 12191999"/>
              <a:gd name="connsiteY76" fmla="*/ 1934399 h 2083506"/>
              <a:gd name="connsiteX77" fmla="*/ 7774801 w 12191999"/>
              <a:gd name="connsiteY77" fmla="*/ 1947969 h 2083506"/>
              <a:gd name="connsiteX78" fmla="*/ 7748398 w 12191999"/>
              <a:gd name="connsiteY78" fmla="*/ 1955982 h 2083506"/>
              <a:gd name="connsiteX79" fmla="*/ 7740684 w 12191999"/>
              <a:gd name="connsiteY79" fmla="*/ 1955717 h 2083506"/>
              <a:gd name="connsiteX80" fmla="*/ 7712976 w 12191999"/>
              <a:gd name="connsiteY80" fmla="*/ 1960442 h 2083506"/>
              <a:gd name="connsiteX81" fmla="*/ 7699956 w 12191999"/>
              <a:gd name="connsiteY81" fmla="*/ 1966104 h 2083506"/>
              <a:gd name="connsiteX82" fmla="*/ 7684158 w 12191999"/>
              <a:gd name="connsiteY82" fmla="*/ 1962927 h 2083506"/>
              <a:gd name="connsiteX83" fmla="*/ 7643109 w 12191999"/>
              <a:gd name="connsiteY83" fmla="*/ 1964400 h 2083506"/>
              <a:gd name="connsiteX84" fmla="*/ 7630180 w 12191999"/>
              <a:gd name="connsiteY84" fmla="*/ 1970266 h 2083506"/>
              <a:gd name="connsiteX85" fmla="*/ 7609131 w 12191999"/>
              <a:gd name="connsiteY85" fmla="*/ 1971774 h 2083506"/>
              <a:gd name="connsiteX86" fmla="*/ 7555555 w 12191999"/>
              <a:gd name="connsiteY86" fmla="*/ 1969491 h 2083506"/>
              <a:gd name="connsiteX87" fmla="*/ 7520919 w 12191999"/>
              <a:gd name="connsiteY87" fmla="*/ 1970177 h 2083506"/>
              <a:gd name="connsiteX88" fmla="*/ 7456258 w 12191999"/>
              <a:gd name="connsiteY88" fmla="*/ 1960468 h 2083506"/>
              <a:gd name="connsiteX89" fmla="*/ 7393047 w 12191999"/>
              <a:gd name="connsiteY89" fmla="*/ 1952408 h 2083506"/>
              <a:gd name="connsiteX90" fmla="*/ 7199912 w 12191999"/>
              <a:gd name="connsiteY90" fmla="*/ 1959913 h 2083506"/>
              <a:gd name="connsiteX91" fmla="*/ 7146774 w 12191999"/>
              <a:gd name="connsiteY91" fmla="*/ 1956641 h 2083506"/>
              <a:gd name="connsiteX92" fmla="*/ 7122244 w 12191999"/>
              <a:gd name="connsiteY92" fmla="*/ 1953891 h 2083506"/>
              <a:gd name="connsiteX93" fmla="*/ 7032241 w 12191999"/>
              <a:gd name="connsiteY93" fmla="*/ 1962723 h 2083506"/>
              <a:gd name="connsiteX94" fmla="*/ 6941492 w 12191999"/>
              <a:gd name="connsiteY94" fmla="*/ 1976868 h 2083506"/>
              <a:gd name="connsiteX95" fmla="*/ 6906514 w 12191999"/>
              <a:gd name="connsiteY95" fmla="*/ 1968589 h 2083506"/>
              <a:gd name="connsiteX96" fmla="*/ 6826395 w 12191999"/>
              <a:gd name="connsiteY96" fmla="*/ 1974141 h 2083506"/>
              <a:gd name="connsiteX97" fmla="*/ 6716431 w 12191999"/>
              <a:gd name="connsiteY97" fmla="*/ 2004297 h 2083506"/>
              <a:gd name="connsiteX98" fmla="*/ 6569607 w 12191999"/>
              <a:gd name="connsiteY98" fmla="*/ 2015496 h 2083506"/>
              <a:gd name="connsiteX99" fmla="*/ 6561430 w 12191999"/>
              <a:gd name="connsiteY99" fmla="*/ 2020996 h 2083506"/>
              <a:gd name="connsiteX100" fmla="*/ 6549371 w 12191999"/>
              <a:gd name="connsiteY100" fmla="*/ 2024747 h 2083506"/>
              <a:gd name="connsiteX101" fmla="*/ 6547040 w 12191999"/>
              <a:gd name="connsiteY101" fmla="*/ 2024474 h 2083506"/>
              <a:gd name="connsiteX102" fmla="*/ 6530482 w 12191999"/>
              <a:gd name="connsiteY102" fmla="*/ 2026659 h 2083506"/>
              <a:gd name="connsiteX103" fmla="*/ 6528565 w 12191999"/>
              <a:gd name="connsiteY103" fmla="*/ 2028600 h 2083506"/>
              <a:gd name="connsiteX104" fmla="*/ 6517741 w 12191999"/>
              <a:gd name="connsiteY104" fmla="*/ 2030558 h 2083506"/>
              <a:gd name="connsiteX105" fmla="*/ 6497855 w 12191999"/>
              <a:gd name="connsiteY105" fmla="*/ 2035650 h 2083506"/>
              <a:gd name="connsiteX106" fmla="*/ 6492785 w 12191999"/>
              <a:gd name="connsiteY106" fmla="*/ 2035444 h 2083506"/>
              <a:gd name="connsiteX107" fmla="*/ 6460692 w 12191999"/>
              <a:gd name="connsiteY107" fmla="*/ 2041321 h 2083506"/>
              <a:gd name="connsiteX108" fmla="*/ 6459609 w 12191999"/>
              <a:gd name="connsiteY108" fmla="*/ 2040851 h 2083506"/>
              <a:gd name="connsiteX109" fmla="*/ 6447765 w 12191999"/>
              <a:gd name="connsiteY109" fmla="*/ 2040102 h 2083506"/>
              <a:gd name="connsiteX110" fmla="*/ 6426590 w 12191999"/>
              <a:gd name="connsiteY110" fmla="*/ 2039928 h 2083506"/>
              <a:gd name="connsiteX111" fmla="*/ 6401693 w 12191999"/>
              <a:gd name="connsiteY111" fmla="*/ 2033537 h 2083506"/>
              <a:gd name="connsiteX112" fmla="*/ 6387141 w 12191999"/>
              <a:gd name="connsiteY112" fmla="*/ 2033161 h 2083506"/>
              <a:gd name="connsiteX113" fmla="*/ 6357846 w 12191999"/>
              <a:gd name="connsiteY113" fmla="*/ 2036782 h 2083506"/>
              <a:gd name="connsiteX114" fmla="*/ 6342914 w 12191999"/>
              <a:gd name="connsiteY114" fmla="*/ 2037585 h 2083506"/>
              <a:gd name="connsiteX115" fmla="*/ 6336300 w 12191999"/>
              <a:gd name="connsiteY115" fmla="*/ 2038781 h 2083506"/>
              <a:gd name="connsiteX116" fmla="*/ 6317178 w 12191999"/>
              <a:gd name="connsiteY116" fmla="*/ 2038968 h 2083506"/>
              <a:gd name="connsiteX117" fmla="*/ 6161427 w 12191999"/>
              <a:gd name="connsiteY117" fmla="*/ 2047338 h 2083506"/>
              <a:gd name="connsiteX118" fmla="*/ 6097339 w 12191999"/>
              <a:gd name="connsiteY118" fmla="*/ 2082438 h 2083506"/>
              <a:gd name="connsiteX119" fmla="*/ 6079059 w 12191999"/>
              <a:gd name="connsiteY119" fmla="*/ 2081299 h 2083506"/>
              <a:gd name="connsiteX120" fmla="*/ 5998439 w 12191999"/>
              <a:gd name="connsiteY120" fmla="*/ 2070958 h 2083506"/>
              <a:gd name="connsiteX121" fmla="*/ 5904290 w 12191999"/>
              <a:gd name="connsiteY121" fmla="*/ 2070255 h 2083506"/>
              <a:gd name="connsiteX122" fmla="*/ 5814867 w 12191999"/>
              <a:gd name="connsiteY122" fmla="*/ 2079032 h 2083506"/>
              <a:gd name="connsiteX123" fmla="*/ 5725743 w 12191999"/>
              <a:gd name="connsiteY123" fmla="*/ 2070558 h 2083506"/>
              <a:gd name="connsiteX124" fmla="*/ 5650546 w 12191999"/>
              <a:gd name="connsiteY124" fmla="*/ 2052412 h 2083506"/>
              <a:gd name="connsiteX125" fmla="*/ 5581284 w 12191999"/>
              <a:gd name="connsiteY125" fmla="*/ 2023175 h 2083506"/>
              <a:gd name="connsiteX126" fmla="*/ 5572593 w 12191999"/>
              <a:gd name="connsiteY126" fmla="*/ 2018391 h 2083506"/>
              <a:gd name="connsiteX127" fmla="*/ 5548580 w 12191999"/>
              <a:gd name="connsiteY127" fmla="*/ 2016951 h 2083506"/>
              <a:gd name="connsiteX128" fmla="*/ 5471173 w 12191999"/>
              <a:gd name="connsiteY128" fmla="*/ 2018786 h 2083506"/>
              <a:gd name="connsiteX129" fmla="*/ 5340320 w 12191999"/>
              <a:gd name="connsiteY129" fmla="*/ 2037611 h 2083506"/>
              <a:gd name="connsiteX130" fmla="*/ 5254376 w 12191999"/>
              <a:gd name="connsiteY130" fmla="*/ 2042928 h 2083506"/>
              <a:gd name="connsiteX131" fmla="*/ 5258035 w 12191999"/>
              <a:gd name="connsiteY131" fmla="*/ 2035649 h 2083506"/>
              <a:gd name="connsiteX132" fmla="*/ 5230622 w 12191999"/>
              <a:gd name="connsiteY132" fmla="*/ 2024576 h 2083506"/>
              <a:gd name="connsiteX133" fmla="*/ 5026203 w 12191999"/>
              <a:gd name="connsiteY133" fmla="*/ 2030162 h 2083506"/>
              <a:gd name="connsiteX134" fmla="*/ 4973988 w 12191999"/>
              <a:gd name="connsiteY134" fmla="*/ 2026668 h 2083506"/>
              <a:gd name="connsiteX135" fmla="*/ 4928030 w 12191999"/>
              <a:gd name="connsiteY135" fmla="*/ 2033642 h 2083506"/>
              <a:gd name="connsiteX136" fmla="*/ 4908970 w 12191999"/>
              <a:gd name="connsiteY136" fmla="*/ 2030033 h 2083506"/>
              <a:gd name="connsiteX137" fmla="*/ 4905679 w 12191999"/>
              <a:gd name="connsiteY137" fmla="*/ 2029300 h 2083506"/>
              <a:gd name="connsiteX138" fmla="*/ 4892525 w 12191999"/>
              <a:gd name="connsiteY138" fmla="*/ 2028768 h 2083506"/>
              <a:gd name="connsiteX139" fmla="*/ 4888818 w 12191999"/>
              <a:gd name="connsiteY139" fmla="*/ 2025619 h 2083506"/>
              <a:gd name="connsiteX140" fmla="*/ 4869018 w 12191999"/>
              <a:gd name="connsiteY140" fmla="*/ 2022668 h 2083506"/>
              <a:gd name="connsiteX141" fmla="*/ 4844804 w 12191999"/>
              <a:gd name="connsiteY141" fmla="*/ 2022527 h 2083506"/>
              <a:gd name="connsiteX142" fmla="*/ 4758778 w 12191999"/>
              <a:gd name="connsiteY142" fmla="*/ 2021694 h 2083506"/>
              <a:gd name="connsiteX143" fmla="*/ 4744748 w 12191999"/>
              <a:gd name="connsiteY143" fmla="*/ 2023396 h 2083506"/>
              <a:gd name="connsiteX144" fmla="*/ 4698956 w 12191999"/>
              <a:gd name="connsiteY144" fmla="*/ 2020558 h 2083506"/>
              <a:gd name="connsiteX145" fmla="*/ 4658147 w 12191999"/>
              <a:gd name="connsiteY145" fmla="*/ 2019920 h 2083506"/>
              <a:gd name="connsiteX146" fmla="*/ 4631706 w 12191999"/>
              <a:gd name="connsiteY146" fmla="*/ 2021274 h 2083506"/>
              <a:gd name="connsiteX147" fmla="*/ 4624776 w 12191999"/>
              <a:gd name="connsiteY147" fmla="*/ 2020152 h 2083506"/>
              <a:gd name="connsiteX148" fmla="*/ 4598150 w 12191999"/>
              <a:gd name="connsiteY148" fmla="*/ 2019429 h 2083506"/>
              <a:gd name="connsiteX149" fmla="*/ 4584588 w 12191999"/>
              <a:gd name="connsiteY149" fmla="*/ 2021092 h 2083506"/>
              <a:gd name="connsiteX150" fmla="*/ 4571203 w 12191999"/>
              <a:gd name="connsiteY150" fmla="*/ 2017263 h 2083506"/>
              <a:gd name="connsiteX151" fmla="*/ 4567930 w 12191999"/>
              <a:gd name="connsiteY151" fmla="*/ 2014458 h 2083506"/>
              <a:gd name="connsiteX152" fmla="*/ 4548984 w 12191999"/>
              <a:gd name="connsiteY152" fmla="*/ 2015717 h 2083506"/>
              <a:gd name="connsiteX153" fmla="*/ 4533451 w 12191999"/>
              <a:gd name="connsiteY153" fmla="*/ 2012976 h 2083506"/>
              <a:gd name="connsiteX154" fmla="*/ 4519910 w 12191999"/>
              <a:gd name="connsiteY154" fmla="*/ 2014768 h 2083506"/>
              <a:gd name="connsiteX155" fmla="*/ 4514290 w 12191999"/>
              <a:gd name="connsiteY155" fmla="*/ 2014364 h 2083506"/>
              <a:gd name="connsiteX156" fmla="*/ 4500320 w 12191999"/>
              <a:gd name="connsiteY156" fmla="*/ 2013007 h 2083506"/>
              <a:gd name="connsiteX157" fmla="*/ 4476219 w 12191999"/>
              <a:gd name="connsiteY157" fmla="*/ 2009993 h 2083506"/>
              <a:gd name="connsiteX158" fmla="*/ 4468701 w 12191999"/>
              <a:gd name="connsiteY158" fmla="*/ 2009574 h 2083506"/>
              <a:gd name="connsiteX159" fmla="*/ 4452333 w 12191999"/>
              <a:gd name="connsiteY159" fmla="*/ 2004964 h 2083506"/>
              <a:gd name="connsiteX160" fmla="*/ 4420644 w 12191999"/>
              <a:gd name="connsiteY160" fmla="*/ 2001021 h 2083506"/>
              <a:gd name="connsiteX161" fmla="*/ 4364856 w 12191999"/>
              <a:gd name="connsiteY161" fmla="*/ 1987267 h 2083506"/>
              <a:gd name="connsiteX162" fmla="*/ 4332062 w 12191999"/>
              <a:gd name="connsiteY162" fmla="*/ 1980703 h 2083506"/>
              <a:gd name="connsiteX163" fmla="*/ 4309876 w 12191999"/>
              <a:gd name="connsiteY163" fmla="*/ 1974653 h 2083506"/>
              <a:gd name="connsiteX164" fmla="*/ 4244391 w 12191999"/>
              <a:gd name="connsiteY164" fmla="*/ 1966109 h 2083506"/>
              <a:gd name="connsiteX165" fmla="*/ 4132071 w 12191999"/>
              <a:gd name="connsiteY165" fmla="*/ 1954813 h 2083506"/>
              <a:gd name="connsiteX166" fmla="*/ 4109069 w 12191999"/>
              <a:gd name="connsiteY166" fmla="*/ 1951778 h 2083506"/>
              <a:gd name="connsiteX167" fmla="*/ 4092908 w 12191999"/>
              <a:gd name="connsiteY167" fmla="*/ 1946662 h 2083506"/>
              <a:gd name="connsiteX168" fmla="*/ 4092306 w 12191999"/>
              <a:gd name="connsiteY168" fmla="*/ 1943291 h 2083506"/>
              <a:gd name="connsiteX169" fmla="*/ 4080234 w 12191999"/>
              <a:gd name="connsiteY169" fmla="*/ 1941219 h 2083506"/>
              <a:gd name="connsiteX170" fmla="*/ 4077778 w 12191999"/>
              <a:gd name="connsiteY170" fmla="*/ 1940145 h 2083506"/>
              <a:gd name="connsiteX171" fmla="*/ 4062936 w 12191999"/>
              <a:gd name="connsiteY171" fmla="*/ 1934506 h 2083506"/>
              <a:gd name="connsiteX172" fmla="*/ 4012506 w 12191999"/>
              <a:gd name="connsiteY172" fmla="*/ 1935475 h 2083506"/>
              <a:gd name="connsiteX173" fmla="*/ 3965880 w 12191999"/>
              <a:gd name="connsiteY173" fmla="*/ 1925968 h 2083506"/>
              <a:gd name="connsiteX174" fmla="*/ 3765338 w 12191999"/>
              <a:gd name="connsiteY174" fmla="*/ 1906649 h 2083506"/>
              <a:gd name="connsiteX175" fmla="*/ 3749493 w 12191999"/>
              <a:gd name="connsiteY175" fmla="*/ 1893071 h 2083506"/>
              <a:gd name="connsiteX176" fmla="*/ 3672704 w 12191999"/>
              <a:gd name="connsiteY176" fmla="*/ 1881383 h 2083506"/>
              <a:gd name="connsiteX177" fmla="*/ 3530082 w 12191999"/>
              <a:gd name="connsiteY177" fmla="*/ 1883187 h 2083506"/>
              <a:gd name="connsiteX178" fmla="*/ 3387664 w 12191999"/>
              <a:gd name="connsiteY178" fmla="*/ 1862579 h 2083506"/>
              <a:gd name="connsiteX179" fmla="*/ 3371681 w 12191999"/>
              <a:gd name="connsiteY179" fmla="*/ 1865293 h 2083506"/>
              <a:gd name="connsiteX180" fmla="*/ 3355305 w 12191999"/>
              <a:gd name="connsiteY180" fmla="*/ 1865842 h 2083506"/>
              <a:gd name="connsiteX181" fmla="*/ 3353790 w 12191999"/>
              <a:gd name="connsiteY181" fmla="*/ 1865158 h 2083506"/>
              <a:gd name="connsiteX182" fmla="*/ 3336210 w 12191999"/>
              <a:gd name="connsiteY182" fmla="*/ 1863564 h 2083506"/>
              <a:gd name="connsiteX183" fmla="*/ 3331381 w 12191999"/>
              <a:gd name="connsiteY183" fmla="*/ 1864716 h 2083506"/>
              <a:gd name="connsiteX184" fmla="*/ 3319012 w 12191999"/>
              <a:gd name="connsiteY184" fmla="*/ 1864093 h 2083506"/>
              <a:gd name="connsiteX185" fmla="*/ 3293818 w 12191999"/>
              <a:gd name="connsiteY185" fmla="*/ 1864135 h 2083506"/>
              <a:gd name="connsiteX186" fmla="*/ 3289881 w 12191999"/>
              <a:gd name="connsiteY186" fmla="*/ 1862954 h 2083506"/>
              <a:gd name="connsiteX187" fmla="*/ 3253090 w 12191999"/>
              <a:gd name="connsiteY187" fmla="*/ 1861164 h 2083506"/>
              <a:gd name="connsiteX188" fmla="*/ 3252949 w 12191999"/>
              <a:gd name="connsiteY188" fmla="*/ 1860574 h 2083506"/>
              <a:gd name="connsiteX189" fmla="*/ 3244187 w 12191999"/>
              <a:gd name="connsiteY189" fmla="*/ 1857604 h 2083506"/>
              <a:gd name="connsiteX190" fmla="*/ 3246570 w 12191999"/>
              <a:gd name="connsiteY190" fmla="*/ 1852946 h 2083506"/>
              <a:gd name="connsiteX191" fmla="*/ 3237810 w 12191999"/>
              <a:gd name="connsiteY191" fmla="*/ 1853064 h 2083506"/>
              <a:gd name="connsiteX192" fmla="*/ 3230822 w 12191999"/>
              <a:gd name="connsiteY192" fmla="*/ 1855474 h 2083506"/>
              <a:gd name="connsiteX193" fmla="*/ 3136549 w 12191999"/>
              <a:gd name="connsiteY193" fmla="*/ 1874037 h 2083506"/>
              <a:gd name="connsiteX194" fmla="*/ 2845754 w 12191999"/>
              <a:gd name="connsiteY194" fmla="*/ 1910932 h 2083506"/>
              <a:gd name="connsiteX195" fmla="*/ 2786878 w 12191999"/>
              <a:gd name="connsiteY195" fmla="*/ 1917162 h 2083506"/>
              <a:gd name="connsiteX196" fmla="*/ 2725298 w 12191999"/>
              <a:gd name="connsiteY196" fmla="*/ 1912340 h 2083506"/>
              <a:gd name="connsiteX197" fmla="*/ 2697754 w 12191999"/>
              <a:gd name="connsiteY197" fmla="*/ 1914863 h 2083506"/>
              <a:gd name="connsiteX198" fmla="*/ 2568063 w 12191999"/>
              <a:gd name="connsiteY198" fmla="*/ 1936283 h 2083506"/>
              <a:gd name="connsiteX199" fmla="*/ 2489784 w 12191999"/>
              <a:gd name="connsiteY199" fmla="*/ 1943720 h 2083506"/>
              <a:gd name="connsiteX200" fmla="*/ 2458978 w 12191999"/>
              <a:gd name="connsiteY200" fmla="*/ 1938095 h 2083506"/>
              <a:gd name="connsiteX201" fmla="*/ 2318712 w 12191999"/>
              <a:gd name="connsiteY201" fmla="*/ 1934474 h 2083506"/>
              <a:gd name="connsiteX202" fmla="*/ 2268709 w 12191999"/>
              <a:gd name="connsiteY202" fmla="*/ 1940521 h 2083506"/>
              <a:gd name="connsiteX203" fmla="*/ 2264080 w 12191999"/>
              <a:gd name="connsiteY203" fmla="*/ 1941232 h 2083506"/>
              <a:gd name="connsiteX204" fmla="*/ 2254684 w 12191999"/>
              <a:gd name="connsiteY204" fmla="*/ 1943524 h 2083506"/>
              <a:gd name="connsiteX205" fmla="*/ 2252523 w 12191999"/>
              <a:gd name="connsiteY205" fmla="*/ 1943004 h 2083506"/>
              <a:gd name="connsiteX206" fmla="*/ 2173350 w 12191999"/>
              <a:gd name="connsiteY206" fmla="*/ 1929202 h 2083506"/>
              <a:gd name="connsiteX207" fmla="*/ 2155266 w 12191999"/>
              <a:gd name="connsiteY207" fmla="*/ 1920267 h 2083506"/>
              <a:gd name="connsiteX208" fmla="*/ 2091013 w 12191999"/>
              <a:gd name="connsiteY208" fmla="*/ 1914631 h 2083506"/>
              <a:gd name="connsiteX209" fmla="*/ 2030712 w 12191999"/>
              <a:gd name="connsiteY209" fmla="*/ 1897690 h 2083506"/>
              <a:gd name="connsiteX210" fmla="*/ 1908838 w 12191999"/>
              <a:gd name="connsiteY210" fmla="*/ 1892222 h 2083506"/>
              <a:gd name="connsiteX211" fmla="*/ 1877796 w 12191999"/>
              <a:gd name="connsiteY211" fmla="*/ 1883887 h 2083506"/>
              <a:gd name="connsiteX212" fmla="*/ 1875824 w 12191999"/>
              <a:gd name="connsiteY212" fmla="*/ 1879265 h 2083506"/>
              <a:gd name="connsiteX213" fmla="*/ 1823048 w 12191999"/>
              <a:gd name="connsiteY213" fmla="*/ 1881064 h 2083506"/>
              <a:gd name="connsiteX214" fmla="*/ 1765736 w 12191999"/>
              <a:gd name="connsiteY214" fmla="*/ 1856578 h 2083506"/>
              <a:gd name="connsiteX215" fmla="*/ 1725669 w 12191999"/>
              <a:gd name="connsiteY215" fmla="*/ 1833744 h 2083506"/>
              <a:gd name="connsiteX216" fmla="*/ 1725216 w 12191999"/>
              <a:gd name="connsiteY216" fmla="*/ 1829447 h 2083506"/>
              <a:gd name="connsiteX217" fmla="*/ 1721485 w 12191999"/>
              <a:gd name="connsiteY217" fmla="*/ 1828960 h 2083506"/>
              <a:gd name="connsiteX218" fmla="*/ 1717786 w 12191999"/>
              <a:gd name="connsiteY218" fmla="*/ 1832224 h 2083506"/>
              <a:gd name="connsiteX219" fmla="*/ 1689907 w 12191999"/>
              <a:gd name="connsiteY219" fmla="*/ 1825425 h 2083506"/>
              <a:gd name="connsiteX220" fmla="*/ 1688093 w 12191999"/>
              <a:gd name="connsiteY220" fmla="*/ 1817391 h 2083506"/>
              <a:gd name="connsiteX221" fmla="*/ 1496789 w 12191999"/>
              <a:gd name="connsiteY221" fmla="*/ 1805297 h 2083506"/>
              <a:gd name="connsiteX222" fmla="*/ 1392839 w 12191999"/>
              <a:gd name="connsiteY222" fmla="*/ 1758649 h 2083506"/>
              <a:gd name="connsiteX223" fmla="*/ 1360872 w 12191999"/>
              <a:gd name="connsiteY223" fmla="*/ 1752441 h 2083506"/>
              <a:gd name="connsiteX224" fmla="*/ 1313885 w 12191999"/>
              <a:gd name="connsiteY224" fmla="*/ 1731785 h 2083506"/>
              <a:gd name="connsiteX225" fmla="*/ 1247665 w 12191999"/>
              <a:gd name="connsiteY225" fmla="*/ 1727765 h 2083506"/>
              <a:gd name="connsiteX226" fmla="*/ 1196850 w 12191999"/>
              <a:gd name="connsiteY226" fmla="*/ 1729622 h 2083506"/>
              <a:gd name="connsiteX227" fmla="*/ 1168728 w 12191999"/>
              <a:gd name="connsiteY227" fmla="*/ 1728550 h 2083506"/>
              <a:gd name="connsiteX228" fmla="*/ 1096918 w 12191999"/>
              <a:gd name="connsiteY228" fmla="*/ 1721485 h 2083506"/>
              <a:gd name="connsiteX229" fmla="*/ 1094082 w 12191999"/>
              <a:gd name="connsiteY229" fmla="*/ 1720113 h 2083506"/>
              <a:gd name="connsiteX230" fmla="*/ 1040782 w 12191999"/>
              <a:gd name="connsiteY230" fmla="*/ 1721762 h 2083506"/>
              <a:gd name="connsiteX231" fmla="*/ 955980 w 12191999"/>
              <a:gd name="connsiteY231" fmla="*/ 1719289 h 2083506"/>
              <a:gd name="connsiteX232" fmla="*/ 926108 w 12191999"/>
              <a:gd name="connsiteY232" fmla="*/ 1715917 h 2083506"/>
              <a:gd name="connsiteX233" fmla="*/ 876049 w 12191999"/>
              <a:gd name="connsiteY233" fmla="*/ 1710422 h 2083506"/>
              <a:gd name="connsiteX234" fmla="*/ 839194 w 12191999"/>
              <a:gd name="connsiteY234" fmla="*/ 1700176 h 2083506"/>
              <a:gd name="connsiteX235" fmla="*/ 797112 w 12191999"/>
              <a:gd name="connsiteY235" fmla="*/ 1698014 h 2083506"/>
              <a:gd name="connsiteX236" fmla="*/ 786610 w 12191999"/>
              <a:gd name="connsiteY236" fmla="*/ 1705455 h 2083506"/>
              <a:gd name="connsiteX237" fmla="*/ 741833 w 12191999"/>
              <a:gd name="connsiteY237" fmla="*/ 1700566 h 2083506"/>
              <a:gd name="connsiteX238" fmla="*/ 673985 w 12191999"/>
              <a:gd name="connsiteY238" fmla="*/ 1692278 h 2083506"/>
              <a:gd name="connsiteX239" fmla="*/ 634665 w 12191999"/>
              <a:gd name="connsiteY239" fmla="*/ 1689550 h 2083506"/>
              <a:gd name="connsiteX240" fmla="*/ 527471 w 12191999"/>
              <a:gd name="connsiteY240" fmla="*/ 1679869 h 2083506"/>
              <a:gd name="connsiteX241" fmla="*/ 420260 w 12191999"/>
              <a:gd name="connsiteY241" fmla="*/ 1668475 h 2083506"/>
              <a:gd name="connsiteX242" fmla="*/ 357630 w 12191999"/>
              <a:gd name="connsiteY242" fmla="*/ 1652142 h 2083506"/>
              <a:gd name="connsiteX243" fmla="*/ 269407 w 12191999"/>
              <a:gd name="connsiteY243" fmla="*/ 1643812 h 2083506"/>
              <a:gd name="connsiteX244" fmla="*/ 254769 w 12191999"/>
              <a:gd name="connsiteY244" fmla="*/ 1641013 h 2083506"/>
              <a:gd name="connsiteX245" fmla="*/ 150763 w 12191999"/>
              <a:gd name="connsiteY245" fmla="*/ 1628143 h 2083506"/>
              <a:gd name="connsiteX246" fmla="*/ 29133 w 12191999"/>
              <a:gd name="connsiteY246" fmla="*/ 1626172 h 2083506"/>
              <a:gd name="connsiteX247" fmla="*/ 0 w 12191999"/>
              <a:gd name="connsiteY247" fmla="*/ 1619589 h 208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</a:cxnLst>
            <a:rect l="l" t="t" r="r" b="b"/>
            <a:pathLst>
              <a:path w="12191999" h="2083506">
                <a:moveTo>
                  <a:pt x="0" y="0"/>
                </a:moveTo>
                <a:lnTo>
                  <a:pt x="9429748" y="0"/>
                </a:lnTo>
                <a:lnTo>
                  <a:pt x="9429748" y="1"/>
                </a:lnTo>
                <a:lnTo>
                  <a:pt x="12191999" y="1"/>
                </a:lnTo>
                <a:lnTo>
                  <a:pt x="12191999" y="1164372"/>
                </a:lnTo>
                <a:lnTo>
                  <a:pt x="12147852" y="1163783"/>
                </a:lnTo>
                <a:cubicBezTo>
                  <a:pt x="12063101" y="1189107"/>
                  <a:pt x="12045020" y="1156925"/>
                  <a:pt x="11993604" y="1153496"/>
                </a:cubicBezTo>
                <a:cubicBezTo>
                  <a:pt x="11954216" y="1165241"/>
                  <a:pt x="11911195" y="1167350"/>
                  <a:pt x="11865319" y="1176624"/>
                </a:cubicBezTo>
                <a:cubicBezTo>
                  <a:pt x="11822513" y="1184682"/>
                  <a:pt x="11766915" y="1201558"/>
                  <a:pt x="11718353" y="1209136"/>
                </a:cubicBezTo>
                <a:cubicBezTo>
                  <a:pt x="11675379" y="1217463"/>
                  <a:pt x="11638007" y="1216639"/>
                  <a:pt x="11609067" y="1218512"/>
                </a:cubicBezTo>
                <a:cubicBezTo>
                  <a:pt x="11597582" y="1221322"/>
                  <a:pt x="11554280" y="1243577"/>
                  <a:pt x="11545958" y="1240430"/>
                </a:cubicBezTo>
                <a:lnTo>
                  <a:pt x="11445770" y="1225780"/>
                </a:lnTo>
                <a:cubicBezTo>
                  <a:pt x="11425543" y="1230782"/>
                  <a:pt x="11413740" y="1222096"/>
                  <a:pt x="11398842" y="1227250"/>
                </a:cubicBezTo>
                <a:cubicBezTo>
                  <a:pt x="11367060" y="1233093"/>
                  <a:pt x="11269285" y="1263712"/>
                  <a:pt x="11240093" y="1266797"/>
                </a:cubicBezTo>
                <a:cubicBezTo>
                  <a:pt x="11197297" y="1273685"/>
                  <a:pt x="11181311" y="1272682"/>
                  <a:pt x="11141364" y="1288059"/>
                </a:cubicBezTo>
                <a:cubicBezTo>
                  <a:pt x="11099891" y="1305386"/>
                  <a:pt x="11051533" y="1319157"/>
                  <a:pt x="11015396" y="1353104"/>
                </a:cubicBezTo>
                <a:cubicBezTo>
                  <a:pt x="11009424" y="1362217"/>
                  <a:pt x="10992328" y="1361966"/>
                  <a:pt x="10973905" y="1365109"/>
                </a:cubicBezTo>
                <a:cubicBezTo>
                  <a:pt x="10955482" y="1368254"/>
                  <a:pt x="10907369" y="1372817"/>
                  <a:pt x="10904858" y="1371966"/>
                </a:cubicBezTo>
                <a:cubicBezTo>
                  <a:pt x="10880521" y="1379494"/>
                  <a:pt x="10873670" y="1399734"/>
                  <a:pt x="10827883" y="1410270"/>
                </a:cubicBezTo>
                <a:cubicBezTo>
                  <a:pt x="10790248" y="1415655"/>
                  <a:pt x="10724899" y="1420726"/>
                  <a:pt x="10690996" y="1426394"/>
                </a:cubicBezTo>
                <a:cubicBezTo>
                  <a:pt x="10676463" y="1423331"/>
                  <a:pt x="10634514" y="1436908"/>
                  <a:pt x="10624461" y="1444283"/>
                </a:cubicBezTo>
                <a:cubicBezTo>
                  <a:pt x="10601952" y="1468442"/>
                  <a:pt x="10536224" y="1460228"/>
                  <a:pt x="10517208" y="1478947"/>
                </a:cubicBezTo>
                <a:cubicBezTo>
                  <a:pt x="10509508" y="1482271"/>
                  <a:pt x="10505833" y="1468818"/>
                  <a:pt x="10497937" y="1469831"/>
                </a:cubicBezTo>
                <a:lnTo>
                  <a:pt x="10471201" y="1486037"/>
                </a:lnTo>
                <a:lnTo>
                  <a:pt x="10448263" y="1478223"/>
                </a:lnTo>
                <a:lnTo>
                  <a:pt x="10388089" y="1507175"/>
                </a:lnTo>
                <a:cubicBezTo>
                  <a:pt x="10350285" y="1513081"/>
                  <a:pt x="10383281" y="1526586"/>
                  <a:pt x="10333720" y="1515848"/>
                </a:cubicBezTo>
                <a:cubicBezTo>
                  <a:pt x="10286428" y="1526223"/>
                  <a:pt x="10174884" y="1550019"/>
                  <a:pt x="10104338" y="1569424"/>
                </a:cubicBezTo>
                <a:cubicBezTo>
                  <a:pt x="10066963" y="1581564"/>
                  <a:pt x="9967395" y="1605712"/>
                  <a:pt x="9910445" y="1632275"/>
                </a:cubicBezTo>
                <a:cubicBezTo>
                  <a:pt x="9856131" y="1644130"/>
                  <a:pt x="9831118" y="1689967"/>
                  <a:pt x="9770872" y="1688088"/>
                </a:cubicBezTo>
                <a:cubicBezTo>
                  <a:pt x="9769882" y="1691843"/>
                  <a:pt x="9737016" y="1697044"/>
                  <a:pt x="9733849" y="1700034"/>
                </a:cubicBezTo>
                <a:lnTo>
                  <a:pt x="9703714" y="1730093"/>
                </a:lnTo>
                <a:lnTo>
                  <a:pt x="9698351" y="1730377"/>
                </a:lnTo>
                <a:lnTo>
                  <a:pt x="9632895" y="1736363"/>
                </a:lnTo>
                <a:lnTo>
                  <a:pt x="9569107" y="1741010"/>
                </a:lnTo>
                <a:cubicBezTo>
                  <a:pt x="9558961" y="1745882"/>
                  <a:pt x="9548028" y="1750646"/>
                  <a:pt x="9536451" y="1755120"/>
                </a:cubicBezTo>
                <a:lnTo>
                  <a:pt x="9529385" y="1757515"/>
                </a:lnTo>
                <a:lnTo>
                  <a:pt x="9498527" y="1753117"/>
                </a:lnTo>
                <a:lnTo>
                  <a:pt x="9436642" y="1755478"/>
                </a:lnTo>
                <a:lnTo>
                  <a:pt x="9429748" y="1756317"/>
                </a:lnTo>
                <a:lnTo>
                  <a:pt x="9429748" y="1768745"/>
                </a:lnTo>
                <a:lnTo>
                  <a:pt x="9425802" y="1769273"/>
                </a:lnTo>
                <a:cubicBezTo>
                  <a:pt x="9390751" y="1773262"/>
                  <a:pt x="9371406" y="1773457"/>
                  <a:pt x="9349763" y="1776107"/>
                </a:cubicBezTo>
                <a:cubicBezTo>
                  <a:pt x="9314721" y="1782260"/>
                  <a:pt x="9277650" y="1796217"/>
                  <a:pt x="9256503" y="1800699"/>
                </a:cubicBezTo>
                <a:lnTo>
                  <a:pt x="9222873" y="1803003"/>
                </a:lnTo>
                <a:lnTo>
                  <a:pt x="9224095" y="1807355"/>
                </a:lnTo>
                <a:lnTo>
                  <a:pt x="9211603" y="1807675"/>
                </a:lnTo>
                <a:lnTo>
                  <a:pt x="9183719" y="1807781"/>
                </a:lnTo>
                <a:cubicBezTo>
                  <a:pt x="9166319" y="1808439"/>
                  <a:pt x="9117935" y="1807396"/>
                  <a:pt x="9100221" y="1808989"/>
                </a:cubicBezTo>
                <a:cubicBezTo>
                  <a:pt x="9095111" y="1813630"/>
                  <a:pt x="9087224" y="1816160"/>
                  <a:pt x="9077439" y="1817333"/>
                </a:cubicBezTo>
                <a:lnTo>
                  <a:pt x="9055889" y="1817464"/>
                </a:lnTo>
                <a:lnTo>
                  <a:pt x="8930912" y="1828648"/>
                </a:lnTo>
                <a:lnTo>
                  <a:pt x="8913729" y="1829483"/>
                </a:lnTo>
                <a:lnTo>
                  <a:pt x="8904423" y="1833234"/>
                </a:lnTo>
                <a:cubicBezTo>
                  <a:pt x="8897319" y="1833982"/>
                  <a:pt x="8876911" y="1833498"/>
                  <a:pt x="8871099" y="1833979"/>
                </a:cubicBezTo>
                <a:lnTo>
                  <a:pt x="8869557" y="1836113"/>
                </a:lnTo>
                <a:cubicBezTo>
                  <a:pt x="8851043" y="1839524"/>
                  <a:pt x="8781405" y="1850882"/>
                  <a:pt x="8760021" y="1854442"/>
                </a:cubicBezTo>
                <a:cubicBezTo>
                  <a:pt x="8755749" y="1851161"/>
                  <a:pt x="8746183" y="1856343"/>
                  <a:pt x="8741254" y="1857469"/>
                </a:cubicBezTo>
                <a:cubicBezTo>
                  <a:pt x="8740491" y="1855259"/>
                  <a:pt x="8728559" y="1854585"/>
                  <a:pt x="8725039" y="1856552"/>
                </a:cubicBezTo>
                <a:cubicBezTo>
                  <a:pt x="8641157" y="1867333"/>
                  <a:pt x="8683145" y="1845054"/>
                  <a:pt x="8635265" y="1859168"/>
                </a:cubicBezTo>
                <a:cubicBezTo>
                  <a:pt x="8626795" y="1860103"/>
                  <a:pt x="8619931" y="1859212"/>
                  <a:pt x="8613911" y="1857561"/>
                </a:cubicBezTo>
                <a:lnTo>
                  <a:pt x="8604931" y="1854170"/>
                </a:lnTo>
                <a:lnTo>
                  <a:pt x="8570171" y="1860579"/>
                </a:lnTo>
                <a:cubicBezTo>
                  <a:pt x="8553049" y="1862813"/>
                  <a:pt x="8535028" y="1864294"/>
                  <a:pt x="8516537" y="1864971"/>
                </a:cubicBezTo>
                <a:cubicBezTo>
                  <a:pt x="8512388" y="1860455"/>
                  <a:pt x="8497874" y="1866870"/>
                  <a:pt x="8491046" y="1868141"/>
                </a:cubicBezTo>
                <a:cubicBezTo>
                  <a:pt x="8490975" y="1865191"/>
                  <a:pt x="8475847" y="1863778"/>
                  <a:pt x="8470478" y="1866216"/>
                </a:cubicBezTo>
                <a:cubicBezTo>
                  <a:pt x="8357654" y="1876758"/>
                  <a:pt x="8421139" y="1849210"/>
                  <a:pt x="8353433" y="1865729"/>
                </a:cubicBezTo>
                <a:lnTo>
                  <a:pt x="8347675" y="1865075"/>
                </a:lnTo>
                <a:lnTo>
                  <a:pt x="8343939" y="1865677"/>
                </a:lnTo>
                <a:cubicBezTo>
                  <a:pt x="8309852" y="1870841"/>
                  <a:pt x="8272587" y="1875809"/>
                  <a:pt x="8221566" y="1881148"/>
                </a:cubicBezTo>
                <a:cubicBezTo>
                  <a:pt x="8158043" y="1892960"/>
                  <a:pt x="8095547" y="1914042"/>
                  <a:pt x="8066095" y="1919902"/>
                </a:cubicBezTo>
                <a:cubicBezTo>
                  <a:pt x="8058949" y="1919234"/>
                  <a:pt x="8051921" y="1917862"/>
                  <a:pt x="8044849" y="1916308"/>
                </a:cubicBezTo>
                <a:lnTo>
                  <a:pt x="8041142" y="1915506"/>
                </a:lnTo>
                <a:lnTo>
                  <a:pt x="8022159" y="1911521"/>
                </a:lnTo>
                <a:lnTo>
                  <a:pt x="7944932" y="1917265"/>
                </a:lnTo>
                <a:lnTo>
                  <a:pt x="7879011" y="1928570"/>
                </a:lnTo>
                <a:lnTo>
                  <a:pt x="7865529" y="1934399"/>
                </a:lnTo>
                <a:lnTo>
                  <a:pt x="7774801" y="1947969"/>
                </a:lnTo>
                <a:lnTo>
                  <a:pt x="7748398" y="1955982"/>
                </a:lnTo>
                <a:lnTo>
                  <a:pt x="7740684" y="1955717"/>
                </a:lnTo>
                <a:cubicBezTo>
                  <a:pt x="7728362" y="1958584"/>
                  <a:pt x="7714099" y="1968442"/>
                  <a:pt x="7712976" y="1960442"/>
                </a:cubicBezTo>
                <a:lnTo>
                  <a:pt x="7699956" y="1966104"/>
                </a:lnTo>
                <a:lnTo>
                  <a:pt x="7684158" y="1962927"/>
                </a:lnTo>
                <a:cubicBezTo>
                  <a:pt x="7674684" y="1962643"/>
                  <a:pt x="7652105" y="1963177"/>
                  <a:pt x="7643109" y="1964400"/>
                </a:cubicBezTo>
                <a:lnTo>
                  <a:pt x="7630180" y="1970266"/>
                </a:lnTo>
                <a:lnTo>
                  <a:pt x="7609131" y="1971774"/>
                </a:lnTo>
                <a:cubicBezTo>
                  <a:pt x="7596694" y="1971644"/>
                  <a:pt x="7570258" y="1969757"/>
                  <a:pt x="7555555" y="1969491"/>
                </a:cubicBezTo>
                <a:cubicBezTo>
                  <a:pt x="7541460" y="1966540"/>
                  <a:pt x="7530571" y="1964848"/>
                  <a:pt x="7520919" y="1970177"/>
                </a:cubicBezTo>
                <a:cubicBezTo>
                  <a:pt x="7500295" y="1966884"/>
                  <a:pt x="7480780" y="1949401"/>
                  <a:pt x="7456258" y="1960468"/>
                </a:cubicBezTo>
                <a:cubicBezTo>
                  <a:pt x="7434946" y="1957506"/>
                  <a:pt x="7435772" y="1952500"/>
                  <a:pt x="7393047" y="1952408"/>
                </a:cubicBezTo>
                <a:cubicBezTo>
                  <a:pt x="7356520" y="1952860"/>
                  <a:pt x="7236307" y="1958626"/>
                  <a:pt x="7199912" y="1959913"/>
                </a:cubicBezTo>
                <a:cubicBezTo>
                  <a:pt x="7176501" y="1959942"/>
                  <a:pt x="7160098" y="1958343"/>
                  <a:pt x="7146774" y="1956641"/>
                </a:cubicBezTo>
                <a:lnTo>
                  <a:pt x="7122244" y="1953891"/>
                </a:lnTo>
                <a:lnTo>
                  <a:pt x="7032241" y="1962723"/>
                </a:lnTo>
                <a:cubicBezTo>
                  <a:pt x="6997214" y="1965198"/>
                  <a:pt x="6963725" y="1968396"/>
                  <a:pt x="6941492" y="1976868"/>
                </a:cubicBezTo>
                <a:cubicBezTo>
                  <a:pt x="6947015" y="1970398"/>
                  <a:pt x="6923088" y="1965379"/>
                  <a:pt x="6906514" y="1968589"/>
                </a:cubicBezTo>
                <a:cubicBezTo>
                  <a:pt x="6925890" y="1943204"/>
                  <a:pt x="6840983" y="1991464"/>
                  <a:pt x="6826395" y="1974141"/>
                </a:cubicBezTo>
                <a:cubicBezTo>
                  <a:pt x="6825676" y="1990223"/>
                  <a:pt x="6751393" y="2017492"/>
                  <a:pt x="6716431" y="2004297"/>
                </a:cubicBezTo>
                <a:cubicBezTo>
                  <a:pt x="6663167" y="2007518"/>
                  <a:pt x="6625450" y="2020811"/>
                  <a:pt x="6569607" y="2015496"/>
                </a:cubicBezTo>
                <a:cubicBezTo>
                  <a:pt x="6567874" y="2017648"/>
                  <a:pt x="6565034" y="2019449"/>
                  <a:pt x="6561430" y="2020996"/>
                </a:cubicBezTo>
                <a:lnTo>
                  <a:pt x="6549371" y="2024747"/>
                </a:lnTo>
                <a:lnTo>
                  <a:pt x="6547040" y="2024474"/>
                </a:lnTo>
                <a:cubicBezTo>
                  <a:pt x="6537882" y="2024425"/>
                  <a:pt x="6533193" y="2025332"/>
                  <a:pt x="6530482" y="2026659"/>
                </a:cubicBezTo>
                <a:lnTo>
                  <a:pt x="6528565" y="2028600"/>
                </a:lnTo>
                <a:lnTo>
                  <a:pt x="6517741" y="2030558"/>
                </a:lnTo>
                <a:lnTo>
                  <a:pt x="6497855" y="2035650"/>
                </a:lnTo>
                <a:lnTo>
                  <a:pt x="6492785" y="2035444"/>
                </a:lnTo>
                <a:lnTo>
                  <a:pt x="6460692" y="2041321"/>
                </a:lnTo>
                <a:lnTo>
                  <a:pt x="6459609" y="2040851"/>
                </a:lnTo>
                <a:cubicBezTo>
                  <a:pt x="6456451" y="2039933"/>
                  <a:pt x="6452734" y="2039508"/>
                  <a:pt x="6447765" y="2040102"/>
                </a:cubicBezTo>
                <a:cubicBezTo>
                  <a:pt x="6446007" y="2031126"/>
                  <a:pt x="6441093" y="2037380"/>
                  <a:pt x="6426590" y="2039928"/>
                </a:cubicBezTo>
                <a:cubicBezTo>
                  <a:pt x="6423606" y="2033241"/>
                  <a:pt x="6413230" y="2032925"/>
                  <a:pt x="6401693" y="2033537"/>
                </a:cubicBezTo>
                <a:lnTo>
                  <a:pt x="6387141" y="2033161"/>
                </a:lnTo>
                <a:lnTo>
                  <a:pt x="6357846" y="2036782"/>
                </a:lnTo>
                <a:lnTo>
                  <a:pt x="6342914" y="2037585"/>
                </a:lnTo>
                <a:lnTo>
                  <a:pt x="6336300" y="2038781"/>
                </a:lnTo>
                <a:lnTo>
                  <a:pt x="6317178" y="2038968"/>
                </a:lnTo>
                <a:lnTo>
                  <a:pt x="6161427" y="2047338"/>
                </a:lnTo>
                <a:cubicBezTo>
                  <a:pt x="6147824" y="2057658"/>
                  <a:pt x="6118908" y="2077615"/>
                  <a:pt x="6097339" y="2082438"/>
                </a:cubicBezTo>
                <a:cubicBezTo>
                  <a:pt x="6090149" y="2084046"/>
                  <a:pt x="6083776" y="2083972"/>
                  <a:pt x="6079059" y="2081299"/>
                </a:cubicBezTo>
                <a:cubicBezTo>
                  <a:pt x="6063900" y="2082334"/>
                  <a:pt x="6011621" y="2084537"/>
                  <a:pt x="5998439" y="2070958"/>
                </a:cubicBezTo>
                <a:cubicBezTo>
                  <a:pt x="5976443" y="2071759"/>
                  <a:pt x="5925514" y="2069780"/>
                  <a:pt x="5904290" y="2070255"/>
                </a:cubicBezTo>
                <a:cubicBezTo>
                  <a:pt x="5871515" y="2066244"/>
                  <a:pt x="5843986" y="2088249"/>
                  <a:pt x="5814867" y="2079032"/>
                </a:cubicBezTo>
                <a:cubicBezTo>
                  <a:pt x="5792003" y="2070559"/>
                  <a:pt x="5750009" y="2076273"/>
                  <a:pt x="5725743" y="2070558"/>
                </a:cubicBezTo>
                <a:cubicBezTo>
                  <a:pt x="5716432" y="2058355"/>
                  <a:pt x="5667424" y="2047322"/>
                  <a:pt x="5650546" y="2052412"/>
                </a:cubicBezTo>
                <a:cubicBezTo>
                  <a:pt x="5614627" y="2046084"/>
                  <a:pt x="5608108" y="2028306"/>
                  <a:pt x="5581284" y="2023175"/>
                </a:cubicBezTo>
                <a:lnTo>
                  <a:pt x="5572593" y="2018391"/>
                </a:lnTo>
                <a:lnTo>
                  <a:pt x="5548580" y="2016951"/>
                </a:lnTo>
                <a:cubicBezTo>
                  <a:pt x="5523726" y="2017783"/>
                  <a:pt x="5498337" y="2019663"/>
                  <a:pt x="5471173" y="2018786"/>
                </a:cubicBezTo>
                <a:cubicBezTo>
                  <a:pt x="5447687" y="2003020"/>
                  <a:pt x="5353807" y="2022324"/>
                  <a:pt x="5340320" y="2037611"/>
                </a:cubicBezTo>
                <a:cubicBezTo>
                  <a:pt x="5340015" y="2024215"/>
                  <a:pt x="5271937" y="2042455"/>
                  <a:pt x="5254376" y="2042928"/>
                </a:cubicBezTo>
                <a:cubicBezTo>
                  <a:pt x="5248522" y="2043086"/>
                  <a:pt x="5248281" y="2041270"/>
                  <a:pt x="5258035" y="2035649"/>
                </a:cubicBezTo>
                <a:cubicBezTo>
                  <a:pt x="5239374" y="2037214"/>
                  <a:pt x="5220112" y="2030252"/>
                  <a:pt x="5230622" y="2024576"/>
                </a:cubicBezTo>
                <a:cubicBezTo>
                  <a:pt x="5173932" y="2036724"/>
                  <a:pt x="5090262" y="2024645"/>
                  <a:pt x="5026203" y="2030162"/>
                </a:cubicBezTo>
                <a:cubicBezTo>
                  <a:pt x="4991280" y="2016814"/>
                  <a:pt x="5010212" y="2029164"/>
                  <a:pt x="4973988" y="2026668"/>
                </a:cubicBezTo>
                <a:cubicBezTo>
                  <a:pt x="4983896" y="2038955"/>
                  <a:pt x="4930012" y="2019774"/>
                  <a:pt x="4928030" y="2033642"/>
                </a:cubicBezTo>
                <a:cubicBezTo>
                  <a:pt x="4921501" y="2032748"/>
                  <a:pt x="4915238" y="2031445"/>
                  <a:pt x="4908970" y="2030033"/>
                </a:cubicBezTo>
                <a:lnTo>
                  <a:pt x="4905679" y="2029300"/>
                </a:lnTo>
                <a:lnTo>
                  <a:pt x="4892525" y="2028768"/>
                </a:lnTo>
                <a:lnTo>
                  <a:pt x="4888818" y="2025619"/>
                </a:lnTo>
                <a:lnTo>
                  <a:pt x="4869018" y="2022668"/>
                </a:lnTo>
                <a:cubicBezTo>
                  <a:pt x="4861602" y="2022028"/>
                  <a:pt x="4853622" y="2021880"/>
                  <a:pt x="4844804" y="2022527"/>
                </a:cubicBezTo>
                <a:cubicBezTo>
                  <a:pt x="4823110" y="2028022"/>
                  <a:pt x="4789330" y="2021287"/>
                  <a:pt x="4758778" y="2021694"/>
                </a:cubicBezTo>
                <a:lnTo>
                  <a:pt x="4744748" y="2023396"/>
                </a:lnTo>
                <a:lnTo>
                  <a:pt x="4698956" y="2020558"/>
                </a:lnTo>
                <a:cubicBezTo>
                  <a:pt x="4685921" y="2020008"/>
                  <a:pt x="4672392" y="2019718"/>
                  <a:pt x="4658147" y="2019920"/>
                </a:cubicBezTo>
                <a:lnTo>
                  <a:pt x="4631706" y="2021274"/>
                </a:lnTo>
                <a:lnTo>
                  <a:pt x="4624776" y="2020152"/>
                </a:lnTo>
                <a:cubicBezTo>
                  <a:pt x="4612703" y="2020277"/>
                  <a:pt x="4596727" y="2024226"/>
                  <a:pt x="4598150" y="2019429"/>
                </a:cubicBezTo>
                <a:lnTo>
                  <a:pt x="4584588" y="2021092"/>
                </a:lnTo>
                <a:lnTo>
                  <a:pt x="4571203" y="2017263"/>
                </a:lnTo>
                <a:cubicBezTo>
                  <a:pt x="4569736" y="2016374"/>
                  <a:pt x="4568633" y="2015427"/>
                  <a:pt x="4567930" y="2014458"/>
                </a:cubicBezTo>
                <a:lnTo>
                  <a:pt x="4548984" y="2015717"/>
                </a:lnTo>
                <a:lnTo>
                  <a:pt x="4533451" y="2012976"/>
                </a:lnTo>
                <a:lnTo>
                  <a:pt x="4519910" y="2014768"/>
                </a:lnTo>
                <a:lnTo>
                  <a:pt x="4514290" y="2014364"/>
                </a:lnTo>
                <a:lnTo>
                  <a:pt x="4500320" y="2013007"/>
                </a:lnTo>
                <a:cubicBezTo>
                  <a:pt x="4493159" y="2012056"/>
                  <a:pt x="4485144" y="2010910"/>
                  <a:pt x="4476219" y="2009993"/>
                </a:cubicBezTo>
                <a:lnTo>
                  <a:pt x="4468701" y="2009574"/>
                </a:lnTo>
                <a:lnTo>
                  <a:pt x="4452333" y="2004964"/>
                </a:lnTo>
                <a:cubicBezTo>
                  <a:pt x="4440422" y="2001479"/>
                  <a:pt x="4431048" y="1999130"/>
                  <a:pt x="4420644" y="2001021"/>
                </a:cubicBezTo>
                <a:cubicBezTo>
                  <a:pt x="4402911" y="1996519"/>
                  <a:pt x="4390524" y="1983900"/>
                  <a:pt x="4364856" y="1987267"/>
                </a:cubicBezTo>
                <a:cubicBezTo>
                  <a:pt x="4372645" y="1981550"/>
                  <a:pt x="4336350" y="1986575"/>
                  <a:pt x="4332062" y="1980703"/>
                </a:cubicBezTo>
                <a:cubicBezTo>
                  <a:pt x="4330083" y="1975974"/>
                  <a:pt x="4318612" y="1976397"/>
                  <a:pt x="4309876" y="1974653"/>
                </a:cubicBezTo>
                <a:cubicBezTo>
                  <a:pt x="4303650" y="1969824"/>
                  <a:pt x="4259693" y="1965414"/>
                  <a:pt x="4244391" y="1966109"/>
                </a:cubicBezTo>
                <a:cubicBezTo>
                  <a:pt x="4201255" y="1970914"/>
                  <a:pt x="4166558" y="1951471"/>
                  <a:pt x="4132071" y="1954813"/>
                </a:cubicBezTo>
                <a:cubicBezTo>
                  <a:pt x="4123041" y="1954358"/>
                  <a:pt x="4115554" y="1953263"/>
                  <a:pt x="4109069" y="1951778"/>
                </a:cubicBezTo>
                <a:lnTo>
                  <a:pt x="4092908" y="1946662"/>
                </a:lnTo>
                <a:cubicBezTo>
                  <a:pt x="4092707" y="1945539"/>
                  <a:pt x="4092506" y="1944415"/>
                  <a:pt x="4092306" y="1943291"/>
                </a:cubicBezTo>
                <a:lnTo>
                  <a:pt x="4080234" y="1941219"/>
                </a:lnTo>
                <a:lnTo>
                  <a:pt x="4077778" y="1940145"/>
                </a:lnTo>
                <a:cubicBezTo>
                  <a:pt x="4073105" y="1938081"/>
                  <a:pt x="4068339" y="1936119"/>
                  <a:pt x="4062936" y="1934506"/>
                </a:cubicBezTo>
                <a:cubicBezTo>
                  <a:pt x="4048082" y="1947155"/>
                  <a:pt x="4014523" y="1922869"/>
                  <a:pt x="4012506" y="1935475"/>
                </a:cubicBezTo>
                <a:cubicBezTo>
                  <a:pt x="3980228" y="1928812"/>
                  <a:pt x="3986775" y="1942559"/>
                  <a:pt x="3965880" y="1925968"/>
                </a:cubicBezTo>
                <a:cubicBezTo>
                  <a:pt x="3899515" y="1923414"/>
                  <a:pt x="3830855" y="1902158"/>
                  <a:pt x="3765338" y="1906649"/>
                </a:cubicBezTo>
                <a:cubicBezTo>
                  <a:pt x="3780686" y="1902635"/>
                  <a:pt x="3768784" y="1893856"/>
                  <a:pt x="3749493" y="1893071"/>
                </a:cubicBezTo>
                <a:cubicBezTo>
                  <a:pt x="3807776" y="1876857"/>
                  <a:pt x="3656400" y="1898030"/>
                  <a:pt x="3672704" y="1881383"/>
                </a:cubicBezTo>
                <a:cubicBezTo>
                  <a:pt x="3645532" y="1893973"/>
                  <a:pt x="3537791" y="1900656"/>
                  <a:pt x="3530082" y="1883187"/>
                </a:cubicBezTo>
                <a:cubicBezTo>
                  <a:pt x="3479808" y="1875044"/>
                  <a:pt x="3426017" y="1877998"/>
                  <a:pt x="3387664" y="1862579"/>
                </a:cubicBezTo>
                <a:cubicBezTo>
                  <a:pt x="3382649" y="1863935"/>
                  <a:pt x="3377277" y="1864791"/>
                  <a:pt x="3371681" y="1865293"/>
                </a:cubicBezTo>
                <a:lnTo>
                  <a:pt x="3355305" y="1865842"/>
                </a:lnTo>
                <a:lnTo>
                  <a:pt x="3353790" y="1865158"/>
                </a:lnTo>
                <a:cubicBezTo>
                  <a:pt x="3346144" y="1863282"/>
                  <a:pt x="3340687" y="1863057"/>
                  <a:pt x="3336210" y="1863564"/>
                </a:cubicBezTo>
                <a:lnTo>
                  <a:pt x="3331381" y="1864716"/>
                </a:lnTo>
                <a:lnTo>
                  <a:pt x="3319012" y="1864093"/>
                </a:lnTo>
                <a:lnTo>
                  <a:pt x="3293818" y="1864135"/>
                </a:lnTo>
                <a:lnTo>
                  <a:pt x="3289881" y="1862954"/>
                </a:lnTo>
                <a:lnTo>
                  <a:pt x="3253090" y="1861164"/>
                </a:lnTo>
                <a:cubicBezTo>
                  <a:pt x="3253042" y="1860968"/>
                  <a:pt x="3252996" y="1860771"/>
                  <a:pt x="3252949" y="1860574"/>
                </a:cubicBezTo>
                <a:cubicBezTo>
                  <a:pt x="3251799" y="1859213"/>
                  <a:pt x="3249368" y="1858131"/>
                  <a:pt x="3244187" y="1857604"/>
                </a:cubicBezTo>
                <a:cubicBezTo>
                  <a:pt x="3250860" y="1853873"/>
                  <a:pt x="3250577" y="1852999"/>
                  <a:pt x="3246570" y="1852946"/>
                </a:cubicBezTo>
                <a:lnTo>
                  <a:pt x="3237810" y="1853064"/>
                </a:lnTo>
                <a:lnTo>
                  <a:pt x="3230822" y="1855474"/>
                </a:lnTo>
                <a:cubicBezTo>
                  <a:pt x="3206812" y="1862286"/>
                  <a:pt x="3176733" y="1868865"/>
                  <a:pt x="3136549" y="1874037"/>
                </a:cubicBezTo>
                <a:cubicBezTo>
                  <a:pt x="3081163" y="1880168"/>
                  <a:pt x="2902557" y="1900580"/>
                  <a:pt x="2845754" y="1910932"/>
                </a:cubicBezTo>
                <a:cubicBezTo>
                  <a:pt x="2860822" y="1944376"/>
                  <a:pt x="2813389" y="1905358"/>
                  <a:pt x="2786878" y="1917162"/>
                </a:cubicBezTo>
                <a:cubicBezTo>
                  <a:pt x="2766803" y="1917398"/>
                  <a:pt x="2741628" y="1915886"/>
                  <a:pt x="2725298" y="1912340"/>
                </a:cubicBezTo>
                <a:cubicBezTo>
                  <a:pt x="2716680" y="1911427"/>
                  <a:pt x="2707572" y="1911972"/>
                  <a:pt x="2697754" y="1914863"/>
                </a:cubicBezTo>
                <a:cubicBezTo>
                  <a:pt x="2667185" y="1939014"/>
                  <a:pt x="2622149" y="1926211"/>
                  <a:pt x="2568063" y="1936283"/>
                </a:cubicBezTo>
                <a:cubicBezTo>
                  <a:pt x="2552625" y="1932001"/>
                  <a:pt x="2502682" y="1953378"/>
                  <a:pt x="2489784" y="1943720"/>
                </a:cubicBezTo>
                <a:cubicBezTo>
                  <a:pt x="2478524" y="1943155"/>
                  <a:pt x="2467418" y="1949411"/>
                  <a:pt x="2458978" y="1938095"/>
                </a:cubicBezTo>
                <a:cubicBezTo>
                  <a:pt x="2417552" y="1934639"/>
                  <a:pt x="2366376" y="1931293"/>
                  <a:pt x="2318712" y="1934474"/>
                </a:cubicBezTo>
                <a:cubicBezTo>
                  <a:pt x="2296029" y="1936526"/>
                  <a:pt x="2282069" y="1938434"/>
                  <a:pt x="2268709" y="1940521"/>
                </a:cubicBezTo>
                <a:lnTo>
                  <a:pt x="2264080" y="1941232"/>
                </a:lnTo>
                <a:lnTo>
                  <a:pt x="2254684" y="1943524"/>
                </a:lnTo>
                <a:lnTo>
                  <a:pt x="2252523" y="1943004"/>
                </a:lnTo>
                <a:lnTo>
                  <a:pt x="2173350" y="1929202"/>
                </a:lnTo>
                <a:lnTo>
                  <a:pt x="2155266" y="1920267"/>
                </a:lnTo>
                <a:lnTo>
                  <a:pt x="2091013" y="1914631"/>
                </a:lnTo>
                <a:cubicBezTo>
                  <a:pt x="2033357" y="1920614"/>
                  <a:pt x="2070513" y="1905065"/>
                  <a:pt x="2030712" y="1897690"/>
                </a:cubicBezTo>
                <a:cubicBezTo>
                  <a:pt x="1994539" y="1893055"/>
                  <a:pt x="1958569" y="1883188"/>
                  <a:pt x="1908838" y="1892222"/>
                </a:cubicBezTo>
                <a:cubicBezTo>
                  <a:pt x="1897236" y="1896147"/>
                  <a:pt x="1883338" y="1892415"/>
                  <a:pt x="1877796" y="1883887"/>
                </a:cubicBezTo>
                <a:cubicBezTo>
                  <a:pt x="1876842" y="1882419"/>
                  <a:pt x="1876177" y="1880863"/>
                  <a:pt x="1875824" y="1879265"/>
                </a:cubicBezTo>
                <a:cubicBezTo>
                  <a:pt x="1843474" y="1887199"/>
                  <a:pt x="1841511" y="1873818"/>
                  <a:pt x="1823048" y="1881064"/>
                </a:cubicBezTo>
                <a:cubicBezTo>
                  <a:pt x="1792640" y="1872164"/>
                  <a:pt x="1782358" y="1850450"/>
                  <a:pt x="1765736" y="1856578"/>
                </a:cubicBezTo>
                <a:cubicBezTo>
                  <a:pt x="1753024" y="1849107"/>
                  <a:pt x="1745932" y="1828316"/>
                  <a:pt x="1725669" y="1833744"/>
                </a:cubicBezTo>
                <a:cubicBezTo>
                  <a:pt x="1727428" y="1831405"/>
                  <a:pt x="1726953" y="1830157"/>
                  <a:pt x="1725216" y="1829447"/>
                </a:cubicBezTo>
                <a:lnTo>
                  <a:pt x="1721485" y="1828960"/>
                </a:lnTo>
                <a:lnTo>
                  <a:pt x="1717786" y="1832224"/>
                </a:lnTo>
                <a:cubicBezTo>
                  <a:pt x="1703445" y="1843277"/>
                  <a:pt x="1706547" y="1827935"/>
                  <a:pt x="1689907" y="1825425"/>
                </a:cubicBezTo>
                <a:cubicBezTo>
                  <a:pt x="1682338" y="1823445"/>
                  <a:pt x="1685181" y="1820226"/>
                  <a:pt x="1688093" y="1817391"/>
                </a:cubicBezTo>
                <a:lnTo>
                  <a:pt x="1496789" y="1805297"/>
                </a:lnTo>
                <a:cubicBezTo>
                  <a:pt x="1463551" y="1793913"/>
                  <a:pt x="1426345" y="1786892"/>
                  <a:pt x="1392839" y="1758649"/>
                </a:cubicBezTo>
                <a:cubicBezTo>
                  <a:pt x="1386461" y="1750573"/>
                  <a:pt x="1374031" y="1756918"/>
                  <a:pt x="1360872" y="1752441"/>
                </a:cubicBezTo>
                <a:cubicBezTo>
                  <a:pt x="1347711" y="1747963"/>
                  <a:pt x="1332751" y="1735898"/>
                  <a:pt x="1313885" y="1731785"/>
                </a:cubicBezTo>
                <a:cubicBezTo>
                  <a:pt x="1281989" y="1726305"/>
                  <a:pt x="1256405" y="1739744"/>
                  <a:pt x="1247665" y="1727765"/>
                </a:cubicBezTo>
                <a:cubicBezTo>
                  <a:pt x="1231363" y="1728538"/>
                  <a:pt x="1209120" y="1742556"/>
                  <a:pt x="1196850" y="1729622"/>
                </a:cubicBezTo>
                <a:cubicBezTo>
                  <a:pt x="1195195" y="1740224"/>
                  <a:pt x="1178147" y="1721561"/>
                  <a:pt x="1168728" y="1728550"/>
                </a:cubicBezTo>
                <a:cubicBezTo>
                  <a:pt x="1152073" y="1727193"/>
                  <a:pt x="1122804" y="1725926"/>
                  <a:pt x="1096918" y="1721485"/>
                </a:cubicBezTo>
                <a:lnTo>
                  <a:pt x="1094082" y="1720113"/>
                </a:lnTo>
                <a:lnTo>
                  <a:pt x="1040782" y="1721762"/>
                </a:lnTo>
                <a:cubicBezTo>
                  <a:pt x="987172" y="1722352"/>
                  <a:pt x="1023272" y="1708707"/>
                  <a:pt x="955980" y="1719289"/>
                </a:cubicBezTo>
                <a:cubicBezTo>
                  <a:pt x="948995" y="1714208"/>
                  <a:pt x="940521" y="1713816"/>
                  <a:pt x="926108" y="1715917"/>
                </a:cubicBezTo>
                <a:cubicBezTo>
                  <a:pt x="900077" y="1715834"/>
                  <a:pt x="902688" y="1703436"/>
                  <a:pt x="876049" y="1710422"/>
                </a:cubicBezTo>
                <a:cubicBezTo>
                  <a:pt x="881084" y="1703830"/>
                  <a:pt x="826830" y="1706893"/>
                  <a:pt x="839194" y="1700176"/>
                </a:cubicBezTo>
                <a:cubicBezTo>
                  <a:pt x="822548" y="1693764"/>
                  <a:pt x="813674" y="1703628"/>
                  <a:pt x="797112" y="1698014"/>
                </a:cubicBezTo>
                <a:cubicBezTo>
                  <a:pt x="778195" y="1696418"/>
                  <a:pt x="807647" y="1705364"/>
                  <a:pt x="786610" y="1705455"/>
                </a:cubicBezTo>
                <a:cubicBezTo>
                  <a:pt x="761170" y="1704357"/>
                  <a:pt x="760599" y="1716610"/>
                  <a:pt x="741833" y="1700566"/>
                </a:cubicBezTo>
                <a:lnTo>
                  <a:pt x="673985" y="1692278"/>
                </a:lnTo>
                <a:cubicBezTo>
                  <a:pt x="658515" y="1695829"/>
                  <a:pt x="646395" y="1693620"/>
                  <a:pt x="634665" y="1689550"/>
                </a:cubicBezTo>
                <a:cubicBezTo>
                  <a:pt x="599149" y="1689690"/>
                  <a:pt x="567176" y="1683160"/>
                  <a:pt x="527471" y="1679869"/>
                </a:cubicBezTo>
                <a:cubicBezTo>
                  <a:pt x="484099" y="1683240"/>
                  <a:pt x="462693" y="1671949"/>
                  <a:pt x="420260" y="1668475"/>
                </a:cubicBezTo>
                <a:cubicBezTo>
                  <a:pt x="377482" y="1677390"/>
                  <a:pt x="393500" y="1652730"/>
                  <a:pt x="357630" y="1652142"/>
                </a:cubicBezTo>
                <a:cubicBezTo>
                  <a:pt x="298692" y="1659518"/>
                  <a:pt x="359631" y="1643849"/>
                  <a:pt x="269407" y="1643812"/>
                </a:cubicBezTo>
                <a:cubicBezTo>
                  <a:pt x="264204" y="1645215"/>
                  <a:pt x="253436" y="1643159"/>
                  <a:pt x="254769" y="1641013"/>
                </a:cubicBezTo>
                <a:cubicBezTo>
                  <a:pt x="234996" y="1641090"/>
                  <a:pt x="179093" y="1626583"/>
                  <a:pt x="150763" y="1628143"/>
                </a:cubicBezTo>
                <a:cubicBezTo>
                  <a:pt x="96232" y="1619954"/>
                  <a:pt x="68845" y="1629422"/>
                  <a:pt x="29133" y="1626172"/>
                </a:cubicBezTo>
                <a:lnTo>
                  <a:pt x="0" y="16195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7AB9EF-0C63-1561-D447-5EEFC5CFB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494414"/>
            <a:ext cx="10534650" cy="81740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Triggers</a:t>
            </a:r>
          </a:p>
        </p:txBody>
      </p:sp>
      <p:pic>
        <p:nvPicPr>
          <p:cNvPr id="5" name="Content Placeholder 4" descr="A black and white screen with white text&#10;&#10;AI-generated content may be incorrect.">
            <a:extLst>
              <a:ext uri="{FF2B5EF4-FFF2-40B4-BE49-F238E27FC236}">
                <a16:creationId xmlns:a16="http://schemas.microsoft.com/office/drawing/2014/main" id="{47376671-F8DF-E18B-9EF3-A7DC72A566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8357" y="2354239"/>
            <a:ext cx="9235286" cy="39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0612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8E531B2F-8489-2ADB-FF30-A178D4AA8E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0131" y="643466"/>
            <a:ext cx="7211737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1038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C9E822C-401D-2826-879D-D17FE886CC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10563" y="643466"/>
            <a:ext cx="8570873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104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73</Words>
  <Application>Microsoft Office PowerPoint</Application>
  <PresentationFormat>Widescreen</PresentationFormat>
  <Paragraphs>14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Aptos</vt:lpstr>
      <vt:lpstr>Aptos Display</vt:lpstr>
      <vt:lpstr>Arial</vt:lpstr>
      <vt:lpstr>Office Theme</vt:lpstr>
      <vt:lpstr>ERD and Referential Constraints</vt:lpstr>
      <vt:lpstr>Example scenario</vt:lpstr>
      <vt:lpstr>Entities and attributes</vt:lpstr>
      <vt:lpstr>Our goal for today</vt:lpstr>
      <vt:lpstr>Step 1:</vt:lpstr>
      <vt:lpstr>PowerPoint Presentation</vt:lpstr>
      <vt:lpstr>Step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Triggers</vt:lpstr>
      <vt:lpstr>PowerPoint Presentation</vt:lpstr>
      <vt:lpstr>PowerPoint Presentation</vt:lpstr>
    </vt:vector>
  </TitlesOfParts>
  <Company>Birmingham City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Malik Uzair Mehmood</dc:creator>
  <cp:lastModifiedBy>Malik Uzair Mehmood</cp:lastModifiedBy>
  <cp:revision>1</cp:revision>
  <dcterms:created xsi:type="dcterms:W3CDTF">2026-02-08T21:04:27Z</dcterms:created>
  <dcterms:modified xsi:type="dcterms:W3CDTF">2026-02-09T13:28:59Z</dcterms:modified>
</cp:coreProperties>
</file>