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sldIdLst>
    <p:sldId id="256" r:id="rId5"/>
    <p:sldId id="258" r:id="rId6"/>
    <p:sldId id="257" r:id="rId7"/>
    <p:sldId id="259" r:id="rId8"/>
    <p:sldId id="263" r:id="rId9"/>
    <p:sldId id="264" r:id="rId10"/>
    <p:sldId id="260" r:id="rId11"/>
    <p:sldId id="262" r:id="rId12"/>
    <p:sldId id="265" r:id="rId13"/>
    <p:sldId id="266" r:id="rId14"/>
    <p:sldId id="267" r:id="rId15"/>
    <p:sldId id="269"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A04446-EF8C-B09F-65D3-3061226DEE02}" v="122" dt="2025-11-09T23:29:50.181"/>
    <p1510:client id="{33F9830B-FAC6-6D85-BECF-D351E2102630}" v="11" dt="2025-11-09T18:56:54.139"/>
    <p1510:client id="{8A634BC6-4068-B34D-98E0-B7A0BFBA9536}" v="20" dt="2025-11-09T22:43:53.843"/>
    <p1510:client id="{921963BB-3596-2083-CE2A-347FF54B7BBA}" v="455" dt="2025-11-09T22:03:55.489"/>
    <p1510:client id="{C44B5AB2-0829-6232-5FAC-C4352A5E1890}" v="355" dt="2025-11-10T07:02:02.744"/>
    <p1510:client id="{CAB7EF7F-1FDF-4C08-BF32-BA2791CC1AF6}" v="16" dt="2025-11-10T09:01:58.641"/>
    <p1510:client id="{EF54848C-D045-1690-DCDA-4A30D52EB7E3}" v="154" dt="2025-11-10T09:21:27.167"/>
    <p1510:client id="{FBB0BBA4-7128-4D4C-A499-BD0F3D591DE6}" v="1221" dt="2025-11-09T22:54:01.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Khatun Rahman (2511888)" userId="S::2511888@student.uwtsd.ac.uk::03900202-9234-4a58-9ae5-5fb8977b0c67" providerId="AD" clId="Web-{C44B5AB2-0829-6232-5FAC-C4352A5E1890}"/>
    <pc:docChg chg="addSld modSld sldOrd">
      <pc:chgData name="Shazia Khatun Rahman (2511888)" userId="S::2511888@student.uwtsd.ac.uk::03900202-9234-4a58-9ae5-5fb8977b0c67" providerId="AD" clId="Web-{C44B5AB2-0829-6232-5FAC-C4352A5E1890}" dt="2025-11-10T07:02:00.197" v="352" actId="20577"/>
      <pc:docMkLst>
        <pc:docMk/>
      </pc:docMkLst>
      <pc:sldChg chg="ord">
        <pc:chgData name="Shazia Khatun Rahman (2511888)" userId="S::2511888@student.uwtsd.ac.uk::03900202-9234-4a58-9ae5-5fb8977b0c67" providerId="AD" clId="Web-{C44B5AB2-0829-6232-5FAC-C4352A5E1890}" dt="2025-11-10T07:00:45.064" v="327"/>
        <pc:sldMkLst>
          <pc:docMk/>
          <pc:sldMk cId="3123143858" sldId="268"/>
        </pc:sldMkLst>
      </pc:sldChg>
      <pc:sldChg chg="modSp new">
        <pc:chgData name="Shazia Khatun Rahman (2511888)" userId="S::2511888@student.uwtsd.ac.uk::03900202-9234-4a58-9ae5-5fb8977b0c67" providerId="AD" clId="Web-{C44B5AB2-0829-6232-5FAC-C4352A5E1890}" dt="2025-11-10T07:02:00.197" v="352" actId="20577"/>
        <pc:sldMkLst>
          <pc:docMk/>
          <pc:sldMk cId="547493036" sldId="269"/>
        </pc:sldMkLst>
        <pc:spChg chg="mod">
          <ac:chgData name="Shazia Khatun Rahman (2511888)" userId="S::2511888@student.uwtsd.ac.uk::03900202-9234-4a58-9ae5-5fb8977b0c67" providerId="AD" clId="Web-{C44B5AB2-0829-6232-5FAC-C4352A5E1890}" dt="2025-11-10T07:01:06.160" v="343" actId="20577"/>
          <ac:spMkLst>
            <pc:docMk/>
            <pc:sldMk cId="547493036" sldId="269"/>
            <ac:spMk id="2" creationId="{CC68E430-55B6-48CF-7CC9-0812100DB731}"/>
          </ac:spMkLst>
        </pc:spChg>
        <pc:spChg chg="mod">
          <ac:chgData name="Shazia Khatun Rahman (2511888)" userId="S::2511888@student.uwtsd.ac.uk::03900202-9234-4a58-9ae5-5fb8977b0c67" providerId="AD" clId="Web-{C44B5AB2-0829-6232-5FAC-C4352A5E1890}" dt="2025-11-10T07:02:00.197" v="352" actId="20577"/>
          <ac:spMkLst>
            <pc:docMk/>
            <pc:sldMk cId="547493036" sldId="269"/>
            <ac:spMk id="3" creationId="{1BF78C15-3A9E-0EA8-482C-45D885291877}"/>
          </ac:spMkLst>
        </pc:spChg>
      </pc:sldChg>
    </pc:docChg>
  </pc:docChgLst>
  <pc:docChgLst>
    <pc:chgData name="Luzimayra Quaresma Dos Santos Pereira Neto (2517543)" userId="S::2517543@student.uwtsd.ac.uk::3b56d2d2-8318-4ffd-8097-b2e1b8635585" providerId="AD" clId="Web-{EF54848C-D045-1690-DCDA-4A30D52EB7E3}"/>
    <pc:docChg chg="modSld">
      <pc:chgData name="Luzimayra Quaresma Dos Santos Pereira Neto (2517543)" userId="S::2517543@student.uwtsd.ac.uk::3b56d2d2-8318-4ffd-8097-b2e1b8635585" providerId="AD" clId="Web-{EF54848C-D045-1690-DCDA-4A30D52EB7E3}" dt="2025-11-10T09:21:21.667" v="90" actId="20577"/>
      <pc:docMkLst>
        <pc:docMk/>
      </pc:docMkLst>
      <pc:sldChg chg="modSp">
        <pc:chgData name="Luzimayra Quaresma Dos Santos Pereira Neto (2517543)" userId="S::2517543@student.uwtsd.ac.uk::3b56d2d2-8318-4ffd-8097-b2e1b8635585" providerId="AD" clId="Web-{EF54848C-D045-1690-DCDA-4A30D52EB7E3}" dt="2025-11-10T09:08:07.088" v="12" actId="20577"/>
        <pc:sldMkLst>
          <pc:docMk/>
          <pc:sldMk cId="1576658912" sldId="259"/>
        </pc:sldMkLst>
        <pc:spChg chg="mod">
          <ac:chgData name="Luzimayra Quaresma Dos Santos Pereira Neto (2517543)" userId="S::2517543@student.uwtsd.ac.uk::3b56d2d2-8318-4ffd-8097-b2e1b8635585" providerId="AD" clId="Web-{EF54848C-D045-1690-DCDA-4A30D52EB7E3}" dt="2025-11-10T09:08:07.088" v="12" actId="20577"/>
          <ac:spMkLst>
            <pc:docMk/>
            <pc:sldMk cId="1576658912" sldId="259"/>
            <ac:spMk id="2" creationId="{8AE33582-0E02-3A96-898D-B72D73A1E4D6}"/>
          </ac:spMkLst>
        </pc:spChg>
      </pc:sldChg>
      <pc:sldChg chg="modSp">
        <pc:chgData name="Luzimayra Quaresma Dos Santos Pereira Neto (2517543)" userId="S::2517543@student.uwtsd.ac.uk::3b56d2d2-8318-4ffd-8097-b2e1b8635585" providerId="AD" clId="Web-{EF54848C-D045-1690-DCDA-4A30D52EB7E3}" dt="2025-11-10T09:21:21.667" v="90" actId="20577"/>
        <pc:sldMkLst>
          <pc:docMk/>
          <pc:sldMk cId="3216310324" sldId="260"/>
        </pc:sldMkLst>
        <pc:spChg chg="mod">
          <ac:chgData name="Luzimayra Quaresma Dos Santos Pereira Neto (2517543)" userId="S::2517543@student.uwtsd.ac.uk::3b56d2d2-8318-4ffd-8097-b2e1b8635585" providerId="AD" clId="Web-{EF54848C-D045-1690-DCDA-4A30D52EB7E3}" dt="2025-11-10T09:21:21.667" v="90" actId="20577"/>
          <ac:spMkLst>
            <pc:docMk/>
            <pc:sldMk cId="3216310324" sldId="260"/>
            <ac:spMk id="7" creationId="{B516F529-8AFB-485A-1F10-0CCB998DB028}"/>
          </ac:spMkLst>
        </pc:spChg>
      </pc:sldChg>
      <pc:sldChg chg="modSp">
        <pc:chgData name="Luzimayra Quaresma Dos Santos Pereira Neto (2517543)" userId="S::2517543@student.uwtsd.ac.uk::3b56d2d2-8318-4ffd-8097-b2e1b8635585" providerId="AD" clId="Web-{EF54848C-D045-1690-DCDA-4A30D52EB7E3}" dt="2025-11-10T09:08:21.010" v="15" actId="20577"/>
        <pc:sldMkLst>
          <pc:docMk/>
          <pc:sldMk cId="2919667948" sldId="263"/>
        </pc:sldMkLst>
        <pc:spChg chg="mod">
          <ac:chgData name="Luzimayra Quaresma Dos Santos Pereira Neto (2517543)" userId="S::2517543@student.uwtsd.ac.uk::3b56d2d2-8318-4ffd-8097-b2e1b8635585" providerId="AD" clId="Web-{EF54848C-D045-1690-DCDA-4A30D52EB7E3}" dt="2025-11-10T09:08:21.010" v="15" actId="20577"/>
          <ac:spMkLst>
            <pc:docMk/>
            <pc:sldMk cId="2919667948" sldId="263"/>
            <ac:spMk id="2" creationId="{6C8CBA91-6CD0-E1E0-37E0-CCB32D6BE8C9}"/>
          </ac:spMkLst>
        </pc:spChg>
      </pc:sldChg>
      <pc:sldChg chg="modSp">
        <pc:chgData name="Luzimayra Quaresma Dos Santos Pereira Neto (2517543)" userId="S::2517543@student.uwtsd.ac.uk::3b56d2d2-8318-4ffd-8097-b2e1b8635585" providerId="AD" clId="Web-{EF54848C-D045-1690-DCDA-4A30D52EB7E3}" dt="2025-11-10T09:09:09.119" v="21" actId="20577"/>
        <pc:sldMkLst>
          <pc:docMk/>
          <pc:sldMk cId="4033523792" sldId="264"/>
        </pc:sldMkLst>
        <pc:spChg chg="mod">
          <ac:chgData name="Luzimayra Quaresma Dos Santos Pereira Neto (2517543)" userId="S::2517543@student.uwtsd.ac.uk::3b56d2d2-8318-4ffd-8097-b2e1b8635585" providerId="AD" clId="Web-{EF54848C-D045-1690-DCDA-4A30D52EB7E3}" dt="2025-11-10T09:09:09.119" v="21" actId="20577"/>
          <ac:spMkLst>
            <pc:docMk/>
            <pc:sldMk cId="4033523792" sldId="264"/>
            <ac:spMk id="2" creationId="{F18CFCBB-9428-3353-688C-6857C2F5CF96}"/>
          </ac:spMkLst>
        </pc:spChg>
      </pc:sldChg>
    </pc:docChg>
  </pc:docChgLst>
  <pc:docChgLst>
    <pc:chgData name="Hala Mohammed Fuad Timraz (2510717)" userId="1fd85e18-a269-4678-84e2-13e905f090f9" providerId="ADAL" clId="{988E4320-C829-4609-9FC9-8BDED2C9CF15}"/>
    <pc:docChg chg="undo custSel addSld modSld addMainMaster delMainMaster">
      <pc:chgData name="Hala Mohammed Fuad Timraz (2510717)" userId="1fd85e18-a269-4678-84e2-13e905f090f9" providerId="ADAL" clId="{988E4320-C829-4609-9FC9-8BDED2C9CF15}" dt="2025-10-27T10:14:32.662" v="56" actId="26606"/>
      <pc:docMkLst>
        <pc:docMk/>
      </pc:docMkLst>
      <pc:sldChg chg="addSp delSp modSp mod setBg modClrScheme setClrOvrMap chgLayout">
        <pc:chgData name="Hala Mohammed Fuad Timraz (2510717)" userId="1fd85e18-a269-4678-84e2-13e905f090f9" providerId="ADAL" clId="{988E4320-C829-4609-9FC9-8BDED2C9CF15}" dt="2025-10-27T10:14:32.662" v="56" actId="26606"/>
        <pc:sldMkLst>
          <pc:docMk/>
          <pc:sldMk cId="3324309763" sldId="256"/>
        </pc:sldMkLst>
        <pc:spChg chg="mod">
          <ac:chgData name="Hala Mohammed Fuad Timraz (2510717)" userId="1fd85e18-a269-4678-84e2-13e905f090f9" providerId="ADAL" clId="{988E4320-C829-4609-9FC9-8BDED2C9CF15}" dt="2025-10-27T10:14:32.662" v="56" actId="26606"/>
          <ac:spMkLst>
            <pc:docMk/>
            <pc:sldMk cId="3324309763" sldId="256"/>
            <ac:spMk id="2" creationId="{993AEE7B-27CF-0D6F-5A7A-FF5972EC4DF0}"/>
          </ac:spMkLst>
        </pc:spChg>
        <pc:spChg chg="mod">
          <ac:chgData name="Hala Mohammed Fuad Timraz (2510717)" userId="1fd85e18-a269-4678-84e2-13e905f090f9" providerId="ADAL" clId="{988E4320-C829-4609-9FC9-8BDED2C9CF15}" dt="2025-10-27T10:14:32.662" v="56" actId="26606"/>
          <ac:spMkLst>
            <pc:docMk/>
            <pc:sldMk cId="3324309763" sldId="256"/>
            <ac:spMk id="3" creationId="{0312537F-7E99-DC65-F5B3-FE899E7AC8AC}"/>
          </ac:spMkLst>
        </pc:spChg>
        <pc:spChg chg="add">
          <ac:chgData name="Hala Mohammed Fuad Timraz (2510717)" userId="1fd85e18-a269-4678-84e2-13e905f090f9" providerId="ADAL" clId="{988E4320-C829-4609-9FC9-8BDED2C9CF15}" dt="2025-10-27T10:14:32.662" v="56" actId="26606"/>
          <ac:spMkLst>
            <pc:docMk/>
            <pc:sldMk cId="3324309763" sldId="256"/>
            <ac:spMk id="31" creationId="{310135D4-D3A1-4556-B91B-4A12069D4231}"/>
          </ac:spMkLst>
        </pc:spChg>
        <pc:spChg chg="add">
          <ac:chgData name="Hala Mohammed Fuad Timraz (2510717)" userId="1fd85e18-a269-4678-84e2-13e905f090f9" providerId="ADAL" clId="{988E4320-C829-4609-9FC9-8BDED2C9CF15}" dt="2025-10-27T10:14:32.662" v="56" actId="26606"/>
          <ac:spMkLst>
            <pc:docMk/>
            <pc:sldMk cId="3324309763" sldId="256"/>
            <ac:spMk id="33" creationId="{A9CCD9CD-49AE-3D3E-923B-81ECD3FBF75F}"/>
          </ac:spMkLst>
        </pc:spChg>
        <pc:picChg chg="add mod">
          <ac:chgData name="Hala Mohammed Fuad Timraz (2510717)" userId="1fd85e18-a269-4678-84e2-13e905f090f9" providerId="ADAL" clId="{988E4320-C829-4609-9FC9-8BDED2C9CF15}" dt="2025-10-27T10:14:32.662" v="56" actId="26606"/>
          <ac:picMkLst>
            <pc:docMk/>
            <pc:sldMk cId="3324309763" sldId="256"/>
            <ac:picMk id="25" creationId="{3EEB609E-C619-CB69-9975-B8C8E2976EB7}"/>
          </ac:picMkLst>
        </pc:picChg>
      </pc:sldChg>
      <pc:sldChg chg="new">
        <pc:chgData name="Hala Mohammed Fuad Timraz (2510717)" userId="1fd85e18-a269-4678-84e2-13e905f090f9" providerId="ADAL" clId="{988E4320-C829-4609-9FC9-8BDED2C9CF15}" dt="2025-10-27T09:58:30.290" v="55" actId="680"/>
        <pc:sldMkLst>
          <pc:docMk/>
          <pc:sldMk cId="1040671301" sldId="257"/>
        </pc:sldMkLst>
      </pc:sldChg>
      <pc:sldMasterChg chg="add del addSldLayout delSldLayout">
        <pc:chgData name="Hala Mohammed Fuad Timraz (2510717)" userId="1fd85e18-a269-4678-84e2-13e905f090f9" providerId="ADAL" clId="{988E4320-C829-4609-9FC9-8BDED2C9CF15}" dt="2025-10-27T09:58:05.443" v="6" actId="26606"/>
        <pc:sldMasterMkLst>
          <pc:docMk/>
          <pc:sldMasterMk cId="4156897648" sldId="2147483686"/>
        </pc:sldMasterMkLst>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176645524" sldId="2147483675"/>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3637836484" sldId="2147483676"/>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2945060627" sldId="2147483677"/>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2225561456" sldId="2147483678"/>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715978872" sldId="2147483679"/>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3306873543" sldId="2147483680"/>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2133650638" sldId="2147483681"/>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3952857486" sldId="2147483682"/>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1186668514" sldId="2147483683"/>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3950338262" sldId="2147483684"/>
          </pc:sldLayoutMkLst>
        </pc:sldLayoutChg>
        <pc:sldLayoutChg chg="add del">
          <pc:chgData name="Hala Mohammed Fuad Timraz (2510717)" userId="1fd85e18-a269-4678-84e2-13e905f090f9" providerId="ADAL" clId="{988E4320-C829-4609-9FC9-8BDED2C9CF15}" dt="2025-10-27T09:58:05.443" v="6" actId="26606"/>
          <pc:sldLayoutMkLst>
            <pc:docMk/>
            <pc:sldMasterMk cId="4156897648" sldId="2147483686"/>
            <pc:sldLayoutMk cId="3343251887" sldId="2147483685"/>
          </pc:sldLayoutMkLst>
        </pc:sldLayoutChg>
      </pc:sldMasterChg>
    </pc:docChg>
  </pc:docChgLst>
  <pc:docChgLst>
    <pc:chgData name="Hala Mohammed Fuad Timraz (2510717)" userId="1fd85e18-a269-4678-84e2-13e905f090f9" providerId="ADAL" clId="{6F82D960-A8C6-4E60-9CDA-075238B06C7C}"/>
    <pc:docChg chg="custSel modSld">
      <pc:chgData name="Hala Mohammed Fuad Timraz (2510717)" userId="1fd85e18-a269-4678-84e2-13e905f090f9" providerId="ADAL" clId="{6F82D960-A8C6-4E60-9CDA-075238B06C7C}" dt="2025-11-09T22:43:53.844" v="19" actId="20577"/>
      <pc:docMkLst>
        <pc:docMk/>
      </pc:docMkLst>
      <pc:sldChg chg="modSp mod">
        <pc:chgData name="Hala Mohammed Fuad Timraz (2510717)" userId="1fd85e18-a269-4678-84e2-13e905f090f9" providerId="ADAL" clId="{6F82D960-A8C6-4E60-9CDA-075238B06C7C}" dt="2025-11-09T21:49:00.334" v="1" actId="27636"/>
        <pc:sldMkLst>
          <pc:docMk/>
          <pc:sldMk cId="1040671301" sldId="257"/>
        </pc:sldMkLst>
        <pc:spChg chg="mod">
          <ac:chgData name="Hala Mohammed Fuad Timraz (2510717)" userId="1fd85e18-a269-4678-84e2-13e905f090f9" providerId="ADAL" clId="{6F82D960-A8C6-4E60-9CDA-075238B06C7C}" dt="2025-11-09T21:49:00.334" v="1" actId="27636"/>
          <ac:spMkLst>
            <pc:docMk/>
            <pc:sldMk cId="1040671301" sldId="257"/>
            <ac:spMk id="3" creationId="{DF8A4C35-8C99-01B1-EB60-F351D834F622}"/>
          </ac:spMkLst>
        </pc:spChg>
      </pc:sldChg>
      <pc:sldChg chg="addSp delSp modSp mod">
        <pc:chgData name="Hala Mohammed Fuad Timraz (2510717)" userId="1fd85e18-a269-4678-84e2-13e905f090f9" providerId="ADAL" clId="{6F82D960-A8C6-4E60-9CDA-075238B06C7C}" dt="2025-11-09T22:43:53.844" v="19" actId="20577"/>
        <pc:sldMkLst>
          <pc:docMk/>
          <pc:sldMk cId="3123143858" sldId="268"/>
        </pc:sldMkLst>
        <pc:spChg chg="mod">
          <ac:chgData name="Hala Mohammed Fuad Timraz (2510717)" userId="1fd85e18-a269-4678-84e2-13e905f090f9" providerId="ADAL" clId="{6F82D960-A8C6-4E60-9CDA-075238B06C7C}" dt="2025-11-09T22:43:53.844" v="19" actId="20577"/>
          <ac:spMkLst>
            <pc:docMk/>
            <pc:sldMk cId="3123143858" sldId="268"/>
            <ac:spMk id="2" creationId="{620633C4-8BE1-EEFB-9941-AADCD89B2217}"/>
          </ac:spMkLst>
        </pc:spChg>
        <pc:spChg chg="del">
          <ac:chgData name="Hala Mohammed Fuad Timraz (2510717)" userId="1fd85e18-a269-4678-84e2-13e905f090f9" providerId="ADAL" clId="{6F82D960-A8C6-4E60-9CDA-075238B06C7C}" dt="2025-11-09T22:43:41.365" v="2" actId="22"/>
          <ac:spMkLst>
            <pc:docMk/>
            <pc:sldMk cId="3123143858" sldId="268"/>
            <ac:spMk id="3" creationId="{CB30838C-5F00-8D43-D8B6-3CBE646794FE}"/>
          </ac:spMkLst>
        </pc:spChg>
        <pc:spChg chg="add mod">
          <ac:chgData name="Hala Mohammed Fuad Timraz (2510717)" userId="1fd85e18-a269-4678-84e2-13e905f090f9" providerId="ADAL" clId="{6F82D960-A8C6-4E60-9CDA-075238B06C7C}" dt="2025-11-09T22:43:41.365" v="2" actId="22"/>
          <ac:spMkLst>
            <pc:docMk/>
            <pc:sldMk cId="3123143858" sldId="268"/>
            <ac:spMk id="5" creationId="{C1D20A43-255E-3ED5-C16D-1BB8EE778CFA}"/>
          </ac:spMkLst>
        </pc:spChg>
      </pc:sldChg>
    </pc:docChg>
  </pc:docChgLst>
  <pc:docChgLst>
    <pc:chgData name="Rita Luke (2518442)" userId="3396b44e-ec0e-4ebb-b569-042b11bf1b2c" providerId="ADAL" clId="{FD550947-4EA2-43FC-A79B-6D86195C7DD9}"/>
    <pc:docChg chg="undo custSel addSld delSld modSld sldOrd">
      <pc:chgData name="Rita Luke (2518442)" userId="3396b44e-ec0e-4ebb-b569-042b11bf1b2c" providerId="ADAL" clId="{FD550947-4EA2-43FC-A79B-6D86195C7DD9}" dt="2025-11-09T22:54:01.380" v="1225" actId="20577"/>
      <pc:docMkLst>
        <pc:docMk/>
      </pc:docMkLst>
      <pc:sldChg chg="addSp delSp modSp mod">
        <pc:chgData name="Rita Luke (2518442)" userId="3396b44e-ec0e-4ebb-b569-042b11bf1b2c" providerId="ADAL" clId="{FD550947-4EA2-43FC-A79B-6D86195C7DD9}" dt="2025-11-09T22:25:57.035" v="1" actId="22"/>
        <pc:sldMkLst>
          <pc:docMk/>
          <pc:sldMk cId="1945683784" sldId="261"/>
        </pc:sldMkLst>
        <pc:spChg chg="del">
          <ac:chgData name="Rita Luke (2518442)" userId="3396b44e-ec0e-4ebb-b569-042b11bf1b2c" providerId="ADAL" clId="{FD550947-4EA2-43FC-A79B-6D86195C7DD9}" dt="2025-11-09T22:25:57.035" v="1" actId="22"/>
          <ac:spMkLst>
            <pc:docMk/>
            <pc:sldMk cId="1945683784" sldId="261"/>
            <ac:spMk id="2" creationId="{427A65BA-555A-C7F2-98BD-ECB8D13B2DFD}"/>
          </ac:spMkLst>
        </pc:spChg>
        <pc:spChg chg="add mod">
          <ac:chgData name="Rita Luke (2518442)" userId="3396b44e-ec0e-4ebb-b569-042b11bf1b2c" providerId="ADAL" clId="{FD550947-4EA2-43FC-A79B-6D86195C7DD9}" dt="2025-11-09T22:25:57.035" v="1" actId="22"/>
          <ac:spMkLst>
            <pc:docMk/>
            <pc:sldMk cId="1945683784" sldId="261"/>
            <ac:spMk id="5" creationId="{0BB81683-A7C8-D9CF-393D-8600990247FC}"/>
          </ac:spMkLst>
        </pc:spChg>
      </pc:sldChg>
      <pc:sldChg chg="addSp delSp modSp new mod">
        <pc:chgData name="Rita Luke (2518442)" userId="3396b44e-ec0e-4ebb-b569-042b11bf1b2c" providerId="ADAL" clId="{FD550947-4EA2-43FC-A79B-6D86195C7DD9}" dt="2025-11-09T22:39:00.113" v="735" actId="20577"/>
        <pc:sldMkLst>
          <pc:docMk/>
          <pc:sldMk cId="155804880" sldId="262"/>
        </pc:sldMkLst>
        <pc:spChg chg="mod">
          <ac:chgData name="Rita Luke (2518442)" userId="3396b44e-ec0e-4ebb-b569-042b11bf1b2c" providerId="ADAL" clId="{FD550947-4EA2-43FC-A79B-6D86195C7DD9}" dt="2025-11-09T22:26:54.364" v="8" actId="20577"/>
          <ac:spMkLst>
            <pc:docMk/>
            <pc:sldMk cId="155804880" sldId="262"/>
            <ac:spMk id="2" creationId="{00130391-396C-9302-BC4F-FA2A83252561}"/>
          </ac:spMkLst>
        </pc:spChg>
        <pc:spChg chg="del">
          <ac:chgData name="Rita Luke (2518442)" userId="3396b44e-ec0e-4ebb-b569-042b11bf1b2c" providerId="ADAL" clId="{FD550947-4EA2-43FC-A79B-6D86195C7DD9}" dt="2025-11-09T22:26:41.321" v="2" actId="22"/>
          <ac:spMkLst>
            <pc:docMk/>
            <pc:sldMk cId="155804880" sldId="262"/>
            <ac:spMk id="3" creationId="{853F220C-D98A-EDA7-F64B-9334C3EAD013}"/>
          </ac:spMkLst>
        </pc:spChg>
        <pc:spChg chg="add mod">
          <ac:chgData name="Rita Luke (2518442)" userId="3396b44e-ec0e-4ebb-b569-042b11bf1b2c" providerId="ADAL" clId="{FD550947-4EA2-43FC-A79B-6D86195C7DD9}" dt="2025-11-09T22:39:00.113" v="735" actId="20577"/>
          <ac:spMkLst>
            <pc:docMk/>
            <pc:sldMk cId="155804880" sldId="262"/>
            <ac:spMk id="5" creationId="{EB81CC7C-67D4-132F-856F-8B7CD672CA4D}"/>
          </ac:spMkLst>
        </pc:spChg>
      </pc:sldChg>
      <pc:sldChg chg="addSp delSp modSp new mod">
        <pc:chgData name="Rita Luke (2518442)" userId="3396b44e-ec0e-4ebb-b569-042b11bf1b2c" providerId="ADAL" clId="{FD550947-4EA2-43FC-A79B-6D86195C7DD9}" dt="2025-11-09T22:44:19.212" v="902" actId="20577"/>
        <pc:sldMkLst>
          <pc:docMk/>
          <pc:sldMk cId="2053484626" sldId="265"/>
        </pc:sldMkLst>
        <pc:spChg chg="mod">
          <ac:chgData name="Rita Luke (2518442)" userId="3396b44e-ec0e-4ebb-b569-042b11bf1b2c" providerId="ADAL" clId="{FD550947-4EA2-43FC-A79B-6D86195C7DD9}" dt="2025-11-09T22:28:05.164" v="22" actId="20577"/>
          <ac:spMkLst>
            <pc:docMk/>
            <pc:sldMk cId="2053484626" sldId="265"/>
            <ac:spMk id="2" creationId="{4220D527-7E04-ABD9-2F4F-3AC3FF4459A1}"/>
          </ac:spMkLst>
        </pc:spChg>
        <pc:spChg chg="del">
          <ac:chgData name="Rita Luke (2518442)" userId="3396b44e-ec0e-4ebb-b569-042b11bf1b2c" providerId="ADAL" clId="{FD550947-4EA2-43FC-A79B-6D86195C7DD9}" dt="2025-11-09T22:27:50.908" v="10" actId="22"/>
          <ac:spMkLst>
            <pc:docMk/>
            <pc:sldMk cId="2053484626" sldId="265"/>
            <ac:spMk id="3" creationId="{96D68FED-D2C7-614A-50B9-E0EF6CACFE42}"/>
          </ac:spMkLst>
        </pc:spChg>
        <pc:spChg chg="add mod">
          <ac:chgData name="Rita Luke (2518442)" userId="3396b44e-ec0e-4ebb-b569-042b11bf1b2c" providerId="ADAL" clId="{FD550947-4EA2-43FC-A79B-6D86195C7DD9}" dt="2025-11-09T22:44:19.212" v="902" actId="20577"/>
          <ac:spMkLst>
            <pc:docMk/>
            <pc:sldMk cId="2053484626" sldId="265"/>
            <ac:spMk id="5" creationId="{9E8348C0-6954-4C1D-168F-E046EB19CD26}"/>
          </ac:spMkLst>
        </pc:spChg>
      </pc:sldChg>
      <pc:sldChg chg="addSp delSp modSp new mod">
        <pc:chgData name="Rita Luke (2518442)" userId="3396b44e-ec0e-4ebb-b569-042b11bf1b2c" providerId="ADAL" clId="{FD550947-4EA2-43FC-A79B-6D86195C7DD9}" dt="2025-11-09T22:47:26.008" v="1186" actId="255"/>
        <pc:sldMkLst>
          <pc:docMk/>
          <pc:sldMk cId="3024125734" sldId="266"/>
        </pc:sldMkLst>
        <pc:spChg chg="mod">
          <ac:chgData name="Rita Luke (2518442)" userId="3396b44e-ec0e-4ebb-b569-042b11bf1b2c" providerId="ADAL" clId="{FD550947-4EA2-43FC-A79B-6D86195C7DD9}" dt="2025-11-09T22:29:15.244" v="69" actId="20577"/>
          <ac:spMkLst>
            <pc:docMk/>
            <pc:sldMk cId="3024125734" sldId="266"/>
            <ac:spMk id="2" creationId="{C79D909E-93A9-4093-4A5C-C113DAFE41FD}"/>
          </ac:spMkLst>
        </pc:spChg>
        <pc:spChg chg="del">
          <ac:chgData name="Rita Luke (2518442)" userId="3396b44e-ec0e-4ebb-b569-042b11bf1b2c" providerId="ADAL" clId="{FD550947-4EA2-43FC-A79B-6D86195C7DD9}" dt="2025-11-09T22:28:49.871" v="24" actId="22"/>
          <ac:spMkLst>
            <pc:docMk/>
            <pc:sldMk cId="3024125734" sldId="266"/>
            <ac:spMk id="3" creationId="{19589162-54B9-6E1A-D656-AA15B67FA679}"/>
          </ac:spMkLst>
        </pc:spChg>
        <pc:spChg chg="add mod">
          <ac:chgData name="Rita Luke (2518442)" userId="3396b44e-ec0e-4ebb-b569-042b11bf1b2c" providerId="ADAL" clId="{FD550947-4EA2-43FC-A79B-6D86195C7DD9}" dt="2025-11-09T22:47:26.008" v="1186" actId="255"/>
          <ac:spMkLst>
            <pc:docMk/>
            <pc:sldMk cId="3024125734" sldId="266"/>
            <ac:spMk id="5" creationId="{C4956303-A80C-6F29-85FF-37457DDAE495}"/>
          </ac:spMkLst>
        </pc:spChg>
      </pc:sldChg>
      <pc:sldChg chg="addSp delSp modSp new add del mod ord">
        <pc:chgData name="Rita Luke (2518442)" userId="3396b44e-ec0e-4ebb-b569-042b11bf1b2c" providerId="ADAL" clId="{FD550947-4EA2-43FC-A79B-6D86195C7DD9}" dt="2025-11-09T22:54:01.380" v="1225" actId="20577"/>
        <pc:sldMkLst>
          <pc:docMk/>
          <pc:sldMk cId="2794986139" sldId="267"/>
        </pc:sldMkLst>
        <pc:spChg chg="mod">
          <ac:chgData name="Rita Luke (2518442)" userId="3396b44e-ec0e-4ebb-b569-042b11bf1b2c" providerId="ADAL" clId="{FD550947-4EA2-43FC-A79B-6D86195C7DD9}" dt="2025-11-09T22:29:47.021" v="79" actId="20577"/>
          <ac:spMkLst>
            <pc:docMk/>
            <pc:sldMk cId="2794986139" sldId="267"/>
            <ac:spMk id="2" creationId="{6F1EF58E-2367-5E62-8698-D206963B3B6E}"/>
          </ac:spMkLst>
        </pc:spChg>
        <pc:spChg chg="del">
          <ac:chgData name="Rita Luke (2518442)" userId="3396b44e-ec0e-4ebb-b569-042b11bf1b2c" providerId="ADAL" clId="{FD550947-4EA2-43FC-A79B-6D86195C7DD9}" dt="2025-11-09T22:29:41.721" v="71" actId="22"/>
          <ac:spMkLst>
            <pc:docMk/>
            <pc:sldMk cId="2794986139" sldId="267"/>
            <ac:spMk id="3" creationId="{252B8436-6CA4-AD17-57A9-4FB3D471591E}"/>
          </ac:spMkLst>
        </pc:spChg>
        <pc:spChg chg="add mod">
          <ac:chgData name="Rita Luke (2518442)" userId="3396b44e-ec0e-4ebb-b569-042b11bf1b2c" providerId="ADAL" clId="{FD550947-4EA2-43FC-A79B-6D86195C7DD9}" dt="2025-11-09T22:54:01.380" v="1225" actId="20577"/>
          <ac:spMkLst>
            <pc:docMk/>
            <pc:sldMk cId="2794986139" sldId="267"/>
            <ac:spMk id="5" creationId="{4F52D6AD-C6F0-1946-5540-2A4C4CD6C93D}"/>
          </ac:spMkLst>
        </pc:spChg>
      </pc:sldChg>
      <pc:sldChg chg="new">
        <pc:chgData name="Rita Luke (2518442)" userId="3396b44e-ec0e-4ebb-b569-042b11bf1b2c" providerId="ADAL" clId="{FD550947-4EA2-43FC-A79B-6D86195C7DD9}" dt="2025-11-09T22:39:34.786" v="736" actId="680"/>
        <pc:sldMkLst>
          <pc:docMk/>
          <pc:sldMk cId="3123143858" sldId="268"/>
        </pc:sldMkLst>
      </pc:sldChg>
    </pc:docChg>
  </pc:docChgLst>
  <pc:docChgLst>
    <pc:chgData name="Hala Mohammed Fuad Timraz (2510717)" userId="S::2510717@student.uwtsd.ac.uk::1fd85e18-a269-4678-84e2-13e905f090f9" providerId="AD" clId="Web-{33F9830B-FAC6-6D85-BECF-D351E2102630}"/>
    <pc:docChg chg="addSld modSld sldOrd">
      <pc:chgData name="Hala Mohammed Fuad Timraz (2510717)" userId="S::2510717@student.uwtsd.ac.uk::1fd85e18-a269-4678-84e2-13e905f090f9" providerId="AD" clId="Web-{33F9830B-FAC6-6D85-BECF-D351E2102630}" dt="2025-11-09T18:56:54.139" v="10"/>
      <pc:docMkLst>
        <pc:docMk/>
      </pc:docMkLst>
      <pc:sldChg chg="modSp ord">
        <pc:chgData name="Hala Mohammed Fuad Timraz (2510717)" userId="S::2510717@student.uwtsd.ac.uk::1fd85e18-a269-4678-84e2-13e905f090f9" providerId="AD" clId="Web-{33F9830B-FAC6-6D85-BECF-D351E2102630}" dt="2025-11-09T18:55:55.480" v="9"/>
        <pc:sldMkLst>
          <pc:docMk/>
          <pc:sldMk cId="1040671301" sldId="257"/>
        </pc:sldMkLst>
        <pc:spChg chg="mod">
          <ac:chgData name="Hala Mohammed Fuad Timraz (2510717)" userId="S::2510717@student.uwtsd.ac.uk::1fd85e18-a269-4678-84e2-13e905f090f9" providerId="AD" clId="Web-{33F9830B-FAC6-6D85-BECF-D351E2102630}" dt="2025-11-09T17:33:59.403" v="1" actId="20577"/>
          <ac:spMkLst>
            <pc:docMk/>
            <pc:sldMk cId="1040671301" sldId="257"/>
            <ac:spMk id="2" creationId="{64CC2BDC-00F9-57D4-0BCE-7B0A0426755F}"/>
          </ac:spMkLst>
        </pc:spChg>
      </pc:sldChg>
      <pc:sldChg chg="new ord">
        <pc:chgData name="Hala Mohammed Fuad Timraz (2510717)" userId="S::2510717@student.uwtsd.ac.uk::1fd85e18-a269-4678-84e2-13e905f090f9" providerId="AD" clId="Web-{33F9830B-FAC6-6D85-BECF-D351E2102630}" dt="2025-11-09T18:56:54.139" v="10"/>
        <pc:sldMkLst>
          <pc:docMk/>
          <pc:sldMk cId="1400739492" sldId="258"/>
        </pc:sldMkLst>
      </pc:sldChg>
    </pc:docChg>
  </pc:docChgLst>
  <pc:docChgLst>
    <pc:chgData name="Hala Mohammed Fuad Timraz (2510717)" userId="S::2510717@student.uwtsd.ac.uk::1fd85e18-a269-4678-84e2-13e905f090f9" providerId="AD" clId="Web-{921963BB-3596-2083-CE2A-347FF54B7BBA}"/>
    <pc:docChg chg="modSld sldOrd">
      <pc:chgData name="Hala Mohammed Fuad Timraz (2510717)" userId="S::2510717@student.uwtsd.ac.uk::1fd85e18-a269-4678-84e2-13e905f090f9" providerId="AD" clId="Web-{921963BB-3596-2083-CE2A-347FF54B7BBA}" dt="2025-11-09T22:03:54.536" v="452" actId="20577"/>
      <pc:docMkLst>
        <pc:docMk/>
      </pc:docMkLst>
      <pc:sldChg chg="ord">
        <pc:chgData name="Hala Mohammed Fuad Timraz (2510717)" userId="S::2510717@student.uwtsd.ac.uk::1fd85e18-a269-4678-84e2-13e905f090f9" providerId="AD" clId="Web-{921963BB-3596-2083-CE2A-347FF54B7BBA}" dt="2025-11-09T21:56:32.791" v="200"/>
        <pc:sldMkLst>
          <pc:docMk/>
          <pc:sldMk cId="3324309763" sldId="256"/>
        </pc:sldMkLst>
      </pc:sldChg>
      <pc:sldChg chg="modSp">
        <pc:chgData name="Hala Mohammed Fuad Timraz (2510717)" userId="S::2510717@student.uwtsd.ac.uk::1fd85e18-a269-4678-84e2-13e905f090f9" providerId="AD" clId="Web-{921963BB-3596-2083-CE2A-347FF54B7BBA}" dt="2025-11-09T21:56:17.384" v="198" actId="20577"/>
        <pc:sldMkLst>
          <pc:docMk/>
          <pc:sldMk cId="1040671301" sldId="257"/>
        </pc:sldMkLst>
        <pc:spChg chg="mod">
          <ac:chgData name="Hala Mohammed Fuad Timraz (2510717)" userId="S::2510717@student.uwtsd.ac.uk::1fd85e18-a269-4678-84e2-13e905f090f9" providerId="AD" clId="Web-{921963BB-3596-2083-CE2A-347FF54B7BBA}" dt="2025-11-09T21:10:55.843" v="10" actId="20577"/>
          <ac:spMkLst>
            <pc:docMk/>
            <pc:sldMk cId="1040671301" sldId="257"/>
            <ac:spMk id="2" creationId="{64CC2BDC-00F9-57D4-0BCE-7B0A0426755F}"/>
          </ac:spMkLst>
        </pc:spChg>
        <pc:spChg chg="mod">
          <ac:chgData name="Hala Mohammed Fuad Timraz (2510717)" userId="S::2510717@student.uwtsd.ac.uk::1fd85e18-a269-4678-84e2-13e905f090f9" providerId="AD" clId="Web-{921963BB-3596-2083-CE2A-347FF54B7BBA}" dt="2025-11-09T21:56:17.384" v="198" actId="20577"/>
          <ac:spMkLst>
            <pc:docMk/>
            <pc:sldMk cId="1040671301" sldId="257"/>
            <ac:spMk id="3" creationId="{DF8A4C35-8C99-01B1-EB60-F351D834F622}"/>
          </ac:spMkLst>
        </pc:spChg>
      </pc:sldChg>
      <pc:sldChg chg="modSp ord">
        <pc:chgData name="Hala Mohammed Fuad Timraz (2510717)" userId="S::2510717@student.uwtsd.ac.uk::1fd85e18-a269-4678-84e2-13e905f090f9" providerId="AD" clId="Web-{921963BB-3596-2083-CE2A-347FF54B7BBA}" dt="2025-11-09T22:03:54.536" v="452" actId="20577"/>
        <pc:sldMkLst>
          <pc:docMk/>
          <pc:sldMk cId="1400739492" sldId="258"/>
        </pc:sldMkLst>
        <pc:spChg chg="mod">
          <ac:chgData name="Hala Mohammed Fuad Timraz (2510717)" userId="S::2510717@student.uwtsd.ac.uk::1fd85e18-a269-4678-84e2-13e905f090f9" providerId="AD" clId="Web-{921963BB-3596-2083-CE2A-347FF54B7BBA}" dt="2025-11-09T21:56:39.244" v="209" actId="20577"/>
          <ac:spMkLst>
            <pc:docMk/>
            <pc:sldMk cId="1400739492" sldId="258"/>
            <ac:spMk id="2" creationId="{BA70DD91-83C6-3251-1A92-A0736B78860F}"/>
          </ac:spMkLst>
        </pc:spChg>
        <pc:spChg chg="mod">
          <ac:chgData name="Hala Mohammed Fuad Timraz (2510717)" userId="S::2510717@student.uwtsd.ac.uk::1fd85e18-a269-4678-84e2-13e905f090f9" providerId="AD" clId="Web-{921963BB-3596-2083-CE2A-347FF54B7BBA}" dt="2025-11-09T22:03:54.536" v="452" actId="20577"/>
          <ac:spMkLst>
            <pc:docMk/>
            <pc:sldMk cId="1400739492" sldId="258"/>
            <ac:spMk id="3" creationId="{DAB750B3-D13D-28BC-CCDA-9070516282A6}"/>
          </ac:spMkLst>
        </pc:spChg>
      </pc:sldChg>
    </pc:docChg>
  </pc:docChgLst>
  <pc:docChgLst>
    <pc:chgData name="Hala Mohammed Fuad Timraz (2510717)" userId="1fd85e18-a269-4678-84e2-13e905f090f9" providerId="ADAL" clId="{CAB7EF7F-1FDF-4C08-BF32-BA2791CC1AF6}"/>
    <pc:docChg chg="undo custSel modSld">
      <pc:chgData name="Hala Mohammed Fuad Timraz (2510717)" userId="1fd85e18-a269-4678-84e2-13e905f090f9" providerId="ADAL" clId="{CAB7EF7F-1FDF-4C08-BF32-BA2791CC1AF6}" dt="2025-11-10T09:04:52.259" v="229" actId="20577"/>
      <pc:docMkLst>
        <pc:docMk/>
      </pc:docMkLst>
      <pc:sldChg chg="addSp delSp modSp mod modTransition setClrOvrMap delDesignElem">
        <pc:chgData name="Hala Mohammed Fuad Timraz (2510717)" userId="1fd85e18-a269-4678-84e2-13e905f090f9" providerId="ADAL" clId="{CAB7EF7F-1FDF-4C08-BF32-BA2791CC1AF6}" dt="2025-11-10T09:02:10.236" v="193" actId="20577"/>
        <pc:sldMkLst>
          <pc:docMk/>
          <pc:sldMk cId="3324309763" sldId="256"/>
        </pc:sldMkLst>
        <pc:spChg chg="mod">
          <ac:chgData name="Hala Mohammed Fuad Timraz (2510717)" userId="1fd85e18-a269-4678-84e2-13e905f090f9" providerId="ADAL" clId="{CAB7EF7F-1FDF-4C08-BF32-BA2791CC1AF6}" dt="2025-11-10T08:56:28.540" v="7" actId="26606"/>
          <ac:spMkLst>
            <pc:docMk/>
            <pc:sldMk cId="3324309763" sldId="256"/>
            <ac:spMk id="2" creationId="{993AEE7B-27CF-0D6F-5A7A-FF5972EC4DF0}"/>
          </ac:spMkLst>
        </pc:spChg>
        <pc:spChg chg="mod">
          <ac:chgData name="Hala Mohammed Fuad Timraz (2510717)" userId="1fd85e18-a269-4678-84e2-13e905f090f9" providerId="ADAL" clId="{CAB7EF7F-1FDF-4C08-BF32-BA2791CC1AF6}" dt="2025-11-10T09:02:10.236" v="193" actId="20577"/>
          <ac:spMkLst>
            <pc:docMk/>
            <pc:sldMk cId="3324309763" sldId="256"/>
            <ac:spMk id="3" creationId="{0312537F-7E99-DC65-F5B3-FE899E7AC8AC}"/>
          </ac:spMkLst>
        </pc:spChg>
        <pc:spChg chg="del">
          <ac:chgData name="Hala Mohammed Fuad Timraz (2510717)" userId="1fd85e18-a269-4678-84e2-13e905f090f9" providerId="ADAL" clId="{CAB7EF7F-1FDF-4C08-BF32-BA2791CC1AF6}" dt="2025-11-10T08:56:21.458" v="1"/>
          <ac:spMkLst>
            <pc:docMk/>
            <pc:sldMk cId="3324309763" sldId="256"/>
            <ac:spMk id="31" creationId="{310135D4-D3A1-4556-B91B-4A12069D4231}"/>
          </ac:spMkLst>
        </pc:spChg>
        <pc:spChg chg="del">
          <ac:chgData name="Hala Mohammed Fuad Timraz (2510717)" userId="1fd85e18-a269-4678-84e2-13e905f090f9" providerId="ADAL" clId="{CAB7EF7F-1FDF-4C08-BF32-BA2791CC1AF6}" dt="2025-11-10T08:56:21.458" v="1"/>
          <ac:spMkLst>
            <pc:docMk/>
            <pc:sldMk cId="3324309763" sldId="256"/>
            <ac:spMk id="33" creationId="{A9CCD9CD-49AE-3D3E-923B-81ECD3FBF75F}"/>
          </ac:spMkLst>
        </pc:spChg>
        <pc:spChg chg="add del">
          <ac:chgData name="Hala Mohammed Fuad Timraz (2510717)" userId="1fd85e18-a269-4678-84e2-13e905f090f9" providerId="ADAL" clId="{CAB7EF7F-1FDF-4C08-BF32-BA2791CC1AF6}" dt="2025-11-10T08:56:55.906" v="11"/>
          <ac:spMkLst>
            <pc:docMk/>
            <pc:sldMk cId="3324309763" sldId="256"/>
            <ac:spMk id="34" creationId="{B70F7E59-C971-4F55-8E3A-1E583B65FCB9}"/>
          </ac:spMkLst>
        </pc:spChg>
        <pc:grpChg chg="add del">
          <ac:chgData name="Hala Mohammed Fuad Timraz (2510717)" userId="1fd85e18-a269-4678-84e2-13e905f090f9" providerId="ADAL" clId="{CAB7EF7F-1FDF-4C08-BF32-BA2791CC1AF6}" dt="2025-11-10T08:56:55.906" v="11"/>
          <ac:grpSpMkLst>
            <pc:docMk/>
            <pc:sldMk cId="3324309763" sldId="256"/>
            <ac:grpSpMk id="30" creationId="{260EE1B3-DDB2-44D7-943C-63D9CEF2735D}"/>
          </ac:grpSpMkLst>
        </pc:grpChg>
        <pc:picChg chg="mod">
          <ac:chgData name="Hala Mohammed Fuad Timraz (2510717)" userId="1fd85e18-a269-4678-84e2-13e905f090f9" providerId="ADAL" clId="{CAB7EF7F-1FDF-4C08-BF32-BA2791CC1AF6}" dt="2025-11-10T08:56:28.540" v="7" actId="26606"/>
          <ac:picMkLst>
            <pc:docMk/>
            <pc:sldMk cId="3324309763" sldId="256"/>
            <ac:picMk id="25" creationId="{3EEB609E-C619-CB69-9975-B8C8E2976EB7}"/>
          </ac:picMkLst>
        </pc:picChg>
      </pc:sldChg>
      <pc:sldChg chg="addSp delSp modSp mod modTransition setBg">
        <pc:chgData name="Hala Mohammed Fuad Timraz (2510717)" userId="1fd85e18-a269-4678-84e2-13e905f090f9" providerId="ADAL" clId="{CAB7EF7F-1FDF-4C08-BF32-BA2791CC1AF6}" dt="2025-11-10T09:01:45.982" v="190" actId="20577"/>
        <pc:sldMkLst>
          <pc:docMk/>
          <pc:sldMk cId="1040671301" sldId="257"/>
        </pc:sldMkLst>
        <pc:spChg chg="mod">
          <ac:chgData name="Hala Mohammed Fuad Timraz (2510717)" userId="1fd85e18-a269-4678-84e2-13e905f090f9" providerId="ADAL" clId="{CAB7EF7F-1FDF-4C08-BF32-BA2791CC1AF6}" dt="2025-11-10T09:01:45.982" v="190" actId="20577"/>
          <ac:spMkLst>
            <pc:docMk/>
            <pc:sldMk cId="1040671301" sldId="257"/>
            <ac:spMk id="2" creationId="{64CC2BDC-00F9-57D4-0BCE-7B0A0426755F}"/>
          </ac:spMkLst>
        </pc:spChg>
        <pc:spChg chg="mod">
          <ac:chgData name="Hala Mohammed Fuad Timraz (2510717)" userId="1fd85e18-a269-4678-84e2-13e905f090f9" providerId="ADAL" clId="{CAB7EF7F-1FDF-4C08-BF32-BA2791CC1AF6}" dt="2025-11-10T08:57:57.842" v="19" actId="26606"/>
          <ac:spMkLst>
            <pc:docMk/>
            <pc:sldMk cId="1040671301" sldId="257"/>
            <ac:spMk id="3" creationId="{DF8A4C35-8C99-01B1-EB60-F351D834F622}"/>
          </ac:spMkLst>
        </pc:spChg>
        <pc:spChg chg="add del">
          <ac:chgData name="Hala Mohammed Fuad Timraz (2510717)" userId="1fd85e18-a269-4678-84e2-13e905f090f9" providerId="ADAL" clId="{CAB7EF7F-1FDF-4C08-BF32-BA2791CC1AF6}" dt="2025-11-10T08:57:44.020" v="14" actId="26606"/>
          <ac:spMkLst>
            <pc:docMk/>
            <pc:sldMk cId="1040671301" sldId="257"/>
            <ac:spMk id="8" creationId="{712E451E-151A-4910-BF41-6A040B65982B}"/>
          </ac:spMkLst>
        </pc:spChg>
        <pc:spChg chg="add del">
          <ac:chgData name="Hala Mohammed Fuad Timraz (2510717)" userId="1fd85e18-a269-4678-84e2-13e905f090f9" providerId="ADAL" clId="{CAB7EF7F-1FDF-4C08-BF32-BA2791CC1AF6}" dt="2025-11-10T08:57:44.020" v="14" actId="26606"/>
          <ac:spMkLst>
            <pc:docMk/>
            <pc:sldMk cId="1040671301" sldId="257"/>
            <ac:spMk id="10" creationId="{C296EFE4-A70C-4388-9A15-3F657B6615FD}"/>
          </ac:spMkLst>
        </pc:spChg>
        <pc:spChg chg="add del">
          <ac:chgData name="Hala Mohammed Fuad Timraz (2510717)" userId="1fd85e18-a269-4678-84e2-13e905f090f9" providerId="ADAL" clId="{CAB7EF7F-1FDF-4C08-BF32-BA2791CC1AF6}" dt="2025-11-10T08:57:44.020" v="14" actId="26606"/>
          <ac:spMkLst>
            <pc:docMk/>
            <pc:sldMk cId="1040671301" sldId="257"/>
            <ac:spMk id="12" creationId="{425EBAFC-9388-432A-BCFD-EEA2F410D8EC}"/>
          </ac:spMkLst>
        </pc:spChg>
        <pc:spChg chg="add del">
          <ac:chgData name="Hala Mohammed Fuad Timraz (2510717)" userId="1fd85e18-a269-4678-84e2-13e905f090f9" providerId="ADAL" clId="{CAB7EF7F-1FDF-4C08-BF32-BA2791CC1AF6}" dt="2025-11-10T08:57:46.782" v="16" actId="26606"/>
          <ac:spMkLst>
            <pc:docMk/>
            <pc:sldMk cId="1040671301" sldId="257"/>
            <ac:spMk id="15" creationId="{B219AE65-9B94-44EA-BEF3-EF4BFA169C81}"/>
          </ac:spMkLst>
        </pc:spChg>
        <pc:spChg chg="add del">
          <ac:chgData name="Hala Mohammed Fuad Timraz (2510717)" userId="1fd85e18-a269-4678-84e2-13e905f090f9" providerId="ADAL" clId="{CAB7EF7F-1FDF-4C08-BF32-BA2791CC1AF6}" dt="2025-11-10T08:57:46.782" v="16" actId="26606"/>
          <ac:spMkLst>
            <pc:docMk/>
            <pc:sldMk cId="1040671301" sldId="257"/>
            <ac:spMk id="17" creationId="{F0C81A57-9CD5-461B-8FFE-4A8CB6CFBE01}"/>
          </ac:spMkLst>
        </pc:spChg>
        <pc:spChg chg="add del">
          <ac:chgData name="Hala Mohammed Fuad Timraz (2510717)" userId="1fd85e18-a269-4678-84e2-13e905f090f9" providerId="ADAL" clId="{CAB7EF7F-1FDF-4C08-BF32-BA2791CC1AF6}" dt="2025-11-10T08:57:57.826" v="18" actId="26606"/>
          <ac:spMkLst>
            <pc:docMk/>
            <pc:sldMk cId="1040671301" sldId="257"/>
            <ac:spMk id="20" creationId="{324E43EB-867C-4B35-9A5C-E435157C7297}"/>
          </ac:spMkLst>
        </pc:spChg>
        <pc:spChg chg="add del">
          <ac:chgData name="Hala Mohammed Fuad Timraz (2510717)" userId="1fd85e18-a269-4678-84e2-13e905f090f9" providerId="ADAL" clId="{CAB7EF7F-1FDF-4C08-BF32-BA2791CC1AF6}" dt="2025-11-10T08:57:57.826" v="18" actId="26606"/>
          <ac:spMkLst>
            <pc:docMk/>
            <pc:sldMk cId="1040671301" sldId="257"/>
            <ac:spMk id="21" creationId="{A7C0F5DA-B59F-4F13-8BB8-FFD8F2C572BC}"/>
          </ac:spMkLst>
        </pc:spChg>
        <pc:spChg chg="add del">
          <ac:chgData name="Hala Mohammed Fuad Timraz (2510717)" userId="1fd85e18-a269-4678-84e2-13e905f090f9" providerId="ADAL" clId="{CAB7EF7F-1FDF-4C08-BF32-BA2791CC1AF6}" dt="2025-11-10T08:57:57.826" v="18" actId="26606"/>
          <ac:spMkLst>
            <pc:docMk/>
            <pc:sldMk cId="1040671301" sldId="257"/>
            <ac:spMk id="22" creationId="{9CEA1DEC-CC9E-4776-9E08-048A15BFA6CA}"/>
          </ac:spMkLst>
        </pc:spChg>
        <pc:spChg chg="add del">
          <ac:chgData name="Hala Mohammed Fuad Timraz (2510717)" userId="1fd85e18-a269-4678-84e2-13e905f090f9" providerId="ADAL" clId="{CAB7EF7F-1FDF-4C08-BF32-BA2791CC1AF6}" dt="2025-11-10T08:57:57.826" v="18" actId="26606"/>
          <ac:spMkLst>
            <pc:docMk/>
            <pc:sldMk cId="1040671301" sldId="257"/>
            <ac:spMk id="23" creationId="{9CE399CF-F4B8-4832-A8CB-B93F6B1EF44B}"/>
          </ac:spMkLst>
        </pc:spChg>
        <pc:spChg chg="add del">
          <ac:chgData name="Hala Mohammed Fuad Timraz (2510717)" userId="1fd85e18-a269-4678-84e2-13e905f090f9" providerId="ADAL" clId="{CAB7EF7F-1FDF-4C08-BF32-BA2791CC1AF6}" dt="2025-11-10T08:57:57.826" v="18" actId="26606"/>
          <ac:spMkLst>
            <pc:docMk/>
            <pc:sldMk cId="1040671301" sldId="257"/>
            <ac:spMk id="24" creationId="{1F23E73A-FDC8-462C-83C1-3AA8961449CF}"/>
          </ac:spMkLst>
        </pc:spChg>
        <pc:spChg chg="add">
          <ac:chgData name="Hala Mohammed Fuad Timraz (2510717)" userId="1fd85e18-a269-4678-84e2-13e905f090f9" providerId="ADAL" clId="{CAB7EF7F-1FDF-4C08-BF32-BA2791CC1AF6}" dt="2025-11-10T08:57:57.842" v="19" actId="26606"/>
          <ac:spMkLst>
            <pc:docMk/>
            <pc:sldMk cId="1040671301" sldId="257"/>
            <ac:spMk id="26" creationId="{B219AE65-9B94-44EA-BEF3-EF4BFA169C81}"/>
          </ac:spMkLst>
        </pc:spChg>
        <pc:spChg chg="add">
          <ac:chgData name="Hala Mohammed Fuad Timraz (2510717)" userId="1fd85e18-a269-4678-84e2-13e905f090f9" providerId="ADAL" clId="{CAB7EF7F-1FDF-4C08-BF32-BA2791CC1AF6}" dt="2025-11-10T08:57:57.842" v="19" actId="26606"/>
          <ac:spMkLst>
            <pc:docMk/>
            <pc:sldMk cId="1040671301" sldId="257"/>
            <ac:spMk id="27" creationId="{F0C81A57-9CD5-461B-8FFE-4A8CB6CFBE01}"/>
          </ac:spMkLst>
        </pc:spChg>
        <pc:grpChg chg="add del">
          <ac:chgData name="Hala Mohammed Fuad Timraz (2510717)" userId="1fd85e18-a269-4678-84e2-13e905f090f9" providerId="ADAL" clId="{CAB7EF7F-1FDF-4C08-BF32-BA2791CC1AF6}" dt="2025-11-10T08:57:46.782" v="16" actId="26606"/>
          <ac:grpSpMkLst>
            <pc:docMk/>
            <pc:sldMk cId="1040671301" sldId="257"/>
            <ac:grpSpMk id="18" creationId="{3086C462-37F4-494D-8292-CCB95221CC1A}"/>
          </ac:grpSpMkLst>
        </pc:grpChg>
        <pc:grpChg chg="add">
          <ac:chgData name="Hala Mohammed Fuad Timraz (2510717)" userId="1fd85e18-a269-4678-84e2-13e905f090f9" providerId="ADAL" clId="{CAB7EF7F-1FDF-4C08-BF32-BA2791CC1AF6}" dt="2025-11-10T08:57:57.842" v="19" actId="26606"/>
          <ac:grpSpMkLst>
            <pc:docMk/>
            <pc:sldMk cId="1040671301" sldId="257"/>
            <ac:grpSpMk id="28" creationId="{3086C462-37F4-494D-8292-CCB95221CC1A}"/>
          </ac:grpSpMkLst>
        </pc:grpChg>
        <pc:cxnChg chg="add del">
          <ac:chgData name="Hala Mohammed Fuad Timraz (2510717)" userId="1fd85e18-a269-4678-84e2-13e905f090f9" providerId="ADAL" clId="{CAB7EF7F-1FDF-4C08-BF32-BA2791CC1AF6}" dt="2025-11-10T08:57:46.782" v="16" actId="26606"/>
          <ac:cxnSpMkLst>
            <pc:docMk/>
            <pc:sldMk cId="1040671301" sldId="257"/>
            <ac:cxnSpMk id="16" creationId="{AD23B2CD-009B-425A-9616-1E1AD1D5AB46}"/>
          </ac:cxnSpMkLst>
        </pc:cxnChg>
        <pc:cxnChg chg="add">
          <ac:chgData name="Hala Mohammed Fuad Timraz (2510717)" userId="1fd85e18-a269-4678-84e2-13e905f090f9" providerId="ADAL" clId="{CAB7EF7F-1FDF-4C08-BF32-BA2791CC1AF6}" dt="2025-11-10T08:57:57.842" v="19" actId="26606"/>
          <ac:cxnSpMkLst>
            <pc:docMk/>
            <pc:sldMk cId="1040671301" sldId="257"/>
            <ac:cxnSpMk id="29" creationId="{AD23B2CD-009B-425A-9616-1E1AD1D5AB46}"/>
          </ac:cxnSpMkLst>
        </pc:cxnChg>
      </pc:sldChg>
      <pc:sldChg chg="addSp delSp modSp mod modTransition setBg delDesignElem">
        <pc:chgData name="Hala Mohammed Fuad Timraz (2510717)" userId="1fd85e18-a269-4678-84e2-13e905f090f9" providerId="ADAL" clId="{CAB7EF7F-1FDF-4C08-BF32-BA2791CC1AF6}" dt="2025-11-10T09:02:18.949" v="195" actId="20577"/>
        <pc:sldMkLst>
          <pc:docMk/>
          <pc:sldMk cId="1400739492" sldId="258"/>
        </pc:sldMkLst>
        <pc:spChg chg="mod">
          <ac:chgData name="Hala Mohammed Fuad Timraz (2510717)" userId="1fd85e18-a269-4678-84e2-13e905f090f9" providerId="ADAL" clId="{CAB7EF7F-1FDF-4C08-BF32-BA2791CC1AF6}" dt="2025-11-10T09:02:18.949" v="195" actId="20577"/>
          <ac:spMkLst>
            <pc:docMk/>
            <pc:sldMk cId="1400739492" sldId="258"/>
            <ac:spMk id="2" creationId="{BA70DD91-83C6-3251-1A92-A0736B78860F}"/>
          </ac:spMkLst>
        </pc:spChg>
        <pc:spChg chg="mod">
          <ac:chgData name="Hala Mohammed Fuad Timraz (2510717)" userId="1fd85e18-a269-4678-84e2-13e905f090f9" providerId="ADAL" clId="{CAB7EF7F-1FDF-4C08-BF32-BA2791CC1AF6}" dt="2025-11-10T08:56:41.819" v="8" actId="26606"/>
          <ac:spMkLst>
            <pc:docMk/>
            <pc:sldMk cId="1400739492" sldId="258"/>
            <ac:spMk id="3" creationId="{DAB750B3-D13D-28BC-CCDA-9070516282A6}"/>
          </ac:spMkLst>
        </pc:spChg>
        <pc:spChg chg="add del">
          <ac:chgData name="Hala Mohammed Fuad Timraz (2510717)" userId="1fd85e18-a269-4678-84e2-13e905f090f9" providerId="ADAL" clId="{CAB7EF7F-1FDF-4C08-BF32-BA2791CC1AF6}" dt="2025-11-10T08:56:55.906" v="11"/>
          <ac:spMkLst>
            <pc:docMk/>
            <pc:sldMk cId="1400739492" sldId="258"/>
            <ac:spMk id="8" creationId="{B219AE65-9B94-44EA-BEF3-EF4BFA169C81}"/>
          </ac:spMkLst>
        </pc:spChg>
        <pc:spChg chg="add del">
          <ac:chgData name="Hala Mohammed Fuad Timraz (2510717)" userId="1fd85e18-a269-4678-84e2-13e905f090f9" providerId="ADAL" clId="{CAB7EF7F-1FDF-4C08-BF32-BA2791CC1AF6}" dt="2025-11-10T08:56:55.906" v="11"/>
          <ac:spMkLst>
            <pc:docMk/>
            <pc:sldMk cId="1400739492" sldId="258"/>
            <ac:spMk id="10" creationId="{F0C81A57-9CD5-461B-8FFE-4A8CB6CFBE01}"/>
          </ac:spMkLst>
        </pc:spChg>
        <pc:grpChg chg="add del">
          <ac:chgData name="Hala Mohammed Fuad Timraz (2510717)" userId="1fd85e18-a269-4678-84e2-13e905f090f9" providerId="ADAL" clId="{CAB7EF7F-1FDF-4C08-BF32-BA2791CC1AF6}" dt="2025-11-10T08:56:55.906" v="11"/>
          <ac:grpSpMkLst>
            <pc:docMk/>
            <pc:sldMk cId="1400739492" sldId="258"/>
            <ac:grpSpMk id="12" creationId="{3086C462-37F4-494D-8292-CCB95221CC1A}"/>
          </ac:grpSpMkLst>
        </pc:grpChg>
        <pc:cxnChg chg="add del">
          <ac:chgData name="Hala Mohammed Fuad Timraz (2510717)" userId="1fd85e18-a269-4678-84e2-13e905f090f9" providerId="ADAL" clId="{CAB7EF7F-1FDF-4C08-BF32-BA2791CC1AF6}" dt="2025-11-10T08:56:55.906" v="11"/>
          <ac:cxnSpMkLst>
            <pc:docMk/>
            <pc:sldMk cId="1400739492" sldId="258"/>
            <ac:cxnSpMk id="16" creationId="{AD23B2CD-009B-425A-9616-1E1AD1D5AB46}"/>
          </ac:cxnSpMkLst>
        </pc:cxnChg>
      </pc:sldChg>
      <pc:sldChg chg="modSp mod modTransition">
        <pc:chgData name="Hala Mohammed Fuad Timraz (2510717)" userId="1fd85e18-a269-4678-84e2-13e905f090f9" providerId="ADAL" clId="{CAB7EF7F-1FDF-4C08-BF32-BA2791CC1AF6}" dt="2025-11-10T09:02:26.811" v="200" actId="20577"/>
        <pc:sldMkLst>
          <pc:docMk/>
          <pc:sldMk cId="1576658912" sldId="259"/>
        </pc:sldMkLst>
        <pc:spChg chg="mod">
          <ac:chgData name="Hala Mohammed Fuad Timraz (2510717)" userId="1fd85e18-a269-4678-84e2-13e905f090f9" providerId="ADAL" clId="{CAB7EF7F-1FDF-4C08-BF32-BA2791CC1AF6}" dt="2025-11-10T09:02:26.811" v="200" actId="20577"/>
          <ac:spMkLst>
            <pc:docMk/>
            <pc:sldMk cId="1576658912" sldId="259"/>
            <ac:spMk id="2" creationId="{8AE33582-0E02-3A96-898D-B72D73A1E4D6}"/>
          </ac:spMkLst>
        </pc:spChg>
        <pc:spChg chg="mod">
          <ac:chgData name="Hala Mohammed Fuad Timraz (2510717)" userId="1fd85e18-a269-4678-84e2-13e905f090f9" providerId="ADAL" clId="{CAB7EF7F-1FDF-4C08-BF32-BA2791CC1AF6}" dt="2025-11-10T08:57:28.197" v="12"/>
          <ac:spMkLst>
            <pc:docMk/>
            <pc:sldMk cId="1576658912" sldId="259"/>
            <ac:spMk id="3" creationId="{85FBB6AB-CDAC-4D4C-8749-BC1D754FE98D}"/>
          </ac:spMkLst>
        </pc:spChg>
        <pc:spChg chg="mod">
          <ac:chgData name="Hala Mohammed Fuad Timraz (2510717)" userId="1fd85e18-a269-4678-84e2-13e905f090f9" providerId="ADAL" clId="{CAB7EF7F-1FDF-4C08-BF32-BA2791CC1AF6}" dt="2025-11-10T08:57:28.197" v="12"/>
          <ac:spMkLst>
            <pc:docMk/>
            <pc:sldMk cId="1576658912" sldId="259"/>
            <ac:spMk id="4" creationId="{E555E0C2-9232-A163-70D6-C2537E67BE25}"/>
          </ac:spMkLst>
        </pc:spChg>
      </pc:sldChg>
      <pc:sldChg chg="modSp mod modTransition">
        <pc:chgData name="Hala Mohammed Fuad Timraz (2510717)" userId="1fd85e18-a269-4678-84e2-13e905f090f9" providerId="ADAL" clId="{CAB7EF7F-1FDF-4C08-BF32-BA2791CC1AF6}" dt="2025-11-10T08:59:23.732" v="61"/>
        <pc:sldMkLst>
          <pc:docMk/>
          <pc:sldMk cId="3216310324" sldId="260"/>
        </pc:sldMkLst>
        <pc:spChg chg="mod">
          <ac:chgData name="Hala Mohammed Fuad Timraz (2510717)" userId="1fd85e18-a269-4678-84e2-13e905f090f9" providerId="ADAL" clId="{CAB7EF7F-1FDF-4C08-BF32-BA2791CC1AF6}" dt="2025-11-10T08:57:28.197" v="12"/>
          <ac:spMkLst>
            <pc:docMk/>
            <pc:sldMk cId="3216310324" sldId="260"/>
            <ac:spMk id="2" creationId="{1AFFC4D4-5AA7-4E90-5D8A-DF7F971DEFEE}"/>
          </ac:spMkLst>
        </pc:spChg>
        <pc:spChg chg="mod">
          <ac:chgData name="Hala Mohammed Fuad Timraz (2510717)" userId="1fd85e18-a269-4678-84e2-13e905f090f9" providerId="ADAL" clId="{CAB7EF7F-1FDF-4C08-BF32-BA2791CC1AF6}" dt="2025-11-10T08:57:28.197" v="12"/>
          <ac:spMkLst>
            <pc:docMk/>
            <pc:sldMk cId="3216310324" sldId="260"/>
            <ac:spMk id="3" creationId="{07F67CCB-B973-5A14-8088-274EB1F05B81}"/>
          </ac:spMkLst>
        </pc:spChg>
        <pc:spChg chg="mod">
          <ac:chgData name="Hala Mohammed Fuad Timraz (2510717)" userId="1fd85e18-a269-4678-84e2-13e905f090f9" providerId="ADAL" clId="{CAB7EF7F-1FDF-4C08-BF32-BA2791CC1AF6}" dt="2025-11-10T08:57:28.197" v="12"/>
          <ac:spMkLst>
            <pc:docMk/>
            <pc:sldMk cId="3216310324" sldId="260"/>
            <ac:spMk id="5" creationId="{B828CB7E-679A-1A0E-22C0-740D3E35058F}"/>
          </ac:spMkLst>
        </pc:spChg>
        <pc:spChg chg="mod">
          <ac:chgData name="Hala Mohammed Fuad Timraz (2510717)" userId="1fd85e18-a269-4678-84e2-13e905f090f9" providerId="ADAL" clId="{CAB7EF7F-1FDF-4C08-BF32-BA2791CC1AF6}" dt="2025-11-10T08:58:21.007" v="21" actId="207"/>
          <ac:spMkLst>
            <pc:docMk/>
            <pc:sldMk cId="3216310324" sldId="260"/>
            <ac:spMk id="7" creationId="{B516F529-8AFB-485A-1F10-0CCB998DB028}"/>
          </ac:spMkLst>
        </pc:spChg>
      </pc:sldChg>
      <pc:sldChg chg="modSp mod modTransition">
        <pc:chgData name="Hala Mohammed Fuad Timraz (2510717)" userId="1fd85e18-a269-4678-84e2-13e905f090f9" providerId="ADAL" clId="{CAB7EF7F-1FDF-4C08-BF32-BA2791CC1AF6}" dt="2025-11-10T08:59:28.241" v="62"/>
        <pc:sldMkLst>
          <pc:docMk/>
          <pc:sldMk cId="155804880" sldId="262"/>
        </pc:sldMkLst>
        <pc:spChg chg="mod">
          <ac:chgData name="Hala Mohammed Fuad Timraz (2510717)" userId="1fd85e18-a269-4678-84e2-13e905f090f9" providerId="ADAL" clId="{CAB7EF7F-1FDF-4C08-BF32-BA2791CC1AF6}" dt="2025-11-10T08:57:28.197" v="12"/>
          <ac:spMkLst>
            <pc:docMk/>
            <pc:sldMk cId="155804880" sldId="262"/>
            <ac:spMk id="2" creationId="{00130391-396C-9302-BC4F-FA2A83252561}"/>
          </ac:spMkLst>
        </pc:spChg>
        <pc:spChg chg="mod">
          <ac:chgData name="Hala Mohammed Fuad Timraz (2510717)" userId="1fd85e18-a269-4678-84e2-13e905f090f9" providerId="ADAL" clId="{CAB7EF7F-1FDF-4C08-BF32-BA2791CC1AF6}" dt="2025-11-10T08:57:28.197" v="12"/>
          <ac:spMkLst>
            <pc:docMk/>
            <pc:sldMk cId="155804880" sldId="262"/>
            <ac:spMk id="5" creationId="{EB81CC7C-67D4-132F-856F-8B7CD672CA4D}"/>
          </ac:spMkLst>
        </pc:spChg>
      </pc:sldChg>
      <pc:sldChg chg="modSp mod modTransition">
        <pc:chgData name="Hala Mohammed Fuad Timraz (2510717)" userId="1fd85e18-a269-4678-84e2-13e905f090f9" providerId="ADAL" clId="{CAB7EF7F-1FDF-4C08-BF32-BA2791CC1AF6}" dt="2025-11-10T09:02:33.970" v="205" actId="20577"/>
        <pc:sldMkLst>
          <pc:docMk/>
          <pc:sldMk cId="2919667948" sldId="263"/>
        </pc:sldMkLst>
        <pc:spChg chg="mod">
          <ac:chgData name="Hala Mohammed Fuad Timraz (2510717)" userId="1fd85e18-a269-4678-84e2-13e905f090f9" providerId="ADAL" clId="{CAB7EF7F-1FDF-4C08-BF32-BA2791CC1AF6}" dt="2025-11-10T09:02:33.970" v="205" actId="20577"/>
          <ac:spMkLst>
            <pc:docMk/>
            <pc:sldMk cId="2919667948" sldId="263"/>
            <ac:spMk id="2" creationId="{6C8CBA91-6CD0-E1E0-37E0-CCB32D6BE8C9}"/>
          </ac:spMkLst>
        </pc:spChg>
        <pc:spChg chg="mod">
          <ac:chgData name="Hala Mohammed Fuad Timraz (2510717)" userId="1fd85e18-a269-4678-84e2-13e905f090f9" providerId="ADAL" clId="{CAB7EF7F-1FDF-4C08-BF32-BA2791CC1AF6}" dt="2025-11-10T08:57:28.197" v="12"/>
          <ac:spMkLst>
            <pc:docMk/>
            <pc:sldMk cId="2919667948" sldId="263"/>
            <ac:spMk id="3" creationId="{47B25A46-4146-CAA3-8D26-9084687EBC2E}"/>
          </ac:spMkLst>
        </pc:spChg>
        <pc:spChg chg="mod">
          <ac:chgData name="Hala Mohammed Fuad Timraz (2510717)" userId="1fd85e18-a269-4678-84e2-13e905f090f9" providerId="ADAL" clId="{CAB7EF7F-1FDF-4C08-BF32-BA2791CC1AF6}" dt="2025-11-10T08:57:28.197" v="12"/>
          <ac:spMkLst>
            <pc:docMk/>
            <pc:sldMk cId="2919667948" sldId="263"/>
            <ac:spMk id="4" creationId="{7CBDFE7B-3C32-AC52-5540-9B1C085D2752}"/>
          </ac:spMkLst>
        </pc:spChg>
      </pc:sldChg>
      <pc:sldChg chg="modSp modTransition">
        <pc:chgData name="Hala Mohammed Fuad Timraz (2510717)" userId="1fd85e18-a269-4678-84e2-13e905f090f9" providerId="ADAL" clId="{CAB7EF7F-1FDF-4C08-BF32-BA2791CC1AF6}" dt="2025-11-10T08:59:20.210" v="60"/>
        <pc:sldMkLst>
          <pc:docMk/>
          <pc:sldMk cId="4033523792" sldId="264"/>
        </pc:sldMkLst>
        <pc:spChg chg="mod">
          <ac:chgData name="Hala Mohammed Fuad Timraz (2510717)" userId="1fd85e18-a269-4678-84e2-13e905f090f9" providerId="ADAL" clId="{CAB7EF7F-1FDF-4C08-BF32-BA2791CC1AF6}" dt="2025-11-10T08:57:28.197" v="12"/>
          <ac:spMkLst>
            <pc:docMk/>
            <pc:sldMk cId="4033523792" sldId="264"/>
            <ac:spMk id="2" creationId="{F18CFCBB-9428-3353-688C-6857C2F5CF96}"/>
          </ac:spMkLst>
        </pc:spChg>
        <pc:spChg chg="mod">
          <ac:chgData name="Hala Mohammed Fuad Timraz (2510717)" userId="1fd85e18-a269-4678-84e2-13e905f090f9" providerId="ADAL" clId="{CAB7EF7F-1FDF-4C08-BF32-BA2791CC1AF6}" dt="2025-11-10T08:57:28.197" v="12"/>
          <ac:spMkLst>
            <pc:docMk/>
            <pc:sldMk cId="4033523792" sldId="264"/>
            <ac:spMk id="3" creationId="{0AEC9689-ABE2-8CA0-2A81-C4456DBA46FB}"/>
          </ac:spMkLst>
        </pc:spChg>
        <pc:spChg chg="mod">
          <ac:chgData name="Hala Mohammed Fuad Timraz (2510717)" userId="1fd85e18-a269-4678-84e2-13e905f090f9" providerId="ADAL" clId="{CAB7EF7F-1FDF-4C08-BF32-BA2791CC1AF6}" dt="2025-11-10T08:57:28.197" v="12"/>
          <ac:spMkLst>
            <pc:docMk/>
            <pc:sldMk cId="4033523792" sldId="264"/>
            <ac:spMk id="4" creationId="{0AE95CF4-7D05-31B8-10C1-F44548B3905A}"/>
          </ac:spMkLst>
        </pc:spChg>
      </pc:sldChg>
      <pc:sldChg chg="modSp modTransition">
        <pc:chgData name="Hala Mohammed Fuad Timraz (2510717)" userId="1fd85e18-a269-4678-84e2-13e905f090f9" providerId="ADAL" clId="{CAB7EF7F-1FDF-4C08-BF32-BA2791CC1AF6}" dt="2025-11-10T08:59:32.234" v="63"/>
        <pc:sldMkLst>
          <pc:docMk/>
          <pc:sldMk cId="2053484626" sldId="265"/>
        </pc:sldMkLst>
        <pc:spChg chg="mod">
          <ac:chgData name="Hala Mohammed Fuad Timraz (2510717)" userId="1fd85e18-a269-4678-84e2-13e905f090f9" providerId="ADAL" clId="{CAB7EF7F-1FDF-4C08-BF32-BA2791CC1AF6}" dt="2025-11-10T08:57:28.197" v="12"/>
          <ac:spMkLst>
            <pc:docMk/>
            <pc:sldMk cId="2053484626" sldId="265"/>
            <ac:spMk id="2" creationId="{4220D527-7E04-ABD9-2F4F-3AC3FF4459A1}"/>
          </ac:spMkLst>
        </pc:spChg>
        <pc:spChg chg="mod">
          <ac:chgData name="Hala Mohammed Fuad Timraz (2510717)" userId="1fd85e18-a269-4678-84e2-13e905f090f9" providerId="ADAL" clId="{CAB7EF7F-1FDF-4C08-BF32-BA2791CC1AF6}" dt="2025-11-10T08:57:28.197" v="12"/>
          <ac:spMkLst>
            <pc:docMk/>
            <pc:sldMk cId="2053484626" sldId="265"/>
            <ac:spMk id="5" creationId="{9E8348C0-6954-4C1D-168F-E046EB19CD26}"/>
          </ac:spMkLst>
        </pc:spChg>
      </pc:sldChg>
      <pc:sldChg chg="modSp modTransition">
        <pc:chgData name="Hala Mohammed Fuad Timraz (2510717)" userId="1fd85e18-a269-4678-84e2-13e905f090f9" providerId="ADAL" clId="{CAB7EF7F-1FDF-4C08-BF32-BA2791CC1AF6}" dt="2025-11-10T08:59:34.734" v="64"/>
        <pc:sldMkLst>
          <pc:docMk/>
          <pc:sldMk cId="3024125734" sldId="266"/>
        </pc:sldMkLst>
        <pc:spChg chg="mod">
          <ac:chgData name="Hala Mohammed Fuad Timraz (2510717)" userId="1fd85e18-a269-4678-84e2-13e905f090f9" providerId="ADAL" clId="{CAB7EF7F-1FDF-4C08-BF32-BA2791CC1AF6}" dt="2025-11-10T08:57:28.197" v="12"/>
          <ac:spMkLst>
            <pc:docMk/>
            <pc:sldMk cId="3024125734" sldId="266"/>
            <ac:spMk id="2" creationId="{C79D909E-93A9-4093-4A5C-C113DAFE41FD}"/>
          </ac:spMkLst>
        </pc:spChg>
        <pc:spChg chg="mod">
          <ac:chgData name="Hala Mohammed Fuad Timraz (2510717)" userId="1fd85e18-a269-4678-84e2-13e905f090f9" providerId="ADAL" clId="{CAB7EF7F-1FDF-4C08-BF32-BA2791CC1AF6}" dt="2025-11-10T08:57:28.197" v="12"/>
          <ac:spMkLst>
            <pc:docMk/>
            <pc:sldMk cId="3024125734" sldId="266"/>
            <ac:spMk id="5" creationId="{C4956303-A80C-6F29-85FF-37457DDAE495}"/>
          </ac:spMkLst>
        </pc:spChg>
      </pc:sldChg>
      <pc:sldChg chg="modSp modTransition">
        <pc:chgData name="Hala Mohammed Fuad Timraz (2510717)" userId="1fd85e18-a269-4678-84e2-13e905f090f9" providerId="ADAL" clId="{CAB7EF7F-1FDF-4C08-BF32-BA2791CC1AF6}" dt="2025-11-10T08:59:37.447" v="65"/>
        <pc:sldMkLst>
          <pc:docMk/>
          <pc:sldMk cId="2794986139" sldId="267"/>
        </pc:sldMkLst>
        <pc:spChg chg="mod">
          <ac:chgData name="Hala Mohammed Fuad Timraz (2510717)" userId="1fd85e18-a269-4678-84e2-13e905f090f9" providerId="ADAL" clId="{CAB7EF7F-1FDF-4C08-BF32-BA2791CC1AF6}" dt="2025-11-10T08:57:28.197" v="12"/>
          <ac:spMkLst>
            <pc:docMk/>
            <pc:sldMk cId="2794986139" sldId="267"/>
            <ac:spMk id="2" creationId="{6F1EF58E-2367-5E62-8698-D206963B3B6E}"/>
          </ac:spMkLst>
        </pc:spChg>
        <pc:spChg chg="mod">
          <ac:chgData name="Hala Mohammed Fuad Timraz (2510717)" userId="1fd85e18-a269-4678-84e2-13e905f090f9" providerId="ADAL" clId="{CAB7EF7F-1FDF-4C08-BF32-BA2791CC1AF6}" dt="2025-11-10T08:57:28.197" v="12"/>
          <ac:spMkLst>
            <pc:docMk/>
            <pc:sldMk cId="2794986139" sldId="267"/>
            <ac:spMk id="5" creationId="{4F52D6AD-C6F0-1946-5540-2A4C4CD6C93D}"/>
          </ac:spMkLst>
        </pc:spChg>
      </pc:sldChg>
      <pc:sldChg chg="modSp mod modTransition">
        <pc:chgData name="Hala Mohammed Fuad Timraz (2510717)" userId="1fd85e18-a269-4678-84e2-13e905f090f9" providerId="ADAL" clId="{CAB7EF7F-1FDF-4C08-BF32-BA2791CC1AF6}" dt="2025-11-10T09:04:23.209" v="214" actId="20577"/>
        <pc:sldMkLst>
          <pc:docMk/>
          <pc:sldMk cId="3123143858" sldId="268"/>
        </pc:sldMkLst>
        <pc:spChg chg="mod">
          <ac:chgData name="Hala Mohammed Fuad Timraz (2510717)" userId="1fd85e18-a269-4678-84e2-13e905f090f9" providerId="ADAL" clId="{CAB7EF7F-1FDF-4C08-BF32-BA2791CC1AF6}" dt="2025-11-10T09:04:23.209" v="214" actId="20577"/>
          <ac:spMkLst>
            <pc:docMk/>
            <pc:sldMk cId="3123143858" sldId="268"/>
            <ac:spMk id="2" creationId="{620633C4-8BE1-EEFB-9941-AADCD89B2217}"/>
          </ac:spMkLst>
        </pc:spChg>
        <pc:spChg chg="mod">
          <ac:chgData name="Hala Mohammed Fuad Timraz (2510717)" userId="1fd85e18-a269-4678-84e2-13e905f090f9" providerId="ADAL" clId="{CAB7EF7F-1FDF-4C08-BF32-BA2791CC1AF6}" dt="2025-11-10T08:57:28.197" v="12"/>
          <ac:spMkLst>
            <pc:docMk/>
            <pc:sldMk cId="3123143858" sldId="268"/>
            <ac:spMk id="5" creationId="{C1D20A43-255E-3ED5-C16D-1BB8EE778CFA}"/>
          </ac:spMkLst>
        </pc:spChg>
      </pc:sldChg>
      <pc:sldChg chg="modSp mod modTransition">
        <pc:chgData name="Hala Mohammed Fuad Timraz (2510717)" userId="1fd85e18-a269-4678-84e2-13e905f090f9" providerId="ADAL" clId="{CAB7EF7F-1FDF-4C08-BF32-BA2791CC1AF6}" dt="2025-11-10T09:04:52.259" v="229" actId="20577"/>
        <pc:sldMkLst>
          <pc:docMk/>
          <pc:sldMk cId="547493036" sldId="269"/>
        </pc:sldMkLst>
        <pc:spChg chg="mod">
          <ac:chgData name="Hala Mohammed Fuad Timraz (2510717)" userId="1fd85e18-a269-4678-84e2-13e905f090f9" providerId="ADAL" clId="{CAB7EF7F-1FDF-4C08-BF32-BA2791CC1AF6}" dt="2025-11-10T09:04:52.259" v="229" actId="20577"/>
          <ac:spMkLst>
            <pc:docMk/>
            <pc:sldMk cId="547493036" sldId="269"/>
            <ac:spMk id="2" creationId="{CC68E430-55B6-48CF-7CC9-0812100DB731}"/>
          </ac:spMkLst>
        </pc:spChg>
      </pc:sldChg>
    </pc:docChg>
  </pc:docChgLst>
  <pc:docChgLst>
    <pc:chgData name="Luzimayra Quaresma Dos Santos Pereira Neto (2517543)" userId="S::2517543@student.uwtsd.ac.uk::3b56d2d2-8318-4ffd-8097-b2e1b8635585" providerId="AD" clId="Web-{1AA04446-EF8C-B09F-65D3-3061226DEE02}"/>
    <pc:docChg chg="addSld delSld modSld sldOrd">
      <pc:chgData name="Luzimayra Quaresma Dos Santos Pereira Neto (2517543)" userId="S::2517543@student.uwtsd.ac.uk::3b56d2d2-8318-4ffd-8097-b2e1b8635585" providerId="AD" clId="Web-{1AA04446-EF8C-B09F-65D3-3061226DEE02}" dt="2025-11-09T23:29:50.181" v="127"/>
      <pc:docMkLst>
        <pc:docMk/>
      </pc:docMkLst>
      <pc:sldChg chg="addSp modSp new mod modClrScheme chgLayout">
        <pc:chgData name="Luzimayra Quaresma Dos Santos Pereira Neto (2517543)" userId="S::2517543@student.uwtsd.ac.uk::3b56d2d2-8318-4ffd-8097-b2e1b8635585" providerId="AD" clId="Web-{1AA04446-EF8C-B09F-65D3-3061226DEE02}" dt="2025-11-09T22:28:18.018" v="31" actId="20577"/>
        <pc:sldMkLst>
          <pc:docMk/>
          <pc:sldMk cId="1576658912" sldId="259"/>
        </pc:sldMkLst>
        <pc:spChg chg="mod ord">
          <ac:chgData name="Luzimayra Quaresma Dos Santos Pereira Neto (2517543)" userId="S::2517543@student.uwtsd.ac.uk::3b56d2d2-8318-4ffd-8097-b2e1b8635585" providerId="AD" clId="Web-{1AA04446-EF8C-B09F-65D3-3061226DEE02}" dt="2025-11-09T22:22:29.074" v="5" actId="20577"/>
          <ac:spMkLst>
            <pc:docMk/>
            <pc:sldMk cId="1576658912" sldId="259"/>
            <ac:spMk id="2" creationId="{8AE33582-0E02-3A96-898D-B72D73A1E4D6}"/>
          </ac:spMkLst>
        </pc:spChg>
        <pc:spChg chg="mod ord">
          <ac:chgData name="Luzimayra Quaresma Dos Santos Pereira Neto (2517543)" userId="S::2517543@student.uwtsd.ac.uk::3b56d2d2-8318-4ffd-8097-b2e1b8635585" providerId="AD" clId="Web-{1AA04446-EF8C-B09F-65D3-3061226DEE02}" dt="2025-11-09T22:24:16.514" v="18" actId="20577"/>
          <ac:spMkLst>
            <pc:docMk/>
            <pc:sldMk cId="1576658912" sldId="259"/>
            <ac:spMk id="3" creationId="{85FBB6AB-CDAC-4D4C-8749-BC1D754FE98D}"/>
          </ac:spMkLst>
        </pc:spChg>
        <pc:spChg chg="add mod ord">
          <ac:chgData name="Luzimayra Quaresma Dos Santos Pereira Neto (2517543)" userId="S::2517543@student.uwtsd.ac.uk::3b56d2d2-8318-4ffd-8097-b2e1b8635585" providerId="AD" clId="Web-{1AA04446-EF8C-B09F-65D3-3061226DEE02}" dt="2025-11-09T22:28:18.018" v="31" actId="20577"/>
          <ac:spMkLst>
            <pc:docMk/>
            <pc:sldMk cId="1576658912" sldId="259"/>
            <ac:spMk id="4" creationId="{E555E0C2-9232-A163-70D6-C2537E67BE25}"/>
          </ac:spMkLst>
        </pc:spChg>
      </pc:sldChg>
      <pc:sldChg chg="addSp delSp modSp new mod modClrScheme chgLayout">
        <pc:chgData name="Luzimayra Quaresma Dos Santos Pereira Neto (2517543)" userId="S::2517543@student.uwtsd.ac.uk::3b56d2d2-8318-4ffd-8097-b2e1b8635585" providerId="AD" clId="Web-{1AA04446-EF8C-B09F-65D3-3061226DEE02}" dt="2025-11-09T23:29:37.197" v="126" actId="20577"/>
        <pc:sldMkLst>
          <pc:docMk/>
          <pc:sldMk cId="3216310324" sldId="260"/>
        </pc:sldMkLst>
        <pc:spChg chg="mod ord">
          <ac:chgData name="Luzimayra Quaresma Dos Santos Pereira Neto (2517543)" userId="S::2517543@student.uwtsd.ac.uk::3b56d2d2-8318-4ffd-8097-b2e1b8635585" providerId="AD" clId="Web-{1AA04446-EF8C-B09F-65D3-3061226DEE02}" dt="2025-11-09T23:26:19.444" v="103"/>
          <ac:spMkLst>
            <pc:docMk/>
            <pc:sldMk cId="3216310324" sldId="260"/>
            <ac:spMk id="2" creationId="{1AFFC4D4-5AA7-4E90-5D8A-DF7F971DEFEE}"/>
          </ac:spMkLst>
        </pc:spChg>
        <pc:spChg chg="mod ord">
          <ac:chgData name="Luzimayra Quaresma Dos Santos Pereira Neto (2517543)" userId="S::2517543@student.uwtsd.ac.uk::3b56d2d2-8318-4ffd-8097-b2e1b8635585" providerId="AD" clId="Web-{1AA04446-EF8C-B09F-65D3-3061226DEE02}" dt="2025-11-09T23:26:19.444" v="103"/>
          <ac:spMkLst>
            <pc:docMk/>
            <pc:sldMk cId="3216310324" sldId="260"/>
            <ac:spMk id="3" creationId="{07F67CCB-B973-5A14-8088-274EB1F05B81}"/>
          </ac:spMkLst>
        </pc:spChg>
        <pc:spChg chg="add del mod ord">
          <ac:chgData name="Luzimayra Quaresma Dos Santos Pereira Neto (2517543)" userId="S::2517543@student.uwtsd.ac.uk::3b56d2d2-8318-4ffd-8097-b2e1b8635585" providerId="AD" clId="Web-{1AA04446-EF8C-B09F-65D3-3061226DEE02}" dt="2025-11-09T23:26:06.522" v="102"/>
          <ac:spMkLst>
            <pc:docMk/>
            <pc:sldMk cId="3216310324" sldId="260"/>
            <ac:spMk id="4" creationId="{B5A9AB37-D08F-E17F-A440-65AB8EDFA3C2}"/>
          </ac:spMkLst>
        </pc:spChg>
        <pc:spChg chg="add mod ord">
          <ac:chgData name="Luzimayra Quaresma Dos Santos Pereira Neto (2517543)" userId="S::2517543@student.uwtsd.ac.uk::3b56d2d2-8318-4ffd-8097-b2e1b8635585" providerId="AD" clId="Web-{1AA04446-EF8C-B09F-65D3-3061226DEE02}" dt="2025-11-09T23:29:37.197" v="126" actId="20577"/>
          <ac:spMkLst>
            <pc:docMk/>
            <pc:sldMk cId="3216310324" sldId="260"/>
            <ac:spMk id="5" creationId="{B828CB7E-679A-1A0E-22C0-740D3E35058F}"/>
          </ac:spMkLst>
        </pc:spChg>
        <pc:spChg chg="add mod">
          <ac:chgData name="Luzimayra Quaresma Dos Santos Pereira Neto (2517543)" userId="S::2517543@student.uwtsd.ac.uk::3b56d2d2-8318-4ffd-8097-b2e1b8635585" providerId="AD" clId="Web-{1AA04446-EF8C-B09F-65D3-3061226DEE02}" dt="2025-11-09T23:27:06.913" v="109" actId="20577"/>
          <ac:spMkLst>
            <pc:docMk/>
            <pc:sldMk cId="3216310324" sldId="260"/>
            <ac:spMk id="6" creationId="{CF463BFE-D907-A635-6669-225098F97532}"/>
          </ac:spMkLst>
        </pc:spChg>
        <pc:spChg chg="add mod">
          <ac:chgData name="Luzimayra Quaresma Dos Santos Pereira Neto (2517543)" userId="S::2517543@student.uwtsd.ac.uk::3b56d2d2-8318-4ffd-8097-b2e1b8635585" providerId="AD" clId="Web-{1AA04446-EF8C-B09F-65D3-3061226DEE02}" dt="2025-11-09T23:28:14.633" v="117" actId="20577"/>
          <ac:spMkLst>
            <pc:docMk/>
            <pc:sldMk cId="3216310324" sldId="260"/>
            <ac:spMk id="7" creationId="{B516F529-8AFB-485A-1F10-0CCB998DB028}"/>
          </ac:spMkLst>
        </pc:spChg>
      </pc:sldChg>
      <pc:sldChg chg="new del">
        <pc:chgData name="Luzimayra Quaresma Dos Santos Pereira Neto (2517543)" userId="S::2517543@student.uwtsd.ac.uk::3b56d2d2-8318-4ffd-8097-b2e1b8635585" providerId="AD" clId="Web-{1AA04446-EF8C-B09F-65D3-3061226DEE02}" dt="2025-11-09T23:29:50.181" v="127"/>
        <pc:sldMkLst>
          <pc:docMk/>
          <pc:sldMk cId="1945683784" sldId="261"/>
        </pc:sldMkLst>
      </pc:sldChg>
      <pc:sldChg chg="addSp modSp new mod ord modClrScheme chgLayout">
        <pc:chgData name="Luzimayra Quaresma Dos Santos Pereira Neto (2517543)" userId="S::2517543@student.uwtsd.ac.uk::3b56d2d2-8318-4ffd-8097-b2e1b8635585" providerId="AD" clId="Web-{1AA04446-EF8C-B09F-65D3-3061226DEE02}" dt="2025-11-09T23:29:21.556" v="124" actId="20577"/>
        <pc:sldMkLst>
          <pc:docMk/>
          <pc:sldMk cId="2919667948" sldId="263"/>
        </pc:sldMkLst>
        <pc:spChg chg="mod ord">
          <ac:chgData name="Luzimayra Quaresma Dos Santos Pereira Neto (2517543)" userId="S::2517543@student.uwtsd.ac.uk::3b56d2d2-8318-4ffd-8097-b2e1b8635585" providerId="AD" clId="Web-{1AA04446-EF8C-B09F-65D3-3061226DEE02}" dt="2025-11-09T23:01:23.026" v="81"/>
          <ac:spMkLst>
            <pc:docMk/>
            <pc:sldMk cId="2919667948" sldId="263"/>
            <ac:spMk id="2" creationId="{6C8CBA91-6CD0-E1E0-37E0-CCB32D6BE8C9}"/>
          </ac:spMkLst>
        </pc:spChg>
        <pc:spChg chg="mod ord">
          <ac:chgData name="Luzimayra Quaresma Dos Santos Pereira Neto (2517543)" userId="S::2517543@student.uwtsd.ac.uk::3b56d2d2-8318-4ffd-8097-b2e1b8635585" providerId="AD" clId="Web-{1AA04446-EF8C-B09F-65D3-3061226DEE02}" dt="2025-11-09T23:29:04.149" v="121" actId="20577"/>
          <ac:spMkLst>
            <pc:docMk/>
            <pc:sldMk cId="2919667948" sldId="263"/>
            <ac:spMk id="3" creationId="{47B25A46-4146-CAA3-8D26-9084687EBC2E}"/>
          </ac:spMkLst>
        </pc:spChg>
        <pc:spChg chg="add mod ord">
          <ac:chgData name="Luzimayra Quaresma Dos Santos Pereira Neto (2517543)" userId="S::2517543@student.uwtsd.ac.uk::3b56d2d2-8318-4ffd-8097-b2e1b8635585" providerId="AD" clId="Web-{1AA04446-EF8C-B09F-65D3-3061226DEE02}" dt="2025-11-09T23:29:21.556" v="124" actId="20577"/>
          <ac:spMkLst>
            <pc:docMk/>
            <pc:sldMk cId="2919667948" sldId="263"/>
            <ac:spMk id="4" creationId="{7CBDFE7B-3C32-AC52-5540-9B1C085D2752}"/>
          </ac:spMkLst>
        </pc:spChg>
      </pc:sldChg>
      <pc:sldChg chg="addSp modSp new mod modClrScheme chgLayout">
        <pc:chgData name="Luzimayra Quaresma Dos Santos Pereira Neto (2517543)" userId="S::2517543@student.uwtsd.ac.uk::3b56d2d2-8318-4ffd-8097-b2e1b8635585" providerId="AD" clId="Web-{1AA04446-EF8C-B09F-65D3-3061226DEE02}" dt="2025-11-09T23:29:31.228" v="125" actId="20577"/>
        <pc:sldMkLst>
          <pc:docMk/>
          <pc:sldMk cId="4033523792" sldId="264"/>
        </pc:sldMkLst>
        <pc:spChg chg="mod ord">
          <ac:chgData name="Luzimayra Quaresma Dos Santos Pereira Neto (2517543)" userId="S::2517543@student.uwtsd.ac.uk::3b56d2d2-8318-4ffd-8097-b2e1b8635585" providerId="AD" clId="Web-{1AA04446-EF8C-B09F-65D3-3061226DEE02}" dt="2025-11-09T23:21:52.655" v="97" actId="20577"/>
          <ac:spMkLst>
            <pc:docMk/>
            <pc:sldMk cId="4033523792" sldId="264"/>
            <ac:spMk id="2" creationId="{F18CFCBB-9428-3353-688C-6857C2F5CF96}"/>
          </ac:spMkLst>
        </pc:spChg>
        <pc:spChg chg="mod ord">
          <ac:chgData name="Luzimayra Quaresma Dos Santos Pereira Neto (2517543)" userId="S::2517543@student.uwtsd.ac.uk::3b56d2d2-8318-4ffd-8097-b2e1b8635585" providerId="AD" clId="Web-{1AA04446-EF8C-B09F-65D3-3061226DEE02}" dt="2025-11-09T23:21:48.576" v="96" actId="20577"/>
          <ac:spMkLst>
            <pc:docMk/>
            <pc:sldMk cId="4033523792" sldId="264"/>
            <ac:spMk id="3" creationId="{0AEC9689-ABE2-8CA0-2A81-C4456DBA46FB}"/>
          </ac:spMkLst>
        </pc:spChg>
        <pc:spChg chg="add mod ord">
          <ac:chgData name="Luzimayra Quaresma Dos Santos Pereira Neto (2517543)" userId="S::2517543@student.uwtsd.ac.uk::3b56d2d2-8318-4ffd-8097-b2e1b8635585" providerId="AD" clId="Web-{1AA04446-EF8C-B09F-65D3-3061226DEE02}" dt="2025-11-09T23:29:31.228" v="125" actId="20577"/>
          <ac:spMkLst>
            <pc:docMk/>
            <pc:sldMk cId="4033523792" sldId="264"/>
            <ac:spMk id="4" creationId="{0AE95CF4-7D05-31B8-10C1-F44548B3905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128FA71-3A18-48C0-980F-4B68F7F63042}" type="datetime1">
              <a:rPr lang="en-US" smtClean="0"/>
              <a:t>11/10/2025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18189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C1210E-201E-4473-82AC-2466F5386C38}"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29922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47273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06041F-4525-44D5-AA4F-332294BF1F56}" type="datetime1">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6376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9557091-BBDF-4EB9-BA6B-2BB67AC4FC0F}" type="datetime1">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1727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2D6B226B-77A6-410C-9796-083F278E0125}" type="datetime1">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60926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22008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32468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77326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242636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304993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2890835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119869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F45AC6-C491-4585-A584-9CE2AF7D5500}" type="datetime1">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778371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F45AC6-C491-4585-A584-9CE2AF7D5500}" type="datetime1">
              <a:rPr lang="en-US" smtClean="0"/>
              <a:t>11/10/2025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853401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7104EDB3-C0E8-45F8-9E1D-1B6C8D1880C0}"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97466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9CF0EC4B-54ED-4041-B552-9BA760FA3DBA}"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955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7F45AC6-C491-4585-A584-9CE2AF7D5500}" type="datetime1">
              <a:rPr lang="en-US" smtClean="0"/>
              <a:t>11/10/2025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89362467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descr="Abstract smoke background">
            <a:extLst>
              <a:ext uri="{FF2B5EF4-FFF2-40B4-BE49-F238E27FC236}">
                <a16:creationId xmlns:a16="http://schemas.microsoft.com/office/drawing/2014/main" id="{3EEB609E-C619-CB69-9975-B8C8E2976EB7}"/>
              </a:ext>
            </a:extLst>
          </p:cNvPr>
          <p:cNvPicPr>
            <a:picLocks noChangeAspect="1"/>
          </p:cNvPicPr>
          <p:nvPr/>
        </p:nvPicPr>
        <p:blipFill>
          <a:blip r:embed="rId2">
            <a:duotone>
              <a:prstClr val="black"/>
              <a:schemeClr val="accent5">
                <a:tint val="45000"/>
                <a:satMod val="400000"/>
              </a:schemeClr>
            </a:duotone>
            <a:alphaModFix amt="25000"/>
          </a:blip>
          <a:srcRect t="25882" r="9090" b="2265"/>
          <a:stretch>
            <a:fillRect/>
          </a:stretch>
        </p:blipFill>
        <p:spPr>
          <a:xfrm>
            <a:off x="474133" y="475488"/>
            <a:ext cx="11243734" cy="5909733"/>
          </a:xfrm>
          <a:prstGeom prst="rect">
            <a:avLst/>
          </a:prstGeom>
        </p:spPr>
      </p:pic>
      <p:sp>
        <p:nvSpPr>
          <p:cNvPr id="2" name="Title 1">
            <a:extLst>
              <a:ext uri="{FF2B5EF4-FFF2-40B4-BE49-F238E27FC236}">
                <a16:creationId xmlns:a16="http://schemas.microsoft.com/office/drawing/2014/main" id="{993AEE7B-27CF-0D6F-5A7A-FF5972EC4DF0}"/>
              </a:ext>
            </a:extLst>
          </p:cNvPr>
          <p:cNvSpPr>
            <a:spLocks noGrp="1"/>
          </p:cNvSpPr>
          <p:nvPr>
            <p:ph type="ctrTitle"/>
          </p:nvPr>
        </p:nvSpPr>
        <p:spPr>
          <a:xfrm>
            <a:off x="1154954" y="2099733"/>
            <a:ext cx="8827245" cy="2677648"/>
          </a:xfrm>
        </p:spPr>
        <p:txBody>
          <a:bodyPr>
            <a:normAutofit/>
          </a:bodyPr>
          <a:lstStyle/>
          <a:p>
            <a:r>
              <a:rPr lang="en-GB"/>
              <a:t>Group presentation</a:t>
            </a:r>
          </a:p>
        </p:txBody>
      </p:sp>
      <p:sp>
        <p:nvSpPr>
          <p:cNvPr id="3" name="Subtitle 2">
            <a:extLst>
              <a:ext uri="{FF2B5EF4-FFF2-40B4-BE49-F238E27FC236}">
                <a16:creationId xmlns:a16="http://schemas.microsoft.com/office/drawing/2014/main" id="{0312537F-7E99-DC65-F5B3-FE899E7AC8AC}"/>
              </a:ext>
            </a:extLst>
          </p:cNvPr>
          <p:cNvSpPr>
            <a:spLocks noGrp="1"/>
          </p:cNvSpPr>
          <p:nvPr>
            <p:ph type="subTitle" idx="1"/>
          </p:nvPr>
        </p:nvSpPr>
        <p:spPr>
          <a:xfrm>
            <a:off x="1154954" y="4777380"/>
            <a:ext cx="8827245" cy="861420"/>
          </a:xfrm>
        </p:spPr>
        <p:txBody>
          <a:bodyPr>
            <a:normAutofit/>
          </a:bodyPr>
          <a:lstStyle/>
          <a:p>
            <a:r>
              <a:rPr lang="en-GB">
                <a:solidFill>
                  <a:schemeClr val="bg1"/>
                </a:solidFill>
              </a:rPr>
              <a:t>Hala ,</a:t>
            </a:r>
            <a:r>
              <a:rPr lang="en-GB" err="1">
                <a:solidFill>
                  <a:schemeClr val="bg1"/>
                </a:solidFill>
              </a:rPr>
              <a:t>shazia</a:t>
            </a:r>
            <a:r>
              <a:rPr lang="en-GB">
                <a:solidFill>
                  <a:schemeClr val="bg1"/>
                </a:solidFill>
              </a:rPr>
              <a:t> ,</a:t>
            </a:r>
            <a:r>
              <a:rPr lang="en-GB" err="1">
                <a:solidFill>
                  <a:schemeClr val="bg1"/>
                </a:solidFill>
              </a:rPr>
              <a:t>luzi</a:t>
            </a:r>
            <a:r>
              <a:rPr lang="en-GB">
                <a:solidFill>
                  <a:schemeClr val="bg1"/>
                </a:solidFill>
              </a:rPr>
              <a:t> ,</a:t>
            </a:r>
            <a:r>
              <a:rPr lang="en-GB" err="1">
                <a:solidFill>
                  <a:schemeClr val="bg1"/>
                </a:solidFill>
              </a:rPr>
              <a:t>rita</a:t>
            </a:r>
            <a:r>
              <a:rPr lang="en-GB">
                <a:solidFill>
                  <a:schemeClr val="bg1"/>
                </a:solidFill>
              </a:rPr>
              <a:t> ,verry </a:t>
            </a:r>
          </a:p>
        </p:txBody>
      </p:sp>
    </p:spTree>
    <p:extLst>
      <p:ext uri="{BB962C8B-B14F-4D97-AF65-F5344CB8AC3E}">
        <p14:creationId xmlns:p14="http://schemas.microsoft.com/office/powerpoint/2010/main" val="332430976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0DD91-83C6-3251-1A92-A0736B78860F}"/>
              </a:ext>
            </a:extLst>
          </p:cNvPr>
          <p:cNvSpPr>
            <a:spLocks noGrp="1"/>
          </p:cNvSpPr>
          <p:nvPr>
            <p:ph type="title"/>
          </p:nvPr>
        </p:nvSpPr>
        <p:spPr>
          <a:xfrm>
            <a:off x="1000372" y="1209957"/>
            <a:ext cx="3034580" cy="4438087"/>
          </a:xfrm>
        </p:spPr>
        <p:txBody>
          <a:bodyPr anchor="ctr">
            <a:normAutofit/>
          </a:bodyPr>
          <a:lstStyle/>
          <a:p>
            <a:pPr algn="r"/>
            <a:r>
              <a:rPr lang="en-US" sz="1400">
                <a:solidFill>
                  <a:schemeClr val="tx1"/>
                </a:solidFill>
              </a:rPr>
              <a:t>Introduction </a:t>
            </a:r>
            <a:br>
              <a:rPr lang="en-US" sz="1400">
                <a:solidFill>
                  <a:schemeClr val="tx1"/>
                </a:solidFill>
              </a:rPr>
            </a:br>
            <a:r>
              <a:rPr lang="en-US" sz="1400" b="1">
                <a:solidFill>
                  <a:schemeClr val="tx1"/>
                </a:solidFill>
              </a:rPr>
              <a:t>Hala Timraz id 2510717</a:t>
            </a:r>
          </a:p>
        </p:txBody>
      </p:sp>
      <p:sp>
        <p:nvSpPr>
          <p:cNvPr id="3" name="Content Placeholder 2">
            <a:extLst>
              <a:ext uri="{FF2B5EF4-FFF2-40B4-BE49-F238E27FC236}">
                <a16:creationId xmlns:a16="http://schemas.microsoft.com/office/drawing/2014/main" id="{DAB750B3-D13D-28BC-CCDA-9070516282A6}"/>
              </a:ext>
            </a:extLst>
          </p:cNvPr>
          <p:cNvSpPr>
            <a:spLocks noGrp="1"/>
          </p:cNvSpPr>
          <p:nvPr>
            <p:ph idx="1"/>
          </p:nvPr>
        </p:nvSpPr>
        <p:spPr>
          <a:xfrm>
            <a:off x="4678424" y="1059025"/>
            <a:ext cx="5302189" cy="4739950"/>
          </a:xfrm>
        </p:spPr>
        <p:txBody>
          <a:bodyPr vert="horz" lIns="91440" tIns="45720" rIns="91440" bIns="45720" rtlCol="0" anchor="ctr">
            <a:normAutofit/>
          </a:bodyPr>
          <a:lstStyle/>
          <a:p>
            <a:pPr marL="0" indent="0">
              <a:buNone/>
            </a:pPr>
            <a:r>
              <a:rPr lang="en-US">
                <a:solidFill>
                  <a:schemeClr val="tx1"/>
                </a:solidFill>
              </a:rPr>
              <a:t>Today we will talk about how the residential care home can use microsoft ,powerpoint and teams to improve communication, saftey and also them  getting the most results in a small amount of time meaning also good feedback from anyone that had an experience with the carehome </a:t>
            </a:r>
          </a:p>
        </p:txBody>
      </p:sp>
    </p:spTree>
    <p:extLst>
      <p:ext uri="{BB962C8B-B14F-4D97-AF65-F5344CB8AC3E}">
        <p14:creationId xmlns:p14="http://schemas.microsoft.com/office/powerpoint/2010/main" val="140073949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8" name="Group 27">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64CC2BDC-00F9-57D4-0BCE-7B0A0426755F}"/>
              </a:ext>
            </a:extLst>
          </p:cNvPr>
          <p:cNvSpPr>
            <a:spLocks noGrp="1"/>
          </p:cNvSpPr>
          <p:nvPr>
            <p:ph type="title"/>
          </p:nvPr>
        </p:nvSpPr>
        <p:spPr>
          <a:xfrm>
            <a:off x="1000372" y="1209957"/>
            <a:ext cx="3034580" cy="4438087"/>
          </a:xfrm>
        </p:spPr>
        <p:txBody>
          <a:bodyPr anchor="ctr">
            <a:normAutofit/>
          </a:bodyPr>
          <a:lstStyle/>
          <a:p>
            <a:pPr algn="r"/>
            <a:r>
              <a:rPr lang="en-GB" sz="1600">
                <a:solidFill>
                  <a:schemeClr val="tx1"/>
                </a:solidFill>
                <a:latin typeface="Neue Haas Grotesk Text Pro"/>
                <a:ea typeface="Calibri"/>
                <a:cs typeface="Calibri"/>
              </a:rPr>
              <a:t>About sunrise care home </a:t>
            </a:r>
            <a:br>
              <a:rPr lang="en-GB" sz="1600">
                <a:solidFill>
                  <a:schemeClr val="tx1"/>
                </a:solidFill>
                <a:latin typeface="Neue Haas Grotesk Text Pro"/>
                <a:ea typeface="Calibri"/>
                <a:cs typeface="Calibri"/>
              </a:rPr>
            </a:br>
            <a:r>
              <a:rPr lang="en-GB" sz="1600">
                <a:solidFill>
                  <a:schemeClr val="tx1"/>
                </a:solidFill>
                <a:latin typeface="Neue Haas Grotesk Text Pro"/>
                <a:ea typeface="Calibri"/>
                <a:cs typeface="Calibri"/>
              </a:rPr>
              <a:t>Hala Timraz id 2510717</a:t>
            </a:r>
            <a:br>
              <a:rPr lang="en-GB" sz="1600">
                <a:solidFill>
                  <a:schemeClr val="tx1"/>
                </a:solidFill>
                <a:latin typeface="Neue Haas Grotesk Text Pro"/>
                <a:ea typeface="Calibri"/>
                <a:cs typeface="Calibri"/>
              </a:rPr>
            </a:br>
            <a:endParaRPr lang="en-GB" sz="1600">
              <a:solidFill>
                <a:schemeClr val="tx1"/>
              </a:solidFill>
              <a:latin typeface="Neue Haas Grotesk Text Pro"/>
              <a:ea typeface="Calibri"/>
              <a:cs typeface="Calibri"/>
            </a:endParaRPr>
          </a:p>
        </p:txBody>
      </p:sp>
      <p:cxnSp>
        <p:nvCxnSpPr>
          <p:cNvPr id="29" name="Straight Connector 28">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8A4C35-8C99-01B1-EB60-F351D834F622}"/>
              </a:ext>
            </a:extLst>
          </p:cNvPr>
          <p:cNvSpPr>
            <a:spLocks noGrp="1"/>
          </p:cNvSpPr>
          <p:nvPr>
            <p:ph idx="1"/>
          </p:nvPr>
        </p:nvSpPr>
        <p:spPr>
          <a:xfrm>
            <a:off x="4678424" y="1059025"/>
            <a:ext cx="5302189" cy="4739950"/>
          </a:xfrm>
        </p:spPr>
        <p:txBody>
          <a:bodyPr vert="horz" lIns="91440" tIns="45720" rIns="91440" bIns="45720" rtlCol="0" anchor="ctr">
            <a:normAutofit/>
          </a:bodyPr>
          <a:lstStyle/>
          <a:p>
            <a:pPr>
              <a:lnSpc>
                <a:spcPct val="90000"/>
              </a:lnSpc>
            </a:pPr>
            <a:r>
              <a:rPr lang="en-GB" sz="1400">
                <a:solidFill>
                  <a:schemeClr val="tx1"/>
                </a:solidFill>
              </a:rPr>
              <a:t>Sunrise Residential Care Home is a medium-sized facility caring for approximately thirty-five residents , most of the patients there  have dementia, mobility issues, or other long-term conditions. Its mission is to foster a warm and inclusive environment where residents can live as independently and comfortably as possible, supported by a multidisciplinary team comprising registered nurses, carers, administrators, and visiting professionals who focus on individual physical, emotional, and social well-being. In recent times, the home embarked on a digital journey, bringing in all Microsoft 365 tools like Outlook, Teams, and SharePoint to enable seamless communication, manage care documents, and reduce paper-based work with the aim of improving efficiencies and ensuring that information is accurate and timely across shifts. However, there are challenges while making a shift to completely digital systems, such as issues over staff confidence and training needs. To address these challenges, Sunrise Residential provides dedicated training sessions, one-to-one support, and "digital champions" that help them fully exploit the use of technology to improve teamwork, communication, and high-quality care.</a:t>
            </a:r>
          </a:p>
        </p:txBody>
      </p:sp>
    </p:spTree>
    <p:extLst>
      <p:ext uri="{BB962C8B-B14F-4D97-AF65-F5344CB8AC3E}">
        <p14:creationId xmlns:p14="http://schemas.microsoft.com/office/powerpoint/2010/main" val="104067130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33582-0E02-3A96-898D-B72D73A1E4D6}"/>
              </a:ext>
            </a:extLst>
          </p:cNvPr>
          <p:cNvSpPr>
            <a:spLocks noGrp="1"/>
          </p:cNvSpPr>
          <p:nvPr>
            <p:ph type="title"/>
          </p:nvPr>
        </p:nvSpPr>
        <p:spPr/>
        <p:txBody>
          <a:bodyPr>
            <a:normAutofit fontScale="90000"/>
          </a:bodyPr>
          <a:lstStyle/>
          <a:p>
            <a:r>
              <a:rPr lang="en-GB" sz="4400" b="0">
                <a:latin typeface="Aptos Display"/>
              </a:rPr>
              <a:t>Improves teamwork and real time communication . </a:t>
            </a:r>
            <a:r>
              <a:rPr lang="en-GB" sz="4400">
                <a:latin typeface="Aptos Display"/>
              </a:rPr>
              <a:t>Luzi 2517543</a:t>
            </a:r>
            <a:endParaRPr lang="en-GB" sz="4400" b="0">
              <a:latin typeface="Aptos Display"/>
            </a:endParaRPr>
          </a:p>
          <a:p>
            <a:endParaRPr lang="en-GB"/>
          </a:p>
        </p:txBody>
      </p:sp>
      <p:sp>
        <p:nvSpPr>
          <p:cNvPr id="3" name="Content Placeholder 2">
            <a:extLst>
              <a:ext uri="{FF2B5EF4-FFF2-40B4-BE49-F238E27FC236}">
                <a16:creationId xmlns:a16="http://schemas.microsoft.com/office/drawing/2014/main" id="{85FBB6AB-CDAC-4D4C-8749-BC1D754FE98D}"/>
              </a:ext>
            </a:extLst>
          </p:cNvPr>
          <p:cNvSpPr>
            <a:spLocks noGrp="1"/>
          </p:cNvSpPr>
          <p:nvPr>
            <p:ph sz="half" idx="1"/>
          </p:nvPr>
        </p:nvSpPr>
        <p:spPr/>
        <p:txBody>
          <a:bodyPr vert="horz" lIns="91440" tIns="45720" rIns="91440" bIns="45720" rtlCol="0" anchor="t">
            <a:normAutofit/>
          </a:bodyPr>
          <a:lstStyle/>
          <a:p>
            <a:pPr marL="0" indent="0">
              <a:buNone/>
            </a:pPr>
            <a:r>
              <a:rPr lang="en-GB"/>
              <a:t>In health care environments, Microsoft word allows doctors ,nurses ,and carers to work together on the same patient document at the same time .this guarantees that everyone is aware of the patients progress and improve coordination .</a:t>
            </a:r>
          </a:p>
          <a:p>
            <a:pPr marL="0" indent="0">
              <a:buNone/>
            </a:pPr>
            <a:endParaRPr lang="en-GB"/>
          </a:p>
        </p:txBody>
      </p:sp>
      <p:sp>
        <p:nvSpPr>
          <p:cNvPr id="4" name="Content Placeholder 3">
            <a:extLst>
              <a:ext uri="{FF2B5EF4-FFF2-40B4-BE49-F238E27FC236}">
                <a16:creationId xmlns:a16="http://schemas.microsoft.com/office/drawing/2014/main" id="{E555E0C2-9232-A163-70D6-C2537E67BE25}"/>
              </a:ext>
            </a:extLst>
          </p:cNvPr>
          <p:cNvSpPr>
            <a:spLocks noGrp="1"/>
          </p:cNvSpPr>
          <p:nvPr>
            <p:ph sz="half" idx="2"/>
          </p:nvPr>
        </p:nvSpPr>
        <p:spPr/>
        <p:txBody>
          <a:bodyPr vert="horz" lIns="91440" tIns="45720" rIns="91440" bIns="45720" rtlCol="0" anchor="t">
            <a:normAutofit/>
          </a:bodyPr>
          <a:lstStyle/>
          <a:p>
            <a:pPr marL="0" indent="0">
              <a:buNone/>
            </a:pPr>
            <a:r>
              <a:rPr lang="en-GB"/>
              <a:t>When we are editing and commenting tools can make easier for professionals to communicate well and efficiently .Also this will  help staff to communicate more clearly in health teams .They will respond quickly to patient needs ,especially when they are changes to shift or even in emergency situations .</a:t>
            </a:r>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157665891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CBA91-6CD0-E1E0-37E0-CCB32D6BE8C9}"/>
              </a:ext>
            </a:extLst>
          </p:cNvPr>
          <p:cNvSpPr>
            <a:spLocks noGrp="1"/>
          </p:cNvSpPr>
          <p:nvPr>
            <p:ph type="title"/>
          </p:nvPr>
        </p:nvSpPr>
        <p:spPr/>
        <p:txBody>
          <a:bodyPr/>
          <a:lstStyle/>
          <a:p>
            <a:r>
              <a:rPr lang="en-GB"/>
              <a:t>Simple file Luzi 2517543</a:t>
            </a:r>
          </a:p>
          <a:p>
            <a:endParaRPr lang="en-GB"/>
          </a:p>
        </p:txBody>
      </p:sp>
      <p:sp>
        <p:nvSpPr>
          <p:cNvPr id="3" name="Content Placeholder 2">
            <a:extLst>
              <a:ext uri="{FF2B5EF4-FFF2-40B4-BE49-F238E27FC236}">
                <a16:creationId xmlns:a16="http://schemas.microsoft.com/office/drawing/2014/main" id="{47B25A46-4146-CAA3-8D26-9084687EBC2E}"/>
              </a:ext>
            </a:extLst>
          </p:cNvPr>
          <p:cNvSpPr>
            <a:spLocks noGrp="1"/>
          </p:cNvSpPr>
          <p:nvPr>
            <p:ph idx="1"/>
          </p:nvPr>
        </p:nvSpPr>
        <p:spPr/>
        <p:txBody>
          <a:bodyPr vert="horz" lIns="91440" tIns="45720" rIns="91440" bIns="45720" rtlCol="0" anchor="t">
            <a:normAutofit/>
          </a:bodyPr>
          <a:lstStyle/>
          <a:p>
            <a:pPr marL="0" indent="0">
              <a:buNone/>
            </a:pPr>
            <a:r>
              <a:rPr lang="en-GB" sz="2000"/>
              <a:t>Using simple file by Sharing for Care Plans and Resources Microsoft allows to share care plans, and guides. Staff work from the same version of document, instead of different copies that cause mistakes or confusion. It also allows access permissions to be set, so only the right people can view or edit certain files, which helps protect patient confidentiality and keeps the organisation in line with data protection requirements. </a:t>
            </a:r>
          </a:p>
        </p:txBody>
      </p:sp>
      <p:sp>
        <p:nvSpPr>
          <p:cNvPr id="4" name="Text Placeholder 3">
            <a:extLst>
              <a:ext uri="{FF2B5EF4-FFF2-40B4-BE49-F238E27FC236}">
                <a16:creationId xmlns:a16="http://schemas.microsoft.com/office/drawing/2014/main" id="{7CBDFE7B-3C32-AC52-5540-9B1C085D2752}"/>
              </a:ext>
            </a:extLst>
          </p:cNvPr>
          <p:cNvSpPr>
            <a:spLocks noGrp="1"/>
          </p:cNvSpPr>
          <p:nvPr>
            <p:ph type="body" sz="half" idx="2"/>
          </p:nvPr>
        </p:nvSpPr>
        <p:spPr/>
        <p:txBody>
          <a:bodyPr>
            <a:normAutofit fontScale="92500" lnSpcReduction="10000"/>
          </a:bodyPr>
          <a:lstStyle/>
          <a:p>
            <a:r>
              <a:rPr lang="en-GB" sz="2000"/>
              <a:t>Example: uploading a PowerPoint training session to Microsoft Teams, allowing night-shift carers to access when it best suits their schedule so they can complete their training without disruption.</a:t>
            </a:r>
          </a:p>
          <a:p>
            <a:endParaRPr lang="en-GB"/>
          </a:p>
        </p:txBody>
      </p:sp>
    </p:spTree>
    <p:extLst>
      <p:ext uri="{BB962C8B-B14F-4D97-AF65-F5344CB8AC3E}">
        <p14:creationId xmlns:p14="http://schemas.microsoft.com/office/powerpoint/2010/main" val="291966794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CBB-9428-3353-688C-6857C2F5CF96}"/>
              </a:ext>
            </a:extLst>
          </p:cNvPr>
          <p:cNvSpPr>
            <a:spLocks noGrp="1"/>
          </p:cNvSpPr>
          <p:nvPr>
            <p:ph type="title"/>
          </p:nvPr>
        </p:nvSpPr>
        <p:spPr/>
        <p:txBody>
          <a:bodyPr/>
          <a:lstStyle/>
          <a:p>
            <a:r>
              <a:rPr lang="en-GB" b="0">
                <a:ea typeface="+mj-lt"/>
                <a:cs typeface="+mj-lt"/>
              </a:rPr>
              <a:t>Engaging with PowerPoint, Excel, and OneDrive</a:t>
            </a:r>
            <a:r>
              <a:rPr lang="en-GB">
                <a:ea typeface="+mj-lt"/>
                <a:cs typeface="+mj-lt"/>
              </a:rPr>
              <a:t> Luzi </a:t>
            </a:r>
            <a:r>
              <a:rPr lang="en-GB" sz="4000">
                <a:latin typeface="Aptos Display"/>
                <a:ea typeface="+mj-lt"/>
                <a:cs typeface="+mj-lt"/>
              </a:rPr>
              <a:t>2517543</a:t>
            </a:r>
          </a:p>
          <a:p>
            <a:endParaRPr lang="en-GB"/>
          </a:p>
        </p:txBody>
      </p:sp>
      <p:sp>
        <p:nvSpPr>
          <p:cNvPr id="3" name="Content Placeholder 2">
            <a:extLst>
              <a:ext uri="{FF2B5EF4-FFF2-40B4-BE49-F238E27FC236}">
                <a16:creationId xmlns:a16="http://schemas.microsoft.com/office/drawing/2014/main" id="{0AEC9689-ABE2-8CA0-2A81-C4456DBA46FB}"/>
              </a:ext>
            </a:extLst>
          </p:cNvPr>
          <p:cNvSpPr>
            <a:spLocks noGrp="1"/>
          </p:cNvSpPr>
          <p:nvPr>
            <p:ph sz="half" idx="1"/>
          </p:nvPr>
        </p:nvSpPr>
        <p:spPr/>
        <p:txBody>
          <a:bodyPr vert="horz" lIns="91440" tIns="45720" rIns="91440" bIns="45720" rtlCol="0" anchor="t">
            <a:normAutofit/>
          </a:bodyPr>
          <a:lstStyle/>
          <a:p>
            <a:pPr marL="0" indent="0">
              <a:buNone/>
            </a:pPr>
            <a:r>
              <a:rPr lang="en-GB"/>
              <a:t>By using links such as PowerPoint, Excel, and OneDrive, helps healthcare staff share information more ease for other colleagues. It can be moved between apps which saves time and reduces errors. Keeping documents stored in OneDrive also means they are automatically backed up, also reduce the risk of losing important patient information. </a:t>
            </a:r>
          </a:p>
        </p:txBody>
      </p:sp>
      <p:sp>
        <p:nvSpPr>
          <p:cNvPr id="4" name="Content Placeholder 3">
            <a:extLst>
              <a:ext uri="{FF2B5EF4-FFF2-40B4-BE49-F238E27FC236}">
                <a16:creationId xmlns:a16="http://schemas.microsoft.com/office/drawing/2014/main" id="{0AE95CF4-7D05-31B8-10C1-F44548B3905A}"/>
              </a:ext>
            </a:extLst>
          </p:cNvPr>
          <p:cNvSpPr>
            <a:spLocks noGrp="1"/>
          </p:cNvSpPr>
          <p:nvPr>
            <p:ph sz="half" idx="2"/>
          </p:nvPr>
        </p:nvSpPr>
        <p:spPr/>
        <p:txBody>
          <a:bodyPr vert="horz" lIns="91440" tIns="45720" rIns="91440" bIns="45720" rtlCol="0" anchor="t">
            <a:normAutofit/>
          </a:bodyPr>
          <a:lstStyle/>
          <a:p>
            <a:pPr marL="0" indent="0">
              <a:buNone/>
            </a:pPr>
            <a:r>
              <a:rPr lang="en-GB" sz="1900"/>
              <a:t>Example: A nursing manager creates a care review report in Word, then uses PowerPoint to present the key findings at a team meeting to show how patient outcomes have improved.</a:t>
            </a:r>
            <a:endParaRPr lang="en-GB"/>
          </a:p>
        </p:txBody>
      </p:sp>
    </p:spTree>
    <p:extLst>
      <p:ext uri="{BB962C8B-B14F-4D97-AF65-F5344CB8AC3E}">
        <p14:creationId xmlns:p14="http://schemas.microsoft.com/office/powerpoint/2010/main" val="4033523792"/>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FC4D4-5AA7-4E90-5D8A-DF7F971DEFEE}"/>
              </a:ext>
            </a:extLst>
          </p:cNvPr>
          <p:cNvSpPr>
            <a:spLocks noGrp="1"/>
          </p:cNvSpPr>
          <p:nvPr>
            <p:ph type="title"/>
          </p:nvPr>
        </p:nvSpPr>
        <p:spPr/>
        <p:txBody>
          <a:bodyPr>
            <a:normAutofit fontScale="90000"/>
          </a:bodyPr>
          <a:lstStyle/>
          <a:p>
            <a:endParaRPr lang="en-GB" sz="4400" b="0">
              <a:latin typeface="Aptos Display"/>
            </a:endParaRPr>
          </a:p>
          <a:p>
            <a:endParaRPr lang="en-GB"/>
          </a:p>
        </p:txBody>
      </p:sp>
      <p:sp>
        <p:nvSpPr>
          <p:cNvPr id="3" name="Content Placeholder 2">
            <a:extLst>
              <a:ext uri="{FF2B5EF4-FFF2-40B4-BE49-F238E27FC236}">
                <a16:creationId xmlns:a16="http://schemas.microsoft.com/office/drawing/2014/main" id="{07F67CCB-B973-5A14-8088-274EB1F05B81}"/>
              </a:ext>
            </a:extLst>
          </p:cNvPr>
          <p:cNvSpPr>
            <a:spLocks noGrp="1"/>
          </p:cNvSpPr>
          <p:nvPr>
            <p:ph sz="half" idx="1"/>
          </p:nvPr>
        </p:nvSpPr>
        <p:spPr/>
        <p:txBody>
          <a:bodyPr vert="horz" lIns="91440" tIns="45720" rIns="91440" bIns="45720" rtlCol="0" anchor="t">
            <a:normAutofit/>
          </a:bodyPr>
          <a:lstStyle/>
          <a:p>
            <a:pPr>
              <a:buNone/>
            </a:pPr>
            <a:endParaRPr lang="en-GB" sz="2800">
              <a:latin typeface="Aptos"/>
            </a:endParaRPr>
          </a:p>
          <a:p>
            <a:pPr marL="0" indent="0">
              <a:buNone/>
            </a:pPr>
            <a:endParaRPr lang="en-GB"/>
          </a:p>
        </p:txBody>
      </p:sp>
      <p:sp>
        <p:nvSpPr>
          <p:cNvPr id="5" name="Content Placeholder 4">
            <a:extLst>
              <a:ext uri="{FF2B5EF4-FFF2-40B4-BE49-F238E27FC236}">
                <a16:creationId xmlns:a16="http://schemas.microsoft.com/office/drawing/2014/main" id="{B828CB7E-679A-1A0E-22C0-740D3E35058F}"/>
              </a:ext>
            </a:extLst>
          </p:cNvPr>
          <p:cNvSpPr>
            <a:spLocks noGrp="1"/>
          </p:cNvSpPr>
          <p:nvPr>
            <p:ph sz="half" idx="2"/>
          </p:nvPr>
        </p:nvSpPr>
        <p:spPr/>
        <p:txBody>
          <a:bodyPr vert="horz" lIns="91440" tIns="45720" rIns="91440" bIns="45720" rtlCol="0" anchor="t">
            <a:normAutofit/>
          </a:bodyPr>
          <a:lstStyle/>
          <a:p>
            <a:pPr marL="0" indent="0">
              <a:buNone/>
            </a:pPr>
            <a:r>
              <a:rPr lang="en-GB"/>
              <a:t>Example: A care home team shares a resident meal plan document with an external dietitian during an online consultation, allowing the dietitian to update nutritional recommendations straight away.</a:t>
            </a:r>
            <a:endParaRPr lang="en-US"/>
          </a:p>
          <a:p>
            <a:endParaRPr lang="en-GB"/>
          </a:p>
        </p:txBody>
      </p:sp>
      <p:sp>
        <p:nvSpPr>
          <p:cNvPr id="6" name="TextBox 5">
            <a:extLst>
              <a:ext uri="{FF2B5EF4-FFF2-40B4-BE49-F238E27FC236}">
                <a16:creationId xmlns:a16="http://schemas.microsoft.com/office/drawing/2014/main" id="{CF463BFE-D907-A635-6669-225098F97532}"/>
              </a:ext>
            </a:extLst>
          </p:cNvPr>
          <p:cNvSpPr txBox="1"/>
          <p:nvPr/>
        </p:nvSpPr>
        <p:spPr>
          <a:xfrm>
            <a:off x="154459" y="2327189"/>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Microsoft Teams and Outlook, Word allows staff to work with healthcare professionals who are based elsewhere. Documents can be shared during online meetings to be reviewed and updated . </a:t>
            </a:r>
          </a:p>
        </p:txBody>
      </p:sp>
      <p:sp>
        <p:nvSpPr>
          <p:cNvPr id="7" name="TextBox 6">
            <a:extLst>
              <a:ext uri="{FF2B5EF4-FFF2-40B4-BE49-F238E27FC236}">
                <a16:creationId xmlns:a16="http://schemas.microsoft.com/office/drawing/2014/main" id="{B516F529-8AFB-485A-1F10-0CCB998DB028}"/>
              </a:ext>
            </a:extLst>
          </p:cNvPr>
          <p:cNvSpPr txBox="1"/>
          <p:nvPr/>
        </p:nvSpPr>
        <p:spPr>
          <a:xfrm>
            <a:off x="609600" y="545757"/>
            <a:ext cx="10768913"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a:solidFill>
                  <a:schemeClr val="bg1"/>
                </a:solidFill>
              </a:rPr>
              <a:t>Facilitate virtual cooperation with visiting experts  .</a:t>
            </a:r>
          </a:p>
          <a:p>
            <a:r>
              <a:rPr lang="en-US" sz="2600">
                <a:solidFill>
                  <a:schemeClr val="bg1"/>
                </a:solidFill>
              </a:rPr>
              <a:t>Luzi 2517543</a:t>
            </a:r>
          </a:p>
          <a:p>
            <a:endParaRPr lang="en-US" sz="2600">
              <a:solidFill>
                <a:schemeClr val="bg1"/>
              </a:solidFill>
            </a:endParaRPr>
          </a:p>
        </p:txBody>
      </p:sp>
    </p:spTree>
    <p:extLst>
      <p:ext uri="{BB962C8B-B14F-4D97-AF65-F5344CB8AC3E}">
        <p14:creationId xmlns:p14="http://schemas.microsoft.com/office/powerpoint/2010/main" val="3216310324"/>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0391-396C-9302-BC4F-FA2A83252561}"/>
              </a:ext>
            </a:extLst>
          </p:cNvPr>
          <p:cNvSpPr>
            <a:spLocks noGrp="1"/>
          </p:cNvSpPr>
          <p:nvPr>
            <p:ph type="title"/>
          </p:nvPr>
        </p:nvSpPr>
        <p:spPr/>
        <p:txBody>
          <a:bodyPr/>
          <a:lstStyle/>
          <a:p>
            <a:r>
              <a:rPr lang="pt-PT"/>
              <a:t>Visual</a:t>
            </a:r>
            <a:endParaRPr lang="en-US"/>
          </a:p>
        </p:txBody>
      </p:sp>
      <p:sp>
        <p:nvSpPr>
          <p:cNvPr id="5" name="Content Placeholder 2">
            <a:extLst>
              <a:ext uri="{FF2B5EF4-FFF2-40B4-BE49-F238E27FC236}">
                <a16:creationId xmlns:a16="http://schemas.microsoft.com/office/drawing/2014/main" id="{EB81CC7C-67D4-132F-856F-8B7CD672CA4D}"/>
              </a:ext>
            </a:extLst>
          </p:cNvPr>
          <p:cNvSpPr txBox="1">
            <a:spLocks noGrp="1"/>
          </p:cNvSpPr>
          <p:nvPr>
            <p:ph idx="1"/>
          </p:nvPr>
        </p:nvSpPr>
        <p:spPr>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PowerPoint increases the understanding of topic’s that are being taught PowerPoint  is also useful and helpful for those who tend to be more visual learners compared to verbal learners </a:t>
            </a:r>
          </a:p>
          <a:p>
            <a:r>
              <a:rPr lang="en-US"/>
              <a:t>PowerPoint also has a clear structure when it comes to do things such as noting down ideas and thoughts which gives everyone the same background information </a:t>
            </a:r>
            <a:endParaRPr lang="pt-PT"/>
          </a:p>
          <a:p>
            <a:r>
              <a:rPr lang="pt-PT"/>
              <a:t>Those who are also visual learners are </a:t>
            </a:r>
            <a:r>
              <a:rPr lang="pt-PT" err="1"/>
              <a:t>fast</a:t>
            </a:r>
            <a:r>
              <a:rPr lang="pt-PT"/>
              <a:t> learners </a:t>
            </a:r>
            <a:r>
              <a:rPr lang="pt-PT" err="1"/>
              <a:t>so</a:t>
            </a:r>
            <a:r>
              <a:rPr lang="pt-PT"/>
              <a:t> </a:t>
            </a:r>
            <a:r>
              <a:rPr lang="pt-PT" err="1"/>
              <a:t>they</a:t>
            </a:r>
            <a:r>
              <a:rPr lang="pt-PT"/>
              <a:t> can </a:t>
            </a:r>
            <a:r>
              <a:rPr lang="pt-PT" err="1"/>
              <a:t>easily</a:t>
            </a:r>
            <a:r>
              <a:rPr lang="pt-PT"/>
              <a:t> </a:t>
            </a:r>
            <a:r>
              <a:rPr lang="pt-PT" err="1"/>
              <a:t>understand</a:t>
            </a:r>
            <a:r>
              <a:rPr lang="pt-PT"/>
              <a:t> for example if a medical student who </a:t>
            </a:r>
            <a:r>
              <a:rPr lang="pt-PT" err="1"/>
              <a:t>understands</a:t>
            </a:r>
            <a:r>
              <a:rPr lang="pt-PT"/>
              <a:t> </a:t>
            </a:r>
            <a:r>
              <a:rPr lang="pt-PT" err="1"/>
              <a:t>surgery</a:t>
            </a:r>
            <a:r>
              <a:rPr lang="pt-PT"/>
              <a:t> </a:t>
            </a:r>
            <a:r>
              <a:rPr lang="pt-PT" err="1"/>
              <a:t>procedures</a:t>
            </a:r>
            <a:r>
              <a:rPr lang="pt-PT"/>
              <a:t> by </a:t>
            </a:r>
            <a:r>
              <a:rPr lang="pt-PT" err="1"/>
              <a:t>watching</a:t>
            </a:r>
            <a:r>
              <a:rPr lang="pt-PT"/>
              <a:t> </a:t>
            </a:r>
            <a:r>
              <a:rPr lang="pt-PT" err="1"/>
              <a:t>documentaries</a:t>
            </a:r>
            <a:r>
              <a:rPr lang="pt-PT"/>
              <a:t> or normal shows that relate to a hospital </a:t>
            </a:r>
            <a:r>
              <a:rPr lang="pt-PT" err="1"/>
              <a:t>setting</a:t>
            </a:r>
            <a:r>
              <a:rPr lang="pt-PT"/>
              <a:t> </a:t>
            </a:r>
            <a:r>
              <a:rPr lang="pt-PT" err="1"/>
              <a:t>they</a:t>
            </a:r>
            <a:r>
              <a:rPr lang="pt-PT"/>
              <a:t> </a:t>
            </a:r>
            <a:r>
              <a:rPr lang="pt-PT" err="1"/>
              <a:t>will</a:t>
            </a:r>
            <a:r>
              <a:rPr lang="pt-PT"/>
              <a:t> </a:t>
            </a:r>
            <a:r>
              <a:rPr lang="pt-PT" err="1"/>
              <a:t>understand</a:t>
            </a:r>
            <a:r>
              <a:rPr lang="pt-PT"/>
              <a:t> </a:t>
            </a:r>
            <a:r>
              <a:rPr lang="pt-PT" err="1"/>
              <a:t>certain</a:t>
            </a:r>
            <a:r>
              <a:rPr lang="pt-PT"/>
              <a:t> </a:t>
            </a:r>
            <a:r>
              <a:rPr lang="pt-PT" err="1"/>
              <a:t>situations</a:t>
            </a:r>
            <a:r>
              <a:rPr lang="pt-PT"/>
              <a:t> more </a:t>
            </a:r>
            <a:r>
              <a:rPr lang="pt-PT" err="1"/>
              <a:t>rather</a:t>
            </a:r>
            <a:r>
              <a:rPr lang="pt-PT"/>
              <a:t> </a:t>
            </a:r>
            <a:r>
              <a:rPr lang="pt-PT" err="1"/>
              <a:t>than</a:t>
            </a:r>
            <a:r>
              <a:rPr lang="pt-PT"/>
              <a:t> </a:t>
            </a:r>
            <a:r>
              <a:rPr lang="pt-PT" err="1"/>
              <a:t>someone</a:t>
            </a:r>
            <a:r>
              <a:rPr lang="pt-PT"/>
              <a:t> who </a:t>
            </a:r>
            <a:r>
              <a:rPr lang="pt-PT" err="1"/>
              <a:t>needs</a:t>
            </a:r>
            <a:r>
              <a:rPr lang="pt-PT"/>
              <a:t> to </a:t>
            </a:r>
            <a:r>
              <a:rPr lang="pt-PT" err="1"/>
              <a:t>read</a:t>
            </a:r>
            <a:r>
              <a:rPr lang="pt-PT"/>
              <a:t> books to </a:t>
            </a:r>
            <a:r>
              <a:rPr lang="pt-PT" err="1"/>
              <a:t>gain</a:t>
            </a:r>
            <a:r>
              <a:rPr lang="pt-PT"/>
              <a:t> an </a:t>
            </a:r>
            <a:r>
              <a:rPr lang="pt-PT" err="1"/>
              <a:t>understanding</a:t>
            </a:r>
            <a:r>
              <a:rPr lang="pt-PT"/>
              <a:t> </a:t>
            </a:r>
            <a:endParaRPr lang="en-US"/>
          </a:p>
        </p:txBody>
      </p:sp>
    </p:spTree>
    <p:extLst>
      <p:ext uri="{BB962C8B-B14F-4D97-AF65-F5344CB8AC3E}">
        <p14:creationId xmlns:p14="http://schemas.microsoft.com/office/powerpoint/2010/main" val="15580488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0D527-7E04-ABD9-2F4F-3AC3FF4459A1}"/>
              </a:ext>
            </a:extLst>
          </p:cNvPr>
          <p:cNvSpPr>
            <a:spLocks noGrp="1"/>
          </p:cNvSpPr>
          <p:nvPr>
            <p:ph type="title"/>
          </p:nvPr>
        </p:nvSpPr>
        <p:spPr/>
        <p:txBody>
          <a:bodyPr/>
          <a:lstStyle/>
          <a:p>
            <a:r>
              <a:rPr lang="pt-PT"/>
              <a:t>Timing</a:t>
            </a:r>
            <a:endParaRPr lang="en-US"/>
          </a:p>
        </p:txBody>
      </p:sp>
      <p:sp>
        <p:nvSpPr>
          <p:cNvPr id="5" name="Content Placeholder 2">
            <a:extLst>
              <a:ext uri="{FF2B5EF4-FFF2-40B4-BE49-F238E27FC236}">
                <a16:creationId xmlns:a16="http://schemas.microsoft.com/office/drawing/2014/main" id="{9E8348C0-6954-4C1D-168F-E046EB19CD26}"/>
              </a:ext>
            </a:extLst>
          </p:cNvPr>
          <p:cNvSpPr txBox="1">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2400"/>
              <a:t>PowerPoint saves time for everyone and anyone can access the notes if needed to if they’re all in a group and make changes  to it which saves times for everyone </a:t>
            </a:r>
            <a:endParaRPr lang="pt-PT" sz="2400"/>
          </a:p>
          <a:p>
            <a:pPr>
              <a:lnSpc>
                <a:spcPct val="100000"/>
              </a:lnSpc>
            </a:pPr>
            <a:r>
              <a:rPr lang="pt-PT" sz="2400"/>
              <a:t>Using </a:t>
            </a:r>
            <a:r>
              <a:rPr lang="pt-PT" sz="2400" err="1"/>
              <a:t>templates</a:t>
            </a:r>
            <a:r>
              <a:rPr lang="pt-PT" sz="2400"/>
              <a:t> that are </a:t>
            </a:r>
            <a:r>
              <a:rPr lang="pt-PT" sz="2400" err="1"/>
              <a:t>already</a:t>
            </a:r>
            <a:r>
              <a:rPr lang="pt-PT" sz="2400"/>
              <a:t> designed as well as the slide master </a:t>
            </a:r>
            <a:r>
              <a:rPr lang="pt-PT" sz="2400" err="1"/>
              <a:t>feature</a:t>
            </a:r>
            <a:r>
              <a:rPr lang="pt-PT" sz="2400"/>
              <a:t> </a:t>
            </a:r>
            <a:r>
              <a:rPr lang="pt-PT" sz="2400" err="1"/>
              <a:t>gives</a:t>
            </a:r>
            <a:r>
              <a:rPr lang="pt-PT" sz="2400"/>
              <a:t> you the </a:t>
            </a:r>
            <a:r>
              <a:rPr lang="pt-PT" sz="2400" err="1"/>
              <a:t>ability</a:t>
            </a:r>
            <a:r>
              <a:rPr lang="pt-PT" sz="2400"/>
              <a:t> to </a:t>
            </a:r>
            <a:r>
              <a:rPr lang="pt-PT" sz="2400" err="1"/>
              <a:t>lay</a:t>
            </a:r>
            <a:r>
              <a:rPr lang="pt-PT" sz="2400"/>
              <a:t> your slides how you </a:t>
            </a:r>
            <a:r>
              <a:rPr lang="pt-PT" sz="2400" err="1"/>
              <a:t>want</a:t>
            </a:r>
            <a:r>
              <a:rPr lang="pt-PT" sz="2400"/>
              <a:t> it </a:t>
            </a:r>
            <a:r>
              <a:rPr lang="pt-PT" sz="2400" err="1"/>
              <a:t>such</a:t>
            </a:r>
            <a:r>
              <a:rPr lang="pt-PT" sz="2400"/>
              <a:t> as </a:t>
            </a:r>
            <a:r>
              <a:rPr lang="pt-PT" sz="2400" err="1"/>
              <a:t>changing</a:t>
            </a:r>
            <a:r>
              <a:rPr lang="pt-PT" sz="2400"/>
              <a:t> the </a:t>
            </a:r>
            <a:r>
              <a:rPr lang="pt-PT" sz="2400" err="1"/>
              <a:t>font</a:t>
            </a:r>
            <a:r>
              <a:rPr lang="pt-PT" sz="2400"/>
              <a:t> </a:t>
            </a:r>
          </a:p>
          <a:p>
            <a:pPr>
              <a:lnSpc>
                <a:spcPct val="100000"/>
              </a:lnSpc>
            </a:pPr>
            <a:endParaRPr lang="en-US" sz="2400"/>
          </a:p>
          <a:p>
            <a:pPr>
              <a:lnSpc>
                <a:spcPct val="100000"/>
              </a:lnSpc>
            </a:pPr>
            <a:endParaRPr lang="en-US" sz="2400"/>
          </a:p>
          <a:p>
            <a:pPr>
              <a:lnSpc>
                <a:spcPct val="100000"/>
              </a:lnSpc>
            </a:pPr>
            <a:endParaRPr lang="en-US" sz="2400"/>
          </a:p>
        </p:txBody>
      </p:sp>
    </p:spTree>
    <p:extLst>
      <p:ext uri="{BB962C8B-B14F-4D97-AF65-F5344CB8AC3E}">
        <p14:creationId xmlns:p14="http://schemas.microsoft.com/office/powerpoint/2010/main" val="2053484626"/>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D909E-93A9-4093-4A5C-C113DAFE41FD}"/>
              </a:ext>
            </a:extLst>
          </p:cNvPr>
          <p:cNvSpPr>
            <a:spLocks noGrp="1"/>
          </p:cNvSpPr>
          <p:nvPr>
            <p:ph type="title"/>
          </p:nvPr>
        </p:nvSpPr>
        <p:spPr/>
        <p:txBody>
          <a:bodyPr/>
          <a:lstStyle/>
          <a:p>
            <a:r>
              <a:rPr lang="pt-PT" err="1"/>
              <a:t>Encouring</a:t>
            </a:r>
            <a:r>
              <a:rPr lang="pt-PT"/>
              <a:t> </a:t>
            </a:r>
            <a:r>
              <a:rPr lang="pt-PT" err="1"/>
              <a:t>consitancy</a:t>
            </a:r>
            <a:r>
              <a:rPr lang="pt-PT"/>
              <a:t> </a:t>
            </a:r>
            <a:endParaRPr lang="en-US"/>
          </a:p>
        </p:txBody>
      </p:sp>
      <p:sp>
        <p:nvSpPr>
          <p:cNvPr id="5" name="Content Placeholder 2">
            <a:extLst>
              <a:ext uri="{FF2B5EF4-FFF2-40B4-BE49-F238E27FC236}">
                <a16:creationId xmlns:a16="http://schemas.microsoft.com/office/drawing/2014/main" id="{C4956303-A80C-6F29-85FF-37457DDAE495}"/>
              </a:ext>
            </a:extLst>
          </p:cNvPr>
          <p:cNvSpPr txBox="1">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800"/>
              <a:t>What you are presenting you are also building an audience and gaining their attention by doing the little things such as making the title look a certain way decorating the slides you’ll be presenting still while getting your presentation out there for people to see and listen too while everyone see the same presentation </a:t>
            </a:r>
          </a:p>
          <a:p>
            <a:pPr>
              <a:lnSpc>
                <a:spcPct val="100000"/>
              </a:lnSpc>
            </a:pPr>
            <a:r>
              <a:rPr lang="pt-PT" sz="1800" err="1"/>
              <a:t>Having</a:t>
            </a:r>
            <a:r>
              <a:rPr lang="pt-PT" sz="1800"/>
              <a:t> things </a:t>
            </a:r>
            <a:r>
              <a:rPr lang="pt-PT" sz="1800" err="1"/>
              <a:t>such</a:t>
            </a:r>
            <a:r>
              <a:rPr lang="pt-PT" sz="1800"/>
              <a:t> as </a:t>
            </a:r>
            <a:r>
              <a:rPr lang="pt-PT" sz="1800" err="1"/>
              <a:t>charts</a:t>
            </a:r>
            <a:r>
              <a:rPr lang="pt-PT" sz="1800"/>
              <a:t> and </a:t>
            </a:r>
            <a:r>
              <a:rPr lang="pt-PT" sz="1800" err="1"/>
              <a:t>graphs</a:t>
            </a:r>
            <a:r>
              <a:rPr lang="pt-PT" sz="1800"/>
              <a:t> na help </a:t>
            </a:r>
            <a:r>
              <a:rPr lang="pt-PT" sz="1800" err="1"/>
              <a:t>improve</a:t>
            </a:r>
            <a:r>
              <a:rPr lang="pt-PT" sz="1800"/>
              <a:t> the </a:t>
            </a:r>
            <a:r>
              <a:rPr lang="pt-PT" sz="1800" err="1"/>
              <a:t>audience’s</a:t>
            </a:r>
            <a:r>
              <a:rPr lang="pt-PT" sz="1800"/>
              <a:t> </a:t>
            </a:r>
            <a:r>
              <a:rPr lang="pt-PT" sz="1800" err="1"/>
              <a:t>understanding</a:t>
            </a:r>
            <a:r>
              <a:rPr lang="pt-PT" sz="1800"/>
              <a:t> to the </a:t>
            </a:r>
            <a:r>
              <a:rPr lang="pt-PT" sz="1800" err="1"/>
              <a:t>topic</a:t>
            </a:r>
            <a:r>
              <a:rPr lang="pt-PT" sz="1800"/>
              <a:t> you are </a:t>
            </a:r>
            <a:r>
              <a:rPr lang="pt-PT" sz="1800" err="1"/>
              <a:t>presenting</a:t>
            </a:r>
            <a:r>
              <a:rPr lang="pt-PT" sz="1800"/>
              <a:t> </a:t>
            </a:r>
          </a:p>
          <a:p>
            <a:pPr>
              <a:lnSpc>
                <a:spcPct val="100000"/>
              </a:lnSpc>
            </a:pPr>
            <a:r>
              <a:rPr lang="pt-PT" sz="1800"/>
              <a:t>Using </a:t>
            </a:r>
            <a:r>
              <a:rPr lang="pt-PT" sz="1800" err="1"/>
              <a:t>bullet</a:t>
            </a:r>
            <a:r>
              <a:rPr lang="pt-PT" sz="1800"/>
              <a:t> </a:t>
            </a:r>
            <a:r>
              <a:rPr lang="pt-PT" sz="1800" err="1"/>
              <a:t>point</a:t>
            </a:r>
            <a:r>
              <a:rPr lang="pt-PT" sz="1800"/>
              <a:t> </a:t>
            </a:r>
            <a:r>
              <a:rPr lang="pt-PT" sz="1800" err="1"/>
              <a:t>so</a:t>
            </a:r>
            <a:r>
              <a:rPr lang="pt-PT" sz="1800"/>
              <a:t> </a:t>
            </a:r>
            <a:r>
              <a:rPr lang="pt-PT" sz="1800" err="1"/>
              <a:t>breaking</a:t>
            </a:r>
            <a:r>
              <a:rPr lang="pt-PT" sz="1800"/>
              <a:t> </a:t>
            </a:r>
            <a:r>
              <a:rPr lang="pt-PT" sz="1800" err="1"/>
              <a:t>down</a:t>
            </a:r>
            <a:r>
              <a:rPr lang="pt-PT" sz="1800"/>
              <a:t> your </a:t>
            </a:r>
            <a:r>
              <a:rPr lang="pt-PT" sz="1800" err="1"/>
              <a:t>points</a:t>
            </a:r>
            <a:r>
              <a:rPr lang="pt-PT" sz="1800"/>
              <a:t> bit by bit  </a:t>
            </a:r>
            <a:r>
              <a:rPr lang="pt-PT" sz="1800" err="1"/>
              <a:t>so</a:t>
            </a:r>
            <a:r>
              <a:rPr lang="pt-PT" sz="1800"/>
              <a:t> </a:t>
            </a:r>
            <a:r>
              <a:rPr lang="pt-PT" sz="1800" err="1"/>
              <a:t>nothing</a:t>
            </a:r>
            <a:r>
              <a:rPr lang="pt-PT" sz="1800"/>
              <a:t> </a:t>
            </a:r>
            <a:r>
              <a:rPr lang="pt-PT" sz="1800" err="1"/>
              <a:t>seem</a:t>
            </a:r>
            <a:r>
              <a:rPr lang="pt-PT" sz="1800"/>
              <a:t> like it’s na </a:t>
            </a:r>
            <a:r>
              <a:rPr lang="pt-PT" sz="1800" err="1"/>
              <a:t>overload</a:t>
            </a:r>
            <a:r>
              <a:rPr lang="pt-PT" sz="1800"/>
              <a:t> and for </a:t>
            </a:r>
            <a:r>
              <a:rPr lang="pt-PT" sz="1800" err="1"/>
              <a:t>audience</a:t>
            </a:r>
            <a:r>
              <a:rPr lang="pt-PT" sz="1800"/>
              <a:t> following </a:t>
            </a:r>
            <a:r>
              <a:rPr lang="pt-PT" sz="1800" err="1"/>
              <a:t>along</a:t>
            </a:r>
            <a:r>
              <a:rPr lang="pt-PT" sz="1800"/>
              <a:t> it’s </a:t>
            </a:r>
            <a:r>
              <a:rPr lang="pt-PT" sz="1800" err="1"/>
              <a:t>easier</a:t>
            </a:r>
            <a:r>
              <a:rPr lang="pt-PT" sz="1800"/>
              <a:t> for </a:t>
            </a:r>
            <a:r>
              <a:rPr lang="pt-PT" sz="1800" err="1"/>
              <a:t>them</a:t>
            </a:r>
            <a:r>
              <a:rPr lang="pt-PT" sz="1800"/>
              <a:t> to follow with the </a:t>
            </a:r>
            <a:r>
              <a:rPr lang="pt-PT" sz="1800" err="1"/>
              <a:t>important</a:t>
            </a:r>
            <a:r>
              <a:rPr lang="pt-PT" sz="1800"/>
              <a:t> </a:t>
            </a:r>
            <a:r>
              <a:rPr lang="pt-PT" sz="1800" err="1"/>
              <a:t>points</a:t>
            </a:r>
            <a:r>
              <a:rPr lang="pt-PT" sz="1800"/>
              <a:t> </a:t>
            </a:r>
            <a:endParaRPr lang="en-US" sz="1800"/>
          </a:p>
        </p:txBody>
      </p:sp>
    </p:spTree>
    <p:extLst>
      <p:ext uri="{BB962C8B-B14F-4D97-AF65-F5344CB8AC3E}">
        <p14:creationId xmlns:p14="http://schemas.microsoft.com/office/powerpoint/2010/main" val="302412573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EF58E-2367-5E62-8698-D206963B3B6E}"/>
              </a:ext>
            </a:extLst>
          </p:cNvPr>
          <p:cNvSpPr>
            <a:spLocks noGrp="1"/>
          </p:cNvSpPr>
          <p:nvPr>
            <p:ph type="title"/>
          </p:nvPr>
        </p:nvSpPr>
        <p:spPr/>
        <p:txBody>
          <a:bodyPr/>
          <a:lstStyle/>
          <a:p>
            <a:r>
              <a:rPr lang="pt-PT"/>
              <a:t>Training </a:t>
            </a:r>
            <a:endParaRPr lang="en-US"/>
          </a:p>
        </p:txBody>
      </p:sp>
      <p:sp>
        <p:nvSpPr>
          <p:cNvPr id="5" name="Content Placeholder 2">
            <a:extLst>
              <a:ext uri="{FF2B5EF4-FFF2-40B4-BE49-F238E27FC236}">
                <a16:creationId xmlns:a16="http://schemas.microsoft.com/office/drawing/2014/main" id="{4F52D6AD-C6F0-1946-5540-2A4C4CD6C93D}"/>
              </a:ext>
            </a:extLst>
          </p:cNvPr>
          <p:cNvSpPr txBox="1">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This would be great for new comers too as they can easily be shown this to help them understand what they need to do which also saves time rather than breaking it down to them bit by bit they can easily be shown this </a:t>
            </a:r>
          </a:p>
          <a:p>
            <a:r>
              <a:rPr lang="pt-PT"/>
              <a:t>This could </a:t>
            </a:r>
            <a:r>
              <a:rPr lang="pt-PT" err="1"/>
              <a:t>easily</a:t>
            </a:r>
            <a:r>
              <a:rPr lang="pt-PT"/>
              <a:t> be </a:t>
            </a:r>
            <a:r>
              <a:rPr lang="pt-PT" err="1"/>
              <a:t>kept</a:t>
            </a:r>
            <a:r>
              <a:rPr lang="pt-PT"/>
              <a:t> in the </a:t>
            </a:r>
            <a:r>
              <a:rPr lang="pt-PT" err="1"/>
              <a:t>system</a:t>
            </a:r>
            <a:r>
              <a:rPr lang="pt-PT"/>
              <a:t> for a good </a:t>
            </a:r>
            <a:r>
              <a:rPr lang="pt-PT" err="1"/>
              <a:t>period</a:t>
            </a:r>
            <a:r>
              <a:rPr lang="pt-PT"/>
              <a:t> of time and for </a:t>
            </a:r>
            <a:r>
              <a:rPr lang="pt-PT" err="1"/>
              <a:t>anyone</a:t>
            </a:r>
            <a:r>
              <a:rPr lang="pt-PT"/>
              <a:t> who’s </a:t>
            </a:r>
            <a:r>
              <a:rPr lang="pt-PT" err="1"/>
              <a:t>struggling</a:t>
            </a:r>
            <a:r>
              <a:rPr lang="pt-PT"/>
              <a:t> can </a:t>
            </a:r>
            <a:r>
              <a:rPr lang="pt-PT" err="1"/>
              <a:t>always</a:t>
            </a:r>
            <a:r>
              <a:rPr lang="pt-PT"/>
              <a:t> go back to the </a:t>
            </a:r>
            <a:r>
              <a:rPr lang="pt-PT" err="1"/>
              <a:t>presentation</a:t>
            </a:r>
            <a:r>
              <a:rPr lang="pt-PT"/>
              <a:t> that </a:t>
            </a:r>
            <a:r>
              <a:rPr lang="pt-PT" err="1"/>
              <a:t>was</a:t>
            </a:r>
            <a:r>
              <a:rPr lang="pt-PT"/>
              <a:t> </a:t>
            </a:r>
            <a:r>
              <a:rPr lang="pt-PT" err="1"/>
              <a:t>created</a:t>
            </a:r>
            <a:r>
              <a:rPr lang="pt-PT"/>
              <a:t> to </a:t>
            </a:r>
            <a:r>
              <a:rPr lang="pt-PT" err="1"/>
              <a:t>have</a:t>
            </a:r>
            <a:r>
              <a:rPr lang="pt-PT"/>
              <a:t> a </a:t>
            </a:r>
            <a:r>
              <a:rPr lang="pt-PT" err="1"/>
              <a:t>look</a:t>
            </a:r>
            <a:endParaRPr lang="pt-PT"/>
          </a:p>
          <a:p>
            <a:r>
              <a:rPr lang="pt-PT" err="1"/>
              <a:t>Keeping</a:t>
            </a:r>
            <a:r>
              <a:rPr lang="pt-PT"/>
              <a:t> it short </a:t>
            </a:r>
            <a:r>
              <a:rPr lang="pt-PT" err="1"/>
              <a:t>but</a:t>
            </a:r>
            <a:r>
              <a:rPr lang="pt-PT"/>
              <a:t> </a:t>
            </a:r>
            <a:r>
              <a:rPr lang="pt-PT" err="1"/>
              <a:t>said</a:t>
            </a:r>
            <a:r>
              <a:rPr lang="en-GB"/>
              <a:t> </a:t>
            </a:r>
            <a:r>
              <a:rPr lang="pt-PT"/>
              <a:t>correctly</a:t>
            </a:r>
            <a:r>
              <a:rPr lang="en-GB"/>
              <a:t> </a:t>
            </a:r>
            <a:endParaRPr lang="pt-PT"/>
          </a:p>
          <a:p>
            <a:endParaRPr lang="en-US"/>
          </a:p>
        </p:txBody>
      </p:sp>
    </p:spTree>
    <p:extLst>
      <p:ext uri="{BB962C8B-B14F-4D97-AF65-F5344CB8AC3E}">
        <p14:creationId xmlns:p14="http://schemas.microsoft.com/office/powerpoint/2010/main" val="279498613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8E430-55B6-48CF-7CC9-0812100DB731}"/>
              </a:ext>
            </a:extLst>
          </p:cNvPr>
          <p:cNvSpPr>
            <a:spLocks noGrp="1"/>
          </p:cNvSpPr>
          <p:nvPr>
            <p:ph type="title"/>
          </p:nvPr>
        </p:nvSpPr>
        <p:spPr/>
        <p:txBody>
          <a:bodyPr/>
          <a:lstStyle/>
          <a:p>
            <a:r>
              <a:rPr lang="en-GB"/>
              <a:t>Recommendations for Sunrise              </a:t>
            </a:r>
            <a:r>
              <a:rPr lang="en-GB" err="1"/>
              <a:t>shazia</a:t>
            </a:r>
            <a:r>
              <a:rPr lang="en-GB"/>
              <a:t> id 2511888</a:t>
            </a:r>
          </a:p>
        </p:txBody>
      </p:sp>
      <p:sp>
        <p:nvSpPr>
          <p:cNvPr id="3" name="Content Placeholder 2">
            <a:extLst>
              <a:ext uri="{FF2B5EF4-FFF2-40B4-BE49-F238E27FC236}">
                <a16:creationId xmlns:a16="http://schemas.microsoft.com/office/drawing/2014/main" id="{1BF78C15-3A9E-0EA8-482C-45D885291877}"/>
              </a:ext>
            </a:extLst>
          </p:cNvPr>
          <p:cNvSpPr>
            <a:spLocks noGrp="1"/>
          </p:cNvSpPr>
          <p:nvPr>
            <p:ph idx="1"/>
          </p:nvPr>
        </p:nvSpPr>
        <p:spPr>
          <a:xfrm>
            <a:off x="612647" y="1686777"/>
            <a:ext cx="10653579" cy="4593828"/>
          </a:xfrm>
        </p:spPr>
        <p:txBody>
          <a:bodyPr vert="horz" lIns="91440" tIns="45720" rIns="91440" bIns="45720" rtlCol="0" anchor="t">
            <a:normAutofit/>
          </a:bodyPr>
          <a:lstStyle/>
          <a:p>
            <a:r>
              <a:rPr lang="en-GB" b="1"/>
              <a:t>.Make digital training mandatory – </a:t>
            </a:r>
            <a:r>
              <a:rPr lang="en-GB"/>
              <a:t>improves staff confidence and digital literacy when using techonology (Tandfonline,2021).</a:t>
            </a:r>
          </a:p>
          <a:p>
            <a:r>
              <a:rPr lang="en-GB" b="1"/>
              <a:t>Use microsoft Teams for communication - </a:t>
            </a:r>
            <a:r>
              <a:rPr lang="en-GB"/>
              <a:t>A lot easier to share files and stay organised. (ResearcGate, 2024).</a:t>
            </a:r>
          </a:p>
          <a:p>
            <a:r>
              <a:rPr lang="en-GB" b="1"/>
              <a:t>Store files on Onedrive – </a:t>
            </a:r>
            <a:r>
              <a:rPr lang="en-GB"/>
              <a:t>Enables secure, real-time sharing and easy to access (Ramsac, 2023)</a:t>
            </a:r>
          </a:p>
          <a:p>
            <a:r>
              <a:rPr lang="en-GB" b="1"/>
              <a:t>Create  Digital policy – </a:t>
            </a:r>
            <a:r>
              <a:rPr lang="en-GB"/>
              <a:t>Protects data and ensures security requirements to keep us safe (Microsoft Support, 2024)</a:t>
            </a:r>
          </a:p>
          <a:p>
            <a:r>
              <a:rPr lang="en-GB" b="1"/>
              <a:t>Provide ongoing support –</a:t>
            </a:r>
            <a:r>
              <a:rPr lang="en-GB"/>
              <a:t> To make sure everyone stays on track and knows how to use the toolds properly (OECD, 2024)</a:t>
            </a:r>
          </a:p>
        </p:txBody>
      </p:sp>
    </p:spTree>
    <p:extLst>
      <p:ext uri="{BB962C8B-B14F-4D97-AF65-F5344CB8AC3E}">
        <p14:creationId xmlns:p14="http://schemas.microsoft.com/office/powerpoint/2010/main" val="54749303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633C4-8BE1-EEFB-9941-AADCD89B2217}"/>
              </a:ext>
            </a:extLst>
          </p:cNvPr>
          <p:cNvSpPr>
            <a:spLocks noGrp="1"/>
          </p:cNvSpPr>
          <p:nvPr>
            <p:ph type="title"/>
          </p:nvPr>
        </p:nvSpPr>
        <p:spPr/>
        <p:txBody>
          <a:bodyPr/>
          <a:lstStyle/>
          <a:p>
            <a:r>
              <a:rPr lang="en-GB"/>
              <a:t>Conclusion-verry id2518441</a:t>
            </a:r>
            <a:endParaRPr lang="en-US"/>
          </a:p>
        </p:txBody>
      </p:sp>
      <p:sp>
        <p:nvSpPr>
          <p:cNvPr id="5" name="Content Placeholder 2">
            <a:extLst>
              <a:ext uri="{FF2B5EF4-FFF2-40B4-BE49-F238E27FC236}">
                <a16:creationId xmlns:a16="http://schemas.microsoft.com/office/drawing/2014/main" id="{C1D20A43-255E-3ED5-C16D-1BB8EE778CFA}"/>
              </a:ext>
            </a:extLst>
          </p:cNvPr>
          <p:cNvSpPr txBox="1">
            <a:spLocks noGrp="1"/>
          </p:cNvSpPr>
          <p:nvPr>
            <p:ph idx="1"/>
          </p:nvPr>
        </p:nvSpPr>
        <p:spPr>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Using Microsoft powerpoint and Microsoft word helps sunrise </a:t>
            </a:r>
            <a:r>
              <a:rPr lang="en-GB" err="1"/>
              <a:t>residetial</a:t>
            </a:r>
            <a:r>
              <a:rPr lang="en-GB"/>
              <a:t> care home work more efficiently and communicate better. Powerpoint makes it easier to share </a:t>
            </a:r>
            <a:r>
              <a:rPr lang="en-GB" err="1"/>
              <a:t>updates,train</a:t>
            </a:r>
            <a:r>
              <a:rPr lang="en-GB"/>
              <a:t> staff and present care information clearly. Word supports accurate documentation ,report writing and care planning all together they improve teamwork and information sharing.</a:t>
            </a:r>
          </a:p>
          <a:p>
            <a:r>
              <a:rPr lang="en-GB"/>
              <a:t>To get the best results staff should build strong digital skills and follow digital safety practices like using secure logins and protecting patient data with confident and safe use these tools sunrise can deliver </a:t>
            </a:r>
            <a:r>
              <a:rPr lang="en-GB" err="1"/>
              <a:t>better,safer</a:t>
            </a:r>
            <a:r>
              <a:rPr lang="en-GB"/>
              <a:t> and more organised care </a:t>
            </a:r>
          </a:p>
          <a:p>
            <a:r>
              <a:rPr lang="en-GB"/>
              <a:t>However digital tools cannot replace the compassion </a:t>
            </a:r>
          </a:p>
        </p:txBody>
      </p:sp>
    </p:spTree>
    <p:extLst>
      <p:ext uri="{BB962C8B-B14F-4D97-AF65-F5344CB8AC3E}">
        <p14:creationId xmlns:p14="http://schemas.microsoft.com/office/powerpoint/2010/main" val="3123143858"/>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1" ma:contentTypeDescription="Create a new document." ma:contentTypeScope="" ma:versionID="f03938640cab39d53a8f99559f192535">
  <xsd:schema xmlns:xsd="http://www.w3.org/2001/XMLSchema" xmlns:xs="http://www.w3.org/2001/XMLSchema" xmlns:p="http://schemas.microsoft.com/office/2006/metadata/properties" xmlns:ns3="b4f9f7ee-5770-4a14-8925-17f3d16e50b7" targetNamespace="http://schemas.microsoft.com/office/2006/metadata/properties" ma:root="true" ma:fieldsID="168902feafa0c0113271076b658c26cc" ns3:_="">
    <xsd:import namespace="b4f9f7ee-5770-4a14-8925-17f3d16e50b7"/>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03869D-2FED-413F-8F8F-6CFDFB4B4CD9}">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C1F2407-1BA0-4FC0-B160-CADC607C9279}">
  <ds:schemaRefs>
    <ds:schemaRef ds:uri="http://schemas.microsoft.com/sharepoint/v3/contenttype/forms"/>
  </ds:schemaRefs>
</ds:datastoreItem>
</file>

<file path=customXml/itemProps3.xml><?xml version="1.0" encoding="utf-8"?>
<ds:datastoreItem xmlns:ds="http://schemas.openxmlformats.org/officeDocument/2006/customXml" ds:itemID="{32FE5D47-F309-45F7-B071-8F746F66E4BC}">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 Boardroom</vt:lpstr>
      <vt:lpstr>Group presentation</vt:lpstr>
      <vt:lpstr>Introduction  Hala Timraz id 2510717</vt:lpstr>
      <vt:lpstr>About sunrise care home  Hala Timraz id 2510717 </vt:lpstr>
      <vt:lpstr>Improves teamwork and real time communication . Luzi 2517543 </vt:lpstr>
      <vt:lpstr>Simple file Luzi 2517543 </vt:lpstr>
      <vt:lpstr>Engaging with PowerPoint, Excel, and OneDrive Luzi 2517543 </vt:lpstr>
      <vt:lpstr> </vt:lpstr>
      <vt:lpstr>Visual</vt:lpstr>
      <vt:lpstr>Timing</vt:lpstr>
      <vt:lpstr>Encouring consitancy </vt:lpstr>
      <vt:lpstr>Training </vt:lpstr>
      <vt:lpstr>Recommendations for Sunrise              shazia id 2511888</vt:lpstr>
      <vt:lpstr>Conclusion-verry id2518441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UWTSD</dc:creator>
  <cp:revision>1</cp:revision>
  <dcterms:created xsi:type="dcterms:W3CDTF">2025-10-27T09:43:58Z</dcterms:created>
  <dcterms:modified xsi:type="dcterms:W3CDTF">2025-11-10T09:22:11Z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