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4"/>
  </p:sldMasterIdLst>
  <p:notesMasterIdLst>
    <p:notesMasterId r:id="rId18"/>
  </p:notesMasterIdLst>
  <p:handoutMasterIdLst>
    <p:handoutMasterId r:id="rId19"/>
  </p:handoutMasterIdLst>
  <p:sldIdLst>
    <p:sldId id="256" r:id="rId5"/>
    <p:sldId id="291" r:id="rId6"/>
    <p:sldId id="283" r:id="rId7"/>
    <p:sldId id="293" r:id="rId8"/>
    <p:sldId id="284" r:id="rId9"/>
    <p:sldId id="285" r:id="rId10"/>
    <p:sldId id="286" r:id="rId11"/>
    <p:sldId id="287" r:id="rId12"/>
    <p:sldId id="288" r:id="rId13"/>
    <p:sldId id="292" r:id="rId14"/>
    <p:sldId id="289" r:id="rId15"/>
    <p:sldId id="290" r:id="rId16"/>
    <p:sldId id="294" r:id="rId17"/>
  </p:sldIdLst>
  <p:sldSz cx="9144000" cy="6858000" type="screen4x3"/>
  <p:notesSz cx="6865938" cy="954087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720098-E05E-4E1E-B5C5-2F4FFBEB1B08}" v="1" dt="2025-12-05T00:54:45.9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7" autoAdjust="0"/>
    <p:restoredTop sz="95033" autoAdjust="0"/>
  </p:normalViewPr>
  <p:slideViewPr>
    <p:cSldViewPr>
      <p:cViewPr varScale="1">
        <p:scale>
          <a:sx n="86" d="100"/>
          <a:sy n="86" d="100"/>
        </p:scale>
        <p:origin x="1368" y="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BBFB816-67F7-040F-087F-4014BF34620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634FED-1E55-BA7E-B43E-C6709B73B9C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E07D883-C8B8-4699-9D36-DBB0865EE98F}" type="datetimeFigureOut">
              <a:rPr lang="en-GB"/>
              <a:pPr>
                <a:defRPr/>
              </a:pPr>
              <a:t>04/12/2025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29A420-C878-8EF1-26D7-188FFDCA0A9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ECAAF3-AC1B-604D-528E-0A8CF170859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B468D94-B032-4BBB-93FD-83B6DA4D942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C0CD844-58D6-EDFC-FAF7-D03C394685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1AA3DD-59C9-FD5C-A189-FC4B39E3D54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4B31CF3-C950-47C8-9D99-4458D90C0E1F}" type="datetimeFigureOut">
              <a:rPr lang="en-US"/>
              <a:pPr>
                <a:defRPr/>
              </a:pPr>
              <a:t>12/4/2025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FA871203-595A-56E7-40BF-1452BFCE94A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A678111-F247-8CA4-D69D-C8A9D51A94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8D57EB-0359-6C07-E783-E14F4E0B953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5DE1A4-76E7-7C62-2E04-DBEEA15412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933A75A-0200-479C-B0B2-396383BC56D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764C535A-A4C3-7631-73CF-5DAAE20585D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3744" tIns="46872" rIns="93744" bIns="46872" numCol="1" anchor="ctr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5A52BD37-D0AF-9492-C67E-CACCA5472F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6CB17326-0FB7-2F5D-0696-7F36029E7A4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DDCA04A2-0DA5-453D-9706-4B02D4ACDD9B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B5865481-031A-67AF-84C9-7D0CA124A3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3744" tIns="46872" rIns="93744" bIns="46872" numCol="1" anchor="ctr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62AF9F52-DA7F-64FD-A5C5-212DB77AB3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58FAECEF-0D77-4408-6F12-442D608F1CF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F31D493-A456-49EC-950A-A96E205928A3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F857BF2-2BBE-4CB3-8BDC-9A093C6B7C4D}" type="datetimeFigureOut">
              <a:rPr lang="en-GB" smtClean="0"/>
              <a:pPr>
                <a:defRPr/>
              </a:pPr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EC0C9A-6FC3-4570-A123-6FA9BC6C882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23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AA9B056-68C9-4EFD-9E4A-A98D4F884929}" type="datetimeFigureOut">
              <a:rPr lang="en-GB" smtClean="0"/>
              <a:pPr>
                <a:defRPr/>
              </a:pPr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E54D47-B916-4087-877F-0024029A174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279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D444C44-3301-4BD8-AE72-C4CFB8199224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5A9F75-BDB4-42FC-8C41-41C9A12BF91F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17504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C0BC87-233E-4045-B2DF-99142777AA19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14DF08-3BBD-43F4-8510-46CAA48D800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578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099ACB-F04C-4920-AFA0-7A25A52FF666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8035BE4-7BB1-4E4A-805C-E8A54E0BEA2D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7071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F2F36DD-AF55-4E56-83A6-1FA4F9CF3B2F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3ED541-A62A-4310-80C6-4D9E69C02022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289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A75592-9543-4EB8-B31D-B9D62695DEF4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99C0CD-CDDC-4742-B63B-E6CB5CA84105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364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81BE31-F0FE-4AB0-BC66-E3455F797580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2009A9-5BD6-4EBA-887D-4FAD655CEBE5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64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B94CAA-6D81-4755-81D9-BCFCFA48E14E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B25FCB-5E9C-4EC3-92AA-EE81D7BB1F2F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046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5C0B456-C7DA-4D79-9644-57572569C1C4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1D6C9D-0EC7-4031-980A-DB172BB71C59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3916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5C0B456-C7DA-4D79-9644-57572569C1C4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1D6C9D-0EC7-4031-980A-DB172BB71C59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1899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5C0B456-C7DA-4D79-9644-57572569C1C4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1D6C9D-0EC7-4031-980A-DB172BB71C59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466007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5C0B456-C7DA-4D79-9644-57572569C1C4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1D6C9D-0EC7-4031-980A-DB172BB71C59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271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5C0B456-C7DA-4D79-9644-57572569C1C4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1D6C9D-0EC7-4031-980A-DB172BB71C59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0107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5C0B456-C7DA-4D79-9644-57572569C1C4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1D6C9D-0EC7-4031-980A-DB172BB71C59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5642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9BF6CC-CE2E-4DF8-9117-3AD4E7C1357E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FD318D-EF84-413E-81A7-170D22B452B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24483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7F13CE-C8B0-4175-8790-425B5B9CDDDF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1D71EE-35A3-46CD-9152-A1A76A53BF7C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136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fld id="{55C0B456-C7DA-4D79-9644-57572569C1C4}" type="datetimeFigureOut">
              <a:rPr lang="en-GB" smtClean="0"/>
              <a:pPr>
                <a:defRPr/>
              </a:pPr>
              <a:t>04/12/2025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A1D6C9D-0EC7-4031-980A-DB172BB71C59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5670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  <p:sldLayoutId id="2147483725" r:id="rId13"/>
    <p:sldLayoutId id="2147483726" r:id="rId14"/>
    <p:sldLayoutId id="2147483727" r:id="rId15"/>
    <p:sldLayoutId id="2147483728" r:id="rId16"/>
    <p:sldLayoutId id="2147483729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h9IphcUoPxc?feature=oembed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hmonline.co.uk/wp-content/uploads/2024/04/OneAdvanced-CareReport_DIGITAL.pdf" TargetMode="External"/><Relationship Id="rId2" Type="http://schemas.openxmlformats.org/officeDocument/2006/relationships/hyperlink" Target="https://academic.oup.com/ageing/article/53/2/afae004/760643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druk.ac.uk/news/remote-monitoring-app-reduces-emergency-hospital-admissions-from-care-homes/" TargetMode="External"/><Relationship Id="rId5" Type="http://schemas.openxmlformats.org/officeDocument/2006/relationships/hyperlink" Target="https://www.gov.uk/government/publications/a-plan-for-digital-health-and-social-care/a-plan-for-digital-health-and-social-care" TargetMode="External"/><Relationship Id="rId4" Type="http://schemas.openxmlformats.org/officeDocument/2006/relationships/hyperlink" Target="https://caretechguide.co.uk/products/mcare-by-person-centred-software-pcs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healthinnovationnetwork.com/wp-content/uploads/2023/05/Evaluation-of-Remote-Monitoring-in-Care-Homes-across-London.pdf" TargetMode="External"/><Relationship Id="rId2" Type="http://schemas.openxmlformats.org/officeDocument/2006/relationships/hyperlink" Target="https://healthinnovationeast.co.uk/wp-content/uploads/2022/07/Remote-monitoring-in-care-homes-evaluation-report-June-2022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tech4goodawards.com/finalist/person-centered-software/" TargetMode="External"/><Relationship Id="rId4" Type="http://schemas.openxmlformats.org/officeDocument/2006/relationships/hyperlink" Target="https://www.digitalcarehub.co.uk/wp-content/uploads/2021/03/PCS_Corporate-Brochure-2020_Digital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DFE9813-E6F6-D52B-2F52-1CE9B5691A99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8AA09C-2B85-9653-AA2B-8FA9D5F151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650" y="764704"/>
            <a:ext cx="8353425" cy="4464496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 in the Health and Care Professions (BMHP6026)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2 Assessment -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Mobile Care Monitoring (MCM)</a:t>
            </a: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Elena Vlasitchi</a:t>
            </a: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2314633</a:t>
            </a:r>
            <a:endParaRPr lang="en-GB" altLang="en-US" sz="2400" dirty="0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UWTSD logo | Discover Dylan Thomas">
            <a:extLst>
              <a:ext uri="{FF2B5EF4-FFF2-40B4-BE49-F238E27FC236}">
                <a16:creationId xmlns:a16="http://schemas.microsoft.com/office/drawing/2014/main" id="{3C70167C-0E04-92ED-A334-17934CF96D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249" y="292245"/>
            <a:ext cx="3442414" cy="1376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18AC4781-E880-8EE3-ADFE-095FDD1701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584" y="836712"/>
            <a:ext cx="7055380" cy="1400530"/>
          </a:xfrm>
        </p:spPr>
        <p:txBody>
          <a:bodyPr/>
          <a:lstStyle/>
          <a:p>
            <a:r>
              <a:rPr lang="en-GB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2348DFA4-E98A-DB6E-4571-3C83A848B5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2708920"/>
            <a:ext cx="8229600" cy="3916363"/>
          </a:xfrm>
        </p:spPr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0E785F38-7DE7-56E8-9CF2-D832E709A7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9392" y="404664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Mobile Care Monitoring (MCM)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F669D465-EC16-497D-6A98-CE93F49F3EA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696" y="1143000"/>
            <a:ext cx="9144000" cy="57150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Mobile Care Monitoring (MCM) is a digital care planning system developed by Person Centred Software in 2013 (Care Tech Guide, 2013).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First mobile system in the UK designed to evidence care digitally, replacing paper‑based documentation (Care Tech Guide, 2013).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Enables staff to record care interactions at the point of delivery using handheld devices (Person Centred Software, 2021).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Improves efficiency by reducing paperwork and saving staff time (Tech4Good Awards, 2020).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Enhances safety through accurate digital records and integration with electronic medication administration (Person Centred Software, 2021).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Provides transparency via family portals, allowing relatives to view updates securely (Tech4Good Awards, 2020).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Supports compliance by generating inspection‑ready reports for regulators such as the CQC (Person Centred Software, 2021).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Aligns with wider NHS digital transformation strategies, ensuring care homes are part of a connected ecosystem (Tech4Good Awards, 2020).</a:t>
            </a:r>
            <a:endParaRPr lang="en-GB" alt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Mobile Care Monitoring from Person Centred Software">
            <a:hlinkClick r:id="" action="ppaction://media"/>
            <a:extLst>
              <a:ext uri="{FF2B5EF4-FFF2-40B4-BE49-F238E27FC236}">
                <a16:creationId xmlns:a16="http://schemas.microsoft.com/office/drawing/2014/main" id="{E46A5245-9C17-3B57-7EFD-F900E1E8F13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15616" y="1016732"/>
            <a:ext cx="7056784" cy="48245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C3FCD3-6D33-BEEE-E2AA-F341EFBA2A63}"/>
              </a:ext>
            </a:extLst>
          </p:cNvPr>
          <p:cNvSpPr txBox="1"/>
          <p:nvPr/>
        </p:nvSpPr>
        <p:spPr>
          <a:xfrm>
            <a:off x="107504" y="615601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en-GB" altLang="en-US" sz="180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https://www.youtube.com/watch?v=h9IphcUoPxc</a:t>
            </a:r>
            <a:endParaRPr lang="en-GB" altLang="en-US" sz="1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4459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82CE127C-7141-CD6C-B9D2-EB0709FBAE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93893" y="25152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Impact on Workforce (MCM)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EEBC8D90-845C-1AC3-4068-362B48AE6DF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1014" y="936104"/>
            <a:ext cx="9102986" cy="5670376"/>
          </a:xfrm>
        </p:spPr>
        <p:txBody>
          <a:bodyPr>
            <a:no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Reduced administrative burden: Staff spend less time on paperwork, freeing up more time for direct care (Tech4Good Awards, 2020).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Improved confidence and digital literacy: Training in MCM increases staff confidence in using technology and enhances digital skills (Health Innovation Network, 2023).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Enhanced communication: Real‑time updates allow carers, nurses, and managers to share information instantly, improving teamwork (Person Centred Software, 2021).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Workforce efficiency: Evidence shows digital monitoring reduces duplication of tasks and streamlines workflows (Age and Ageing, 2024).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Job satisfaction: Staff report greater satisfaction when care notes are easier to record and review, reducing stress (Health Innovation East, 2022).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Professional accountability: Digital audit trails strengthen staff accountability and support inspection readiness (Person Centred Software, 2021).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Reduced hospital transfers workload: Remote monitoring linked to MCM has been shown to cut avoidable hospital admissions, easing pressure on staff (HDR UK, 2024).</a:t>
            </a: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7AD7FF81-BD88-2551-0500-D13FD814C6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576" y="332656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 (MCM)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270FD10A-24C8-7BF1-E935-DB4C2609BC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908720"/>
            <a:ext cx="9144000" cy="5226455"/>
          </a:xfrm>
        </p:spPr>
        <p:txBody>
          <a:bodyPr>
            <a:no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Improved continuity of care: Real‑time digital records ensure information is consistent across staff shifts, reducing gaps in service (Person Centred Software, 2021).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Enhanced efficiency: Digital documentation reduces duplication and speeds up care planning, allowing staff to focus on residents (Tech4Good Awards, 2020).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Safer medication management: Integration with ATLAS </a:t>
            </a:r>
            <a:r>
              <a:rPr lang="en-US" alt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eMAR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lowers prescribing errors and strengthens medication delivery processes (Care Tech Guide, 2013).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Better regulatory compliance: Automated audit trails and inspection‑ready reports support CQC standards, improving service accountability (Person Centred Software, 2021).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Resident-</a:t>
            </a:r>
            <a:r>
              <a:rPr lang="en-US" alt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delivery: Care plans are updated instantly, tailoring support to individual needs and preferences (Health Innovation East, 2022).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Reduced hospital admissions: Remote monitoring linked to MCM has been shown to cut avoidable transfers, easing service pressures (HDR UK, 2024).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Transparency for families: Relatives’ portals provide updates, strengthening trust and engagement with care services (Tech4Good Awards, 2020).</a:t>
            </a: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577F9804-4954-951F-5DFF-1D42B0193C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Patients: Perceptions and Experiences of Care</a:t>
            </a:r>
            <a:endParaRPr lang="en-GB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468451E8-1FA4-9B88-6973-92CF1324859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417638"/>
            <a:ext cx="9144000" cy="5440362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Improved trust and transparency: Family portals linked to care platforms reassure patients that relatives are informed and engaged (Tech4Good Awards, 2020).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Enhanced dignity and personalisation: Digital care plans allow tailoring of support to individual preferences, improving patient experience (Health Innovation East, 2022).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Reduced anxiety during transitions: Integration with NHS systems ensures smoother hospital discharges into care homes, strengthening perceptions of continuity (HDR UK, 2024).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Positive engagement with care: Patients and families report higher satisfaction when technology is used to share updates openly (Health Innovation Network, 2023).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Better health outcomes: Remote monitoring technologies linked to care platforms reduce avoidable hospital admissions, improving wellbeing (Age and Ageing, 2024).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Empowerment: Patients feel more involved in their care when records are accessible and personalised (Person Centred Software, 2021).</a:t>
            </a: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79F2E86A-5DA5-B2CD-07EB-D1E1E5B495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584" y="33265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Impact on the community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4B4F6DFB-7532-6927-F83A-A24029E4377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72568" y="1412776"/>
            <a:ext cx="9144000" cy="5715000"/>
          </a:xfrm>
        </p:spPr>
        <p:txBody>
          <a:bodyPr>
            <a:no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Improved access to services: Digital platforms enable care homes to share records with hospitals and GPs, ensuring smoother transitions and continuity of care across locations (Person Centred Software, 2021).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Reduced strain on local health systems: Remote monitoring and digital documentation help prevent avoidable hospital admissions, easing pressure on community health services (HDR UK, 2024).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Support for families: Relatives’ portals provide transparency, allowing family members to stay informed and engaged in care decisions, which strengthens trust and reduces anxiety (Tech4Good Awards, 2020).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Enhanced public health outcomes: Data collected through digital systems can be used to identify trends, improve infection control, and support population health planning (Age and Ageing, 2024).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Equity of care delivery: Digital transformation ensures consistent standards across different care locations, reducing disparities in patient experiences (Health Innovation East, 2022).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Community confidence: Families and local stakeholders perceive care homes using digital systems as more modern, reliable, and accountable, improving the reputation of services (Health Innovation Network, 2023).</a:t>
            </a: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289B1FB8-21A9-4421-E076-E82BC93733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584" y="341784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Challenges of Mobile Care Monitoring (MCM)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58A38A68-8982-9A31-9135-DCD8C48C400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Training and digital literacy needs: Staff require ongoing training to use mobile devices effectively, which can be time‑consuming and resource‑intensive (Health Innovation Network, 2023).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Implementation costs: Initial investment in software, licences, and handheld devices can be high for care providers (Care Home Management, 2024).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Resistance to change: Some staff may prefer traditional paper records, leading to slower adoption of digital systems (Tech4Good Awards, 2020).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Connectivity issues: Reliable internet access is essential; poor connectivity can disrupt care documentation and service delivery (Health Innovation East, 2022).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Data security concerns: Storing sensitive patient information digitally raises risks around privacy and cybersecurity (Age and Ageing, 2024).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Interoperability challenges: Integrating MCM with NHS systems and other platforms can be complex and inconsistent across regions (HDR UK, 2024).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Digital exclusion: Families or residents unfamiliar with technology may struggle to engage with portals and apps (Health Innovation East, 2022).</a:t>
            </a: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84C111B8-2394-113C-4D77-B5A8359CCE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576" y="325057"/>
            <a:ext cx="8229600" cy="1143000"/>
          </a:xfrm>
        </p:spPr>
        <p:txBody>
          <a:bodyPr/>
          <a:lstStyle/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3800D80F-DFEF-C49A-F86E-65A3599D3D9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142999"/>
            <a:ext cx="9144000" cy="538994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Invest in staff training: Provide continuous digital literacy </a:t>
            </a:r>
            <a:r>
              <a:rPr lang="en-US" alt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to ensure carers and nurses feel confident using MCM (Health Innovation Network, 2023).</a:t>
            </a:r>
          </a:p>
          <a:p>
            <a:pPr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Strengthen connectivity infrastructure: Ensure reliable Wi‑Fi and technical support in care homes to avoid disruptions in digital documentation (Health Innovation East, 2022).</a:t>
            </a:r>
          </a:p>
          <a:p>
            <a:pPr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Enhance interoperability: Improve integration between MCM, NHS systems, and local authority platforms to support seamless information sharing (HDR UK, 2024).</a:t>
            </a:r>
          </a:p>
          <a:p>
            <a:pPr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Prioritise data security: Implement robust cybersecurity measures and regular audits to protect sensitive patient information (GOV.UK, 2022).</a:t>
            </a:r>
          </a:p>
          <a:p>
            <a:pPr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Support family engagement: Expand relatives’ portals and communication tools to increase transparency and trust in care delivery (Tech4Good Awards, 2020).</a:t>
            </a:r>
          </a:p>
          <a:p>
            <a:pPr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Address digital exclusion: Provide alternative communication methods for families or residents less familiar with technology (Person Centred Software, 2021).</a:t>
            </a:r>
          </a:p>
          <a:p>
            <a:pPr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Evaluate impact regularly: Conduct ongoing assessments of MCM’s effect on workforce efficiency, patient outcomes, and community health to guide improvements (Health Innovation East, 2022).</a:t>
            </a: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8B319BCD-A246-25BD-4DF7-962A6FA007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3568" y="26064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2A807BB1-AA62-DAE1-4B3E-4212F43AE1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161874"/>
            <a:ext cx="9144000" cy="5696126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Mobile Care Monitoring (MCM) represents a significant step in the digital transformation of UK care homes (Care Tech Guide, 2013).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improves efficiency by reducing paperwork and enabling real‑time documentation (Tech4Good Awards, 2020).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Enhances patient safety and dignity through accurate records and personalised care planning (Person Centred Software, 2021).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Strengthens family trust and transparency via relatives’ portals and digital communication tools (Tech4Good Awards, 2020).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Supports regulatory compliance with inspection‑ready reports and digital audit trails (Person Centred Software, 2021).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Despite challenges such as training needs, costs, and digital exclusion, MCM provides clear benefits for staff, patients, and the wider community (Health Innovation East, 2022).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Overall, MCM demonstrates how technological innovation can reshape care delivery, aligning with NHS digital strategies and improving outcomes across the sector (HDR UK, 2024).</a:t>
            </a: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F7B6F964-F5AA-FB3A-3C39-6BA3A2BF71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576" y="33722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A2AF14AB-06AA-12EC-405F-6C80F7BD2E9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908720"/>
            <a:ext cx="9144000" cy="5184576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Age and Ageing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Impact of digital technology in care homes on unplanned secondary care usage and associated costs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Oxford Academic.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https://academic.oup.com/ageing/article/53/2/afae004/7606438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24 November 2025).</a:t>
            </a:r>
          </a:p>
          <a:p>
            <a:pPr lvl="0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Home Management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Care Providers Trends Report 2024: The Challenge of Change in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One Advanced.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https://chmonline.co.uk/wp-content/uploads/2024/04/OneAdvanced-CareReport_DIGITAL.pdf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14 November 2025).</a:t>
            </a:r>
          </a:p>
          <a:p>
            <a:pPr lvl="0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Tech Guide (2013) Digital Care Planning System,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https://caretechguide.co.uk/products/mcare-by-person-centred-software-pcs/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December 2025).</a:t>
            </a:r>
          </a:p>
          <a:p>
            <a:pPr lvl="0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GOV.UK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 Plan for Digital Health and Social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Department of Health &amp; Social Care, NHS England.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https://www.gov.uk/government/publications/a-plan-for-digital-health-and-social-care/a-plan-for-digital-health-and-social-care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December 2025).</a:t>
            </a:r>
          </a:p>
          <a:p>
            <a:pPr lvl="0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HDR UK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Remote health monitoring smartphone app reduces emergency hospital admissions from care homes by 25%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https://www.hdruk.ac.uk/news/remote-monitoring-app-reduces-emergency-hospital-admissions-from-care-homes/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24 November 2025).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0C0E87-7A86-85C6-7500-9A2657CD3D04}"/>
              </a:ext>
            </a:extLst>
          </p:cNvPr>
          <p:cNvSpPr txBox="1"/>
          <p:nvPr/>
        </p:nvSpPr>
        <p:spPr>
          <a:xfrm>
            <a:off x="395536" y="1268760"/>
            <a:ext cx="87484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18D8DE-FC1E-4469-0798-B680616BC3E5}"/>
              </a:ext>
            </a:extLst>
          </p:cNvPr>
          <p:cNvSpPr txBox="1"/>
          <p:nvPr/>
        </p:nvSpPr>
        <p:spPr>
          <a:xfrm>
            <a:off x="107504" y="828147"/>
            <a:ext cx="8640960" cy="39241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 Innovation East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Remote monitoring in care homes: evaluation report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https://healthinnovationeast.co.uk/wp-content/uploads/2022/07/Remote-monitoring-in-care-homes-evaluation-report-June-2022.pdf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24 November 2025).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 Innovation Network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Evaluation of remote monitoring in care homes across London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https://healthinnovationnetwork.com/wp-content/uploads/2023/05/Evaluation-of-Remote-Monitoring-in-Care-Homes-across-London.pdf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December 2025).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Person Centred Software (2021)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Mobile Care Monitoring Corporate Brochure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Digital Care Hub.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https://www.digitalcarehub.co.uk/wp-content/uploads/2021/03/PCS_Corporate-Brochure-2020_Digital.pdf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December 2025).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Tech4Good Awards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Person Centred Software – Workplace Inclusion Award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https://www.tech4goodawards.com/finalist/person-centered-software/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24 November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91916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  <SharedWithUsers xmlns="550816ce-8156-4f45-b1c4-24236a73d01f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3" ma:contentTypeDescription="Create a new document." ma:contentTypeScope="" ma:versionID="738dfefd46c3b5224dbc404dd66fc633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619b48b97ae8aa7cabb6ed50a6eecde9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dcmitype/"/>
    <ds:schemaRef ds:uri="http://schemas.microsoft.com/office/2006/metadata/properties"/>
    <ds:schemaRef ds:uri="550816ce-8156-4f45-b1c4-24236a73d01f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0ebdf10f-b5a3-45b6-acdb-7dc1eb398785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A47E250-B90F-4D92-9CB3-C4B0FF2C16F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206</TotalTime>
  <Words>1938</Words>
  <Application>Microsoft Office PowerPoint</Application>
  <PresentationFormat>On-screen Show (4:3)</PresentationFormat>
  <Paragraphs>79</Paragraphs>
  <Slides>13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Myriad Pro</vt:lpstr>
      <vt:lpstr>Arial</vt:lpstr>
      <vt:lpstr>Calibri</vt:lpstr>
      <vt:lpstr>Ion</vt:lpstr>
      <vt:lpstr>Digital Transformation in the Health and Care Professions (BMHP6026)  Component 2 Assessment - Mobile Care Monitoring (MCM) Student name: Elena Vlasitchi Student ID: 2314633</vt:lpstr>
      <vt:lpstr>Use of AI Acknowledgement</vt:lpstr>
      <vt:lpstr>Introduction to Mobile Care Monitoring (MCM)</vt:lpstr>
      <vt:lpstr>PowerPoint Presentation</vt:lpstr>
      <vt:lpstr>Impact on Workforce (MCM)</vt:lpstr>
      <vt:lpstr>Impact on Service Delivery (MCM)</vt:lpstr>
      <vt:lpstr>Impact on Patients: Perceptions and Experiences of Care</vt:lpstr>
      <vt:lpstr>Impact on the community </vt:lpstr>
      <vt:lpstr>Challenges of Mobile Care Monitoring (MCM)</vt:lpstr>
      <vt:lpstr>Recommendations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Elena Vlasitchi (2314633)</cp:lastModifiedBy>
  <cp:revision>184</cp:revision>
  <cp:lastPrinted>2021-01-18T19:39:53Z</cp:lastPrinted>
  <dcterms:created xsi:type="dcterms:W3CDTF">2020-06-13T21:56:47Z</dcterms:created>
  <dcterms:modified xsi:type="dcterms:W3CDTF">2025-12-05T00:56:07Z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