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4" r:id="rId5"/>
    <p:sldId id="268" r:id="rId6"/>
    <p:sldId id="267" r:id="rId7"/>
    <p:sldId id="266" r:id="rId8"/>
    <p:sldId id="269" r:id="rId9"/>
    <p:sldId id="258" r:id="rId10"/>
    <p:sldId id="270" r:id="rId11"/>
    <p:sldId id="260" r:id="rId12"/>
    <p:sldId id="261" r:id="rId13"/>
    <p:sldId id="262" r:id="rId14"/>
    <p:sldId id="263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F3DBB2-5648-4EDA-9D67-B774A55FC59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24E57DC-D561-40CE-9AF1-F9A4AC53220F}">
      <dgm:prSet/>
      <dgm:spPr/>
      <dgm:t>
        <a:bodyPr/>
        <a:lstStyle/>
        <a:p>
          <a:r>
            <a:rPr lang="en-US"/>
            <a:t>Definition of community nurse</a:t>
          </a:r>
        </a:p>
      </dgm:t>
    </dgm:pt>
    <dgm:pt modelId="{DE155743-D004-4906-8D4C-883C26518A8F}" type="parTrans" cxnId="{01657D57-E1D0-4481-AF56-88B2FA932493}">
      <dgm:prSet/>
      <dgm:spPr/>
      <dgm:t>
        <a:bodyPr/>
        <a:lstStyle/>
        <a:p>
          <a:endParaRPr lang="en-US"/>
        </a:p>
      </dgm:t>
    </dgm:pt>
    <dgm:pt modelId="{E074CD00-B0BD-44E5-9701-C133C819C24F}" type="sibTrans" cxnId="{01657D57-E1D0-4481-AF56-88B2FA932493}">
      <dgm:prSet/>
      <dgm:spPr/>
      <dgm:t>
        <a:bodyPr/>
        <a:lstStyle/>
        <a:p>
          <a:endParaRPr lang="en-US"/>
        </a:p>
      </dgm:t>
    </dgm:pt>
    <dgm:pt modelId="{F88CA7D1-E42E-4707-95E2-F839879D4B94}">
      <dgm:prSet/>
      <dgm:spPr/>
      <dgm:t>
        <a:bodyPr/>
        <a:lstStyle/>
        <a:p>
          <a:r>
            <a:rPr lang="en-US"/>
            <a:t>Roles of a community nurse</a:t>
          </a:r>
        </a:p>
      </dgm:t>
    </dgm:pt>
    <dgm:pt modelId="{77190E22-300F-460E-BBEB-3647B14F9975}" type="parTrans" cxnId="{E068D364-05AF-4238-8980-13C05FE3E444}">
      <dgm:prSet/>
      <dgm:spPr/>
      <dgm:t>
        <a:bodyPr/>
        <a:lstStyle/>
        <a:p>
          <a:endParaRPr lang="en-US"/>
        </a:p>
      </dgm:t>
    </dgm:pt>
    <dgm:pt modelId="{97F0E04D-3188-4078-B596-0D9318BDCDFB}" type="sibTrans" cxnId="{E068D364-05AF-4238-8980-13C05FE3E444}">
      <dgm:prSet/>
      <dgm:spPr/>
      <dgm:t>
        <a:bodyPr/>
        <a:lstStyle/>
        <a:p>
          <a:endParaRPr lang="en-US"/>
        </a:p>
      </dgm:t>
    </dgm:pt>
    <dgm:pt modelId="{02C122C4-8090-4F9F-A184-FCA8E2411FD1}">
      <dgm:prSet/>
      <dgm:spPr/>
      <dgm:t>
        <a:bodyPr/>
        <a:lstStyle/>
        <a:p>
          <a:r>
            <a:rPr lang="en-US"/>
            <a:t>Reasons of chosing</a:t>
          </a:r>
        </a:p>
      </dgm:t>
    </dgm:pt>
    <dgm:pt modelId="{0530BACD-5C0B-4D6F-BAA2-22E1937EFAEB}" type="parTrans" cxnId="{E17D406F-182E-4723-82DD-4F55A1C3FA7A}">
      <dgm:prSet/>
      <dgm:spPr/>
      <dgm:t>
        <a:bodyPr/>
        <a:lstStyle/>
        <a:p>
          <a:endParaRPr lang="en-US"/>
        </a:p>
      </dgm:t>
    </dgm:pt>
    <dgm:pt modelId="{4D260DB4-F0DA-4275-BB99-783D13FCEB73}" type="sibTrans" cxnId="{E17D406F-182E-4723-82DD-4F55A1C3FA7A}">
      <dgm:prSet/>
      <dgm:spPr/>
      <dgm:t>
        <a:bodyPr/>
        <a:lstStyle/>
        <a:p>
          <a:endParaRPr lang="en-US"/>
        </a:p>
      </dgm:t>
    </dgm:pt>
    <dgm:pt modelId="{90E48C83-811F-4C3E-9687-B95C70ABCEC2}">
      <dgm:prSet/>
      <dgm:spPr/>
      <dgm:t>
        <a:bodyPr/>
        <a:lstStyle/>
        <a:p>
          <a:r>
            <a:rPr lang="en-US"/>
            <a:t>Research</a:t>
          </a:r>
        </a:p>
      </dgm:t>
    </dgm:pt>
    <dgm:pt modelId="{631F956B-7E2C-4D45-BA6E-65DEF73844AF}" type="parTrans" cxnId="{56EAEB77-2E37-4450-8F8A-DF44573EA621}">
      <dgm:prSet/>
      <dgm:spPr/>
      <dgm:t>
        <a:bodyPr/>
        <a:lstStyle/>
        <a:p>
          <a:endParaRPr lang="en-US"/>
        </a:p>
      </dgm:t>
    </dgm:pt>
    <dgm:pt modelId="{C0233A96-7A80-4E39-9365-C2EED97F958E}" type="sibTrans" cxnId="{56EAEB77-2E37-4450-8F8A-DF44573EA621}">
      <dgm:prSet/>
      <dgm:spPr/>
      <dgm:t>
        <a:bodyPr/>
        <a:lstStyle/>
        <a:p>
          <a:endParaRPr lang="en-US"/>
        </a:p>
      </dgm:t>
    </dgm:pt>
    <dgm:pt modelId="{A638B526-CDDD-48FE-9E01-82555B3200A8}">
      <dgm:prSet/>
      <dgm:spPr/>
      <dgm:t>
        <a:bodyPr/>
        <a:lstStyle/>
        <a:p>
          <a:r>
            <a:rPr lang="en-US"/>
            <a:t>Craap test</a:t>
          </a:r>
        </a:p>
      </dgm:t>
    </dgm:pt>
    <dgm:pt modelId="{E393B032-805C-4F35-A767-C0143E3EE18A}" type="parTrans" cxnId="{22743452-0E14-4A26-B3CF-4792A42052CA}">
      <dgm:prSet/>
      <dgm:spPr/>
      <dgm:t>
        <a:bodyPr/>
        <a:lstStyle/>
        <a:p>
          <a:endParaRPr lang="en-US"/>
        </a:p>
      </dgm:t>
    </dgm:pt>
    <dgm:pt modelId="{D263581E-63CB-47D3-BC96-7430D5B131A6}" type="sibTrans" cxnId="{22743452-0E14-4A26-B3CF-4792A42052CA}">
      <dgm:prSet/>
      <dgm:spPr/>
      <dgm:t>
        <a:bodyPr/>
        <a:lstStyle/>
        <a:p>
          <a:endParaRPr lang="en-US"/>
        </a:p>
      </dgm:t>
    </dgm:pt>
    <dgm:pt modelId="{0C5B4484-0E73-41CB-9678-C9F54EADCC42}">
      <dgm:prSet/>
      <dgm:spPr/>
      <dgm:t>
        <a:bodyPr/>
        <a:lstStyle/>
        <a:p>
          <a:r>
            <a:rPr lang="en-US"/>
            <a:t>Challenges</a:t>
          </a:r>
        </a:p>
      </dgm:t>
    </dgm:pt>
    <dgm:pt modelId="{75E5E9A2-6859-4400-BD1A-D833E38B1953}" type="parTrans" cxnId="{7A68C6A2-9DAE-4764-BE3F-7DFCA41275D6}">
      <dgm:prSet/>
      <dgm:spPr/>
      <dgm:t>
        <a:bodyPr/>
        <a:lstStyle/>
        <a:p>
          <a:endParaRPr lang="en-US"/>
        </a:p>
      </dgm:t>
    </dgm:pt>
    <dgm:pt modelId="{C75A8D8A-6052-4985-BC7D-C48F797170FD}" type="sibTrans" cxnId="{7A68C6A2-9DAE-4764-BE3F-7DFCA41275D6}">
      <dgm:prSet/>
      <dgm:spPr/>
      <dgm:t>
        <a:bodyPr/>
        <a:lstStyle/>
        <a:p>
          <a:endParaRPr lang="en-US"/>
        </a:p>
      </dgm:t>
    </dgm:pt>
    <dgm:pt modelId="{1F8FE6BD-775E-43F9-8DAF-1C090B603A83}">
      <dgm:prSet/>
      <dgm:spPr/>
      <dgm:t>
        <a:bodyPr/>
        <a:lstStyle/>
        <a:p>
          <a:r>
            <a:rPr lang="en-US"/>
            <a:t>Next steps</a:t>
          </a:r>
        </a:p>
      </dgm:t>
    </dgm:pt>
    <dgm:pt modelId="{5F0C9BD6-2ECA-4216-B72A-1F94A9BD61C1}" type="parTrans" cxnId="{2A41A13A-EB15-4B3D-91F6-50877AA8F8AA}">
      <dgm:prSet/>
      <dgm:spPr/>
      <dgm:t>
        <a:bodyPr/>
        <a:lstStyle/>
        <a:p>
          <a:endParaRPr lang="en-US"/>
        </a:p>
      </dgm:t>
    </dgm:pt>
    <dgm:pt modelId="{615B9467-5CF6-40EB-BDBF-FAF55B1CD613}" type="sibTrans" cxnId="{2A41A13A-EB15-4B3D-91F6-50877AA8F8AA}">
      <dgm:prSet/>
      <dgm:spPr/>
      <dgm:t>
        <a:bodyPr/>
        <a:lstStyle/>
        <a:p>
          <a:endParaRPr lang="en-US"/>
        </a:p>
      </dgm:t>
    </dgm:pt>
    <dgm:pt modelId="{B11D0371-6050-495E-BDFF-6DCDD8E3591A}">
      <dgm:prSet/>
      <dgm:spPr/>
      <dgm:t>
        <a:bodyPr/>
        <a:lstStyle/>
        <a:p>
          <a:r>
            <a:rPr lang="en-US"/>
            <a:t>Conclusion</a:t>
          </a:r>
        </a:p>
      </dgm:t>
    </dgm:pt>
    <dgm:pt modelId="{49726CC6-982D-401B-B8D7-E720233B4452}" type="parTrans" cxnId="{AC788024-0A09-49D8-939F-BB69024E82D2}">
      <dgm:prSet/>
      <dgm:spPr/>
      <dgm:t>
        <a:bodyPr/>
        <a:lstStyle/>
        <a:p>
          <a:endParaRPr lang="en-US"/>
        </a:p>
      </dgm:t>
    </dgm:pt>
    <dgm:pt modelId="{27DF46B0-0111-4F7D-A63C-CB38F2E63D5A}" type="sibTrans" cxnId="{AC788024-0A09-49D8-939F-BB69024E82D2}">
      <dgm:prSet/>
      <dgm:spPr/>
      <dgm:t>
        <a:bodyPr/>
        <a:lstStyle/>
        <a:p>
          <a:endParaRPr lang="en-US"/>
        </a:p>
      </dgm:t>
    </dgm:pt>
    <dgm:pt modelId="{8B770A37-3BA2-491B-8FE4-FA5216E06D58}">
      <dgm:prSet/>
      <dgm:spPr/>
      <dgm:t>
        <a:bodyPr/>
        <a:lstStyle/>
        <a:p>
          <a:r>
            <a:rPr lang="en-US"/>
            <a:t>References</a:t>
          </a:r>
        </a:p>
      </dgm:t>
    </dgm:pt>
    <dgm:pt modelId="{78D7DC31-502A-4686-86BE-C8B7D982E45B}" type="parTrans" cxnId="{BC3055E8-54A7-4D6E-AB32-F865FDB25EED}">
      <dgm:prSet/>
      <dgm:spPr/>
      <dgm:t>
        <a:bodyPr/>
        <a:lstStyle/>
        <a:p>
          <a:endParaRPr lang="en-US"/>
        </a:p>
      </dgm:t>
    </dgm:pt>
    <dgm:pt modelId="{7C25E8C2-D0B9-4040-BCD2-E01EB690BDF2}" type="sibTrans" cxnId="{BC3055E8-54A7-4D6E-AB32-F865FDB25EED}">
      <dgm:prSet/>
      <dgm:spPr/>
      <dgm:t>
        <a:bodyPr/>
        <a:lstStyle/>
        <a:p>
          <a:endParaRPr lang="en-US"/>
        </a:p>
      </dgm:t>
    </dgm:pt>
    <dgm:pt modelId="{68157C28-9AE2-403E-B9A7-E5EA3AE6C526}" type="pres">
      <dgm:prSet presAssocID="{B7F3DBB2-5648-4EDA-9D67-B774A55FC598}" presName="Name0" presStyleCnt="0">
        <dgm:presLayoutVars>
          <dgm:dir/>
          <dgm:resizeHandles val="exact"/>
        </dgm:presLayoutVars>
      </dgm:prSet>
      <dgm:spPr/>
    </dgm:pt>
    <dgm:pt modelId="{EA2F2256-1324-4191-93CE-F3798B30880F}" type="pres">
      <dgm:prSet presAssocID="{324E57DC-D561-40CE-9AF1-F9A4AC53220F}" presName="node" presStyleLbl="node1" presStyleIdx="0" presStyleCnt="9">
        <dgm:presLayoutVars>
          <dgm:bulletEnabled val="1"/>
        </dgm:presLayoutVars>
      </dgm:prSet>
      <dgm:spPr/>
    </dgm:pt>
    <dgm:pt modelId="{64D53C4E-148B-4D49-82E9-C7F3AFD8B03B}" type="pres">
      <dgm:prSet presAssocID="{E074CD00-B0BD-44E5-9701-C133C819C24F}" presName="sibTrans" presStyleLbl="sibTrans1D1" presStyleIdx="0" presStyleCnt="8"/>
      <dgm:spPr/>
    </dgm:pt>
    <dgm:pt modelId="{E30B2494-AA28-4B41-BEF0-FD2F42361B21}" type="pres">
      <dgm:prSet presAssocID="{E074CD00-B0BD-44E5-9701-C133C819C24F}" presName="connectorText" presStyleLbl="sibTrans1D1" presStyleIdx="0" presStyleCnt="8"/>
      <dgm:spPr/>
    </dgm:pt>
    <dgm:pt modelId="{B43077D7-0735-45C7-B6CE-7646AEBE1616}" type="pres">
      <dgm:prSet presAssocID="{F88CA7D1-E42E-4707-95E2-F839879D4B94}" presName="node" presStyleLbl="node1" presStyleIdx="1" presStyleCnt="9">
        <dgm:presLayoutVars>
          <dgm:bulletEnabled val="1"/>
        </dgm:presLayoutVars>
      </dgm:prSet>
      <dgm:spPr/>
    </dgm:pt>
    <dgm:pt modelId="{63AD4713-DDD6-413B-A1E1-002A6067CAD6}" type="pres">
      <dgm:prSet presAssocID="{97F0E04D-3188-4078-B596-0D9318BDCDFB}" presName="sibTrans" presStyleLbl="sibTrans1D1" presStyleIdx="1" presStyleCnt="8"/>
      <dgm:spPr/>
    </dgm:pt>
    <dgm:pt modelId="{90B098B4-34BD-44E5-82BB-8884C758B64B}" type="pres">
      <dgm:prSet presAssocID="{97F0E04D-3188-4078-B596-0D9318BDCDFB}" presName="connectorText" presStyleLbl="sibTrans1D1" presStyleIdx="1" presStyleCnt="8"/>
      <dgm:spPr/>
    </dgm:pt>
    <dgm:pt modelId="{9190C1B0-77AE-4481-A20A-EF0A0E70CCB6}" type="pres">
      <dgm:prSet presAssocID="{02C122C4-8090-4F9F-A184-FCA8E2411FD1}" presName="node" presStyleLbl="node1" presStyleIdx="2" presStyleCnt="9">
        <dgm:presLayoutVars>
          <dgm:bulletEnabled val="1"/>
        </dgm:presLayoutVars>
      </dgm:prSet>
      <dgm:spPr/>
    </dgm:pt>
    <dgm:pt modelId="{06E4FB1B-CECA-4AD9-8B3F-49132A43C278}" type="pres">
      <dgm:prSet presAssocID="{4D260DB4-F0DA-4275-BB99-783D13FCEB73}" presName="sibTrans" presStyleLbl="sibTrans1D1" presStyleIdx="2" presStyleCnt="8"/>
      <dgm:spPr/>
    </dgm:pt>
    <dgm:pt modelId="{D7EAE891-E930-4453-9EE4-0A82189232FA}" type="pres">
      <dgm:prSet presAssocID="{4D260DB4-F0DA-4275-BB99-783D13FCEB73}" presName="connectorText" presStyleLbl="sibTrans1D1" presStyleIdx="2" presStyleCnt="8"/>
      <dgm:spPr/>
    </dgm:pt>
    <dgm:pt modelId="{35B17532-3A07-4B44-89B2-F8DC28FEE97D}" type="pres">
      <dgm:prSet presAssocID="{90E48C83-811F-4C3E-9687-B95C70ABCEC2}" presName="node" presStyleLbl="node1" presStyleIdx="3" presStyleCnt="9">
        <dgm:presLayoutVars>
          <dgm:bulletEnabled val="1"/>
        </dgm:presLayoutVars>
      </dgm:prSet>
      <dgm:spPr/>
    </dgm:pt>
    <dgm:pt modelId="{91C74922-95F3-49CB-BC76-F02DD3A67838}" type="pres">
      <dgm:prSet presAssocID="{C0233A96-7A80-4E39-9365-C2EED97F958E}" presName="sibTrans" presStyleLbl="sibTrans1D1" presStyleIdx="3" presStyleCnt="8"/>
      <dgm:spPr/>
    </dgm:pt>
    <dgm:pt modelId="{A44473CB-54B4-4B4C-B957-D20DB80B18E3}" type="pres">
      <dgm:prSet presAssocID="{C0233A96-7A80-4E39-9365-C2EED97F958E}" presName="connectorText" presStyleLbl="sibTrans1D1" presStyleIdx="3" presStyleCnt="8"/>
      <dgm:spPr/>
    </dgm:pt>
    <dgm:pt modelId="{8FDDD8F9-A0F9-4E45-BA8C-951DF741A640}" type="pres">
      <dgm:prSet presAssocID="{A638B526-CDDD-48FE-9E01-82555B3200A8}" presName="node" presStyleLbl="node1" presStyleIdx="4" presStyleCnt="9">
        <dgm:presLayoutVars>
          <dgm:bulletEnabled val="1"/>
        </dgm:presLayoutVars>
      </dgm:prSet>
      <dgm:spPr/>
    </dgm:pt>
    <dgm:pt modelId="{38E27787-DC1C-4FA8-9E29-92C4CCB8CD47}" type="pres">
      <dgm:prSet presAssocID="{D263581E-63CB-47D3-BC96-7430D5B131A6}" presName="sibTrans" presStyleLbl="sibTrans1D1" presStyleIdx="4" presStyleCnt="8"/>
      <dgm:spPr/>
    </dgm:pt>
    <dgm:pt modelId="{8A05C057-B39A-4D0E-9C7A-0B4E86AFFC6F}" type="pres">
      <dgm:prSet presAssocID="{D263581E-63CB-47D3-BC96-7430D5B131A6}" presName="connectorText" presStyleLbl="sibTrans1D1" presStyleIdx="4" presStyleCnt="8"/>
      <dgm:spPr/>
    </dgm:pt>
    <dgm:pt modelId="{06D7DFCA-888C-4A9B-8ED0-E8BE381640C4}" type="pres">
      <dgm:prSet presAssocID="{0C5B4484-0E73-41CB-9678-C9F54EADCC42}" presName="node" presStyleLbl="node1" presStyleIdx="5" presStyleCnt="9">
        <dgm:presLayoutVars>
          <dgm:bulletEnabled val="1"/>
        </dgm:presLayoutVars>
      </dgm:prSet>
      <dgm:spPr/>
    </dgm:pt>
    <dgm:pt modelId="{1A5F894A-B6D6-470B-8E6F-F977E032495E}" type="pres">
      <dgm:prSet presAssocID="{C75A8D8A-6052-4985-BC7D-C48F797170FD}" presName="sibTrans" presStyleLbl="sibTrans1D1" presStyleIdx="5" presStyleCnt="8"/>
      <dgm:spPr/>
    </dgm:pt>
    <dgm:pt modelId="{6E9AA65B-9A8B-4EFC-BD88-A513010ECCE5}" type="pres">
      <dgm:prSet presAssocID="{C75A8D8A-6052-4985-BC7D-C48F797170FD}" presName="connectorText" presStyleLbl="sibTrans1D1" presStyleIdx="5" presStyleCnt="8"/>
      <dgm:spPr/>
    </dgm:pt>
    <dgm:pt modelId="{8B8A3ECC-0993-46FA-A146-44E6BAC89DCE}" type="pres">
      <dgm:prSet presAssocID="{1F8FE6BD-775E-43F9-8DAF-1C090B603A83}" presName="node" presStyleLbl="node1" presStyleIdx="6" presStyleCnt="9">
        <dgm:presLayoutVars>
          <dgm:bulletEnabled val="1"/>
        </dgm:presLayoutVars>
      </dgm:prSet>
      <dgm:spPr/>
    </dgm:pt>
    <dgm:pt modelId="{57D4A4A7-8B70-4601-AF1A-DDFF5A1EBDB2}" type="pres">
      <dgm:prSet presAssocID="{615B9467-5CF6-40EB-BDBF-FAF55B1CD613}" presName="sibTrans" presStyleLbl="sibTrans1D1" presStyleIdx="6" presStyleCnt="8"/>
      <dgm:spPr/>
    </dgm:pt>
    <dgm:pt modelId="{218F24AE-F71E-464E-8E23-889080B31939}" type="pres">
      <dgm:prSet presAssocID="{615B9467-5CF6-40EB-BDBF-FAF55B1CD613}" presName="connectorText" presStyleLbl="sibTrans1D1" presStyleIdx="6" presStyleCnt="8"/>
      <dgm:spPr/>
    </dgm:pt>
    <dgm:pt modelId="{22C1D6DB-7B31-4499-B3DA-79714F8DCC46}" type="pres">
      <dgm:prSet presAssocID="{B11D0371-6050-495E-BDFF-6DCDD8E3591A}" presName="node" presStyleLbl="node1" presStyleIdx="7" presStyleCnt="9">
        <dgm:presLayoutVars>
          <dgm:bulletEnabled val="1"/>
        </dgm:presLayoutVars>
      </dgm:prSet>
      <dgm:spPr/>
    </dgm:pt>
    <dgm:pt modelId="{B85C2CF1-1A85-44FA-9163-89FE8ECF2EAD}" type="pres">
      <dgm:prSet presAssocID="{27DF46B0-0111-4F7D-A63C-CB38F2E63D5A}" presName="sibTrans" presStyleLbl="sibTrans1D1" presStyleIdx="7" presStyleCnt="8"/>
      <dgm:spPr/>
    </dgm:pt>
    <dgm:pt modelId="{FAECD015-A459-4B8D-A88A-49BE0E3BDA9F}" type="pres">
      <dgm:prSet presAssocID="{27DF46B0-0111-4F7D-A63C-CB38F2E63D5A}" presName="connectorText" presStyleLbl="sibTrans1D1" presStyleIdx="7" presStyleCnt="8"/>
      <dgm:spPr/>
    </dgm:pt>
    <dgm:pt modelId="{705A6845-E8E6-4DD9-894B-DF762970E051}" type="pres">
      <dgm:prSet presAssocID="{8B770A37-3BA2-491B-8FE4-FA5216E06D58}" presName="node" presStyleLbl="node1" presStyleIdx="8" presStyleCnt="9">
        <dgm:presLayoutVars>
          <dgm:bulletEnabled val="1"/>
        </dgm:presLayoutVars>
      </dgm:prSet>
      <dgm:spPr/>
    </dgm:pt>
  </dgm:ptLst>
  <dgm:cxnLst>
    <dgm:cxn modelId="{81EFFB08-B304-496C-82B6-5CA900CC452A}" type="presOf" srcId="{E074CD00-B0BD-44E5-9701-C133C819C24F}" destId="{E30B2494-AA28-4B41-BEF0-FD2F42361B21}" srcOrd="1" destOrd="0" presId="urn:microsoft.com/office/officeart/2016/7/layout/RepeatingBendingProcessNew"/>
    <dgm:cxn modelId="{AC788024-0A09-49D8-939F-BB69024E82D2}" srcId="{B7F3DBB2-5648-4EDA-9D67-B774A55FC598}" destId="{B11D0371-6050-495E-BDFF-6DCDD8E3591A}" srcOrd="7" destOrd="0" parTransId="{49726CC6-982D-401B-B8D7-E720233B4452}" sibTransId="{27DF46B0-0111-4F7D-A63C-CB38F2E63D5A}"/>
    <dgm:cxn modelId="{D1C05D25-DEA2-430A-9C18-C03E693B994D}" type="presOf" srcId="{27DF46B0-0111-4F7D-A63C-CB38F2E63D5A}" destId="{FAECD015-A459-4B8D-A88A-49BE0E3BDA9F}" srcOrd="1" destOrd="0" presId="urn:microsoft.com/office/officeart/2016/7/layout/RepeatingBendingProcessNew"/>
    <dgm:cxn modelId="{3ABE052B-FA98-4430-9BDC-5C6D842B6E97}" type="presOf" srcId="{27DF46B0-0111-4F7D-A63C-CB38F2E63D5A}" destId="{B85C2CF1-1A85-44FA-9163-89FE8ECF2EAD}" srcOrd="0" destOrd="0" presId="urn:microsoft.com/office/officeart/2016/7/layout/RepeatingBendingProcessNew"/>
    <dgm:cxn modelId="{DC0E5C35-58EA-4C37-982E-397AAF88D711}" type="presOf" srcId="{F88CA7D1-E42E-4707-95E2-F839879D4B94}" destId="{B43077D7-0735-45C7-B6CE-7646AEBE1616}" srcOrd="0" destOrd="0" presId="urn:microsoft.com/office/officeart/2016/7/layout/RepeatingBendingProcessNew"/>
    <dgm:cxn modelId="{D5D3DE37-474B-4C9B-957D-E3FFA7724C7E}" type="presOf" srcId="{E074CD00-B0BD-44E5-9701-C133C819C24F}" destId="{64D53C4E-148B-4D49-82E9-C7F3AFD8B03B}" srcOrd="0" destOrd="0" presId="urn:microsoft.com/office/officeart/2016/7/layout/RepeatingBendingProcessNew"/>
    <dgm:cxn modelId="{2A41A13A-EB15-4B3D-91F6-50877AA8F8AA}" srcId="{B7F3DBB2-5648-4EDA-9D67-B774A55FC598}" destId="{1F8FE6BD-775E-43F9-8DAF-1C090B603A83}" srcOrd="6" destOrd="0" parTransId="{5F0C9BD6-2ECA-4216-B72A-1F94A9BD61C1}" sibTransId="{615B9467-5CF6-40EB-BDBF-FAF55B1CD613}"/>
    <dgm:cxn modelId="{0368C442-A394-4399-9B8A-8EA162C1446E}" type="presOf" srcId="{0C5B4484-0E73-41CB-9678-C9F54EADCC42}" destId="{06D7DFCA-888C-4A9B-8ED0-E8BE381640C4}" srcOrd="0" destOrd="0" presId="urn:microsoft.com/office/officeart/2016/7/layout/RepeatingBendingProcessNew"/>
    <dgm:cxn modelId="{E068D364-05AF-4238-8980-13C05FE3E444}" srcId="{B7F3DBB2-5648-4EDA-9D67-B774A55FC598}" destId="{F88CA7D1-E42E-4707-95E2-F839879D4B94}" srcOrd="1" destOrd="0" parTransId="{77190E22-300F-460E-BBEB-3647B14F9975}" sibTransId="{97F0E04D-3188-4078-B596-0D9318BDCDFB}"/>
    <dgm:cxn modelId="{E17D406F-182E-4723-82DD-4F55A1C3FA7A}" srcId="{B7F3DBB2-5648-4EDA-9D67-B774A55FC598}" destId="{02C122C4-8090-4F9F-A184-FCA8E2411FD1}" srcOrd="2" destOrd="0" parTransId="{0530BACD-5C0B-4D6F-BAA2-22E1937EFAEB}" sibTransId="{4D260DB4-F0DA-4275-BB99-783D13FCEB73}"/>
    <dgm:cxn modelId="{22743452-0E14-4A26-B3CF-4792A42052CA}" srcId="{B7F3DBB2-5648-4EDA-9D67-B774A55FC598}" destId="{A638B526-CDDD-48FE-9E01-82555B3200A8}" srcOrd="4" destOrd="0" parTransId="{E393B032-805C-4F35-A767-C0143E3EE18A}" sibTransId="{D263581E-63CB-47D3-BC96-7430D5B131A6}"/>
    <dgm:cxn modelId="{15A9AC75-FF50-40E6-8624-8DEC2E201775}" type="presOf" srcId="{C75A8D8A-6052-4985-BC7D-C48F797170FD}" destId="{6E9AA65B-9A8B-4EFC-BD88-A513010ECCE5}" srcOrd="1" destOrd="0" presId="urn:microsoft.com/office/officeart/2016/7/layout/RepeatingBendingProcessNew"/>
    <dgm:cxn modelId="{EFDC8856-0F65-460F-A4F8-150CA632116C}" type="presOf" srcId="{B7F3DBB2-5648-4EDA-9D67-B774A55FC598}" destId="{68157C28-9AE2-403E-B9A7-E5EA3AE6C526}" srcOrd="0" destOrd="0" presId="urn:microsoft.com/office/officeart/2016/7/layout/RepeatingBendingProcessNew"/>
    <dgm:cxn modelId="{01657D57-E1D0-4481-AF56-88B2FA932493}" srcId="{B7F3DBB2-5648-4EDA-9D67-B774A55FC598}" destId="{324E57DC-D561-40CE-9AF1-F9A4AC53220F}" srcOrd="0" destOrd="0" parTransId="{DE155743-D004-4906-8D4C-883C26518A8F}" sibTransId="{E074CD00-B0BD-44E5-9701-C133C819C24F}"/>
    <dgm:cxn modelId="{56EAEB77-2E37-4450-8F8A-DF44573EA621}" srcId="{B7F3DBB2-5648-4EDA-9D67-B774A55FC598}" destId="{90E48C83-811F-4C3E-9687-B95C70ABCEC2}" srcOrd="3" destOrd="0" parTransId="{631F956B-7E2C-4D45-BA6E-65DEF73844AF}" sibTransId="{C0233A96-7A80-4E39-9365-C2EED97F958E}"/>
    <dgm:cxn modelId="{A5043779-0E9C-44BF-B435-DA30B6EFDBC8}" type="presOf" srcId="{97F0E04D-3188-4078-B596-0D9318BDCDFB}" destId="{90B098B4-34BD-44E5-82BB-8884C758B64B}" srcOrd="1" destOrd="0" presId="urn:microsoft.com/office/officeart/2016/7/layout/RepeatingBendingProcessNew"/>
    <dgm:cxn modelId="{86BB7E7B-C7C1-40B6-A2AB-959CB7A010F9}" type="presOf" srcId="{4D260DB4-F0DA-4275-BB99-783D13FCEB73}" destId="{D7EAE891-E930-4453-9EE4-0A82189232FA}" srcOrd="1" destOrd="0" presId="urn:microsoft.com/office/officeart/2016/7/layout/RepeatingBendingProcessNew"/>
    <dgm:cxn modelId="{1BD08A83-E314-4D75-9E61-14D8C3169949}" type="presOf" srcId="{615B9467-5CF6-40EB-BDBF-FAF55B1CD613}" destId="{57D4A4A7-8B70-4601-AF1A-DDFF5A1EBDB2}" srcOrd="0" destOrd="0" presId="urn:microsoft.com/office/officeart/2016/7/layout/RepeatingBendingProcessNew"/>
    <dgm:cxn modelId="{CF5FC68B-9966-4941-AE77-E91910B2DF17}" type="presOf" srcId="{C0233A96-7A80-4E39-9365-C2EED97F958E}" destId="{91C74922-95F3-49CB-BC76-F02DD3A67838}" srcOrd="0" destOrd="0" presId="urn:microsoft.com/office/officeart/2016/7/layout/RepeatingBendingProcessNew"/>
    <dgm:cxn modelId="{C16B6F90-ECA5-47C7-BFF5-A2DD243EFE46}" type="presOf" srcId="{02C122C4-8090-4F9F-A184-FCA8E2411FD1}" destId="{9190C1B0-77AE-4481-A20A-EF0A0E70CCB6}" srcOrd="0" destOrd="0" presId="urn:microsoft.com/office/officeart/2016/7/layout/RepeatingBendingProcessNew"/>
    <dgm:cxn modelId="{62DB5591-0619-4B70-9266-A1709AFA48E1}" type="presOf" srcId="{8B770A37-3BA2-491B-8FE4-FA5216E06D58}" destId="{705A6845-E8E6-4DD9-894B-DF762970E051}" srcOrd="0" destOrd="0" presId="urn:microsoft.com/office/officeart/2016/7/layout/RepeatingBendingProcessNew"/>
    <dgm:cxn modelId="{33BCB992-0107-43AE-8465-D147DFF63867}" type="presOf" srcId="{97F0E04D-3188-4078-B596-0D9318BDCDFB}" destId="{63AD4713-DDD6-413B-A1E1-002A6067CAD6}" srcOrd="0" destOrd="0" presId="urn:microsoft.com/office/officeart/2016/7/layout/RepeatingBendingProcessNew"/>
    <dgm:cxn modelId="{B5CFC793-1FB5-4D9F-9F7D-46A24DF224FF}" type="presOf" srcId="{90E48C83-811F-4C3E-9687-B95C70ABCEC2}" destId="{35B17532-3A07-4B44-89B2-F8DC28FEE97D}" srcOrd="0" destOrd="0" presId="urn:microsoft.com/office/officeart/2016/7/layout/RepeatingBendingProcessNew"/>
    <dgm:cxn modelId="{DF0C86A1-9AEB-4D65-8AF3-7A62D62DB4FC}" type="presOf" srcId="{D263581E-63CB-47D3-BC96-7430D5B131A6}" destId="{8A05C057-B39A-4D0E-9C7A-0B4E86AFFC6F}" srcOrd="1" destOrd="0" presId="urn:microsoft.com/office/officeart/2016/7/layout/RepeatingBendingProcessNew"/>
    <dgm:cxn modelId="{7A68C6A2-9DAE-4764-BE3F-7DFCA41275D6}" srcId="{B7F3DBB2-5648-4EDA-9D67-B774A55FC598}" destId="{0C5B4484-0E73-41CB-9678-C9F54EADCC42}" srcOrd="5" destOrd="0" parTransId="{75E5E9A2-6859-4400-BD1A-D833E38B1953}" sibTransId="{C75A8D8A-6052-4985-BC7D-C48F797170FD}"/>
    <dgm:cxn modelId="{F54D7FAB-4BE4-4E88-A361-559120FA45DA}" type="presOf" srcId="{B11D0371-6050-495E-BDFF-6DCDD8E3591A}" destId="{22C1D6DB-7B31-4499-B3DA-79714F8DCC46}" srcOrd="0" destOrd="0" presId="urn:microsoft.com/office/officeart/2016/7/layout/RepeatingBendingProcessNew"/>
    <dgm:cxn modelId="{6BB404AC-D36A-4BE8-93A8-FCC5BF1A7558}" type="presOf" srcId="{324E57DC-D561-40CE-9AF1-F9A4AC53220F}" destId="{EA2F2256-1324-4191-93CE-F3798B30880F}" srcOrd="0" destOrd="0" presId="urn:microsoft.com/office/officeart/2016/7/layout/RepeatingBendingProcessNew"/>
    <dgm:cxn modelId="{A0CCB3B3-ABBD-4D80-BF96-6A45B0221435}" type="presOf" srcId="{615B9467-5CF6-40EB-BDBF-FAF55B1CD613}" destId="{218F24AE-F71E-464E-8E23-889080B31939}" srcOrd="1" destOrd="0" presId="urn:microsoft.com/office/officeart/2016/7/layout/RepeatingBendingProcessNew"/>
    <dgm:cxn modelId="{F8F832BC-335B-48EB-83BA-9201853A0970}" type="presOf" srcId="{D263581E-63CB-47D3-BC96-7430D5B131A6}" destId="{38E27787-DC1C-4FA8-9E29-92C4CCB8CD47}" srcOrd="0" destOrd="0" presId="urn:microsoft.com/office/officeart/2016/7/layout/RepeatingBendingProcessNew"/>
    <dgm:cxn modelId="{23F9DDC6-4244-462B-B193-3B09F52E209A}" type="presOf" srcId="{A638B526-CDDD-48FE-9E01-82555B3200A8}" destId="{8FDDD8F9-A0F9-4E45-BA8C-951DF741A640}" srcOrd="0" destOrd="0" presId="urn:microsoft.com/office/officeart/2016/7/layout/RepeatingBendingProcessNew"/>
    <dgm:cxn modelId="{CE6ED7C8-F9DC-4BCC-9C26-EF9A27E8D9AA}" type="presOf" srcId="{C75A8D8A-6052-4985-BC7D-C48F797170FD}" destId="{1A5F894A-B6D6-470B-8E6F-F977E032495E}" srcOrd="0" destOrd="0" presId="urn:microsoft.com/office/officeart/2016/7/layout/RepeatingBendingProcessNew"/>
    <dgm:cxn modelId="{0E4EA8CA-0A70-4516-9D6E-16DA2F42058E}" type="presOf" srcId="{4D260DB4-F0DA-4275-BB99-783D13FCEB73}" destId="{06E4FB1B-CECA-4AD9-8B3F-49132A43C278}" srcOrd="0" destOrd="0" presId="urn:microsoft.com/office/officeart/2016/7/layout/RepeatingBendingProcessNew"/>
    <dgm:cxn modelId="{02C649D1-2B4E-42C8-B9A0-C9FF36E1E219}" type="presOf" srcId="{1F8FE6BD-775E-43F9-8DAF-1C090B603A83}" destId="{8B8A3ECC-0993-46FA-A146-44E6BAC89DCE}" srcOrd="0" destOrd="0" presId="urn:microsoft.com/office/officeart/2016/7/layout/RepeatingBendingProcessNew"/>
    <dgm:cxn modelId="{FA77ADD6-C939-4F5F-84FC-E39A92666B55}" type="presOf" srcId="{C0233A96-7A80-4E39-9365-C2EED97F958E}" destId="{A44473CB-54B4-4B4C-B957-D20DB80B18E3}" srcOrd="1" destOrd="0" presId="urn:microsoft.com/office/officeart/2016/7/layout/RepeatingBendingProcessNew"/>
    <dgm:cxn modelId="{BC3055E8-54A7-4D6E-AB32-F865FDB25EED}" srcId="{B7F3DBB2-5648-4EDA-9D67-B774A55FC598}" destId="{8B770A37-3BA2-491B-8FE4-FA5216E06D58}" srcOrd="8" destOrd="0" parTransId="{78D7DC31-502A-4686-86BE-C8B7D982E45B}" sibTransId="{7C25E8C2-D0B9-4040-BCD2-E01EB690BDF2}"/>
    <dgm:cxn modelId="{39960BC2-A267-4CDA-BB17-9585CB728956}" type="presParOf" srcId="{68157C28-9AE2-403E-B9A7-E5EA3AE6C526}" destId="{EA2F2256-1324-4191-93CE-F3798B30880F}" srcOrd="0" destOrd="0" presId="urn:microsoft.com/office/officeart/2016/7/layout/RepeatingBendingProcessNew"/>
    <dgm:cxn modelId="{FCF57793-4CA1-47A0-A565-7F09438E26AD}" type="presParOf" srcId="{68157C28-9AE2-403E-B9A7-E5EA3AE6C526}" destId="{64D53C4E-148B-4D49-82E9-C7F3AFD8B03B}" srcOrd="1" destOrd="0" presId="urn:microsoft.com/office/officeart/2016/7/layout/RepeatingBendingProcessNew"/>
    <dgm:cxn modelId="{53CC29E8-3C51-443D-BDAE-FFA8D0D90336}" type="presParOf" srcId="{64D53C4E-148B-4D49-82E9-C7F3AFD8B03B}" destId="{E30B2494-AA28-4B41-BEF0-FD2F42361B21}" srcOrd="0" destOrd="0" presId="urn:microsoft.com/office/officeart/2016/7/layout/RepeatingBendingProcessNew"/>
    <dgm:cxn modelId="{D83BAB94-46A1-4AAC-88A4-AA6D34FB93D2}" type="presParOf" srcId="{68157C28-9AE2-403E-B9A7-E5EA3AE6C526}" destId="{B43077D7-0735-45C7-B6CE-7646AEBE1616}" srcOrd="2" destOrd="0" presId="urn:microsoft.com/office/officeart/2016/7/layout/RepeatingBendingProcessNew"/>
    <dgm:cxn modelId="{4CF48F8D-9D11-490F-92F6-DC7C04BEF980}" type="presParOf" srcId="{68157C28-9AE2-403E-B9A7-E5EA3AE6C526}" destId="{63AD4713-DDD6-413B-A1E1-002A6067CAD6}" srcOrd="3" destOrd="0" presId="urn:microsoft.com/office/officeart/2016/7/layout/RepeatingBendingProcessNew"/>
    <dgm:cxn modelId="{28B2CB1C-0E4C-4944-935A-91D880027BF2}" type="presParOf" srcId="{63AD4713-DDD6-413B-A1E1-002A6067CAD6}" destId="{90B098B4-34BD-44E5-82BB-8884C758B64B}" srcOrd="0" destOrd="0" presId="urn:microsoft.com/office/officeart/2016/7/layout/RepeatingBendingProcessNew"/>
    <dgm:cxn modelId="{6235A750-722A-4123-9002-9B4AD806462D}" type="presParOf" srcId="{68157C28-9AE2-403E-B9A7-E5EA3AE6C526}" destId="{9190C1B0-77AE-4481-A20A-EF0A0E70CCB6}" srcOrd="4" destOrd="0" presId="urn:microsoft.com/office/officeart/2016/7/layout/RepeatingBendingProcessNew"/>
    <dgm:cxn modelId="{4E91ED87-8C2D-4F22-B8B1-12FECF476ADF}" type="presParOf" srcId="{68157C28-9AE2-403E-B9A7-E5EA3AE6C526}" destId="{06E4FB1B-CECA-4AD9-8B3F-49132A43C278}" srcOrd="5" destOrd="0" presId="urn:microsoft.com/office/officeart/2016/7/layout/RepeatingBendingProcessNew"/>
    <dgm:cxn modelId="{72ED800E-19D9-4BE9-A51C-7F15965D083B}" type="presParOf" srcId="{06E4FB1B-CECA-4AD9-8B3F-49132A43C278}" destId="{D7EAE891-E930-4453-9EE4-0A82189232FA}" srcOrd="0" destOrd="0" presId="urn:microsoft.com/office/officeart/2016/7/layout/RepeatingBendingProcessNew"/>
    <dgm:cxn modelId="{D2807246-A8DD-41A3-BD93-8A60836A3218}" type="presParOf" srcId="{68157C28-9AE2-403E-B9A7-E5EA3AE6C526}" destId="{35B17532-3A07-4B44-89B2-F8DC28FEE97D}" srcOrd="6" destOrd="0" presId="urn:microsoft.com/office/officeart/2016/7/layout/RepeatingBendingProcessNew"/>
    <dgm:cxn modelId="{CB1326E0-B11F-435C-BD1C-72D2A8966AE5}" type="presParOf" srcId="{68157C28-9AE2-403E-B9A7-E5EA3AE6C526}" destId="{91C74922-95F3-49CB-BC76-F02DD3A67838}" srcOrd="7" destOrd="0" presId="urn:microsoft.com/office/officeart/2016/7/layout/RepeatingBendingProcessNew"/>
    <dgm:cxn modelId="{4579445A-65E5-429C-BCFE-71C295DE34C7}" type="presParOf" srcId="{91C74922-95F3-49CB-BC76-F02DD3A67838}" destId="{A44473CB-54B4-4B4C-B957-D20DB80B18E3}" srcOrd="0" destOrd="0" presId="urn:microsoft.com/office/officeart/2016/7/layout/RepeatingBendingProcessNew"/>
    <dgm:cxn modelId="{83E274C3-D3F4-45BF-A102-BC07C5839C77}" type="presParOf" srcId="{68157C28-9AE2-403E-B9A7-E5EA3AE6C526}" destId="{8FDDD8F9-A0F9-4E45-BA8C-951DF741A640}" srcOrd="8" destOrd="0" presId="urn:microsoft.com/office/officeart/2016/7/layout/RepeatingBendingProcessNew"/>
    <dgm:cxn modelId="{887571D0-0DC4-414F-8ADD-88D35B8EB9DC}" type="presParOf" srcId="{68157C28-9AE2-403E-B9A7-E5EA3AE6C526}" destId="{38E27787-DC1C-4FA8-9E29-92C4CCB8CD47}" srcOrd="9" destOrd="0" presId="urn:microsoft.com/office/officeart/2016/7/layout/RepeatingBendingProcessNew"/>
    <dgm:cxn modelId="{6077C9F9-ECDA-4F7D-A0C2-F2DB68D9A061}" type="presParOf" srcId="{38E27787-DC1C-4FA8-9E29-92C4CCB8CD47}" destId="{8A05C057-B39A-4D0E-9C7A-0B4E86AFFC6F}" srcOrd="0" destOrd="0" presId="urn:microsoft.com/office/officeart/2016/7/layout/RepeatingBendingProcessNew"/>
    <dgm:cxn modelId="{2A5DF226-0FFF-4C12-ABCC-0B404ACF7584}" type="presParOf" srcId="{68157C28-9AE2-403E-B9A7-E5EA3AE6C526}" destId="{06D7DFCA-888C-4A9B-8ED0-E8BE381640C4}" srcOrd="10" destOrd="0" presId="urn:microsoft.com/office/officeart/2016/7/layout/RepeatingBendingProcessNew"/>
    <dgm:cxn modelId="{218E19BF-9FFB-43DF-8CA4-E53835CC058F}" type="presParOf" srcId="{68157C28-9AE2-403E-B9A7-E5EA3AE6C526}" destId="{1A5F894A-B6D6-470B-8E6F-F977E032495E}" srcOrd="11" destOrd="0" presId="urn:microsoft.com/office/officeart/2016/7/layout/RepeatingBendingProcessNew"/>
    <dgm:cxn modelId="{23FCB87C-5D50-4796-AE6C-F0769C263253}" type="presParOf" srcId="{1A5F894A-B6D6-470B-8E6F-F977E032495E}" destId="{6E9AA65B-9A8B-4EFC-BD88-A513010ECCE5}" srcOrd="0" destOrd="0" presId="urn:microsoft.com/office/officeart/2016/7/layout/RepeatingBendingProcessNew"/>
    <dgm:cxn modelId="{CAD6E92C-4FA5-4933-B6BA-50A3EFA31D5C}" type="presParOf" srcId="{68157C28-9AE2-403E-B9A7-E5EA3AE6C526}" destId="{8B8A3ECC-0993-46FA-A146-44E6BAC89DCE}" srcOrd="12" destOrd="0" presId="urn:microsoft.com/office/officeart/2016/7/layout/RepeatingBendingProcessNew"/>
    <dgm:cxn modelId="{E2902F18-624C-4903-AE11-121D8290D258}" type="presParOf" srcId="{68157C28-9AE2-403E-B9A7-E5EA3AE6C526}" destId="{57D4A4A7-8B70-4601-AF1A-DDFF5A1EBDB2}" srcOrd="13" destOrd="0" presId="urn:microsoft.com/office/officeart/2016/7/layout/RepeatingBendingProcessNew"/>
    <dgm:cxn modelId="{5EE6B853-AD1A-426F-BE1E-E278AB484A5B}" type="presParOf" srcId="{57D4A4A7-8B70-4601-AF1A-DDFF5A1EBDB2}" destId="{218F24AE-F71E-464E-8E23-889080B31939}" srcOrd="0" destOrd="0" presId="urn:microsoft.com/office/officeart/2016/7/layout/RepeatingBendingProcessNew"/>
    <dgm:cxn modelId="{9F751210-F075-4B12-828E-566D574F6B3D}" type="presParOf" srcId="{68157C28-9AE2-403E-B9A7-E5EA3AE6C526}" destId="{22C1D6DB-7B31-4499-B3DA-79714F8DCC46}" srcOrd="14" destOrd="0" presId="urn:microsoft.com/office/officeart/2016/7/layout/RepeatingBendingProcessNew"/>
    <dgm:cxn modelId="{20439FAB-D8E7-4E73-9DB1-B55DB8B9D628}" type="presParOf" srcId="{68157C28-9AE2-403E-B9A7-E5EA3AE6C526}" destId="{B85C2CF1-1A85-44FA-9163-89FE8ECF2EAD}" srcOrd="15" destOrd="0" presId="urn:microsoft.com/office/officeart/2016/7/layout/RepeatingBendingProcessNew"/>
    <dgm:cxn modelId="{2AAC3692-9FEF-4C9E-ACD4-9DDEB14EF2A2}" type="presParOf" srcId="{B85C2CF1-1A85-44FA-9163-89FE8ECF2EAD}" destId="{FAECD015-A459-4B8D-A88A-49BE0E3BDA9F}" srcOrd="0" destOrd="0" presId="urn:microsoft.com/office/officeart/2016/7/layout/RepeatingBendingProcessNew"/>
    <dgm:cxn modelId="{1D628610-F787-41CB-893F-7C346B43E1A4}" type="presParOf" srcId="{68157C28-9AE2-403E-B9A7-E5EA3AE6C526}" destId="{705A6845-E8E6-4DD9-894B-DF762970E051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3A25B7-6384-474D-A58C-5B4E23767DB0}" type="doc">
      <dgm:prSet loTypeId="urn:microsoft.com/office/officeart/2018/2/layout/IconCircle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5C31514-E8CB-4410-A5BD-7EA74AE9C3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Community practitioners are fundamental to the provision of person-centered healthcare, utilizing clinical reasoning and expertise to optimize patient outcomes (Nursing and Midwifery Council [NMC], 2018). In the community setting, these professionals undertake a diverse range of clinical responsibilities, including:</a:t>
          </a:r>
        </a:p>
      </dgm:t>
    </dgm:pt>
    <dgm:pt modelId="{3B5252D5-2CB6-478A-8A00-F625EABD38DE}" type="parTrans" cxnId="{04425388-BB24-43DF-AEC7-978587B5A886}">
      <dgm:prSet/>
      <dgm:spPr/>
      <dgm:t>
        <a:bodyPr/>
        <a:lstStyle/>
        <a:p>
          <a:endParaRPr lang="en-US"/>
        </a:p>
      </dgm:t>
    </dgm:pt>
    <dgm:pt modelId="{7E32FC84-F1ED-46D0-A785-88B7401803BE}" type="sibTrans" cxnId="{04425388-BB24-43DF-AEC7-978587B5A8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EAFC06-AD36-4B2B-9035-D634226439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Respiratory Assessment and Airway Management: Monitoring the client’s breathing and providing necessary interventions to maintain respiratory stability.</a:t>
          </a:r>
        </a:p>
      </dgm:t>
    </dgm:pt>
    <dgm:pt modelId="{FF7351F6-0877-49CB-9CD1-7AF246A72854}" type="parTrans" cxnId="{BD2B4710-45D2-4DF1-A648-D83C99A34013}">
      <dgm:prSet/>
      <dgm:spPr/>
      <dgm:t>
        <a:bodyPr/>
        <a:lstStyle/>
        <a:p>
          <a:endParaRPr lang="en-US"/>
        </a:p>
      </dgm:t>
    </dgm:pt>
    <dgm:pt modelId="{5E55703A-9B43-4BE1-9094-A8ADA5CAA182}" type="sibTrans" cxnId="{BD2B4710-45D2-4DF1-A648-D83C99A340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662808-87C0-4AD8-8987-B5C0F84917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Pharmacological Intervention: Ensuring the safe and accurate administration of prescribed medications (NMC, 2018)</a:t>
          </a:r>
        </a:p>
      </dgm:t>
    </dgm:pt>
    <dgm:pt modelId="{3F2F5D31-61AB-446E-BC07-63B872604764}" type="parTrans" cxnId="{893A67BB-A6C9-4AE7-882C-302C31F5A021}">
      <dgm:prSet/>
      <dgm:spPr/>
      <dgm:t>
        <a:bodyPr/>
        <a:lstStyle/>
        <a:p>
          <a:endParaRPr lang="en-US"/>
        </a:p>
      </dgm:t>
    </dgm:pt>
    <dgm:pt modelId="{537E6909-B042-4A2E-B6D5-5028A9ADF796}" type="sibTrans" cxnId="{893A67BB-A6C9-4AE7-882C-302C31F5A0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1BBC24-9FA0-4BD3-BDB7-32E4CE2944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Holistic Health Assessment: Continuously monitoring the client’s general health and overall wellbeing to identify and address changing needs.</a:t>
          </a:r>
        </a:p>
      </dgm:t>
    </dgm:pt>
    <dgm:pt modelId="{72D4C1CA-E540-4B85-A795-F2E00296C7F4}" type="parTrans" cxnId="{A5423D45-B075-44BF-A3F6-11C6CCA70D46}">
      <dgm:prSet/>
      <dgm:spPr/>
      <dgm:t>
        <a:bodyPr/>
        <a:lstStyle/>
        <a:p>
          <a:endParaRPr lang="en-US"/>
        </a:p>
      </dgm:t>
    </dgm:pt>
    <dgm:pt modelId="{5967EAE9-1BC3-4169-A11A-176C167FAA06}" type="sibTrans" cxnId="{A5423D45-B075-44BF-A3F6-11C6CCA70D46}">
      <dgm:prSet/>
      <dgm:spPr/>
      <dgm:t>
        <a:bodyPr/>
        <a:lstStyle/>
        <a:p>
          <a:endParaRPr lang="en-US"/>
        </a:p>
      </dgm:t>
    </dgm:pt>
    <dgm:pt modelId="{F5B36B45-E55B-48B7-A589-49A8F3B20539}" type="pres">
      <dgm:prSet presAssocID="{E43A25B7-6384-474D-A58C-5B4E23767DB0}" presName="root" presStyleCnt="0">
        <dgm:presLayoutVars>
          <dgm:dir/>
          <dgm:resizeHandles val="exact"/>
        </dgm:presLayoutVars>
      </dgm:prSet>
      <dgm:spPr/>
    </dgm:pt>
    <dgm:pt modelId="{EF809458-5D78-454A-8058-05D79CCF194A}" type="pres">
      <dgm:prSet presAssocID="{E43A25B7-6384-474D-A58C-5B4E23767DB0}" presName="container" presStyleCnt="0">
        <dgm:presLayoutVars>
          <dgm:dir/>
          <dgm:resizeHandles val="exact"/>
        </dgm:presLayoutVars>
      </dgm:prSet>
      <dgm:spPr/>
    </dgm:pt>
    <dgm:pt modelId="{D54B9A3E-DBAF-45FD-BCAD-22AB5ABF3B87}" type="pres">
      <dgm:prSet presAssocID="{35C31514-E8CB-4410-A5BD-7EA74AE9C389}" presName="compNode" presStyleCnt="0"/>
      <dgm:spPr/>
    </dgm:pt>
    <dgm:pt modelId="{7FE50C20-78A7-4576-8B91-9CD41A8175D3}" type="pres">
      <dgm:prSet presAssocID="{35C31514-E8CB-4410-A5BD-7EA74AE9C389}" presName="iconBgRect" presStyleLbl="bgShp" presStyleIdx="0" presStyleCnt="4"/>
      <dgm:spPr/>
    </dgm:pt>
    <dgm:pt modelId="{D1F21846-2F4B-45B9-A8BA-1446432ECCD7}" type="pres">
      <dgm:prSet presAssocID="{35C31514-E8CB-4410-A5BD-7EA74AE9C38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F6AEB24-84E1-4372-AD1D-D3FF6C8032D9}" type="pres">
      <dgm:prSet presAssocID="{35C31514-E8CB-4410-A5BD-7EA74AE9C389}" presName="spaceRect" presStyleCnt="0"/>
      <dgm:spPr/>
    </dgm:pt>
    <dgm:pt modelId="{1EF81AA1-09BE-4514-BABD-D0CB94E792A8}" type="pres">
      <dgm:prSet presAssocID="{35C31514-E8CB-4410-A5BD-7EA74AE9C389}" presName="textRect" presStyleLbl="revTx" presStyleIdx="0" presStyleCnt="4">
        <dgm:presLayoutVars>
          <dgm:chMax val="1"/>
          <dgm:chPref val="1"/>
        </dgm:presLayoutVars>
      </dgm:prSet>
      <dgm:spPr/>
    </dgm:pt>
    <dgm:pt modelId="{158A5FD6-D9DD-4DCC-94FA-324804B0F648}" type="pres">
      <dgm:prSet presAssocID="{7E32FC84-F1ED-46D0-A785-88B7401803BE}" presName="sibTrans" presStyleLbl="sibTrans2D1" presStyleIdx="0" presStyleCnt="0"/>
      <dgm:spPr/>
    </dgm:pt>
    <dgm:pt modelId="{C4406FE5-7273-4C74-9083-AE3AF0241CA1}" type="pres">
      <dgm:prSet presAssocID="{34EAFC06-AD36-4B2B-9035-D63422643991}" presName="compNode" presStyleCnt="0"/>
      <dgm:spPr/>
    </dgm:pt>
    <dgm:pt modelId="{E5C27197-3FFF-42C3-8EAF-4D047711C729}" type="pres">
      <dgm:prSet presAssocID="{34EAFC06-AD36-4B2B-9035-D63422643991}" presName="iconBgRect" presStyleLbl="bgShp" presStyleIdx="1" presStyleCnt="4"/>
      <dgm:spPr/>
    </dgm:pt>
    <dgm:pt modelId="{A53E5786-599E-4AD8-B618-710D3F76D645}" type="pres">
      <dgm:prSet presAssocID="{34EAFC06-AD36-4B2B-9035-D6342264399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C92296B8-A281-45BD-8C6E-75DCB716CBE8}" type="pres">
      <dgm:prSet presAssocID="{34EAFC06-AD36-4B2B-9035-D63422643991}" presName="spaceRect" presStyleCnt="0"/>
      <dgm:spPr/>
    </dgm:pt>
    <dgm:pt modelId="{7B971EF5-3D5A-4D55-BA97-CFD2B802E2E5}" type="pres">
      <dgm:prSet presAssocID="{34EAFC06-AD36-4B2B-9035-D63422643991}" presName="textRect" presStyleLbl="revTx" presStyleIdx="1" presStyleCnt="4">
        <dgm:presLayoutVars>
          <dgm:chMax val="1"/>
          <dgm:chPref val="1"/>
        </dgm:presLayoutVars>
      </dgm:prSet>
      <dgm:spPr/>
    </dgm:pt>
    <dgm:pt modelId="{8318B505-5F89-43B5-836C-55CA648FF32D}" type="pres">
      <dgm:prSet presAssocID="{5E55703A-9B43-4BE1-9094-A8ADA5CAA182}" presName="sibTrans" presStyleLbl="sibTrans2D1" presStyleIdx="0" presStyleCnt="0"/>
      <dgm:spPr/>
    </dgm:pt>
    <dgm:pt modelId="{7138A5C8-127E-430B-9813-425491205903}" type="pres">
      <dgm:prSet presAssocID="{1E662808-87C0-4AD8-8987-B5C0F8491779}" presName="compNode" presStyleCnt="0"/>
      <dgm:spPr/>
    </dgm:pt>
    <dgm:pt modelId="{E85F93E2-9AF3-4498-AAD4-D41FFE73F706}" type="pres">
      <dgm:prSet presAssocID="{1E662808-87C0-4AD8-8987-B5C0F8491779}" presName="iconBgRect" presStyleLbl="bgShp" presStyleIdx="2" presStyleCnt="4"/>
      <dgm:spPr/>
    </dgm:pt>
    <dgm:pt modelId="{74B20D86-965B-435A-BFAC-56A7DC0E8119}" type="pres">
      <dgm:prSet presAssocID="{1E662808-87C0-4AD8-8987-B5C0F84917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9F125670-9C3C-4811-AF79-F144CB56BF60}" type="pres">
      <dgm:prSet presAssocID="{1E662808-87C0-4AD8-8987-B5C0F8491779}" presName="spaceRect" presStyleCnt="0"/>
      <dgm:spPr/>
    </dgm:pt>
    <dgm:pt modelId="{E6628DE3-963D-4669-A6C7-3B19D82181B7}" type="pres">
      <dgm:prSet presAssocID="{1E662808-87C0-4AD8-8987-B5C0F8491779}" presName="textRect" presStyleLbl="revTx" presStyleIdx="2" presStyleCnt="4">
        <dgm:presLayoutVars>
          <dgm:chMax val="1"/>
          <dgm:chPref val="1"/>
        </dgm:presLayoutVars>
      </dgm:prSet>
      <dgm:spPr/>
    </dgm:pt>
    <dgm:pt modelId="{954EC532-0F70-4E46-8D45-A81F37EF8645}" type="pres">
      <dgm:prSet presAssocID="{537E6909-B042-4A2E-B6D5-5028A9ADF796}" presName="sibTrans" presStyleLbl="sibTrans2D1" presStyleIdx="0" presStyleCnt="0"/>
      <dgm:spPr/>
    </dgm:pt>
    <dgm:pt modelId="{43C5F904-99F6-4FED-9F24-965ABE289B2C}" type="pres">
      <dgm:prSet presAssocID="{EE1BBC24-9FA0-4BD3-BDB7-32E4CE2944ED}" presName="compNode" presStyleCnt="0"/>
      <dgm:spPr/>
    </dgm:pt>
    <dgm:pt modelId="{CFAFC0AC-8AE1-4281-81F1-5F390A9A8C99}" type="pres">
      <dgm:prSet presAssocID="{EE1BBC24-9FA0-4BD3-BDB7-32E4CE2944ED}" presName="iconBgRect" presStyleLbl="bgShp" presStyleIdx="3" presStyleCnt="4"/>
      <dgm:spPr/>
    </dgm:pt>
    <dgm:pt modelId="{4289A9C1-A22C-44BD-850C-C65BC405839A}" type="pres">
      <dgm:prSet presAssocID="{EE1BBC24-9FA0-4BD3-BDB7-32E4CE2944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27D6082-6C57-41D0-A332-3489F7072728}" type="pres">
      <dgm:prSet presAssocID="{EE1BBC24-9FA0-4BD3-BDB7-32E4CE2944ED}" presName="spaceRect" presStyleCnt="0"/>
      <dgm:spPr/>
    </dgm:pt>
    <dgm:pt modelId="{709428CA-1F3B-4253-A4D4-32D6A09E2048}" type="pres">
      <dgm:prSet presAssocID="{EE1BBC24-9FA0-4BD3-BDB7-32E4CE2944E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36D6402-277F-4F7B-AB4C-FB8C16AC36E2}" type="presOf" srcId="{34EAFC06-AD36-4B2B-9035-D63422643991}" destId="{7B971EF5-3D5A-4D55-BA97-CFD2B802E2E5}" srcOrd="0" destOrd="0" presId="urn:microsoft.com/office/officeart/2018/2/layout/IconCircleList"/>
    <dgm:cxn modelId="{50B88605-04EF-49C6-8A57-198B3BC9F49C}" type="presOf" srcId="{5E55703A-9B43-4BE1-9094-A8ADA5CAA182}" destId="{8318B505-5F89-43B5-836C-55CA648FF32D}" srcOrd="0" destOrd="0" presId="urn:microsoft.com/office/officeart/2018/2/layout/IconCircleList"/>
    <dgm:cxn modelId="{BD2B4710-45D2-4DF1-A648-D83C99A34013}" srcId="{E43A25B7-6384-474D-A58C-5B4E23767DB0}" destId="{34EAFC06-AD36-4B2B-9035-D63422643991}" srcOrd="1" destOrd="0" parTransId="{FF7351F6-0877-49CB-9CD1-7AF246A72854}" sibTransId="{5E55703A-9B43-4BE1-9094-A8ADA5CAA182}"/>
    <dgm:cxn modelId="{A8113E14-1198-43A1-8045-2987AC1B8C6F}" type="presOf" srcId="{EE1BBC24-9FA0-4BD3-BDB7-32E4CE2944ED}" destId="{709428CA-1F3B-4253-A4D4-32D6A09E2048}" srcOrd="0" destOrd="0" presId="urn:microsoft.com/office/officeart/2018/2/layout/IconCircleList"/>
    <dgm:cxn modelId="{9C2CBE35-A63B-4B38-B6B7-D9CBCBB959AA}" type="presOf" srcId="{537E6909-B042-4A2E-B6D5-5028A9ADF796}" destId="{954EC532-0F70-4E46-8D45-A81F37EF8645}" srcOrd="0" destOrd="0" presId="urn:microsoft.com/office/officeart/2018/2/layout/IconCircleList"/>
    <dgm:cxn modelId="{A5423D45-B075-44BF-A3F6-11C6CCA70D46}" srcId="{E43A25B7-6384-474D-A58C-5B4E23767DB0}" destId="{EE1BBC24-9FA0-4BD3-BDB7-32E4CE2944ED}" srcOrd="3" destOrd="0" parTransId="{72D4C1CA-E540-4B85-A795-F2E00296C7F4}" sibTransId="{5967EAE9-1BC3-4169-A11A-176C167FAA06}"/>
    <dgm:cxn modelId="{5FD37177-B29E-4D53-A829-68EC756CB3A7}" type="presOf" srcId="{E43A25B7-6384-474D-A58C-5B4E23767DB0}" destId="{F5B36B45-E55B-48B7-A589-49A8F3B20539}" srcOrd="0" destOrd="0" presId="urn:microsoft.com/office/officeart/2018/2/layout/IconCircleList"/>
    <dgm:cxn modelId="{92C19A77-344B-4319-91ED-96AD8A6BD9DC}" type="presOf" srcId="{7E32FC84-F1ED-46D0-A785-88B7401803BE}" destId="{158A5FD6-D9DD-4DCC-94FA-324804B0F648}" srcOrd="0" destOrd="0" presId="urn:microsoft.com/office/officeart/2018/2/layout/IconCircleList"/>
    <dgm:cxn modelId="{7444E577-8543-4DF7-B8C9-B44F80582ED7}" type="presOf" srcId="{35C31514-E8CB-4410-A5BD-7EA74AE9C389}" destId="{1EF81AA1-09BE-4514-BABD-D0CB94E792A8}" srcOrd="0" destOrd="0" presId="urn:microsoft.com/office/officeart/2018/2/layout/IconCircleList"/>
    <dgm:cxn modelId="{04425388-BB24-43DF-AEC7-978587B5A886}" srcId="{E43A25B7-6384-474D-A58C-5B4E23767DB0}" destId="{35C31514-E8CB-4410-A5BD-7EA74AE9C389}" srcOrd="0" destOrd="0" parTransId="{3B5252D5-2CB6-478A-8A00-F625EABD38DE}" sibTransId="{7E32FC84-F1ED-46D0-A785-88B7401803BE}"/>
    <dgm:cxn modelId="{39FA1097-A403-4328-BAA4-F9EBBEC437C5}" type="presOf" srcId="{1E662808-87C0-4AD8-8987-B5C0F8491779}" destId="{E6628DE3-963D-4669-A6C7-3B19D82181B7}" srcOrd="0" destOrd="0" presId="urn:microsoft.com/office/officeart/2018/2/layout/IconCircleList"/>
    <dgm:cxn modelId="{893A67BB-A6C9-4AE7-882C-302C31F5A021}" srcId="{E43A25B7-6384-474D-A58C-5B4E23767DB0}" destId="{1E662808-87C0-4AD8-8987-B5C0F8491779}" srcOrd="2" destOrd="0" parTransId="{3F2F5D31-61AB-446E-BC07-63B872604764}" sibTransId="{537E6909-B042-4A2E-B6D5-5028A9ADF796}"/>
    <dgm:cxn modelId="{AAE96047-9415-433A-B849-86EC02795F33}" type="presParOf" srcId="{F5B36B45-E55B-48B7-A589-49A8F3B20539}" destId="{EF809458-5D78-454A-8058-05D79CCF194A}" srcOrd="0" destOrd="0" presId="urn:microsoft.com/office/officeart/2018/2/layout/IconCircleList"/>
    <dgm:cxn modelId="{A288198F-2BEA-4E8E-A191-B9C71FBF3932}" type="presParOf" srcId="{EF809458-5D78-454A-8058-05D79CCF194A}" destId="{D54B9A3E-DBAF-45FD-BCAD-22AB5ABF3B87}" srcOrd="0" destOrd="0" presId="urn:microsoft.com/office/officeart/2018/2/layout/IconCircleList"/>
    <dgm:cxn modelId="{C5409E99-F76A-4F38-B0AA-3A81D4E8837B}" type="presParOf" srcId="{D54B9A3E-DBAF-45FD-BCAD-22AB5ABF3B87}" destId="{7FE50C20-78A7-4576-8B91-9CD41A8175D3}" srcOrd="0" destOrd="0" presId="urn:microsoft.com/office/officeart/2018/2/layout/IconCircleList"/>
    <dgm:cxn modelId="{BF1A981B-AEAB-4E70-856B-9DD60F404D43}" type="presParOf" srcId="{D54B9A3E-DBAF-45FD-BCAD-22AB5ABF3B87}" destId="{D1F21846-2F4B-45B9-A8BA-1446432ECCD7}" srcOrd="1" destOrd="0" presId="urn:microsoft.com/office/officeart/2018/2/layout/IconCircleList"/>
    <dgm:cxn modelId="{3C163337-ECF7-4368-B1FC-29C85581D0E6}" type="presParOf" srcId="{D54B9A3E-DBAF-45FD-BCAD-22AB5ABF3B87}" destId="{EF6AEB24-84E1-4372-AD1D-D3FF6C8032D9}" srcOrd="2" destOrd="0" presId="urn:microsoft.com/office/officeart/2018/2/layout/IconCircleList"/>
    <dgm:cxn modelId="{7E71A83E-AEAB-49BA-A6C1-179039EB1D6A}" type="presParOf" srcId="{D54B9A3E-DBAF-45FD-BCAD-22AB5ABF3B87}" destId="{1EF81AA1-09BE-4514-BABD-D0CB94E792A8}" srcOrd="3" destOrd="0" presId="urn:microsoft.com/office/officeart/2018/2/layout/IconCircleList"/>
    <dgm:cxn modelId="{47EDB59B-2FAD-433F-BC21-64C7C8873EAE}" type="presParOf" srcId="{EF809458-5D78-454A-8058-05D79CCF194A}" destId="{158A5FD6-D9DD-4DCC-94FA-324804B0F648}" srcOrd="1" destOrd="0" presId="urn:microsoft.com/office/officeart/2018/2/layout/IconCircleList"/>
    <dgm:cxn modelId="{EB7D758A-68FE-490D-ABC5-D37C46200CB6}" type="presParOf" srcId="{EF809458-5D78-454A-8058-05D79CCF194A}" destId="{C4406FE5-7273-4C74-9083-AE3AF0241CA1}" srcOrd="2" destOrd="0" presId="urn:microsoft.com/office/officeart/2018/2/layout/IconCircleList"/>
    <dgm:cxn modelId="{36D826CF-7890-42F6-BD9F-A6858A6C1AFE}" type="presParOf" srcId="{C4406FE5-7273-4C74-9083-AE3AF0241CA1}" destId="{E5C27197-3FFF-42C3-8EAF-4D047711C729}" srcOrd="0" destOrd="0" presId="urn:microsoft.com/office/officeart/2018/2/layout/IconCircleList"/>
    <dgm:cxn modelId="{97A6148D-9678-43AE-B632-52DD45555380}" type="presParOf" srcId="{C4406FE5-7273-4C74-9083-AE3AF0241CA1}" destId="{A53E5786-599E-4AD8-B618-710D3F76D645}" srcOrd="1" destOrd="0" presId="urn:microsoft.com/office/officeart/2018/2/layout/IconCircleList"/>
    <dgm:cxn modelId="{C6D35230-5F4B-4BDC-95A6-E26BEE9F8625}" type="presParOf" srcId="{C4406FE5-7273-4C74-9083-AE3AF0241CA1}" destId="{C92296B8-A281-45BD-8C6E-75DCB716CBE8}" srcOrd="2" destOrd="0" presId="urn:microsoft.com/office/officeart/2018/2/layout/IconCircleList"/>
    <dgm:cxn modelId="{605C6FBA-2BF3-4D57-97A1-2F057BCDE157}" type="presParOf" srcId="{C4406FE5-7273-4C74-9083-AE3AF0241CA1}" destId="{7B971EF5-3D5A-4D55-BA97-CFD2B802E2E5}" srcOrd="3" destOrd="0" presId="urn:microsoft.com/office/officeart/2018/2/layout/IconCircleList"/>
    <dgm:cxn modelId="{B12FBBDF-7DAE-469E-B1E6-B4BFE7140281}" type="presParOf" srcId="{EF809458-5D78-454A-8058-05D79CCF194A}" destId="{8318B505-5F89-43B5-836C-55CA648FF32D}" srcOrd="3" destOrd="0" presId="urn:microsoft.com/office/officeart/2018/2/layout/IconCircleList"/>
    <dgm:cxn modelId="{8C3C6298-C2AF-47CE-AF61-DED448BEA52D}" type="presParOf" srcId="{EF809458-5D78-454A-8058-05D79CCF194A}" destId="{7138A5C8-127E-430B-9813-425491205903}" srcOrd="4" destOrd="0" presId="urn:microsoft.com/office/officeart/2018/2/layout/IconCircleList"/>
    <dgm:cxn modelId="{9055259E-4C8C-4D20-AA98-B54A41F73A24}" type="presParOf" srcId="{7138A5C8-127E-430B-9813-425491205903}" destId="{E85F93E2-9AF3-4498-AAD4-D41FFE73F706}" srcOrd="0" destOrd="0" presId="urn:microsoft.com/office/officeart/2018/2/layout/IconCircleList"/>
    <dgm:cxn modelId="{8C4936F2-F826-4F5F-A253-E65A6034AEFE}" type="presParOf" srcId="{7138A5C8-127E-430B-9813-425491205903}" destId="{74B20D86-965B-435A-BFAC-56A7DC0E8119}" srcOrd="1" destOrd="0" presId="urn:microsoft.com/office/officeart/2018/2/layout/IconCircleList"/>
    <dgm:cxn modelId="{0F4E7B2B-E329-4884-BB70-71BDA60A548C}" type="presParOf" srcId="{7138A5C8-127E-430B-9813-425491205903}" destId="{9F125670-9C3C-4811-AF79-F144CB56BF60}" srcOrd="2" destOrd="0" presId="urn:microsoft.com/office/officeart/2018/2/layout/IconCircleList"/>
    <dgm:cxn modelId="{8A715003-B664-4B7C-A940-36D08DA68FF3}" type="presParOf" srcId="{7138A5C8-127E-430B-9813-425491205903}" destId="{E6628DE3-963D-4669-A6C7-3B19D82181B7}" srcOrd="3" destOrd="0" presId="urn:microsoft.com/office/officeart/2018/2/layout/IconCircleList"/>
    <dgm:cxn modelId="{73D55086-481D-4619-AEBD-CD7ADBAC78D3}" type="presParOf" srcId="{EF809458-5D78-454A-8058-05D79CCF194A}" destId="{954EC532-0F70-4E46-8D45-A81F37EF8645}" srcOrd="5" destOrd="0" presId="urn:microsoft.com/office/officeart/2018/2/layout/IconCircleList"/>
    <dgm:cxn modelId="{C5172623-C997-41F5-B357-121F1186C425}" type="presParOf" srcId="{EF809458-5D78-454A-8058-05D79CCF194A}" destId="{43C5F904-99F6-4FED-9F24-965ABE289B2C}" srcOrd="6" destOrd="0" presId="urn:microsoft.com/office/officeart/2018/2/layout/IconCircleList"/>
    <dgm:cxn modelId="{CDD1493F-BE4E-4A8E-B115-238206437A22}" type="presParOf" srcId="{43C5F904-99F6-4FED-9F24-965ABE289B2C}" destId="{CFAFC0AC-8AE1-4281-81F1-5F390A9A8C99}" srcOrd="0" destOrd="0" presId="urn:microsoft.com/office/officeart/2018/2/layout/IconCircleList"/>
    <dgm:cxn modelId="{DCF28753-6733-42D8-A81F-EEB06FFED9FC}" type="presParOf" srcId="{43C5F904-99F6-4FED-9F24-965ABE289B2C}" destId="{4289A9C1-A22C-44BD-850C-C65BC405839A}" srcOrd="1" destOrd="0" presId="urn:microsoft.com/office/officeart/2018/2/layout/IconCircleList"/>
    <dgm:cxn modelId="{82519C55-6F50-48B4-A152-97AAAA4427E2}" type="presParOf" srcId="{43C5F904-99F6-4FED-9F24-965ABE289B2C}" destId="{627D6082-6C57-41D0-A332-3489F7072728}" srcOrd="2" destOrd="0" presId="urn:microsoft.com/office/officeart/2018/2/layout/IconCircleList"/>
    <dgm:cxn modelId="{63017353-BD2A-40FA-BFA4-E7DEEDFD2156}" type="presParOf" srcId="{43C5F904-99F6-4FED-9F24-965ABE289B2C}" destId="{709428CA-1F3B-4253-A4D4-32D6A09E20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DC5B71-F9AB-40C6-84AB-E5D8FCA8F5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BDD109E-C2B4-4F0D-8847-A9128D63FCF4}">
      <dgm:prSet/>
      <dgm:spPr/>
      <dgm:t>
        <a:bodyPr/>
        <a:lstStyle/>
        <a:p>
          <a:pPr>
            <a:defRPr cap="all"/>
          </a:pPr>
          <a:r>
            <a:rPr lang="en-US"/>
            <a:t>Research terms utilized included:</a:t>
          </a:r>
          <a:br>
            <a:rPr lang="en-US"/>
          </a:br>
          <a:br>
            <a:rPr lang="en-US"/>
          </a:br>
          <a:r>
            <a:rPr lang="en-US"/>
            <a:t>• Community Nursing and NHS Frameworks</a:t>
          </a:r>
          <a:br>
            <a:rPr lang="en-US"/>
          </a:br>
          <a:br>
            <a:rPr lang="en-US"/>
          </a:br>
          <a:r>
            <a:rPr lang="en-US"/>
            <a:t>• Roles and Responsibilities of the community nurse</a:t>
          </a:r>
          <a:br>
            <a:rPr lang="en-US"/>
          </a:br>
          <a:br>
            <a:rPr lang="en-US"/>
          </a:br>
          <a:r>
            <a:rPr lang="en-US"/>
            <a:t>• Essential Clinical Skills for community-based practice</a:t>
          </a:r>
          <a:br>
            <a:rPr lang="en-US"/>
          </a:br>
          <a:endParaRPr lang="en-US"/>
        </a:p>
      </dgm:t>
    </dgm:pt>
    <dgm:pt modelId="{97DDB4CC-AD59-42FC-9978-2D94650B878D}" type="parTrans" cxnId="{64F154D3-2ADB-402E-9115-1AB930CE7226}">
      <dgm:prSet/>
      <dgm:spPr/>
      <dgm:t>
        <a:bodyPr/>
        <a:lstStyle/>
        <a:p>
          <a:endParaRPr lang="en-US"/>
        </a:p>
      </dgm:t>
    </dgm:pt>
    <dgm:pt modelId="{19A938BB-9D40-43A4-8EBE-4B5DCA26DC15}" type="sibTrans" cxnId="{64F154D3-2ADB-402E-9115-1AB930CE7226}">
      <dgm:prSet/>
      <dgm:spPr/>
      <dgm:t>
        <a:bodyPr/>
        <a:lstStyle/>
        <a:p>
          <a:endParaRPr lang="en-US"/>
        </a:p>
      </dgm:t>
    </dgm:pt>
    <dgm:pt modelId="{2896C81C-5862-463C-94B3-A26316DCEDBC}">
      <dgm:prSet/>
      <dgm:spPr/>
      <dgm:t>
        <a:bodyPr/>
        <a:lstStyle/>
        <a:p>
          <a:pPr>
            <a:defRPr cap="all"/>
          </a:pPr>
          <a:r>
            <a:rPr lang="en-GB"/>
            <a:t>This research highlights the essential role of the community practitioner in providing domiciliary care. Key responsibilities identified include conducting clinical assessments and managing long-term health needs within the home (Your World Healthcare, 2024).</a:t>
          </a:r>
          <a:endParaRPr lang="en-US"/>
        </a:p>
      </dgm:t>
    </dgm:pt>
    <dgm:pt modelId="{4D8B8EDF-E61D-49E1-8250-0A3BA3E3A196}" type="parTrans" cxnId="{F99DE0BA-8876-49BE-872E-49F1756460BC}">
      <dgm:prSet/>
      <dgm:spPr/>
      <dgm:t>
        <a:bodyPr/>
        <a:lstStyle/>
        <a:p>
          <a:endParaRPr lang="en-US"/>
        </a:p>
      </dgm:t>
    </dgm:pt>
    <dgm:pt modelId="{FB495B95-0EA6-4AA3-ACE6-65189FF5B60B}" type="sibTrans" cxnId="{F99DE0BA-8876-49BE-872E-49F1756460BC}">
      <dgm:prSet/>
      <dgm:spPr/>
      <dgm:t>
        <a:bodyPr/>
        <a:lstStyle/>
        <a:p>
          <a:endParaRPr lang="en-US"/>
        </a:p>
      </dgm:t>
    </dgm:pt>
    <dgm:pt modelId="{67EB725A-88A7-4792-A257-248E959E5A70}" type="pres">
      <dgm:prSet presAssocID="{07DC5B71-F9AB-40C6-84AB-E5D8FCA8F52B}" presName="root" presStyleCnt="0">
        <dgm:presLayoutVars>
          <dgm:dir/>
          <dgm:resizeHandles val="exact"/>
        </dgm:presLayoutVars>
      </dgm:prSet>
      <dgm:spPr/>
    </dgm:pt>
    <dgm:pt modelId="{2379B48F-823F-4E4D-AC88-C76DF01B232B}" type="pres">
      <dgm:prSet presAssocID="{FBDD109E-C2B4-4F0D-8847-A9128D63FCF4}" presName="compNode" presStyleCnt="0"/>
      <dgm:spPr/>
    </dgm:pt>
    <dgm:pt modelId="{BC366160-5FD0-481E-BEC7-429A7827C053}" type="pres">
      <dgm:prSet presAssocID="{FBDD109E-C2B4-4F0D-8847-A9128D63FCF4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A14EF3F0-9AA0-4917-AB14-1F29EB13CE76}" type="pres">
      <dgm:prSet presAssocID="{FBDD109E-C2B4-4F0D-8847-A9128D63FCF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27D2892-69F8-4F8B-B4DF-A6C9F5CA0E7C}" type="pres">
      <dgm:prSet presAssocID="{FBDD109E-C2B4-4F0D-8847-A9128D63FCF4}" presName="spaceRect" presStyleCnt="0"/>
      <dgm:spPr/>
    </dgm:pt>
    <dgm:pt modelId="{B3F1CE9D-92C5-46F9-AB99-E7DBE0B6DCBF}" type="pres">
      <dgm:prSet presAssocID="{FBDD109E-C2B4-4F0D-8847-A9128D63FCF4}" presName="textRect" presStyleLbl="revTx" presStyleIdx="0" presStyleCnt="2">
        <dgm:presLayoutVars>
          <dgm:chMax val="1"/>
          <dgm:chPref val="1"/>
        </dgm:presLayoutVars>
      </dgm:prSet>
      <dgm:spPr/>
    </dgm:pt>
    <dgm:pt modelId="{9CE73A66-590B-4DA3-99E1-3BA3D67810B2}" type="pres">
      <dgm:prSet presAssocID="{19A938BB-9D40-43A4-8EBE-4B5DCA26DC15}" presName="sibTrans" presStyleCnt="0"/>
      <dgm:spPr/>
    </dgm:pt>
    <dgm:pt modelId="{0EDC1BC9-6CEB-4265-899A-CABAA01E9F99}" type="pres">
      <dgm:prSet presAssocID="{2896C81C-5862-463C-94B3-A26316DCEDBC}" presName="compNode" presStyleCnt="0"/>
      <dgm:spPr/>
    </dgm:pt>
    <dgm:pt modelId="{AAA7BBC5-8B8F-47F6-B7CD-B1F6DE384CF2}" type="pres">
      <dgm:prSet presAssocID="{2896C81C-5862-463C-94B3-A26316DCEDBC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07984C1-9174-4CF0-971E-C26A8E7D168F}" type="pres">
      <dgm:prSet presAssocID="{2896C81C-5862-463C-94B3-A26316DCEDB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CF1D5C4-DADD-4263-A613-A3D21F74ED64}" type="pres">
      <dgm:prSet presAssocID="{2896C81C-5862-463C-94B3-A26316DCEDBC}" presName="spaceRect" presStyleCnt="0"/>
      <dgm:spPr/>
    </dgm:pt>
    <dgm:pt modelId="{CA222B38-7935-4F6E-A79B-C5A63C4B0112}" type="pres">
      <dgm:prSet presAssocID="{2896C81C-5862-463C-94B3-A26316DCEDB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EB0FB30-97CA-418E-AF02-A16D9269743E}" type="presOf" srcId="{2896C81C-5862-463C-94B3-A26316DCEDBC}" destId="{CA222B38-7935-4F6E-A79B-C5A63C4B0112}" srcOrd="0" destOrd="0" presId="urn:microsoft.com/office/officeart/2018/5/layout/IconLeafLabelList"/>
    <dgm:cxn modelId="{54213AA8-9C62-4093-A4BB-9DAA571281D3}" type="presOf" srcId="{FBDD109E-C2B4-4F0D-8847-A9128D63FCF4}" destId="{B3F1CE9D-92C5-46F9-AB99-E7DBE0B6DCBF}" srcOrd="0" destOrd="0" presId="urn:microsoft.com/office/officeart/2018/5/layout/IconLeafLabelList"/>
    <dgm:cxn modelId="{F99DE0BA-8876-49BE-872E-49F1756460BC}" srcId="{07DC5B71-F9AB-40C6-84AB-E5D8FCA8F52B}" destId="{2896C81C-5862-463C-94B3-A26316DCEDBC}" srcOrd="1" destOrd="0" parTransId="{4D8B8EDF-E61D-49E1-8250-0A3BA3E3A196}" sibTransId="{FB495B95-0EA6-4AA3-ACE6-65189FF5B60B}"/>
    <dgm:cxn modelId="{64F154D3-2ADB-402E-9115-1AB930CE7226}" srcId="{07DC5B71-F9AB-40C6-84AB-E5D8FCA8F52B}" destId="{FBDD109E-C2B4-4F0D-8847-A9128D63FCF4}" srcOrd="0" destOrd="0" parTransId="{97DDB4CC-AD59-42FC-9978-2D94650B878D}" sibTransId="{19A938BB-9D40-43A4-8EBE-4B5DCA26DC15}"/>
    <dgm:cxn modelId="{F4A65DFF-2C80-4E89-8736-69702F54E2DC}" type="presOf" srcId="{07DC5B71-F9AB-40C6-84AB-E5D8FCA8F52B}" destId="{67EB725A-88A7-4792-A257-248E959E5A70}" srcOrd="0" destOrd="0" presId="urn:microsoft.com/office/officeart/2018/5/layout/IconLeafLabelList"/>
    <dgm:cxn modelId="{51E2FE62-B232-4DBF-90E8-2037FF2160CB}" type="presParOf" srcId="{67EB725A-88A7-4792-A257-248E959E5A70}" destId="{2379B48F-823F-4E4D-AC88-C76DF01B232B}" srcOrd="0" destOrd="0" presId="urn:microsoft.com/office/officeart/2018/5/layout/IconLeafLabelList"/>
    <dgm:cxn modelId="{B162C23A-5C24-499D-8C50-20010730C1D2}" type="presParOf" srcId="{2379B48F-823F-4E4D-AC88-C76DF01B232B}" destId="{BC366160-5FD0-481E-BEC7-429A7827C053}" srcOrd="0" destOrd="0" presId="urn:microsoft.com/office/officeart/2018/5/layout/IconLeafLabelList"/>
    <dgm:cxn modelId="{F65ED79D-E9D4-4628-AD9E-87C62E8B3827}" type="presParOf" srcId="{2379B48F-823F-4E4D-AC88-C76DF01B232B}" destId="{A14EF3F0-9AA0-4917-AB14-1F29EB13CE76}" srcOrd="1" destOrd="0" presId="urn:microsoft.com/office/officeart/2018/5/layout/IconLeafLabelList"/>
    <dgm:cxn modelId="{2898D7EB-7D58-48FE-9BA8-167185DF9B84}" type="presParOf" srcId="{2379B48F-823F-4E4D-AC88-C76DF01B232B}" destId="{527D2892-69F8-4F8B-B4DF-A6C9F5CA0E7C}" srcOrd="2" destOrd="0" presId="urn:microsoft.com/office/officeart/2018/5/layout/IconLeafLabelList"/>
    <dgm:cxn modelId="{7D3A2E49-D35E-4658-A941-D0F0C41E0904}" type="presParOf" srcId="{2379B48F-823F-4E4D-AC88-C76DF01B232B}" destId="{B3F1CE9D-92C5-46F9-AB99-E7DBE0B6DCBF}" srcOrd="3" destOrd="0" presId="urn:microsoft.com/office/officeart/2018/5/layout/IconLeafLabelList"/>
    <dgm:cxn modelId="{6635F085-66BB-4C10-B25F-807D77851BA1}" type="presParOf" srcId="{67EB725A-88A7-4792-A257-248E959E5A70}" destId="{9CE73A66-590B-4DA3-99E1-3BA3D67810B2}" srcOrd="1" destOrd="0" presId="urn:microsoft.com/office/officeart/2018/5/layout/IconLeafLabelList"/>
    <dgm:cxn modelId="{D68A7B86-7E71-4B8A-BC27-1068F91E43F7}" type="presParOf" srcId="{67EB725A-88A7-4792-A257-248E959E5A70}" destId="{0EDC1BC9-6CEB-4265-899A-CABAA01E9F99}" srcOrd="2" destOrd="0" presId="urn:microsoft.com/office/officeart/2018/5/layout/IconLeafLabelList"/>
    <dgm:cxn modelId="{A126726B-6AC9-424A-BBA2-313260502A11}" type="presParOf" srcId="{0EDC1BC9-6CEB-4265-899A-CABAA01E9F99}" destId="{AAA7BBC5-8B8F-47F6-B7CD-B1F6DE384CF2}" srcOrd="0" destOrd="0" presId="urn:microsoft.com/office/officeart/2018/5/layout/IconLeafLabelList"/>
    <dgm:cxn modelId="{A89FC90C-B99E-4E46-8C23-55D5BBB183A6}" type="presParOf" srcId="{0EDC1BC9-6CEB-4265-899A-CABAA01E9F99}" destId="{707984C1-9174-4CF0-971E-C26A8E7D168F}" srcOrd="1" destOrd="0" presId="urn:microsoft.com/office/officeart/2018/5/layout/IconLeafLabelList"/>
    <dgm:cxn modelId="{A3612AD4-1CA5-468E-8B1E-7BA441AC9848}" type="presParOf" srcId="{0EDC1BC9-6CEB-4265-899A-CABAA01E9F99}" destId="{2CF1D5C4-DADD-4263-A613-A3D21F74ED64}" srcOrd="2" destOrd="0" presId="urn:microsoft.com/office/officeart/2018/5/layout/IconLeafLabelList"/>
    <dgm:cxn modelId="{3ACF0797-F63F-4131-A061-FE6BBD9D9005}" type="presParOf" srcId="{0EDC1BC9-6CEB-4265-899A-CABAA01E9F99}" destId="{CA222B38-7935-4F6E-A79B-C5A63C4B011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53C4E-148B-4D49-82E9-C7F3AFD8B03B}">
      <dsp:nvSpPr>
        <dsp:cNvPr id="0" name=""/>
        <dsp:cNvSpPr/>
      </dsp:nvSpPr>
      <dsp:spPr>
        <a:xfrm>
          <a:off x="2968203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555276"/>
        <a:ext cx="21323" cy="4264"/>
      </dsp:txXfrm>
    </dsp:sp>
    <dsp:sp modelId="{EA2F2256-1324-4191-93CE-F3798B30880F}">
      <dsp:nvSpPr>
        <dsp:cNvPr id="0" name=""/>
        <dsp:cNvSpPr/>
      </dsp:nvSpPr>
      <dsp:spPr>
        <a:xfrm>
          <a:off x="1115793" y="1146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Definition of community nurse</a:t>
          </a:r>
        </a:p>
      </dsp:txBody>
      <dsp:txXfrm>
        <a:off x="1115793" y="1146"/>
        <a:ext cx="1854209" cy="1112525"/>
      </dsp:txXfrm>
    </dsp:sp>
    <dsp:sp modelId="{63AD4713-DDD6-413B-A1E1-002A6067CAD6}">
      <dsp:nvSpPr>
        <dsp:cNvPr id="0" name=""/>
        <dsp:cNvSpPr/>
      </dsp:nvSpPr>
      <dsp:spPr>
        <a:xfrm>
          <a:off x="5248880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555276"/>
        <a:ext cx="21323" cy="4264"/>
      </dsp:txXfrm>
    </dsp:sp>
    <dsp:sp modelId="{B43077D7-0735-45C7-B6CE-7646AEBE1616}">
      <dsp:nvSpPr>
        <dsp:cNvPr id="0" name=""/>
        <dsp:cNvSpPr/>
      </dsp:nvSpPr>
      <dsp:spPr>
        <a:xfrm>
          <a:off x="3396471" y="1146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Roles of a community nurse</a:t>
          </a:r>
        </a:p>
      </dsp:txBody>
      <dsp:txXfrm>
        <a:off x="3396471" y="1146"/>
        <a:ext cx="1854209" cy="1112525"/>
      </dsp:txXfrm>
    </dsp:sp>
    <dsp:sp modelId="{06E4FB1B-CECA-4AD9-8B3F-49132A43C278}">
      <dsp:nvSpPr>
        <dsp:cNvPr id="0" name=""/>
        <dsp:cNvSpPr/>
      </dsp:nvSpPr>
      <dsp:spPr>
        <a:xfrm>
          <a:off x="7529557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555276"/>
        <a:ext cx="21323" cy="4264"/>
      </dsp:txXfrm>
    </dsp:sp>
    <dsp:sp modelId="{9190C1B0-77AE-4481-A20A-EF0A0E70CCB6}">
      <dsp:nvSpPr>
        <dsp:cNvPr id="0" name=""/>
        <dsp:cNvSpPr/>
      </dsp:nvSpPr>
      <dsp:spPr>
        <a:xfrm>
          <a:off x="5677148" y="1146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Reasons of chosing</a:t>
          </a:r>
        </a:p>
      </dsp:txBody>
      <dsp:txXfrm>
        <a:off x="5677148" y="1146"/>
        <a:ext cx="1854209" cy="1112525"/>
      </dsp:txXfrm>
    </dsp:sp>
    <dsp:sp modelId="{91C74922-95F3-49CB-BC76-F02DD3A67838}">
      <dsp:nvSpPr>
        <dsp:cNvPr id="0" name=""/>
        <dsp:cNvSpPr/>
      </dsp:nvSpPr>
      <dsp:spPr>
        <a:xfrm>
          <a:off x="2042898" y="1111871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1307673"/>
        <a:ext cx="342765" cy="4264"/>
      </dsp:txXfrm>
    </dsp:sp>
    <dsp:sp modelId="{35B17532-3A07-4B44-89B2-F8DC28FEE97D}">
      <dsp:nvSpPr>
        <dsp:cNvPr id="0" name=""/>
        <dsp:cNvSpPr/>
      </dsp:nvSpPr>
      <dsp:spPr>
        <a:xfrm>
          <a:off x="7957825" y="1146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Research</a:t>
          </a:r>
        </a:p>
      </dsp:txBody>
      <dsp:txXfrm>
        <a:off x="7957825" y="1146"/>
        <a:ext cx="1854209" cy="1112525"/>
      </dsp:txXfrm>
    </dsp:sp>
    <dsp:sp modelId="{38E27787-DC1C-4FA8-9E29-92C4CCB8CD47}">
      <dsp:nvSpPr>
        <dsp:cNvPr id="0" name=""/>
        <dsp:cNvSpPr/>
      </dsp:nvSpPr>
      <dsp:spPr>
        <a:xfrm>
          <a:off x="2968203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2094270"/>
        <a:ext cx="21323" cy="4264"/>
      </dsp:txXfrm>
    </dsp:sp>
    <dsp:sp modelId="{8FDDD8F9-A0F9-4E45-BA8C-951DF741A640}">
      <dsp:nvSpPr>
        <dsp:cNvPr id="0" name=""/>
        <dsp:cNvSpPr/>
      </dsp:nvSpPr>
      <dsp:spPr>
        <a:xfrm>
          <a:off x="1115793" y="1540139"/>
          <a:ext cx="1854209" cy="11125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Craap test</a:t>
          </a:r>
        </a:p>
      </dsp:txBody>
      <dsp:txXfrm>
        <a:off x="1115793" y="1540139"/>
        <a:ext cx="1854209" cy="1112525"/>
      </dsp:txXfrm>
    </dsp:sp>
    <dsp:sp modelId="{1A5F894A-B6D6-470B-8E6F-F977E032495E}">
      <dsp:nvSpPr>
        <dsp:cNvPr id="0" name=""/>
        <dsp:cNvSpPr/>
      </dsp:nvSpPr>
      <dsp:spPr>
        <a:xfrm>
          <a:off x="5248880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2094270"/>
        <a:ext cx="21323" cy="4264"/>
      </dsp:txXfrm>
    </dsp:sp>
    <dsp:sp modelId="{06D7DFCA-888C-4A9B-8ED0-E8BE381640C4}">
      <dsp:nvSpPr>
        <dsp:cNvPr id="0" name=""/>
        <dsp:cNvSpPr/>
      </dsp:nvSpPr>
      <dsp:spPr>
        <a:xfrm>
          <a:off x="3396471" y="1540139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Challenges</a:t>
          </a:r>
        </a:p>
      </dsp:txBody>
      <dsp:txXfrm>
        <a:off x="3396471" y="1540139"/>
        <a:ext cx="1854209" cy="1112525"/>
      </dsp:txXfrm>
    </dsp:sp>
    <dsp:sp modelId="{57D4A4A7-8B70-4601-AF1A-DDFF5A1EBDB2}">
      <dsp:nvSpPr>
        <dsp:cNvPr id="0" name=""/>
        <dsp:cNvSpPr/>
      </dsp:nvSpPr>
      <dsp:spPr>
        <a:xfrm>
          <a:off x="7529557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2094270"/>
        <a:ext cx="21323" cy="4264"/>
      </dsp:txXfrm>
    </dsp:sp>
    <dsp:sp modelId="{8B8A3ECC-0993-46FA-A146-44E6BAC89DCE}">
      <dsp:nvSpPr>
        <dsp:cNvPr id="0" name=""/>
        <dsp:cNvSpPr/>
      </dsp:nvSpPr>
      <dsp:spPr>
        <a:xfrm>
          <a:off x="5677148" y="1540139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Next steps</a:t>
          </a:r>
        </a:p>
      </dsp:txBody>
      <dsp:txXfrm>
        <a:off x="5677148" y="1540139"/>
        <a:ext cx="1854209" cy="1112525"/>
      </dsp:txXfrm>
    </dsp:sp>
    <dsp:sp modelId="{B85C2CF1-1A85-44FA-9163-89FE8ECF2EAD}">
      <dsp:nvSpPr>
        <dsp:cNvPr id="0" name=""/>
        <dsp:cNvSpPr/>
      </dsp:nvSpPr>
      <dsp:spPr>
        <a:xfrm>
          <a:off x="2042898" y="2650865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2846667"/>
        <a:ext cx="342765" cy="4264"/>
      </dsp:txXfrm>
    </dsp:sp>
    <dsp:sp modelId="{22C1D6DB-7B31-4499-B3DA-79714F8DCC46}">
      <dsp:nvSpPr>
        <dsp:cNvPr id="0" name=""/>
        <dsp:cNvSpPr/>
      </dsp:nvSpPr>
      <dsp:spPr>
        <a:xfrm>
          <a:off x="7957825" y="1540139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Conclusion</a:t>
          </a:r>
        </a:p>
      </dsp:txBody>
      <dsp:txXfrm>
        <a:off x="7957825" y="1540139"/>
        <a:ext cx="1854209" cy="1112525"/>
      </dsp:txXfrm>
    </dsp:sp>
    <dsp:sp modelId="{705A6845-E8E6-4DD9-894B-DF762970E051}">
      <dsp:nvSpPr>
        <dsp:cNvPr id="0" name=""/>
        <dsp:cNvSpPr/>
      </dsp:nvSpPr>
      <dsp:spPr>
        <a:xfrm>
          <a:off x="1115793" y="3079133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References</a:t>
          </a:r>
        </a:p>
      </dsp:txBody>
      <dsp:txXfrm>
        <a:off x="1115793" y="3079133"/>
        <a:ext cx="1854209" cy="11125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50C20-78A7-4576-8B91-9CD41A8175D3}">
      <dsp:nvSpPr>
        <dsp:cNvPr id="0" name=""/>
        <dsp:cNvSpPr/>
      </dsp:nvSpPr>
      <dsp:spPr>
        <a:xfrm>
          <a:off x="191305" y="527145"/>
          <a:ext cx="1588923" cy="158892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1F21846-2F4B-45B9-A8BA-1446432ECCD7}">
      <dsp:nvSpPr>
        <dsp:cNvPr id="0" name=""/>
        <dsp:cNvSpPr/>
      </dsp:nvSpPr>
      <dsp:spPr>
        <a:xfrm>
          <a:off x="524979" y="860819"/>
          <a:ext cx="921575" cy="9215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81AA1-09BE-4514-BABD-D0CB94E792A8}">
      <dsp:nvSpPr>
        <dsp:cNvPr id="0" name=""/>
        <dsp:cNvSpPr/>
      </dsp:nvSpPr>
      <dsp:spPr>
        <a:xfrm>
          <a:off x="2120712" y="527145"/>
          <a:ext cx="3745318" cy="1588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Community practitioners are fundamental to the provision of person-centered healthcare, utilizing clinical reasoning and expertise to optimize patient outcomes (Nursing and Midwifery Council [NMC], 2018). In the community setting, these professionals undertake a diverse range of clinical responsibilities, including:</a:t>
          </a:r>
        </a:p>
      </dsp:txBody>
      <dsp:txXfrm>
        <a:off x="2120712" y="527145"/>
        <a:ext cx="3745318" cy="1588923"/>
      </dsp:txXfrm>
    </dsp:sp>
    <dsp:sp modelId="{E5C27197-3FFF-42C3-8EAF-4D047711C729}">
      <dsp:nvSpPr>
        <dsp:cNvPr id="0" name=""/>
        <dsp:cNvSpPr/>
      </dsp:nvSpPr>
      <dsp:spPr>
        <a:xfrm>
          <a:off x="6518624" y="527145"/>
          <a:ext cx="1588923" cy="158892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53E5786-599E-4AD8-B618-710D3F76D645}">
      <dsp:nvSpPr>
        <dsp:cNvPr id="0" name=""/>
        <dsp:cNvSpPr/>
      </dsp:nvSpPr>
      <dsp:spPr>
        <a:xfrm>
          <a:off x="6852298" y="860819"/>
          <a:ext cx="921575" cy="9215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971EF5-3D5A-4D55-BA97-CFD2B802E2E5}">
      <dsp:nvSpPr>
        <dsp:cNvPr id="0" name=""/>
        <dsp:cNvSpPr/>
      </dsp:nvSpPr>
      <dsp:spPr>
        <a:xfrm>
          <a:off x="8448031" y="527145"/>
          <a:ext cx="3745318" cy="1588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Respiratory Assessment and Airway Management: Monitoring the client’s breathing and providing necessary interventions to maintain respiratory stability.</a:t>
          </a:r>
        </a:p>
      </dsp:txBody>
      <dsp:txXfrm>
        <a:off x="8448031" y="527145"/>
        <a:ext cx="3745318" cy="1588923"/>
      </dsp:txXfrm>
    </dsp:sp>
    <dsp:sp modelId="{E85F93E2-9AF3-4498-AAD4-D41FFE73F706}">
      <dsp:nvSpPr>
        <dsp:cNvPr id="0" name=""/>
        <dsp:cNvSpPr/>
      </dsp:nvSpPr>
      <dsp:spPr>
        <a:xfrm>
          <a:off x="191305" y="2982891"/>
          <a:ext cx="1588923" cy="158892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B20D86-965B-435A-BFAC-56A7DC0E8119}">
      <dsp:nvSpPr>
        <dsp:cNvPr id="0" name=""/>
        <dsp:cNvSpPr/>
      </dsp:nvSpPr>
      <dsp:spPr>
        <a:xfrm>
          <a:off x="524979" y="3316565"/>
          <a:ext cx="921575" cy="9215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628DE3-963D-4669-A6C7-3B19D82181B7}">
      <dsp:nvSpPr>
        <dsp:cNvPr id="0" name=""/>
        <dsp:cNvSpPr/>
      </dsp:nvSpPr>
      <dsp:spPr>
        <a:xfrm>
          <a:off x="2120712" y="2982891"/>
          <a:ext cx="3745318" cy="1588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Pharmacological Intervention: Ensuring the safe and accurate administration of prescribed medications (NMC, 2018)</a:t>
          </a:r>
        </a:p>
      </dsp:txBody>
      <dsp:txXfrm>
        <a:off x="2120712" y="2982891"/>
        <a:ext cx="3745318" cy="1588923"/>
      </dsp:txXfrm>
    </dsp:sp>
    <dsp:sp modelId="{CFAFC0AC-8AE1-4281-81F1-5F390A9A8C99}">
      <dsp:nvSpPr>
        <dsp:cNvPr id="0" name=""/>
        <dsp:cNvSpPr/>
      </dsp:nvSpPr>
      <dsp:spPr>
        <a:xfrm>
          <a:off x="6518624" y="2982891"/>
          <a:ext cx="1588923" cy="158892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89A9C1-A22C-44BD-850C-C65BC405839A}">
      <dsp:nvSpPr>
        <dsp:cNvPr id="0" name=""/>
        <dsp:cNvSpPr/>
      </dsp:nvSpPr>
      <dsp:spPr>
        <a:xfrm>
          <a:off x="6852298" y="3316565"/>
          <a:ext cx="921575" cy="9215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9428CA-1F3B-4253-A4D4-32D6A09E2048}">
      <dsp:nvSpPr>
        <dsp:cNvPr id="0" name=""/>
        <dsp:cNvSpPr/>
      </dsp:nvSpPr>
      <dsp:spPr>
        <a:xfrm>
          <a:off x="8448031" y="2982891"/>
          <a:ext cx="3745318" cy="1588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Holistic Health Assessment: Continuously monitoring the client’s general health and overall wellbeing to identify and address changing needs.</a:t>
          </a:r>
        </a:p>
      </dsp:txBody>
      <dsp:txXfrm>
        <a:off x="8448031" y="2982891"/>
        <a:ext cx="3745318" cy="15889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366160-5FD0-481E-BEC7-429A7827C053}">
      <dsp:nvSpPr>
        <dsp:cNvPr id="0" name=""/>
        <dsp:cNvSpPr/>
      </dsp:nvSpPr>
      <dsp:spPr>
        <a:xfrm>
          <a:off x="551398" y="285669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EF3F0-9AA0-4917-AB14-1F29EB13CE76}">
      <dsp:nvSpPr>
        <dsp:cNvPr id="0" name=""/>
        <dsp:cNvSpPr/>
      </dsp:nvSpPr>
      <dsp:spPr>
        <a:xfrm>
          <a:off x="887773" y="622044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1CE9D-92C5-46F9-AB99-E7DBE0B6DCBF}">
      <dsp:nvSpPr>
        <dsp:cNvPr id="0" name=""/>
        <dsp:cNvSpPr/>
      </dsp:nvSpPr>
      <dsp:spPr>
        <a:xfrm>
          <a:off x="46835" y="2355669"/>
          <a:ext cx="25875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Research terms utilized included:</a:t>
          </a:r>
          <a:br>
            <a:rPr lang="en-US" sz="1100" kern="1200"/>
          </a:br>
          <a:br>
            <a:rPr lang="en-US" sz="1100" kern="1200"/>
          </a:br>
          <a:r>
            <a:rPr lang="en-US" sz="1100" kern="1200"/>
            <a:t>• Community Nursing and NHS Frameworks</a:t>
          </a:r>
          <a:br>
            <a:rPr lang="en-US" sz="1100" kern="1200"/>
          </a:br>
          <a:br>
            <a:rPr lang="en-US" sz="1100" kern="1200"/>
          </a:br>
          <a:r>
            <a:rPr lang="en-US" sz="1100" kern="1200"/>
            <a:t>• Roles and Responsibilities of the community nurse</a:t>
          </a:r>
          <a:br>
            <a:rPr lang="en-US" sz="1100" kern="1200"/>
          </a:br>
          <a:br>
            <a:rPr lang="en-US" sz="1100" kern="1200"/>
          </a:br>
          <a:r>
            <a:rPr lang="en-US" sz="1100" kern="1200"/>
            <a:t>• Essential Clinical Skills for community-based practice</a:t>
          </a:r>
          <a:br>
            <a:rPr lang="en-US" sz="1100" kern="1200"/>
          </a:br>
          <a:endParaRPr lang="en-US" sz="1100" kern="1200"/>
        </a:p>
      </dsp:txBody>
      <dsp:txXfrm>
        <a:off x="46835" y="2355669"/>
        <a:ext cx="2587500" cy="1710000"/>
      </dsp:txXfrm>
    </dsp:sp>
    <dsp:sp modelId="{AAA7BBC5-8B8F-47F6-B7CD-B1F6DE384CF2}">
      <dsp:nvSpPr>
        <dsp:cNvPr id="0" name=""/>
        <dsp:cNvSpPr/>
      </dsp:nvSpPr>
      <dsp:spPr>
        <a:xfrm>
          <a:off x="3591710" y="285669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984C1-9174-4CF0-971E-C26A8E7D168F}">
      <dsp:nvSpPr>
        <dsp:cNvPr id="0" name=""/>
        <dsp:cNvSpPr/>
      </dsp:nvSpPr>
      <dsp:spPr>
        <a:xfrm>
          <a:off x="3928085" y="622044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22B38-7935-4F6E-A79B-C5A63C4B0112}">
      <dsp:nvSpPr>
        <dsp:cNvPr id="0" name=""/>
        <dsp:cNvSpPr/>
      </dsp:nvSpPr>
      <dsp:spPr>
        <a:xfrm>
          <a:off x="3087148" y="2355669"/>
          <a:ext cx="25875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This research highlights the essential role of the community practitioner in providing domiciliary care. Key responsibilities identified include conducting clinical assessments and managing long-term health needs within the home (Your World Healthcare, 2024).</a:t>
          </a:r>
          <a:endParaRPr lang="en-US" sz="1100" kern="1200"/>
        </a:p>
      </dsp:txBody>
      <dsp:txXfrm>
        <a:off x="3087148" y="2355669"/>
        <a:ext cx="2587500" cy="171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958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642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416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1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171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31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81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8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889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053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94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815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" TargetMode="External"/><Relationship Id="rId2" Type="http://schemas.openxmlformats.org/officeDocument/2006/relationships/hyperlink" Target="https://www.hee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rworld.com/" TargetMode="External"/><Relationship Id="rId5" Type="http://schemas.openxmlformats.org/officeDocument/2006/relationships/hyperlink" Target="https://www.thornburycommunityservices.co.uk/" TargetMode="External"/><Relationship Id="rId4" Type="http://schemas.openxmlformats.org/officeDocument/2006/relationships/hyperlink" Target="https://www.nmc.org.uk/standards/co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BF1B5-B42D-0BAD-B9AD-4E79CE599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b="1">
                <a:highlight>
                  <a:srgbClr val="FFFFFF"/>
                </a:highlight>
                <a:ea typeface="+mj-lt"/>
                <a:cs typeface="+mj-lt"/>
              </a:rPr>
              <a:t>Academic and Employability Skills</a:t>
            </a:r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5" name="Content Placeholder 2">
            <a:extLst>
              <a:ext uri="{FF2B5EF4-FFF2-40B4-BE49-F238E27FC236}">
                <a16:creationId xmlns:a16="http://schemas.microsoft.com/office/drawing/2014/main" id="{680D2830-9470-845A-7F4C-D42AF12A2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Constance </a:t>
            </a:r>
            <a:r>
              <a:rPr lang="en-GB" err="1">
                <a:highlight>
                  <a:srgbClr val="FFFFFF"/>
                </a:highlight>
                <a:latin typeface="Arial"/>
                <a:cs typeface="Arial"/>
              </a:rPr>
              <a:t>Agbon</a:t>
            </a:r>
          </a:p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Student id 2533232</a:t>
            </a:r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Block Arc 98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7" name="Arc 106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Freeform: Shape 108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91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00398-5BAC-B083-859D-D50CDE8D6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43B350-05AE-A692-590E-AB9E42E4A4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0613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7999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FCD3B-FD2A-ADEE-035B-47FD72AB3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Introduction 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BE56F-2358-BC89-9E76-E2578E17B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400" dirty="0">
                <a:highlight>
                  <a:srgbClr val="FFFFFF"/>
                </a:highlight>
                <a:ea typeface="+mn-lt"/>
                <a:cs typeface="+mn-lt"/>
              </a:rPr>
              <a:t>Community nursing provides  professional healthcare to children, adults, and the elderly in their own personal home environments and local communities.  </a:t>
            </a:r>
            <a:endParaRPr lang="en-US" sz="2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2400">
                <a:highlight>
                  <a:srgbClr val="FFFFFF"/>
                </a:highlight>
                <a:ea typeface="+mn-lt"/>
                <a:cs typeface="+mn-lt"/>
              </a:rPr>
              <a:t>Registered adult and </a:t>
            </a:r>
            <a:r>
              <a:rPr lang="en-US" sz="2400" dirty="0" err="1">
                <a:highlight>
                  <a:srgbClr val="FFFFFF"/>
                </a:highlight>
                <a:ea typeface="+mn-lt"/>
                <a:cs typeface="+mn-lt"/>
              </a:rPr>
              <a:t>paediatric</a:t>
            </a:r>
            <a:r>
              <a:rPr lang="en-US" sz="2400" dirty="0">
                <a:highlight>
                  <a:srgbClr val="FFFFFF"/>
                </a:highlight>
                <a:ea typeface="+mn-lt"/>
                <a:cs typeface="+mn-lt"/>
              </a:rPr>
              <a:t> nurses often work independently or in small teams to manage complex clinical needs.</a:t>
            </a:r>
            <a:endParaRPr lang="en-US" sz="2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highlight>
                  <a:srgbClr val="FFFFFF"/>
                </a:highlight>
                <a:ea typeface="+mn-lt"/>
                <a:cs typeface="+mn-lt"/>
              </a:rPr>
              <a:t>This role involves assisting clients with various conditions,  such as neurological injuries, spinal injuries, learning disabilities, autism and mental health conditions.(Your Word Healthcare, 2024)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51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088339D2-7365-8E55-1471-FC2CE00DB7D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80C5C-E9C7-EE6C-AF40-95456211A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highlight>
                  <a:srgbClr val="FFFFFF"/>
                </a:highlight>
              </a:rPr>
              <a:t>Community nurse and roles.</a:t>
            </a:r>
            <a:endParaRPr lang="en-US"/>
          </a:p>
          <a:p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389CEB8-7999-63B4-C2DD-CC01C243F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449551"/>
              </p:ext>
            </p:extLst>
          </p:nvPr>
        </p:nvGraphicFramePr>
        <p:xfrm>
          <a:off x="-427007" y="1739361"/>
          <a:ext cx="12384656" cy="5098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1370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29E2D-49F9-A19F-17EB-263D502E1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Reasons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98EA-BFD5-FFBD-E810-0F0953B9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I have chosen to pursue a role in community nursing for the following professional reasons:</a:t>
            </a: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sz="2200" u="sng" dirty="0">
                <a:highlight>
                  <a:srgbClr val="FFFFFF"/>
                </a:highlight>
                <a:latin typeface="Arial"/>
                <a:cs typeface="Arial"/>
              </a:rPr>
              <a:t>Professional Autonomy</a:t>
            </a: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: I value the clinical independence required to manage a diverse caseload and make informed decisions within the community setting.</a:t>
            </a: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sz="2200" u="sng">
                <a:highlight>
                  <a:srgbClr val="FFFFFF"/>
                </a:highlight>
                <a:latin typeface="Arial"/>
                <a:cs typeface="Arial"/>
              </a:rPr>
              <a:t>Person-Centered</a:t>
            </a:r>
            <a:r>
              <a:rPr lang="en-GB" sz="2200" u="sng" dirty="0">
                <a:highlight>
                  <a:srgbClr val="FFFFFF"/>
                </a:highlight>
                <a:latin typeface="Arial"/>
                <a:cs typeface="Arial"/>
              </a:rPr>
              <a:t> Care</a:t>
            </a: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: I am motivated by the opportunity to develop longitudinal, therapeutic relationships with patients and their families in their own homes.</a:t>
            </a: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sz="2200" u="sng" dirty="0">
                <a:highlight>
                  <a:srgbClr val="FFFFFF"/>
                </a:highlight>
                <a:latin typeface="Arial"/>
                <a:cs typeface="Arial"/>
              </a:rPr>
              <a:t>Clinical Diversity</a:t>
            </a:r>
            <a:r>
              <a:rPr lang="en-GB" sz="2200" dirty="0">
                <a:highlight>
                  <a:srgbClr val="FFFFFF"/>
                </a:highlight>
                <a:latin typeface="Arial"/>
                <a:cs typeface="Arial"/>
              </a:rPr>
              <a:t>: I enjoy the challenge of providing a wide spectrum of care, ranging from complex wound management to palliative support.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34775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5BEB9A-BA82-3C06-8174-13CB7DDA85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40" r="13192" b="6"/>
          <a:stretch>
            <a:fillRect/>
          </a:stretch>
        </p:blipFill>
        <p:spPr>
          <a:xfrm>
            <a:off x="858284" y="1165109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7CC6B-7FD9-E201-479D-02BB970A4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44272"/>
            <a:ext cx="5721484" cy="1325563"/>
          </a:xfrm>
        </p:spPr>
        <p:txBody>
          <a:bodyPr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Research</a:t>
            </a:r>
            <a:endParaRPr lang="en-US"/>
          </a:p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19E1EDC-9A9B-C1B6-5FCE-AE4CCB737C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5110623"/>
              </p:ext>
            </p:extLst>
          </p:nvPr>
        </p:nvGraphicFramePr>
        <p:xfrm>
          <a:off x="5827048" y="1904772"/>
          <a:ext cx="57214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3893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C8296-A882-818F-1B06-1249C8F1D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CRAAP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DAD5F-2016-3070-B85C-41392DBB3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highlight>
                  <a:srgbClr val="FFFFFF"/>
                </a:highlight>
                <a:latin typeface="Aptos Display"/>
              </a:rPr>
              <a:t>Currency: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I used research from 2021 to 2026 to ensure all information reflects current nursing practices.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• Relevance: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The selected data specifically addresses the roles and skills of a community nurse.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• Authority: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Information was sourced from trusted bodies, including the NHS and Health Education England (2024), alongside academic papers from Google Scholar.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• Accuracy: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The findings are supported by consistent, evidence-based data across multiple healthcare platforms.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• Purpose:</a:t>
            </a:r>
            <a:br>
              <a:rPr lang="en-GB" sz="1700">
                <a:highlight>
                  <a:srgbClr val="FFFFFF"/>
                </a:highlight>
                <a:latin typeface="Aptos Display"/>
              </a:rPr>
            </a:br>
            <a:r>
              <a:rPr lang="en-GB" sz="1700">
                <a:highlight>
                  <a:srgbClr val="FFFFFF"/>
                </a:highlight>
                <a:latin typeface="Aptos Display"/>
              </a:rPr>
              <a:t>The primary goal of these sources is educational, which ensures the information is professional and not biased.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39968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8B28D-CACD-A526-D58E-9DB2E9733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highlight>
                  <a:srgbClr val="FFFFFF"/>
                </a:highlight>
                <a:latin typeface="Arial"/>
                <a:cs typeface="Arial"/>
              </a:rPr>
              <a:t>Challenges</a:t>
            </a:r>
            <a:endParaRPr lang="en-US" sz="4000"/>
          </a:p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AFC05-6235-358D-8CAB-143BF0649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dirty="0">
                <a:highlight>
                  <a:srgbClr val="FFFFFF"/>
                </a:highlight>
                <a:latin typeface="Arial"/>
                <a:cs typeface="Arial"/>
              </a:rPr>
              <a:t>Evidence-Based Information: Difficulty differentiating between general health advice and role-specific nursing literature.</a:t>
            </a: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1700" dirty="0">
                <a:highlight>
                  <a:srgbClr val="FFFFFF"/>
                </a:highlight>
                <a:latin typeface="Arial"/>
                <a:cs typeface="Arial"/>
              </a:rPr>
              <a:t>• Role Distinction: Challenges in distinguishing between community nursing and broader nursing roles in general sources.</a:t>
            </a: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1700" dirty="0">
                <a:highlight>
                  <a:srgbClr val="FFFFFF"/>
                </a:highlight>
                <a:latin typeface="Arial"/>
                <a:cs typeface="Arial"/>
              </a:rPr>
              <a:t>• Information Volume: Managing a high volume of data to identify the most relevant and credible evidence.</a:t>
            </a: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1700" dirty="0">
                <a:highlight>
                  <a:srgbClr val="FFFFFF"/>
                </a:highlight>
                <a:latin typeface="Arial"/>
                <a:cs typeface="Arial"/>
              </a:rPr>
              <a:t>• Critical Evaluation: Developing the clinical judgment to prioritize verified, official resources over non-verified content</a:t>
            </a:r>
            <a:endParaRPr lang="en-US" sz="1700" dirty="0">
              <a:latin typeface="Arial"/>
              <a:cs typeface="Arial"/>
            </a:endParaRPr>
          </a:p>
          <a:p>
            <a:endParaRPr lang="en-GB" sz="1700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00499A11-E097-D7D2-C4D4-2EF7172A00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26" r="20142" b="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3983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7CBD5-D079-EE5D-7111-C0C9F064A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Next Steps</a:t>
            </a:r>
            <a:endParaRPr lang="en-US"/>
          </a:p>
          <a:p>
            <a:endParaRPr lang="en-GB"/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EFAC6-996E-F22F-D609-718DDF57B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I would continue to improve with these key skills: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◦ Communication: Refining clear and empathetic interaction with patients (Thornbury Community Services, 2023).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◦ Clinical Decision-Making: Enhancing evidence-based assessment to improve safety (Your World Healthcare, 2024).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◦ Accountability: Upholding professional standards for high-quality care (NHS Jobs, 2024).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I hope to improve in my report by deepening my research and critical analysis of evidence-based sources.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Block Arc 2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065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D4B3A-9483-14C6-B298-1D41E428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>
                <a:highlight>
                  <a:srgbClr val="FFFFFF"/>
                </a:highlight>
                <a:latin typeface="Arial"/>
                <a:cs typeface="Arial"/>
              </a:rPr>
              <a:t>Conclusion.</a:t>
            </a:r>
            <a:endParaRPr lang="en-US" sz="4800"/>
          </a:p>
          <a:p>
            <a:endParaRPr lang="en-GB" sz="4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0BCBF-C9F1-9652-F708-382893EB8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Clinical Impact: Community nurses are vital for providing high-quality care that supports patient independence at home.</a:t>
            </a: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• Role Insight: This research provided a comprehensive understanding of the complex responsibilities and clinical competencies required.</a:t>
            </a: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• Evidence-Based Practice: Utilizing authoritative sources like the NHS ensures that nursing practice is safe and aligned with current standards.</a:t>
            </a: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7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• Professional Excellence: Accountability and effective communication are foundational to delivering high-quality, patient-centered care.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514824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CAC05-6C8B-C1A1-DB13-AB00E7BFD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ighlight>
                  <a:srgbClr val="FFFFFF"/>
                </a:highlight>
                <a:latin typeface="Arial"/>
                <a:cs typeface="Arial"/>
              </a:rPr>
              <a:t>References.</a:t>
            </a:r>
            <a:endParaRPr lang="en-US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70D3C-47DC-6DB6-401A-7F0638343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Health Education England (2024). Community and district nursing. Available at: 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https://www.hee.nhs.uk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20 March 2026).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NHS Jobs (2024). Community nurse job description. Available at: 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https://www.jobs.nhs.uk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20 March 2026).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Nursing and Midwifery Council (NMC) (2018). The Code: Professional standards of practice and behaviour for nurses, midwives and nursing associates. London: NMC. Available at: 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https://www.nmc.org.uk/standards/code/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22 March 2026).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Thornbury Community Services (2023). Skills and qualities of a community nurse. Available at: 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https://www.thornburycommunityservices.co.uk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20 March 2026).</a:t>
            </a: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80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Your World Healthcare (2024). Key responsibilities of community nurses. Available at: 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https://www.yourworld.com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20 March 2026).</a:t>
            </a:r>
          </a:p>
          <a:p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528371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27c0704a7b732219c0f179b1a89be89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347a7a397eaac97325fed8068522ac1e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52F24E75-C2AD-4202-B9A1-AB6234733F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EB5B9F7-FBA7-4073-B9E6-2E637CC79C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5E85FC-F051-4471-ACF5-AFAA5F67E7A3}">
  <ds:schemaRefs>
    <ds:schemaRef ds:uri="http://schemas.openxmlformats.org/package/2006/metadata/core-properties"/>
    <ds:schemaRef ds:uri="21f98238-5914-40fc-b2db-49ce196065c9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933</Words>
  <Application>Microsoft Office PowerPoint</Application>
  <PresentationFormat>Widescreen</PresentationFormat>
  <Paragraphs>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Academic and Employability Skills</vt:lpstr>
      <vt:lpstr>content</vt:lpstr>
      <vt:lpstr>Introduction </vt:lpstr>
      <vt:lpstr>Community nurse and roles. </vt:lpstr>
      <vt:lpstr>Reasons</vt:lpstr>
      <vt:lpstr>Research </vt:lpstr>
      <vt:lpstr>CRAAP</vt:lpstr>
      <vt:lpstr>Challenges </vt:lpstr>
      <vt:lpstr>Next Steps </vt:lpstr>
      <vt:lpstr>Conclusion. </vt:lpstr>
      <vt:lpstr>References.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Constance Agbon (2533232)</cp:lastModifiedBy>
  <cp:revision>247</cp:revision>
  <dcterms:created xsi:type="dcterms:W3CDTF">2026-03-15T20:17:21Z</dcterms:created>
  <dcterms:modified xsi:type="dcterms:W3CDTF">2026-03-22T21:24:39Z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