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1" d="100"/>
          <a:sy n="51" d="100"/>
        </p:scale>
        <p:origin x="898" y="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7126B-799A-4A12-8FE9-78A1C8260EF9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EFC3AEBA-8F76-46BC-B4E6-FB9664E809EA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8783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7126B-799A-4A12-8FE9-78A1C8260EF9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C3AEBA-8F76-46BC-B4E6-FB9664E809EA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37917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7126B-799A-4A12-8FE9-78A1C8260EF9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C3AEBA-8F76-46BC-B4E6-FB9664E809EA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327380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7126B-799A-4A12-8FE9-78A1C8260EF9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C3AEBA-8F76-46BC-B4E6-FB9664E809EA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7568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7126B-799A-4A12-8FE9-78A1C8260EF9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C3AEBA-8F76-46BC-B4E6-FB9664E809EA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2569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7126B-799A-4A12-8FE9-78A1C8260EF9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C3AEBA-8F76-46BC-B4E6-FB9664E809EA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54937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7126B-799A-4A12-8FE9-78A1C8260EF9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C3AEBA-8F76-46BC-B4E6-FB9664E809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45009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7126B-799A-4A12-8FE9-78A1C8260EF9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C3AEBA-8F76-46BC-B4E6-FB9664E809EA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37251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5C57126B-799A-4A12-8FE9-78A1C8260EF9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C3AEBA-8F76-46BC-B4E6-FB9664E809EA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9844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7126B-799A-4A12-8FE9-78A1C8260EF9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C3AEBA-8F76-46BC-B4E6-FB9664E809EA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87686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7126B-799A-4A12-8FE9-78A1C8260EF9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C3AEBA-8F76-46BC-B4E6-FB9664E809EA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76776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57126B-799A-4A12-8FE9-78A1C8260EF9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EFC3AEBA-8F76-46BC-B4E6-FB9664E809EA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501527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87316C-2A48-495E-BB19-440BBD7925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9745" y="1528997"/>
            <a:ext cx="11497456" cy="4227226"/>
          </a:xfrm>
        </p:spPr>
        <p:txBody>
          <a:bodyPr>
            <a:normAutofit fontScale="90000"/>
          </a:bodyPr>
          <a:lstStyle/>
          <a:p>
            <a:r>
              <a:rPr lang="en-GB" dirty="0"/>
              <a:t> </a:t>
            </a:r>
            <a:br>
              <a:rPr lang="en-GB" dirty="0"/>
            </a:br>
            <a:r>
              <a:rPr lang="en-GB" sz="2700" i="1" dirty="0"/>
              <a:t>The Module will be taught in Block 7 (Start from 18th May to 12</a:t>
            </a:r>
            <a:r>
              <a:rPr lang="en-GB" sz="2700" i="1" baseline="30000" dirty="0"/>
              <a:t>th</a:t>
            </a:r>
            <a:r>
              <a:rPr lang="en-GB" sz="2700" i="1" dirty="0"/>
              <a:t> June 2020):  </a:t>
            </a:r>
            <a:br>
              <a:rPr lang="en-GB" sz="2700" dirty="0"/>
            </a:br>
            <a:r>
              <a:rPr lang="en-GB" sz="2700" dirty="0"/>
              <a:t> </a:t>
            </a:r>
            <a:br>
              <a:rPr lang="en-GB" sz="2700" dirty="0"/>
            </a:br>
            <a:r>
              <a:rPr lang="en-GB" sz="2700" b="1" dirty="0"/>
              <a:t>Lectures will be delivered through Panopto Video Series and Forums through Microsoft Teams Conferencing</a:t>
            </a:r>
            <a:br>
              <a:rPr lang="en-GB" sz="2700" dirty="0"/>
            </a:br>
            <a:r>
              <a:rPr lang="en-GB" sz="2700" dirty="0"/>
              <a:t> </a:t>
            </a:r>
            <a:br>
              <a:rPr lang="en-GB" sz="2700" dirty="0"/>
            </a:br>
            <a:br>
              <a:rPr lang="en-GB" sz="2700" dirty="0"/>
            </a:br>
            <a:r>
              <a:rPr lang="en-GB" sz="2700" b="1" dirty="0"/>
              <a:t>Video lectures </a:t>
            </a:r>
            <a:r>
              <a:rPr lang="en-GB" sz="2700" dirty="0"/>
              <a:t>will be uploaded to the Moodle every day by 3-4 Panopto Links</a:t>
            </a:r>
            <a:br>
              <a:rPr lang="en-GB" sz="2700" dirty="0"/>
            </a:br>
            <a:r>
              <a:rPr lang="en-GB" sz="2700" dirty="0"/>
              <a:t> </a:t>
            </a:r>
            <a:br>
              <a:rPr lang="en-GB" sz="2700" dirty="0"/>
            </a:br>
            <a:r>
              <a:rPr lang="en-GB" sz="2700" b="1" dirty="0"/>
              <a:t>Teams Forums</a:t>
            </a:r>
            <a:r>
              <a:rPr lang="en-GB" sz="2700" dirty="0"/>
              <a:t> will be held every Monday and Thursday, from 11-12am</a:t>
            </a:r>
            <a:br>
              <a:rPr lang="en-GB" dirty="0"/>
            </a:br>
            <a:r>
              <a:rPr lang="en-GB" b="1" dirty="0"/>
              <a:t> 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B924A2-74C6-49C5-BF9B-CC3169D8B4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74361" y="599605"/>
            <a:ext cx="10455245" cy="929391"/>
          </a:xfrm>
        </p:spPr>
        <p:txBody>
          <a:bodyPr>
            <a:normAutofit/>
          </a:bodyPr>
          <a:lstStyle/>
          <a:p>
            <a:r>
              <a:rPr lang="en-GB" sz="3600" dirty="0"/>
              <a:t>Basic Information  for the module </a:t>
            </a:r>
          </a:p>
        </p:txBody>
      </p:sp>
    </p:spTree>
    <p:extLst>
      <p:ext uri="{BB962C8B-B14F-4D97-AF65-F5344CB8AC3E}">
        <p14:creationId xmlns:p14="http://schemas.microsoft.com/office/powerpoint/2010/main" val="28391569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81E59-91C7-4054-99CD-9E19663111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804519"/>
            <a:ext cx="11692328" cy="1049235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Coursework assignments (2020) for level HPCH5001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9936B9-8407-4002-ABA3-AE7FBDE116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098623"/>
            <a:ext cx="12366885" cy="3462728"/>
          </a:xfrm>
        </p:spPr>
        <p:txBody>
          <a:bodyPr>
            <a:normAutofit fontScale="25000" lnSpcReduction="20000"/>
          </a:bodyPr>
          <a:lstStyle/>
          <a:p>
            <a:r>
              <a:rPr lang="en-GB" sz="7200" dirty="0"/>
              <a:t> </a:t>
            </a:r>
            <a:r>
              <a:rPr lang="en-GB" sz="11200" b="1" dirty="0"/>
              <a:t>Assessment Component 1 – </a:t>
            </a:r>
            <a:r>
              <a:rPr lang="en-GB" sz="11200" dirty="0"/>
              <a:t>40</a:t>
            </a:r>
            <a:r>
              <a:rPr lang="en-GB" sz="11200" b="1" dirty="0"/>
              <a:t>% :  </a:t>
            </a:r>
            <a:r>
              <a:rPr lang="en-GB" sz="11200" dirty="0"/>
              <a:t>Coursework 2,000 word coursework essay</a:t>
            </a:r>
          </a:p>
          <a:p>
            <a:r>
              <a:rPr lang="en-GB" sz="11200" b="1" dirty="0"/>
              <a:t> </a:t>
            </a:r>
            <a:endParaRPr lang="en-GB" sz="11200" dirty="0"/>
          </a:p>
          <a:p>
            <a:r>
              <a:rPr lang="en-GB" sz="11200" b="1" dirty="0"/>
              <a:t>Assessment Component 2 – </a:t>
            </a:r>
            <a:r>
              <a:rPr lang="en-GB" sz="11200" dirty="0"/>
              <a:t>60</a:t>
            </a:r>
            <a:r>
              <a:rPr lang="en-GB" sz="11200" b="1" dirty="0"/>
              <a:t>% : </a:t>
            </a:r>
            <a:r>
              <a:rPr lang="en-GB" sz="11200" dirty="0"/>
              <a:t>Open Book examination (equal to 2 hours)</a:t>
            </a:r>
          </a:p>
          <a:p>
            <a:r>
              <a:rPr lang="en-GB" sz="7200" dirty="0"/>
              <a:t> </a:t>
            </a:r>
          </a:p>
          <a:p>
            <a:r>
              <a:rPr lang="en-GB" sz="7200" b="1" dirty="0"/>
              <a:t> </a:t>
            </a:r>
            <a:r>
              <a:rPr lang="en-GB" sz="11200" b="1" dirty="0"/>
              <a:t>Assessment Deadlines: </a:t>
            </a:r>
            <a:r>
              <a:rPr lang="en-GB" sz="11200" dirty="0"/>
              <a:t>Assessment 1: 30</a:t>
            </a:r>
            <a:r>
              <a:rPr lang="en-GB" sz="11200" baseline="30000" dirty="0"/>
              <a:t>th</a:t>
            </a:r>
            <a:r>
              <a:rPr lang="en-GB" sz="11200" dirty="0"/>
              <a:t> May 2020;     Assessment 2:  12</a:t>
            </a:r>
            <a:r>
              <a:rPr lang="en-GB" sz="11200" baseline="30000" dirty="0"/>
              <a:t>th</a:t>
            </a:r>
            <a:r>
              <a:rPr lang="en-GB" sz="11200" dirty="0"/>
              <a:t> June 2020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99254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F89FF6-8B1B-4115-B5A8-267EC32266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700" b="1" dirty="0"/>
              <a:t>Coursework assignments (2020) for level HPCH6001</a:t>
            </a:r>
            <a:br>
              <a:rPr lang="en-GB" sz="9600" dirty="0"/>
            </a:br>
            <a:r>
              <a:rPr lang="en-GB" sz="9600" dirty="0"/>
              <a:t> </a:t>
            </a:r>
            <a:br>
              <a:rPr lang="en-GB" sz="9600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3D63F3-F06B-4F6D-A9AB-A6FCF0503D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4774" y="1738860"/>
            <a:ext cx="11557415" cy="4314622"/>
          </a:xfrm>
        </p:spPr>
        <p:txBody>
          <a:bodyPr>
            <a:normAutofit fontScale="25000" lnSpcReduction="20000"/>
          </a:bodyPr>
          <a:lstStyle/>
          <a:p>
            <a:r>
              <a:rPr lang="en-GB" sz="11200" b="1" dirty="0"/>
              <a:t>Assessment Component 1 – </a:t>
            </a:r>
            <a:r>
              <a:rPr lang="en-GB" sz="11200" dirty="0"/>
              <a:t>50</a:t>
            </a:r>
            <a:r>
              <a:rPr lang="en-GB" sz="11200" b="1" dirty="0"/>
              <a:t>% :  </a:t>
            </a:r>
            <a:endParaRPr lang="en-GB" sz="11200" dirty="0"/>
          </a:p>
          <a:p>
            <a:r>
              <a:rPr lang="en-GB" sz="11200" dirty="0"/>
              <a:t>Coursework 2,500 word coursework essay</a:t>
            </a:r>
          </a:p>
          <a:p>
            <a:r>
              <a:rPr lang="en-GB" sz="11200" b="1" dirty="0"/>
              <a:t> </a:t>
            </a:r>
            <a:endParaRPr lang="en-GB" sz="11200" dirty="0"/>
          </a:p>
          <a:p>
            <a:r>
              <a:rPr lang="en-GB" sz="11200" b="1" dirty="0"/>
              <a:t>Assessment Component 2 – </a:t>
            </a:r>
            <a:r>
              <a:rPr lang="en-GB" sz="11200" dirty="0"/>
              <a:t>50</a:t>
            </a:r>
            <a:r>
              <a:rPr lang="en-GB" sz="11200" b="1" dirty="0"/>
              <a:t>%</a:t>
            </a:r>
            <a:endParaRPr lang="en-GB" sz="11200" dirty="0"/>
          </a:p>
          <a:p>
            <a:r>
              <a:rPr lang="en-GB" sz="11200" b="1" dirty="0"/>
              <a:t> </a:t>
            </a:r>
            <a:r>
              <a:rPr lang="en-GB" sz="11200" dirty="0"/>
              <a:t>Open Book examination (equal to 2 hours)</a:t>
            </a:r>
          </a:p>
          <a:p>
            <a:r>
              <a:rPr lang="en-GB" sz="11200" dirty="0"/>
              <a:t> </a:t>
            </a:r>
            <a:r>
              <a:rPr lang="en-GB" sz="11200" b="1" dirty="0"/>
              <a:t> </a:t>
            </a:r>
            <a:endParaRPr lang="en-GB" sz="11200" dirty="0"/>
          </a:p>
          <a:p>
            <a:r>
              <a:rPr lang="en-GB" sz="11200" b="1" dirty="0"/>
              <a:t>Assessment Deadlines: </a:t>
            </a:r>
            <a:r>
              <a:rPr lang="en-GB" sz="11200" dirty="0"/>
              <a:t>30</a:t>
            </a:r>
            <a:r>
              <a:rPr lang="en-GB" sz="11200" baseline="30000" dirty="0"/>
              <a:t>th</a:t>
            </a:r>
            <a:r>
              <a:rPr lang="en-GB" sz="11200" dirty="0"/>
              <a:t> May 2020;     Assessment 2:  12</a:t>
            </a:r>
            <a:r>
              <a:rPr lang="en-GB" sz="11200" baseline="30000" dirty="0"/>
              <a:t>th</a:t>
            </a:r>
            <a:r>
              <a:rPr lang="en-GB" sz="11200" dirty="0"/>
              <a:t> June 2020</a:t>
            </a:r>
          </a:p>
          <a:p>
            <a:r>
              <a:rPr lang="en-GB" sz="11200" dirty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2864338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11</TotalTime>
  <Words>190</Words>
  <Application>Microsoft Office PowerPoint</Application>
  <PresentationFormat>Widescreen</PresentationFormat>
  <Paragraphs>17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6" baseType="lpstr">
      <vt:lpstr>Arial</vt:lpstr>
      <vt:lpstr>Gill Sans MT</vt:lpstr>
      <vt:lpstr>Gallery</vt:lpstr>
      <vt:lpstr>  The Module will be taught in Block 7 (Start from 18th May to 12th June 2020):     Lectures will be delivered through Panopto Video Series and Forums through Microsoft Teams Conferencing    Video lectures will be uploaded to the Moodle every day by 3-4 Panopto Links   Teams Forums will be held every Monday and Thursday, from 11-12am  </vt:lpstr>
      <vt:lpstr>Coursework assignments (2020) for level HPCH5001 </vt:lpstr>
      <vt:lpstr>Coursework assignments (2020) for level HPCH6001  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The Module will be taught in Block 7 (Start from 18th May to 12th June 2020):     Lectures will be delivered through Panopto Video Series and Forums through Microsoft Teams Conferencing    Video lectures will be uploaded to the Moodle every day by 3-4 Panopto Links   Teams Forums will be held every Monday and Thursday, from 11-12am  </dc:title>
  <dc:creator>ginaxyz@126.com</dc:creator>
  <cp:lastModifiedBy>ginaxyz@126.com</cp:lastModifiedBy>
  <cp:revision>3</cp:revision>
  <dcterms:created xsi:type="dcterms:W3CDTF">2020-05-15T13:45:43Z</dcterms:created>
  <dcterms:modified xsi:type="dcterms:W3CDTF">2020-05-15T13:57:43Z</dcterms:modified>
</cp:coreProperties>
</file>