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58D123-7141-4DB7-87EB-5B60F04A7447}" v="2" dt="2022-11-10T20:41:43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rul Amin" userId="6dd1a31165ea4a5a" providerId="LiveId" clId="{F658D123-7141-4DB7-87EB-5B60F04A7447}"/>
    <pc:docChg chg="custSel addSld delSld modSld">
      <pc:chgData name="Nurul Amin" userId="6dd1a31165ea4a5a" providerId="LiveId" clId="{F658D123-7141-4DB7-87EB-5B60F04A7447}" dt="2022-11-10T20:41:52.367" v="13" actId="478"/>
      <pc:docMkLst>
        <pc:docMk/>
      </pc:docMkLst>
      <pc:sldChg chg="modSp del mod">
        <pc:chgData name="Nurul Amin" userId="6dd1a31165ea4a5a" providerId="LiveId" clId="{F658D123-7141-4DB7-87EB-5B60F04A7447}" dt="2022-11-10T20:36:27.271" v="7" actId="47"/>
        <pc:sldMkLst>
          <pc:docMk/>
          <pc:sldMk cId="767253238" sldId="256"/>
        </pc:sldMkLst>
        <pc:picChg chg="mod">
          <ac:chgData name="Nurul Amin" userId="6dd1a31165ea4a5a" providerId="LiveId" clId="{F658D123-7141-4DB7-87EB-5B60F04A7447}" dt="2022-11-10T20:36:07.053" v="3" actId="1076"/>
          <ac:picMkLst>
            <pc:docMk/>
            <pc:sldMk cId="767253238" sldId="256"/>
            <ac:picMk id="4" creationId="{8A67BD21-59A5-162E-229D-18935D002411}"/>
          </ac:picMkLst>
        </pc:picChg>
      </pc:sldChg>
      <pc:sldChg chg="addSp delSp modSp new mod delAnim modAnim">
        <pc:chgData name="Nurul Amin" userId="6dd1a31165ea4a5a" providerId="LiveId" clId="{F658D123-7141-4DB7-87EB-5B60F04A7447}" dt="2022-11-10T20:41:52.367" v="13" actId="478"/>
        <pc:sldMkLst>
          <pc:docMk/>
          <pc:sldMk cId="4170095173" sldId="257"/>
        </pc:sldMkLst>
        <pc:spChg chg="del mod">
          <ac:chgData name="Nurul Amin" userId="6dd1a31165ea4a5a" providerId="LiveId" clId="{F658D123-7141-4DB7-87EB-5B60F04A7447}" dt="2022-11-10T20:36:17.897" v="5" actId="26606"/>
          <ac:spMkLst>
            <pc:docMk/>
            <pc:sldMk cId="4170095173" sldId="257"/>
            <ac:spMk id="3" creationId="{4414F39B-A3EF-BFE2-3BBD-C5A02713C39A}"/>
          </ac:spMkLst>
        </pc:spChg>
        <pc:graphicFrameChg chg="add">
          <ac:chgData name="Nurul Amin" userId="6dd1a31165ea4a5a" providerId="LiveId" clId="{F658D123-7141-4DB7-87EB-5B60F04A7447}" dt="2022-11-10T20:36:17.897" v="5" actId="26606"/>
          <ac:graphicFrameMkLst>
            <pc:docMk/>
            <pc:sldMk cId="4170095173" sldId="257"/>
            <ac:graphicFrameMk id="6" creationId="{004AE06B-6A4C-5758-906F-69471DFABFEB}"/>
          </ac:graphicFrameMkLst>
        </pc:graphicFrameChg>
        <pc:picChg chg="add del mod">
          <ac:chgData name="Nurul Amin" userId="6dd1a31165ea4a5a" providerId="LiveId" clId="{F658D123-7141-4DB7-87EB-5B60F04A7447}" dt="2022-11-10T20:41:52.367" v="13" actId="478"/>
          <ac:picMkLst>
            <pc:docMk/>
            <pc:sldMk cId="4170095173" sldId="257"/>
            <ac:picMk id="4" creationId="{B1E16F6D-271B-C6F8-9392-AC318A7EDA0F}"/>
          </ac:picMkLst>
        </pc:picChg>
      </pc:sldChg>
      <pc:sldChg chg="addSp modSp new mod modAnim">
        <pc:chgData name="Nurul Amin" userId="6dd1a31165ea4a5a" providerId="LiveId" clId="{F658D123-7141-4DB7-87EB-5B60F04A7447}" dt="2022-11-10T20:41:43.657" v="12"/>
        <pc:sldMkLst>
          <pc:docMk/>
          <pc:sldMk cId="317973588" sldId="258"/>
        </pc:sldMkLst>
        <pc:spChg chg="mod">
          <ac:chgData name="Nurul Amin" userId="6dd1a31165ea4a5a" providerId="LiveId" clId="{F658D123-7141-4DB7-87EB-5B60F04A7447}" dt="2022-11-10T20:41:35.380" v="11" actId="5793"/>
          <ac:spMkLst>
            <pc:docMk/>
            <pc:sldMk cId="317973588" sldId="258"/>
            <ac:spMk id="3" creationId="{B48176AB-096F-BAAF-D2EB-1F2CF98AD97E}"/>
          </ac:spMkLst>
        </pc:spChg>
        <pc:picChg chg="add mod">
          <ac:chgData name="Nurul Amin" userId="6dd1a31165ea4a5a" providerId="LiveId" clId="{F658D123-7141-4DB7-87EB-5B60F04A7447}" dt="2022-11-10T20:41:43.657" v="12"/>
          <ac:picMkLst>
            <pc:docMk/>
            <pc:sldMk cId="317973588" sldId="258"/>
            <ac:picMk id="4" creationId="{05B9D88F-E7B4-99DF-4478-3159CD4B498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3C32D9-F1EC-4087-8FE9-924090DF096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3AEB97-BA25-4A65-B9D2-21F56370930B}">
      <dgm:prSet/>
      <dgm:spPr/>
      <dgm:t>
        <a:bodyPr/>
        <a:lstStyle/>
        <a:p>
          <a:r>
            <a:rPr lang="en-GB"/>
            <a:t>Name: Nurul Amin</a:t>
          </a:r>
          <a:endParaRPr lang="en-US"/>
        </a:p>
      </dgm:t>
    </dgm:pt>
    <dgm:pt modelId="{CAB4792B-BD1F-44BF-9B3A-8C81662A0D84}" type="parTrans" cxnId="{FF690077-C1F3-4E0B-BAC9-2AFB048C1D03}">
      <dgm:prSet/>
      <dgm:spPr/>
      <dgm:t>
        <a:bodyPr/>
        <a:lstStyle/>
        <a:p>
          <a:endParaRPr lang="en-US"/>
        </a:p>
      </dgm:t>
    </dgm:pt>
    <dgm:pt modelId="{03FDA78A-25E6-4AD7-9D96-868F514C6963}" type="sibTrans" cxnId="{FF690077-C1F3-4E0B-BAC9-2AFB048C1D03}">
      <dgm:prSet/>
      <dgm:spPr/>
      <dgm:t>
        <a:bodyPr/>
        <a:lstStyle/>
        <a:p>
          <a:endParaRPr lang="en-US"/>
        </a:p>
      </dgm:t>
    </dgm:pt>
    <dgm:pt modelId="{A4F20E72-7CA4-423E-AA8F-50D40E15B092}">
      <dgm:prSet/>
      <dgm:spPr/>
      <dgm:t>
        <a:bodyPr/>
        <a:lstStyle/>
        <a:p>
          <a:r>
            <a:rPr lang="en-GB"/>
            <a:t>ID: 2109799</a:t>
          </a:r>
          <a:endParaRPr lang="en-US"/>
        </a:p>
      </dgm:t>
    </dgm:pt>
    <dgm:pt modelId="{00CE24A8-A4D0-4A21-8B21-50BA8E30422B}" type="parTrans" cxnId="{3FE76A56-C219-407D-9894-70F50920872D}">
      <dgm:prSet/>
      <dgm:spPr/>
      <dgm:t>
        <a:bodyPr/>
        <a:lstStyle/>
        <a:p>
          <a:endParaRPr lang="en-US"/>
        </a:p>
      </dgm:t>
    </dgm:pt>
    <dgm:pt modelId="{892C2662-B4B7-47DA-AC74-12F7D7FD695F}" type="sibTrans" cxnId="{3FE76A56-C219-407D-9894-70F50920872D}">
      <dgm:prSet/>
      <dgm:spPr/>
      <dgm:t>
        <a:bodyPr/>
        <a:lstStyle/>
        <a:p>
          <a:endParaRPr lang="en-US"/>
        </a:p>
      </dgm:t>
    </dgm:pt>
    <dgm:pt modelId="{A440DE50-41FE-4876-9629-62BCF2BF8FA6}">
      <dgm:prSet/>
      <dgm:spPr/>
      <dgm:t>
        <a:bodyPr/>
        <a:lstStyle/>
        <a:p>
          <a:r>
            <a:rPr lang="en-GB"/>
            <a:t>Module No: BMIH5003</a:t>
          </a:r>
          <a:endParaRPr lang="en-US"/>
        </a:p>
      </dgm:t>
    </dgm:pt>
    <dgm:pt modelId="{3BD91418-550A-4C65-A600-B91FD23E9FE5}" type="parTrans" cxnId="{CD0E4EA1-3305-4DBA-AF20-7779938226B1}">
      <dgm:prSet/>
      <dgm:spPr/>
      <dgm:t>
        <a:bodyPr/>
        <a:lstStyle/>
        <a:p>
          <a:endParaRPr lang="en-US"/>
        </a:p>
      </dgm:t>
    </dgm:pt>
    <dgm:pt modelId="{5473AA93-F7BB-422F-BEA5-D978B01A5D64}" type="sibTrans" cxnId="{CD0E4EA1-3305-4DBA-AF20-7779938226B1}">
      <dgm:prSet/>
      <dgm:spPr/>
      <dgm:t>
        <a:bodyPr/>
        <a:lstStyle/>
        <a:p>
          <a:endParaRPr lang="en-US"/>
        </a:p>
      </dgm:t>
    </dgm:pt>
    <dgm:pt modelId="{797CA5E9-09BF-44E1-973A-61E87D08B0A7}">
      <dgm:prSet/>
      <dgm:spPr/>
      <dgm:t>
        <a:bodyPr/>
        <a:lstStyle/>
        <a:p>
          <a:r>
            <a:rPr lang="en-GB"/>
            <a:t>Lecturer: Rodrigo Aguilera </a:t>
          </a:r>
          <a:endParaRPr lang="en-US"/>
        </a:p>
      </dgm:t>
    </dgm:pt>
    <dgm:pt modelId="{63B2F7BD-0B94-4725-9613-1A7E0295F18B}" type="parTrans" cxnId="{67F9C726-BE3A-4F35-B0F2-7D705837F5F7}">
      <dgm:prSet/>
      <dgm:spPr/>
      <dgm:t>
        <a:bodyPr/>
        <a:lstStyle/>
        <a:p>
          <a:endParaRPr lang="en-US"/>
        </a:p>
      </dgm:t>
    </dgm:pt>
    <dgm:pt modelId="{2A5184A0-8BB5-456E-8C3C-1327DF1D44ED}" type="sibTrans" cxnId="{67F9C726-BE3A-4F35-B0F2-7D705837F5F7}">
      <dgm:prSet/>
      <dgm:spPr/>
      <dgm:t>
        <a:bodyPr/>
        <a:lstStyle/>
        <a:p>
          <a:endParaRPr lang="en-US"/>
        </a:p>
      </dgm:t>
    </dgm:pt>
    <dgm:pt modelId="{305A6B24-04AB-465C-8461-81B6F8EBC7B8}">
      <dgm:prSet/>
      <dgm:spPr/>
      <dgm:t>
        <a:bodyPr/>
        <a:lstStyle/>
        <a:p>
          <a:r>
            <a:rPr lang="en-GB"/>
            <a:t>Foreign Language and Cultural Awareness Room Booking</a:t>
          </a:r>
          <a:endParaRPr lang="en-US"/>
        </a:p>
      </dgm:t>
    </dgm:pt>
    <dgm:pt modelId="{A3607438-6586-43F3-8603-D4382AB3F2D6}" type="parTrans" cxnId="{98E7255D-8A11-43F5-A321-3E4C64DCF575}">
      <dgm:prSet/>
      <dgm:spPr/>
      <dgm:t>
        <a:bodyPr/>
        <a:lstStyle/>
        <a:p>
          <a:endParaRPr lang="en-US"/>
        </a:p>
      </dgm:t>
    </dgm:pt>
    <dgm:pt modelId="{E46B772A-CBE6-4E44-9A8E-2926BF59315E}" type="sibTrans" cxnId="{98E7255D-8A11-43F5-A321-3E4C64DCF575}">
      <dgm:prSet/>
      <dgm:spPr/>
      <dgm:t>
        <a:bodyPr/>
        <a:lstStyle/>
        <a:p>
          <a:endParaRPr lang="en-US"/>
        </a:p>
      </dgm:t>
    </dgm:pt>
    <dgm:pt modelId="{01CAE0E7-6CC2-4AA2-A828-21B1CA264396}" type="pres">
      <dgm:prSet presAssocID="{343C32D9-F1EC-4087-8FE9-924090DF0969}" presName="linear" presStyleCnt="0">
        <dgm:presLayoutVars>
          <dgm:animLvl val="lvl"/>
          <dgm:resizeHandles val="exact"/>
        </dgm:presLayoutVars>
      </dgm:prSet>
      <dgm:spPr/>
    </dgm:pt>
    <dgm:pt modelId="{EACB5F24-ADD1-4E38-BB7C-773B8C5E927B}" type="pres">
      <dgm:prSet presAssocID="{E63AEB97-BA25-4A65-B9D2-21F5637093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ABDBDFF-C0BD-4B45-AA6B-C22A7A7657B1}" type="pres">
      <dgm:prSet presAssocID="{03FDA78A-25E6-4AD7-9D96-868F514C6963}" presName="spacer" presStyleCnt="0"/>
      <dgm:spPr/>
    </dgm:pt>
    <dgm:pt modelId="{D979E494-CA3C-4A2B-BEFF-53021F6871FC}" type="pres">
      <dgm:prSet presAssocID="{A4F20E72-7CA4-423E-AA8F-50D40E15B09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1050503-88F9-41E7-8AF9-2DCBBF0A7A49}" type="pres">
      <dgm:prSet presAssocID="{892C2662-B4B7-47DA-AC74-12F7D7FD695F}" presName="spacer" presStyleCnt="0"/>
      <dgm:spPr/>
    </dgm:pt>
    <dgm:pt modelId="{CE11D1D7-E48F-4B10-BD1B-7C90ECA906E9}" type="pres">
      <dgm:prSet presAssocID="{A440DE50-41FE-4876-9629-62BCF2BF8FA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A747985-42AF-4AF7-92A6-AA150B0A3118}" type="pres">
      <dgm:prSet presAssocID="{5473AA93-F7BB-422F-BEA5-D978B01A5D64}" presName="spacer" presStyleCnt="0"/>
      <dgm:spPr/>
    </dgm:pt>
    <dgm:pt modelId="{E363BDD9-F26B-48C6-A2A0-33034BB260FF}" type="pres">
      <dgm:prSet presAssocID="{797CA5E9-09BF-44E1-973A-61E87D08B0A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394AB8-0A8C-4719-A86B-5645456871CF}" type="pres">
      <dgm:prSet presAssocID="{2A5184A0-8BB5-456E-8C3C-1327DF1D44ED}" presName="spacer" presStyleCnt="0"/>
      <dgm:spPr/>
    </dgm:pt>
    <dgm:pt modelId="{CB3A2785-90DA-4888-B5B5-9B1A69D9FAFD}" type="pres">
      <dgm:prSet presAssocID="{305A6B24-04AB-465C-8461-81B6F8EBC7B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7F9C726-BE3A-4F35-B0F2-7D705837F5F7}" srcId="{343C32D9-F1EC-4087-8FE9-924090DF0969}" destId="{797CA5E9-09BF-44E1-973A-61E87D08B0A7}" srcOrd="3" destOrd="0" parTransId="{63B2F7BD-0B94-4725-9613-1A7E0295F18B}" sibTransId="{2A5184A0-8BB5-456E-8C3C-1327DF1D44ED}"/>
    <dgm:cxn modelId="{9F4A5135-DC2D-4721-AEDA-F11312184216}" type="presOf" srcId="{343C32D9-F1EC-4087-8FE9-924090DF0969}" destId="{01CAE0E7-6CC2-4AA2-A828-21B1CA264396}" srcOrd="0" destOrd="0" presId="urn:microsoft.com/office/officeart/2005/8/layout/vList2"/>
    <dgm:cxn modelId="{98E7255D-8A11-43F5-A321-3E4C64DCF575}" srcId="{343C32D9-F1EC-4087-8FE9-924090DF0969}" destId="{305A6B24-04AB-465C-8461-81B6F8EBC7B8}" srcOrd="4" destOrd="0" parTransId="{A3607438-6586-43F3-8603-D4382AB3F2D6}" sibTransId="{E46B772A-CBE6-4E44-9A8E-2926BF59315E}"/>
    <dgm:cxn modelId="{F40AFD74-372E-43D9-BA28-15508CC033CB}" type="presOf" srcId="{A440DE50-41FE-4876-9629-62BCF2BF8FA6}" destId="{CE11D1D7-E48F-4B10-BD1B-7C90ECA906E9}" srcOrd="0" destOrd="0" presId="urn:microsoft.com/office/officeart/2005/8/layout/vList2"/>
    <dgm:cxn modelId="{3FE76A56-C219-407D-9894-70F50920872D}" srcId="{343C32D9-F1EC-4087-8FE9-924090DF0969}" destId="{A4F20E72-7CA4-423E-AA8F-50D40E15B092}" srcOrd="1" destOrd="0" parTransId="{00CE24A8-A4D0-4A21-8B21-50BA8E30422B}" sibTransId="{892C2662-B4B7-47DA-AC74-12F7D7FD695F}"/>
    <dgm:cxn modelId="{FF690077-C1F3-4E0B-BAC9-2AFB048C1D03}" srcId="{343C32D9-F1EC-4087-8FE9-924090DF0969}" destId="{E63AEB97-BA25-4A65-B9D2-21F56370930B}" srcOrd="0" destOrd="0" parTransId="{CAB4792B-BD1F-44BF-9B3A-8C81662A0D84}" sibTransId="{03FDA78A-25E6-4AD7-9D96-868F514C6963}"/>
    <dgm:cxn modelId="{D364849B-52D7-4417-8668-FEB43D06CCD7}" type="presOf" srcId="{305A6B24-04AB-465C-8461-81B6F8EBC7B8}" destId="{CB3A2785-90DA-4888-B5B5-9B1A69D9FAFD}" srcOrd="0" destOrd="0" presId="urn:microsoft.com/office/officeart/2005/8/layout/vList2"/>
    <dgm:cxn modelId="{CD0E4EA1-3305-4DBA-AF20-7779938226B1}" srcId="{343C32D9-F1EC-4087-8FE9-924090DF0969}" destId="{A440DE50-41FE-4876-9629-62BCF2BF8FA6}" srcOrd="2" destOrd="0" parTransId="{3BD91418-550A-4C65-A600-B91FD23E9FE5}" sibTransId="{5473AA93-F7BB-422F-BEA5-D978B01A5D64}"/>
    <dgm:cxn modelId="{AFF871B8-2659-492D-A2D4-DC4305FAB515}" type="presOf" srcId="{E63AEB97-BA25-4A65-B9D2-21F56370930B}" destId="{EACB5F24-ADD1-4E38-BB7C-773B8C5E927B}" srcOrd="0" destOrd="0" presId="urn:microsoft.com/office/officeart/2005/8/layout/vList2"/>
    <dgm:cxn modelId="{960010D3-1FDD-4E0A-9CE8-14264AEB153B}" type="presOf" srcId="{A4F20E72-7CA4-423E-AA8F-50D40E15B092}" destId="{D979E494-CA3C-4A2B-BEFF-53021F6871FC}" srcOrd="0" destOrd="0" presId="urn:microsoft.com/office/officeart/2005/8/layout/vList2"/>
    <dgm:cxn modelId="{E126C2F6-8456-47E0-8431-2464DB720893}" type="presOf" srcId="{797CA5E9-09BF-44E1-973A-61E87D08B0A7}" destId="{E363BDD9-F26B-48C6-A2A0-33034BB260FF}" srcOrd="0" destOrd="0" presId="urn:microsoft.com/office/officeart/2005/8/layout/vList2"/>
    <dgm:cxn modelId="{525F6875-C56C-4571-8F20-1259403AF465}" type="presParOf" srcId="{01CAE0E7-6CC2-4AA2-A828-21B1CA264396}" destId="{EACB5F24-ADD1-4E38-BB7C-773B8C5E927B}" srcOrd="0" destOrd="0" presId="urn:microsoft.com/office/officeart/2005/8/layout/vList2"/>
    <dgm:cxn modelId="{8593E35B-E69F-4A23-AE2F-66C4637F3049}" type="presParOf" srcId="{01CAE0E7-6CC2-4AA2-A828-21B1CA264396}" destId="{CABDBDFF-C0BD-4B45-AA6B-C22A7A7657B1}" srcOrd="1" destOrd="0" presId="urn:microsoft.com/office/officeart/2005/8/layout/vList2"/>
    <dgm:cxn modelId="{2CC43033-C907-4DB4-A0A9-9B64EFDEACF9}" type="presParOf" srcId="{01CAE0E7-6CC2-4AA2-A828-21B1CA264396}" destId="{D979E494-CA3C-4A2B-BEFF-53021F6871FC}" srcOrd="2" destOrd="0" presId="urn:microsoft.com/office/officeart/2005/8/layout/vList2"/>
    <dgm:cxn modelId="{15908932-0921-4D96-9144-EE4C8E93755A}" type="presParOf" srcId="{01CAE0E7-6CC2-4AA2-A828-21B1CA264396}" destId="{21050503-88F9-41E7-8AF9-2DCBBF0A7A49}" srcOrd="3" destOrd="0" presId="urn:microsoft.com/office/officeart/2005/8/layout/vList2"/>
    <dgm:cxn modelId="{26068479-5609-4BD8-B066-EBE6353BE0BE}" type="presParOf" srcId="{01CAE0E7-6CC2-4AA2-A828-21B1CA264396}" destId="{CE11D1D7-E48F-4B10-BD1B-7C90ECA906E9}" srcOrd="4" destOrd="0" presId="urn:microsoft.com/office/officeart/2005/8/layout/vList2"/>
    <dgm:cxn modelId="{77D094BC-842B-47DC-9B54-B7F59BC89E6F}" type="presParOf" srcId="{01CAE0E7-6CC2-4AA2-A828-21B1CA264396}" destId="{3A747985-42AF-4AF7-92A6-AA150B0A3118}" srcOrd="5" destOrd="0" presId="urn:microsoft.com/office/officeart/2005/8/layout/vList2"/>
    <dgm:cxn modelId="{0707BB87-0E04-45C0-A07F-BC3A54D78536}" type="presParOf" srcId="{01CAE0E7-6CC2-4AA2-A828-21B1CA264396}" destId="{E363BDD9-F26B-48C6-A2A0-33034BB260FF}" srcOrd="6" destOrd="0" presId="urn:microsoft.com/office/officeart/2005/8/layout/vList2"/>
    <dgm:cxn modelId="{C8FEC8CB-DB30-47C8-83B4-04FEA9C37E17}" type="presParOf" srcId="{01CAE0E7-6CC2-4AA2-A828-21B1CA264396}" destId="{EE394AB8-0A8C-4719-A86B-5645456871CF}" srcOrd="7" destOrd="0" presId="urn:microsoft.com/office/officeart/2005/8/layout/vList2"/>
    <dgm:cxn modelId="{1FBF4342-2AC7-496A-BEA1-4B0B42CAF165}" type="presParOf" srcId="{01CAE0E7-6CC2-4AA2-A828-21B1CA264396}" destId="{CB3A2785-90DA-4888-B5B5-9B1A69D9FAF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CB5F24-ADD1-4E38-BB7C-773B8C5E927B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Name: Nurul Amin</a:t>
          </a:r>
          <a:endParaRPr lang="en-US" sz="3300" kern="1200"/>
        </a:p>
      </dsp:txBody>
      <dsp:txXfrm>
        <a:off x="38638" y="45464"/>
        <a:ext cx="10438324" cy="714229"/>
      </dsp:txXfrm>
    </dsp:sp>
    <dsp:sp modelId="{D979E494-CA3C-4A2B-BEFF-53021F6871FC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ID: 2109799</a:t>
          </a:r>
          <a:endParaRPr lang="en-US" sz="3300" kern="1200"/>
        </a:p>
      </dsp:txBody>
      <dsp:txXfrm>
        <a:off x="38638" y="932009"/>
        <a:ext cx="10438324" cy="714229"/>
      </dsp:txXfrm>
    </dsp:sp>
    <dsp:sp modelId="{CE11D1D7-E48F-4B10-BD1B-7C90ECA906E9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Module No: BMIH5003</a:t>
          </a:r>
          <a:endParaRPr lang="en-US" sz="3300" kern="1200"/>
        </a:p>
      </dsp:txBody>
      <dsp:txXfrm>
        <a:off x="38638" y="1818554"/>
        <a:ext cx="10438324" cy="714229"/>
      </dsp:txXfrm>
    </dsp:sp>
    <dsp:sp modelId="{E363BDD9-F26B-48C6-A2A0-33034BB260FF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Lecturer: Rodrigo Aguilera </a:t>
          </a:r>
          <a:endParaRPr lang="en-US" sz="3300" kern="1200"/>
        </a:p>
      </dsp:txBody>
      <dsp:txXfrm>
        <a:off x="38638" y="2705099"/>
        <a:ext cx="10438324" cy="714229"/>
      </dsp:txXfrm>
    </dsp:sp>
    <dsp:sp modelId="{CB3A2785-90DA-4888-B5B5-9B1A69D9FAFD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Foreign Language and Cultural Awareness Room Booking</a:t>
          </a:r>
          <a:endParaRPr lang="en-US" sz="3300" kern="1200"/>
        </a:p>
      </dsp:txBody>
      <dsp:txXfrm>
        <a:off x="38638" y="3591644"/>
        <a:ext cx="10438324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9EAE1-131A-024B-3096-3DE96095C0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976808-DFEE-E681-1D1C-C8F16A25DB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BBEB3-EAAE-705A-4569-9ADD47D0B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1D660-8EDD-B440-4D80-7E45589F5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31188-F062-3FDB-E85A-A713C07BD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28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681B-9FAA-D153-A56B-81ABB35D3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3D840-9DCE-5978-775D-A701C27BC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A185C-D620-0130-28D0-A45B20279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5D0B3-B0AA-4069-6000-D3B5A8B14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8F21E-596A-E34A-3784-D0329B4DD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104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1DFB-17DA-713A-5493-AF47F9233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87DA8-B5E7-B7F9-15AB-EB582C3D5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4FFA3-B1E8-98DD-015B-BC79FC320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4318C-5357-6F9A-4CB7-850377D02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1F022-87D9-F533-A333-6A59CCB33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430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5845-3089-1A05-DA03-A07F5BE74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D255-F804-78D8-DF84-8272F5C555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BAADD1-C529-8C90-F12E-2E9986F9D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4FFB02-8070-A89F-9140-A0D89137E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180FA5-2356-8B70-C8F7-125132724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5F8944-ADDC-1EFC-E38C-EDD5C8AED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96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5B9EA-F74C-0F50-A248-137EA0FDF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A617B-8065-A679-13BF-1D3B947F25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FDCFC4-23F3-0F99-5129-9490980566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0F4CCB-6005-E39E-DEF4-7320759A7B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05BFC7-3DE6-AB10-4C00-22FD349A01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5D5F10-A47B-F247-361E-8C01982D7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E3EA5E-9B0D-C22A-4DC4-3BA94F547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1DA4C-7707-AD65-EF0A-34549D2C2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614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E5526-EF98-D642-2B31-00457598C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4BDBD5-D86B-EDAC-FEB6-58E647E85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908E7C-9398-C0AE-6CD7-4D9E4BFB7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12E1F7-0386-B461-0762-8884C4E54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347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BED940-BA8F-7F33-CCDA-0D4A9D49C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6F46C2-3423-646D-CF6C-47F09BF2D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622A90-C798-559E-7ABF-13AE27AD2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375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27759-3498-B8CC-FEA2-36A83CA7A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0458C-1F01-F49E-C043-72C5D10F0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A3FBF6-EF24-C5F8-7F58-F862F9DF98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44076B-96AE-7F59-1CB8-26702A568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E75A-A9BF-D321-459A-A90DE90D0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311E9F-4DD6-EE25-C49E-5E468ECF3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31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74C92-8123-5B7D-C8C2-8CDA18922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0D6543-93F8-AC6B-841A-026711B167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49188-961C-F950-0FEE-12C58C877B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CC51D2-D9BC-BDD8-C6AE-E6A242DB5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F4051C-7023-5AF3-9242-9CFC72D91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5552C5-8444-2365-6439-AA8D23338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83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D268B-4FBE-2F26-5161-FDACB96CD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9C367D-1311-9818-CB51-0A3EB6EF25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CC6A8-EE7E-10FA-308D-D627DF418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0266A-7609-C34F-54C1-062E6A57A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FDADD-75F6-D624-95D1-68ECD2DBE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120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38E2EF-F664-29A5-F333-8937C4E852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A8E861-AE49-E585-1763-A67C736479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793CB-3D7C-A526-DEA0-7CE55687D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3AC5F-C2B8-BDEA-CEBC-72B307455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7BDE6-7249-EB5C-9B37-0A7F839B0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588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6D3E38-73E2-F511-9EC8-5D114B42C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FEC850-552A-6FCA-D95A-11B9AC60D1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3CC51-C48A-5FC1-CB0A-29675655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30727-F806-45F8-9B75-B8F936FB1FE9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83124-6A7C-173F-14EB-CE54BD904E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D3A31-84F9-6D84-714C-32A1F32324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2C3A2-99C5-4C05-B200-7F2791DAC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35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5805C-0DC6-ACBA-AE9C-44663C126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04AE06B-6A4C-5758-906F-69471DFABF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0095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C41BF-09CF-F1E3-88DF-E00FDBE4D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176AB-096F-BAAF-D2EB-1F2CF98AD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San Rodrigo. Como le puedo ayudar?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María Gonzales.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Gonzales. Para cuantas personas?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dos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Una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Una cama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tres de Enero de 2022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una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B9D88F-E7B4-99DF-4478-3159CD4B49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62160" y="62150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73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Nurul Amin</dc:creator>
  <cp:lastModifiedBy>Nurul Amin</cp:lastModifiedBy>
  <cp:revision>1</cp:revision>
  <dcterms:created xsi:type="dcterms:W3CDTF">2022-11-10T19:31:46Z</dcterms:created>
  <dcterms:modified xsi:type="dcterms:W3CDTF">2022-11-10T20:41:58Z</dcterms:modified>
</cp:coreProperties>
</file>