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6" r:id="rId5"/>
    <p:sldId id="257" r:id="rId6"/>
    <p:sldId id="260" r:id="rId7"/>
    <p:sldId id="281" r:id="rId8"/>
    <p:sldId id="277" r:id="rId9"/>
    <p:sldId id="283" r:id="rId10"/>
    <p:sldId id="268" r:id="rId11"/>
    <p:sldId id="286" r:id="rId12"/>
    <p:sldId id="282" r:id="rId13"/>
    <p:sldId id="258" r:id="rId14"/>
    <p:sldId id="267" r:id="rId15"/>
    <p:sldId id="278" r:id="rId16"/>
    <p:sldId id="284" r:id="rId17"/>
    <p:sldId id="28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547190-C5D4-164E-B3D6-4EDE853A8D2D}" v="1632" dt="2024-01-09T15:00:48.288"/>
    <p1510:client id="{B3CCF829-08AB-F66E-0ECA-3D232509D18D}" v="1107" dt="2024-01-10T12:07:52.022"/>
    <p1510:client id="{FE788E64-4157-4DE0-B63B-A4BED89C0C0C}" v="4829" vWet="4831" dt="2024-01-10T12:02:35.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4" d="100"/>
          <a:sy n="74" d="100"/>
        </p:scale>
        <p:origin x="42" y="1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3EE07CDB-B1EB-DC97-9662-3ECFCB4141F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 name="Date Placeholder 2">
            <a:extLst>
              <a:ext uri="{FF2B5EF4-FFF2-40B4-BE49-F238E27FC236}">
                <a16:creationId xmlns:a16="http://schemas.microsoft.com/office/drawing/2014/main" id="{FC0FF0D8-9989-9CB9-B067-3733D1576CAA}"/>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7D295FEA-70B1-42B0-BAF3-12CD567BB76C}" type="datetime1">
              <a:rPr lang="en-GB"/>
              <a:pPr lvl="0"/>
              <a:t>10/01/2024</a:t>
            </a:fld>
            <a:endParaRPr lang="en-GB"/>
          </a:p>
        </p:txBody>
      </p:sp>
      <p:sp>
        <p:nvSpPr>
          <p:cNvPr id="10" name="Slide Image Placeholder 3">
            <a:extLst>
              <a:ext uri="{FF2B5EF4-FFF2-40B4-BE49-F238E27FC236}">
                <a16:creationId xmlns:a16="http://schemas.microsoft.com/office/drawing/2014/main" id="{072CBE99-7DBC-0DFF-C745-4E9F39EC240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05092FA7-721D-001B-8F1D-09F5CCE08B86}"/>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2" name="Footer Placeholder 5">
            <a:extLst>
              <a:ext uri="{FF2B5EF4-FFF2-40B4-BE49-F238E27FC236}">
                <a16:creationId xmlns:a16="http://schemas.microsoft.com/office/drawing/2014/main" id="{93D8A30E-2D61-F176-F98E-C70E1AEEB266}"/>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3" name="Slide Number Placeholder 6">
            <a:extLst>
              <a:ext uri="{FF2B5EF4-FFF2-40B4-BE49-F238E27FC236}">
                <a16:creationId xmlns:a16="http://schemas.microsoft.com/office/drawing/2014/main" id="{BF6A8EB0-1D4D-AE45-6FB7-2C2359188A12}"/>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64277F8-904C-40E0-AC32-89B8E1EB3E87}" type="slidenum">
              <a:t>‹#›</a:t>
            </a:fld>
            <a:endParaRPr lang="en-GB"/>
          </a:p>
        </p:txBody>
      </p:sp>
      <p:sp>
        <p:nvSpPr>
          <p:cNvPr id="14" name="Header Placeholder 1">
            <a:extLst>
              <a:ext uri="{FF2B5EF4-FFF2-40B4-BE49-F238E27FC236}">
                <a16:creationId xmlns:a16="http://schemas.microsoft.com/office/drawing/2014/main" id="{443F98F1-321B-8536-9B22-F94507DA9C19}"/>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5" name="Date Placeholder 2">
            <a:extLst>
              <a:ext uri="{FF2B5EF4-FFF2-40B4-BE49-F238E27FC236}">
                <a16:creationId xmlns:a16="http://schemas.microsoft.com/office/drawing/2014/main" id="{9764C8BC-AECA-3F57-D371-340B8FB4BAF5}"/>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7A1023B-D4D5-422F-AD3D-593DE6D08C05}" type="datetime1">
              <a:rPr lang="en-GB"/>
              <a:pPr lvl="0"/>
              <a:t>10/01/2024</a:t>
            </a:fld>
            <a:endParaRPr lang="en-GB"/>
          </a:p>
        </p:txBody>
      </p:sp>
      <p:sp>
        <p:nvSpPr>
          <p:cNvPr id="16" name="Slide Image Placeholder 3">
            <a:extLst>
              <a:ext uri="{FF2B5EF4-FFF2-40B4-BE49-F238E27FC236}">
                <a16:creationId xmlns:a16="http://schemas.microsoft.com/office/drawing/2014/main" id="{2CDF6B7F-3DD2-7064-315C-CB49E03CDB97}"/>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17" name="Notes Placeholder 4">
            <a:extLst>
              <a:ext uri="{FF2B5EF4-FFF2-40B4-BE49-F238E27FC236}">
                <a16:creationId xmlns:a16="http://schemas.microsoft.com/office/drawing/2014/main" id="{B74212E8-670B-2A53-919B-BCC8A3164385}"/>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8" name="Footer Placeholder 5">
            <a:extLst>
              <a:ext uri="{FF2B5EF4-FFF2-40B4-BE49-F238E27FC236}">
                <a16:creationId xmlns:a16="http://schemas.microsoft.com/office/drawing/2014/main" id="{13750463-1C0E-424C-C326-1F9032E61072}"/>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9" name="Slide Number Placeholder 6">
            <a:extLst>
              <a:ext uri="{FF2B5EF4-FFF2-40B4-BE49-F238E27FC236}">
                <a16:creationId xmlns:a16="http://schemas.microsoft.com/office/drawing/2014/main" id="{F61DA7CA-D499-6A9E-4E6C-DA8E80B2AA36}"/>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244758D9-F160-4B51-9839-E6154C779603}" type="slidenum">
              <a:t>‹#›</a:t>
            </a:fld>
            <a:endParaRPr lang="en-GB"/>
          </a:p>
        </p:txBody>
      </p:sp>
      <p:sp>
        <p:nvSpPr>
          <p:cNvPr id="20" name="Header Placeholder 1">
            <a:extLst>
              <a:ext uri="{FF2B5EF4-FFF2-40B4-BE49-F238E27FC236}">
                <a16:creationId xmlns:a16="http://schemas.microsoft.com/office/drawing/2014/main" id="{3EC35F9E-CDDA-0EAF-C47F-137701CD9C5A}"/>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21" name="Date Placeholder 2">
            <a:extLst>
              <a:ext uri="{FF2B5EF4-FFF2-40B4-BE49-F238E27FC236}">
                <a16:creationId xmlns:a16="http://schemas.microsoft.com/office/drawing/2014/main" id="{718EC0B4-626A-AE6F-3CCC-A7E95B130655}"/>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1521F0D-FFC5-4037-8B9D-00DC6CD7E6D9}" type="datetime1">
              <a:rPr lang="en-GB"/>
              <a:pPr lvl="0"/>
              <a:t>10/01/2024</a:t>
            </a:fld>
            <a:endParaRPr lang="en-GB"/>
          </a:p>
        </p:txBody>
      </p:sp>
      <p:sp>
        <p:nvSpPr>
          <p:cNvPr id="22" name="Slide Image Placeholder 3">
            <a:extLst>
              <a:ext uri="{FF2B5EF4-FFF2-40B4-BE49-F238E27FC236}">
                <a16:creationId xmlns:a16="http://schemas.microsoft.com/office/drawing/2014/main" id="{6C45BF96-B8DF-5E47-7FFD-E6CE527ABCA4}"/>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23" name="Notes Placeholder 4">
            <a:extLst>
              <a:ext uri="{FF2B5EF4-FFF2-40B4-BE49-F238E27FC236}">
                <a16:creationId xmlns:a16="http://schemas.microsoft.com/office/drawing/2014/main" id="{C9F23B11-0BC9-3049-58F9-75A7F129C722}"/>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4" name="Footer Placeholder 5">
            <a:extLst>
              <a:ext uri="{FF2B5EF4-FFF2-40B4-BE49-F238E27FC236}">
                <a16:creationId xmlns:a16="http://schemas.microsoft.com/office/drawing/2014/main" id="{AA454F37-3601-5D84-A870-F915E8DCEB96}"/>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25" name="Slide Number Placeholder 6">
            <a:extLst>
              <a:ext uri="{FF2B5EF4-FFF2-40B4-BE49-F238E27FC236}">
                <a16:creationId xmlns:a16="http://schemas.microsoft.com/office/drawing/2014/main" id="{B5C39E94-F9CC-FBEF-82CA-9373D901151E}"/>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707A000-D6A7-466C-B35F-0453FFF0567E}" type="slidenum">
              <a:t>‹#›</a:t>
            </a:fld>
            <a:endParaRPr lang="en-GB"/>
          </a:p>
        </p:txBody>
      </p:sp>
      <p:sp>
        <p:nvSpPr>
          <p:cNvPr id="26" name="Header Placeholder 1">
            <a:extLst>
              <a:ext uri="{FF2B5EF4-FFF2-40B4-BE49-F238E27FC236}">
                <a16:creationId xmlns:a16="http://schemas.microsoft.com/office/drawing/2014/main" id="{10780912-9390-0454-2F5E-1DBB7D1C4F53}"/>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27" name="Date Placeholder 2">
            <a:extLst>
              <a:ext uri="{FF2B5EF4-FFF2-40B4-BE49-F238E27FC236}">
                <a16:creationId xmlns:a16="http://schemas.microsoft.com/office/drawing/2014/main" id="{19DB114D-2603-8FB8-FBA9-EF5B4F44CE5E}"/>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219F1BAC-F2F1-4AA9-9B6A-48863361B526}" type="datetime1">
              <a:rPr lang="en-GB"/>
              <a:pPr lvl="0"/>
              <a:t>10/01/2024</a:t>
            </a:fld>
            <a:endParaRPr lang="en-GB"/>
          </a:p>
        </p:txBody>
      </p:sp>
      <p:sp>
        <p:nvSpPr>
          <p:cNvPr id="28" name="Slide Image Placeholder 3">
            <a:extLst>
              <a:ext uri="{FF2B5EF4-FFF2-40B4-BE49-F238E27FC236}">
                <a16:creationId xmlns:a16="http://schemas.microsoft.com/office/drawing/2014/main" id="{B40B1E95-5721-7769-33DA-267B48DF004A}"/>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29" name="Notes Placeholder 4">
            <a:extLst>
              <a:ext uri="{FF2B5EF4-FFF2-40B4-BE49-F238E27FC236}">
                <a16:creationId xmlns:a16="http://schemas.microsoft.com/office/drawing/2014/main" id="{B161F933-2463-9544-4C48-68827ABD21E1}"/>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0" name="Footer Placeholder 5">
            <a:extLst>
              <a:ext uri="{FF2B5EF4-FFF2-40B4-BE49-F238E27FC236}">
                <a16:creationId xmlns:a16="http://schemas.microsoft.com/office/drawing/2014/main" id="{16323748-2157-8252-9D03-F33CAE507DF0}"/>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1" name="Slide Number Placeholder 6">
            <a:extLst>
              <a:ext uri="{FF2B5EF4-FFF2-40B4-BE49-F238E27FC236}">
                <a16:creationId xmlns:a16="http://schemas.microsoft.com/office/drawing/2014/main" id="{0A7898C8-3A88-8E23-F533-4705CC50A5E9}"/>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1ABA53C-0382-4742-87F3-8C18FC1BCAA2}" type="slidenum">
              <a:t>‹#›</a:t>
            </a:fld>
            <a:endParaRPr lang="en-GB"/>
          </a:p>
        </p:txBody>
      </p:sp>
      <p:sp>
        <p:nvSpPr>
          <p:cNvPr id="32" name="Header Placeholder 1">
            <a:extLst>
              <a:ext uri="{FF2B5EF4-FFF2-40B4-BE49-F238E27FC236}">
                <a16:creationId xmlns:a16="http://schemas.microsoft.com/office/drawing/2014/main" id="{7E20B02B-81FD-B5CF-8C41-DDD8B5DD941C}"/>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3" name="Date Placeholder 2">
            <a:extLst>
              <a:ext uri="{FF2B5EF4-FFF2-40B4-BE49-F238E27FC236}">
                <a16:creationId xmlns:a16="http://schemas.microsoft.com/office/drawing/2014/main" id="{A9AB5763-5F4A-12E4-93F7-CBA299DED5CC}"/>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889302B5-B9A4-4ABA-8684-B0E6D3A83B88}" type="datetime1">
              <a:rPr lang="en-GB"/>
              <a:pPr lvl="0"/>
              <a:t>10/01/2024</a:t>
            </a:fld>
            <a:endParaRPr lang="en-GB"/>
          </a:p>
        </p:txBody>
      </p:sp>
      <p:sp>
        <p:nvSpPr>
          <p:cNvPr id="34" name="Slide Image Placeholder 3">
            <a:extLst>
              <a:ext uri="{FF2B5EF4-FFF2-40B4-BE49-F238E27FC236}">
                <a16:creationId xmlns:a16="http://schemas.microsoft.com/office/drawing/2014/main" id="{6F5CA3B3-8B01-63E7-C296-A4490B0D1E9C}"/>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35" name="Notes Placeholder 4">
            <a:extLst>
              <a:ext uri="{FF2B5EF4-FFF2-40B4-BE49-F238E27FC236}">
                <a16:creationId xmlns:a16="http://schemas.microsoft.com/office/drawing/2014/main" id="{825BE8E3-8C32-EBBF-120E-362ADA34724B}"/>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6" name="Footer Placeholder 5">
            <a:extLst>
              <a:ext uri="{FF2B5EF4-FFF2-40B4-BE49-F238E27FC236}">
                <a16:creationId xmlns:a16="http://schemas.microsoft.com/office/drawing/2014/main" id="{CE5375DE-ADD5-3617-46AB-2E58F5EB9F09}"/>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7" name="Slide Number Placeholder 6">
            <a:extLst>
              <a:ext uri="{FF2B5EF4-FFF2-40B4-BE49-F238E27FC236}">
                <a16:creationId xmlns:a16="http://schemas.microsoft.com/office/drawing/2014/main" id="{89253D9F-843C-3A13-661D-1AE08ECF556E}"/>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EBAC55A-7056-4DE8-9B0E-145D5D1A9A68}" type="slidenum">
              <a:t>‹#›</a:t>
            </a:fld>
            <a:endParaRPr lang="en-GB"/>
          </a:p>
        </p:txBody>
      </p:sp>
      <p:sp>
        <p:nvSpPr>
          <p:cNvPr id="38" name="Header Placeholder 1">
            <a:extLst>
              <a:ext uri="{FF2B5EF4-FFF2-40B4-BE49-F238E27FC236}">
                <a16:creationId xmlns:a16="http://schemas.microsoft.com/office/drawing/2014/main" id="{0FB2B4BC-E707-AFA2-6FE6-80DBDE9D5F47}"/>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9" name="Date Placeholder 2">
            <a:extLst>
              <a:ext uri="{FF2B5EF4-FFF2-40B4-BE49-F238E27FC236}">
                <a16:creationId xmlns:a16="http://schemas.microsoft.com/office/drawing/2014/main" id="{33BAE586-305C-048C-7AA7-5ACE04E70812}"/>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E72257A-024D-4280-A39B-90D19409EA7D}" type="datetime1">
              <a:rPr lang="en-GB"/>
              <a:pPr lvl="0"/>
              <a:t>10/01/2024</a:t>
            </a:fld>
            <a:endParaRPr lang="en-GB"/>
          </a:p>
        </p:txBody>
      </p:sp>
      <p:sp>
        <p:nvSpPr>
          <p:cNvPr id="40" name="Slide Image Placeholder 3">
            <a:extLst>
              <a:ext uri="{FF2B5EF4-FFF2-40B4-BE49-F238E27FC236}">
                <a16:creationId xmlns:a16="http://schemas.microsoft.com/office/drawing/2014/main" id="{4C872655-E378-63F7-608C-0BBE9CB5119A}"/>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41" name="Notes Placeholder 4">
            <a:extLst>
              <a:ext uri="{FF2B5EF4-FFF2-40B4-BE49-F238E27FC236}">
                <a16:creationId xmlns:a16="http://schemas.microsoft.com/office/drawing/2014/main" id="{E9114C11-FB74-2939-6A5B-8C4C5A4F8C71}"/>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2" name="Footer Placeholder 5">
            <a:extLst>
              <a:ext uri="{FF2B5EF4-FFF2-40B4-BE49-F238E27FC236}">
                <a16:creationId xmlns:a16="http://schemas.microsoft.com/office/drawing/2014/main" id="{FA5F237F-EA56-5FE9-2F4A-4B413590D8DD}"/>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43" name="Slide Number Placeholder 6">
            <a:extLst>
              <a:ext uri="{FF2B5EF4-FFF2-40B4-BE49-F238E27FC236}">
                <a16:creationId xmlns:a16="http://schemas.microsoft.com/office/drawing/2014/main" id="{2308B193-AA7A-F85D-A904-64E55FD72907}"/>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CFBA27A-FD04-44F5-9B04-90C3888D847C}" type="slidenum">
              <a:t>‹#›</a:t>
            </a:fld>
            <a:endParaRPr lang="en-GB"/>
          </a:p>
        </p:txBody>
      </p:sp>
      <p:sp>
        <p:nvSpPr>
          <p:cNvPr id="44" name="Header Placeholder 1">
            <a:extLst>
              <a:ext uri="{FF2B5EF4-FFF2-40B4-BE49-F238E27FC236}">
                <a16:creationId xmlns:a16="http://schemas.microsoft.com/office/drawing/2014/main" id="{86F41825-9DDF-B3F0-E076-C17A21744CC4}"/>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45" name="Date Placeholder 2">
            <a:extLst>
              <a:ext uri="{FF2B5EF4-FFF2-40B4-BE49-F238E27FC236}">
                <a16:creationId xmlns:a16="http://schemas.microsoft.com/office/drawing/2014/main" id="{AF2CE276-4049-FB6F-ADC2-D7F93AB6FFED}"/>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79F224A-0551-4396-A0C3-B036B9171AF2}" type="datetime1">
              <a:rPr lang="en-GB"/>
              <a:pPr lvl="0"/>
              <a:t>10/01/2024</a:t>
            </a:fld>
            <a:endParaRPr lang="en-GB"/>
          </a:p>
        </p:txBody>
      </p:sp>
      <p:sp>
        <p:nvSpPr>
          <p:cNvPr id="46" name="Slide Image Placeholder 3">
            <a:extLst>
              <a:ext uri="{FF2B5EF4-FFF2-40B4-BE49-F238E27FC236}">
                <a16:creationId xmlns:a16="http://schemas.microsoft.com/office/drawing/2014/main" id="{8B0E695F-893A-683C-7134-2EB2152F69AE}"/>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47" name="Notes Placeholder 4">
            <a:extLst>
              <a:ext uri="{FF2B5EF4-FFF2-40B4-BE49-F238E27FC236}">
                <a16:creationId xmlns:a16="http://schemas.microsoft.com/office/drawing/2014/main" id="{B20432C6-AF25-B751-F30F-7AA7F7CAFEE7}"/>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8" name="Footer Placeholder 5">
            <a:extLst>
              <a:ext uri="{FF2B5EF4-FFF2-40B4-BE49-F238E27FC236}">
                <a16:creationId xmlns:a16="http://schemas.microsoft.com/office/drawing/2014/main" id="{717A83FE-AFE1-16BE-DF68-D50C086401E6}"/>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49" name="Slide Number Placeholder 6">
            <a:extLst>
              <a:ext uri="{FF2B5EF4-FFF2-40B4-BE49-F238E27FC236}">
                <a16:creationId xmlns:a16="http://schemas.microsoft.com/office/drawing/2014/main" id="{9A6FD436-655C-BC3E-C4AC-1D08769A77C6}"/>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E8FEE12-08CC-45F7-B317-A74732F25F03}" type="slidenum">
              <a:t>‹#›</a:t>
            </a:fld>
            <a:endParaRPr lang="en-GB"/>
          </a:p>
        </p:txBody>
      </p:sp>
      <p:sp>
        <p:nvSpPr>
          <p:cNvPr id="50" name="Header Placeholder 1">
            <a:extLst>
              <a:ext uri="{FF2B5EF4-FFF2-40B4-BE49-F238E27FC236}">
                <a16:creationId xmlns:a16="http://schemas.microsoft.com/office/drawing/2014/main" id="{341C1DB8-7DF3-4841-0647-B8D67318701C}"/>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51" name="Date Placeholder 2">
            <a:extLst>
              <a:ext uri="{FF2B5EF4-FFF2-40B4-BE49-F238E27FC236}">
                <a16:creationId xmlns:a16="http://schemas.microsoft.com/office/drawing/2014/main" id="{14C4DC47-8DDE-5780-FF75-6A3191236951}"/>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CE1680C-6368-4993-889E-E5D0C41097DE}" type="datetime1">
              <a:rPr lang="en-GB"/>
              <a:pPr lvl="0"/>
              <a:t>10/01/2024</a:t>
            </a:fld>
            <a:endParaRPr lang="en-GB"/>
          </a:p>
        </p:txBody>
      </p:sp>
      <p:sp>
        <p:nvSpPr>
          <p:cNvPr id="52" name="Slide Image Placeholder 3">
            <a:extLst>
              <a:ext uri="{FF2B5EF4-FFF2-40B4-BE49-F238E27FC236}">
                <a16:creationId xmlns:a16="http://schemas.microsoft.com/office/drawing/2014/main" id="{5FDC6305-C3E9-1A50-2E1B-2B93FF0D2062}"/>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53" name="Notes Placeholder 4">
            <a:extLst>
              <a:ext uri="{FF2B5EF4-FFF2-40B4-BE49-F238E27FC236}">
                <a16:creationId xmlns:a16="http://schemas.microsoft.com/office/drawing/2014/main" id="{86CE1577-6A17-4F2A-06FA-435190669D7B}"/>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4" name="Footer Placeholder 5">
            <a:extLst>
              <a:ext uri="{FF2B5EF4-FFF2-40B4-BE49-F238E27FC236}">
                <a16:creationId xmlns:a16="http://schemas.microsoft.com/office/drawing/2014/main" id="{11AAF710-6823-B2F8-C54F-B95590EA3CEC}"/>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55" name="Slide Number Placeholder 6">
            <a:extLst>
              <a:ext uri="{FF2B5EF4-FFF2-40B4-BE49-F238E27FC236}">
                <a16:creationId xmlns:a16="http://schemas.microsoft.com/office/drawing/2014/main" id="{E30B6FD8-C639-8803-F606-297178737417}"/>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E6EB9B5E-91BF-41A3-8685-8453AEE4A2D3}"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DE40A0-5FEE-446F-AE89-8FB74E5D7118}" type="datetimeFigureOut">
              <a:t>1/10/2024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D9FC17-64C3-401B-9E93-C4D1D537342B}" type="slidenum">
              <a:t>‹#›</a:t>
            </a:fld>
            <a:endParaRPr lang="en-US"/>
          </a:p>
        </p:txBody>
      </p:sp>
    </p:spTree>
    <p:extLst>
      <p:ext uri="{BB962C8B-B14F-4D97-AF65-F5344CB8AC3E}">
        <p14:creationId xmlns:p14="http://schemas.microsoft.com/office/powerpoint/2010/main" val="401255568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1C4417-B7D9-AC94-977E-F1B9A02B8024}"/>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22DDCC3B-A338-F0DD-B3D7-55D5146CEB73}"/>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8DF12553-CC64-F177-FC74-C7D9BD40AC0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52C921B-9B88-4D32-99A4-FAAFDF251159}"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0">
              <a:srgbClr val="E2DBCA"/>
            </a:gs>
            <a:gs pos="100000">
              <a:srgbClr val="CAC3B1"/>
            </a:gs>
          </a:gsLst>
          <a:lin ang="5400000"/>
        </a:gra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3A5DD63D-1FD4-9065-70B0-86A74D3453D8}"/>
              </a:ext>
            </a:extLst>
          </p:cNvPr>
          <p:cNvSpPr/>
          <p:nvPr/>
        </p:nvSpPr>
        <p:spPr>
          <a:xfrm>
            <a:off x="0" y="0"/>
            <a:ext cx="12191996" cy="6858000"/>
          </a:xfrm>
          <a:prstGeom prst="rect">
            <a:avLst/>
          </a:prstGeom>
          <a:blipFill>
            <a:blip r:embed="rId2">
              <a:alphaModFix amt="45000"/>
            </a:blip>
            <a:tile sx="85518" sy="85518" algn="tl"/>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9">
            <a:extLst>
              <a:ext uri="{FF2B5EF4-FFF2-40B4-BE49-F238E27FC236}">
                <a16:creationId xmlns:a16="http://schemas.microsoft.com/office/drawing/2014/main" id="{98839C26-64C8-87C4-E21E-234BC0731572}"/>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0">
            <a:extLst>
              <a:ext uri="{FF2B5EF4-FFF2-40B4-BE49-F238E27FC236}">
                <a16:creationId xmlns:a16="http://schemas.microsoft.com/office/drawing/2014/main" id="{99471FF8-0A3B-DF88-1788-63D7DF5E7E2C}"/>
              </a:ext>
            </a:extLst>
          </p:cNvPr>
          <p:cNvSpPr/>
          <p:nvPr/>
        </p:nvSpPr>
        <p:spPr>
          <a:xfrm>
            <a:off x="1447796" y="1411614"/>
            <a:ext cx="9296403" cy="4034771"/>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4">
            <a:extLst>
              <a:ext uri="{FF2B5EF4-FFF2-40B4-BE49-F238E27FC236}">
                <a16:creationId xmlns:a16="http://schemas.microsoft.com/office/drawing/2014/main" id="{F0F491E7-116F-1166-BFDA-46DAC3000C65}"/>
              </a:ext>
            </a:extLst>
          </p:cNvPr>
          <p:cNvSpPr/>
          <p:nvPr/>
        </p:nvSpPr>
        <p:spPr>
          <a:xfrm>
            <a:off x="5135883" y="1267733"/>
            <a:ext cx="1920240" cy="731520"/>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6" name="Group 3">
            <a:extLst>
              <a:ext uri="{FF2B5EF4-FFF2-40B4-BE49-F238E27FC236}">
                <a16:creationId xmlns:a16="http://schemas.microsoft.com/office/drawing/2014/main" id="{EC2A7DF1-3099-FEFC-4765-A56C5FB19A4B}"/>
              </a:ext>
            </a:extLst>
          </p:cNvPr>
          <p:cNvGrpSpPr/>
          <p:nvPr/>
        </p:nvGrpSpPr>
        <p:grpSpPr>
          <a:xfrm>
            <a:off x="5250183" y="1267733"/>
            <a:ext cx="1691640" cy="645292"/>
            <a:chOff x="5250183" y="1267733"/>
            <a:chExt cx="1691640" cy="645292"/>
          </a:xfrm>
        </p:grpSpPr>
        <p:cxnSp>
          <p:nvCxnSpPr>
            <p:cNvPr id="7" name="Straight Connector 16">
              <a:extLst>
                <a:ext uri="{FF2B5EF4-FFF2-40B4-BE49-F238E27FC236}">
                  <a16:creationId xmlns:a16="http://schemas.microsoft.com/office/drawing/2014/main" id="{470CD577-1F74-D857-887B-FA98F48311EB}"/>
                </a:ext>
              </a:extLst>
            </p:cNvPr>
            <p:cNvCxnSpPr/>
            <p:nvPr/>
          </p:nvCxnSpPr>
          <p:spPr>
            <a:xfrm>
              <a:off x="5250183" y="1267733"/>
              <a:ext cx="0" cy="640080"/>
            </a:xfrm>
            <a:prstGeom prst="straightConnector1">
              <a:avLst/>
            </a:prstGeom>
            <a:noFill/>
            <a:ln w="6345" cap="flat">
              <a:solidFill>
                <a:srgbClr val="000000"/>
              </a:solidFill>
              <a:prstDash val="solid"/>
              <a:miter/>
            </a:ln>
          </p:spPr>
        </p:cxnSp>
        <p:cxnSp>
          <p:nvCxnSpPr>
            <p:cNvPr id="8" name="Straight Connector 17">
              <a:extLst>
                <a:ext uri="{FF2B5EF4-FFF2-40B4-BE49-F238E27FC236}">
                  <a16:creationId xmlns:a16="http://schemas.microsoft.com/office/drawing/2014/main" id="{89A32DFF-997A-F3BD-0ED4-0C53AED33C57}"/>
                </a:ext>
              </a:extLst>
            </p:cNvPr>
            <p:cNvCxnSpPr/>
            <p:nvPr/>
          </p:nvCxnSpPr>
          <p:spPr>
            <a:xfrm>
              <a:off x="6941823" y="1267733"/>
              <a:ext cx="0" cy="640080"/>
            </a:xfrm>
            <a:prstGeom prst="straightConnector1">
              <a:avLst/>
            </a:prstGeom>
            <a:noFill/>
            <a:ln w="6345" cap="flat">
              <a:solidFill>
                <a:srgbClr val="000000"/>
              </a:solidFill>
              <a:prstDash val="solid"/>
              <a:miter/>
            </a:ln>
          </p:spPr>
        </p:cxnSp>
        <p:cxnSp>
          <p:nvCxnSpPr>
            <p:cNvPr id="9" name="Straight Connector 18">
              <a:extLst>
                <a:ext uri="{FF2B5EF4-FFF2-40B4-BE49-F238E27FC236}">
                  <a16:creationId xmlns:a16="http://schemas.microsoft.com/office/drawing/2014/main" id="{44D4501F-F209-697E-CA89-76E247638460}"/>
                </a:ext>
              </a:extLst>
            </p:cNvPr>
            <p:cNvCxnSpPr/>
            <p:nvPr/>
          </p:nvCxnSpPr>
          <p:spPr>
            <a:xfrm>
              <a:off x="5250183" y="1913025"/>
              <a:ext cx="1691640" cy="0"/>
            </a:xfrm>
            <a:prstGeom prst="straightConnector1">
              <a:avLst/>
            </a:prstGeom>
            <a:noFill/>
            <a:ln w="6345" cap="flat">
              <a:solidFill>
                <a:srgbClr val="000000"/>
              </a:solidFill>
              <a:prstDash val="solid"/>
              <a:miter/>
            </a:ln>
          </p:spPr>
        </p:cxnSp>
      </p:grpSp>
      <p:sp>
        <p:nvSpPr>
          <p:cNvPr id="10" name="Title 1">
            <a:extLst>
              <a:ext uri="{FF2B5EF4-FFF2-40B4-BE49-F238E27FC236}">
                <a16:creationId xmlns:a16="http://schemas.microsoft.com/office/drawing/2014/main" id="{6858BC3A-7EC5-45A0-6D4A-8DAE0A41E37D}"/>
              </a:ext>
            </a:extLst>
          </p:cNvPr>
          <p:cNvSpPr txBox="1">
            <a:spLocks noGrp="1"/>
          </p:cNvSpPr>
          <p:nvPr>
            <p:ph type="ctrTitle"/>
          </p:nvPr>
        </p:nvSpPr>
        <p:spPr>
          <a:xfrm>
            <a:off x="1561703" y="2091260"/>
            <a:ext cx="9068589" cy="2590796"/>
          </a:xfrm>
        </p:spPr>
        <p:txBody>
          <a:bodyPr anchorCtr="1">
            <a:noAutofit/>
          </a:bodyPr>
          <a:lstStyle>
            <a:lvl1pPr algn="ctr">
              <a:lnSpc>
                <a:spcPct val="83000"/>
              </a:lnSpc>
              <a:defRPr sz="7200" cap="all" spc="-100"/>
            </a:lvl1pPr>
          </a:lstStyle>
          <a:p>
            <a:pPr lvl="0"/>
            <a:r>
              <a:rPr lang="en-US"/>
              <a:t>Click to edit Master title style</a:t>
            </a:r>
          </a:p>
        </p:txBody>
      </p:sp>
      <p:sp>
        <p:nvSpPr>
          <p:cNvPr id="11" name="Subtitle 2">
            <a:extLst>
              <a:ext uri="{FF2B5EF4-FFF2-40B4-BE49-F238E27FC236}">
                <a16:creationId xmlns:a16="http://schemas.microsoft.com/office/drawing/2014/main" id="{A6DD09B0-06AA-96F6-6EBF-B30D1B303237}"/>
              </a:ext>
            </a:extLst>
          </p:cNvPr>
          <p:cNvSpPr txBox="1">
            <a:spLocks noGrp="1"/>
          </p:cNvSpPr>
          <p:nvPr>
            <p:ph type="subTitle" idx="1"/>
          </p:nvPr>
        </p:nvSpPr>
        <p:spPr>
          <a:xfrm>
            <a:off x="1562096" y="4682066"/>
            <a:ext cx="9070848" cy="457200"/>
          </a:xfrm>
        </p:spPr>
        <p:txBody>
          <a:bodyPr anchorCtr="1"/>
          <a:lstStyle>
            <a:lvl1pPr marL="0" indent="0" algn="ctr">
              <a:spcBef>
                <a:spcPts val="0"/>
              </a:spcBef>
              <a:buNone/>
              <a:defRPr sz="1600" spc="80"/>
            </a:lvl1pPr>
          </a:lstStyle>
          <a:p>
            <a:pPr lvl="0"/>
            <a:r>
              <a:rPr lang="en-US"/>
              <a:t>Click to edit Master subtitle style</a:t>
            </a:r>
          </a:p>
        </p:txBody>
      </p:sp>
      <p:sp>
        <p:nvSpPr>
          <p:cNvPr id="12" name="Date Placeholder 19">
            <a:extLst>
              <a:ext uri="{FF2B5EF4-FFF2-40B4-BE49-F238E27FC236}">
                <a16:creationId xmlns:a16="http://schemas.microsoft.com/office/drawing/2014/main" id="{FFAF08AB-846D-248A-6C21-59F2BC213B9C}"/>
              </a:ext>
            </a:extLst>
          </p:cNvPr>
          <p:cNvSpPr txBox="1">
            <a:spLocks noGrp="1"/>
          </p:cNvSpPr>
          <p:nvPr>
            <p:ph type="dt" sz="half" idx="7"/>
          </p:nvPr>
        </p:nvSpPr>
        <p:spPr>
          <a:xfrm>
            <a:off x="5318763" y="1341251"/>
            <a:ext cx="1554480" cy="527215"/>
          </a:xfrm>
        </p:spPr>
        <p:txBody>
          <a:bodyPr anchorCtr="1"/>
          <a:lstStyle>
            <a:lvl1pPr algn="ctr">
              <a:defRPr sz="1300">
                <a:solidFill>
                  <a:srgbClr val="000000"/>
                </a:solidFill>
              </a:defRPr>
            </a:lvl1pPr>
          </a:lstStyle>
          <a:p>
            <a:pPr lvl="0"/>
            <a:fld id="{8D232963-61A4-4FB9-B03F-9D3F01E6EA66}" type="datetime1">
              <a:rPr lang="en-US"/>
              <a:pPr lvl="0"/>
              <a:t>1/10/2024</a:t>
            </a:fld>
            <a:endParaRPr lang="en-US"/>
          </a:p>
        </p:txBody>
      </p:sp>
      <p:sp>
        <p:nvSpPr>
          <p:cNvPr id="13" name="Footer Placeholder 20">
            <a:extLst>
              <a:ext uri="{FF2B5EF4-FFF2-40B4-BE49-F238E27FC236}">
                <a16:creationId xmlns:a16="http://schemas.microsoft.com/office/drawing/2014/main" id="{63C9C20A-E95A-6C67-C0E3-7C32298B3870}"/>
              </a:ext>
            </a:extLst>
          </p:cNvPr>
          <p:cNvSpPr txBox="1">
            <a:spLocks noGrp="1"/>
          </p:cNvSpPr>
          <p:nvPr>
            <p:ph type="ftr" sz="quarter" idx="9"/>
          </p:nvPr>
        </p:nvSpPr>
        <p:spPr>
          <a:xfrm>
            <a:off x="1453896" y="5211055"/>
            <a:ext cx="5905496" cy="228600"/>
          </a:xfrm>
        </p:spPr>
        <p:txBody>
          <a:bodyPr anchorCtr="0"/>
          <a:lstStyle>
            <a:lvl1pPr algn="l">
              <a:defRPr/>
            </a:lvl1pPr>
          </a:lstStyle>
          <a:p>
            <a:pPr lvl="0"/>
            <a:endParaRPr lang="en-US"/>
          </a:p>
        </p:txBody>
      </p:sp>
      <p:sp>
        <p:nvSpPr>
          <p:cNvPr id="14" name="Slide Number Placeholder 21">
            <a:extLst>
              <a:ext uri="{FF2B5EF4-FFF2-40B4-BE49-F238E27FC236}">
                <a16:creationId xmlns:a16="http://schemas.microsoft.com/office/drawing/2014/main" id="{6C4E2FE0-4F9E-177E-086E-0B5E9902B829}"/>
              </a:ext>
            </a:extLst>
          </p:cNvPr>
          <p:cNvSpPr txBox="1">
            <a:spLocks noGrp="1"/>
          </p:cNvSpPr>
          <p:nvPr>
            <p:ph type="sldNum" sz="quarter" idx="8"/>
          </p:nvPr>
        </p:nvSpPr>
        <p:spPr>
          <a:xfrm>
            <a:off x="8606918" y="5212080"/>
            <a:ext cx="2111879" cy="228600"/>
          </a:xfrm>
        </p:spPr>
        <p:txBody>
          <a:bodyPr/>
          <a:lstStyle>
            <a:lvl1pPr>
              <a:defRPr/>
            </a:lvl1pPr>
          </a:lstStyle>
          <a:p>
            <a:pPr lvl="0"/>
            <a:fld id="{C3E3785C-CA17-4F5D-B1E8-518EB1B5692B}" type="slidenum">
              <a:t>‹#›</a:t>
            </a:fld>
            <a:endParaRPr lang="en-US"/>
          </a:p>
        </p:txBody>
      </p:sp>
    </p:spTree>
    <p:extLst>
      <p:ext uri="{BB962C8B-B14F-4D97-AF65-F5344CB8AC3E}">
        <p14:creationId xmlns:p14="http://schemas.microsoft.com/office/powerpoint/2010/main" val="385654841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6D1F6BB-D858-E285-2657-F28C390AA31B}"/>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Title 1">
            <a:extLst>
              <a:ext uri="{FF2B5EF4-FFF2-40B4-BE49-F238E27FC236}">
                <a16:creationId xmlns:a16="http://schemas.microsoft.com/office/drawing/2014/main" id="{AE1E9060-0FFF-7174-6B40-785916320495}"/>
              </a:ext>
            </a:extLst>
          </p:cNvPr>
          <p:cNvSpPr txBox="1">
            <a:spLocks noGrp="1"/>
          </p:cNvSpPr>
          <p:nvPr>
            <p:ph type="title"/>
          </p:nvPr>
        </p:nvSpPr>
        <p:spPr>
          <a:xfrm>
            <a:off x="1066803" y="642594"/>
            <a:ext cx="10058400" cy="1371600"/>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1774159-BD27-509E-349B-520886DD8245}"/>
              </a:ext>
            </a:extLst>
          </p:cNvPr>
          <p:cNvSpPr txBox="1">
            <a:spLocks noGrp="1"/>
          </p:cNvSpPr>
          <p:nvPr>
            <p:ph idx="1"/>
          </p:nvPr>
        </p:nvSpPr>
        <p:spPr>
          <a:xfrm>
            <a:off x="1066803" y="2103120"/>
            <a:ext cx="10058400" cy="39319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684B923B-82AA-B47E-0897-E2FC32B6C278}"/>
              </a:ext>
            </a:extLst>
          </p:cNvPr>
          <p:cNvSpPr txBox="1">
            <a:spLocks noGrp="1"/>
          </p:cNvSpPr>
          <p:nvPr>
            <p:ph type="dt" sz="half" idx="7"/>
          </p:nvPr>
        </p:nvSpPr>
        <p:spPr>
          <a:xfrm>
            <a:off x="274320" y="6307668"/>
            <a:ext cx="2743200" cy="274320"/>
          </a:xfrm>
        </p:spPr>
        <p:txBody>
          <a:bodyPr/>
          <a:lstStyle>
            <a:lvl1pPr>
              <a:defRPr/>
            </a:lvl1pPr>
          </a:lstStyle>
          <a:p>
            <a:pPr lvl="0"/>
            <a:fld id="{9D20D003-3617-41CA-B290-F977896BEE2E}" type="datetime1">
              <a:rPr lang="en-US"/>
              <a:pPr lvl="0"/>
              <a:t>1/10/2024</a:t>
            </a:fld>
            <a:endParaRPr lang="en-US"/>
          </a:p>
        </p:txBody>
      </p:sp>
      <p:sp>
        <p:nvSpPr>
          <p:cNvPr id="5" name="Footer Placeholder 7">
            <a:extLst>
              <a:ext uri="{FF2B5EF4-FFF2-40B4-BE49-F238E27FC236}">
                <a16:creationId xmlns:a16="http://schemas.microsoft.com/office/drawing/2014/main" id="{0ABFA6CB-74A3-1724-276F-68CABCEB09D4}"/>
              </a:ext>
            </a:extLst>
          </p:cNvPr>
          <p:cNvSpPr txBox="1">
            <a:spLocks noGrp="1"/>
          </p:cNvSpPr>
          <p:nvPr>
            <p:ph type="ftr" sz="quarter" idx="9"/>
          </p:nvPr>
        </p:nvSpPr>
        <p:spPr>
          <a:xfrm>
            <a:off x="3489963" y="6307668"/>
            <a:ext cx="5212080" cy="274320"/>
          </a:xfrm>
        </p:spPr>
        <p:txBody>
          <a:bodyPr/>
          <a:lstStyle>
            <a:lvl1pPr>
              <a:defRPr/>
            </a:lvl1pPr>
          </a:lstStyle>
          <a:p>
            <a:pPr lvl="0"/>
            <a:endParaRPr lang="en-US"/>
          </a:p>
        </p:txBody>
      </p:sp>
      <p:sp>
        <p:nvSpPr>
          <p:cNvPr id="6" name="Slide Number Placeholder 8">
            <a:extLst>
              <a:ext uri="{FF2B5EF4-FFF2-40B4-BE49-F238E27FC236}">
                <a16:creationId xmlns:a16="http://schemas.microsoft.com/office/drawing/2014/main" id="{761B15E2-5B65-6B8B-ABAB-A47721D76608}"/>
              </a:ext>
            </a:extLst>
          </p:cNvPr>
          <p:cNvSpPr txBox="1">
            <a:spLocks noGrp="1"/>
          </p:cNvSpPr>
          <p:nvPr>
            <p:ph type="sldNum" sz="quarter" idx="8"/>
          </p:nvPr>
        </p:nvSpPr>
        <p:spPr>
          <a:xfrm>
            <a:off x="10469880" y="6307668"/>
            <a:ext cx="1463040" cy="274320"/>
          </a:xfrm>
        </p:spPr>
        <p:txBody>
          <a:bodyPr/>
          <a:lstStyle>
            <a:lvl1pPr>
              <a:defRPr/>
            </a:lvl1pPr>
          </a:lstStyle>
          <a:p>
            <a:pPr lvl="0"/>
            <a:fld id="{5CFDF626-175D-4862-9E78-791111911A36}" type="slidenum">
              <a:t>‹#›</a:t>
            </a:fld>
            <a:endParaRPr lang="en-US"/>
          </a:p>
        </p:txBody>
      </p:sp>
    </p:spTree>
    <p:extLst>
      <p:ext uri="{BB962C8B-B14F-4D97-AF65-F5344CB8AC3E}">
        <p14:creationId xmlns:p14="http://schemas.microsoft.com/office/powerpoint/2010/main" val="313041887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a:gsLst>
            <a:gs pos="0">
              <a:srgbClr val="E2DBCA"/>
            </a:gs>
            <a:gs pos="100000">
              <a:srgbClr val="CAC3B1"/>
            </a:gs>
          </a:gsLst>
          <a:lin ang="5400000"/>
        </a:gradFill>
        <a:effectLst/>
      </p:bgPr>
    </p:bg>
    <p:spTree>
      <p:nvGrpSpPr>
        <p:cNvPr id="1" name=""/>
        <p:cNvGrpSpPr/>
        <p:nvPr/>
      </p:nvGrpSpPr>
      <p:grpSpPr>
        <a:xfrm>
          <a:off x="0" y="0"/>
          <a:ext cx="0" cy="0"/>
          <a:chOff x="0" y="0"/>
          <a:chExt cx="0" cy="0"/>
        </a:xfrm>
      </p:grpSpPr>
      <p:sp>
        <p:nvSpPr>
          <p:cNvPr id="2" name="Rectangle 21">
            <a:extLst>
              <a:ext uri="{FF2B5EF4-FFF2-40B4-BE49-F238E27FC236}">
                <a16:creationId xmlns:a16="http://schemas.microsoft.com/office/drawing/2014/main" id="{8734CB9F-9C0E-7FB9-BD8F-2FD3DE98936F}"/>
              </a:ext>
            </a:extLst>
          </p:cNvPr>
          <p:cNvSpPr/>
          <p:nvPr/>
        </p:nvSpPr>
        <p:spPr>
          <a:xfrm>
            <a:off x="0" y="0"/>
            <a:ext cx="12191996" cy="6858000"/>
          </a:xfrm>
          <a:prstGeom prst="rect">
            <a:avLst/>
          </a:prstGeom>
          <a:blipFill>
            <a:blip r:embed="rId2">
              <a:alphaModFix amt="45000"/>
            </a:blip>
            <a:tile sx="85518" sy="85518" algn="tl"/>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22">
            <a:extLst>
              <a:ext uri="{FF2B5EF4-FFF2-40B4-BE49-F238E27FC236}">
                <a16:creationId xmlns:a16="http://schemas.microsoft.com/office/drawing/2014/main" id="{C14F4F80-DB48-8237-4DAF-AC73B634FDB9}"/>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23">
            <a:extLst>
              <a:ext uri="{FF2B5EF4-FFF2-40B4-BE49-F238E27FC236}">
                <a16:creationId xmlns:a16="http://schemas.microsoft.com/office/drawing/2014/main" id="{6B4D6804-CA17-9A09-3555-497251F0FB39}"/>
              </a:ext>
            </a:extLst>
          </p:cNvPr>
          <p:cNvSpPr/>
          <p:nvPr/>
        </p:nvSpPr>
        <p:spPr>
          <a:xfrm>
            <a:off x="1447796" y="1411614"/>
            <a:ext cx="9296403" cy="4034771"/>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29">
            <a:extLst>
              <a:ext uri="{FF2B5EF4-FFF2-40B4-BE49-F238E27FC236}">
                <a16:creationId xmlns:a16="http://schemas.microsoft.com/office/drawing/2014/main" id="{1E4B538D-44B0-C71D-91B8-A6C8DEEA923F}"/>
              </a:ext>
            </a:extLst>
          </p:cNvPr>
          <p:cNvSpPr/>
          <p:nvPr/>
        </p:nvSpPr>
        <p:spPr>
          <a:xfrm>
            <a:off x="5135883" y="1267733"/>
            <a:ext cx="1920240" cy="731520"/>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6" name="Group 30">
            <a:extLst>
              <a:ext uri="{FF2B5EF4-FFF2-40B4-BE49-F238E27FC236}">
                <a16:creationId xmlns:a16="http://schemas.microsoft.com/office/drawing/2014/main" id="{E7460C77-D0A9-11C6-8D7D-8FFCFCA6007A}"/>
              </a:ext>
            </a:extLst>
          </p:cNvPr>
          <p:cNvGrpSpPr/>
          <p:nvPr/>
        </p:nvGrpSpPr>
        <p:grpSpPr>
          <a:xfrm>
            <a:off x="5250183" y="1267733"/>
            <a:ext cx="1691640" cy="645292"/>
            <a:chOff x="5250183" y="1267733"/>
            <a:chExt cx="1691640" cy="645292"/>
          </a:xfrm>
        </p:grpSpPr>
        <p:cxnSp>
          <p:nvCxnSpPr>
            <p:cNvPr id="7" name="Straight Connector 31">
              <a:extLst>
                <a:ext uri="{FF2B5EF4-FFF2-40B4-BE49-F238E27FC236}">
                  <a16:creationId xmlns:a16="http://schemas.microsoft.com/office/drawing/2014/main" id="{41A7C978-2EEB-7E5B-2ADE-20454653C18A}"/>
                </a:ext>
              </a:extLst>
            </p:cNvPr>
            <p:cNvCxnSpPr/>
            <p:nvPr/>
          </p:nvCxnSpPr>
          <p:spPr>
            <a:xfrm>
              <a:off x="5250183" y="1267733"/>
              <a:ext cx="0" cy="640080"/>
            </a:xfrm>
            <a:prstGeom prst="straightConnector1">
              <a:avLst/>
            </a:prstGeom>
            <a:noFill/>
            <a:ln w="6345" cap="flat">
              <a:solidFill>
                <a:srgbClr val="000000"/>
              </a:solidFill>
              <a:prstDash val="solid"/>
              <a:miter/>
            </a:ln>
          </p:spPr>
        </p:cxnSp>
        <p:cxnSp>
          <p:nvCxnSpPr>
            <p:cNvPr id="8" name="Straight Connector 32">
              <a:extLst>
                <a:ext uri="{FF2B5EF4-FFF2-40B4-BE49-F238E27FC236}">
                  <a16:creationId xmlns:a16="http://schemas.microsoft.com/office/drawing/2014/main" id="{0DE273BC-799A-9DAF-9D9D-AB1818179393}"/>
                </a:ext>
              </a:extLst>
            </p:cNvPr>
            <p:cNvCxnSpPr/>
            <p:nvPr/>
          </p:nvCxnSpPr>
          <p:spPr>
            <a:xfrm>
              <a:off x="6941823" y="1267733"/>
              <a:ext cx="0" cy="640080"/>
            </a:xfrm>
            <a:prstGeom prst="straightConnector1">
              <a:avLst/>
            </a:prstGeom>
            <a:noFill/>
            <a:ln w="6345" cap="flat">
              <a:solidFill>
                <a:srgbClr val="000000"/>
              </a:solidFill>
              <a:prstDash val="solid"/>
              <a:miter/>
            </a:ln>
          </p:spPr>
        </p:cxnSp>
        <p:cxnSp>
          <p:nvCxnSpPr>
            <p:cNvPr id="9" name="Straight Connector 33">
              <a:extLst>
                <a:ext uri="{FF2B5EF4-FFF2-40B4-BE49-F238E27FC236}">
                  <a16:creationId xmlns:a16="http://schemas.microsoft.com/office/drawing/2014/main" id="{90DF579D-ECF3-1235-ED5C-011966B0D001}"/>
                </a:ext>
              </a:extLst>
            </p:cNvPr>
            <p:cNvCxnSpPr/>
            <p:nvPr/>
          </p:nvCxnSpPr>
          <p:spPr>
            <a:xfrm>
              <a:off x="5250183" y="1913025"/>
              <a:ext cx="1691640" cy="0"/>
            </a:xfrm>
            <a:prstGeom prst="straightConnector1">
              <a:avLst/>
            </a:prstGeom>
            <a:noFill/>
            <a:ln w="6345" cap="flat">
              <a:solidFill>
                <a:srgbClr val="000000"/>
              </a:solidFill>
              <a:prstDash val="solid"/>
              <a:miter/>
            </a:ln>
          </p:spPr>
        </p:cxnSp>
      </p:grpSp>
      <p:sp>
        <p:nvSpPr>
          <p:cNvPr id="10" name="Title 1">
            <a:extLst>
              <a:ext uri="{FF2B5EF4-FFF2-40B4-BE49-F238E27FC236}">
                <a16:creationId xmlns:a16="http://schemas.microsoft.com/office/drawing/2014/main" id="{BC0A55B5-4CFB-F770-F406-20F207415D8E}"/>
              </a:ext>
            </a:extLst>
          </p:cNvPr>
          <p:cNvSpPr txBox="1">
            <a:spLocks noGrp="1"/>
          </p:cNvSpPr>
          <p:nvPr>
            <p:ph type="title"/>
          </p:nvPr>
        </p:nvSpPr>
        <p:spPr>
          <a:xfrm>
            <a:off x="1563624" y="2094305"/>
            <a:ext cx="9070848" cy="2587751"/>
          </a:xfrm>
        </p:spPr>
        <p:txBody>
          <a:bodyPr anchorCtr="1">
            <a:noAutofit/>
          </a:bodyPr>
          <a:lstStyle>
            <a:lvl1pPr algn="ctr">
              <a:lnSpc>
                <a:spcPct val="83000"/>
              </a:lnSpc>
              <a:defRPr sz="7200" cap="all" spc="-100"/>
            </a:lvl1pPr>
          </a:lstStyle>
          <a:p>
            <a:pPr lvl="0"/>
            <a:r>
              <a:rPr lang="en-US"/>
              <a:t>Click to edit Master title style</a:t>
            </a:r>
          </a:p>
        </p:txBody>
      </p:sp>
      <p:sp>
        <p:nvSpPr>
          <p:cNvPr id="11" name="Text Placeholder 2">
            <a:extLst>
              <a:ext uri="{FF2B5EF4-FFF2-40B4-BE49-F238E27FC236}">
                <a16:creationId xmlns:a16="http://schemas.microsoft.com/office/drawing/2014/main" id="{F2F86201-C2B6-CA9E-453F-0785777AAC75}"/>
              </a:ext>
            </a:extLst>
          </p:cNvPr>
          <p:cNvSpPr txBox="1">
            <a:spLocks noGrp="1"/>
          </p:cNvSpPr>
          <p:nvPr>
            <p:ph type="body" idx="1"/>
          </p:nvPr>
        </p:nvSpPr>
        <p:spPr>
          <a:xfrm>
            <a:off x="1563624" y="4682066"/>
            <a:ext cx="9070848" cy="457200"/>
          </a:xfrm>
        </p:spPr>
        <p:txBody>
          <a:bodyPr anchorCtr="1"/>
          <a:lstStyle>
            <a:lvl1pPr marL="0" indent="0" algn="ctr">
              <a:buNone/>
              <a:defRPr sz="1600"/>
            </a:lvl1pPr>
          </a:lstStyle>
          <a:p>
            <a:pPr lvl="0"/>
            <a:r>
              <a:rPr lang="en-US"/>
              <a:t>Click to edit Master text styles</a:t>
            </a:r>
          </a:p>
        </p:txBody>
      </p:sp>
      <p:sp>
        <p:nvSpPr>
          <p:cNvPr id="12" name="Date Placeholder 3">
            <a:extLst>
              <a:ext uri="{FF2B5EF4-FFF2-40B4-BE49-F238E27FC236}">
                <a16:creationId xmlns:a16="http://schemas.microsoft.com/office/drawing/2014/main" id="{8D55D0B4-B42A-79A6-AA0F-90116815A5F8}"/>
              </a:ext>
            </a:extLst>
          </p:cNvPr>
          <p:cNvSpPr txBox="1">
            <a:spLocks noGrp="1"/>
          </p:cNvSpPr>
          <p:nvPr>
            <p:ph type="dt" sz="half" idx="7"/>
          </p:nvPr>
        </p:nvSpPr>
        <p:spPr>
          <a:xfrm>
            <a:off x="5321807" y="1344506"/>
            <a:ext cx="1554480" cy="530352"/>
          </a:xfrm>
        </p:spPr>
        <p:txBody>
          <a:bodyPr anchorCtr="1"/>
          <a:lstStyle>
            <a:lvl1pPr algn="ctr">
              <a:defRPr sz="1300">
                <a:solidFill>
                  <a:srgbClr val="000000"/>
                </a:solidFill>
              </a:defRPr>
            </a:lvl1pPr>
          </a:lstStyle>
          <a:p>
            <a:pPr lvl="0"/>
            <a:fld id="{945187AE-C104-40D9-A788-D875E3C7AE97}" type="datetime1">
              <a:rPr lang="en-US"/>
              <a:pPr lvl="0"/>
              <a:t>1/10/2024</a:t>
            </a:fld>
            <a:endParaRPr lang="en-US"/>
          </a:p>
        </p:txBody>
      </p:sp>
      <p:sp>
        <p:nvSpPr>
          <p:cNvPr id="13" name="Footer Placeholder 4">
            <a:extLst>
              <a:ext uri="{FF2B5EF4-FFF2-40B4-BE49-F238E27FC236}">
                <a16:creationId xmlns:a16="http://schemas.microsoft.com/office/drawing/2014/main" id="{4E7A36A6-4B1F-01C3-41AD-F0AD56EF637F}"/>
              </a:ext>
            </a:extLst>
          </p:cNvPr>
          <p:cNvSpPr txBox="1">
            <a:spLocks noGrp="1"/>
          </p:cNvSpPr>
          <p:nvPr>
            <p:ph type="ftr" sz="quarter" idx="9"/>
          </p:nvPr>
        </p:nvSpPr>
        <p:spPr>
          <a:xfrm>
            <a:off x="1453548" y="5211055"/>
            <a:ext cx="5907024" cy="228600"/>
          </a:xfrm>
        </p:spPr>
        <p:txBody>
          <a:bodyPr anchorCtr="0"/>
          <a:lstStyle>
            <a:lvl1pPr algn="l">
              <a:defRPr/>
            </a:lvl1pPr>
          </a:lstStyle>
          <a:p>
            <a:pPr lvl="0"/>
            <a:endParaRPr lang="en-US"/>
          </a:p>
        </p:txBody>
      </p:sp>
      <p:sp>
        <p:nvSpPr>
          <p:cNvPr id="14" name="Slide Number Placeholder 5">
            <a:extLst>
              <a:ext uri="{FF2B5EF4-FFF2-40B4-BE49-F238E27FC236}">
                <a16:creationId xmlns:a16="http://schemas.microsoft.com/office/drawing/2014/main" id="{2C532F52-1018-0B0F-7244-AC60AA029ACB}"/>
              </a:ext>
            </a:extLst>
          </p:cNvPr>
          <p:cNvSpPr txBox="1">
            <a:spLocks noGrp="1"/>
          </p:cNvSpPr>
          <p:nvPr>
            <p:ph type="sldNum" sz="quarter" idx="8"/>
          </p:nvPr>
        </p:nvSpPr>
        <p:spPr>
          <a:xfrm>
            <a:off x="8604504" y="5211055"/>
            <a:ext cx="2112263" cy="228600"/>
          </a:xfrm>
        </p:spPr>
        <p:txBody>
          <a:bodyPr/>
          <a:lstStyle>
            <a:lvl1pPr>
              <a:defRPr/>
            </a:lvl1pPr>
          </a:lstStyle>
          <a:p>
            <a:pPr lvl="0"/>
            <a:fld id="{A49AC613-53ED-44AF-BFA3-8F7661CABC76}" type="slidenum">
              <a:t>‹#›</a:t>
            </a:fld>
            <a:endParaRPr lang="en-US"/>
          </a:p>
        </p:txBody>
      </p:sp>
    </p:spTree>
    <p:extLst>
      <p:ext uri="{BB962C8B-B14F-4D97-AF65-F5344CB8AC3E}">
        <p14:creationId xmlns:p14="http://schemas.microsoft.com/office/powerpoint/2010/main" val="23498350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B2F976CB-5482-42A8-D264-D809D256386C}"/>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Title 7">
            <a:extLst>
              <a:ext uri="{FF2B5EF4-FFF2-40B4-BE49-F238E27FC236}">
                <a16:creationId xmlns:a16="http://schemas.microsoft.com/office/drawing/2014/main" id="{495D3142-7AF5-BCDA-EEA7-D9E696F259B2}"/>
              </a:ext>
            </a:extLst>
          </p:cNvPr>
          <p:cNvSpPr txBox="1">
            <a:spLocks noGrp="1"/>
          </p:cNvSpPr>
          <p:nvPr>
            <p:ph type="title"/>
          </p:nvPr>
        </p:nvSpPr>
        <p:spPr>
          <a:xfrm>
            <a:off x="1066803" y="642594"/>
            <a:ext cx="10058400" cy="1371600"/>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1A929D1C-08A0-C3B2-9F30-3494AD877DB5}"/>
              </a:ext>
            </a:extLst>
          </p:cNvPr>
          <p:cNvSpPr txBox="1">
            <a:spLocks noGrp="1"/>
          </p:cNvSpPr>
          <p:nvPr>
            <p:ph idx="1"/>
          </p:nvPr>
        </p:nvSpPr>
        <p:spPr>
          <a:xfrm>
            <a:off x="1066803" y="2103120"/>
            <a:ext cx="4754880" cy="374903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B02DA01-575C-9596-93FE-02937B0491D2}"/>
              </a:ext>
            </a:extLst>
          </p:cNvPr>
          <p:cNvSpPr txBox="1">
            <a:spLocks noGrp="1"/>
          </p:cNvSpPr>
          <p:nvPr>
            <p:ph idx="2"/>
          </p:nvPr>
        </p:nvSpPr>
        <p:spPr>
          <a:xfrm>
            <a:off x="6370323" y="2103120"/>
            <a:ext cx="4754880" cy="374903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8DC9B3-838D-F1B2-A8F7-7399217FB99B}"/>
              </a:ext>
            </a:extLst>
          </p:cNvPr>
          <p:cNvSpPr txBox="1">
            <a:spLocks noGrp="1"/>
          </p:cNvSpPr>
          <p:nvPr>
            <p:ph type="dt" sz="half" idx="7"/>
          </p:nvPr>
        </p:nvSpPr>
        <p:spPr>
          <a:xfrm>
            <a:off x="274320" y="6307668"/>
            <a:ext cx="2743200" cy="274320"/>
          </a:xfrm>
        </p:spPr>
        <p:txBody>
          <a:bodyPr/>
          <a:lstStyle>
            <a:lvl1pPr>
              <a:defRPr/>
            </a:lvl1pPr>
          </a:lstStyle>
          <a:p>
            <a:pPr lvl="0"/>
            <a:fld id="{388DB206-0D62-4BFD-8135-5D904C481012}" type="datetime1">
              <a:rPr lang="en-US"/>
              <a:pPr lvl="0"/>
              <a:t>1/10/2024</a:t>
            </a:fld>
            <a:endParaRPr lang="en-US"/>
          </a:p>
        </p:txBody>
      </p:sp>
      <p:sp>
        <p:nvSpPr>
          <p:cNvPr id="6" name="Footer Placeholder 5">
            <a:extLst>
              <a:ext uri="{FF2B5EF4-FFF2-40B4-BE49-F238E27FC236}">
                <a16:creationId xmlns:a16="http://schemas.microsoft.com/office/drawing/2014/main" id="{83D0095B-73AE-84B2-F1C0-A2CEBD6982AD}"/>
              </a:ext>
            </a:extLst>
          </p:cNvPr>
          <p:cNvSpPr txBox="1">
            <a:spLocks noGrp="1"/>
          </p:cNvSpPr>
          <p:nvPr>
            <p:ph type="ftr" sz="quarter" idx="9"/>
          </p:nvPr>
        </p:nvSpPr>
        <p:spPr>
          <a:xfrm>
            <a:off x="3489963" y="6307668"/>
            <a:ext cx="5212080" cy="274320"/>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AB1CBCD-091A-F865-93E6-55FF8AB16C21}"/>
              </a:ext>
            </a:extLst>
          </p:cNvPr>
          <p:cNvSpPr txBox="1">
            <a:spLocks noGrp="1"/>
          </p:cNvSpPr>
          <p:nvPr>
            <p:ph type="sldNum" sz="quarter" idx="8"/>
          </p:nvPr>
        </p:nvSpPr>
        <p:spPr>
          <a:xfrm>
            <a:off x="10469880" y="6307668"/>
            <a:ext cx="1463040" cy="274320"/>
          </a:xfrm>
        </p:spPr>
        <p:txBody>
          <a:bodyPr/>
          <a:lstStyle>
            <a:lvl1pPr>
              <a:defRPr/>
            </a:lvl1pPr>
          </a:lstStyle>
          <a:p>
            <a:pPr lvl="0"/>
            <a:fld id="{864518B0-886B-4BEC-BF15-9748EF6D3096}" type="slidenum">
              <a:t>‹#›</a:t>
            </a:fld>
            <a:endParaRPr lang="en-US"/>
          </a:p>
        </p:txBody>
      </p:sp>
    </p:spTree>
    <p:extLst>
      <p:ext uri="{BB962C8B-B14F-4D97-AF65-F5344CB8AC3E}">
        <p14:creationId xmlns:p14="http://schemas.microsoft.com/office/powerpoint/2010/main" val="2322056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88ABE7B0-7B0C-BF3E-E7DF-483F8B3D8BC2}"/>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Title 1">
            <a:extLst>
              <a:ext uri="{FF2B5EF4-FFF2-40B4-BE49-F238E27FC236}">
                <a16:creationId xmlns:a16="http://schemas.microsoft.com/office/drawing/2014/main" id="{5A2616DB-32C0-C8BE-9001-D3A0DDCADF9D}"/>
              </a:ext>
            </a:extLst>
          </p:cNvPr>
          <p:cNvSpPr txBox="1">
            <a:spLocks noGrp="1"/>
          </p:cNvSpPr>
          <p:nvPr>
            <p:ph type="title"/>
          </p:nvPr>
        </p:nvSpPr>
        <p:spPr>
          <a:xfrm>
            <a:off x="1066803" y="642594"/>
            <a:ext cx="10058400" cy="137160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7C9E39F-4A9E-6B73-FB83-AFB3ED6E829F}"/>
              </a:ext>
            </a:extLst>
          </p:cNvPr>
          <p:cNvSpPr txBox="1">
            <a:spLocks noGrp="1"/>
          </p:cNvSpPr>
          <p:nvPr>
            <p:ph type="body" idx="1"/>
          </p:nvPr>
        </p:nvSpPr>
        <p:spPr>
          <a:xfrm>
            <a:off x="1069848" y="2074334"/>
            <a:ext cx="4754880" cy="640080"/>
          </a:xfrm>
        </p:spPr>
        <p:txBody>
          <a:bodyPr anchor="ctr" anchorCtr="1"/>
          <a:lstStyle>
            <a:lvl1pPr marL="0" indent="0" algn="ctr">
              <a:spcBef>
                <a:spcPts val="0"/>
              </a:spcBef>
              <a:buNone/>
              <a:defRPr sz="1900">
                <a:solidFill>
                  <a:srgbClr val="1485A4"/>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6F67FB0A-4F1B-F47E-6BD8-DDE45909324F}"/>
              </a:ext>
            </a:extLst>
          </p:cNvPr>
          <p:cNvSpPr txBox="1">
            <a:spLocks noGrp="1"/>
          </p:cNvSpPr>
          <p:nvPr>
            <p:ph idx="2"/>
          </p:nvPr>
        </p:nvSpPr>
        <p:spPr>
          <a:xfrm>
            <a:off x="1069848" y="2755901"/>
            <a:ext cx="4754880" cy="320040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C89031F-EFDB-B02D-760C-6121CBAD3AF3}"/>
              </a:ext>
            </a:extLst>
          </p:cNvPr>
          <p:cNvSpPr txBox="1">
            <a:spLocks noGrp="1"/>
          </p:cNvSpPr>
          <p:nvPr>
            <p:ph type="body" idx="3"/>
          </p:nvPr>
        </p:nvSpPr>
        <p:spPr>
          <a:xfrm>
            <a:off x="6373368" y="2074334"/>
            <a:ext cx="4754880" cy="640080"/>
          </a:xfrm>
        </p:spPr>
        <p:txBody>
          <a:bodyPr anchor="ctr" anchorCtr="1"/>
          <a:lstStyle>
            <a:lvl1pPr marL="0" indent="0" algn="ctr">
              <a:spcBef>
                <a:spcPts val="0"/>
              </a:spcBef>
              <a:buNone/>
              <a:defRPr sz="1900">
                <a:solidFill>
                  <a:srgbClr val="1485A4"/>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E693E55D-248D-0D61-026B-8BD6C19031A8}"/>
              </a:ext>
            </a:extLst>
          </p:cNvPr>
          <p:cNvSpPr txBox="1">
            <a:spLocks noGrp="1"/>
          </p:cNvSpPr>
          <p:nvPr>
            <p:ph idx="4"/>
          </p:nvPr>
        </p:nvSpPr>
        <p:spPr>
          <a:xfrm>
            <a:off x="6373368" y="2756577"/>
            <a:ext cx="4754880" cy="320040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67C79C-DDBE-0CFC-144F-410FE4F5B781}"/>
              </a:ext>
            </a:extLst>
          </p:cNvPr>
          <p:cNvSpPr txBox="1">
            <a:spLocks noGrp="1"/>
          </p:cNvSpPr>
          <p:nvPr>
            <p:ph type="dt" sz="half" idx="7"/>
          </p:nvPr>
        </p:nvSpPr>
        <p:spPr>
          <a:xfrm>
            <a:off x="274320" y="6307668"/>
            <a:ext cx="2743200" cy="274320"/>
          </a:xfrm>
        </p:spPr>
        <p:txBody>
          <a:bodyPr/>
          <a:lstStyle>
            <a:lvl1pPr>
              <a:defRPr/>
            </a:lvl1pPr>
          </a:lstStyle>
          <a:p>
            <a:pPr lvl="0"/>
            <a:fld id="{0310995E-EA30-4DF7-8539-4BFD27B61965}" type="datetime1">
              <a:rPr lang="en-US"/>
              <a:pPr lvl="0"/>
              <a:t>1/10/2024</a:t>
            </a:fld>
            <a:endParaRPr lang="en-US"/>
          </a:p>
        </p:txBody>
      </p:sp>
      <p:sp>
        <p:nvSpPr>
          <p:cNvPr id="8" name="Footer Placeholder 7">
            <a:extLst>
              <a:ext uri="{FF2B5EF4-FFF2-40B4-BE49-F238E27FC236}">
                <a16:creationId xmlns:a16="http://schemas.microsoft.com/office/drawing/2014/main" id="{A66F8C43-ECB7-8C4A-AF66-3A7CFDAEEBBA}"/>
              </a:ext>
            </a:extLst>
          </p:cNvPr>
          <p:cNvSpPr txBox="1">
            <a:spLocks noGrp="1"/>
          </p:cNvSpPr>
          <p:nvPr>
            <p:ph type="ftr" sz="quarter" idx="9"/>
          </p:nvPr>
        </p:nvSpPr>
        <p:spPr>
          <a:xfrm>
            <a:off x="3489963" y="6307668"/>
            <a:ext cx="5212080" cy="274320"/>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55893D12-430E-6484-D710-D248326183EB}"/>
              </a:ext>
            </a:extLst>
          </p:cNvPr>
          <p:cNvSpPr txBox="1">
            <a:spLocks noGrp="1"/>
          </p:cNvSpPr>
          <p:nvPr>
            <p:ph type="sldNum" sz="quarter" idx="8"/>
          </p:nvPr>
        </p:nvSpPr>
        <p:spPr>
          <a:xfrm>
            <a:off x="10469880" y="6307668"/>
            <a:ext cx="1463040" cy="274320"/>
          </a:xfrm>
        </p:spPr>
        <p:txBody>
          <a:bodyPr/>
          <a:lstStyle>
            <a:lvl1pPr>
              <a:defRPr/>
            </a:lvl1pPr>
          </a:lstStyle>
          <a:p>
            <a:pPr lvl="0"/>
            <a:fld id="{F61D983D-2E30-41F5-9532-31F4494CF177}" type="slidenum">
              <a:t>‹#›</a:t>
            </a:fld>
            <a:endParaRPr lang="en-US"/>
          </a:p>
        </p:txBody>
      </p:sp>
    </p:spTree>
    <p:extLst>
      <p:ext uri="{BB962C8B-B14F-4D97-AF65-F5344CB8AC3E}">
        <p14:creationId xmlns:p14="http://schemas.microsoft.com/office/powerpoint/2010/main" val="2632518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6">
            <a:extLst>
              <a:ext uri="{FF2B5EF4-FFF2-40B4-BE49-F238E27FC236}">
                <a16:creationId xmlns:a16="http://schemas.microsoft.com/office/drawing/2014/main" id="{C74D6B36-5606-B998-6CF1-1973B87FC31F}"/>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Title 1">
            <a:extLst>
              <a:ext uri="{FF2B5EF4-FFF2-40B4-BE49-F238E27FC236}">
                <a16:creationId xmlns:a16="http://schemas.microsoft.com/office/drawing/2014/main" id="{628CAEE0-E2B6-9A23-4CC2-09451151220C}"/>
              </a:ext>
            </a:extLst>
          </p:cNvPr>
          <p:cNvSpPr txBox="1">
            <a:spLocks noGrp="1"/>
          </p:cNvSpPr>
          <p:nvPr>
            <p:ph type="title"/>
          </p:nvPr>
        </p:nvSpPr>
        <p:spPr>
          <a:xfrm>
            <a:off x="1066803" y="642594"/>
            <a:ext cx="10058400" cy="1371600"/>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64BB6F12-3029-28A8-E64E-03F968273141}"/>
              </a:ext>
            </a:extLst>
          </p:cNvPr>
          <p:cNvSpPr txBox="1">
            <a:spLocks noGrp="1"/>
          </p:cNvSpPr>
          <p:nvPr>
            <p:ph type="dt" sz="half" idx="7"/>
          </p:nvPr>
        </p:nvSpPr>
        <p:spPr>
          <a:xfrm>
            <a:off x="274320" y="6307668"/>
            <a:ext cx="2743200" cy="274320"/>
          </a:xfrm>
        </p:spPr>
        <p:txBody>
          <a:bodyPr/>
          <a:lstStyle>
            <a:lvl1pPr>
              <a:defRPr/>
            </a:lvl1pPr>
          </a:lstStyle>
          <a:p>
            <a:pPr lvl="0"/>
            <a:fld id="{7AD46E9C-56DB-4FB8-ABD4-4C2672271BCB}" type="datetime1">
              <a:rPr lang="en-US"/>
              <a:pPr lvl="0"/>
              <a:t>1/10/2024</a:t>
            </a:fld>
            <a:endParaRPr lang="en-US"/>
          </a:p>
        </p:txBody>
      </p:sp>
      <p:sp>
        <p:nvSpPr>
          <p:cNvPr id="4" name="Footer Placeholder 3">
            <a:extLst>
              <a:ext uri="{FF2B5EF4-FFF2-40B4-BE49-F238E27FC236}">
                <a16:creationId xmlns:a16="http://schemas.microsoft.com/office/drawing/2014/main" id="{6A343A16-E4B6-B2B1-8EB6-B5AD7FEC50A7}"/>
              </a:ext>
            </a:extLst>
          </p:cNvPr>
          <p:cNvSpPr txBox="1">
            <a:spLocks noGrp="1"/>
          </p:cNvSpPr>
          <p:nvPr>
            <p:ph type="ftr" sz="quarter" idx="9"/>
          </p:nvPr>
        </p:nvSpPr>
        <p:spPr>
          <a:xfrm>
            <a:off x="3489963" y="6307668"/>
            <a:ext cx="5212080" cy="274320"/>
          </a:xfrm>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02F38F25-473C-F100-9C73-BD0A8A861C26}"/>
              </a:ext>
            </a:extLst>
          </p:cNvPr>
          <p:cNvSpPr txBox="1">
            <a:spLocks noGrp="1"/>
          </p:cNvSpPr>
          <p:nvPr>
            <p:ph type="sldNum" sz="quarter" idx="8"/>
          </p:nvPr>
        </p:nvSpPr>
        <p:spPr>
          <a:xfrm>
            <a:off x="10469880" y="6307668"/>
            <a:ext cx="1463040" cy="274320"/>
          </a:xfrm>
        </p:spPr>
        <p:txBody>
          <a:bodyPr/>
          <a:lstStyle>
            <a:lvl1pPr>
              <a:defRPr/>
            </a:lvl1pPr>
          </a:lstStyle>
          <a:p>
            <a:pPr lvl="0"/>
            <a:fld id="{3527979F-7367-4740-B4FE-8ADF4FBF4F20}" type="slidenum">
              <a:t>‹#›</a:t>
            </a:fld>
            <a:endParaRPr lang="en-US"/>
          </a:p>
        </p:txBody>
      </p:sp>
    </p:spTree>
    <p:extLst>
      <p:ext uri="{BB962C8B-B14F-4D97-AF65-F5344CB8AC3E}">
        <p14:creationId xmlns:p14="http://schemas.microsoft.com/office/powerpoint/2010/main" val="3142729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6">
            <a:extLst>
              <a:ext uri="{FF2B5EF4-FFF2-40B4-BE49-F238E27FC236}">
                <a16:creationId xmlns:a16="http://schemas.microsoft.com/office/drawing/2014/main" id="{F09B2AB7-88AF-F45B-7FE3-CFFD6327FF70}"/>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Date Placeholder 1">
            <a:extLst>
              <a:ext uri="{FF2B5EF4-FFF2-40B4-BE49-F238E27FC236}">
                <a16:creationId xmlns:a16="http://schemas.microsoft.com/office/drawing/2014/main" id="{FAD8CDB5-1758-3324-85F3-56A45612E3D5}"/>
              </a:ext>
            </a:extLst>
          </p:cNvPr>
          <p:cNvSpPr txBox="1">
            <a:spLocks noGrp="1"/>
          </p:cNvSpPr>
          <p:nvPr>
            <p:ph type="dt" sz="half" idx="7"/>
          </p:nvPr>
        </p:nvSpPr>
        <p:spPr>
          <a:xfrm>
            <a:off x="274320" y="6307668"/>
            <a:ext cx="2743200" cy="274320"/>
          </a:xfrm>
        </p:spPr>
        <p:txBody>
          <a:bodyPr/>
          <a:lstStyle>
            <a:lvl1pPr>
              <a:defRPr/>
            </a:lvl1pPr>
          </a:lstStyle>
          <a:p>
            <a:pPr lvl="0"/>
            <a:fld id="{CEE176AD-9D00-4262-85BD-61B6FA154A47}" type="datetime1">
              <a:rPr lang="en-US"/>
              <a:pPr lvl="0"/>
              <a:t>1/10/2024</a:t>
            </a:fld>
            <a:endParaRPr lang="en-US"/>
          </a:p>
        </p:txBody>
      </p:sp>
      <p:sp>
        <p:nvSpPr>
          <p:cNvPr id="3" name="Footer Placeholder 2">
            <a:extLst>
              <a:ext uri="{FF2B5EF4-FFF2-40B4-BE49-F238E27FC236}">
                <a16:creationId xmlns:a16="http://schemas.microsoft.com/office/drawing/2014/main" id="{9A83E2FD-AE9B-D150-BE1D-FA08B7FE8AC4}"/>
              </a:ext>
            </a:extLst>
          </p:cNvPr>
          <p:cNvSpPr txBox="1">
            <a:spLocks noGrp="1"/>
          </p:cNvSpPr>
          <p:nvPr>
            <p:ph type="ftr" sz="quarter" idx="9"/>
          </p:nvPr>
        </p:nvSpPr>
        <p:spPr>
          <a:xfrm>
            <a:off x="3489963" y="6307668"/>
            <a:ext cx="5212080" cy="274320"/>
          </a:xfrm>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E7118C2B-C763-C81E-EBF2-23A68178D378}"/>
              </a:ext>
            </a:extLst>
          </p:cNvPr>
          <p:cNvSpPr txBox="1">
            <a:spLocks noGrp="1"/>
          </p:cNvSpPr>
          <p:nvPr>
            <p:ph type="sldNum" sz="quarter" idx="8"/>
          </p:nvPr>
        </p:nvSpPr>
        <p:spPr>
          <a:xfrm>
            <a:off x="10469880" y="6307668"/>
            <a:ext cx="1463040" cy="274320"/>
          </a:xfrm>
        </p:spPr>
        <p:txBody>
          <a:bodyPr/>
          <a:lstStyle>
            <a:lvl1pPr>
              <a:defRPr/>
            </a:lvl1pPr>
          </a:lstStyle>
          <a:p>
            <a:pPr lvl="0"/>
            <a:fld id="{F1FDE991-2BF0-48F7-A1FD-D5CEEF15FF6B}" type="slidenum">
              <a:t>‹#›</a:t>
            </a:fld>
            <a:endParaRPr lang="en-US"/>
          </a:p>
        </p:txBody>
      </p:sp>
    </p:spTree>
    <p:extLst>
      <p:ext uri="{BB962C8B-B14F-4D97-AF65-F5344CB8AC3E}">
        <p14:creationId xmlns:p14="http://schemas.microsoft.com/office/powerpoint/2010/main" val="3158805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A83302CB-4060-51F4-2FBC-793A39C175B1}"/>
              </a:ext>
            </a:extLst>
          </p:cNvPr>
          <p:cNvSpPr/>
          <p:nvPr/>
        </p:nvSpPr>
        <p:spPr>
          <a:xfrm>
            <a:off x="245525" y="237744"/>
            <a:ext cx="8531352"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14">
            <a:extLst>
              <a:ext uri="{FF2B5EF4-FFF2-40B4-BE49-F238E27FC236}">
                <a16:creationId xmlns:a16="http://schemas.microsoft.com/office/drawing/2014/main" id="{736CF268-BD4A-A843-6A09-0816A4B55878}"/>
              </a:ext>
            </a:extLst>
          </p:cNvPr>
          <p:cNvSpPr/>
          <p:nvPr/>
        </p:nvSpPr>
        <p:spPr>
          <a:xfrm>
            <a:off x="9020382" y="237744"/>
            <a:ext cx="2926080" cy="6382512"/>
          </a:xfrm>
          <a:prstGeom prst="rect">
            <a:avLst/>
          </a:prstGeom>
          <a:solidFill>
            <a:srgbClr val="1CADE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E27D655B-410C-6F1D-094F-F9B229A1B5DD}"/>
              </a:ext>
            </a:extLst>
          </p:cNvPr>
          <p:cNvSpPr txBox="1">
            <a:spLocks noGrp="1"/>
          </p:cNvSpPr>
          <p:nvPr>
            <p:ph type="title"/>
          </p:nvPr>
        </p:nvSpPr>
        <p:spPr>
          <a:xfrm>
            <a:off x="9296403" y="607390"/>
            <a:ext cx="2430776" cy="1645920"/>
          </a:xfrm>
        </p:spPr>
        <p:txBody>
          <a:bodyPr anchor="b"/>
          <a:lstStyle>
            <a:lvl1pPr>
              <a:defRPr sz="2800">
                <a:solidFill>
                  <a:srgbClr val="FFFFFF"/>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15835076-C364-135F-0BA5-EE23D100C8B8}"/>
              </a:ext>
            </a:extLst>
          </p:cNvPr>
          <p:cNvSpPr txBox="1">
            <a:spLocks noGrp="1"/>
          </p:cNvSpPr>
          <p:nvPr>
            <p:ph idx="1"/>
          </p:nvPr>
        </p:nvSpPr>
        <p:spPr>
          <a:xfrm>
            <a:off x="685800" y="609603"/>
            <a:ext cx="7772400" cy="53339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3131C15C-929F-52FC-AE84-59809E938B88}"/>
              </a:ext>
            </a:extLst>
          </p:cNvPr>
          <p:cNvSpPr txBox="1">
            <a:spLocks noGrp="1"/>
          </p:cNvSpPr>
          <p:nvPr>
            <p:ph type="body" idx="2"/>
          </p:nvPr>
        </p:nvSpPr>
        <p:spPr>
          <a:xfrm>
            <a:off x="9296403" y="2286000"/>
            <a:ext cx="2430776" cy="3505196"/>
          </a:xfrm>
        </p:spPr>
        <p:txBody>
          <a:bodyPr/>
          <a:lstStyle>
            <a:lvl1pPr marL="0" indent="0">
              <a:lnSpc>
                <a:spcPct val="110000"/>
              </a:lnSpc>
              <a:spcBef>
                <a:spcPts val="800"/>
              </a:spcBef>
              <a:buNone/>
              <a:defRPr sz="1400">
                <a:solidFill>
                  <a:srgbClr val="FFFFFF"/>
                </a:solidFill>
              </a:defRPr>
            </a:lvl1pPr>
          </a:lstStyle>
          <a:p>
            <a:pPr lvl="0"/>
            <a:r>
              <a:rPr lang="en-US"/>
              <a:t>Click to edit Master text styles</a:t>
            </a:r>
          </a:p>
        </p:txBody>
      </p:sp>
      <p:sp>
        <p:nvSpPr>
          <p:cNvPr id="7" name="Date Placeholder 7">
            <a:extLst>
              <a:ext uri="{FF2B5EF4-FFF2-40B4-BE49-F238E27FC236}">
                <a16:creationId xmlns:a16="http://schemas.microsoft.com/office/drawing/2014/main" id="{C0B9FE3E-FF96-8BB5-6F05-82836A62022D}"/>
              </a:ext>
            </a:extLst>
          </p:cNvPr>
          <p:cNvSpPr txBox="1">
            <a:spLocks noGrp="1"/>
          </p:cNvSpPr>
          <p:nvPr>
            <p:ph type="dt" sz="half" idx="7"/>
          </p:nvPr>
        </p:nvSpPr>
        <p:spPr>
          <a:xfrm>
            <a:off x="274320" y="6307668"/>
            <a:ext cx="2743200" cy="274320"/>
          </a:xfrm>
        </p:spPr>
        <p:txBody>
          <a:bodyPr/>
          <a:lstStyle>
            <a:lvl1pPr>
              <a:defRPr/>
            </a:lvl1pPr>
          </a:lstStyle>
          <a:p>
            <a:pPr lvl="0"/>
            <a:fld id="{1551DA22-0504-4B8C-B5DF-93F836E0D99B}" type="datetime1">
              <a:rPr lang="en-US"/>
              <a:pPr lvl="0"/>
              <a:t>1/10/2024</a:t>
            </a:fld>
            <a:endParaRPr lang="en-US"/>
          </a:p>
        </p:txBody>
      </p:sp>
      <p:sp>
        <p:nvSpPr>
          <p:cNvPr id="8" name="Footer Placeholder 8">
            <a:extLst>
              <a:ext uri="{FF2B5EF4-FFF2-40B4-BE49-F238E27FC236}">
                <a16:creationId xmlns:a16="http://schemas.microsoft.com/office/drawing/2014/main" id="{B6464594-BCF8-D014-91C8-E1E99E0CE373}"/>
              </a:ext>
            </a:extLst>
          </p:cNvPr>
          <p:cNvSpPr txBox="1">
            <a:spLocks noGrp="1"/>
          </p:cNvSpPr>
          <p:nvPr>
            <p:ph type="ftr" sz="quarter" idx="9"/>
          </p:nvPr>
        </p:nvSpPr>
        <p:spPr>
          <a:xfrm>
            <a:off x="3489963" y="6307668"/>
            <a:ext cx="5212080" cy="274320"/>
          </a:xfrm>
        </p:spPr>
        <p:txBody>
          <a:bodyPr anchorCtr="0"/>
          <a:lstStyle>
            <a:lvl1pPr algn="r">
              <a:defRPr/>
            </a:lvl1pPr>
          </a:lstStyle>
          <a:p>
            <a:pPr lvl="0"/>
            <a:endParaRPr lang="en-US"/>
          </a:p>
        </p:txBody>
      </p:sp>
      <p:sp>
        <p:nvSpPr>
          <p:cNvPr id="9" name="Slide Number Placeholder 10">
            <a:extLst>
              <a:ext uri="{FF2B5EF4-FFF2-40B4-BE49-F238E27FC236}">
                <a16:creationId xmlns:a16="http://schemas.microsoft.com/office/drawing/2014/main" id="{3694124D-A770-FD29-FC73-2A9BB18F9A52}"/>
              </a:ext>
            </a:extLst>
          </p:cNvPr>
          <p:cNvSpPr txBox="1">
            <a:spLocks noGrp="1"/>
          </p:cNvSpPr>
          <p:nvPr>
            <p:ph type="sldNum" sz="quarter" idx="8"/>
          </p:nvPr>
        </p:nvSpPr>
        <p:spPr>
          <a:xfrm>
            <a:off x="10393673" y="6223004"/>
            <a:ext cx="1463040" cy="274320"/>
          </a:xfrm>
        </p:spPr>
        <p:txBody>
          <a:bodyPr/>
          <a:lstStyle>
            <a:lvl1pPr>
              <a:defRPr>
                <a:solidFill>
                  <a:srgbClr val="FFFFFF"/>
                </a:solidFill>
              </a:defRPr>
            </a:lvl1pPr>
          </a:lstStyle>
          <a:p>
            <a:pPr lvl="0"/>
            <a:fld id="{BD31D2E2-E736-481A-BC50-4517B75BF916}" type="slidenum">
              <a:t>‹#›</a:t>
            </a:fld>
            <a:endParaRPr lang="en-US"/>
          </a:p>
        </p:txBody>
      </p:sp>
      <p:sp>
        <p:nvSpPr>
          <p:cNvPr id="10" name="Rectangle 11">
            <a:extLst>
              <a:ext uri="{FF2B5EF4-FFF2-40B4-BE49-F238E27FC236}">
                <a16:creationId xmlns:a16="http://schemas.microsoft.com/office/drawing/2014/main" id="{FD15A4EA-E825-C38F-3693-B10D66907997}"/>
              </a:ext>
            </a:extLst>
          </p:cNvPr>
          <p:cNvSpPr/>
          <p:nvPr/>
        </p:nvSpPr>
        <p:spPr>
          <a:xfrm>
            <a:off x="9157542" y="374904"/>
            <a:ext cx="2651760" cy="6108192"/>
          </a:xfrm>
          <a:prstGeom prst="rect">
            <a:avLst/>
          </a:prstGeom>
          <a:noFill/>
          <a:ln w="6345" cap="sq">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875091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FCFB40EC-0F8D-ECDC-E72B-E573FDAA3CF1}"/>
              </a:ext>
            </a:extLst>
          </p:cNvPr>
          <p:cNvSpPr/>
          <p:nvPr/>
        </p:nvSpPr>
        <p:spPr>
          <a:xfrm>
            <a:off x="9020382" y="237744"/>
            <a:ext cx="2926080" cy="6382512"/>
          </a:xfrm>
          <a:prstGeom prst="rect">
            <a:avLst/>
          </a:prstGeom>
          <a:solidFill>
            <a:srgbClr val="1CADE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a:extLst>
              <a:ext uri="{FF2B5EF4-FFF2-40B4-BE49-F238E27FC236}">
                <a16:creationId xmlns:a16="http://schemas.microsoft.com/office/drawing/2014/main" id="{985792E5-F738-034A-827E-0D78A813BA67}"/>
              </a:ext>
            </a:extLst>
          </p:cNvPr>
          <p:cNvSpPr txBox="1">
            <a:spLocks noGrp="1"/>
          </p:cNvSpPr>
          <p:nvPr>
            <p:ph type="title"/>
          </p:nvPr>
        </p:nvSpPr>
        <p:spPr>
          <a:xfrm>
            <a:off x="9296403" y="603504"/>
            <a:ext cx="2432304" cy="1645920"/>
          </a:xfrm>
        </p:spPr>
        <p:txBody>
          <a:bodyPr anchor="b">
            <a:noAutofit/>
          </a:bodyPr>
          <a:lstStyle>
            <a:lvl1pPr>
              <a:defRPr sz="2800">
                <a:solidFill>
                  <a:srgbClr val="FFFFFF"/>
                </a:solidFill>
              </a:defRPr>
            </a:lvl1pPr>
          </a:lstStyle>
          <a:p>
            <a:pPr lvl="0"/>
            <a:r>
              <a:rPr lang="en-US"/>
              <a:t>Click to edit Master title style</a:t>
            </a:r>
          </a:p>
        </p:txBody>
      </p:sp>
      <p:sp>
        <p:nvSpPr>
          <p:cNvPr id="4" name="Picture Placeholder 2">
            <a:extLst>
              <a:ext uri="{FF2B5EF4-FFF2-40B4-BE49-F238E27FC236}">
                <a16:creationId xmlns:a16="http://schemas.microsoft.com/office/drawing/2014/main" id="{6CB47052-EC02-0FA3-D718-538621649CC4}"/>
              </a:ext>
            </a:extLst>
          </p:cNvPr>
          <p:cNvSpPr txBox="1">
            <a:spLocks noGrp="1"/>
          </p:cNvSpPr>
          <p:nvPr>
            <p:ph type="pic" idx="1"/>
          </p:nvPr>
        </p:nvSpPr>
        <p:spPr>
          <a:xfrm>
            <a:off x="228600" y="237744"/>
            <a:ext cx="8531352" cy="6382512"/>
          </a:xfrm>
          <a:solidFill>
            <a:srgbClr val="77CEEF"/>
          </a:solidFill>
        </p:spPr>
        <p:txBody>
          <a:bodyPr/>
          <a:lstStyle>
            <a:lvl1pPr marL="0" indent="0">
              <a:buNone/>
              <a:defRPr sz="3200"/>
            </a:lvl1pPr>
          </a:lstStyle>
          <a:p>
            <a:pPr lvl="0"/>
            <a:r>
              <a:rPr lang="en-US"/>
              <a:t>Click icon to add picture</a:t>
            </a:r>
          </a:p>
        </p:txBody>
      </p:sp>
      <p:sp>
        <p:nvSpPr>
          <p:cNvPr id="5" name="Text Placeholder 3">
            <a:extLst>
              <a:ext uri="{FF2B5EF4-FFF2-40B4-BE49-F238E27FC236}">
                <a16:creationId xmlns:a16="http://schemas.microsoft.com/office/drawing/2014/main" id="{9AAADAEC-2554-6C83-A274-7D22F9B28193}"/>
              </a:ext>
            </a:extLst>
          </p:cNvPr>
          <p:cNvSpPr txBox="1">
            <a:spLocks noGrp="1"/>
          </p:cNvSpPr>
          <p:nvPr>
            <p:ph type="body" idx="2"/>
          </p:nvPr>
        </p:nvSpPr>
        <p:spPr>
          <a:xfrm>
            <a:off x="9296403" y="2286000"/>
            <a:ext cx="2432304" cy="3502151"/>
          </a:xfrm>
        </p:spPr>
        <p:txBody>
          <a:bodyPr/>
          <a:lstStyle>
            <a:lvl1pPr marL="0" indent="0">
              <a:lnSpc>
                <a:spcPct val="110000"/>
              </a:lnSpc>
              <a:spcBef>
                <a:spcPts val="800"/>
              </a:spcBef>
              <a:buNone/>
              <a:defRPr sz="1400">
                <a:solidFill>
                  <a:srgbClr val="FFFFFF"/>
                </a:solidFill>
              </a:defRPr>
            </a:lvl1pPr>
          </a:lstStyle>
          <a:p>
            <a:pPr lvl="0"/>
            <a:r>
              <a:rPr lang="en-US"/>
              <a:t>Click to edit Master text styles</a:t>
            </a:r>
          </a:p>
        </p:txBody>
      </p:sp>
      <p:sp>
        <p:nvSpPr>
          <p:cNvPr id="6" name="Date Placeholder 4">
            <a:extLst>
              <a:ext uri="{FF2B5EF4-FFF2-40B4-BE49-F238E27FC236}">
                <a16:creationId xmlns:a16="http://schemas.microsoft.com/office/drawing/2014/main" id="{A1C6E7CF-2713-FE0D-C0A1-DA2B5C4E25BB}"/>
              </a:ext>
            </a:extLst>
          </p:cNvPr>
          <p:cNvSpPr txBox="1">
            <a:spLocks noGrp="1"/>
          </p:cNvSpPr>
          <p:nvPr>
            <p:ph type="dt" sz="half" idx="7"/>
          </p:nvPr>
        </p:nvSpPr>
        <p:spPr>
          <a:xfrm>
            <a:off x="274320" y="6307668"/>
            <a:ext cx="2743200" cy="274320"/>
          </a:xfrm>
        </p:spPr>
        <p:txBody>
          <a:bodyPr/>
          <a:lstStyle>
            <a:lvl1pPr>
              <a:defRPr>
                <a:solidFill>
                  <a:srgbClr val="FFFFFF"/>
                </a:solidFill>
                <a:effectLst>
                  <a:outerShdw dist="6348" dir="2700000">
                    <a:srgbClr val="000000"/>
                  </a:outerShdw>
                </a:effectLst>
              </a:defRPr>
            </a:lvl1pPr>
          </a:lstStyle>
          <a:p>
            <a:pPr lvl="0"/>
            <a:fld id="{7B47A4A4-5011-4CF3-BF70-2FF07E4371F0}" type="datetime1">
              <a:rPr lang="en-US"/>
              <a:pPr lvl="0"/>
              <a:t>1/10/2024</a:t>
            </a:fld>
            <a:endParaRPr lang="en-US"/>
          </a:p>
        </p:txBody>
      </p:sp>
      <p:sp>
        <p:nvSpPr>
          <p:cNvPr id="7" name="Footer Placeholder 5">
            <a:extLst>
              <a:ext uri="{FF2B5EF4-FFF2-40B4-BE49-F238E27FC236}">
                <a16:creationId xmlns:a16="http://schemas.microsoft.com/office/drawing/2014/main" id="{B3A8283B-91C9-CCB3-2F72-BA4052704687}"/>
              </a:ext>
            </a:extLst>
          </p:cNvPr>
          <p:cNvSpPr txBox="1">
            <a:spLocks noGrp="1"/>
          </p:cNvSpPr>
          <p:nvPr>
            <p:ph type="ftr" sz="quarter" idx="9"/>
          </p:nvPr>
        </p:nvSpPr>
        <p:spPr>
          <a:xfrm>
            <a:off x="3489963" y="6307668"/>
            <a:ext cx="5212080" cy="274320"/>
          </a:xfrm>
        </p:spPr>
        <p:txBody>
          <a:bodyPr anchorCtr="0"/>
          <a:lstStyle>
            <a:lvl1pPr algn="r" defTabSz="914400">
              <a:defRPr>
                <a:solidFill>
                  <a:srgbClr val="FFFFFF"/>
                </a:solidFill>
                <a:effectLst>
                  <a:outerShdw dist="6348" dir="2700000">
                    <a:srgbClr val="000000"/>
                  </a:outerShdw>
                </a:effectLst>
              </a:defRPr>
            </a:lvl1pPr>
          </a:lstStyle>
          <a:p>
            <a:pPr lvl="0"/>
            <a:endParaRPr lang="en-US"/>
          </a:p>
        </p:txBody>
      </p:sp>
      <p:sp>
        <p:nvSpPr>
          <p:cNvPr id="8" name="Slide Number Placeholder 6">
            <a:extLst>
              <a:ext uri="{FF2B5EF4-FFF2-40B4-BE49-F238E27FC236}">
                <a16:creationId xmlns:a16="http://schemas.microsoft.com/office/drawing/2014/main" id="{8AAAA316-BE29-06F4-4567-9806EB3BFB65}"/>
              </a:ext>
            </a:extLst>
          </p:cNvPr>
          <p:cNvSpPr txBox="1">
            <a:spLocks noGrp="1"/>
          </p:cNvSpPr>
          <p:nvPr>
            <p:ph type="sldNum" sz="quarter" idx="8"/>
          </p:nvPr>
        </p:nvSpPr>
        <p:spPr>
          <a:xfrm>
            <a:off x="10396728" y="6227064"/>
            <a:ext cx="1463040" cy="274320"/>
          </a:xfrm>
        </p:spPr>
        <p:txBody>
          <a:bodyPr/>
          <a:lstStyle>
            <a:lvl1pPr>
              <a:defRPr>
                <a:solidFill>
                  <a:srgbClr val="FFFFFF"/>
                </a:solidFill>
              </a:defRPr>
            </a:lvl1pPr>
          </a:lstStyle>
          <a:p>
            <a:pPr lvl="0"/>
            <a:fld id="{818EC10A-C443-438C-B09C-09A629E6AC4C}" type="slidenum">
              <a:t>‹#›</a:t>
            </a:fld>
            <a:endParaRPr lang="en-US"/>
          </a:p>
        </p:txBody>
      </p:sp>
      <p:sp>
        <p:nvSpPr>
          <p:cNvPr id="9" name="Rectangle 9">
            <a:extLst>
              <a:ext uri="{FF2B5EF4-FFF2-40B4-BE49-F238E27FC236}">
                <a16:creationId xmlns:a16="http://schemas.microsoft.com/office/drawing/2014/main" id="{072ED7AB-A31B-BAA1-3CC2-FFD3A41428F9}"/>
              </a:ext>
            </a:extLst>
          </p:cNvPr>
          <p:cNvSpPr/>
          <p:nvPr/>
        </p:nvSpPr>
        <p:spPr>
          <a:xfrm>
            <a:off x="9157542" y="374904"/>
            <a:ext cx="2651760" cy="6108192"/>
          </a:xfrm>
          <a:prstGeom prst="rect">
            <a:avLst/>
          </a:prstGeom>
          <a:noFill/>
          <a:ln w="6345" cap="sq">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655192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920B844-75B8-0DFC-5B42-E176ABDE4EA4}"/>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Title 1">
            <a:extLst>
              <a:ext uri="{FF2B5EF4-FFF2-40B4-BE49-F238E27FC236}">
                <a16:creationId xmlns:a16="http://schemas.microsoft.com/office/drawing/2014/main" id="{DF0C3219-5488-561A-DF79-032408C186F5}"/>
              </a:ext>
            </a:extLst>
          </p:cNvPr>
          <p:cNvSpPr txBox="1">
            <a:spLocks noGrp="1"/>
          </p:cNvSpPr>
          <p:nvPr>
            <p:ph type="title"/>
          </p:nvPr>
        </p:nvSpPr>
        <p:spPr>
          <a:xfrm>
            <a:off x="1066803" y="642594"/>
            <a:ext cx="10058400" cy="1371600"/>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6B36C4F-7CC5-12FE-7FFA-3C7844AA9FAE}"/>
              </a:ext>
            </a:extLst>
          </p:cNvPr>
          <p:cNvSpPr txBox="1">
            <a:spLocks noGrp="1"/>
          </p:cNvSpPr>
          <p:nvPr>
            <p:ph type="body" orient="vert" idx="1"/>
          </p:nvPr>
        </p:nvSpPr>
        <p:spPr>
          <a:xfrm>
            <a:off x="1066803" y="2103120"/>
            <a:ext cx="10058400" cy="393192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75C590-619B-AF13-BF1B-9629E9F500A4}"/>
              </a:ext>
            </a:extLst>
          </p:cNvPr>
          <p:cNvSpPr txBox="1">
            <a:spLocks noGrp="1"/>
          </p:cNvSpPr>
          <p:nvPr>
            <p:ph type="dt" sz="half" idx="7"/>
          </p:nvPr>
        </p:nvSpPr>
        <p:spPr>
          <a:xfrm>
            <a:off x="274320" y="6307668"/>
            <a:ext cx="2743200" cy="274320"/>
          </a:xfrm>
        </p:spPr>
        <p:txBody>
          <a:bodyPr/>
          <a:lstStyle>
            <a:lvl1pPr>
              <a:defRPr/>
            </a:lvl1pPr>
          </a:lstStyle>
          <a:p>
            <a:pPr lvl="0"/>
            <a:fld id="{2FE341DE-E18F-4E49-8847-B3858D56E11C}" type="datetime1">
              <a:rPr lang="en-US"/>
              <a:pPr lvl="0"/>
              <a:t>1/10/2024</a:t>
            </a:fld>
            <a:endParaRPr lang="en-US"/>
          </a:p>
        </p:txBody>
      </p:sp>
      <p:sp>
        <p:nvSpPr>
          <p:cNvPr id="5" name="Footer Placeholder 4">
            <a:extLst>
              <a:ext uri="{FF2B5EF4-FFF2-40B4-BE49-F238E27FC236}">
                <a16:creationId xmlns:a16="http://schemas.microsoft.com/office/drawing/2014/main" id="{451A886C-85BF-642E-C4B3-A97A7BB9204B}"/>
              </a:ext>
            </a:extLst>
          </p:cNvPr>
          <p:cNvSpPr txBox="1">
            <a:spLocks noGrp="1"/>
          </p:cNvSpPr>
          <p:nvPr>
            <p:ph type="ftr" sz="quarter" idx="9"/>
          </p:nvPr>
        </p:nvSpPr>
        <p:spPr>
          <a:xfrm>
            <a:off x="3489963" y="6307668"/>
            <a:ext cx="5212080" cy="274320"/>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0D6D91F-7034-DEBB-6BA9-8AC20056F8B1}"/>
              </a:ext>
            </a:extLst>
          </p:cNvPr>
          <p:cNvSpPr txBox="1">
            <a:spLocks noGrp="1"/>
          </p:cNvSpPr>
          <p:nvPr>
            <p:ph type="sldNum" sz="quarter" idx="8"/>
          </p:nvPr>
        </p:nvSpPr>
        <p:spPr>
          <a:xfrm>
            <a:off x="10469880" y="6307668"/>
            <a:ext cx="1463040" cy="274320"/>
          </a:xfrm>
        </p:spPr>
        <p:txBody>
          <a:bodyPr/>
          <a:lstStyle>
            <a:lvl1pPr>
              <a:defRPr/>
            </a:lvl1pPr>
          </a:lstStyle>
          <a:p>
            <a:pPr lvl="0"/>
            <a:fld id="{B4FE6DA1-B893-4EA2-887A-5A6CEA1F4CB1}" type="slidenum">
              <a:t>‹#›</a:t>
            </a:fld>
            <a:endParaRPr lang="en-US"/>
          </a:p>
        </p:txBody>
      </p:sp>
    </p:spTree>
    <p:extLst>
      <p:ext uri="{BB962C8B-B14F-4D97-AF65-F5344CB8AC3E}">
        <p14:creationId xmlns:p14="http://schemas.microsoft.com/office/powerpoint/2010/main" val="1665663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4696095-BD99-F115-796B-2FC3B1D9BCA1}"/>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Vertical Title 1">
            <a:extLst>
              <a:ext uri="{FF2B5EF4-FFF2-40B4-BE49-F238E27FC236}">
                <a16:creationId xmlns:a16="http://schemas.microsoft.com/office/drawing/2014/main" id="{29E51D55-89F6-42D3-972E-179C83938AB8}"/>
              </a:ext>
            </a:extLst>
          </p:cNvPr>
          <p:cNvSpPr txBox="1">
            <a:spLocks noGrp="1"/>
          </p:cNvSpPr>
          <p:nvPr>
            <p:ph type="title" orient="vert"/>
          </p:nvPr>
        </p:nvSpPr>
        <p:spPr>
          <a:xfrm>
            <a:off x="8991596" y="761996"/>
            <a:ext cx="2362196" cy="5257800"/>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BA46B36B-03E6-0BCE-03DE-6886093DA618}"/>
              </a:ext>
            </a:extLst>
          </p:cNvPr>
          <p:cNvSpPr txBox="1">
            <a:spLocks noGrp="1"/>
          </p:cNvSpPr>
          <p:nvPr>
            <p:ph type="body" orient="vert" idx="1"/>
          </p:nvPr>
        </p:nvSpPr>
        <p:spPr>
          <a:xfrm>
            <a:off x="838203" y="761996"/>
            <a:ext cx="8077196" cy="525780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126E54-1AE2-3EAF-B8E6-A26A827E19C7}"/>
              </a:ext>
            </a:extLst>
          </p:cNvPr>
          <p:cNvSpPr txBox="1">
            <a:spLocks noGrp="1"/>
          </p:cNvSpPr>
          <p:nvPr>
            <p:ph type="dt" sz="half" idx="7"/>
          </p:nvPr>
        </p:nvSpPr>
        <p:spPr>
          <a:xfrm>
            <a:off x="274320" y="6307668"/>
            <a:ext cx="2743200" cy="274320"/>
          </a:xfrm>
        </p:spPr>
        <p:txBody>
          <a:bodyPr/>
          <a:lstStyle>
            <a:lvl1pPr>
              <a:defRPr/>
            </a:lvl1pPr>
          </a:lstStyle>
          <a:p>
            <a:pPr lvl="0"/>
            <a:fld id="{840CC49A-4861-4D2D-BAD5-BC3935CB1F0D}" type="datetime1">
              <a:rPr lang="en-US"/>
              <a:pPr lvl="0"/>
              <a:t>1/10/2024</a:t>
            </a:fld>
            <a:endParaRPr lang="en-US"/>
          </a:p>
        </p:txBody>
      </p:sp>
      <p:sp>
        <p:nvSpPr>
          <p:cNvPr id="5" name="Footer Placeholder 4">
            <a:extLst>
              <a:ext uri="{FF2B5EF4-FFF2-40B4-BE49-F238E27FC236}">
                <a16:creationId xmlns:a16="http://schemas.microsoft.com/office/drawing/2014/main" id="{B9D7B4C7-2732-D790-D684-E748EA44C488}"/>
              </a:ext>
            </a:extLst>
          </p:cNvPr>
          <p:cNvSpPr txBox="1">
            <a:spLocks noGrp="1"/>
          </p:cNvSpPr>
          <p:nvPr>
            <p:ph type="ftr" sz="quarter" idx="9"/>
          </p:nvPr>
        </p:nvSpPr>
        <p:spPr>
          <a:xfrm>
            <a:off x="3489963" y="6307668"/>
            <a:ext cx="5212080" cy="274320"/>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73177AF-C034-FB93-E502-AD6507D348A7}"/>
              </a:ext>
            </a:extLst>
          </p:cNvPr>
          <p:cNvSpPr txBox="1">
            <a:spLocks noGrp="1"/>
          </p:cNvSpPr>
          <p:nvPr>
            <p:ph type="sldNum" sz="quarter" idx="8"/>
          </p:nvPr>
        </p:nvSpPr>
        <p:spPr>
          <a:xfrm>
            <a:off x="10469880" y="6307668"/>
            <a:ext cx="1463040" cy="274320"/>
          </a:xfrm>
        </p:spPr>
        <p:txBody>
          <a:bodyPr/>
          <a:lstStyle>
            <a:lvl1pPr>
              <a:defRPr/>
            </a:lvl1pPr>
          </a:lstStyle>
          <a:p>
            <a:pPr lvl="0"/>
            <a:fld id="{BD562CD1-6332-4914-9E4E-79838099D845}" type="slidenum">
              <a:t>‹#›</a:t>
            </a:fld>
            <a:endParaRPr lang="en-US"/>
          </a:p>
        </p:txBody>
      </p:sp>
    </p:spTree>
    <p:extLst>
      <p:ext uri="{BB962C8B-B14F-4D97-AF65-F5344CB8AC3E}">
        <p14:creationId xmlns:p14="http://schemas.microsoft.com/office/powerpoint/2010/main" val="28312502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9480B7E4-944C-4078-D24F-800DD0DF7F54}"/>
              </a:ext>
            </a:extLst>
          </p:cNvPr>
          <p:cNvSpPr/>
          <p:nvPr/>
        </p:nvSpPr>
        <p:spPr>
          <a:xfrm>
            <a:off x="234699" y="237744"/>
            <a:ext cx="11722608" cy="6382512"/>
          </a:xfrm>
          <a:prstGeom prst="rect">
            <a:avLst/>
          </a:prstGeom>
          <a:solidFill>
            <a:srgbClr val="E3DED1"/>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Placeholder 1">
            <a:extLst>
              <a:ext uri="{FF2B5EF4-FFF2-40B4-BE49-F238E27FC236}">
                <a16:creationId xmlns:a16="http://schemas.microsoft.com/office/drawing/2014/main" id="{5D0EDCF7-8296-0127-18B6-122692A0327E}"/>
              </a:ext>
            </a:extLst>
          </p:cNvPr>
          <p:cNvSpPr txBox="1">
            <a:spLocks noGrp="1"/>
          </p:cNvSpPr>
          <p:nvPr>
            <p:ph type="title"/>
          </p:nvPr>
        </p:nvSpPr>
        <p:spPr>
          <a:xfrm>
            <a:off x="1066803" y="642594"/>
            <a:ext cx="10058400" cy="1371600"/>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C09E2E74-B947-8615-7362-2B495FDC8A5F}"/>
              </a:ext>
            </a:extLst>
          </p:cNvPr>
          <p:cNvSpPr txBox="1">
            <a:spLocks noGrp="1"/>
          </p:cNvSpPr>
          <p:nvPr>
            <p:ph type="body" idx="1"/>
          </p:nvPr>
        </p:nvSpPr>
        <p:spPr>
          <a:xfrm>
            <a:off x="1066803" y="2103120"/>
            <a:ext cx="10058400" cy="393192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3DF256B7-FF15-5DC5-D343-6EDCF72CDF4D}"/>
              </a:ext>
            </a:extLst>
          </p:cNvPr>
          <p:cNvSpPr txBox="1">
            <a:spLocks noGrp="1"/>
          </p:cNvSpPr>
          <p:nvPr>
            <p:ph type="dt" sz="half" idx="2"/>
          </p:nvPr>
        </p:nvSpPr>
        <p:spPr>
          <a:xfrm>
            <a:off x="274320" y="6307668"/>
            <a:ext cx="2743200" cy="274320"/>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404040"/>
                </a:solidFill>
                <a:uFillTx/>
                <a:latin typeface="Century Gothic"/>
              </a:defRPr>
            </a:lvl1pPr>
          </a:lstStyle>
          <a:p>
            <a:pPr lvl="0"/>
            <a:fld id="{A7018341-320B-47E4-AAC7-71E15BB9A141}" type="datetime1">
              <a:rPr lang="en-US"/>
              <a:pPr lvl="0"/>
              <a:t>1/10/2024</a:t>
            </a:fld>
            <a:endParaRPr lang="en-US"/>
          </a:p>
        </p:txBody>
      </p:sp>
      <p:sp>
        <p:nvSpPr>
          <p:cNvPr id="6" name="Footer Placeholder 4">
            <a:extLst>
              <a:ext uri="{FF2B5EF4-FFF2-40B4-BE49-F238E27FC236}">
                <a16:creationId xmlns:a16="http://schemas.microsoft.com/office/drawing/2014/main" id="{347B96B2-C669-1BE4-9318-837237B3CB05}"/>
              </a:ext>
            </a:extLst>
          </p:cNvPr>
          <p:cNvSpPr txBox="1">
            <a:spLocks noGrp="1"/>
          </p:cNvSpPr>
          <p:nvPr>
            <p:ph type="ftr" sz="quarter" idx="3"/>
          </p:nvPr>
        </p:nvSpPr>
        <p:spPr>
          <a:xfrm>
            <a:off x="3489963" y="6307668"/>
            <a:ext cx="5212080" cy="274320"/>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US" sz="1000" b="0" i="0" u="none" strike="noStrike" kern="1200" cap="none" spc="0" baseline="0">
                <a:solidFill>
                  <a:srgbClr val="404040"/>
                </a:solidFill>
                <a:uFillTx/>
                <a:latin typeface="Century Gothic"/>
              </a:defRPr>
            </a:lvl1pPr>
          </a:lstStyle>
          <a:p>
            <a:pPr lvl="0"/>
            <a:endParaRPr lang="en-US"/>
          </a:p>
        </p:txBody>
      </p:sp>
      <p:sp>
        <p:nvSpPr>
          <p:cNvPr id="7" name="Slide Number Placeholder 5">
            <a:extLst>
              <a:ext uri="{FF2B5EF4-FFF2-40B4-BE49-F238E27FC236}">
                <a16:creationId xmlns:a16="http://schemas.microsoft.com/office/drawing/2014/main" id="{936370A0-CE80-9B6E-D078-4CA1A12E7A15}"/>
              </a:ext>
            </a:extLst>
          </p:cNvPr>
          <p:cNvSpPr txBox="1">
            <a:spLocks noGrp="1"/>
          </p:cNvSpPr>
          <p:nvPr>
            <p:ph type="sldNum" sz="quarter" idx="4"/>
          </p:nvPr>
        </p:nvSpPr>
        <p:spPr>
          <a:xfrm>
            <a:off x="10469880" y="6307668"/>
            <a:ext cx="1463040" cy="274320"/>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404040"/>
                </a:solidFill>
                <a:uFillTx/>
                <a:latin typeface="Century Gothic"/>
              </a:defRPr>
            </a:lvl1pPr>
          </a:lstStyle>
          <a:p>
            <a:pPr lvl="0"/>
            <a:fld id="{CE3E6BE7-FAEC-4339-A10B-C5F7E208477A}"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800" b="0" i="0" u="none" strike="noStrike" kern="1200" cap="none" spc="0" baseline="0">
          <a:solidFill>
            <a:srgbClr val="262626"/>
          </a:solidFill>
          <a:uFillTx/>
          <a:latin typeface="Century Gothic"/>
        </a:defRPr>
      </a:lvl1pPr>
    </p:titleStyle>
    <p:bodyStyle>
      <a:lvl1pPr marL="182880" marR="0" lvl="0" indent="-182880" algn="l" defTabSz="914400" rtl="0" fontAlgn="auto" hangingPunct="1">
        <a:lnSpc>
          <a:spcPct val="100000"/>
        </a:lnSpc>
        <a:spcBef>
          <a:spcPts val="900"/>
        </a:spcBef>
        <a:spcAft>
          <a:spcPts val="0"/>
        </a:spcAft>
        <a:buClr>
          <a:srgbClr val="262626"/>
        </a:buClr>
        <a:buSzPct val="100000"/>
        <a:buFont typeface="Garamond" pitchFamily="18"/>
        <a:buChar char="◦"/>
        <a:tabLst/>
        <a:defRPr lang="en-US" sz="1800" b="0" i="0" u="none" strike="noStrike" kern="1200" cap="none" spc="0" baseline="0">
          <a:solidFill>
            <a:srgbClr val="000000"/>
          </a:solidFill>
          <a:uFillTx/>
          <a:latin typeface="Century Gothic"/>
        </a:defRPr>
      </a:lvl1pPr>
      <a:lvl2pPr marL="457200" marR="0" lvl="1"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600" b="0" i="0" u="none" strike="noStrike" kern="1200" cap="none" spc="0" baseline="0">
          <a:solidFill>
            <a:srgbClr val="000000"/>
          </a:solidFill>
          <a:uFillTx/>
          <a:latin typeface="Century Gothic"/>
        </a:defRPr>
      </a:lvl2pPr>
      <a:lvl3pPr marL="731520" marR="0" lvl="2"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400" b="0" i="0" u="none" strike="noStrike" kern="1200" cap="none" spc="0" baseline="0">
          <a:solidFill>
            <a:srgbClr val="000000"/>
          </a:solidFill>
          <a:uFillTx/>
          <a:latin typeface="Century Gothic"/>
        </a:defRPr>
      </a:lvl3pPr>
      <a:lvl4pPr marL="1005840" marR="0" lvl="3"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400" b="0" i="0" u="none" strike="noStrike" kern="1200" cap="none" spc="0" baseline="0">
          <a:solidFill>
            <a:srgbClr val="000000"/>
          </a:solidFill>
          <a:uFillTx/>
          <a:latin typeface="Century Gothic"/>
        </a:defRPr>
      </a:lvl4pPr>
      <a:lvl5pPr marL="1280160" marR="0" lvl="4"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400" b="0" i="0" u="none" strike="noStrike" kern="1200" cap="none" spc="0" baseline="0">
          <a:solidFill>
            <a:srgbClr val="00000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wm-abnormalpsych/chapter/posttraumatic-stress-disorder/"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freepngimg.com/png/65961-blue-flower-border-free-transparent-image-hd"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arushedjoke.wordpress.com/"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hyperlink" Target="https://courses.lumenlearning.com/wm-abnormalpsych/chapter/posttraumatic-stress-disorder/" TargetMode="Externa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orditout.com/word-cloud/4664894"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8" descr="Isolated twigs and flowers on a white surface">
            <a:extLst>
              <a:ext uri="{FF2B5EF4-FFF2-40B4-BE49-F238E27FC236}">
                <a16:creationId xmlns:a16="http://schemas.microsoft.com/office/drawing/2014/main" id="{7D8CB043-25A7-74F2-2A30-F071749FBAAF}"/>
              </a:ext>
            </a:extLst>
          </p:cNvPr>
          <p:cNvPicPr>
            <a:picLocks noChangeAspect="1"/>
          </p:cNvPicPr>
          <p:nvPr/>
        </p:nvPicPr>
        <p:blipFill rotWithShape="1">
          <a:blip r:embed="rId2"/>
          <a:srcRect t="9091" r="19852" b="1"/>
          <a:stretch/>
        </p:blipFill>
        <p:spPr>
          <a:xfrm>
            <a:off x="3523488" y="10"/>
            <a:ext cx="8668512" cy="6857990"/>
          </a:xfrm>
          <a:prstGeom prst="rect">
            <a:avLst/>
          </a:prstGeom>
          <a:noFill/>
        </p:spPr>
      </p:pic>
      <p:sp>
        <p:nvSpPr>
          <p:cNvPr id="21" name="Rectangle 2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4D9A9B1C-FAB3-6E60-55FC-E377FFC810C0}"/>
              </a:ext>
            </a:extLst>
          </p:cNvPr>
          <p:cNvSpPr txBox="1">
            <a:spLocks noGrp="1"/>
          </p:cNvSpPr>
          <p:nvPr>
            <p:ph type="ctrTitle"/>
          </p:nvPr>
        </p:nvSpPr>
        <p:spPr>
          <a:xfrm>
            <a:off x="477981" y="1122363"/>
            <a:ext cx="4023360" cy="3204134"/>
          </a:xfrm>
        </p:spPr>
        <p:txBody>
          <a:bodyPr anchor="b">
            <a:normAutofit/>
          </a:bodyPr>
          <a:lstStyle/>
          <a:p>
            <a:pPr lvl="0" algn="l"/>
            <a:r>
              <a:rPr lang="en-GB" sz="4800">
                <a:solidFill>
                  <a:schemeClr val="bg1"/>
                </a:solidFill>
              </a:rPr>
              <a:t>Shell-Shock &amp; PTSD</a:t>
            </a:r>
          </a:p>
        </p:txBody>
      </p:sp>
      <p:sp>
        <p:nvSpPr>
          <p:cNvPr id="4" name="Subtitle 2">
            <a:extLst>
              <a:ext uri="{FF2B5EF4-FFF2-40B4-BE49-F238E27FC236}">
                <a16:creationId xmlns:a16="http://schemas.microsoft.com/office/drawing/2014/main" id="{97752926-03BC-5349-F3DE-447404EF1E90}"/>
              </a:ext>
            </a:extLst>
          </p:cNvPr>
          <p:cNvSpPr txBox="1">
            <a:spLocks noGrp="1"/>
          </p:cNvSpPr>
          <p:nvPr>
            <p:ph type="subTitle" idx="1"/>
          </p:nvPr>
        </p:nvSpPr>
        <p:spPr>
          <a:xfrm>
            <a:off x="477980" y="4872922"/>
            <a:ext cx="4023359" cy="1208141"/>
          </a:xfrm>
        </p:spPr>
        <p:txBody>
          <a:bodyPr>
            <a:normAutofit/>
          </a:bodyPr>
          <a:lstStyle/>
          <a:p>
            <a:pPr lvl="0" algn="l">
              <a:spcAft>
                <a:spcPts val="600"/>
              </a:spcAft>
            </a:pPr>
            <a:r>
              <a:rPr lang="en-GB" sz="2000">
                <a:solidFill>
                  <a:schemeClr val="bg1"/>
                </a:solidFill>
              </a:rPr>
              <a:t>World War 1</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2552D-7616-A891-8EA1-9EADD86857C3}"/>
              </a:ext>
            </a:extLst>
          </p:cNvPr>
          <p:cNvSpPr txBox="1">
            <a:spLocks noGrp="1"/>
          </p:cNvSpPr>
          <p:nvPr>
            <p:ph type="title"/>
          </p:nvPr>
        </p:nvSpPr>
        <p:spPr>
          <a:xfrm>
            <a:off x="572493" y="238539"/>
            <a:ext cx="11018520" cy="1252997"/>
          </a:xfrm>
        </p:spPr>
        <p:txBody>
          <a:bodyPr anchor="b">
            <a:normAutofit/>
          </a:bodyPr>
          <a:lstStyle/>
          <a:p>
            <a:pPr lvl="0"/>
            <a:r>
              <a:rPr lang="en-GB" sz="4600"/>
              <a:t>Introduction into Shell Shock &amp; PTSD</a:t>
            </a:r>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655CE8-79B8-2093-7E81-3DA774D926B2}"/>
              </a:ext>
            </a:extLst>
          </p:cNvPr>
          <p:cNvSpPr txBox="1">
            <a:spLocks noGrp="1"/>
          </p:cNvSpPr>
          <p:nvPr>
            <p:ph idx="1"/>
          </p:nvPr>
        </p:nvSpPr>
        <p:spPr>
          <a:xfrm>
            <a:off x="572493" y="2071316"/>
            <a:ext cx="6713552" cy="4417522"/>
          </a:xfrm>
        </p:spPr>
        <p:txBody>
          <a:bodyPr vert="horz" lIns="91440" tIns="45720" rIns="91440" bIns="45720" anchor="t" anchorCtr="0" compatLnSpc="1">
            <a:normAutofit/>
          </a:bodyPr>
          <a:lstStyle/>
          <a:p>
            <a:pPr marL="0" lvl="0" indent="0">
              <a:lnSpc>
                <a:spcPct val="90000"/>
              </a:lnSpc>
              <a:buNone/>
            </a:pPr>
            <a:r>
              <a:rPr lang="en-GB"/>
              <a:t>During the first world war, the global conflict that ravaged the early 20</a:t>
            </a:r>
            <a:r>
              <a:rPr lang="en-GB" baseline="30000"/>
              <a:t>th</a:t>
            </a:r>
            <a:r>
              <a:rPr lang="en-GB"/>
              <a:t> century, with experiences faced by soldiers in the trenches led to the emergence of a profound and previously misunderstood psychological condition known as shell shock.</a:t>
            </a:r>
          </a:p>
          <a:p>
            <a:pPr marL="0" lvl="0" indent="0">
              <a:lnSpc>
                <a:spcPct val="90000"/>
              </a:lnSpc>
              <a:buNone/>
            </a:pPr>
            <a:r>
              <a:rPr lang="en-GB"/>
              <a:t>This condition characterised by a range of symptoms resulting from exposure to the extreme stresses and trauma of warfare, marked a pivotal moment in the recognition of the psychological toll of war. The understanding of shell shock during this era laid the groundwork for contemporary comprehension of PTSD. By examining the historical context of PTSD’s emergence during the first world war, we can gain valuable insights into the evolution of trauma related care and the enduring impact of interdisciplinary practice and changing societal knowledge on the treatment of individuals affected by psychological trauma</a:t>
            </a:r>
            <a:r>
              <a:rPr lang="en-GB" sz="1700"/>
              <a:t>.</a:t>
            </a:r>
          </a:p>
        </p:txBody>
      </p:sp>
      <p:pic>
        <p:nvPicPr>
          <p:cNvPr id="4" name="Content Placeholder 7" descr="A close-up of a red flower&#10;&#10;Description automatically generated">
            <a:extLst>
              <a:ext uri="{FF2B5EF4-FFF2-40B4-BE49-F238E27FC236}">
                <a16:creationId xmlns:a16="http://schemas.microsoft.com/office/drawing/2014/main" id="{2D2E4AFF-B906-94A5-F079-8BE3D6C69E1F}"/>
              </a:ext>
            </a:extLst>
          </p:cNvPr>
          <p:cNvPicPr>
            <a:picLocks noChangeAspect="1"/>
          </p:cNvPicPr>
          <p:nvPr/>
        </p:nvPicPr>
        <p:blipFill rotWithShape="1">
          <a:blip r:embed="rId2"/>
          <a:srcRect r="-3" b="34773"/>
          <a:stretch/>
        </p:blipFill>
        <p:spPr>
          <a:xfrm>
            <a:off x="7675658" y="2093976"/>
            <a:ext cx="3941064" cy="4096512"/>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71D74-06F3-DFCB-DCCA-30A0D80D83D2}"/>
              </a:ext>
            </a:extLst>
          </p:cNvPr>
          <p:cNvSpPr txBox="1">
            <a:spLocks noGrp="1"/>
          </p:cNvSpPr>
          <p:nvPr>
            <p:ph type="title"/>
          </p:nvPr>
        </p:nvSpPr>
        <p:spPr>
          <a:xfrm>
            <a:off x="572493" y="238539"/>
            <a:ext cx="11018520" cy="1434415"/>
          </a:xfrm>
        </p:spPr>
        <p:txBody>
          <a:bodyPr anchor="b">
            <a:normAutofit/>
          </a:bodyPr>
          <a:lstStyle/>
          <a:p>
            <a:pPr lvl="0"/>
            <a:r>
              <a:rPr lang="en-GB" sz="4600"/>
              <a:t>Post Traumatic Stress Disorder (PTSD)</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7FCDCA-53D7-FD69-6684-7D4A3F09A81C}"/>
              </a:ext>
            </a:extLst>
          </p:cNvPr>
          <p:cNvSpPr txBox="1">
            <a:spLocks noGrp="1"/>
          </p:cNvSpPr>
          <p:nvPr>
            <p:ph idx="1"/>
          </p:nvPr>
        </p:nvSpPr>
        <p:spPr>
          <a:xfrm>
            <a:off x="391362" y="1911493"/>
            <a:ext cx="7699342" cy="5040995"/>
          </a:xfrm>
        </p:spPr>
        <p:txBody>
          <a:bodyPr anchor="t">
            <a:normAutofit lnSpcReduction="10000"/>
          </a:bodyPr>
          <a:lstStyle/>
          <a:p>
            <a:pPr marL="0" indent="0">
              <a:lnSpc>
                <a:spcPct val="90000"/>
              </a:lnSpc>
              <a:buNone/>
            </a:pPr>
            <a:r>
              <a:rPr lang="en-GB"/>
              <a:t>Post traumatic stress disorder is widely understood as a mental health condition that can develop in people who have experienced or witnessed a traumatic event.</a:t>
            </a:r>
          </a:p>
          <a:p>
            <a:pPr marL="0" indent="0">
              <a:lnSpc>
                <a:spcPct val="90000"/>
              </a:lnSpc>
              <a:buNone/>
            </a:pPr>
            <a:endParaRPr lang="en-GB"/>
          </a:p>
          <a:p>
            <a:pPr marL="0" indent="0">
              <a:lnSpc>
                <a:spcPct val="90000"/>
              </a:lnSpc>
              <a:buNone/>
            </a:pPr>
            <a:r>
              <a:rPr lang="en-GB"/>
              <a:t>Whilst we now understand PTSD can affect people for a whole range of different reasons, during the first world war it was believed the nature of it was caused specifically by experiencing life in military combat.</a:t>
            </a:r>
          </a:p>
          <a:p>
            <a:pPr marL="0" indent="0">
              <a:lnSpc>
                <a:spcPct val="90000"/>
              </a:lnSpc>
              <a:buNone/>
            </a:pPr>
            <a:endParaRPr lang="en-GB"/>
          </a:p>
          <a:p>
            <a:pPr marL="0" indent="0">
              <a:lnSpc>
                <a:spcPct val="90000"/>
              </a:lnSpc>
              <a:buNone/>
            </a:pPr>
            <a:r>
              <a:rPr lang="en-GB"/>
              <a:t>Over time, there has been a broader recognition that PTSD can affect individuals who have experienced various forms of trauma, including but not limited to combat. Events such as accidents, sexual assault, and natural disasters are now acknowledged as potential triggers for PTSD.</a:t>
            </a:r>
          </a:p>
          <a:p>
            <a:pPr marL="0" indent="0">
              <a:lnSpc>
                <a:spcPct val="90000"/>
              </a:lnSpc>
              <a:buNone/>
            </a:pPr>
            <a:endParaRPr lang="en-GB"/>
          </a:p>
          <a:p>
            <a:pPr marL="0" indent="0">
              <a:lnSpc>
                <a:spcPct val="90000"/>
              </a:lnSpc>
              <a:buNone/>
            </a:pPr>
            <a:r>
              <a:rPr lang="en-GB"/>
              <a:t>Symptoms can be severe and persistent, causing significant distress with daily functioning. The condition can affect anyone, regardless of age, gender or background. </a:t>
            </a:r>
          </a:p>
          <a:p>
            <a:pPr marL="0" indent="0">
              <a:lnSpc>
                <a:spcPct val="90000"/>
              </a:lnSpc>
              <a:buNone/>
            </a:pPr>
            <a:endParaRPr lang="en-GB" sz="1600"/>
          </a:p>
          <a:p>
            <a:pPr marL="0" indent="0">
              <a:lnSpc>
                <a:spcPct val="90000"/>
              </a:lnSpc>
              <a:buNone/>
            </a:pPr>
            <a:endParaRPr lang="en-GB" sz="1600"/>
          </a:p>
        </p:txBody>
      </p:sp>
      <p:pic>
        <p:nvPicPr>
          <p:cNvPr id="4" name="Picture 4">
            <a:extLst>
              <a:ext uri="{FF2B5EF4-FFF2-40B4-BE49-F238E27FC236}">
                <a16:creationId xmlns:a16="http://schemas.microsoft.com/office/drawing/2014/main" id="{560715F5-CB66-35F6-9899-6E6F927E1EE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3022" r="13022"/>
          <a:stretch/>
        </p:blipFill>
        <p:spPr>
          <a:xfrm>
            <a:off x="8219051" y="2375042"/>
            <a:ext cx="3485114" cy="3640561"/>
          </a:xfrm>
          <a:prstGeom prst="rect">
            <a:avLst/>
          </a:prstGeom>
          <a:noFill/>
        </p:spPr>
      </p:pic>
      <p:sp>
        <p:nvSpPr>
          <p:cNvPr id="5" name="TextBox 4">
            <a:extLst>
              <a:ext uri="{FF2B5EF4-FFF2-40B4-BE49-F238E27FC236}">
                <a16:creationId xmlns:a16="http://schemas.microsoft.com/office/drawing/2014/main" id="{00407200-1944-03E0-9653-CB307FE49EF0}"/>
              </a:ext>
            </a:extLst>
          </p:cNvPr>
          <p:cNvSpPr txBox="1"/>
          <p:nvPr/>
        </p:nvSpPr>
        <p:spPr>
          <a:xfrm>
            <a:off x="8218488" y="6015038"/>
            <a:ext cx="3486150" cy="317500"/>
          </a:xfrm>
          <a:prstGeom prst="rect">
            <a:avLst/>
          </a:prstGeom>
        </p:spPr>
        <p:txBody>
          <a:bodyPr>
            <a:normAutofit fontScale="62500" lnSpcReduction="20000"/>
          </a:bodyPr>
          <a:lstStyle/>
          <a:p>
            <a:r>
              <a:rPr lang="en-US">
                <a:hlinkClick r:id="rId3"/>
              </a:rPr>
              <a:t>This Photo</a:t>
            </a:r>
            <a:r>
              <a:rPr lang="en-US"/>
              <a:t> by Unknown author is licensed under </a:t>
            </a:r>
            <a:r>
              <a:rPr lang="en-US">
                <a:hlinkClick r:id="rId4"/>
              </a:rPr>
              <a:t>CC BY</a:t>
            </a:r>
            <a:r>
              <a:rPr lang="en-US"/>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atural Disaster Free Stock Photo - Public Domain Pictures">
            <a:extLst>
              <a:ext uri="{FF2B5EF4-FFF2-40B4-BE49-F238E27FC236}">
                <a16:creationId xmlns:a16="http://schemas.microsoft.com/office/drawing/2014/main" id="{A9B73181-4ED1-1AA6-6FB9-832726BF4DEA}"/>
              </a:ext>
            </a:extLst>
          </p:cNvPr>
          <p:cNvPicPr>
            <a:picLocks noChangeAspect="1"/>
          </p:cNvPicPr>
          <p:nvPr/>
        </p:nvPicPr>
        <p:blipFill rotWithShape="1">
          <a:blip r:embed="rId2"/>
          <a:srcRect b="29185"/>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0CC24B79-FEB6-C69A-AA8C-F2AE28CCBFC6}"/>
              </a:ext>
            </a:extLst>
          </p:cNvPr>
          <p:cNvSpPr>
            <a:spLocks noGrp="1"/>
          </p:cNvSpPr>
          <p:nvPr>
            <p:ph idx="1"/>
          </p:nvPr>
        </p:nvSpPr>
        <p:spPr>
          <a:xfrm>
            <a:off x="4793528" y="2321152"/>
            <a:ext cx="6981245" cy="4426942"/>
          </a:xfrm>
        </p:spPr>
        <p:txBody>
          <a:bodyPr vert="horz" lIns="91440" tIns="45720" rIns="91440" bIns="45720" anchor="t" anchorCtr="0" compatLnSpc="1">
            <a:noAutofit/>
          </a:bodyPr>
          <a:lstStyle/>
          <a:p>
            <a:pPr marL="0" indent="0">
              <a:lnSpc>
                <a:spcPct val="90000"/>
              </a:lnSpc>
              <a:buNone/>
            </a:pPr>
            <a:r>
              <a:rPr lang="en-GB" sz="1600"/>
              <a:t>PTSD can be caused by exposure to traumatic events such as:</a:t>
            </a:r>
            <a:endParaRPr lang="en-US" sz="1600"/>
          </a:p>
          <a:p>
            <a:pPr>
              <a:lnSpc>
                <a:spcPct val="90000"/>
              </a:lnSpc>
            </a:pPr>
            <a:r>
              <a:rPr lang="en-GB" sz="1600"/>
              <a:t>Combat and War</a:t>
            </a:r>
          </a:p>
          <a:p>
            <a:pPr>
              <a:lnSpc>
                <a:spcPct val="90000"/>
              </a:lnSpc>
            </a:pPr>
            <a:r>
              <a:rPr lang="en-GB" sz="1600"/>
              <a:t>Physical Assault- witnessing violence whether in the community or domestic setting, can be at risk for developing PTSD.</a:t>
            </a:r>
          </a:p>
          <a:p>
            <a:pPr>
              <a:lnSpc>
                <a:spcPct val="90000"/>
              </a:lnSpc>
            </a:pPr>
            <a:r>
              <a:rPr lang="en-GB" sz="1600"/>
              <a:t>Sexual Abuse</a:t>
            </a:r>
          </a:p>
          <a:p>
            <a:pPr>
              <a:lnSpc>
                <a:spcPct val="90000"/>
              </a:lnSpc>
            </a:pPr>
            <a:r>
              <a:rPr lang="en-GB" sz="1600"/>
              <a:t>Serious bodily injuries such as loss of a limb.</a:t>
            </a:r>
          </a:p>
          <a:p>
            <a:pPr>
              <a:lnSpc>
                <a:spcPct val="90000"/>
              </a:lnSpc>
            </a:pPr>
            <a:r>
              <a:rPr lang="en-GB" sz="1600"/>
              <a:t>Childhood Trauma</a:t>
            </a:r>
          </a:p>
          <a:p>
            <a:pPr>
              <a:lnSpc>
                <a:spcPct val="90000"/>
              </a:lnSpc>
            </a:pPr>
            <a:r>
              <a:rPr lang="en-GB" sz="1600"/>
              <a:t> A loss or Bereavement</a:t>
            </a:r>
            <a:endParaRPr lang="en-US" sz="1600"/>
          </a:p>
          <a:p>
            <a:pPr>
              <a:lnSpc>
                <a:spcPct val="90000"/>
              </a:lnSpc>
            </a:pPr>
            <a:r>
              <a:rPr lang="en-US" sz="1600"/>
              <a:t>Emotional &amp; mental abuse</a:t>
            </a:r>
            <a:endParaRPr lang="en-GB" sz="1600"/>
          </a:p>
          <a:p>
            <a:pPr marL="0" indent="0">
              <a:lnSpc>
                <a:spcPct val="90000"/>
              </a:lnSpc>
              <a:buNone/>
            </a:pPr>
            <a:r>
              <a:rPr lang="en-GB" sz="1600"/>
              <a:t>Amongst many other events that can happen in our daily lives.</a:t>
            </a:r>
          </a:p>
          <a:p>
            <a:pPr marL="0" indent="0">
              <a:lnSpc>
                <a:spcPct val="90000"/>
              </a:lnSpc>
              <a:buNone/>
            </a:pPr>
            <a:r>
              <a:rPr lang="en-GB" sz="1600"/>
              <a:t>Individuals who are fully trained in their professions are not excused from being affected by their experiences at work. Police officers, firefighters, and paramedics who are exposed to traumatic events in the line of duty can also develop PTSD.</a:t>
            </a:r>
          </a:p>
        </p:txBody>
      </p:sp>
    </p:spTree>
    <p:extLst>
      <p:ext uri="{BB962C8B-B14F-4D97-AF65-F5344CB8AC3E}">
        <p14:creationId xmlns:p14="http://schemas.microsoft.com/office/powerpoint/2010/main" val="2412297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Free download | emotion, front view, negative emotion, shouting, one ...">
            <a:extLst>
              <a:ext uri="{FF2B5EF4-FFF2-40B4-BE49-F238E27FC236}">
                <a16:creationId xmlns:a16="http://schemas.microsoft.com/office/drawing/2014/main" id="{01253B44-606E-7303-9E08-7131462C54C7}"/>
              </a:ext>
            </a:extLst>
          </p:cNvPr>
          <p:cNvPicPr>
            <a:picLocks noChangeAspect="1"/>
          </p:cNvPicPr>
          <p:nvPr/>
        </p:nvPicPr>
        <p:blipFill>
          <a:blip r:embed="rId2"/>
          <a:stretch>
            <a:fillRect/>
          </a:stretch>
        </p:blipFill>
        <p:spPr>
          <a:xfrm>
            <a:off x="443559" y="1713249"/>
            <a:ext cx="5059230" cy="3643861"/>
          </a:xfrm>
          <a:prstGeom prst="rect">
            <a:avLst/>
          </a:prstGeom>
        </p:spPr>
      </p:pic>
      <p:sp>
        <p:nvSpPr>
          <p:cNvPr id="17"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D3F4FB-DE9E-C2A7-8E06-C3E85F04FF00}"/>
              </a:ext>
            </a:extLst>
          </p:cNvPr>
          <p:cNvSpPr>
            <a:spLocks noGrp="1"/>
          </p:cNvSpPr>
          <p:nvPr>
            <p:ph idx="1"/>
          </p:nvPr>
        </p:nvSpPr>
        <p:spPr>
          <a:xfrm>
            <a:off x="6095801" y="2927214"/>
            <a:ext cx="5604891" cy="4148436"/>
          </a:xfrm>
        </p:spPr>
        <p:txBody>
          <a:bodyPr vert="horz" wrap="square" lIns="91440" tIns="45720" rIns="91440" bIns="45720" anchor="t" anchorCtr="0" compatLnSpc="1">
            <a:noAutofit/>
          </a:bodyPr>
          <a:lstStyle/>
          <a:p>
            <a:pPr marL="0" indent="0">
              <a:lnSpc>
                <a:spcPct val="90000"/>
              </a:lnSpc>
              <a:buNone/>
            </a:pPr>
            <a:r>
              <a:rPr lang="en-GB"/>
              <a:t>Gradually there became more awareness to the long-term impact of trauma on mental health.</a:t>
            </a:r>
          </a:p>
          <a:p>
            <a:pPr marL="0" indent="0">
              <a:lnSpc>
                <a:spcPct val="90000"/>
              </a:lnSpc>
              <a:buNone/>
            </a:pPr>
            <a:r>
              <a:rPr lang="en-GB"/>
              <a:t>PTSD was officially recognized as a psychiatric disorder in 1980 with the publication of the third edition in the Diagnostic and Statistical Manual of Mental Disorders (DSM-III). The criteria included exposure to a traumatic event, re-experiencing symptoms, avoidance, and arousal symptoms.</a:t>
            </a:r>
          </a:p>
          <a:p>
            <a:pPr marL="0" indent="0">
              <a:lnSpc>
                <a:spcPct val="90000"/>
              </a:lnSpc>
              <a:buNone/>
            </a:pPr>
            <a:r>
              <a:rPr lang="en-GB"/>
              <a:t>This inclusion helped the development of more comprehensive approaches to treatment &amp; care for individuals affected by traumatic stress.</a:t>
            </a:r>
            <a:br>
              <a:rPr lang="en-GB"/>
            </a:br>
            <a:endParaRPr lang="en-GB" sz="1600"/>
          </a:p>
        </p:txBody>
      </p:sp>
    </p:spTree>
    <p:extLst>
      <p:ext uri="{BB962C8B-B14F-4D97-AF65-F5344CB8AC3E}">
        <p14:creationId xmlns:p14="http://schemas.microsoft.com/office/powerpoint/2010/main" val="1150844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240D80-89D7-31E1-2D19-C696790EFFB7}"/>
              </a:ext>
            </a:extLst>
          </p:cNvPr>
          <p:cNvSpPr>
            <a:spLocks noGrp="1"/>
          </p:cNvSpPr>
          <p:nvPr>
            <p:ph idx="1"/>
          </p:nvPr>
        </p:nvSpPr>
        <p:spPr>
          <a:xfrm>
            <a:off x="838200" y="1929384"/>
            <a:ext cx="10515600" cy="4251960"/>
          </a:xfrm>
        </p:spPr>
        <p:txBody>
          <a:bodyPr>
            <a:normAutofit/>
          </a:bodyPr>
          <a:lstStyle/>
          <a:p>
            <a:pPr marL="0" indent="0">
              <a:buNone/>
            </a:pPr>
            <a:r>
              <a:rPr lang="en-GB" sz="1900" dirty="0"/>
              <a:t>This recognition not only helped military personnel but also survivors of other traumatic events.</a:t>
            </a:r>
            <a:endParaRPr lang="en-US" sz="1900" dirty="0"/>
          </a:p>
          <a:p>
            <a:pPr marL="0" indent="0">
              <a:buNone/>
            </a:pPr>
            <a:r>
              <a:rPr lang="en-GB" sz="1900" dirty="0"/>
              <a:t>Events such as accidents and natural disasters are now acknowledged as potential triggers for PTSD.</a:t>
            </a:r>
            <a:endParaRPr lang="en-US" sz="1900" dirty="0"/>
          </a:p>
          <a:p>
            <a:pPr marL="0" indent="0">
              <a:buNone/>
            </a:pPr>
            <a:r>
              <a:rPr lang="en-GB" sz="1900" dirty="0"/>
              <a:t>Post-traumatic stress disorder can be grouped into four main clusters:</a:t>
            </a:r>
            <a:endParaRPr lang="en-US" sz="1900" dirty="0"/>
          </a:p>
          <a:p>
            <a:pPr marL="0" indent="0">
              <a:buNone/>
            </a:pPr>
            <a:endParaRPr lang="en-GB" sz="1900"/>
          </a:p>
          <a:p>
            <a:pPr>
              <a:buFont typeface="Arial" pitchFamily="18"/>
              <a:buChar char="•"/>
            </a:pPr>
            <a:r>
              <a:rPr lang="en-GB" sz="1900" dirty="0"/>
              <a:t>Intrusion symptoms. </a:t>
            </a:r>
          </a:p>
          <a:p>
            <a:pPr>
              <a:buFont typeface="Arial" pitchFamily="18"/>
              <a:buChar char="•"/>
            </a:pPr>
            <a:r>
              <a:rPr lang="en-GB" sz="1900" dirty="0"/>
              <a:t>Avoidance.</a:t>
            </a:r>
          </a:p>
          <a:p>
            <a:pPr>
              <a:buFont typeface="Arial" pitchFamily="18"/>
              <a:buChar char="•"/>
            </a:pPr>
            <a:r>
              <a:rPr lang="en-GB" sz="1900" dirty="0"/>
              <a:t>Negative alterations in cognition and mood.</a:t>
            </a:r>
          </a:p>
          <a:p>
            <a:pPr>
              <a:buFont typeface="Arial" pitchFamily="18"/>
              <a:buChar char="•"/>
            </a:pPr>
            <a:r>
              <a:rPr lang="en-GB" sz="1900" dirty="0"/>
              <a:t>Alterations in arousals and reactivity.</a:t>
            </a:r>
          </a:p>
          <a:p>
            <a:pPr>
              <a:buFont typeface="Arial" pitchFamily="18"/>
              <a:buChar char="•"/>
            </a:pPr>
            <a:endParaRPr lang="en-GB" sz="1900"/>
          </a:p>
          <a:p>
            <a:pPr>
              <a:buFont typeface="Arial" pitchFamily="18"/>
              <a:buChar char="•"/>
            </a:pPr>
            <a:endParaRPr lang="en-GB" sz="2200"/>
          </a:p>
          <a:p>
            <a:pPr>
              <a:buFont typeface="Arial" pitchFamily="18"/>
              <a:buChar char="•"/>
            </a:pPr>
            <a:endParaRPr lang="en-GB" sz="2200"/>
          </a:p>
        </p:txBody>
      </p:sp>
    </p:spTree>
    <p:extLst>
      <p:ext uri="{BB962C8B-B14F-4D97-AF65-F5344CB8AC3E}">
        <p14:creationId xmlns:p14="http://schemas.microsoft.com/office/powerpoint/2010/main" val="3406140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2">
            <a:extLst>
              <a:ext uri="{FF2B5EF4-FFF2-40B4-BE49-F238E27FC236}">
                <a16:creationId xmlns:a16="http://schemas.microsoft.com/office/drawing/2014/main" id="{78B045F1-9ECE-E1C7-4180-17C87521DF7A}"/>
              </a:ext>
            </a:extLst>
          </p:cNvPr>
          <p:cNvSpPr txBox="1">
            <a:spLocks noGrp="1"/>
          </p:cNvSpPr>
          <p:nvPr>
            <p:ph idx="1"/>
          </p:nvPr>
        </p:nvSpPr>
        <p:spPr>
          <a:xfrm>
            <a:off x="312025" y="285870"/>
            <a:ext cx="7813176" cy="6173018"/>
          </a:xfrm>
        </p:spPr>
        <p:txBody>
          <a:bodyPr>
            <a:normAutofit/>
          </a:bodyPr>
          <a:lstStyle/>
          <a:p>
            <a:pPr marL="0" indent="0">
              <a:lnSpc>
                <a:spcPct val="80000"/>
              </a:lnSpc>
              <a:buNone/>
            </a:pPr>
            <a:endParaRPr lang="en-GB" sz="1600"/>
          </a:p>
          <a:p>
            <a:pPr marL="0" indent="0">
              <a:lnSpc>
                <a:spcPct val="80000"/>
              </a:lnSpc>
              <a:buNone/>
            </a:pPr>
            <a:r>
              <a:rPr lang="en-GB" sz="1600"/>
              <a:t>Early interventions and support from mental health professionals can significantly improve the lives of individuals.</a:t>
            </a:r>
            <a:endParaRPr lang="en-US" sz="1600"/>
          </a:p>
          <a:p>
            <a:pPr marL="0" indent="0">
              <a:lnSpc>
                <a:spcPct val="90000"/>
              </a:lnSpc>
              <a:buNone/>
            </a:pPr>
            <a:endParaRPr lang="en-GB" sz="1600"/>
          </a:p>
          <a:p>
            <a:pPr marL="0" indent="0">
              <a:lnSpc>
                <a:spcPct val="90000"/>
              </a:lnSpc>
              <a:buNone/>
            </a:pPr>
            <a:r>
              <a:rPr lang="en-GB" sz="1600"/>
              <a:t>With increased understanding over the years there have been advancements in evidence-based treatments for PTSD.</a:t>
            </a:r>
            <a:endParaRPr lang="en-GB"/>
          </a:p>
          <a:p>
            <a:pPr marL="0" indent="0">
              <a:lnSpc>
                <a:spcPct val="90000"/>
              </a:lnSpc>
              <a:buNone/>
            </a:pPr>
            <a:r>
              <a:rPr lang="en-GB" sz="1600"/>
              <a:t>One effective treatment is psychotherapy, which involves talking with a trained therapist to address and manage symptoms.  </a:t>
            </a:r>
            <a:endParaRPr lang="en-US" sz="1600"/>
          </a:p>
          <a:p>
            <a:pPr marL="285750" lvl="0" indent="-285750">
              <a:lnSpc>
                <a:spcPct val="90000"/>
              </a:lnSpc>
              <a:buFont typeface="Arial" pitchFamily="18"/>
              <a:buChar char="•"/>
            </a:pPr>
            <a:r>
              <a:rPr lang="en-GB" sz="1600"/>
              <a:t>Cognitive behavioural therapy (CBT) </a:t>
            </a:r>
          </a:p>
          <a:p>
            <a:pPr>
              <a:lnSpc>
                <a:spcPct val="90000"/>
              </a:lnSpc>
              <a:buFont typeface="Arial" pitchFamily="18"/>
              <a:buChar char="•"/>
            </a:pPr>
            <a:r>
              <a:rPr lang="en-GB" sz="1600"/>
              <a:t>  Eye movement desensitization and repossessing (EMDR) </a:t>
            </a:r>
          </a:p>
          <a:p>
            <a:pPr>
              <a:lnSpc>
                <a:spcPct val="90000"/>
              </a:lnSpc>
              <a:buFont typeface="Arial" pitchFamily="18"/>
              <a:buChar char="•"/>
            </a:pPr>
            <a:r>
              <a:rPr lang="en-GB" sz="1600"/>
              <a:t>  Exposure therapy</a:t>
            </a:r>
          </a:p>
          <a:p>
            <a:pPr marL="0" indent="0">
              <a:lnSpc>
                <a:spcPct val="90000"/>
              </a:lnSpc>
              <a:buNone/>
            </a:pPr>
            <a:endParaRPr lang="en-GB" sz="1600"/>
          </a:p>
          <a:p>
            <a:pPr marL="0" indent="0">
              <a:lnSpc>
                <a:spcPct val="90000"/>
              </a:lnSpc>
              <a:buNone/>
            </a:pPr>
            <a:r>
              <a:rPr lang="en-GB" sz="1600"/>
              <a:t>In addition to psychotherapy, medication is usually an essential component of PTSD treatment. </a:t>
            </a:r>
          </a:p>
          <a:p>
            <a:pPr marL="0" indent="0">
              <a:lnSpc>
                <a:spcPct val="90000"/>
              </a:lnSpc>
              <a:buNone/>
            </a:pPr>
            <a:r>
              <a:rPr lang="en-GB" sz="1600"/>
              <a:t>Antidepressants, particularly selective serotonin reuptake inhibitors (SSRIs), are commonly prescribed to help alleviate symptoms such as depression, anxiety, and intrusive thoughts. Other medications, such as anti-anxiety medications for individuals experiencing nightmares, may also be considered based on the individual needs.</a:t>
            </a:r>
            <a:endParaRPr lang="en-GB"/>
          </a:p>
          <a:p>
            <a:pPr marL="0" indent="0">
              <a:lnSpc>
                <a:spcPct val="90000"/>
              </a:lnSpc>
              <a:buNone/>
            </a:pPr>
            <a:endParaRPr lang="en-GB" sz="1400"/>
          </a:p>
          <a:p>
            <a:pPr marL="0" lvl="0" indent="0">
              <a:lnSpc>
                <a:spcPct val="90000"/>
              </a:lnSpc>
              <a:buNone/>
            </a:pPr>
            <a:br>
              <a:rPr lang="en-GB" sz="800"/>
            </a:br>
            <a:endParaRPr lang="en-GB" sz="800"/>
          </a:p>
          <a:p>
            <a:pPr lvl="0">
              <a:lnSpc>
                <a:spcPct val="90000"/>
              </a:lnSpc>
              <a:buFont typeface="Arial" pitchFamily="18"/>
              <a:buChar char="•"/>
            </a:pPr>
            <a:endParaRPr lang="en-GB" sz="800"/>
          </a:p>
        </p:txBody>
      </p:sp>
      <p:pic>
        <p:nvPicPr>
          <p:cNvPr id="3" name="Picture 5">
            <a:extLst>
              <a:ext uri="{FF2B5EF4-FFF2-40B4-BE49-F238E27FC236}">
                <a16:creationId xmlns:a16="http://schemas.microsoft.com/office/drawing/2014/main" id="{CDE48017-2073-24F7-8155-208DE089F47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39" r="2339"/>
          <a:stretch/>
        </p:blipFill>
        <p:spPr>
          <a:xfrm>
            <a:off x="7149473" y="137420"/>
            <a:ext cx="5005052" cy="6470745"/>
          </a:xfrm>
          <a:prstGeom prst="rect">
            <a:avLst/>
          </a:prstGeom>
          <a:noFill/>
          <a:effectLst/>
        </p:spPr>
      </p:pic>
      <p:sp>
        <p:nvSpPr>
          <p:cNvPr id="4" name="TextBox 3">
            <a:extLst>
              <a:ext uri="{FF2B5EF4-FFF2-40B4-BE49-F238E27FC236}">
                <a16:creationId xmlns:a16="http://schemas.microsoft.com/office/drawing/2014/main" id="{1D33F00C-1560-E304-0E93-9E5EE7591C5C}"/>
              </a:ext>
            </a:extLst>
          </p:cNvPr>
          <p:cNvSpPr txBox="1"/>
          <p:nvPr/>
        </p:nvSpPr>
        <p:spPr>
          <a:xfrm>
            <a:off x="7186613" y="6620786"/>
            <a:ext cx="5005387" cy="317500"/>
          </a:xfrm>
          <a:prstGeom prst="rect">
            <a:avLst/>
          </a:prstGeom>
        </p:spPr>
        <p:txBody>
          <a:bodyPr>
            <a:normAutofit fontScale="85000" lnSpcReduction="10000"/>
          </a:bodyPr>
          <a:lstStyle/>
          <a:p>
            <a:r>
              <a:rPr lang="en-US">
                <a:hlinkClick r:id="rId3"/>
              </a:rPr>
              <a:t>This Photo</a:t>
            </a:r>
            <a:r>
              <a:rPr lang="en-US"/>
              <a:t> by Unknown author is licensed under </a:t>
            </a:r>
            <a:r>
              <a:rPr lang="en-US">
                <a:hlinkClick r:id="rId4"/>
              </a:rPr>
              <a:t>CC BY-NC</a:t>
            </a:r>
            <a:r>
              <a:rPr lang="en-US"/>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610B24-6D25-2EFC-9703-2C1AE50460A9}"/>
              </a:ext>
            </a:extLst>
          </p:cNvPr>
          <p:cNvSpPr>
            <a:spLocks noGrp="1"/>
          </p:cNvSpPr>
          <p:nvPr>
            <p:ph idx="1"/>
          </p:nvPr>
        </p:nvSpPr>
        <p:spPr>
          <a:xfrm>
            <a:off x="335149" y="1902675"/>
            <a:ext cx="7125781" cy="4887418"/>
          </a:xfrm>
        </p:spPr>
        <p:txBody>
          <a:bodyPr anchor="t">
            <a:normAutofit lnSpcReduction="10000"/>
          </a:bodyPr>
          <a:lstStyle/>
          <a:p>
            <a:pPr marL="0" indent="0">
              <a:lnSpc>
                <a:spcPct val="90000"/>
              </a:lnSpc>
              <a:buNone/>
            </a:pPr>
            <a:r>
              <a:rPr lang="en-GB" sz="1600"/>
              <a:t>In the early stages of PTSD the available medications for treating psychological symptoms were limited.</a:t>
            </a:r>
            <a:endParaRPr lang="en-US" sz="1600"/>
          </a:p>
          <a:p>
            <a:pPr marL="0" indent="0">
              <a:lnSpc>
                <a:spcPct val="90000"/>
              </a:lnSpc>
              <a:buNone/>
            </a:pPr>
            <a:r>
              <a:rPr lang="en-GB" sz="1600"/>
              <a:t>Prior to the understanding we have now of the disorder, PTSD wasn’t as well understood in the 18th and 19th Century. This came with its battles of stigmatisation, mistreatment and inadequate medication. </a:t>
            </a:r>
            <a:endParaRPr lang="en-US" sz="1600"/>
          </a:p>
          <a:p>
            <a:pPr marL="0" indent="0">
              <a:lnSpc>
                <a:spcPct val="90000"/>
              </a:lnSpc>
              <a:buNone/>
            </a:pPr>
            <a:r>
              <a:rPr lang="en-GB" sz="1600"/>
              <a:t>Various medications were prescribed to alleviate symptoms of what was then termed "shell shock," now recognized as post-traumatic stress disorder (PTSD). </a:t>
            </a:r>
          </a:p>
          <a:p>
            <a:pPr marL="0" indent="0">
              <a:lnSpc>
                <a:spcPct val="90000"/>
              </a:lnSpc>
              <a:buNone/>
            </a:pPr>
            <a:r>
              <a:rPr lang="en-GB" sz="1600"/>
              <a:t>In the early stages the available medications for treating psychological symptoms were limited.</a:t>
            </a:r>
          </a:p>
          <a:p>
            <a:pPr marL="0" indent="0">
              <a:lnSpc>
                <a:spcPct val="90000"/>
              </a:lnSpc>
              <a:buNone/>
            </a:pPr>
            <a:r>
              <a:rPr lang="en-GB" sz="1600"/>
              <a:t>Some commonly used medication:</a:t>
            </a:r>
          </a:p>
          <a:p>
            <a:pPr marL="285750" indent="-285750">
              <a:lnSpc>
                <a:spcPct val="90000"/>
              </a:lnSpc>
              <a:buFont typeface="Arial" pitchFamily="18"/>
              <a:buChar char="•"/>
            </a:pPr>
            <a:r>
              <a:rPr lang="en-GB" sz="1600"/>
              <a:t>Bromides.</a:t>
            </a:r>
          </a:p>
          <a:p>
            <a:pPr marL="285750" indent="-285750">
              <a:lnSpc>
                <a:spcPct val="90000"/>
              </a:lnSpc>
              <a:buFont typeface="Arial" pitchFamily="18"/>
              <a:buChar char="•"/>
            </a:pPr>
            <a:r>
              <a:rPr lang="en-GB" sz="1600"/>
              <a:t>Opiates.</a:t>
            </a:r>
          </a:p>
          <a:p>
            <a:pPr marL="285750" indent="-285750">
              <a:lnSpc>
                <a:spcPct val="90000"/>
              </a:lnSpc>
              <a:buFont typeface="Arial" pitchFamily="18"/>
              <a:buChar char="•"/>
            </a:pPr>
            <a:r>
              <a:rPr lang="en-GB" sz="1600"/>
              <a:t>Barbiturates.</a:t>
            </a:r>
          </a:p>
          <a:p>
            <a:pPr marL="0" indent="0">
              <a:lnSpc>
                <a:spcPct val="90000"/>
              </a:lnSpc>
              <a:buNone/>
            </a:pPr>
            <a:r>
              <a:rPr lang="en-GB" sz="1600"/>
              <a:t>The use of these medications presented challenges due to concerns like dependence, tolerance, and overdose. Their safety limitations raised awareness in the medical community about the risks in prolonged use, driving the development of safer alternative medications over time.</a:t>
            </a:r>
          </a:p>
          <a:p>
            <a:pPr marL="285750" indent="-285750">
              <a:lnSpc>
                <a:spcPct val="90000"/>
              </a:lnSpc>
              <a:buFont typeface="Arial" pitchFamily="18"/>
              <a:buChar char="•"/>
            </a:pPr>
            <a:endParaRPr lang="en-GB" sz="1600"/>
          </a:p>
          <a:p>
            <a:pPr marL="285750" indent="-285750">
              <a:lnSpc>
                <a:spcPct val="90000"/>
              </a:lnSpc>
              <a:buFont typeface="Arial" pitchFamily="18"/>
              <a:buChar char="•"/>
            </a:pPr>
            <a:endParaRPr lang="en-GB" sz="1600"/>
          </a:p>
          <a:p>
            <a:pPr marL="0" indent="0">
              <a:lnSpc>
                <a:spcPct val="90000"/>
              </a:lnSpc>
              <a:buNone/>
            </a:pPr>
            <a:endParaRPr lang="en-GB" sz="1600"/>
          </a:p>
          <a:p>
            <a:pPr marL="0" indent="0">
              <a:lnSpc>
                <a:spcPct val="90000"/>
              </a:lnSpc>
              <a:buNone/>
            </a:pPr>
            <a:endParaRPr lang="en-GB" sz="1600"/>
          </a:p>
        </p:txBody>
      </p:sp>
      <p:pic>
        <p:nvPicPr>
          <p:cNvPr id="4" name="Picture 3" descr="A mortar and pestle with leaves next to a bottle of pills&#10;&#10;Description automatically generated">
            <a:extLst>
              <a:ext uri="{FF2B5EF4-FFF2-40B4-BE49-F238E27FC236}">
                <a16:creationId xmlns:a16="http://schemas.microsoft.com/office/drawing/2014/main" id="{64006E83-C3D8-FC1F-0964-CBBD6FD9FCA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5544" r="-3" b="-3"/>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7AFC8D65-4540-E09D-7CD0-930DD82B6981}"/>
              </a:ext>
            </a:extLst>
          </p:cNvPr>
          <p:cNvSpPr txBox="1"/>
          <p:nvPr/>
        </p:nvSpPr>
        <p:spPr>
          <a:xfrm>
            <a:off x="9295254" y="5990433"/>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824244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t growing in a concrete crack">
            <a:extLst>
              <a:ext uri="{FF2B5EF4-FFF2-40B4-BE49-F238E27FC236}">
                <a16:creationId xmlns:a16="http://schemas.microsoft.com/office/drawing/2014/main" id="{16F6A88C-BC50-6DE9-A614-B8557167E411}"/>
              </a:ext>
            </a:extLst>
          </p:cNvPr>
          <p:cNvPicPr>
            <a:picLocks noChangeAspect="1"/>
          </p:cNvPicPr>
          <p:nvPr/>
        </p:nvPicPr>
        <p:blipFill rotWithShape="1">
          <a:blip r:embed="rId2"/>
          <a:srcRect l="18159" r="36509" b="-1"/>
          <a:stretch/>
        </p:blipFill>
        <p:spPr>
          <a:xfrm>
            <a:off x="-462196" y="10"/>
            <a:ext cx="4420000"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7BB0E6-49B0-D6C0-E45E-AF5D03D9E7C2}"/>
              </a:ext>
            </a:extLst>
          </p:cNvPr>
          <p:cNvSpPr>
            <a:spLocks noGrp="1"/>
          </p:cNvSpPr>
          <p:nvPr>
            <p:ph idx="1"/>
          </p:nvPr>
        </p:nvSpPr>
        <p:spPr>
          <a:xfrm>
            <a:off x="4392107" y="2869017"/>
            <a:ext cx="7602182" cy="4138825"/>
          </a:xfrm>
        </p:spPr>
        <p:txBody>
          <a:bodyPr vert="horz" wrap="square" lIns="91440" tIns="45720" rIns="91440" bIns="45720" anchor="t" anchorCtr="0" compatLnSpc="1">
            <a:noAutofit/>
          </a:bodyPr>
          <a:lstStyle/>
          <a:p>
            <a:pPr marL="0" indent="0">
              <a:lnSpc>
                <a:spcPct val="90000"/>
              </a:lnSpc>
              <a:buNone/>
            </a:pPr>
            <a:endParaRPr lang="en-GB" sz="1600"/>
          </a:p>
          <a:p>
            <a:pPr marL="0" indent="0">
              <a:lnSpc>
                <a:spcPct val="90000"/>
              </a:lnSpc>
              <a:buNone/>
            </a:pPr>
            <a:endParaRPr lang="en-GB" sz="1600"/>
          </a:p>
          <a:p>
            <a:pPr marL="0" indent="0">
              <a:lnSpc>
                <a:spcPct val="90000"/>
              </a:lnSpc>
              <a:buNone/>
            </a:pPr>
            <a:endParaRPr lang="en-GB" sz="1600"/>
          </a:p>
          <a:p>
            <a:pPr marL="0" indent="0">
              <a:lnSpc>
                <a:spcPct val="90000"/>
              </a:lnSpc>
              <a:buNone/>
            </a:pPr>
            <a:endParaRPr lang="en-GB" sz="1600"/>
          </a:p>
          <a:p>
            <a:pPr marL="0" indent="0">
              <a:lnSpc>
                <a:spcPct val="90000"/>
              </a:lnSpc>
              <a:buNone/>
            </a:pPr>
            <a:endParaRPr lang="en-GB" sz="1600"/>
          </a:p>
          <a:p>
            <a:pPr marL="0" indent="0">
              <a:lnSpc>
                <a:spcPct val="90000"/>
              </a:lnSpc>
              <a:buNone/>
            </a:pPr>
            <a:endParaRPr lang="en-GB" sz="1200"/>
          </a:p>
          <a:p>
            <a:pPr marL="0" indent="0">
              <a:lnSpc>
                <a:spcPct val="90000"/>
              </a:lnSpc>
              <a:buNone/>
            </a:pPr>
            <a:endParaRPr lang="en-GB" sz="1200"/>
          </a:p>
          <a:p>
            <a:pPr marL="0" indent="0">
              <a:lnSpc>
                <a:spcPct val="90000"/>
              </a:lnSpc>
              <a:buNone/>
            </a:pPr>
            <a:endParaRPr lang="en-GB" sz="1200"/>
          </a:p>
        </p:txBody>
      </p:sp>
      <p:sp>
        <p:nvSpPr>
          <p:cNvPr id="2" name="TextBox 1">
            <a:extLst>
              <a:ext uri="{FF2B5EF4-FFF2-40B4-BE49-F238E27FC236}">
                <a16:creationId xmlns:a16="http://schemas.microsoft.com/office/drawing/2014/main" id="{ED61F4B3-49DD-EADC-5D4E-3CC4B4D3F878}"/>
              </a:ext>
            </a:extLst>
          </p:cNvPr>
          <p:cNvSpPr txBox="1"/>
          <p:nvPr/>
        </p:nvSpPr>
        <p:spPr>
          <a:xfrm>
            <a:off x="4131038" y="2544580"/>
            <a:ext cx="791480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Cultural and social attitudes of the time influenced the perception of mental health. Placing a strong emphasis on stoicism, individuals would have been expected to endure hardship without expressing emotional distress. Due to this belief, you would be seen as lacking in moral character or personal strength. </a:t>
            </a:r>
            <a:r>
              <a:rPr lang="en-US"/>
              <a:t>​</a:t>
            </a:r>
          </a:p>
          <a:p>
            <a:endParaRPr lang="en-US"/>
          </a:p>
          <a:p>
            <a:r>
              <a:rPr lang="en-GB"/>
              <a:t>Not everyone was convinced it was because of the war and were still viewing people with mental illness or uncommon physical distress as undesirable degenerates. Leaving these individuals who were already traumatised feeling less hopeful and pushed out from society. ​</a:t>
            </a:r>
          </a:p>
          <a:p>
            <a:endParaRPr lang="en-GB"/>
          </a:p>
          <a:p>
            <a:r>
              <a:rPr lang="en-GB"/>
              <a:t>Formal psychological interventions for PTSD were virtually non-existent during the World War.​ There were no established psychological treatments or therapies aimed specifically​ at addressing the mental health needs of soldiers.​</a:t>
            </a:r>
          </a:p>
          <a:p>
            <a:r>
              <a:rPr lang="en-GB">
                <a:cs typeface="Calibri"/>
              </a:rPr>
              <a:t>Gradually all classes of military were experiencing similar symptoms which led to the questioning of degeneracy. </a:t>
            </a:r>
            <a:endParaRPr lang="en-GB"/>
          </a:p>
        </p:txBody>
      </p:sp>
    </p:spTree>
    <p:extLst>
      <p:ext uri="{BB962C8B-B14F-4D97-AF65-F5344CB8AC3E}">
        <p14:creationId xmlns:p14="http://schemas.microsoft.com/office/powerpoint/2010/main" val="1245002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FD465C-329E-D9AB-4BD3-C4476F4B1F4F}"/>
              </a:ext>
            </a:extLst>
          </p:cNvPr>
          <p:cNvSpPr txBox="1">
            <a:spLocks noGrp="1"/>
          </p:cNvSpPr>
          <p:nvPr>
            <p:ph type="title"/>
          </p:nvPr>
        </p:nvSpPr>
        <p:spPr>
          <a:xfrm>
            <a:off x="841248" y="548640"/>
            <a:ext cx="3600860" cy="5431536"/>
          </a:xfrm>
        </p:spPr>
        <p:txBody>
          <a:bodyPr>
            <a:normAutofit/>
          </a:bodyPr>
          <a:lstStyle/>
          <a:p>
            <a:pPr lvl="0"/>
            <a:r>
              <a:rPr lang="en-GB" sz="4600"/>
              <a:t>References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94AC4E-19F9-3162-8137-5D1E7BC99D3A}"/>
              </a:ext>
            </a:extLst>
          </p:cNvPr>
          <p:cNvSpPr txBox="1">
            <a:spLocks noGrp="1"/>
          </p:cNvSpPr>
          <p:nvPr>
            <p:ph idx="1"/>
          </p:nvPr>
        </p:nvSpPr>
        <p:spPr>
          <a:xfrm>
            <a:off x="5126418" y="552091"/>
            <a:ext cx="6224335" cy="5788944"/>
          </a:xfrm>
        </p:spPr>
        <p:txBody>
          <a:bodyPr anchor="ctr">
            <a:normAutofit/>
          </a:bodyPr>
          <a:lstStyle/>
          <a:p>
            <a:pPr lvl="0">
              <a:lnSpc>
                <a:spcPct val="90000"/>
              </a:lnSpc>
            </a:pPr>
            <a:r>
              <a:rPr lang="en-GB" sz="1900" dirty="0"/>
              <a:t>https://www.ptsd.va.gov/understand/what/avoidance.asp</a:t>
            </a:r>
          </a:p>
          <a:p>
            <a:pPr lvl="0">
              <a:lnSpc>
                <a:spcPct val="90000"/>
              </a:lnSpc>
            </a:pPr>
            <a:r>
              <a:rPr lang="en-GB" sz="1900" dirty="0"/>
              <a:t>Kennedy, D. M. (1989</a:t>
            </a:r>
            <a:r>
              <a:rPr lang="en-GB" sz="1900" i="1" dirty="0"/>
              <a:t>). Over Here: The First World War and American Society.</a:t>
            </a:r>
          </a:p>
          <a:p>
            <a:pPr lvl="0">
              <a:lnSpc>
                <a:spcPct val="90000"/>
              </a:lnSpc>
            </a:pPr>
            <a:r>
              <a:rPr lang="en-GB" sz="1900" dirty="0"/>
              <a:t>Shay, J. (1995). </a:t>
            </a:r>
            <a:r>
              <a:rPr lang="en-GB" sz="1900" i="1" dirty="0"/>
              <a:t>Achilles in Vietnam: Combat Trauma and the Undoing of Character</a:t>
            </a:r>
            <a:r>
              <a:rPr lang="en-GB" sz="1900" dirty="0"/>
              <a:t>.</a:t>
            </a:r>
          </a:p>
          <a:p>
            <a:pPr lvl="0">
              <a:lnSpc>
                <a:spcPct val="90000"/>
              </a:lnSpc>
            </a:pPr>
            <a:r>
              <a:rPr lang="en-GB" sz="1900" dirty="0" err="1"/>
              <a:t>Wertsch</a:t>
            </a:r>
            <a:r>
              <a:rPr lang="en-GB" sz="1900" dirty="0"/>
              <a:t>, M. (1991</a:t>
            </a:r>
            <a:r>
              <a:rPr lang="en-GB" sz="1900" i="1" dirty="0"/>
              <a:t>). Military Brats and Other Global Nomads: Growing Up in Organization Families.</a:t>
            </a:r>
          </a:p>
          <a:p>
            <a:pPr lvl="0">
              <a:lnSpc>
                <a:spcPct val="90000"/>
              </a:lnSpc>
            </a:pPr>
            <a:r>
              <a:rPr lang="en-GB" sz="1900" dirty="0" err="1"/>
              <a:t>Fussell</a:t>
            </a:r>
            <a:r>
              <a:rPr lang="en-GB" sz="1900" dirty="0"/>
              <a:t>, P. (1975). </a:t>
            </a:r>
            <a:r>
              <a:rPr lang="en-GB" sz="1900" i="1" dirty="0"/>
              <a:t>The Great War and Modern Memory.</a:t>
            </a:r>
          </a:p>
          <a:p>
            <a:pPr lvl="0">
              <a:lnSpc>
                <a:spcPct val="90000"/>
              </a:lnSpc>
            </a:pPr>
            <a:r>
              <a:rPr lang="en-GB" sz="1900" dirty="0"/>
              <a:t>Greenberg, G. (2001</a:t>
            </a:r>
            <a:r>
              <a:rPr lang="en-GB" sz="1900" i="1" dirty="0"/>
              <a:t>). The </a:t>
            </a:r>
            <a:r>
              <a:rPr lang="en-GB" sz="1900" i="1" dirty="0" err="1"/>
              <a:t>Trotula</a:t>
            </a:r>
            <a:r>
              <a:rPr lang="en-GB" sz="1900" i="1" dirty="0"/>
              <a:t>: An English Translation of the Medieval Compendium of Women's Medicine.</a:t>
            </a:r>
          </a:p>
          <a:p>
            <a:pPr lvl="0">
              <a:lnSpc>
                <a:spcPct val="90000"/>
              </a:lnSpc>
            </a:pPr>
            <a:r>
              <a:rPr lang="en-GB" sz="1900" dirty="0"/>
              <a:t>Hynes, S. (1990</a:t>
            </a:r>
            <a:r>
              <a:rPr lang="en-GB" sz="1900" i="1" dirty="0"/>
              <a:t>). A War Imagined: The First World War and English Culture.</a:t>
            </a:r>
          </a:p>
          <a:p>
            <a:pPr lvl="0">
              <a:lnSpc>
                <a:spcPct val="90000"/>
              </a:lnSpc>
            </a:pPr>
            <a:r>
              <a:rPr lang="en-GB" sz="1900" dirty="0"/>
              <a:t>McMahon, R. (2017). </a:t>
            </a:r>
            <a:r>
              <a:rPr lang="en-GB" sz="1900" i="1" dirty="0"/>
              <a:t>The Road to Unfreedom: Russia, Europe, America.</a:t>
            </a:r>
          </a:p>
          <a:p>
            <a:pPr lvl="0">
              <a:lnSpc>
                <a:spcPct val="90000"/>
              </a:lnSpc>
            </a:pPr>
            <a:endParaRPr lang="en-GB" sz="1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2">
            <a:extLst>
              <a:ext uri="{FF2B5EF4-FFF2-40B4-BE49-F238E27FC236}">
                <a16:creationId xmlns:a16="http://schemas.microsoft.com/office/drawing/2014/main" id="{E028BC70-08DC-0644-1A11-863BEF0A2346}"/>
              </a:ext>
            </a:extLst>
          </p:cNvPr>
          <p:cNvSpPr txBox="1">
            <a:spLocks noGrp="1"/>
          </p:cNvSpPr>
          <p:nvPr>
            <p:ph idx="1"/>
          </p:nvPr>
        </p:nvSpPr>
        <p:spPr>
          <a:xfrm>
            <a:off x="838200" y="1929384"/>
            <a:ext cx="10515600" cy="4251960"/>
          </a:xfrm>
        </p:spPr>
        <p:txBody>
          <a:bodyPr>
            <a:normAutofit/>
          </a:bodyPr>
          <a:lstStyle/>
          <a:p>
            <a:pPr marL="0" lvl="0" indent="0">
              <a:lnSpc>
                <a:spcPct val="90000"/>
              </a:lnSpc>
              <a:buNone/>
            </a:pPr>
            <a:r>
              <a:rPr lang="en-GB" dirty="0" err="1"/>
              <a:t>Foa</a:t>
            </a:r>
            <a:r>
              <a:rPr lang="en-GB" dirty="0"/>
              <a:t>, E. B., &amp; Meadows, E. A. (1997).</a:t>
            </a:r>
            <a:r>
              <a:rPr lang="en-GB" i="1" dirty="0"/>
              <a:t> Psychosocial treatments for posttraumatic stress disorder: A critical review</a:t>
            </a:r>
            <a:r>
              <a:rPr lang="en-GB" dirty="0"/>
              <a:t>. Review of psychology, 48(1), 449-480.</a:t>
            </a:r>
          </a:p>
          <a:p>
            <a:pPr marL="0" lvl="0" indent="0">
              <a:lnSpc>
                <a:spcPct val="90000"/>
              </a:lnSpc>
              <a:buNone/>
            </a:pPr>
            <a:r>
              <a:rPr lang="en-GB" dirty="0"/>
              <a:t>Friedman, M. J. (2014). </a:t>
            </a:r>
            <a:r>
              <a:rPr lang="en-GB" i="1" dirty="0"/>
              <a:t>History of PTSD in veterans: civil war to DSM-5. </a:t>
            </a:r>
            <a:r>
              <a:rPr lang="en-GB" dirty="0"/>
              <a:t>Journal of traumatic stress, 27(5), 483-492.</a:t>
            </a:r>
          </a:p>
          <a:p>
            <a:pPr marL="0" lvl="0" indent="0">
              <a:lnSpc>
                <a:spcPct val="90000"/>
              </a:lnSpc>
              <a:buNone/>
            </a:pPr>
            <a:r>
              <a:rPr lang="en-GB" dirty="0">
                <a:hlinkClick r:id="rId2" tooltip="https://courses.lumenlearning.com/wm-abnormalpsych/chapter/posttraumatic-stress-disorder/"/>
              </a:rPr>
              <a:t>This Photo</a:t>
            </a:r>
            <a:r>
              <a:rPr lang="en-GB" dirty="0"/>
              <a:t> by Unknown Author is licensed under </a:t>
            </a:r>
            <a:r>
              <a:rPr lang="en-GB" dirty="0">
                <a:hlinkClick r:id="rId3" tooltip="https://creativecommons.org/licenses/by/3.0/"/>
              </a:rPr>
              <a:t>CC BY</a:t>
            </a:r>
            <a:endParaRPr lang="en-GB" dirty="0"/>
          </a:p>
          <a:p>
            <a:pPr marL="0" lvl="0" indent="0">
              <a:lnSpc>
                <a:spcPct val="90000"/>
              </a:lnSpc>
              <a:buNone/>
            </a:pPr>
            <a:r>
              <a:rPr lang="en-GB" dirty="0">
                <a:hlinkClick r:id="rId4" tooltip="https://worditout.com/word-cloud/4664894"/>
              </a:rPr>
              <a:t>This Photo</a:t>
            </a:r>
            <a:r>
              <a:rPr lang="en-GB" dirty="0"/>
              <a:t> by Unknown Author is licensed under </a:t>
            </a:r>
            <a:r>
              <a:rPr lang="en-GB" dirty="0">
                <a:hlinkClick r:id="rId5" tooltip="https://creativecommons.org/licenses/by-nc-nd/3.0/"/>
              </a:rPr>
              <a:t>CC BY-NC-ND</a:t>
            </a:r>
            <a:endParaRPr lang="en-GB" dirty="0"/>
          </a:p>
          <a:p>
            <a:pPr marL="0" lvl="0" indent="0">
              <a:lnSpc>
                <a:spcPct val="90000"/>
              </a:lnSpc>
              <a:buNone/>
            </a:pPr>
            <a:r>
              <a:rPr lang="en-GB" dirty="0"/>
              <a:t>Ernst, D. B. (2018</a:t>
            </a:r>
            <a:r>
              <a:rPr lang="en-GB" i="1" dirty="0"/>
              <a:t>). Wives of War: Soldiers' Lives After the Beehive State Battles.</a:t>
            </a:r>
          </a:p>
          <a:p>
            <a:pPr marL="0" lvl="0" indent="0">
              <a:lnSpc>
                <a:spcPct val="90000"/>
              </a:lnSpc>
              <a:buNone/>
            </a:pPr>
            <a:r>
              <a:rPr lang="en-GB" dirty="0"/>
              <a:t>This Photo by Unknown Author is licensed under CC BY-SA</a:t>
            </a:r>
          </a:p>
          <a:p>
            <a:pPr marL="0" lvl="0" indent="0">
              <a:lnSpc>
                <a:spcPct val="90000"/>
              </a:lnSpc>
              <a:buNone/>
            </a:pPr>
            <a:r>
              <a:rPr lang="en-GB" dirty="0" err="1"/>
              <a:t>Bufka</a:t>
            </a:r>
            <a:r>
              <a:rPr lang="en-GB" dirty="0"/>
              <a:t>, L. F., Wright, C. V., &amp; </a:t>
            </a:r>
            <a:r>
              <a:rPr lang="en-GB" dirty="0" err="1"/>
              <a:t>Halfond</a:t>
            </a:r>
            <a:r>
              <a:rPr lang="en-GB" dirty="0"/>
              <a:t>, R. W. (Eds.). (2020). </a:t>
            </a:r>
            <a:r>
              <a:rPr lang="en-GB" i="1" dirty="0"/>
              <a:t>Casebook to the APA clinical practice guideline for the treatment of PTSD. </a:t>
            </a:r>
            <a:r>
              <a:rPr lang="en-GB" dirty="0"/>
              <a:t>American Psychological Association.</a:t>
            </a:r>
          </a:p>
          <a:p>
            <a:pPr marL="0" lvl="0" indent="0">
              <a:lnSpc>
                <a:spcPct val="90000"/>
              </a:lnSpc>
              <a:buNone/>
            </a:pPr>
            <a:endParaRPr lang="en-GB" sz="17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29AC9510-60C1-FEFF-83F9-4A48F3BF9E6B}"/>
              </a:ext>
            </a:extLst>
          </p:cNvPr>
          <p:cNvSpPr>
            <a:spLocks noGrp="1"/>
          </p:cNvSpPr>
          <p:nvPr>
            <p:ph idx="1"/>
          </p:nvPr>
        </p:nvSpPr>
        <p:spPr>
          <a:xfrm>
            <a:off x="838200" y="1929384"/>
            <a:ext cx="10515600" cy="4251960"/>
          </a:xfrm>
        </p:spPr>
        <p:txBody>
          <a:bodyPr>
            <a:normAutofit fontScale="85000" lnSpcReduction="20000"/>
          </a:bodyPr>
          <a:lstStyle/>
          <a:p>
            <a:pPr marL="0" indent="0">
              <a:buNone/>
            </a:pPr>
            <a:r>
              <a:rPr lang="en-GB" sz="2200" dirty="0"/>
              <a:t>Grossman, D. (1995). </a:t>
            </a:r>
            <a:r>
              <a:rPr lang="en-GB" sz="2200" i="1" dirty="0"/>
              <a:t>On Killing: The Psychological Cost of Learning to Kill in War and Society. </a:t>
            </a:r>
            <a:r>
              <a:rPr lang="en-GB" sz="2200" dirty="0"/>
              <a:t>Back Bay Books.</a:t>
            </a:r>
            <a:endParaRPr lang="en-GB" dirty="0"/>
          </a:p>
          <a:p>
            <a:pPr marL="0" indent="0">
              <a:lnSpc>
                <a:spcPct val="90000"/>
              </a:lnSpc>
              <a:buNone/>
            </a:pPr>
            <a:r>
              <a:rPr lang="en-GB" sz="2200" dirty="0"/>
              <a:t>National institute of mental health (NIMH). (n.d.). </a:t>
            </a:r>
            <a:r>
              <a:rPr lang="en-GB" sz="2200" i="1" dirty="0"/>
              <a:t>Post-traumatic stress disorder. </a:t>
            </a:r>
            <a:r>
              <a:rPr lang="en-GB" sz="2200" dirty="0"/>
              <a:t>https://www.nimh.nih.gov/health/topics/post-traumatic-stress-disorder-ptsd#index</a:t>
            </a:r>
          </a:p>
          <a:p>
            <a:pPr marL="0" indent="0">
              <a:buNone/>
            </a:pPr>
            <a:r>
              <a:rPr lang="en-GB" sz="2200" dirty="0"/>
              <a:t>Grossman, D. (2004). On Combat: The Psychology and Physiology of Deadly Conflict in War and in Peace. Warrior Science Publications.</a:t>
            </a:r>
          </a:p>
          <a:p>
            <a:pPr marL="0" indent="0">
              <a:buNone/>
            </a:pPr>
            <a:r>
              <a:rPr lang="en-GB" sz="2200" dirty="0"/>
              <a:t>Van Der Kolk, B. A. (2014). The Body Keeps the Score: Brain, Mind, and Body in the Healing of Trauma. Viking.</a:t>
            </a:r>
          </a:p>
          <a:p>
            <a:pPr marL="0" indent="0">
              <a:buNone/>
            </a:pPr>
            <a:r>
              <a:rPr lang="en-GB" sz="2200" dirty="0"/>
              <a:t>Jones, E. (2014). War Neuroses and Arthur Hurst: A Pioneering Medical Film about the Treatment of Psychiatric Battle Casualties. Journal of the History of Medicine and Allied Sciences, 69(4), 576–605. https://doi.org/10.1093/jhmas/jrs070</a:t>
            </a:r>
          </a:p>
          <a:p>
            <a:pPr marL="0" indent="0">
              <a:buNone/>
            </a:pPr>
            <a:r>
              <a:rPr lang="en-GB" sz="2200" dirty="0"/>
              <a:t>https://creativecommons.org/licenses/by-sa/3.0/</a:t>
            </a:r>
          </a:p>
          <a:p>
            <a:pPr marL="0" indent="0">
              <a:buNone/>
            </a:pPr>
            <a:r>
              <a:rPr lang="en-GB" sz="2200" dirty="0"/>
              <a:t>https://creativecommons.org/licenses/by-sa/3.0/ </a:t>
            </a:r>
          </a:p>
          <a:p>
            <a:pPr marL="0" indent="0">
              <a:buNone/>
            </a:pPr>
            <a:r>
              <a:rPr lang="en-GB" sz="2200" dirty="0"/>
              <a:t>https://creativecommons.org/licenses/by/3.0/ </a:t>
            </a:r>
          </a:p>
          <a:p>
            <a:pPr marL="0" indent="0">
              <a:buNone/>
            </a:pPr>
            <a:endParaRPr lang="en-GB" sz="2200" dirty="0"/>
          </a:p>
          <a:p>
            <a:pPr marL="0" indent="0">
              <a:buNone/>
            </a:pPr>
            <a:endParaRPr lang="en-GB" sz="2200" dirty="0"/>
          </a:p>
        </p:txBody>
      </p:sp>
    </p:spTree>
    <p:extLst>
      <p:ext uri="{BB962C8B-B14F-4D97-AF65-F5344CB8AC3E}">
        <p14:creationId xmlns:p14="http://schemas.microsoft.com/office/powerpoint/2010/main" val="2837452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9130FF-9DBF-A7C4-9A80-D465C63D1CF9}"/>
              </a:ext>
            </a:extLst>
          </p:cNvPr>
          <p:cNvSpPr>
            <a:spLocks noGrp="1"/>
          </p:cNvSpPr>
          <p:nvPr>
            <p:ph idx="1"/>
          </p:nvPr>
        </p:nvSpPr>
        <p:spPr>
          <a:xfrm>
            <a:off x="838200" y="1929384"/>
            <a:ext cx="10515600" cy="4251960"/>
          </a:xfrm>
        </p:spPr>
        <p:txBody>
          <a:bodyPr>
            <a:normAutofit/>
          </a:bodyPr>
          <a:lstStyle/>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endParaRPr lang="en-GB" sz="2200" dirty="0"/>
          </a:p>
        </p:txBody>
      </p:sp>
      <p:sp>
        <p:nvSpPr>
          <p:cNvPr id="4" name="TextBox 3">
            <a:extLst>
              <a:ext uri="{FF2B5EF4-FFF2-40B4-BE49-F238E27FC236}">
                <a16:creationId xmlns:a16="http://schemas.microsoft.com/office/drawing/2014/main" id="{B49D1338-CE03-0F06-452A-CE0D49BA62B7}"/>
              </a:ext>
            </a:extLst>
          </p:cNvPr>
          <p:cNvSpPr txBox="1"/>
          <p:nvPr/>
        </p:nvSpPr>
        <p:spPr>
          <a:xfrm>
            <a:off x="669036" y="1999333"/>
            <a:ext cx="11122540" cy="4524315"/>
          </a:xfrm>
          <a:prstGeom prst="rect">
            <a:avLst/>
          </a:prstGeom>
          <a:noFill/>
        </p:spPr>
        <p:txBody>
          <a:bodyPr wrap="square">
            <a:spAutoFit/>
          </a:bodyPr>
          <a:lstStyle/>
          <a:p>
            <a:r>
              <a:rPr lang="en-GB" dirty="0"/>
              <a:t>Notes :  </a:t>
            </a:r>
          </a:p>
          <a:p>
            <a:pPr marL="285750" indent="-285750">
              <a:buFont typeface="Arial" panose="020B0604020202020204" pitchFamily="34" charset="0"/>
              <a:buChar char="•"/>
            </a:pPr>
            <a:r>
              <a:rPr lang="en-GB" dirty="0"/>
              <a:t>Physical assault - Witnessing violence, whether in the community or a domestic setting can be at risk for developing PTSD.</a:t>
            </a:r>
          </a:p>
          <a:p>
            <a:pPr marL="285750" indent="-285750">
              <a:buFont typeface="Arial" panose="020B0604020202020204" pitchFamily="34" charset="0"/>
              <a:buChar char="•"/>
            </a:pPr>
            <a:r>
              <a:rPr lang="en-GB" dirty="0"/>
              <a:t>Emotional and mental abuse -prolonged exposure to an unhealthy relationship may lead to symptoms similar to PTSD, but more specifically associated with ongoing interpersonal trauma (C-PTSD). </a:t>
            </a:r>
          </a:p>
          <a:p>
            <a:pPr marL="285750" indent="-285750">
              <a:buFont typeface="Arial" panose="020B0604020202020204" pitchFamily="34" charset="0"/>
              <a:buChar char="•"/>
            </a:pPr>
            <a:r>
              <a:rPr lang="en-GB" dirty="0"/>
              <a:t>Intrusion symptoms- Nightmares, flashbacks, feelings, as though the event is happening again.</a:t>
            </a:r>
          </a:p>
          <a:p>
            <a:pPr marL="285750" indent="-285750">
              <a:buFont typeface="Arial" panose="020B0604020202020204" pitchFamily="34" charset="0"/>
              <a:buChar char="•"/>
            </a:pPr>
            <a:r>
              <a:rPr lang="en-GB" dirty="0"/>
              <a:t>Emotional avoidance- avoiding feelings or thoughts about a traumatic event.</a:t>
            </a:r>
          </a:p>
          <a:p>
            <a:pPr marL="285750" indent="-285750">
              <a:buFont typeface="Arial" panose="020B0604020202020204" pitchFamily="34" charset="0"/>
              <a:buChar char="•"/>
            </a:pPr>
            <a:r>
              <a:rPr lang="en-GB" dirty="0"/>
              <a:t>Behavioural avoidance- Avoiding reminders like places, sounds or situations that can trigger memories.</a:t>
            </a:r>
          </a:p>
          <a:p>
            <a:pPr marL="285750" indent="-285750">
              <a:buFont typeface="Arial" panose="020B0604020202020204" pitchFamily="34" charset="0"/>
              <a:buChar char="•"/>
            </a:pPr>
            <a:r>
              <a:rPr lang="en-GB" dirty="0"/>
              <a:t>Negative alterations in cognition and mood- memory loss, exaggerated negative beliefs or expectations of oneself, others or the world. Blaming yourself or others, feeling alienated from others and feeling numb or detached. </a:t>
            </a:r>
          </a:p>
          <a:p>
            <a:pPr marL="285750" indent="-285750">
              <a:buFont typeface="Arial" panose="020B0604020202020204" pitchFamily="34" charset="0"/>
              <a:buChar char="•"/>
            </a:pPr>
            <a:r>
              <a:rPr lang="en-GB" dirty="0"/>
              <a:t>Alterations in arousal and reactivity- Hypervigilance, increased irritability, reckless or impulsive behaviour.</a:t>
            </a:r>
          </a:p>
          <a:p>
            <a:pPr marL="285750" indent="-285750">
              <a:buFont typeface="Arial" panose="020B0604020202020204" pitchFamily="34" charset="0"/>
              <a:buChar char="•"/>
            </a:pPr>
            <a:r>
              <a:rPr lang="en-GB" dirty="0"/>
              <a:t>CBT- A commonly used approach that helps individuals identify negative thought patterns and behaviour. Helping you to manage yourself and life in a more fulfilling way.</a:t>
            </a:r>
          </a:p>
          <a:p>
            <a:pPr marL="285750" indent="-285750">
              <a:buFont typeface="Arial" panose="020B0604020202020204" pitchFamily="34" charset="0"/>
              <a:buChar char="•"/>
            </a:pPr>
            <a:r>
              <a:rPr lang="en-GB" dirty="0"/>
              <a:t>Exposure therapy- A specific type of CBT, involves gradually facing and processing memories of the trauma to help reduce anxiety.</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656049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D84ED16-3987-B1B6-0189-9E0E91A53D69}"/>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500"/>
              <a:t>CBT- A commonly used approach that helps individuals identify negative thought patterns and behaviour. Helping you to manage yourself and life in a more fulfilling way.</a:t>
            </a:r>
          </a:p>
          <a:p>
            <a:pPr marL="285750" indent="-228600">
              <a:lnSpc>
                <a:spcPct val="90000"/>
              </a:lnSpc>
              <a:spcAft>
                <a:spcPts val="600"/>
              </a:spcAft>
              <a:buFont typeface="Arial" panose="020B0604020202020204" pitchFamily="34" charset="0"/>
              <a:buChar char="•"/>
            </a:pPr>
            <a:r>
              <a:rPr lang="en-US" sz="1500"/>
              <a:t>Exposure therapy- A specific type of CBT, involves gradually facing and processing memories of the trauma to help reduce anxiety.</a:t>
            </a:r>
          </a:p>
          <a:p>
            <a:pPr marL="285750" indent="-228600">
              <a:lnSpc>
                <a:spcPct val="90000"/>
              </a:lnSpc>
              <a:spcAft>
                <a:spcPts val="600"/>
              </a:spcAft>
              <a:buFont typeface="Arial" panose="020B0604020202020204" pitchFamily="34" charset="0"/>
              <a:buChar char="•"/>
            </a:pPr>
            <a:r>
              <a:rPr lang="en-US" sz="1500"/>
              <a:t> EMDR- Involves the individual recalling distressing memories while simultaneously undergoing bilateral stimuli. Which occurs through guided movement, auditory tones and tactile stimulation.</a:t>
            </a:r>
          </a:p>
          <a:p>
            <a:pPr marL="285750" indent="-228600">
              <a:lnSpc>
                <a:spcPct val="90000"/>
              </a:lnSpc>
              <a:spcAft>
                <a:spcPts val="600"/>
              </a:spcAft>
              <a:buFont typeface="Arial" panose="020B0604020202020204" pitchFamily="34" charset="0"/>
              <a:buChar char="•"/>
            </a:pPr>
            <a:r>
              <a:rPr lang="en-US" sz="1500"/>
              <a:t>Bromides- Used to alleviate symptoms of anxiety and insomnia. These chemical compounds were used as sedatives and tranquillizers to manage symptoms.</a:t>
            </a:r>
          </a:p>
          <a:p>
            <a:pPr marL="285750" indent="-228600">
              <a:lnSpc>
                <a:spcPct val="90000"/>
              </a:lnSpc>
              <a:spcAft>
                <a:spcPts val="600"/>
              </a:spcAft>
              <a:buFont typeface="Arial" panose="020B0604020202020204" pitchFamily="34" charset="0"/>
              <a:buChar char="•"/>
            </a:pPr>
            <a:r>
              <a:rPr lang="en-US" sz="1500"/>
              <a:t>Opiates- Derived from the opium poppy plant and has effects on the central nervous system. Opiates, particularly morphine were used for pain relief and in helping to treat injuries. A mixture of opiates and other drugs were used to induce anaesthesia, having a sedative effect. Used to stabilise individuals experiencing shock.</a:t>
            </a:r>
          </a:p>
          <a:p>
            <a:pPr marL="285750" indent="-228600">
              <a:lnSpc>
                <a:spcPct val="90000"/>
              </a:lnSpc>
              <a:spcAft>
                <a:spcPts val="600"/>
              </a:spcAft>
              <a:buFont typeface="Arial" panose="020B0604020202020204" pitchFamily="34" charset="0"/>
              <a:buChar char="•"/>
            </a:pPr>
            <a:r>
              <a:rPr lang="en-US" sz="1500"/>
              <a:t>Some of these drugs were very addictive, after using them people would become addicted. Resulting in death in a lot of cases and ruining people’s lives.</a:t>
            </a:r>
          </a:p>
          <a:p>
            <a:pPr marL="285750" indent="-228600">
              <a:lnSpc>
                <a:spcPct val="90000"/>
              </a:lnSpc>
              <a:spcAft>
                <a:spcPts val="600"/>
              </a:spcAft>
              <a:buFont typeface="Arial" panose="020B0604020202020204" pitchFamily="34" charset="0"/>
              <a:buChar char="•"/>
            </a:pPr>
            <a:r>
              <a:rPr lang="en-US" sz="1500"/>
              <a:t>Barbiturants- A class of sedative-hypnotic drugs that acts as a central nervous system depressant. Used as a sedative, hypnotic and anticonvulsant properties. They managed seizures or convulsions resulting from various medical conditions and injuries. Still used today to treat patients, with extensive knowledge and healthy practices. </a:t>
            </a:r>
          </a:p>
        </p:txBody>
      </p:sp>
    </p:spTree>
    <p:extLst>
      <p:ext uri="{BB962C8B-B14F-4D97-AF65-F5344CB8AC3E}">
        <p14:creationId xmlns:p14="http://schemas.microsoft.com/office/powerpoint/2010/main" val="3866576071"/>
      </p:ext>
    </p:extLst>
  </p:cSld>
  <p:clrMapOvr>
    <a:masterClrMapping/>
  </p:clrMapOvr>
</p:sld>
</file>

<file path=ppt/theme/theme1.xml><?xml version="1.0" encoding="utf-8"?>
<a:theme xmlns:a="http://schemas.openxmlformats.org/drawingml/2006/main" name="Sav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8E20122F4455F4B9575FBE79886672E" ma:contentTypeVersion="14" ma:contentTypeDescription="Create a new document." ma:contentTypeScope="" ma:versionID="5d4f7ae7b0781822cf946954e4d62ce9">
  <xsd:schema xmlns:xsd="http://www.w3.org/2001/XMLSchema" xmlns:xs="http://www.w3.org/2001/XMLSchema" xmlns:p="http://schemas.microsoft.com/office/2006/metadata/properties" xmlns:ns3="1b88a2b3-a887-4da5-bc58-1cd6fd79184b" xmlns:ns4="791995b0-624b-4c5a-90b4-d742ddd9de15" targetNamespace="http://schemas.microsoft.com/office/2006/metadata/properties" ma:root="true" ma:fieldsID="508d9683fb4601fcb8de3ee0e6ca61aa" ns3:_="" ns4:_="">
    <xsd:import namespace="1b88a2b3-a887-4da5-bc58-1cd6fd79184b"/>
    <xsd:import namespace="791995b0-624b-4c5a-90b4-d742ddd9de15"/>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GenerationTime" minOccurs="0"/>
                <xsd:element ref="ns3:MediaServiceEventHashCode"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88a2b3-a887-4da5-bc58-1cd6fd79184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91995b0-624b-4c5a-90b4-d742ddd9de1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b88a2b3-a887-4da5-bc58-1cd6fd79184b" xsi:nil="true"/>
  </documentManagement>
</p:properties>
</file>

<file path=customXml/itemProps1.xml><?xml version="1.0" encoding="utf-8"?>
<ds:datastoreItem xmlns:ds="http://schemas.openxmlformats.org/officeDocument/2006/customXml" ds:itemID="{7473D4F0-C704-4D9F-B929-65C99AAF7555}">
  <ds:schemaRefs>
    <ds:schemaRef ds:uri="1b88a2b3-a887-4da5-bc58-1cd6fd79184b"/>
    <ds:schemaRef ds:uri="791995b0-624b-4c5a-90b4-d742ddd9de1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82C0376-C990-4782-9298-49C60708D7F6}">
  <ds:schemaRefs>
    <ds:schemaRef ds:uri="http://schemas.microsoft.com/sharepoint/v3/contenttype/forms"/>
  </ds:schemaRefs>
</ds:datastoreItem>
</file>

<file path=customXml/itemProps3.xml><?xml version="1.0" encoding="utf-8"?>
<ds:datastoreItem xmlns:ds="http://schemas.openxmlformats.org/officeDocument/2006/customXml" ds:itemID="{E71AA171-2A5E-4C93-B9D7-AA44A4DBD2E3}">
  <ds:schemaRefs>
    <ds:schemaRef ds:uri="1b88a2b3-a887-4da5-bc58-1cd6fd79184b"/>
    <ds:schemaRef ds:uri="791995b0-624b-4c5a-90b4-d742ddd9de1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Savon</Template>
  <TotalTime>0</TotalTime>
  <Words>1963</Words>
  <Application>Microsoft Office PowerPoint</Application>
  <PresentationFormat>Widescreen</PresentationFormat>
  <Paragraphs>119</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Garamond</vt:lpstr>
      <vt:lpstr>Savon</vt:lpstr>
      <vt:lpstr>Shell-Shock &amp; PTSD</vt:lpstr>
      <vt:lpstr>Introduction into Shell Shock &amp; PTSD</vt:lpstr>
      <vt:lpstr>Post Traumatic Stress Disorder (PTSD)</vt:lpstr>
      <vt:lpstr>PowerPoint Presentation</vt:lpstr>
      <vt:lpstr>PowerPoint Presentation</vt:lpstr>
      <vt:lpstr>PowerPoint Presentation</vt:lpstr>
      <vt:lpstr>PowerPoint Presentation</vt:lpstr>
      <vt:lpstr>PowerPoint Presentation</vt:lpstr>
      <vt:lpstr>PowerPoint Presentation</vt:lpstr>
      <vt:lpstr>References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Shell-Shock &amp; PTSD</dc:title>
  <dc:creator>DONNA STOCK</dc:creator>
  <cp:lastModifiedBy>kayleigh jones</cp:lastModifiedBy>
  <cp:revision>42</cp:revision>
  <dcterms:created xsi:type="dcterms:W3CDTF">2023-12-13T09:59:30Z</dcterms:created>
  <dcterms:modified xsi:type="dcterms:W3CDTF">2024-01-10T20:15:06Z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0x010100A8E20122F4455F4B9575FBE79886672E</vt:lpwstr>
  </property>
</Properties>
</file>