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12192000" cy="6858000"/>
  <p:embeddedFontLst>
    <p:embeddedFont>
      <p:font typeface="Calibri" panose="020F0502020204030204" pitchFamily="34" charset="0"/>
      <p:regular r:id="rId30"/>
      <p:bold r:id="rId31"/>
      <p:italic r:id="rId32"/>
      <p:boldItalic r:id="rId33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E0BCA8-BDE7-43C4-BDB2-839EF21D07A2}" v="52" dt="2023-10-24T15:02:43.376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6" d="100"/>
          <a:sy n="96" d="100"/>
        </p:scale>
        <p:origin x="68" y="1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EEE0BCA8-BDE7-43C4-BDB2-839EF21D07A2}"/>
    <pc:docChg chg="custSel modSld">
      <pc:chgData name="Sian Bowen" userId="c345053a-4abb-4e43-8ff7-c21186a2fa29" providerId="ADAL" clId="{EEE0BCA8-BDE7-43C4-BDB2-839EF21D07A2}" dt="2023-10-31T09:59:26.797" v="386" actId="14100"/>
      <pc:docMkLst>
        <pc:docMk/>
      </pc:docMkLst>
      <pc:sldChg chg="modSp mod">
        <pc:chgData name="Sian Bowen" userId="c345053a-4abb-4e43-8ff7-c21186a2fa29" providerId="ADAL" clId="{EEE0BCA8-BDE7-43C4-BDB2-839EF21D07A2}" dt="2023-10-31T09:47:48.968" v="379" actId="20577"/>
        <pc:sldMkLst>
          <pc:docMk/>
          <pc:sldMk cId="0" sldId="257"/>
        </pc:sldMkLst>
        <pc:spChg chg="mod">
          <ac:chgData name="Sian Bowen" userId="c345053a-4abb-4e43-8ff7-c21186a2fa29" providerId="ADAL" clId="{EEE0BCA8-BDE7-43C4-BDB2-839EF21D07A2}" dt="2023-10-31T09:47:48.968" v="379" actId="20577"/>
          <ac:spMkLst>
            <pc:docMk/>
            <pc:sldMk cId="0" sldId="257"/>
            <ac:spMk id="9" creationId="{00000000-0000-0000-0000-000000000000}"/>
          </ac:spMkLst>
        </pc:spChg>
        <pc:spChg chg="mod">
          <ac:chgData name="Sian Bowen" userId="c345053a-4abb-4e43-8ff7-c21186a2fa29" providerId="ADAL" clId="{EEE0BCA8-BDE7-43C4-BDB2-839EF21D07A2}" dt="2023-10-24T14:07:07.948" v="30" actId="255"/>
          <ac:spMkLst>
            <pc:docMk/>
            <pc:sldMk cId="0" sldId="257"/>
            <ac:spMk id="10" creationId="{00000000-0000-0000-0000-000000000000}"/>
          </ac:spMkLst>
        </pc:spChg>
      </pc:sldChg>
      <pc:sldChg chg="modSp mod">
        <pc:chgData name="Sian Bowen" userId="c345053a-4abb-4e43-8ff7-c21186a2fa29" providerId="ADAL" clId="{EEE0BCA8-BDE7-43C4-BDB2-839EF21D07A2}" dt="2023-10-24T14:10:03.004" v="82" actId="5793"/>
        <pc:sldMkLst>
          <pc:docMk/>
          <pc:sldMk cId="0" sldId="259"/>
        </pc:sldMkLst>
        <pc:spChg chg="mod">
          <ac:chgData name="Sian Bowen" userId="c345053a-4abb-4e43-8ff7-c21186a2fa29" providerId="ADAL" clId="{EEE0BCA8-BDE7-43C4-BDB2-839EF21D07A2}" dt="2023-10-24T14:10:03.004" v="82" actId="5793"/>
          <ac:spMkLst>
            <pc:docMk/>
            <pc:sldMk cId="0" sldId="259"/>
            <ac:spMk id="9" creationId="{00000000-0000-0000-0000-000000000000}"/>
          </ac:spMkLst>
        </pc:spChg>
        <pc:grpChg chg="mod">
          <ac:chgData name="Sian Bowen" userId="c345053a-4abb-4e43-8ff7-c21186a2fa29" providerId="ADAL" clId="{EEE0BCA8-BDE7-43C4-BDB2-839EF21D07A2}" dt="2023-10-24T14:08:18.191" v="56" actId="1076"/>
          <ac:grpSpMkLst>
            <pc:docMk/>
            <pc:sldMk cId="0" sldId="259"/>
            <ac:grpSpMk id="2" creationId="{00000000-0000-0000-0000-000000000000}"/>
          </ac:grpSpMkLst>
        </pc:grpChg>
      </pc:sldChg>
      <pc:sldChg chg="addSp delSp modSp">
        <pc:chgData name="Sian Bowen" userId="c345053a-4abb-4e43-8ff7-c21186a2fa29" providerId="ADAL" clId="{EEE0BCA8-BDE7-43C4-BDB2-839EF21D07A2}" dt="2023-10-24T14:16:12.243" v="108" actId="1076"/>
        <pc:sldMkLst>
          <pc:docMk/>
          <pc:sldMk cId="0" sldId="260"/>
        </pc:sldMkLst>
        <pc:spChg chg="mod">
          <ac:chgData name="Sian Bowen" userId="c345053a-4abb-4e43-8ff7-c21186a2fa29" providerId="ADAL" clId="{EEE0BCA8-BDE7-43C4-BDB2-839EF21D07A2}" dt="2023-10-24T14:11:21.290" v="87" actId="14100"/>
          <ac:spMkLst>
            <pc:docMk/>
            <pc:sldMk cId="0" sldId="260"/>
            <ac:spMk id="7" creationId="{00000000-0000-0000-0000-000000000000}"/>
          </ac:spMkLst>
        </pc:spChg>
        <pc:grpChg chg="mod">
          <ac:chgData name="Sian Bowen" userId="c345053a-4abb-4e43-8ff7-c21186a2fa29" providerId="ADAL" clId="{EEE0BCA8-BDE7-43C4-BDB2-839EF21D07A2}" dt="2023-10-24T14:11:21.290" v="87" actId="14100"/>
          <ac:grpSpMkLst>
            <pc:docMk/>
            <pc:sldMk cId="0" sldId="260"/>
            <ac:grpSpMk id="2" creationId="{00000000-0000-0000-0000-000000000000}"/>
          </ac:grpSpMkLst>
        </pc:grpChg>
        <pc:picChg chg="mod">
          <ac:chgData name="Sian Bowen" userId="c345053a-4abb-4e43-8ff7-c21186a2fa29" providerId="ADAL" clId="{EEE0BCA8-BDE7-43C4-BDB2-839EF21D07A2}" dt="2023-10-24T14:11:21.290" v="87" actId="14100"/>
          <ac:picMkLst>
            <pc:docMk/>
            <pc:sldMk cId="0" sldId="260"/>
            <ac:picMk id="3" creationId="{00000000-0000-0000-0000-000000000000}"/>
          </ac:picMkLst>
        </pc:picChg>
        <pc:picChg chg="mod">
          <ac:chgData name="Sian Bowen" userId="c345053a-4abb-4e43-8ff7-c21186a2fa29" providerId="ADAL" clId="{EEE0BCA8-BDE7-43C4-BDB2-839EF21D07A2}" dt="2023-10-24T14:11:21.290" v="87" actId="14100"/>
          <ac:picMkLst>
            <pc:docMk/>
            <pc:sldMk cId="0" sldId="260"/>
            <ac:picMk id="4" creationId="{00000000-0000-0000-0000-000000000000}"/>
          </ac:picMkLst>
        </pc:picChg>
        <pc:picChg chg="mod">
          <ac:chgData name="Sian Bowen" userId="c345053a-4abb-4e43-8ff7-c21186a2fa29" providerId="ADAL" clId="{EEE0BCA8-BDE7-43C4-BDB2-839EF21D07A2}" dt="2023-10-24T14:11:21.290" v="87" actId="14100"/>
          <ac:picMkLst>
            <pc:docMk/>
            <pc:sldMk cId="0" sldId="260"/>
            <ac:picMk id="5" creationId="{00000000-0000-0000-0000-000000000000}"/>
          </ac:picMkLst>
        </pc:picChg>
        <pc:picChg chg="mod">
          <ac:chgData name="Sian Bowen" userId="c345053a-4abb-4e43-8ff7-c21186a2fa29" providerId="ADAL" clId="{EEE0BCA8-BDE7-43C4-BDB2-839EF21D07A2}" dt="2023-10-24T14:11:21.290" v="87" actId="14100"/>
          <ac:picMkLst>
            <pc:docMk/>
            <pc:sldMk cId="0" sldId="260"/>
            <ac:picMk id="6" creationId="{00000000-0000-0000-0000-000000000000}"/>
          </ac:picMkLst>
        </pc:picChg>
        <pc:picChg chg="mod">
          <ac:chgData name="Sian Bowen" userId="c345053a-4abb-4e43-8ff7-c21186a2fa29" providerId="ADAL" clId="{EEE0BCA8-BDE7-43C4-BDB2-839EF21D07A2}" dt="2023-10-24T14:11:21.290" v="87" actId="14100"/>
          <ac:picMkLst>
            <pc:docMk/>
            <pc:sldMk cId="0" sldId="260"/>
            <ac:picMk id="8" creationId="{00000000-0000-0000-0000-000000000000}"/>
          </ac:picMkLst>
        </pc:picChg>
        <pc:picChg chg="add del mod">
          <ac:chgData name="Sian Bowen" userId="c345053a-4abb-4e43-8ff7-c21186a2fa29" providerId="ADAL" clId="{EEE0BCA8-BDE7-43C4-BDB2-839EF21D07A2}" dt="2023-10-24T14:11:21.760" v="88"/>
          <ac:picMkLst>
            <pc:docMk/>
            <pc:sldMk cId="0" sldId="260"/>
            <ac:picMk id="1026" creationId="{C42F7637-818B-FEC0-392B-23BE387BDA6E}"/>
          </ac:picMkLst>
        </pc:picChg>
        <pc:picChg chg="add mod">
          <ac:chgData name="Sian Bowen" userId="c345053a-4abb-4e43-8ff7-c21186a2fa29" providerId="ADAL" clId="{EEE0BCA8-BDE7-43C4-BDB2-839EF21D07A2}" dt="2023-10-24T14:16:12.243" v="108" actId="1076"/>
          <ac:picMkLst>
            <pc:docMk/>
            <pc:sldMk cId="0" sldId="260"/>
            <ac:picMk id="1028" creationId="{F288768B-D397-68C6-6764-AC75ED740306}"/>
          </ac:picMkLst>
        </pc:picChg>
        <pc:picChg chg="add mod">
          <ac:chgData name="Sian Bowen" userId="c345053a-4abb-4e43-8ff7-c21186a2fa29" providerId="ADAL" clId="{EEE0BCA8-BDE7-43C4-BDB2-839EF21D07A2}" dt="2023-10-24T14:16:06.479" v="107" actId="1076"/>
          <ac:picMkLst>
            <pc:docMk/>
            <pc:sldMk cId="0" sldId="260"/>
            <ac:picMk id="1030" creationId="{A85B4DDA-DD4A-DF7F-BD7C-B9687941663B}"/>
          </ac:picMkLst>
        </pc:picChg>
      </pc:sldChg>
      <pc:sldChg chg="addSp delSp modSp mod">
        <pc:chgData name="Sian Bowen" userId="c345053a-4abb-4e43-8ff7-c21186a2fa29" providerId="ADAL" clId="{EEE0BCA8-BDE7-43C4-BDB2-839EF21D07A2}" dt="2023-10-24T14:20:03.792" v="115" actId="14100"/>
        <pc:sldMkLst>
          <pc:docMk/>
          <pc:sldMk cId="0" sldId="261"/>
        </pc:sldMkLst>
        <pc:spChg chg="add del mod">
          <ac:chgData name="Sian Bowen" userId="c345053a-4abb-4e43-8ff7-c21186a2fa29" providerId="ADAL" clId="{EEE0BCA8-BDE7-43C4-BDB2-839EF21D07A2}" dt="2023-10-24T14:19:10.193" v="111" actId="478"/>
          <ac:spMkLst>
            <pc:docMk/>
            <pc:sldMk cId="0" sldId="261"/>
            <ac:spMk id="11" creationId="{8F064BD3-64E8-DF1A-4D48-AC7956AC4C20}"/>
          </ac:spMkLst>
        </pc:spChg>
        <pc:picChg chg="add mod">
          <ac:chgData name="Sian Bowen" userId="c345053a-4abb-4e43-8ff7-c21186a2fa29" providerId="ADAL" clId="{EEE0BCA8-BDE7-43C4-BDB2-839EF21D07A2}" dt="2023-10-24T14:20:03.792" v="115" actId="14100"/>
          <ac:picMkLst>
            <pc:docMk/>
            <pc:sldMk cId="0" sldId="261"/>
            <ac:picMk id="13" creationId="{8B0F0A83-E860-BC32-E739-8A8229BFB7FB}"/>
          </ac:picMkLst>
        </pc:picChg>
      </pc:sldChg>
      <pc:sldChg chg="addSp modSp mod">
        <pc:chgData name="Sian Bowen" userId="c345053a-4abb-4e43-8ff7-c21186a2fa29" providerId="ADAL" clId="{EEE0BCA8-BDE7-43C4-BDB2-839EF21D07A2}" dt="2023-10-24T14:33:09.266" v="141" actId="20577"/>
        <pc:sldMkLst>
          <pc:docMk/>
          <pc:sldMk cId="0" sldId="264"/>
        </pc:sldMkLst>
        <pc:spChg chg="mod">
          <ac:chgData name="Sian Bowen" userId="c345053a-4abb-4e43-8ff7-c21186a2fa29" providerId="ADAL" clId="{EEE0BCA8-BDE7-43C4-BDB2-839EF21D07A2}" dt="2023-10-24T14:33:09.266" v="141" actId="20577"/>
          <ac:spMkLst>
            <pc:docMk/>
            <pc:sldMk cId="0" sldId="264"/>
            <ac:spMk id="9" creationId="{00000000-0000-0000-0000-000000000000}"/>
          </ac:spMkLst>
        </pc:spChg>
        <pc:picChg chg="add mod">
          <ac:chgData name="Sian Bowen" userId="c345053a-4abb-4e43-8ff7-c21186a2fa29" providerId="ADAL" clId="{EEE0BCA8-BDE7-43C4-BDB2-839EF21D07A2}" dt="2023-10-24T14:32:45.750" v="131" actId="1076"/>
          <ac:picMkLst>
            <pc:docMk/>
            <pc:sldMk cId="0" sldId="264"/>
            <ac:picMk id="3074" creationId="{9AD4F7CE-2A33-E76C-FEB3-E38975A1ADD9}"/>
          </ac:picMkLst>
        </pc:picChg>
      </pc:sldChg>
      <pc:sldChg chg="addSp modSp mod">
        <pc:chgData name="Sian Bowen" userId="c345053a-4abb-4e43-8ff7-c21186a2fa29" providerId="ADAL" clId="{EEE0BCA8-BDE7-43C4-BDB2-839EF21D07A2}" dt="2023-10-31T09:56:48.483" v="384" actId="14100"/>
        <pc:sldMkLst>
          <pc:docMk/>
          <pc:sldMk cId="0" sldId="266"/>
        </pc:sldMkLst>
        <pc:spChg chg="mod">
          <ac:chgData name="Sian Bowen" userId="c345053a-4abb-4e43-8ff7-c21186a2fa29" providerId="ADAL" clId="{EEE0BCA8-BDE7-43C4-BDB2-839EF21D07A2}" dt="2023-10-31T09:56:33.889" v="382" actId="20577"/>
          <ac:spMkLst>
            <pc:docMk/>
            <pc:sldMk cId="0" sldId="266"/>
            <ac:spMk id="9" creationId="{00000000-0000-0000-0000-000000000000}"/>
          </ac:spMkLst>
        </pc:spChg>
        <pc:grpChg chg="mod">
          <ac:chgData name="Sian Bowen" userId="c345053a-4abb-4e43-8ff7-c21186a2fa29" providerId="ADAL" clId="{EEE0BCA8-BDE7-43C4-BDB2-839EF21D07A2}" dt="2023-10-31T09:56:48.483" v="384" actId="14100"/>
          <ac:grpSpMkLst>
            <pc:docMk/>
            <pc:sldMk cId="0" sldId="266"/>
            <ac:grpSpMk id="2" creationId="{00000000-0000-0000-0000-000000000000}"/>
          </ac:grpSpMkLst>
        </pc:grpChg>
        <pc:picChg chg="add mod">
          <ac:chgData name="Sian Bowen" userId="c345053a-4abb-4e43-8ff7-c21186a2fa29" providerId="ADAL" clId="{EEE0BCA8-BDE7-43C4-BDB2-839EF21D07A2}" dt="2023-10-24T14:43:39.065" v="156" actId="1076"/>
          <ac:picMkLst>
            <pc:docMk/>
            <pc:sldMk cId="0" sldId="266"/>
            <ac:picMk id="4098" creationId="{8D223DF1-1D18-CD17-6519-19CAF9E4114A}"/>
          </ac:picMkLst>
        </pc:picChg>
      </pc:sldChg>
      <pc:sldChg chg="modSp mod">
        <pc:chgData name="Sian Bowen" userId="c345053a-4abb-4e43-8ff7-c21186a2fa29" providerId="ADAL" clId="{EEE0BCA8-BDE7-43C4-BDB2-839EF21D07A2}" dt="2023-10-24T14:44:42.367" v="174" actId="20577"/>
        <pc:sldMkLst>
          <pc:docMk/>
          <pc:sldMk cId="0" sldId="267"/>
        </pc:sldMkLst>
        <pc:spChg chg="mod">
          <ac:chgData name="Sian Bowen" userId="c345053a-4abb-4e43-8ff7-c21186a2fa29" providerId="ADAL" clId="{EEE0BCA8-BDE7-43C4-BDB2-839EF21D07A2}" dt="2023-10-24T14:44:42.367" v="174" actId="20577"/>
          <ac:spMkLst>
            <pc:docMk/>
            <pc:sldMk cId="0" sldId="267"/>
            <ac:spMk id="10" creationId="{00000000-0000-0000-0000-000000000000}"/>
          </ac:spMkLst>
        </pc:spChg>
      </pc:sldChg>
      <pc:sldChg chg="addSp modSp mod">
        <pc:chgData name="Sian Bowen" userId="c345053a-4abb-4e43-8ff7-c21186a2fa29" providerId="ADAL" clId="{EEE0BCA8-BDE7-43C4-BDB2-839EF21D07A2}" dt="2023-10-24T14:47:56.046" v="184" actId="1036"/>
        <pc:sldMkLst>
          <pc:docMk/>
          <pc:sldMk cId="0" sldId="268"/>
        </pc:sldMkLst>
        <pc:spChg chg="mod">
          <ac:chgData name="Sian Bowen" userId="c345053a-4abb-4e43-8ff7-c21186a2fa29" providerId="ADAL" clId="{EEE0BCA8-BDE7-43C4-BDB2-839EF21D07A2}" dt="2023-10-24T14:47:32.367" v="182" actId="20577"/>
          <ac:spMkLst>
            <pc:docMk/>
            <pc:sldMk cId="0" sldId="268"/>
            <ac:spMk id="9" creationId="{00000000-0000-0000-0000-000000000000}"/>
          </ac:spMkLst>
        </pc:spChg>
        <pc:picChg chg="add mod">
          <ac:chgData name="Sian Bowen" userId="c345053a-4abb-4e43-8ff7-c21186a2fa29" providerId="ADAL" clId="{EEE0BCA8-BDE7-43C4-BDB2-839EF21D07A2}" dt="2023-10-24T14:47:56.046" v="184" actId="1036"/>
          <ac:picMkLst>
            <pc:docMk/>
            <pc:sldMk cId="0" sldId="268"/>
            <ac:picMk id="5122" creationId="{311243FD-61A3-1A0C-A554-340782D15C1B}"/>
          </ac:picMkLst>
        </pc:picChg>
      </pc:sldChg>
      <pc:sldChg chg="addSp modSp">
        <pc:chgData name="Sian Bowen" userId="c345053a-4abb-4e43-8ff7-c21186a2fa29" providerId="ADAL" clId="{EEE0BCA8-BDE7-43C4-BDB2-839EF21D07A2}" dt="2023-10-24T14:48:58.162" v="188" actId="1076"/>
        <pc:sldMkLst>
          <pc:docMk/>
          <pc:sldMk cId="0" sldId="269"/>
        </pc:sldMkLst>
        <pc:picChg chg="add mod">
          <ac:chgData name="Sian Bowen" userId="c345053a-4abb-4e43-8ff7-c21186a2fa29" providerId="ADAL" clId="{EEE0BCA8-BDE7-43C4-BDB2-839EF21D07A2}" dt="2023-10-24T14:48:58.162" v="188" actId="1076"/>
          <ac:picMkLst>
            <pc:docMk/>
            <pc:sldMk cId="0" sldId="269"/>
            <ac:picMk id="6146" creationId="{05691015-3F59-AAAB-3B81-896D0EBC936F}"/>
          </ac:picMkLst>
        </pc:picChg>
      </pc:sldChg>
      <pc:sldChg chg="addSp modSp">
        <pc:chgData name="Sian Bowen" userId="c345053a-4abb-4e43-8ff7-c21186a2fa29" providerId="ADAL" clId="{EEE0BCA8-BDE7-43C4-BDB2-839EF21D07A2}" dt="2023-10-24T14:49:53.111" v="193" actId="1076"/>
        <pc:sldMkLst>
          <pc:docMk/>
          <pc:sldMk cId="0" sldId="270"/>
        </pc:sldMkLst>
        <pc:picChg chg="add mod">
          <ac:chgData name="Sian Bowen" userId="c345053a-4abb-4e43-8ff7-c21186a2fa29" providerId="ADAL" clId="{EEE0BCA8-BDE7-43C4-BDB2-839EF21D07A2}" dt="2023-10-24T14:49:53.111" v="193" actId="1076"/>
          <ac:picMkLst>
            <pc:docMk/>
            <pc:sldMk cId="0" sldId="270"/>
            <ac:picMk id="7170" creationId="{6A8A430A-3BEB-C9C0-04FE-793F629E81AE}"/>
          </ac:picMkLst>
        </pc:picChg>
      </pc:sldChg>
      <pc:sldChg chg="addSp modSp">
        <pc:chgData name="Sian Bowen" userId="c345053a-4abb-4e43-8ff7-c21186a2fa29" providerId="ADAL" clId="{EEE0BCA8-BDE7-43C4-BDB2-839EF21D07A2}" dt="2023-10-24T15:02:43.376" v="195" actId="1076"/>
        <pc:sldMkLst>
          <pc:docMk/>
          <pc:sldMk cId="0" sldId="271"/>
        </pc:sldMkLst>
        <pc:picChg chg="add mod">
          <ac:chgData name="Sian Bowen" userId="c345053a-4abb-4e43-8ff7-c21186a2fa29" providerId="ADAL" clId="{EEE0BCA8-BDE7-43C4-BDB2-839EF21D07A2}" dt="2023-10-24T15:02:43.376" v="195" actId="1076"/>
          <ac:picMkLst>
            <pc:docMk/>
            <pc:sldMk cId="0" sldId="271"/>
            <ac:picMk id="8194" creationId="{8E22CFC8-0FB4-A01F-20CA-39EF1AB95C78}"/>
          </ac:picMkLst>
        </pc:picChg>
      </pc:sldChg>
      <pc:sldChg chg="modSp mod">
        <pc:chgData name="Sian Bowen" userId="c345053a-4abb-4e43-8ff7-c21186a2fa29" providerId="ADAL" clId="{EEE0BCA8-BDE7-43C4-BDB2-839EF21D07A2}" dt="2023-10-31T09:59:26.797" v="386" actId="14100"/>
        <pc:sldMkLst>
          <pc:docMk/>
          <pc:sldMk cId="0" sldId="272"/>
        </pc:sldMkLst>
        <pc:spChg chg="mod">
          <ac:chgData name="Sian Bowen" userId="c345053a-4abb-4e43-8ff7-c21186a2fa29" providerId="ADAL" clId="{EEE0BCA8-BDE7-43C4-BDB2-839EF21D07A2}" dt="2023-10-31T09:59:26.797" v="386" actId="14100"/>
          <ac:spMkLst>
            <pc:docMk/>
            <pc:sldMk cId="0" sldId="272"/>
            <ac:spMk id="11" creationId="{00000000-0000-0000-0000-000000000000}"/>
          </ac:spMkLst>
        </pc:spChg>
        <pc:grpChg chg="mod">
          <ac:chgData name="Sian Bowen" userId="c345053a-4abb-4e43-8ff7-c21186a2fa29" providerId="ADAL" clId="{EEE0BCA8-BDE7-43C4-BDB2-839EF21D07A2}" dt="2023-10-24T15:03:19.016" v="205" actId="1076"/>
          <ac:grpSpMkLst>
            <pc:docMk/>
            <pc:sldMk cId="0" sldId="272"/>
            <ac:grpSpMk id="2" creationId="{00000000-0000-0000-0000-000000000000}"/>
          </ac:grpSpMkLst>
        </pc:grpChg>
      </pc:sldChg>
      <pc:sldChg chg="modSp mod">
        <pc:chgData name="Sian Bowen" userId="c345053a-4abb-4e43-8ff7-c21186a2fa29" providerId="ADAL" clId="{EEE0BCA8-BDE7-43C4-BDB2-839EF21D07A2}" dt="2023-10-24T15:05:00.122" v="216" actId="20577"/>
        <pc:sldMkLst>
          <pc:docMk/>
          <pc:sldMk cId="0" sldId="273"/>
        </pc:sldMkLst>
        <pc:spChg chg="mod">
          <ac:chgData name="Sian Bowen" userId="c345053a-4abb-4e43-8ff7-c21186a2fa29" providerId="ADAL" clId="{EEE0BCA8-BDE7-43C4-BDB2-839EF21D07A2}" dt="2023-10-24T15:05:00.122" v="216" actId="20577"/>
          <ac:spMkLst>
            <pc:docMk/>
            <pc:sldMk cId="0" sldId="273"/>
            <ac:spMk id="10" creationId="{00000000-0000-0000-0000-000000000000}"/>
          </ac:spMkLst>
        </pc:spChg>
      </pc:sldChg>
      <pc:sldChg chg="modSp mod">
        <pc:chgData name="Sian Bowen" userId="c345053a-4abb-4e43-8ff7-c21186a2fa29" providerId="ADAL" clId="{EEE0BCA8-BDE7-43C4-BDB2-839EF21D07A2}" dt="2023-10-24T15:05:57.876" v="218" actId="1036"/>
        <pc:sldMkLst>
          <pc:docMk/>
          <pc:sldMk cId="0" sldId="277"/>
        </pc:sldMkLst>
        <pc:spChg chg="mod">
          <ac:chgData name="Sian Bowen" userId="c345053a-4abb-4e43-8ff7-c21186a2fa29" providerId="ADAL" clId="{EEE0BCA8-BDE7-43C4-BDB2-839EF21D07A2}" dt="2023-10-24T15:05:54.676" v="217" actId="20577"/>
          <ac:spMkLst>
            <pc:docMk/>
            <pc:sldMk cId="0" sldId="277"/>
            <ac:spMk id="10" creationId="{00000000-0000-0000-0000-000000000000}"/>
          </ac:spMkLst>
        </pc:spChg>
        <pc:grpChg chg="mod">
          <ac:chgData name="Sian Bowen" userId="c345053a-4abb-4e43-8ff7-c21186a2fa29" providerId="ADAL" clId="{EEE0BCA8-BDE7-43C4-BDB2-839EF21D07A2}" dt="2023-10-24T15:05:57.876" v="218" actId="1036"/>
          <ac:grpSpMkLst>
            <pc:docMk/>
            <pc:sldMk cId="0" sldId="277"/>
            <ac:grpSpMk id="2" creationId="{00000000-0000-0000-0000-000000000000}"/>
          </ac:grpSpMkLst>
        </pc:grpChg>
      </pc:sldChg>
      <pc:sldChg chg="modSp mod">
        <pc:chgData name="Sian Bowen" userId="c345053a-4abb-4e43-8ff7-c21186a2fa29" providerId="ADAL" clId="{EEE0BCA8-BDE7-43C4-BDB2-839EF21D07A2}" dt="2023-10-24T15:08:38.102" v="219" actId="20577"/>
        <pc:sldMkLst>
          <pc:docMk/>
          <pc:sldMk cId="0" sldId="279"/>
        </pc:sldMkLst>
        <pc:spChg chg="mod">
          <ac:chgData name="Sian Bowen" userId="c345053a-4abb-4e43-8ff7-c21186a2fa29" providerId="ADAL" clId="{EEE0BCA8-BDE7-43C4-BDB2-839EF21D07A2}" dt="2023-10-24T15:08:38.102" v="219" actId="20577"/>
          <ac:spMkLst>
            <pc:docMk/>
            <pc:sldMk cId="0" sldId="279"/>
            <ac:spMk id="1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FC15E0-069D-44EE-B4CB-980C13687E61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A39D5E-E683-4F53-8620-F94C9E7C1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668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A39D5E-E683-4F53-8620-F94C9E7C1A0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449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A39D5E-E683-4F53-8620-F94C9E7C1A0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04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8318" y="590550"/>
            <a:ext cx="11175490" cy="6074651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76300" y="857250"/>
            <a:ext cx="558533" cy="31240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765791" y="857250"/>
            <a:ext cx="919732" cy="312406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572000" y="646938"/>
            <a:ext cx="2201417" cy="528827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4563998" y="641223"/>
            <a:ext cx="2218055" cy="541020"/>
          </a:xfrm>
          <a:custGeom>
            <a:avLst/>
            <a:gdLst/>
            <a:ahLst/>
            <a:cxnLst/>
            <a:rect l="l" t="t" r="r" b="b"/>
            <a:pathLst>
              <a:path w="2218054" h="541019">
                <a:moveTo>
                  <a:pt x="0" y="0"/>
                </a:moveTo>
                <a:lnTo>
                  <a:pt x="2217724" y="0"/>
                </a:lnTo>
                <a:lnTo>
                  <a:pt x="2217724" y="540727"/>
                </a:lnTo>
                <a:lnTo>
                  <a:pt x="0" y="540727"/>
                </a:lnTo>
                <a:lnTo>
                  <a:pt x="0" y="0"/>
                </a:lnTo>
                <a:close/>
              </a:path>
            </a:pathLst>
          </a:custGeom>
          <a:ln w="4152">
            <a:solidFill>
              <a:srgbClr val="5F94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bg object 2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19861" y="1435608"/>
            <a:ext cx="10739615" cy="127633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663362" y="1759720"/>
            <a:ext cx="2865274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10/31/2023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10/31/2023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5354" y="782574"/>
            <a:ext cx="11175479" cy="607465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40486" y="1248155"/>
            <a:ext cx="558545" cy="31240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729977" y="1248156"/>
            <a:ext cx="919721" cy="312419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536186" y="1037844"/>
            <a:ext cx="2201417" cy="528827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4528184" y="1032129"/>
            <a:ext cx="2218055" cy="541020"/>
          </a:xfrm>
          <a:custGeom>
            <a:avLst/>
            <a:gdLst/>
            <a:ahLst/>
            <a:cxnLst/>
            <a:rect l="l" t="t" r="r" b="b"/>
            <a:pathLst>
              <a:path w="2218054" h="541019">
                <a:moveTo>
                  <a:pt x="0" y="0"/>
                </a:moveTo>
                <a:lnTo>
                  <a:pt x="2217724" y="0"/>
                </a:lnTo>
                <a:lnTo>
                  <a:pt x="2217724" y="540727"/>
                </a:lnTo>
                <a:lnTo>
                  <a:pt x="0" y="540727"/>
                </a:lnTo>
                <a:lnTo>
                  <a:pt x="0" y="0"/>
                </a:lnTo>
                <a:close/>
              </a:path>
            </a:pathLst>
          </a:custGeom>
          <a:ln w="4152">
            <a:solidFill>
              <a:srgbClr val="5F94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bg object 2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84810" y="1827276"/>
            <a:ext cx="10739626" cy="127633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10/31/2023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jp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01168" y="390906"/>
            <a:ext cx="11175479" cy="6074663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876300" y="857250"/>
            <a:ext cx="558533" cy="31240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9765791" y="857250"/>
            <a:ext cx="919732" cy="312406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4572000" y="646938"/>
            <a:ext cx="2201417" cy="528827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4563998" y="641222"/>
            <a:ext cx="2218055" cy="541020"/>
          </a:xfrm>
          <a:custGeom>
            <a:avLst/>
            <a:gdLst/>
            <a:ahLst/>
            <a:cxnLst/>
            <a:rect l="l" t="t" r="r" b="b"/>
            <a:pathLst>
              <a:path w="2218054" h="541019">
                <a:moveTo>
                  <a:pt x="0" y="0"/>
                </a:moveTo>
                <a:lnTo>
                  <a:pt x="2217724" y="0"/>
                </a:lnTo>
                <a:lnTo>
                  <a:pt x="2217724" y="540727"/>
                </a:lnTo>
                <a:lnTo>
                  <a:pt x="0" y="540727"/>
                </a:lnTo>
                <a:lnTo>
                  <a:pt x="0" y="0"/>
                </a:lnTo>
                <a:close/>
              </a:path>
            </a:pathLst>
          </a:custGeom>
          <a:ln w="4152">
            <a:solidFill>
              <a:srgbClr val="5F94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bg object 21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419861" y="1435608"/>
            <a:ext cx="10739615" cy="127633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720733" y="1739299"/>
            <a:ext cx="1870709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14584" y="2210821"/>
            <a:ext cx="7272020" cy="35756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6300" y="821436"/>
            <a:ext cx="10530205" cy="5770245"/>
            <a:chOff x="876300" y="821436"/>
            <a:chExt cx="10530205" cy="5770245"/>
          </a:xfrm>
        </p:grpSpPr>
        <p:sp>
          <p:nvSpPr>
            <p:cNvPr id="3" name="object 3"/>
            <p:cNvSpPr/>
            <p:nvPr/>
          </p:nvSpPr>
          <p:spPr>
            <a:xfrm>
              <a:off x="4876205" y="3108455"/>
              <a:ext cx="8255" cy="0"/>
            </a:xfrm>
            <a:custGeom>
              <a:avLst/>
              <a:gdLst/>
              <a:ahLst/>
              <a:cxnLst/>
              <a:rect l="l" t="t" r="r" b="b"/>
              <a:pathLst>
                <a:path w="8254">
                  <a:moveTo>
                    <a:pt x="0" y="0"/>
                  </a:moveTo>
                  <a:lnTo>
                    <a:pt x="3238" y="0"/>
                  </a:lnTo>
                  <a:lnTo>
                    <a:pt x="7924" y="0"/>
                  </a:lnTo>
                </a:path>
              </a:pathLst>
            </a:custGeom>
            <a:ln w="1799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6300" y="821436"/>
              <a:ext cx="10530065" cy="576985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22298" y="1181861"/>
              <a:ext cx="526541" cy="29717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82040" y="1856232"/>
              <a:ext cx="10118597" cy="443941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89397" y="971550"/>
              <a:ext cx="2103869" cy="52425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993630" y="1181861"/>
              <a:ext cx="870953" cy="3032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316223" y="3062478"/>
              <a:ext cx="6076949" cy="2356103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209800" y="3013796"/>
            <a:ext cx="7170955" cy="1366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95"/>
              </a:spcBef>
            </a:pPr>
            <a:r>
              <a:rPr lang="en-GB" sz="4400" b="0" spc="-160" dirty="0"/>
              <a:t>BMST5002</a:t>
            </a:r>
            <a:br>
              <a:rPr lang="en-GB" sz="4400" b="0" spc="-160" dirty="0"/>
            </a:br>
            <a:r>
              <a:rPr sz="4400" b="0" spc="-160" dirty="0">
                <a:latin typeface="Calibri"/>
                <a:cs typeface="Calibri"/>
              </a:rPr>
              <a:t> </a:t>
            </a:r>
            <a:r>
              <a:rPr sz="4400" b="0" dirty="0">
                <a:latin typeface="Calibri"/>
                <a:cs typeface="Calibri"/>
              </a:rPr>
              <a:t>Ankle</a:t>
            </a:r>
            <a:r>
              <a:rPr sz="4400" b="0" spc="-150" dirty="0">
                <a:latin typeface="Calibri"/>
                <a:cs typeface="Calibri"/>
              </a:rPr>
              <a:t> </a:t>
            </a:r>
            <a:r>
              <a:rPr sz="4400" b="0" spc="-20" dirty="0">
                <a:latin typeface="Calibri"/>
                <a:cs typeface="Calibri"/>
              </a:rPr>
              <a:t>Foot </a:t>
            </a:r>
            <a:r>
              <a:rPr sz="4400" b="0" spc="-10" dirty="0">
                <a:latin typeface="Calibri"/>
                <a:cs typeface="Calibri"/>
              </a:rPr>
              <a:t>Arthrokinematics</a:t>
            </a:r>
            <a:endParaRPr sz="4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08254" y="426720"/>
            <a:ext cx="11176000" cy="6075045"/>
            <a:chOff x="508254" y="426720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8254" y="426720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83386" y="893064"/>
              <a:ext cx="558545" cy="31165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072877" y="893064"/>
              <a:ext cx="919721" cy="31165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879098" y="681990"/>
              <a:ext cx="2201405" cy="52958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871084" y="677036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26947" y="1471422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182678" y="2806032"/>
            <a:ext cx="9332921" cy="256224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84455" marR="5080">
              <a:lnSpc>
                <a:spcPct val="100000"/>
              </a:lnSpc>
              <a:spcBef>
                <a:spcPts val="204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Understand</a:t>
            </a:r>
            <a:r>
              <a:rPr sz="2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arthrokinematics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normal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r>
              <a:rPr sz="22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2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lang="en-GB" sz="2200" spc="-25" dirty="0">
                <a:solidFill>
                  <a:srgbClr val="404040"/>
                </a:solidFill>
                <a:latin typeface="Calibri"/>
                <a:cs typeface="Calibri"/>
              </a:rPr>
              <a:t>:</a:t>
            </a:r>
          </a:p>
          <a:p>
            <a:pPr marL="84455" marR="5080">
              <a:lnSpc>
                <a:spcPct val="100000"/>
              </a:lnSpc>
              <a:spcBef>
                <a:spcPts val="204"/>
              </a:spcBef>
            </a:pPr>
            <a:endParaRPr lang="en-GB" sz="2200" dirty="0">
              <a:latin typeface="Calibri"/>
              <a:cs typeface="Calibri"/>
            </a:endParaRPr>
          </a:p>
          <a:p>
            <a:pPr marL="427355" marR="5080" indent="-342900">
              <a:lnSpc>
                <a:spcPct val="100000"/>
              </a:lnSpc>
              <a:spcBef>
                <a:spcPts val="204"/>
              </a:spcBef>
              <a:buFont typeface="Arial" panose="020B0604020202020204" pitchFamily="34" charset="0"/>
              <a:buChar char="•"/>
            </a:pP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r>
              <a:rPr lang="en-GB" sz="2200" spc="-10" dirty="0">
                <a:solidFill>
                  <a:srgbClr val="404040"/>
                </a:solidFill>
                <a:latin typeface="Calibri"/>
                <a:cs typeface="Calibri"/>
              </a:rPr>
              <a:t> (distal tib/fib and talus)</a:t>
            </a:r>
            <a:endParaRPr lang="en-GB" sz="2200" spc="-10" dirty="0">
              <a:latin typeface="Calibri"/>
              <a:cs typeface="Calibri"/>
            </a:endParaRPr>
          </a:p>
          <a:p>
            <a:pPr marL="427355" marR="5080" indent="-342900">
              <a:lnSpc>
                <a:spcPct val="100000"/>
              </a:lnSpc>
              <a:spcBef>
                <a:spcPts val="204"/>
              </a:spcBef>
              <a:buFont typeface="Arial" panose="020B0604020202020204" pitchFamily="34" charset="0"/>
              <a:buChar char="•"/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Inferior</a:t>
            </a:r>
            <a:r>
              <a:rPr sz="2200" spc="-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Tibiofibular</a:t>
            </a:r>
            <a:r>
              <a:rPr lang="en-GB" sz="2200" spc="-10" dirty="0">
                <a:solidFill>
                  <a:srgbClr val="404040"/>
                </a:solidFill>
                <a:latin typeface="Calibri"/>
                <a:cs typeface="Calibri"/>
              </a:rPr>
              <a:t> (between lower tib and fib)</a:t>
            </a:r>
            <a:endParaRPr lang="en-GB" sz="2200" dirty="0">
              <a:latin typeface="Calibri"/>
              <a:cs typeface="Calibri"/>
            </a:endParaRPr>
          </a:p>
          <a:p>
            <a:pPr marL="427355" marR="5080" indent="-342900">
              <a:lnSpc>
                <a:spcPct val="100000"/>
              </a:lnSpc>
              <a:spcBef>
                <a:spcPts val="204"/>
              </a:spcBef>
              <a:buFont typeface="Arial" panose="020B0604020202020204" pitchFamily="34" charset="0"/>
              <a:buChar char="•"/>
            </a:pP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r>
              <a:rPr lang="en-GB" sz="2200" spc="-10" dirty="0">
                <a:solidFill>
                  <a:srgbClr val="404040"/>
                </a:solidFill>
                <a:latin typeface="Calibri"/>
                <a:cs typeface="Calibri"/>
              </a:rPr>
              <a:t> (talus and calcaneus) </a:t>
            </a:r>
            <a:endParaRPr lang="en-GB" sz="2200" dirty="0">
              <a:latin typeface="Calibri"/>
              <a:cs typeface="Calibri"/>
            </a:endParaRPr>
          </a:p>
          <a:p>
            <a:pPr marL="427355" marR="5080" indent="-342900">
              <a:lnSpc>
                <a:spcPct val="100000"/>
              </a:lnSpc>
              <a:spcBef>
                <a:spcPts val="204"/>
              </a:spcBef>
              <a:buFont typeface="Arial" panose="020B0604020202020204" pitchFamily="34" charset="0"/>
              <a:buChar char="•"/>
            </a:pP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Midtarsal</a:t>
            </a:r>
            <a:r>
              <a:rPr lang="en-GB" sz="2200" spc="-10" dirty="0">
                <a:solidFill>
                  <a:srgbClr val="404040"/>
                </a:solidFill>
                <a:latin typeface="Calibri"/>
                <a:cs typeface="Calibri"/>
              </a:rPr>
              <a:t> (made up of talonavicular and calcaneocuboid joints)</a:t>
            </a:r>
            <a:endParaRPr lang="en-GB" sz="2200" spc="-10" dirty="0">
              <a:latin typeface="Calibri"/>
              <a:cs typeface="Calibri"/>
            </a:endParaRPr>
          </a:p>
          <a:p>
            <a:pPr marL="427355" marR="5080" indent="-342900">
              <a:lnSpc>
                <a:spcPct val="100000"/>
              </a:lnSpc>
              <a:spcBef>
                <a:spcPts val="204"/>
              </a:spcBef>
              <a:buFont typeface="Arial" panose="020B0604020202020204" pitchFamily="34" charset="0"/>
              <a:buChar char="•"/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Hallux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 Metatarsophalangeal</a:t>
            </a:r>
            <a:endParaRPr sz="2200" dirty="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371600" y="1833676"/>
            <a:ext cx="9524999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By</a:t>
            </a:r>
            <a:r>
              <a:rPr sz="3200" spc="-55" dirty="0"/>
              <a:t> </a:t>
            </a:r>
            <a:r>
              <a:rPr sz="3200" dirty="0"/>
              <a:t>the</a:t>
            </a:r>
            <a:r>
              <a:rPr sz="3200" spc="-30" dirty="0"/>
              <a:t> </a:t>
            </a:r>
            <a:r>
              <a:rPr sz="3200" dirty="0"/>
              <a:t>end</a:t>
            </a:r>
            <a:r>
              <a:rPr sz="3200" spc="-20" dirty="0"/>
              <a:t> </a:t>
            </a:r>
            <a:r>
              <a:rPr sz="3200" dirty="0"/>
              <a:t>of</a:t>
            </a:r>
            <a:r>
              <a:rPr sz="3200" spc="-35" dirty="0"/>
              <a:t> </a:t>
            </a:r>
            <a:r>
              <a:rPr sz="3200" dirty="0"/>
              <a:t>this</a:t>
            </a:r>
            <a:r>
              <a:rPr sz="3200" spc="-40" dirty="0"/>
              <a:t> </a:t>
            </a:r>
            <a:r>
              <a:rPr sz="3200" spc="-10" dirty="0"/>
              <a:t>session</a:t>
            </a:r>
            <a:r>
              <a:rPr lang="en-GB" sz="3200" spc="-10" dirty="0"/>
              <a:t> students should be able to</a:t>
            </a:r>
            <a:r>
              <a:rPr sz="3200" spc="-10" dirty="0"/>
              <a:t>…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04800" y="390906"/>
            <a:ext cx="11176000" cy="6075045"/>
            <a:chOff x="304800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800" y="390906"/>
              <a:ext cx="11175490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79931" y="857250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869436" y="857250"/>
              <a:ext cx="919720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675644" y="646938"/>
              <a:ext cx="2201405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667630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24268" y="1435608"/>
              <a:ext cx="10739614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182679" y="2742785"/>
            <a:ext cx="4936490" cy="257175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Complex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doesn’t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need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220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be</a:t>
            </a:r>
            <a:r>
              <a:rPr sz="2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complex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28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irregularly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shaped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bones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30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+</a:t>
            </a:r>
            <a:r>
              <a:rPr sz="2200" spc="-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joints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32</a:t>
            </a:r>
            <a:r>
              <a:rPr sz="2200" spc="-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muscles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100+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ligaments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High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requirements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139694" y="1754939"/>
            <a:ext cx="52558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The</a:t>
            </a:r>
            <a:r>
              <a:rPr spc="-50" dirty="0"/>
              <a:t> </a:t>
            </a:r>
            <a:r>
              <a:rPr dirty="0"/>
              <a:t>foot</a:t>
            </a:r>
            <a:r>
              <a:rPr spc="-4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ankle</a:t>
            </a:r>
            <a:r>
              <a:rPr spc="-85" dirty="0"/>
              <a:t> </a:t>
            </a:r>
            <a:r>
              <a:rPr spc="-10" dirty="0"/>
              <a:t>complex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81000" y="533400"/>
            <a:ext cx="11176000" cy="6075045"/>
            <a:chOff x="325374" y="782574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5374" y="782574"/>
              <a:ext cx="11175479" cy="60746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00506" y="1248155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889997" y="1248156"/>
              <a:ext cx="919721" cy="31241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696218" y="1037844"/>
              <a:ext cx="2201405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688204" y="1032129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44068" y="1827276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182680" y="2919485"/>
            <a:ext cx="8342319" cy="3182923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Ankle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(talocrural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joint)</a:t>
            </a:r>
            <a:endParaRPr sz="2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Foot</a:t>
            </a:r>
            <a:endParaRPr sz="2200" dirty="0">
              <a:latin typeface="Calibri"/>
              <a:cs typeface="Calibri"/>
            </a:endParaRPr>
          </a:p>
          <a:p>
            <a:pPr marL="427990" indent="-3429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Rearfoot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(subtalar</a:t>
            </a:r>
            <a:r>
              <a:rPr sz="2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joint: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calcaneus)</a:t>
            </a:r>
            <a:endParaRPr lang="en-GB" sz="2200" spc="-10" dirty="0">
              <a:latin typeface="Calibri"/>
              <a:cs typeface="Calibri"/>
            </a:endParaRPr>
          </a:p>
          <a:p>
            <a:pPr marL="427990" indent="-3429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Midfoot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(midtarsal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joint: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all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tarsal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bones)</a:t>
            </a:r>
            <a:endParaRPr lang="en-GB" sz="2200" spc="-10" dirty="0">
              <a:latin typeface="Calibri"/>
              <a:cs typeface="Calibri"/>
            </a:endParaRPr>
          </a:p>
          <a:p>
            <a:pPr marL="427990" indent="-342900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Forefoot</a:t>
            </a:r>
            <a:r>
              <a:rPr sz="2200" spc="-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(metatarsals</a:t>
            </a:r>
            <a:r>
              <a:rPr sz="2200" spc="-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-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phalanges)</a:t>
            </a:r>
            <a:endParaRPr sz="2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r>
              <a:rPr sz="220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22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foot</a:t>
            </a:r>
            <a:r>
              <a:rPr sz="220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ankle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inter-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related</a:t>
            </a:r>
            <a:endParaRPr sz="2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r>
              <a:rPr sz="220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one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single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will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lang="en-GB" sz="2200" dirty="0">
                <a:solidFill>
                  <a:srgbClr val="404040"/>
                </a:solidFill>
                <a:latin typeface="Calibri"/>
                <a:cs typeface="Calibri"/>
              </a:rPr>
              <a:t>affect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other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joints</a:t>
            </a:r>
            <a:endParaRPr lang="en-GB" sz="2200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Coupled</a:t>
            </a:r>
            <a:r>
              <a:rPr sz="220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movements</a:t>
            </a:r>
            <a:endParaRPr sz="2200" dirty="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139694" y="2210904"/>
            <a:ext cx="52558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The</a:t>
            </a:r>
            <a:r>
              <a:rPr spc="-50" dirty="0"/>
              <a:t> </a:t>
            </a:r>
            <a:r>
              <a:rPr dirty="0"/>
              <a:t>foot</a:t>
            </a:r>
            <a:r>
              <a:rPr spc="-4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ankle</a:t>
            </a:r>
            <a:r>
              <a:rPr spc="-85" dirty="0"/>
              <a:t> </a:t>
            </a:r>
            <a:r>
              <a:rPr spc="-10" dirty="0"/>
              <a:t>complex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5354" y="782574"/>
            <a:ext cx="11176000" cy="6075045"/>
            <a:chOff x="165354" y="782574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5354" y="782574"/>
              <a:ext cx="11175479" cy="60746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0486" y="1248155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29977" y="1248156"/>
              <a:ext cx="919721" cy="31241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36186" y="1037844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28184" y="1032129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810" y="1827276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61725" y="3148217"/>
            <a:ext cx="6308090" cy="248221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8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Distal end</a:t>
            </a:r>
            <a:r>
              <a:rPr sz="2200" spc="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expands</a:t>
            </a:r>
            <a:r>
              <a:rPr sz="2200" spc="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accommodate</a:t>
            </a:r>
            <a:r>
              <a:rPr sz="2200" spc="-10" dirty="0">
                <a:latin typeface="Calibri"/>
                <a:cs typeface="Calibri"/>
              </a:rPr>
              <a:t> loads</a:t>
            </a:r>
            <a:endParaRPr sz="2200" dirty="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More</a:t>
            </a:r>
            <a:r>
              <a:rPr sz="2200" spc="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prominent</a:t>
            </a:r>
            <a:r>
              <a:rPr sz="2200" spc="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on</a:t>
            </a:r>
            <a:r>
              <a:rPr sz="2200" spc="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medial</a:t>
            </a:r>
            <a:r>
              <a:rPr sz="2200" spc="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side</a:t>
            </a:r>
            <a:r>
              <a:rPr sz="2200" spc="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(medial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malleolus)</a:t>
            </a:r>
            <a:endParaRPr sz="2200" dirty="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Lateral side</a:t>
            </a:r>
            <a:r>
              <a:rPr sz="2200" spc="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–</a:t>
            </a:r>
            <a:r>
              <a:rPr sz="2200" spc="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fibular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notch</a:t>
            </a:r>
            <a:endParaRPr sz="2200" dirty="0">
              <a:latin typeface="Calibri"/>
              <a:cs typeface="Calibri"/>
            </a:endParaRPr>
          </a:p>
          <a:p>
            <a:pPr marL="111125" marR="30480" indent="-73660">
              <a:lnSpc>
                <a:spcPct val="100000"/>
              </a:lnSpc>
              <a:spcBef>
                <a:spcPts val="69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Tibia rotates</a:t>
            </a:r>
            <a:r>
              <a:rPr sz="2200" spc="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externally</a:t>
            </a:r>
            <a:r>
              <a:rPr sz="2200" spc="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by</a:t>
            </a:r>
            <a:r>
              <a:rPr sz="2200" spc="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20-30</a:t>
            </a:r>
            <a:r>
              <a:rPr sz="2175" baseline="22988" dirty="0">
                <a:latin typeface="Calibri"/>
                <a:cs typeface="Calibri"/>
              </a:rPr>
              <a:t>o</a:t>
            </a:r>
            <a:r>
              <a:rPr sz="2175" spc="44" baseline="22988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relative</a:t>
            </a:r>
            <a:r>
              <a:rPr sz="2200" spc="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proximal </a:t>
            </a:r>
            <a:r>
              <a:rPr sz="2200" spc="-25" dirty="0">
                <a:latin typeface="Calibri"/>
                <a:cs typeface="Calibri"/>
              </a:rPr>
              <a:t>end</a:t>
            </a:r>
            <a:endParaRPr sz="2200" dirty="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Lateral</a:t>
            </a:r>
            <a:r>
              <a:rPr sz="2200" spc="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tibial</a:t>
            </a:r>
            <a:r>
              <a:rPr sz="2200" spc="1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torsion</a:t>
            </a:r>
            <a:endParaRPr sz="2200" dirty="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993195" y="2177676"/>
            <a:ext cx="31908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Talocrural</a:t>
            </a:r>
            <a:r>
              <a:rPr spc="-125" dirty="0"/>
              <a:t> </a:t>
            </a:r>
            <a:r>
              <a:rPr spc="-10" dirty="0"/>
              <a:t>(Tibia)</a:t>
            </a:r>
          </a:p>
        </p:txBody>
      </p:sp>
      <p:pic>
        <p:nvPicPr>
          <p:cNvPr id="1028" name="Picture 4" descr="Fibular notch - Wikipedia">
            <a:extLst>
              <a:ext uri="{FF2B5EF4-FFF2-40B4-BE49-F238E27FC236}">
                <a16:creationId xmlns:a16="http://schemas.microsoft.com/office/drawing/2014/main" id="{F288768B-D397-68C6-6764-AC75ED7403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6437" y="4327300"/>
            <a:ext cx="27432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alocrural and Subtalar Joints: Clinical Application">
            <a:extLst>
              <a:ext uri="{FF2B5EF4-FFF2-40B4-BE49-F238E27FC236}">
                <a16:creationId xmlns:a16="http://schemas.microsoft.com/office/drawing/2014/main" id="{A85B4DDA-DD4A-DF7F-BD7C-B968794166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041" y="1055320"/>
            <a:ext cx="3200400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5354" y="782574"/>
            <a:ext cx="11176000" cy="6075045"/>
            <a:chOff x="165354" y="782574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5354" y="782574"/>
              <a:ext cx="11175479" cy="60746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0486" y="1248155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29977" y="1248156"/>
              <a:ext cx="919721" cy="31241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36186" y="1037844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28184" y="1032129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810" y="1827276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360327" y="3186913"/>
            <a:ext cx="4569460" cy="1880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86385">
              <a:lnSpc>
                <a:spcPct val="100000"/>
              </a:lnSpc>
              <a:spcBef>
                <a:spcPts val="100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Slender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shall</a:t>
            </a:r>
            <a:r>
              <a:rPr sz="2200" spc="1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only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transfer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about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10%</a:t>
            </a:r>
            <a:r>
              <a:rPr sz="2200" spc="-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BW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22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malleolus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longer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that</a:t>
            </a:r>
            <a:r>
              <a:rPr sz="2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endParaRPr sz="2200">
              <a:latin typeface="Calibri"/>
              <a:cs typeface="Calibri"/>
            </a:endParaRPr>
          </a:p>
          <a:p>
            <a:pPr marL="85725" marR="5080" indent="-7366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Functions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as</a:t>
            </a:r>
            <a:r>
              <a:rPr sz="22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</a:t>
            </a:r>
            <a:r>
              <a:rPr sz="22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pulley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peroneus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longus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brevis</a:t>
            </a:r>
            <a:r>
              <a:rPr sz="2200" spc="-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tendons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993195" y="2177676"/>
            <a:ext cx="34188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Talocrural</a:t>
            </a:r>
            <a:r>
              <a:rPr spc="-125" dirty="0"/>
              <a:t> </a:t>
            </a:r>
            <a:r>
              <a:rPr spc="-10" dirty="0"/>
              <a:t>(Fibula)</a:t>
            </a:r>
          </a:p>
        </p:txBody>
      </p:sp>
      <p:pic>
        <p:nvPicPr>
          <p:cNvPr id="13" name="Picture 12" descr="A skeleton with text on it&#10;&#10;Description automatically generated with medium confidence">
            <a:extLst>
              <a:ext uri="{FF2B5EF4-FFF2-40B4-BE49-F238E27FC236}">
                <a16:creationId xmlns:a16="http://schemas.microsoft.com/office/drawing/2014/main" id="{8B0F0A83-E860-BC32-E739-8A8229BFB7F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7510" y="2971800"/>
            <a:ext cx="3251890" cy="325189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5354" y="782574"/>
            <a:ext cx="11176000" cy="6075045"/>
            <a:chOff x="165354" y="782574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5354" y="782574"/>
              <a:ext cx="11175479" cy="60746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0486" y="1248155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29977" y="1248156"/>
              <a:ext cx="919721" cy="31241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36186" y="1037844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28184" y="1032129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810" y="1827276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39983" y="3193560"/>
            <a:ext cx="9223375" cy="2850515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Wedge</a:t>
            </a:r>
            <a:r>
              <a:rPr sz="2200" spc="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shaped</a:t>
            </a:r>
            <a:r>
              <a:rPr sz="2200" spc="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(wide</a:t>
            </a:r>
            <a:r>
              <a:rPr sz="2200" spc="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at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front)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Dorsal</a:t>
            </a:r>
            <a:r>
              <a:rPr sz="2200" spc="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surface</a:t>
            </a:r>
            <a:r>
              <a:rPr sz="2200" spc="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domed</a:t>
            </a:r>
            <a:r>
              <a:rPr sz="2200" spc="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(convex</a:t>
            </a:r>
            <a:r>
              <a:rPr sz="2200" spc="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A-P</a:t>
            </a:r>
            <a:r>
              <a:rPr sz="2200" spc="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slightly</a:t>
            </a:r>
            <a:r>
              <a:rPr sz="2200" spc="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concave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M-</a:t>
            </a:r>
            <a:r>
              <a:rPr sz="2200" spc="-25" dirty="0">
                <a:latin typeface="Calibri"/>
                <a:cs typeface="Calibri"/>
              </a:rPr>
              <a:t>L)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Head</a:t>
            </a:r>
            <a:r>
              <a:rPr sz="2200" spc="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talus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Neck</a:t>
            </a:r>
            <a:r>
              <a:rPr sz="2200" spc="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talus</a:t>
            </a:r>
            <a:endParaRPr sz="2200">
              <a:latin typeface="Calibri"/>
              <a:cs typeface="Calibri"/>
            </a:endParaRPr>
          </a:p>
          <a:p>
            <a:pPr marL="12700" marR="5080" indent="-635">
              <a:lnSpc>
                <a:spcPct val="121600"/>
              </a:lnSpc>
              <a:spcBef>
                <a:spcPts val="3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Lined</a:t>
            </a:r>
            <a:r>
              <a:rPr sz="2200" spc="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with</a:t>
            </a:r>
            <a:r>
              <a:rPr sz="2200" spc="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3mm</a:t>
            </a:r>
            <a:r>
              <a:rPr sz="2200" spc="11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8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articular</a:t>
            </a:r>
            <a:r>
              <a:rPr sz="2200" spc="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cartilage</a:t>
            </a:r>
            <a:r>
              <a:rPr sz="2200" spc="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which</a:t>
            </a:r>
            <a:r>
              <a:rPr sz="2200" spc="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compresses</a:t>
            </a:r>
            <a:r>
              <a:rPr sz="2200" spc="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by</a:t>
            </a:r>
            <a:r>
              <a:rPr sz="2200" spc="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30-40%</a:t>
            </a:r>
            <a:r>
              <a:rPr sz="2200" spc="-1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under</a:t>
            </a:r>
            <a:r>
              <a:rPr sz="2200" spc="6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peak </a:t>
            </a:r>
            <a:r>
              <a:rPr sz="2200" dirty="0">
                <a:latin typeface="Calibri"/>
                <a:cs typeface="Calibri"/>
              </a:rPr>
              <a:t>physiological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loading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9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Protects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subchondral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bone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993195" y="2177676"/>
            <a:ext cx="3225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Talocrural</a:t>
            </a:r>
            <a:r>
              <a:rPr spc="-125" dirty="0"/>
              <a:t> </a:t>
            </a:r>
            <a:r>
              <a:rPr spc="-40" dirty="0"/>
              <a:t>(Talus)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39112" y="3357372"/>
            <a:ext cx="6982967" cy="29862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5354" y="782574"/>
            <a:ext cx="11176000" cy="6075045"/>
            <a:chOff x="165354" y="782574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5354" y="782574"/>
              <a:ext cx="11175479" cy="60746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0486" y="1248155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29977" y="1248156"/>
              <a:ext cx="919721" cy="31241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36186" y="1037844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28184" y="1032129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810" y="1827276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75588" y="3321227"/>
            <a:ext cx="8878012" cy="249299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800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Syndesmosis</a:t>
            </a:r>
            <a:r>
              <a:rPr sz="2200" spc="1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2200" dirty="0">
              <a:latin typeface="Calibri"/>
              <a:cs typeface="Calibri"/>
            </a:endParaRPr>
          </a:p>
          <a:p>
            <a:pPr marL="85725" marR="43815" indent="-7366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Fibrous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synarthrodial</a:t>
            </a:r>
            <a:r>
              <a:rPr lang="en-GB" sz="2200" dirty="0">
                <a:solidFill>
                  <a:srgbClr val="404040"/>
                </a:solidFill>
                <a:latin typeface="Calibri"/>
                <a:cs typeface="Calibri"/>
              </a:rPr>
              <a:t> (almost immovable)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endParaRPr lang="en-GB" sz="2200" spc="30" dirty="0">
              <a:solidFill>
                <a:srgbClr val="404040"/>
              </a:solidFill>
              <a:latin typeface="Calibri"/>
              <a:cs typeface="Calibri"/>
            </a:endParaRPr>
          </a:p>
          <a:p>
            <a:pPr marL="85725" marR="43815" indent="-73660">
              <a:lnSpc>
                <a:spcPct val="100000"/>
              </a:lnSpc>
              <a:spcBef>
                <a:spcPts val="700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closely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bound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by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interosseous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membrane</a:t>
            </a:r>
            <a:endParaRPr sz="2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Supported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by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(Distal)</a:t>
            </a:r>
            <a:endParaRPr sz="2200" dirty="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Tibiofibular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ligaments</a:t>
            </a:r>
            <a:endParaRPr sz="2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Very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little</a:t>
            </a:r>
            <a:r>
              <a:rPr sz="220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r>
              <a:rPr sz="220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(2mm</a:t>
            </a:r>
            <a:r>
              <a:rPr sz="220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FWB</a:t>
            </a:r>
            <a:r>
              <a:rPr sz="2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DF)</a:t>
            </a:r>
            <a:endParaRPr sz="2200" dirty="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993195" y="2177676"/>
            <a:ext cx="37191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Inferior</a:t>
            </a:r>
            <a:r>
              <a:rPr spc="-155" dirty="0"/>
              <a:t> </a:t>
            </a:r>
            <a:r>
              <a:rPr spc="-10" dirty="0"/>
              <a:t>Tibiofibular</a:t>
            </a:r>
          </a:p>
        </p:txBody>
      </p:sp>
      <p:pic>
        <p:nvPicPr>
          <p:cNvPr id="3074" name="Picture 2" descr="The prevalence of posterior inferior tibiofibular ligament and inferior  tibiofibular transverse ligament injuries in syndesmosis-injured ankles  evaluated by oblique axial magnetic resonance imaging: a retrospective  study | BMC Musculoskeletal Disorders ...">
            <a:extLst>
              <a:ext uri="{FF2B5EF4-FFF2-40B4-BE49-F238E27FC236}">
                <a16:creationId xmlns:a16="http://schemas.microsoft.com/office/drawing/2014/main" id="{9AD4F7CE-2A33-E76C-FEB3-E38975A1AD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049" y="3567493"/>
            <a:ext cx="3926397" cy="2252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69186" y="3103626"/>
            <a:ext cx="8311132" cy="333754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0207" y="152400"/>
            <a:ext cx="11899393" cy="6705600"/>
            <a:chOff x="140207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0207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15339" y="857250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704831" y="857250"/>
              <a:ext cx="919721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511052" y="646938"/>
              <a:ext cx="2201405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0303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58901" y="1435608"/>
              <a:ext cx="10739626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136021" y="2593350"/>
            <a:ext cx="7018020" cy="3936334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95"/>
              </a:spcBef>
            </a:pPr>
            <a:r>
              <a:rPr sz="2000" dirty="0">
                <a:solidFill>
                  <a:schemeClr val="tx1"/>
                </a:solidFill>
                <a:latin typeface="Wingdings"/>
                <a:cs typeface="Wingdings"/>
              </a:rPr>
              <a:t>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Largest</a:t>
            </a:r>
            <a:r>
              <a:rPr sz="2000" spc="-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tarsal</a:t>
            </a:r>
            <a:r>
              <a:rPr sz="2000" spc="-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chemeClr val="tx1"/>
                </a:solidFill>
                <a:latin typeface="Calibri"/>
                <a:cs typeface="Calibri"/>
              </a:rPr>
              <a:t>bone</a:t>
            </a:r>
            <a:endParaRPr sz="2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2000" dirty="0">
                <a:solidFill>
                  <a:schemeClr val="tx1"/>
                </a:solidFill>
                <a:latin typeface="Wingdings"/>
                <a:cs typeface="Wingdings"/>
              </a:rPr>
              <a:t>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Impact</a:t>
            </a:r>
            <a:r>
              <a:rPr sz="2000" spc="-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at</a:t>
            </a:r>
            <a:r>
              <a:rPr sz="2000" spc="-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heel</a:t>
            </a:r>
            <a:r>
              <a:rPr sz="2000" spc="-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chemeClr val="tx1"/>
                </a:solidFill>
                <a:latin typeface="Calibri"/>
                <a:cs typeface="Calibri"/>
              </a:rPr>
              <a:t>strike</a:t>
            </a:r>
            <a:endParaRPr sz="2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95"/>
              </a:spcBef>
            </a:pPr>
            <a:r>
              <a:rPr sz="2000" dirty="0">
                <a:solidFill>
                  <a:schemeClr val="tx1"/>
                </a:solidFill>
                <a:latin typeface="Wingdings"/>
                <a:cs typeface="Wingdings"/>
              </a:rPr>
              <a:t>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Roughened</a:t>
            </a:r>
            <a:r>
              <a:rPr sz="2000"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tuberosity</a:t>
            </a:r>
            <a:r>
              <a:rPr sz="2000" spc="-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2000" spc="-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2000" spc="-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attachment</a:t>
            </a:r>
            <a:r>
              <a:rPr sz="2000"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2000" spc="-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Achilles</a:t>
            </a:r>
            <a:r>
              <a:rPr sz="2000"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chemeClr val="tx1"/>
                </a:solidFill>
                <a:latin typeface="Calibri"/>
                <a:cs typeface="Calibri"/>
              </a:rPr>
              <a:t>Tendon</a:t>
            </a:r>
            <a:endParaRPr lang="en-GB" sz="2000" spc="-1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95"/>
              </a:spcBef>
            </a:pPr>
            <a:endParaRPr sz="2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Articulation</a:t>
            </a:r>
            <a:r>
              <a:rPr sz="2000" spc="-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with</a:t>
            </a:r>
            <a:r>
              <a:rPr sz="2000"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chemeClr val="tx1"/>
                </a:solidFill>
                <a:latin typeface="Calibri"/>
                <a:cs typeface="Calibri"/>
              </a:rPr>
              <a:t>talus</a:t>
            </a:r>
            <a:endParaRPr sz="2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84455">
              <a:lnSpc>
                <a:spcPct val="100000"/>
              </a:lnSpc>
            </a:pPr>
            <a:r>
              <a:rPr sz="2000" dirty="0">
                <a:solidFill>
                  <a:schemeClr val="tx1"/>
                </a:solidFill>
                <a:latin typeface="Wingdings"/>
                <a:cs typeface="Wingdings"/>
              </a:rPr>
              <a:t>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Calcaneus</a:t>
            </a:r>
            <a:r>
              <a:rPr sz="2000" spc="-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is</a:t>
            </a:r>
            <a:r>
              <a:rPr sz="2000" spc="-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chemeClr val="tx1"/>
                </a:solidFill>
                <a:latin typeface="Calibri"/>
                <a:cs typeface="Calibri"/>
              </a:rPr>
              <a:t>convex</a:t>
            </a:r>
            <a:endParaRPr sz="2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84455">
              <a:lnSpc>
                <a:spcPct val="100000"/>
              </a:lnSpc>
              <a:spcBef>
                <a:spcPts val="95"/>
              </a:spcBef>
            </a:pPr>
            <a:r>
              <a:rPr sz="2000" spc="-25" dirty="0">
                <a:solidFill>
                  <a:schemeClr val="tx1"/>
                </a:solidFill>
                <a:latin typeface="Wingdings"/>
                <a:cs typeface="Wingdings"/>
              </a:rPr>
              <a:t></a:t>
            </a:r>
            <a:r>
              <a:rPr sz="2000" spc="-25" dirty="0">
                <a:solidFill>
                  <a:schemeClr val="tx1"/>
                </a:solidFill>
                <a:latin typeface="Calibri"/>
                <a:cs typeface="Calibri"/>
              </a:rPr>
              <a:t>Talus</a:t>
            </a:r>
            <a:r>
              <a:rPr sz="2000" spc="-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is</a:t>
            </a:r>
            <a:r>
              <a:rPr sz="2000" spc="-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chemeClr val="tx1"/>
                </a:solidFill>
                <a:latin typeface="Calibri"/>
                <a:cs typeface="Calibri"/>
              </a:rPr>
              <a:t>concave</a:t>
            </a:r>
            <a:endParaRPr lang="en-GB" sz="2000" spc="-1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84455">
              <a:lnSpc>
                <a:spcPct val="100000"/>
              </a:lnSpc>
              <a:spcBef>
                <a:spcPts val="95"/>
              </a:spcBef>
            </a:pPr>
            <a:endParaRPr sz="2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2000" dirty="0">
                <a:solidFill>
                  <a:schemeClr val="tx1"/>
                </a:solidFill>
                <a:latin typeface="Wingdings"/>
                <a:cs typeface="Wingdings"/>
              </a:rPr>
              <a:t>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Sinus</a:t>
            </a:r>
            <a:r>
              <a:rPr sz="2000" spc="-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tarsi</a:t>
            </a:r>
            <a:r>
              <a:rPr sz="2000" spc="-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chemeClr val="tx1"/>
                </a:solidFill>
                <a:latin typeface="Calibri"/>
                <a:cs typeface="Calibri"/>
              </a:rPr>
              <a:t>(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tisapro-regular"/>
              </a:rPr>
              <a:t>tunnel between the talus and the calcaneus </a:t>
            </a: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lang="en-GB" sz="2000" b="0" i="0" dirty="0">
                <a:solidFill>
                  <a:schemeClr val="tx1"/>
                </a:solidFill>
                <a:effectLst/>
                <a:latin typeface="tisapro-regular"/>
              </a:rPr>
              <a:t>bones</a:t>
            </a:r>
            <a:r>
              <a:rPr sz="2000" spc="-10" dirty="0">
                <a:solidFill>
                  <a:schemeClr val="tx1"/>
                </a:solidFill>
                <a:latin typeface="Calibri"/>
                <a:cs typeface="Calibri"/>
              </a:rPr>
              <a:t>)</a:t>
            </a:r>
            <a:endParaRPr sz="2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2000" spc="-10" dirty="0">
                <a:solidFill>
                  <a:schemeClr val="tx1"/>
                </a:solidFill>
                <a:latin typeface="Wingdings"/>
                <a:cs typeface="Wingdings"/>
              </a:rPr>
              <a:t></a:t>
            </a:r>
            <a:r>
              <a:rPr sz="2000" spc="-10" dirty="0">
                <a:solidFill>
                  <a:schemeClr val="tx1"/>
                </a:solidFill>
                <a:latin typeface="Calibri"/>
                <a:cs typeface="Calibri"/>
              </a:rPr>
              <a:t>Sustentaculum</a:t>
            </a:r>
            <a:r>
              <a:rPr sz="2000"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chemeClr val="tx1"/>
                </a:solidFill>
                <a:latin typeface="Calibri"/>
                <a:cs typeface="Calibri"/>
              </a:rPr>
              <a:t>Tali</a:t>
            </a:r>
            <a:r>
              <a:rPr sz="2000" spc="-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(shelf</a:t>
            </a:r>
            <a:r>
              <a:rPr sz="2000" spc="-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2000" spc="-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2000" spc="-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chemeClr val="tx1"/>
                </a:solidFill>
                <a:latin typeface="Calibri"/>
                <a:cs typeface="Calibri"/>
              </a:rPr>
              <a:t>talus)</a:t>
            </a:r>
            <a:endParaRPr sz="20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765967" y="1720626"/>
            <a:ext cx="3886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Subtalar</a:t>
            </a:r>
            <a:r>
              <a:rPr spc="-114" dirty="0"/>
              <a:t> </a:t>
            </a:r>
            <a:r>
              <a:rPr spc="-10" dirty="0"/>
              <a:t>(Calcaneus)</a:t>
            </a:r>
          </a:p>
        </p:txBody>
      </p:sp>
      <p:pic>
        <p:nvPicPr>
          <p:cNvPr id="4098" name="Picture 2" descr="No photo description available.">
            <a:extLst>
              <a:ext uri="{FF2B5EF4-FFF2-40B4-BE49-F238E27FC236}">
                <a16:creationId xmlns:a16="http://schemas.microsoft.com/office/drawing/2014/main" id="{8D223DF1-1D18-CD17-6519-19CAF9E411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4282331"/>
            <a:ext cx="3050197" cy="1769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39446" y="390906"/>
            <a:ext cx="11176000" cy="6075045"/>
            <a:chOff x="139446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9446" y="390906"/>
              <a:ext cx="11175490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14578" y="857250"/>
              <a:ext cx="559307" cy="31240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04831" y="857250"/>
              <a:ext cx="919721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10278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0303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58901" y="1435608"/>
              <a:ext cx="10739626" cy="12763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213604" y="2711958"/>
              <a:ext cx="4491227" cy="3244583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856079" y="2745613"/>
            <a:ext cx="4173121" cy="308033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2200" spc="-10" dirty="0">
                <a:latin typeface="Calibri"/>
                <a:cs typeface="Calibri"/>
              </a:rPr>
              <a:t>Transverse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tarsal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joint</a:t>
            </a:r>
            <a:r>
              <a:rPr lang="en-GB" sz="2200" spc="-20" dirty="0">
                <a:latin typeface="Calibri"/>
                <a:cs typeface="Calibri"/>
              </a:rPr>
              <a:t> made up of:</a:t>
            </a:r>
            <a:endParaRPr sz="2200" dirty="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4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latin typeface="Calibri"/>
                <a:cs typeface="Calibri"/>
              </a:rPr>
              <a:t>Talonavicular</a:t>
            </a:r>
            <a:endParaRPr sz="2200" dirty="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Calcaneocuboid</a:t>
            </a:r>
            <a:endParaRPr sz="2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400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Distal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intertarsal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lang="en-GB" sz="2200" spc="-20" dirty="0">
                <a:solidFill>
                  <a:srgbClr val="404040"/>
                </a:solidFill>
                <a:latin typeface="Calibri"/>
                <a:cs typeface="Calibri"/>
              </a:rPr>
              <a:t>:</a:t>
            </a:r>
            <a:endParaRPr sz="2200" dirty="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4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Cuneonavicular</a:t>
            </a:r>
            <a:endParaRPr sz="2200" dirty="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95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Cuboideonavicular</a:t>
            </a:r>
            <a:endParaRPr sz="2200" dirty="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Intercuneiform</a:t>
            </a:r>
            <a:endParaRPr sz="2200" dirty="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4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Cuneocuboid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complex</a:t>
            </a:r>
            <a:endParaRPr sz="2200" dirty="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502882" y="1762738"/>
            <a:ext cx="18707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5" dirty="0"/>
              <a:t>MidTarsal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xfrm>
            <a:off x="814584" y="2210821"/>
            <a:ext cx="8329416" cy="3862596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800"/>
              </a:spcBef>
            </a:pPr>
            <a:r>
              <a:rPr sz="1600" spc="-10" dirty="0"/>
              <a:t>Midtarsal</a:t>
            </a:r>
            <a:r>
              <a:rPr sz="1600" spc="-45" dirty="0"/>
              <a:t> </a:t>
            </a:r>
            <a:r>
              <a:rPr sz="1600" spc="-10" dirty="0"/>
              <a:t>(Navicular)</a:t>
            </a: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00" b="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Concave</a:t>
            </a:r>
            <a:r>
              <a:rPr sz="1600" b="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articulation</a:t>
            </a:r>
            <a:r>
              <a:rPr sz="1600" b="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1600" b="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sz="1600"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creates</a:t>
            </a:r>
            <a:r>
              <a:rPr sz="1600"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talonavicular</a:t>
            </a:r>
            <a:r>
              <a:rPr sz="1600" b="0" spc="-10" dirty="0">
                <a:solidFill>
                  <a:srgbClr val="404040"/>
                </a:solidFill>
                <a:latin typeface="Calibri"/>
                <a:cs typeface="Calibri"/>
              </a:rPr>
              <a:t> joint</a:t>
            </a:r>
            <a:endParaRPr sz="16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00" b="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3</a:t>
            </a:r>
            <a:r>
              <a:rPr sz="1600" b="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flat</a:t>
            </a:r>
            <a:r>
              <a:rPr sz="1600" b="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facets</a:t>
            </a:r>
            <a:r>
              <a:rPr sz="1600"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that</a:t>
            </a:r>
            <a:r>
              <a:rPr sz="1600" b="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articulate</a:t>
            </a:r>
            <a:r>
              <a:rPr sz="1600" b="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with</a:t>
            </a:r>
            <a:r>
              <a:rPr sz="1600" b="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all</a:t>
            </a:r>
            <a:r>
              <a:rPr sz="1600"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3</a:t>
            </a:r>
            <a:r>
              <a:rPr sz="1600" b="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endParaRPr lang="en-GB" sz="1600" b="0" spc="-35" dirty="0">
              <a:solidFill>
                <a:srgbClr val="404040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00" b="0" spc="-10" dirty="0">
                <a:solidFill>
                  <a:srgbClr val="404040"/>
                </a:solidFill>
                <a:latin typeface="Calibri"/>
                <a:cs typeface="Calibri"/>
              </a:rPr>
              <a:t>cuneiforms</a:t>
            </a:r>
            <a:endParaRPr sz="16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1600" b="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Tuberosity</a:t>
            </a:r>
            <a:r>
              <a:rPr sz="1600"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600" b="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navicular</a:t>
            </a:r>
            <a:r>
              <a:rPr sz="1600" b="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(Tibialis</a:t>
            </a:r>
            <a:r>
              <a:rPr sz="1600" b="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Posterior </a:t>
            </a:r>
            <a:endParaRPr lang="en-GB" sz="1600" b="0" dirty="0">
              <a:solidFill>
                <a:srgbClr val="404040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1600"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dirty="0">
                <a:solidFill>
                  <a:srgbClr val="404040"/>
                </a:solidFill>
                <a:latin typeface="Calibri"/>
                <a:cs typeface="Calibri"/>
              </a:rPr>
              <a:t>spring</a:t>
            </a:r>
            <a:r>
              <a:rPr sz="1600" b="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600" b="0" spc="-10" dirty="0">
                <a:solidFill>
                  <a:srgbClr val="404040"/>
                </a:solidFill>
                <a:latin typeface="Calibri"/>
                <a:cs typeface="Calibri"/>
              </a:rPr>
              <a:t>ligament))</a:t>
            </a:r>
            <a:endParaRPr sz="1600" dirty="0">
              <a:latin typeface="Calibri"/>
              <a:cs typeface="Calibri"/>
            </a:endParaRPr>
          </a:p>
          <a:p>
            <a:pPr marL="13335">
              <a:lnSpc>
                <a:spcPct val="100000"/>
              </a:lnSpc>
              <a:spcBef>
                <a:spcPts val="1930"/>
              </a:spcBef>
            </a:pPr>
            <a:r>
              <a:rPr sz="1600" spc="-10" dirty="0"/>
              <a:t>Midtarsal</a:t>
            </a:r>
            <a:r>
              <a:rPr sz="1600" spc="-45" dirty="0"/>
              <a:t> </a:t>
            </a:r>
            <a:r>
              <a:rPr sz="1600" spc="-10" dirty="0"/>
              <a:t>(Cuneiforms)</a:t>
            </a: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00" b="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1600" b="0" spc="-10" dirty="0">
                <a:latin typeface="Calibri"/>
                <a:cs typeface="Calibri"/>
              </a:rPr>
              <a:t>Wedge</a:t>
            </a:r>
            <a:endParaRPr sz="16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00" b="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1600" b="0" dirty="0">
                <a:latin typeface="Calibri"/>
                <a:cs typeface="Calibri"/>
              </a:rPr>
              <a:t>Spacer</a:t>
            </a:r>
            <a:r>
              <a:rPr sz="1600" b="0" spc="30" dirty="0">
                <a:latin typeface="Calibri"/>
                <a:cs typeface="Calibri"/>
              </a:rPr>
              <a:t> </a:t>
            </a:r>
            <a:r>
              <a:rPr sz="1600" b="0" dirty="0">
                <a:latin typeface="Calibri"/>
                <a:cs typeface="Calibri"/>
              </a:rPr>
              <a:t>between</a:t>
            </a:r>
            <a:r>
              <a:rPr sz="1600" b="0" spc="40" dirty="0">
                <a:latin typeface="Calibri"/>
                <a:cs typeface="Calibri"/>
              </a:rPr>
              <a:t> </a:t>
            </a:r>
            <a:r>
              <a:rPr sz="1600" b="0" dirty="0">
                <a:latin typeface="Calibri"/>
                <a:cs typeface="Calibri"/>
              </a:rPr>
              <a:t>Navicular</a:t>
            </a:r>
            <a:r>
              <a:rPr sz="1600" b="0" spc="40" dirty="0">
                <a:latin typeface="Calibri"/>
                <a:cs typeface="Calibri"/>
              </a:rPr>
              <a:t> </a:t>
            </a:r>
            <a:r>
              <a:rPr sz="1600" b="0" dirty="0">
                <a:latin typeface="Calibri"/>
                <a:cs typeface="Calibri"/>
              </a:rPr>
              <a:t>and</a:t>
            </a:r>
            <a:r>
              <a:rPr sz="1600" b="0" spc="35" dirty="0">
                <a:latin typeface="Calibri"/>
                <a:cs typeface="Calibri"/>
              </a:rPr>
              <a:t> </a:t>
            </a:r>
            <a:r>
              <a:rPr sz="1600" b="0" dirty="0">
                <a:latin typeface="Calibri"/>
                <a:cs typeface="Calibri"/>
              </a:rPr>
              <a:t>base</a:t>
            </a:r>
            <a:r>
              <a:rPr sz="1600" b="0" spc="55" dirty="0">
                <a:latin typeface="Calibri"/>
                <a:cs typeface="Calibri"/>
              </a:rPr>
              <a:t> </a:t>
            </a:r>
            <a:r>
              <a:rPr sz="1600" b="0" dirty="0">
                <a:latin typeface="Calibri"/>
                <a:cs typeface="Calibri"/>
              </a:rPr>
              <a:t>of</a:t>
            </a:r>
            <a:r>
              <a:rPr sz="1600" b="0" spc="60" dirty="0">
                <a:latin typeface="Calibri"/>
                <a:cs typeface="Calibri"/>
              </a:rPr>
              <a:t> </a:t>
            </a:r>
            <a:r>
              <a:rPr sz="1600" b="0" dirty="0">
                <a:latin typeface="Calibri"/>
                <a:cs typeface="Calibri"/>
              </a:rPr>
              <a:t>3</a:t>
            </a:r>
            <a:r>
              <a:rPr sz="1600" b="0" spc="60" dirty="0">
                <a:latin typeface="Calibri"/>
                <a:cs typeface="Calibri"/>
              </a:rPr>
              <a:t> </a:t>
            </a:r>
            <a:r>
              <a:rPr sz="1600" b="0" dirty="0">
                <a:latin typeface="Calibri"/>
                <a:cs typeface="Calibri"/>
              </a:rPr>
              <a:t>metatarsal</a:t>
            </a:r>
            <a:r>
              <a:rPr sz="1600" b="0" spc="-55" dirty="0">
                <a:latin typeface="Calibri"/>
                <a:cs typeface="Calibri"/>
              </a:rPr>
              <a:t> </a:t>
            </a:r>
            <a:endParaRPr lang="en-GB" sz="1600" b="0" spc="-55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00" b="0" spc="-10" dirty="0">
                <a:latin typeface="Calibri"/>
                <a:cs typeface="Calibri"/>
              </a:rPr>
              <a:t>bones</a:t>
            </a:r>
            <a:endParaRPr sz="16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1600" b="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1600" b="0" spc="-10" dirty="0">
                <a:latin typeface="Calibri"/>
                <a:cs typeface="Calibri"/>
              </a:rPr>
              <a:t>Transverse</a:t>
            </a:r>
            <a:r>
              <a:rPr sz="1600" b="0" spc="15" dirty="0">
                <a:latin typeface="Calibri"/>
                <a:cs typeface="Calibri"/>
              </a:rPr>
              <a:t> </a:t>
            </a:r>
            <a:r>
              <a:rPr sz="1600" b="0" dirty="0">
                <a:latin typeface="Calibri"/>
                <a:cs typeface="Calibri"/>
              </a:rPr>
              <a:t>arch</a:t>
            </a:r>
            <a:r>
              <a:rPr sz="1600" b="0" spc="5" dirty="0">
                <a:latin typeface="Calibri"/>
                <a:cs typeface="Calibri"/>
              </a:rPr>
              <a:t> </a:t>
            </a:r>
            <a:r>
              <a:rPr sz="1600" b="0" dirty="0">
                <a:latin typeface="Calibri"/>
                <a:cs typeface="Calibri"/>
              </a:rPr>
              <a:t>of</a:t>
            </a:r>
            <a:r>
              <a:rPr sz="1600" b="0" spc="30" dirty="0">
                <a:latin typeface="Calibri"/>
                <a:cs typeface="Calibri"/>
              </a:rPr>
              <a:t> </a:t>
            </a:r>
            <a:r>
              <a:rPr sz="1600" b="0" dirty="0">
                <a:latin typeface="Calibri"/>
                <a:cs typeface="Calibri"/>
              </a:rPr>
              <a:t>the</a:t>
            </a:r>
            <a:r>
              <a:rPr sz="1600" b="0" spc="-25" dirty="0">
                <a:latin typeface="Calibri"/>
                <a:cs typeface="Calibri"/>
              </a:rPr>
              <a:t> </a:t>
            </a:r>
            <a:r>
              <a:rPr sz="1600" b="0" spc="-20" dirty="0">
                <a:latin typeface="Calibri"/>
                <a:cs typeface="Calibri"/>
              </a:rPr>
              <a:t>foot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5" dirty="0"/>
              <a:t>MidTarsal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311243FD-61A3-1A0C-A554-340782D15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159" y="3169178"/>
            <a:ext cx="5262032" cy="208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2870" y="390906"/>
            <a:ext cx="11176000" cy="6075045"/>
            <a:chOff x="102870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2870" y="390906"/>
              <a:ext cx="11175490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8014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667493" y="857250"/>
              <a:ext cx="919733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473702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465700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21563" y="1435608"/>
              <a:ext cx="10739626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75587" y="2263078"/>
            <a:ext cx="4466590" cy="238125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800"/>
              </a:spcBef>
            </a:pPr>
            <a:r>
              <a:rPr sz="2200" b="1" spc="-10" dirty="0">
                <a:latin typeface="Calibri"/>
                <a:cs typeface="Calibri"/>
              </a:rPr>
              <a:t>Midtarsal</a:t>
            </a:r>
            <a:r>
              <a:rPr sz="2200" b="1" spc="-8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(Cuboid)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Cube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6</a:t>
            </a:r>
            <a:r>
              <a:rPr sz="22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sides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3</a:t>
            </a:r>
            <a:r>
              <a:rPr sz="2200" spc="-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articulations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95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Calcaneus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4</a:t>
            </a:r>
            <a:r>
              <a:rPr sz="2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5</a:t>
            </a:r>
            <a:r>
              <a:rPr sz="22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metatarsal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bases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4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Groove</a:t>
            </a:r>
            <a:r>
              <a:rPr sz="22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occupied</a:t>
            </a:r>
            <a:r>
              <a:rPr sz="2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by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peroneus</a:t>
            </a:r>
            <a:r>
              <a:rPr sz="2200" spc="-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longus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5" dirty="0"/>
              <a:t>MidTarsal</a:t>
            </a:r>
          </a:p>
        </p:txBody>
      </p:sp>
      <p:pic>
        <p:nvPicPr>
          <p:cNvPr id="6146" name="Picture 2" descr="Cuboid Syndrome | Next Step Foot &amp; Ankle Clinic">
            <a:extLst>
              <a:ext uri="{FF2B5EF4-FFF2-40B4-BE49-F238E27FC236}">
                <a16:creationId xmlns:a16="http://schemas.microsoft.com/office/drawing/2014/main" id="{05691015-3F59-AAAB-3B81-896D0EBC93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615" y="2958339"/>
            <a:ext cx="4795267" cy="2893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54974" y="2635254"/>
            <a:ext cx="2624455" cy="172275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16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Tarsometatarsal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Intermetatarsal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Metatarsophalangeal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Interphalangeal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655381" y="1780842"/>
            <a:ext cx="164401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Forefoot</a:t>
            </a:r>
          </a:p>
        </p:txBody>
      </p:sp>
      <p:pic>
        <p:nvPicPr>
          <p:cNvPr id="7170" name="Picture 2" descr="Forefoot Pain: Metatarsalgia, Sesamoiditis, Morton's Neuroma">
            <a:extLst>
              <a:ext uri="{FF2B5EF4-FFF2-40B4-BE49-F238E27FC236}">
                <a16:creationId xmlns:a16="http://schemas.microsoft.com/office/drawing/2014/main" id="{6A8A430A-3BEB-C9C0-04FE-793F629E81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968" y="2711944"/>
            <a:ext cx="5351555" cy="3058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49934" y="2712173"/>
            <a:ext cx="5019040" cy="205803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8735">
              <a:lnSpc>
                <a:spcPct val="100000"/>
              </a:lnSpc>
              <a:spcBef>
                <a:spcPts val="800"/>
              </a:spcBef>
            </a:pPr>
            <a:r>
              <a:rPr sz="2200" b="1" dirty="0">
                <a:latin typeface="Calibri"/>
                <a:cs typeface="Calibri"/>
              </a:rPr>
              <a:t>Hallux</a:t>
            </a:r>
            <a:r>
              <a:rPr sz="2200" b="1" spc="60" dirty="0">
                <a:latin typeface="Calibri"/>
                <a:cs typeface="Calibri"/>
              </a:rPr>
              <a:t> </a:t>
            </a:r>
            <a:r>
              <a:rPr sz="2200" b="1" spc="-25" dirty="0">
                <a:latin typeface="Calibri"/>
                <a:cs typeface="Calibri"/>
              </a:rPr>
              <a:t>Metatarsophalangeal</a:t>
            </a:r>
            <a:r>
              <a:rPr sz="2200" b="1" spc="-225" dirty="0"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Joint</a:t>
            </a:r>
            <a:endParaRPr sz="1150" dirty="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Sesamoid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bones</a:t>
            </a:r>
            <a:r>
              <a:rPr sz="220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under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head</a:t>
            </a:r>
            <a:r>
              <a:rPr sz="220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220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1</a:t>
            </a:r>
            <a:r>
              <a:rPr sz="2175" baseline="22988" dirty="0">
                <a:solidFill>
                  <a:srgbClr val="515151"/>
                </a:solidFill>
                <a:latin typeface="Calibri"/>
                <a:cs typeface="Calibri"/>
              </a:rPr>
              <a:t>st</a:t>
            </a:r>
            <a:r>
              <a:rPr sz="2175" spc="15" baseline="22988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endParaRPr sz="2200" dirty="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Embedded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flexor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hallucis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brevis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tendon</a:t>
            </a:r>
            <a:endParaRPr sz="2200" dirty="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69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Hallus</a:t>
            </a:r>
            <a:r>
              <a:rPr sz="220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r>
              <a:rPr sz="220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(dorsiflexion)</a:t>
            </a:r>
            <a:r>
              <a:rPr sz="220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important</a:t>
            </a:r>
            <a:endParaRPr sz="2200" dirty="0">
              <a:latin typeface="Calibri"/>
              <a:cs typeface="Calibri"/>
            </a:endParaRPr>
          </a:p>
          <a:p>
            <a:pPr marL="111125">
              <a:lnSpc>
                <a:spcPct val="100000"/>
              </a:lnSpc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2200" spc="-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propulsion</a:t>
            </a:r>
            <a:endParaRPr sz="2200" dirty="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655381" y="1780842"/>
            <a:ext cx="164401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Forefoot</a:t>
            </a:r>
          </a:p>
        </p:txBody>
      </p:sp>
      <p:pic>
        <p:nvPicPr>
          <p:cNvPr id="8194" name="Picture 2" descr="Sesamoiditis Symptoms &amp; Treatment – My FootDr">
            <a:extLst>
              <a:ext uri="{FF2B5EF4-FFF2-40B4-BE49-F238E27FC236}">
                <a16:creationId xmlns:a16="http://schemas.microsoft.com/office/drawing/2014/main" id="{8E22CFC8-0FB4-A01F-20CA-39EF1AB95C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281940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0654" y="533400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094232" y="2903220"/>
            <a:ext cx="6499859" cy="2290571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772400" y="3141763"/>
            <a:ext cx="2982054" cy="240835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r>
              <a:rPr sz="2200" spc="-10" dirty="0">
                <a:latin typeface="Calibri"/>
                <a:cs typeface="Calibri"/>
              </a:rPr>
              <a:t>Dorsiflexion </a:t>
            </a:r>
            <a:r>
              <a:rPr sz="2200" dirty="0">
                <a:latin typeface="Calibri"/>
                <a:cs typeface="Calibri"/>
              </a:rPr>
              <a:t>associated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with </a:t>
            </a:r>
            <a:r>
              <a:rPr sz="2200" spc="-10" dirty="0">
                <a:latin typeface="Calibri"/>
                <a:cs typeface="Calibri"/>
              </a:rPr>
              <a:t>eversion (abduction)</a:t>
            </a:r>
            <a:endParaRPr lang="en-GB" sz="2200" spc="-10" dirty="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endParaRPr lang="en-GB" sz="2200" spc="-10" dirty="0">
              <a:latin typeface="Calibri"/>
              <a:cs typeface="Calibri"/>
            </a:endParaRPr>
          </a:p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r>
              <a:rPr sz="2200" spc="-10" dirty="0">
                <a:latin typeface="Calibri"/>
                <a:cs typeface="Calibri"/>
              </a:rPr>
              <a:t>Plantarflexion </a:t>
            </a:r>
            <a:r>
              <a:rPr sz="2200" dirty="0">
                <a:latin typeface="Calibri"/>
                <a:cs typeface="Calibri"/>
              </a:rPr>
              <a:t>associated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with </a:t>
            </a:r>
            <a:r>
              <a:rPr sz="2200" spc="-10" dirty="0">
                <a:latin typeface="Calibri"/>
                <a:cs typeface="Calibri"/>
              </a:rPr>
              <a:t>inversion </a:t>
            </a:r>
            <a:r>
              <a:rPr sz="2200" spc="-5" dirty="0">
                <a:latin typeface="Calibri"/>
                <a:cs typeface="Calibri"/>
              </a:rPr>
              <a:t>(a</a:t>
            </a:r>
            <a:r>
              <a:rPr sz="2200" spc="-10" dirty="0">
                <a:latin typeface="Calibri"/>
                <a:cs typeface="Calibri"/>
              </a:rPr>
              <a:t>d</a:t>
            </a:r>
            <a:r>
              <a:rPr sz="2200" spc="-15" dirty="0">
                <a:latin typeface="Calibri"/>
                <a:cs typeface="Calibri"/>
              </a:rPr>
              <a:t>d</a:t>
            </a:r>
            <a:r>
              <a:rPr sz="2200" spc="-10" dirty="0">
                <a:latin typeface="Calibri"/>
                <a:cs typeface="Calibri"/>
              </a:rPr>
              <a:t>u</a:t>
            </a:r>
            <a:r>
              <a:rPr sz="2200" spc="-15" dirty="0">
                <a:latin typeface="Calibri"/>
                <a:cs typeface="Calibri"/>
              </a:rPr>
              <a:t>c</a:t>
            </a:r>
            <a:r>
              <a:rPr sz="2200" spc="-10" dirty="0">
                <a:latin typeface="Calibri"/>
                <a:cs typeface="Calibri"/>
              </a:rPr>
              <a:t>tion</a:t>
            </a:r>
            <a:r>
              <a:rPr lang="en-GB" sz="2200" spc="-10" dirty="0">
                <a:latin typeface="Calibri"/>
                <a:cs typeface="Calibri"/>
              </a:rPr>
              <a:t>)</a:t>
            </a:r>
            <a:r>
              <a:rPr sz="550" spc="-15" dirty="0">
                <a:latin typeface="Calibri"/>
                <a:cs typeface="Calibri"/>
              </a:rPr>
              <a:t>)</a:t>
            </a:r>
            <a:endParaRPr sz="550" dirty="0">
              <a:latin typeface="Calibri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01630" y="2649515"/>
            <a:ext cx="7092315" cy="2549416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700"/>
              </a:spcBef>
            </a:pPr>
            <a:r>
              <a:rPr sz="2200" spc="-10" dirty="0">
                <a:latin typeface="Calibri"/>
                <a:cs typeface="Calibri"/>
              </a:rPr>
              <a:t>Talocrural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joint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permits</a:t>
            </a:r>
            <a:r>
              <a:rPr lang="en-GB" sz="2200" spc="-10" dirty="0">
                <a:solidFill>
                  <a:srgbClr val="404040"/>
                </a:solidFill>
                <a:latin typeface="Calibri"/>
                <a:cs typeface="Calibri"/>
              </a:rPr>
              <a:t>:</a:t>
            </a:r>
          </a:p>
          <a:p>
            <a:pPr marL="50800">
              <a:lnSpc>
                <a:spcPct val="100000"/>
              </a:lnSpc>
              <a:spcBef>
                <a:spcPts val="700"/>
              </a:spcBef>
            </a:pPr>
            <a:endParaRPr sz="2200" dirty="0">
              <a:latin typeface="Calibri"/>
              <a:cs typeface="Calibri"/>
            </a:endParaRPr>
          </a:p>
          <a:p>
            <a:pPr marL="122555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15-25</a:t>
            </a:r>
            <a:r>
              <a:rPr sz="2175" baseline="21072" dirty="0">
                <a:solidFill>
                  <a:srgbClr val="515151"/>
                </a:solidFill>
                <a:latin typeface="Calibri"/>
                <a:cs typeface="Calibri"/>
              </a:rPr>
              <a:t>o</a:t>
            </a:r>
            <a:r>
              <a:rPr sz="2175" spc="150" baseline="21072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Dorsiflexion</a:t>
            </a:r>
            <a:endParaRPr sz="2200" dirty="0">
              <a:latin typeface="Calibri"/>
              <a:cs typeface="Calibri"/>
            </a:endParaRPr>
          </a:p>
          <a:p>
            <a:pPr marL="122555">
              <a:lnSpc>
                <a:spcPct val="100000"/>
              </a:lnSpc>
              <a:spcBef>
                <a:spcPts val="204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40-55</a:t>
            </a:r>
            <a:r>
              <a:rPr sz="2175" baseline="21072" dirty="0">
                <a:solidFill>
                  <a:srgbClr val="515151"/>
                </a:solidFill>
                <a:latin typeface="Calibri"/>
                <a:cs typeface="Calibri"/>
              </a:rPr>
              <a:t>o</a:t>
            </a:r>
            <a:r>
              <a:rPr sz="2175" spc="150" baseline="21072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endParaRPr sz="2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700" dirty="0">
              <a:latin typeface="Calibri"/>
              <a:cs typeface="Calibri"/>
            </a:endParaRPr>
          </a:p>
          <a:p>
            <a:pPr marL="159385" marR="17780" indent="-73025">
              <a:lnSpc>
                <a:spcPct val="100000"/>
              </a:lnSpc>
              <a:spcBef>
                <a:spcPts val="5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accessory</a:t>
            </a:r>
            <a:r>
              <a:rPr sz="220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movements</a:t>
            </a:r>
            <a:r>
              <a:rPr sz="22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may</a:t>
            </a:r>
            <a:r>
              <a:rPr sz="220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contribute</a:t>
            </a:r>
            <a:r>
              <a:rPr sz="220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20%</a:t>
            </a:r>
            <a:r>
              <a:rPr sz="2200" spc="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endParaRPr lang="en-GB" sz="2200" spc="-25" dirty="0">
              <a:solidFill>
                <a:srgbClr val="404040"/>
              </a:solidFill>
              <a:latin typeface="Calibri"/>
              <a:cs typeface="Calibri"/>
            </a:endParaRPr>
          </a:p>
          <a:p>
            <a:pPr marL="159385" marR="17780" indent="-73025">
              <a:lnSpc>
                <a:spcPct val="100000"/>
              </a:lnSpc>
              <a:spcBef>
                <a:spcPts val="5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r>
              <a:rPr sz="2200" spc="-10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ROM</a:t>
            </a:r>
            <a:endParaRPr sz="2200" dirty="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19044" y="2711957"/>
            <a:ext cx="5306567" cy="340917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19862" y="2674620"/>
            <a:ext cx="10316845" cy="2943225"/>
            <a:chOff x="419862" y="2674620"/>
            <a:chExt cx="10316845" cy="294322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19862" y="2674620"/>
              <a:ext cx="8040623" cy="2942843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226052" y="4194048"/>
              <a:ext cx="432042" cy="39471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340340" y="3692652"/>
              <a:ext cx="203453" cy="14552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0150220" y="3898016"/>
              <a:ext cx="584835" cy="295910"/>
            </a:xfrm>
            <a:custGeom>
              <a:avLst/>
              <a:gdLst/>
              <a:ahLst/>
              <a:cxnLst/>
              <a:rect l="l" t="t" r="r" b="b"/>
              <a:pathLst>
                <a:path w="584834" h="295910">
                  <a:moveTo>
                    <a:pt x="0" y="295668"/>
                  </a:moveTo>
                  <a:lnTo>
                    <a:pt x="4711" y="242519"/>
                  </a:lnTo>
                  <a:lnTo>
                    <a:pt x="18275" y="192493"/>
                  </a:lnTo>
                  <a:lnTo>
                    <a:pt x="39890" y="146431"/>
                  </a:lnTo>
                  <a:lnTo>
                    <a:pt x="68719" y="105168"/>
                  </a:lnTo>
                  <a:lnTo>
                    <a:pt x="103924" y="69532"/>
                  </a:lnTo>
                  <a:lnTo>
                    <a:pt x="144703" y="40360"/>
                  </a:lnTo>
                  <a:lnTo>
                    <a:pt x="190220" y="18491"/>
                  </a:lnTo>
                  <a:lnTo>
                    <a:pt x="239649" y="4762"/>
                  </a:lnTo>
                  <a:lnTo>
                    <a:pt x="292176" y="0"/>
                  </a:lnTo>
                  <a:lnTo>
                    <a:pt x="344690" y="4762"/>
                  </a:lnTo>
                  <a:lnTo>
                    <a:pt x="394119" y="18491"/>
                  </a:lnTo>
                  <a:lnTo>
                    <a:pt x="439635" y="40360"/>
                  </a:lnTo>
                  <a:lnTo>
                    <a:pt x="480415" y="69532"/>
                  </a:lnTo>
                  <a:lnTo>
                    <a:pt x="515632" y="105168"/>
                  </a:lnTo>
                  <a:lnTo>
                    <a:pt x="544449" y="146431"/>
                  </a:lnTo>
                  <a:lnTo>
                    <a:pt x="566064" y="192493"/>
                  </a:lnTo>
                  <a:lnTo>
                    <a:pt x="579640" y="242519"/>
                  </a:lnTo>
                  <a:lnTo>
                    <a:pt x="584339" y="295668"/>
                  </a:lnTo>
                  <a:lnTo>
                    <a:pt x="464261" y="295668"/>
                  </a:lnTo>
                  <a:lnTo>
                    <a:pt x="455485" y="248945"/>
                  </a:lnTo>
                  <a:lnTo>
                    <a:pt x="431063" y="208356"/>
                  </a:lnTo>
                  <a:lnTo>
                    <a:pt x="393801" y="176352"/>
                  </a:lnTo>
                  <a:lnTo>
                    <a:pt x="346570" y="155371"/>
                  </a:lnTo>
                  <a:lnTo>
                    <a:pt x="292176" y="147828"/>
                  </a:lnTo>
                  <a:lnTo>
                    <a:pt x="237782" y="155371"/>
                  </a:lnTo>
                  <a:lnTo>
                    <a:pt x="190538" y="176352"/>
                  </a:lnTo>
                  <a:lnTo>
                    <a:pt x="153289" y="208356"/>
                  </a:lnTo>
                  <a:lnTo>
                    <a:pt x="128854" y="248945"/>
                  </a:lnTo>
                  <a:lnTo>
                    <a:pt x="120078" y="295668"/>
                  </a:lnTo>
                  <a:lnTo>
                    <a:pt x="0" y="295668"/>
                  </a:lnTo>
                  <a:close/>
                </a:path>
              </a:pathLst>
            </a:custGeom>
            <a:ln w="4152">
              <a:solidFill>
                <a:srgbClr val="0A70B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815339" y="2966466"/>
            <a:ext cx="10096500" cy="2700655"/>
            <a:chOff x="815339" y="2966466"/>
            <a:chExt cx="10096500" cy="270065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15339" y="2966466"/>
              <a:ext cx="2754629" cy="270052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07457" y="2966466"/>
              <a:ext cx="1848611" cy="225475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55420" y="2966466"/>
              <a:ext cx="3456418" cy="2700527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401955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31749" y="2699261"/>
            <a:ext cx="5605780" cy="108204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2200" dirty="0">
                <a:latin typeface="Calibri"/>
                <a:cs typeface="Calibri"/>
              </a:rPr>
              <a:t>Midtarsal</a:t>
            </a:r>
            <a:r>
              <a:rPr sz="2200" spc="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joint</a:t>
            </a:r>
            <a:endParaRPr sz="2200" dirty="0">
              <a:latin typeface="Calibri"/>
              <a:cs typeface="Calibri"/>
            </a:endParaRPr>
          </a:p>
          <a:p>
            <a:pPr marL="158750" marR="5080" indent="-74295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Rarely</a:t>
            </a:r>
            <a:r>
              <a:rPr sz="22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moves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without</a:t>
            </a:r>
            <a:r>
              <a:rPr sz="22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associated</a:t>
            </a:r>
            <a:r>
              <a:rPr sz="2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r>
              <a:rPr sz="22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of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2200" dirty="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198625" y="1081278"/>
            <a:ext cx="9418320" cy="5066030"/>
            <a:chOff x="1198625" y="1081278"/>
            <a:chExt cx="9418320" cy="50660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98625" y="1635252"/>
              <a:ext cx="3755135" cy="445693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17341" y="1081278"/>
              <a:ext cx="4819649" cy="50657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479548" y="3083814"/>
              <a:ext cx="2137396" cy="2713481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241805" y="1739299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605522" y="2214372"/>
            <a:ext cx="3080003" cy="3786377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154974" y="2641977"/>
            <a:ext cx="3463290" cy="283464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2200" dirty="0">
                <a:latin typeface="Calibri"/>
                <a:cs typeface="Calibri"/>
              </a:rPr>
              <a:t>Calcaneocuboid</a:t>
            </a:r>
            <a:r>
              <a:rPr sz="2200" spc="12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joint</a:t>
            </a:r>
            <a:endParaRPr sz="2200" dirty="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latin typeface="Calibri"/>
                <a:cs typeface="Calibri"/>
              </a:rPr>
              <a:t>Inflexible</a:t>
            </a:r>
            <a:endParaRPr sz="2200" dirty="0">
              <a:latin typeface="Calibri"/>
              <a:cs typeface="Calibri"/>
            </a:endParaRPr>
          </a:p>
          <a:p>
            <a:pPr marL="158750" marR="203835" indent="-74295">
              <a:lnSpc>
                <a:spcPct val="100000"/>
              </a:lnSpc>
              <a:spcBef>
                <a:spcPts val="204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Each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surface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convex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and </a:t>
            </a:r>
            <a:r>
              <a:rPr sz="2200" spc="-10" dirty="0">
                <a:latin typeface="Calibri"/>
                <a:cs typeface="Calibri"/>
              </a:rPr>
              <a:t>concave</a:t>
            </a:r>
            <a:endParaRPr sz="2200" dirty="0">
              <a:latin typeface="Calibri"/>
              <a:cs typeface="Calibri"/>
            </a:endParaRPr>
          </a:p>
          <a:p>
            <a:pPr marL="158750" marR="516255" indent="-74295">
              <a:lnSpc>
                <a:spcPct val="100000"/>
              </a:lnSpc>
              <a:spcBef>
                <a:spcPts val="195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Interlocking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wedge</a:t>
            </a:r>
            <a:r>
              <a:rPr sz="2200" spc="-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that </a:t>
            </a:r>
            <a:r>
              <a:rPr sz="2200" dirty="0">
                <a:latin typeface="Calibri"/>
                <a:cs typeface="Calibri"/>
              </a:rPr>
              <a:t>resists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sliding</a:t>
            </a:r>
            <a:endParaRPr sz="2200" dirty="0">
              <a:latin typeface="Calibri"/>
              <a:cs typeface="Calibri"/>
            </a:endParaRPr>
          </a:p>
          <a:p>
            <a:pPr marL="158750" marR="5080" indent="-74295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Stability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22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column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of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foot</a:t>
            </a:r>
            <a:endParaRPr sz="2200" dirty="0">
              <a:latin typeface="Calibri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470647" y="2423160"/>
            <a:ext cx="2785871" cy="3236975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1191585" y="2231928"/>
            <a:ext cx="104648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200" b="0" spc="-10" dirty="0">
                <a:latin typeface="Calibri"/>
                <a:cs typeface="Calibri"/>
              </a:rPr>
              <a:t>Hallux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78123" y="2816382"/>
            <a:ext cx="4173220" cy="361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1</a:t>
            </a:r>
            <a:r>
              <a:rPr sz="2175" baseline="22988" dirty="0">
                <a:solidFill>
                  <a:srgbClr val="515151"/>
                </a:solidFill>
                <a:latin typeface="Calibri"/>
                <a:cs typeface="Calibri"/>
              </a:rPr>
              <a:t>st</a:t>
            </a:r>
            <a:r>
              <a:rPr sz="2175" spc="37" baseline="22988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Metatarsophlangeal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2200" spc="-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(MTP)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63280" y="2966466"/>
            <a:ext cx="8050516" cy="3007613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63362" y="1754939"/>
            <a:ext cx="183451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Summary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663362" y="1759720"/>
            <a:ext cx="202692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latin typeface="Calibri"/>
                <a:cs typeface="Calibri"/>
              </a:rPr>
              <a:t>Ankle</a:t>
            </a:r>
            <a:r>
              <a:rPr sz="3600" b="1" spc="-35" dirty="0">
                <a:latin typeface="Calibri"/>
                <a:cs typeface="Calibri"/>
              </a:rPr>
              <a:t> </a:t>
            </a:r>
            <a:r>
              <a:rPr sz="3600" b="1" spc="-65" dirty="0">
                <a:latin typeface="Calibri"/>
                <a:cs typeface="Calibri"/>
              </a:rPr>
              <a:t>Task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36933" y="3071104"/>
            <a:ext cx="944054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200" dirty="0">
                <a:latin typeface="Calibri"/>
                <a:cs typeface="Calibri"/>
              </a:rPr>
              <a:t>Now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go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away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list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as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many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structures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foot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ankle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can.</a:t>
            </a:r>
            <a:r>
              <a:rPr sz="2200" spc="4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Include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the </a:t>
            </a:r>
            <a:r>
              <a:rPr sz="2200" dirty="0">
                <a:latin typeface="Calibri"/>
                <a:cs typeface="Calibri"/>
              </a:rPr>
              <a:t>major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joints,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bones,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muscles,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ligaments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tendons.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</TotalTime>
  <Words>649</Words>
  <Application>Microsoft Office PowerPoint</Application>
  <PresentationFormat>Widescreen</PresentationFormat>
  <Paragraphs>146</Paragraphs>
  <Slides>27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Wingdings</vt:lpstr>
      <vt:lpstr>Arial</vt:lpstr>
      <vt:lpstr>tisapro-regular</vt:lpstr>
      <vt:lpstr>Calibri</vt:lpstr>
      <vt:lpstr>Office Theme</vt:lpstr>
      <vt:lpstr>BMST5002  Ankle Foot Arthrokinematics</vt:lpstr>
      <vt:lpstr>By the end of this session students should be able to…</vt:lpstr>
      <vt:lpstr>The foot and ankle complex</vt:lpstr>
      <vt:lpstr>The foot and ankle complex</vt:lpstr>
      <vt:lpstr>Talocrural (Tibia)</vt:lpstr>
      <vt:lpstr>Talocrural (Fibula)</vt:lpstr>
      <vt:lpstr>Talocrural (Talus)</vt:lpstr>
      <vt:lpstr>PowerPoint Presentation</vt:lpstr>
      <vt:lpstr>Inferior Tibiofibular</vt:lpstr>
      <vt:lpstr>PowerPoint Presentation</vt:lpstr>
      <vt:lpstr>Subtalar (Calcaneus)</vt:lpstr>
      <vt:lpstr>MidTarsal</vt:lpstr>
      <vt:lpstr>MidTarsal</vt:lpstr>
      <vt:lpstr>MidTarsal</vt:lpstr>
      <vt:lpstr>Forefoot</vt:lpstr>
      <vt:lpstr>Forefoot</vt:lpstr>
      <vt:lpstr>Osteokinematics</vt:lpstr>
      <vt:lpstr>Osteokinematics</vt:lpstr>
      <vt:lpstr>Osteokinematics</vt:lpstr>
      <vt:lpstr>Osteokinematics</vt:lpstr>
      <vt:lpstr>Osteokinematics</vt:lpstr>
      <vt:lpstr>Osteokinematics</vt:lpstr>
      <vt:lpstr>Osteokinematics</vt:lpstr>
      <vt:lpstr>Osteokinematics</vt:lpstr>
      <vt:lpstr>Hallux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 Martin</dc:creator>
  <cp:lastModifiedBy>Sian Bowen</cp:lastModifiedBy>
  <cp:revision>1</cp:revision>
  <dcterms:created xsi:type="dcterms:W3CDTF">2022-10-11T14:32:28Z</dcterms:created>
  <dcterms:modified xsi:type="dcterms:W3CDTF">2023-10-31T09:59:28Z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2021-02-09T00:00:00Z</vt:filetime>
  </property>
  <property fmtid="{D5CDD505-2E9C-101B-9397-08002B2CF9AE}" pid="3" name="Creator">
    <vt:lpwstr>Acrobat PDFMaker 20 for PowerPoint</vt:lpwstr>
  </property>
  <property fmtid="{D5CDD505-2E9C-101B-9397-08002B2CF9AE}" pid="4" name="LastSaved">
    <vt:filetime>2022-10-11T00:00:00Z</vt:filetime>
  </property>
</Properties>
</file>