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296" r:id="rId6"/>
    <p:sldId id="298" r:id="rId7"/>
    <p:sldId id="299" r:id="rId8"/>
    <p:sldId id="301" r:id="rId9"/>
    <p:sldId id="302" r:id="rId10"/>
    <p:sldId id="303" r:id="rId11"/>
    <p:sldId id="307" r:id="rId12"/>
    <p:sldId id="297" r:id="rId13"/>
    <p:sldId id="304" r:id="rId14"/>
    <p:sldId id="305" r:id="rId15"/>
    <p:sldId id="309" r:id="rId16"/>
    <p:sldId id="308" r:id="rId17"/>
    <p:sldId id="310" r:id="rId18"/>
    <p:sldId id="29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aka Would Like to Have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807927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xmlns="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xmlns="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117347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xmlns="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xmlns="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</a:t>
            </a:r>
            <a:r>
              <a:rPr lang="en-GB" dirty="0" smtClean="0"/>
              <a:t>simple example </a:t>
            </a:r>
            <a:r>
              <a:rPr lang="en-GB" dirty="0"/>
              <a:t>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</a:t>
            </a:r>
            <a:r>
              <a:rPr lang="en-GB" sz="4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howing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bought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13262</TotalTime>
  <Words>704</Words>
  <Application>Microsoft Office PowerPoint</Application>
  <PresentationFormat>On-screen Show (4:3)</PresentationFormat>
  <Paragraphs>106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Calibri</vt:lpstr>
      <vt:lpstr>Cambria</vt:lpstr>
      <vt:lpstr>Times New Roman</vt:lpstr>
      <vt:lpstr>Wingdings</vt:lpstr>
      <vt:lpstr>Wingdings 2</vt:lpstr>
      <vt:lpstr>Median</vt:lpstr>
      <vt:lpstr>Requirements Analysis</vt:lpstr>
      <vt:lpstr>Today’s Lecture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2134</cp:revision>
  <cp:lastPrinted>2014-09-29T16:21:25Z</cp:lastPrinted>
  <dcterms:created xsi:type="dcterms:W3CDTF">2013-09-18T07:00:31Z</dcterms:created>
  <dcterms:modified xsi:type="dcterms:W3CDTF">2018-02-26T07:37:37Z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