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omments/modernComment_285_F4470FFE.xml" ContentType="application/vnd.ms-powerpoint.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omments/modernComment_2AE_C5B0F490.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48"/>
  </p:notesMasterIdLst>
  <p:sldIdLst>
    <p:sldId id="621" r:id="rId4"/>
    <p:sldId id="389" r:id="rId5"/>
    <p:sldId id="669" r:id="rId6"/>
    <p:sldId id="670" r:id="rId7"/>
    <p:sldId id="671" r:id="rId8"/>
    <p:sldId id="672" r:id="rId9"/>
    <p:sldId id="397" r:id="rId10"/>
    <p:sldId id="676" r:id="rId11"/>
    <p:sldId id="673" r:id="rId12"/>
    <p:sldId id="674" r:id="rId13"/>
    <p:sldId id="664" r:id="rId14"/>
    <p:sldId id="677" r:id="rId15"/>
    <p:sldId id="659" r:id="rId16"/>
    <p:sldId id="632" r:id="rId17"/>
    <p:sldId id="663" r:id="rId18"/>
    <p:sldId id="645" r:id="rId19"/>
    <p:sldId id="668" r:id="rId20"/>
    <p:sldId id="679" r:id="rId21"/>
    <p:sldId id="666" r:id="rId22"/>
    <p:sldId id="661" r:id="rId23"/>
    <p:sldId id="667" r:id="rId24"/>
    <p:sldId id="662" r:id="rId25"/>
    <p:sldId id="634" r:id="rId26"/>
    <p:sldId id="678" r:id="rId27"/>
    <p:sldId id="635" r:id="rId28"/>
    <p:sldId id="636" r:id="rId29"/>
    <p:sldId id="633" r:id="rId30"/>
    <p:sldId id="680" r:id="rId31"/>
    <p:sldId id="631" r:id="rId32"/>
    <p:sldId id="637" r:id="rId33"/>
    <p:sldId id="622" r:id="rId34"/>
    <p:sldId id="681" r:id="rId35"/>
    <p:sldId id="683" r:id="rId36"/>
    <p:sldId id="280" r:id="rId37"/>
    <p:sldId id="640" r:id="rId38"/>
    <p:sldId id="646" r:id="rId39"/>
    <p:sldId id="642" r:id="rId40"/>
    <p:sldId id="654" r:id="rId41"/>
    <p:sldId id="684" r:id="rId42"/>
    <p:sldId id="685" r:id="rId43"/>
    <p:sldId id="688" r:id="rId44"/>
    <p:sldId id="686" r:id="rId45"/>
    <p:sldId id="658" r:id="rId46"/>
    <p:sldId id="392" r:id="rId47"/>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822031-79EC-4574-D291-F4DD5DE11864}" name="Naomi Doerge" initials="" userId="S::Naomi.Doerge@aspectworld.com::444bfebc-eca3-49ad-9de5-3ba10759dbe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a:srgbClr val="065202"/>
    <a:srgbClr val="173AFF"/>
    <a:srgbClr val="067A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DCB336-3830-F9CC-AAD3-DC034FC31C79}" v="3685" dt="2025-06-20T14:13:30.522"/>
    <p1510:client id="{9D8413F2-F025-C9C3-8293-D6847074F0F7}" v="1366" dt="2025-06-20T15:36:03.944"/>
    <p1510:client id="{E8BB3991-839D-7DE8-036B-87E05370871D}" v="20" dt="2025-06-20T16:09:04.3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22"/>
  </p:normalViewPr>
  <p:slideViewPr>
    <p:cSldViewPr snapToGrid="0">
      <p:cViewPr varScale="1">
        <p:scale>
          <a:sx n="80" d="100"/>
          <a:sy n="80" d="100"/>
        </p:scale>
        <p:origin x="1360" y="1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viewProps" Target="viewProps.xml"/><Relationship Id="rId55" Type="http://schemas.microsoft.com/office/2018/10/relationships/authors" Target="author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microsoft.com/office/2016/11/relationships/changesInfo" Target="changesInfos/changesInfo1.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notesMaster" Target="notesMasters/notesMaster1.xml"/><Relationship Id="rId8" Type="http://schemas.openxmlformats.org/officeDocument/2006/relationships/slide" Target="slides/slide5.xml"/><Relationship Id="rId5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9D8413F2-F025-C9C3-8293-D6847074F0F7}"/>
    <pc:docChg chg="addSld delSld modSld sldOrd">
      <pc:chgData name="Naomi Doerge" userId="S::n.doerge@uwtsd.ac.uk::c2ba5b26-9392-4f76-82ca-966719aba79f" providerId="AD" clId="Web-{9D8413F2-F025-C9C3-8293-D6847074F0F7}" dt="2025-06-20T15:36:03.944" v="1258" actId="20577"/>
      <pc:docMkLst>
        <pc:docMk/>
      </pc:docMkLst>
      <pc:sldChg chg="modSp">
        <pc:chgData name="Naomi Doerge" userId="S::n.doerge@uwtsd.ac.uk::c2ba5b26-9392-4f76-82ca-966719aba79f" providerId="AD" clId="Web-{9D8413F2-F025-C9C3-8293-D6847074F0F7}" dt="2025-06-20T14:59:47.110" v="826" actId="20577"/>
        <pc:sldMkLst>
          <pc:docMk/>
          <pc:sldMk cId="0" sldId="389"/>
        </pc:sldMkLst>
        <pc:spChg chg="mod">
          <ac:chgData name="Naomi Doerge" userId="S::n.doerge@uwtsd.ac.uk::c2ba5b26-9392-4f76-82ca-966719aba79f" providerId="AD" clId="Web-{9D8413F2-F025-C9C3-8293-D6847074F0F7}" dt="2025-06-20T14:59:47.110" v="826" actId="20577"/>
          <ac:spMkLst>
            <pc:docMk/>
            <pc:sldMk cId="0" sldId="389"/>
            <ac:spMk id="2" creationId="{4FDC3F67-92DB-5D34-2992-282E1D07A3BC}"/>
          </ac:spMkLst>
        </pc:spChg>
      </pc:sldChg>
      <pc:sldChg chg="modSp">
        <pc:chgData name="Naomi Doerge" userId="S::n.doerge@uwtsd.ac.uk::c2ba5b26-9392-4f76-82ca-966719aba79f" providerId="AD" clId="Web-{9D8413F2-F025-C9C3-8293-D6847074F0F7}" dt="2025-06-20T14:16:31.680" v="119" actId="20577"/>
        <pc:sldMkLst>
          <pc:docMk/>
          <pc:sldMk cId="1892009406" sldId="622"/>
        </pc:sldMkLst>
        <pc:spChg chg="mod">
          <ac:chgData name="Naomi Doerge" userId="S::n.doerge@uwtsd.ac.uk::c2ba5b26-9392-4f76-82ca-966719aba79f" providerId="AD" clId="Web-{9D8413F2-F025-C9C3-8293-D6847074F0F7}" dt="2025-06-20T14:16:31.680" v="119" actId="20577"/>
          <ac:spMkLst>
            <pc:docMk/>
            <pc:sldMk cId="1892009406" sldId="622"/>
            <ac:spMk id="23555" creationId="{1DAD338D-8E10-408B-9635-136B1CD23B41}"/>
          </ac:spMkLst>
        </pc:spChg>
        <pc:spChg chg="mod">
          <ac:chgData name="Naomi Doerge" userId="S::n.doerge@uwtsd.ac.uk::c2ba5b26-9392-4f76-82ca-966719aba79f" providerId="AD" clId="Web-{9D8413F2-F025-C9C3-8293-D6847074F0F7}" dt="2025-06-20T14:15:59.569" v="111" actId="20577"/>
          <ac:spMkLst>
            <pc:docMk/>
            <pc:sldMk cId="1892009406" sldId="622"/>
            <ac:spMk id="33794" creationId="{0DE0CEAE-32A5-4160-BB75-A29A1A43B515}"/>
          </ac:spMkLst>
        </pc:spChg>
      </pc:sldChg>
      <pc:sldChg chg="modSp">
        <pc:chgData name="Naomi Doerge" userId="S::n.doerge@uwtsd.ac.uk::c2ba5b26-9392-4f76-82ca-966719aba79f" providerId="AD" clId="Web-{9D8413F2-F025-C9C3-8293-D6847074F0F7}" dt="2025-06-20T15:32:44.719" v="1183" actId="20577"/>
        <pc:sldMkLst>
          <pc:docMk/>
          <pc:sldMk cId="1214021877" sldId="631"/>
        </pc:sldMkLst>
        <pc:spChg chg="mod">
          <ac:chgData name="Naomi Doerge" userId="S::n.doerge@uwtsd.ac.uk::c2ba5b26-9392-4f76-82ca-966719aba79f" providerId="AD" clId="Web-{9D8413F2-F025-C9C3-8293-D6847074F0F7}" dt="2025-06-20T15:32:44.719" v="1183" actId="20577"/>
          <ac:spMkLst>
            <pc:docMk/>
            <pc:sldMk cId="1214021877" sldId="631"/>
            <ac:spMk id="3" creationId="{3C62E07A-046F-7B10-AE73-A278F1C7A9BE}"/>
          </ac:spMkLst>
        </pc:spChg>
      </pc:sldChg>
      <pc:sldChg chg="modSp">
        <pc:chgData name="Naomi Doerge" userId="S::n.doerge@uwtsd.ac.uk::c2ba5b26-9392-4f76-82ca-966719aba79f" providerId="AD" clId="Web-{9D8413F2-F025-C9C3-8293-D6847074F0F7}" dt="2025-06-20T15:29:50.479" v="1154" actId="20577"/>
        <pc:sldMkLst>
          <pc:docMk/>
          <pc:sldMk cId="3972734704" sldId="634"/>
        </pc:sldMkLst>
        <pc:spChg chg="mod">
          <ac:chgData name="Naomi Doerge" userId="S::n.doerge@uwtsd.ac.uk::c2ba5b26-9392-4f76-82ca-966719aba79f" providerId="AD" clId="Web-{9D8413F2-F025-C9C3-8293-D6847074F0F7}" dt="2025-06-20T15:29:50.479" v="1154" actId="20577"/>
          <ac:spMkLst>
            <pc:docMk/>
            <pc:sldMk cId="3972734704" sldId="634"/>
            <ac:spMk id="3" creationId="{0659F23E-07DC-CC60-4E50-133E4DCF2B9A}"/>
          </ac:spMkLst>
        </pc:spChg>
      </pc:sldChg>
      <pc:sldChg chg="modSp">
        <pc:chgData name="Naomi Doerge" userId="S::n.doerge@uwtsd.ac.uk::c2ba5b26-9392-4f76-82ca-966719aba79f" providerId="AD" clId="Web-{9D8413F2-F025-C9C3-8293-D6847074F0F7}" dt="2025-06-20T15:34:21.143" v="1237" actId="14100"/>
        <pc:sldMkLst>
          <pc:docMk/>
          <pc:sldMk cId="2779470040" sldId="637"/>
        </pc:sldMkLst>
        <pc:spChg chg="mod">
          <ac:chgData name="Naomi Doerge" userId="S::n.doerge@uwtsd.ac.uk::c2ba5b26-9392-4f76-82ca-966719aba79f" providerId="AD" clId="Web-{9D8413F2-F025-C9C3-8293-D6847074F0F7}" dt="2025-06-20T15:34:07.971" v="1234" actId="1076"/>
          <ac:spMkLst>
            <pc:docMk/>
            <pc:sldMk cId="2779470040" sldId="637"/>
            <ac:spMk id="2" creationId="{707342DF-3510-409B-0C22-9A6AE15ED570}"/>
          </ac:spMkLst>
        </pc:spChg>
        <pc:spChg chg="mod">
          <ac:chgData name="Naomi Doerge" userId="S::n.doerge@uwtsd.ac.uk::c2ba5b26-9392-4f76-82ca-966719aba79f" providerId="AD" clId="Web-{9D8413F2-F025-C9C3-8293-D6847074F0F7}" dt="2025-06-20T15:34:21.143" v="1237" actId="14100"/>
          <ac:spMkLst>
            <pc:docMk/>
            <pc:sldMk cId="2779470040" sldId="637"/>
            <ac:spMk id="3" creationId="{436D1233-59E4-977E-6026-9CF04F64101F}"/>
          </ac:spMkLst>
        </pc:spChg>
      </pc:sldChg>
      <pc:sldChg chg="modSp">
        <pc:chgData name="Naomi Doerge" userId="S::n.doerge@uwtsd.ac.uk::c2ba5b26-9392-4f76-82ca-966719aba79f" providerId="AD" clId="Web-{9D8413F2-F025-C9C3-8293-D6847074F0F7}" dt="2025-06-20T14:24:35.973" v="462" actId="20577"/>
        <pc:sldMkLst>
          <pc:docMk/>
          <pc:sldMk cId="1838846686" sldId="640"/>
        </pc:sldMkLst>
        <pc:spChg chg="mod">
          <ac:chgData name="Naomi Doerge" userId="S::n.doerge@uwtsd.ac.uk::c2ba5b26-9392-4f76-82ca-966719aba79f" providerId="AD" clId="Web-{9D8413F2-F025-C9C3-8293-D6847074F0F7}" dt="2025-06-20T14:24:35.973" v="462" actId="20577"/>
          <ac:spMkLst>
            <pc:docMk/>
            <pc:sldMk cId="1838846686" sldId="640"/>
            <ac:spMk id="3" creationId="{8D4D4640-94FB-D43D-585D-B653134C0F2C}"/>
          </ac:spMkLst>
        </pc:spChg>
      </pc:sldChg>
      <pc:sldChg chg="del">
        <pc:chgData name="Naomi Doerge" userId="S::n.doerge@uwtsd.ac.uk::c2ba5b26-9392-4f76-82ca-966719aba79f" providerId="AD" clId="Web-{9D8413F2-F025-C9C3-8293-D6847074F0F7}" dt="2025-06-20T14:24:37.379" v="463"/>
        <pc:sldMkLst>
          <pc:docMk/>
          <pc:sldMk cId="2340367155" sldId="641"/>
        </pc:sldMkLst>
      </pc:sldChg>
      <pc:sldChg chg="modSp">
        <pc:chgData name="Naomi Doerge" userId="S::n.doerge@uwtsd.ac.uk::c2ba5b26-9392-4f76-82ca-966719aba79f" providerId="AD" clId="Web-{9D8413F2-F025-C9C3-8293-D6847074F0F7}" dt="2025-06-20T15:34:48.191" v="1239" actId="20577"/>
        <pc:sldMkLst>
          <pc:docMk/>
          <pc:sldMk cId="831182128" sldId="642"/>
        </pc:sldMkLst>
        <pc:spChg chg="mod">
          <ac:chgData name="Naomi Doerge" userId="S::n.doerge@uwtsd.ac.uk::c2ba5b26-9392-4f76-82ca-966719aba79f" providerId="AD" clId="Web-{9D8413F2-F025-C9C3-8293-D6847074F0F7}" dt="2025-06-20T15:34:48.191" v="1239" actId="20577"/>
          <ac:spMkLst>
            <pc:docMk/>
            <pc:sldMk cId="831182128" sldId="642"/>
            <ac:spMk id="2" creationId="{BC3ED5DA-1191-12E9-0807-7CBA98F040B6}"/>
          </ac:spMkLst>
        </pc:spChg>
        <pc:spChg chg="mod">
          <ac:chgData name="Naomi Doerge" userId="S::n.doerge@uwtsd.ac.uk::c2ba5b26-9392-4f76-82ca-966719aba79f" providerId="AD" clId="Web-{9D8413F2-F025-C9C3-8293-D6847074F0F7}" dt="2025-06-20T14:49:02.575" v="810" actId="20577"/>
          <ac:spMkLst>
            <pc:docMk/>
            <pc:sldMk cId="831182128" sldId="642"/>
            <ac:spMk id="5" creationId="{F44CA41C-6812-143D-1BC9-710923C4B6E1}"/>
          </ac:spMkLst>
        </pc:spChg>
      </pc:sldChg>
      <pc:sldChg chg="modSp">
        <pc:chgData name="Naomi Doerge" userId="S::n.doerge@uwtsd.ac.uk::c2ba5b26-9392-4f76-82ca-966719aba79f" providerId="AD" clId="Web-{9D8413F2-F025-C9C3-8293-D6847074F0F7}" dt="2025-06-20T14:48:01.495" v="790" actId="20577"/>
        <pc:sldMkLst>
          <pc:docMk/>
          <pc:sldMk cId="659708699" sldId="646"/>
        </pc:sldMkLst>
        <pc:spChg chg="mod">
          <ac:chgData name="Naomi Doerge" userId="S::n.doerge@uwtsd.ac.uk::c2ba5b26-9392-4f76-82ca-966719aba79f" providerId="AD" clId="Web-{9D8413F2-F025-C9C3-8293-D6847074F0F7}" dt="2025-06-20T14:27:42.040" v="735"/>
          <ac:spMkLst>
            <pc:docMk/>
            <pc:sldMk cId="659708699" sldId="646"/>
            <ac:spMk id="2" creationId="{A740FCB0-2ECB-543C-532A-EF6ABEBEAB20}"/>
          </ac:spMkLst>
        </pc:spChg>
        <pc:spChg chg="mod">
          <ac:chgData name="Naomi Doerge" userId="S::n.doerge@uwtsd.ac.uk::c2ba5b26-9392-4f76-82ca-966719aba79f" providerId="AD" clId="Web-{9D8413F2-F025-C9C3-8293-D6847074F0F7}" dt="2025-06-20T14:48:01.495" v="790" actId="20577"/>
          <ac:spMkLst>
            <pc:docMk/>
            <pc:sldMk cId="659708699" sldId="646"/>
            <ac:spMk id="3" creationId="{C33FBFBB-207E-DC23-582D-6B39EEE017B6}"/>
          </ac:spMkLst>
        </pc:spChg>
      </pc:sldChg>
      <pc:sldChg chg="addAnim">
        <pc:chgData name="Naomi Doerge" userId="S::n.doerge@uwtsd.ac.uk::c2ba5b26-9392-4f76-82ca-966719aba79f" providerId="AD" clId="Web-{9D8413F2-F025-C9C3-8293-D6847074F0F7}" dt="2025-06-20T15:29:36.010" v="1153"/>
        <pc:sldMkLst>
          <pc:docMk/>
          <pc:sldMk cId="843233347" sldId="648"/>
        </pc:sldMkLst>
      </pc:sldChg>
      <pc:sldChg chg="modSp">
        <pc:chgData name="Naomi Doerge" userId="S::n.doerge@uwtsd.ac.uk::c2ba5b26-9392-4f76-82ca-966719aba79f" providerId="AD" clId="Web-{9D8413F2-F025-C9C3-8293-D6847074F0F7}" dt="2025-06-20T15:34:52.144" v="1240" actId="20577"/>
        <pc:sldMkLst>
          <pc:docMk/>
          <pc:sldMk cId="3843896670" sldId="654"/>
        </pc:sldMkLst>
        <pc:spChg chg="mod">
          <ac:chgData name="Naomi Doerge" userId="S::n.doerge@uwtsd.ac.uk::c2ba5b26-9392-4f76-82ca-966719aba79f" providerId="AD" clId="Web-{9D8413F2-F025-C9C3-8293-D6847074F0F7}" dt="2025-06-20T15:34:52.144" v="1240" actId="20577"/>
          <ac:spMkLst>
            <pc:docMk/>
            <pc:sldMk cId="3843896670" sldId="654"/>
            <ac:spMk id="2" creationId="{BC3ED5DA-1191-12E9-0807-7CBA98F040B6}"/>
          </ac:spMkLst>
        </pc:spChg>
      </pc:sldChg>
      <pc:sldChg chg="del">
        <pc:chgData name="Naomi Doerge" userId="S::n.doerge@uwtsd.ac.uk::c2ba5b26-9392-4f76-82ca-966719aba79f" providerId="AD" clId="Web-{9D8413F2-F025-C9C3-8293-D6847074F0F7}" dt="2025-06-20T14:49:30.435" v="813"/>
        <pc:sldMkLst>
          <pc:docMk/>
          <pc:sldMk cId="3686742255" sldId="655"/>
        </pc:sldMkLst>
      </pc:sldChg>
      <pc:sldChg chg="del">
        <pc:chgData name="Naomi Doerge" userId="S::n.doerge@uwtsd.ac.uk::c2ba5b26-9392-4f76-82ca-966719aba79f" providerId="AD" clId="Web-{9D8413F2-F025-C9C3-8293-D6847074F0F7}" dt="2025-06-20T14:49:30.419" v="812"/>
        <pc:sldMkLst>
          <pc:docMk/>
          <pc:sldMk cId="3637188838" sldId="656"/>
        </pc:sldMkLst>
      </pc:sldChg>
      <pc:sldChg chg="del">
        <pc:chgData name="Naomi Doerge" userId="S::n.doerge@uwtsd.ac.uk::c2ba5b26-9392-4f76-82ca-966719aba79f" providerId="AD" clId="Web-{9D8413F2-F025-C9C3-8293-D6847074F0F7}" dt="2025-06-20T14:49:30.419" v="811"/>
        <pc:sldMkLst>
          <pc:docMk/>
          <pc:sldMk cId="2631570612" sldId="657"/>
        </pc:sldMkLst>
      </pc:sldChg>
      <pc:sldChg chg="modSp">
        <pc:chgData name="Naomi Doerge" userId="S::n.doerge@uwtsd.ac.uk::c2ba5b26-9392-4f76-82ca-966719aba79f" providerId="AD" clId="Web-{9D8413F2-F025-C9C3-8293-D6847074F0F7}" dt="2025-06-20T15:25:40.550" v="1118" actId="20577"/>
        <pc:sldMkLst>
          <pc:docMk/>
          <pc:sldMk cId="3198769739" sldId="659"/>
        </pc:sldMkLst>
        <pc:spChg chg="mod">
          <ac:chgData name="Naomi Doerge" userId="S::n.doerge@uwtsd.ac.uk::c2ba5b26-9392-4f76-82ca-966719aba79f" providerId="AD" clId="Web-{9D8413F2-F025-C9C3-8293-D6847074F0F7}" dt="2025-06-20T15:25:40.550" v="1118" actId="20577"/>
          <ac:spMkLst>
            <pc:docMk/>
            <pc:sldMk cId="3198769739" sldId="659"/>
            <ac:spMk id="3" creationId="{93E36109-9133-17C6-AA60-FCAD94E06D3A}"/>
          </ac:spMkLst>
        </pc:spChg>
      </pc:sldChg>
      <pc:sldChg chg="modSp">
        <pc:chgData name="Naomi Doerge" userId="S::n.doerge@uwtsd.ac.uk::c2ba5b26-9392-4f76-82ca-966719aba79f" providerId="AD" clId="Web-{9D8413F2-F025-C9C3-8293-D6847074F0F7}" dt="2025-06-20T15:26:22.270" v="1123" actId="20577"/>
        <pc:sldMkLst>
          <pc:docMk/>
          <pc:sldMk cId="375990123" sldId="661"/>
        </pc:sldMkLst>
        <pc:spChg chg="mod">
          <ac:chgData name="Naomi Doerge" userId="S::n.doerge@uwtsd.ac.uk::c2ba5b26-9392-4f76-82ca-966719aba79f" providerId="AD" clId="Web-{9D8413F2-F025-C9C3-8293-D6847074F0F7}" dt="2025-06-20T15:26:22.270" v="1123" actId="20577"/>
          <ac:spMkLst>
            <pc:docMk/>
            <pc:sldMk cId="375990123" sldId="661"/>
            <ac:spMk id="2" creationId="{05DD304E-D9AE-3226-0994-2C424B98E831}"/>
          </ac:spMkLst>
        </pc:spChg>
      </pc:sldChg>
      <pc:sldChg chg="modSp addAnim">
        <pc:chgData name="Naomi Doerge" userId="S::n.doerge@uwtsd.ac.uk::c2ba5b26-9392-4f76-82ca-966719aba79f" providerId="AD" clId="Web-{9D8413F2-F025-C9C3-8293-D6847074F0F7}" dt="2025-06-20T15:29:26.400" v="1152" actId="20577"/>
        <pc:sldMkLst>
          <pc:docMk/>
          <pc:sldMk cId="744113591" sldId="662"/>
        </pc:sldMkLst>
        <pc:spChg chg="mod">
          <ac:chgData name="Naomi Doerge" userId="S::n.doerge@uwtsd.ac.uk::c2ba5b26-9392-4f76-82ca-966719aba79f" providerId="AD" clId="Web-{9D8413F2-F025-C9C3-8293-D6847074F0F7}" dt="2025-06-20T15:29:26.400" v="1152" actId="20577"/>
          <ac:spMkLst>
            <pc:docMk/>
            <pc:sldMk cId="744113591" sldId="662"/>
            <ac:spMk id="3" creationId="{A855AFC5-A546-F572-04BA-320CB1567678}"/>
          </ac:spMkLst>
        </pc:spChg>
      </pc:sldChg>
      <pc:sldChg chg="ord">
        <pc:chgData name="Naomi Doerge" userId="S::n.doerge@uwtsd.ac.uk::c2ba5b26-9392-4f76-82ca-966719aba79f" providerId="AD" clId="Web-{9D8413F2-F025-C9C3-8293-D6847074F0F7}" dt="2025-06-20T15:20:17.524" v="1043"/>
        <pc:sldMkLst>
          <pc:docMk/>
          <pc:sldMk cId="2115423728" sldId="665"/>
        </pc:sldMkLst>
      </pc:sldChg>
      <pc:sldChg chg="modSp">
        <pc:chgData name="Naomi Doerge" userId="S::n.doerge@uwtsd.ac.uk::c2ba5b26-9392-4f76-82ca-966719aba79f" providerId="AD" clId="Web-{9D8413F2-F025-C9C3-8293-D6847074F0F7}" dt="2025-06-20T15:26:11.629" v="1122" actId="20577"/>
        <pc:sldMkLst>
          <pc:docMk/>
          <pc:sldMk cId="4101255788" sldId="666"/>
        </pc:sldMkLst>
        <pc:spChg chg="mod">
          <ac:chgData name="Naomi Doerge" userId="S::n.doerge@uwtsd.ac.uk::c2ba5b26-9392-4f76-82ca-966719aba79f" providerId="AD" clId="Web-{9D8413F2-F025-C9C3-8293-D6847074F0F7}" dt="2025-06-20T15:26:11.629" v="1122" actId="20577"/>
          <ac:spMkLst>
            <pc:docMk/>
            <pc:sldMk cId="4101255788" sldId="666"/>
            <ac:spMk id="3" creationId="{87CD5A70-F6D8-8068-2132-88B3815F2018}"/>
          </ac:spMkLst>
        </pc:spChg>
      </pc:sldChg>
      <pc:sldChg chg="modSp">
        <pc:chgData name="Naomi Doerge" userId="S::n.doerge@uwtsd.ac.uk::c2ba5b26-9392-4f76-82ca-966719aba79f" providerId="AD" clId="Web-{9D8413F2-F025-C9C3-8293-D6847074F0F7}" dt="2025-06-20T15:27:07.177" v="1137" actId="20577"/>
        <pc:sldMkLst>
          <pc:docMk/>
          <pc:sldMk cId="3051992311" sldId="667"/>
        </pc:sldMkLst>
        <pc:spChg chg="mod">
          <ac:chgData name="Naomi Doerge" userId="S::n.doerge@uwtsd.ac.uk::c2ba5b26-9392-4f76-82ca-966719aba79f" providerId="AD" clId="Web-{9D8413F2-F025-C9C3-8293-D6847074F0F7}" dt="2025-06-20T15:26:39.239" v="1124" actId="20577"/>
          <ac:spMkLst>
            <pc:docMk/>
            <pc:sldMk cId="3051992311" sldId="667"/>
            <ac:spMk id="2" creationId="{ED82BAC4-2811-DE9D-07F6-BD7E526B50BA}"/>
          </ac:spMkLst>
        </pc:spChg>
        <pc:spChg chg="mod">
          <ac:chgData name="Naomi Doerge" userId="S::n.doerge@uwtsd.ac.uk::c2ba5b26-9392-4f76-82ca-966719aba79f" providerId="AD" clId="Web-{9D8413F2-F025-C9C3-8293-D6847074F0F7}" dt="2025-06-20T15:27:07.177" v="1137" actId="20577"/>
          <ac:spMkLst>
            <pc:docMk/>
            <pc:sldMk cId="3051992311" sldId="667"/>
            <ac:spMk id="3" creationId="{28F68307-2820-15D6-9D7B-8BCDC8BA1B21}"/>
          </ac:spMkLst>
        </pc:spChg>
      </pc:sldChg>
      <pc:sldChg chg="addAnim">
        <pc:chgData name="Naomi Doerge" userId="S::n.doerge@uwtsd.ac.uk::c2ba5b26-9392-4f76-82ca-966719aba79f" providerId="AD" clId="Web-{9D8413F2-F025-C9C3-8293-D6847074F0F7}" dt="2025-06-20T15:00:05.204" v="827"/>
        <pc:sldMkLst>
          <pc:docMk/>
          <pc:sldMk cId="2268289543" sldId="669"/>
        </pc:sldMkLst>
      </pc:sldChg>
      <pc:sldChg chg="modSp">
        <pc:chgData name="Naomi Doerge" userId="S::n.doerge@uwtsd.ac.uk::c2ba5b26-9392-4f76-82ca-966719aba79f" providerId="AD" clId="Web-{9D8413F2-F025-C9C3-8293-D6847074F0F7}" dt="2025-06-20T15:00:52.549" v="844" actId="1076"/>
        <pc:sldMkLst>
          <pc:docMk/>
          <pc:sldMk cId="458306477" sldId="671"/>
        </pc:sldMkLst>
        <pc:spChg chg="mod">
          <ac:chgData name="Naomi Doerge" userId="S::n.doerge@uwtsd.ac.uk::c2ba5b26-9392-4f76-82ca-966719aba79f" providerId="AD" clId="Web-{9D8413F2-F025-C9C3-8293-D6847074F0F7}" dt="2025-06-20T15:00:52.549" v="844" actId="1076"/>
          <ac:spMkLst>
            <pc:docMk/>
            <pc:sldMk cId="458306477" sldId="671"/>
            <ac:spMk id="3" creationId="{7F3A6893-07B6-B1A9-89D8-4E9E999814CA}"/>
          </ac:spMkLst>
        </pc:spChg>
      </pc:sldChg>
      <pc:sldChg chg="modSp addAnim">
        <pc:chgData name="Naomi Doerge" userId="S::n.doerge@uwtsd.ac.uk::c2ba5b26-9392-4f76-82ca-966719aba79f" providerId="AD" clId="Web-{9D8413F2-F025-C9C3-8293-D6847074F0F7}" dt="2025-06-20T15:02:13.380" v="922" actId="1076"/>
        <pc:sldMkLst>
          <pc:docMk/>
          <pc:sldMk cId="1229472885" sldId="672"/>
        </pc:sldMkLst>
        <pc:spChg chg="mod">
          <ac:chgData name="Naomi Doerge" userId="S::n.doerge@uwtsd.ac.uk::c2ba5b26-9392-4f76-82ca-966719aba79f" providerId="AD" clId="Web-{9D8413F2-F025-C9C3-8293-D6847074F0F7}" dt="2025-06-20T15:02:13.380" v="922" actId="1076"/>
          <ac:spMkLst>
            <pc:docMk/>
            <pc:sldMk cId="1229472885" sldId="672"/>
            <ac:spMk id="2" creationId="{43CAEBFC-8C95-A2AB-E243-AE52A62EEE91}"/>
          </ac:spMkLst>
        </pc:spChg>
        <pc:spChg chg="mod">
          <ac:chgData name="Naomi Doerge" userId="S::n.doerge@uwtsd.ac.uk::c2ba5b26-9392-4f76-82ca-966719aba79f" providerId="AD" clId="Web-{9D8413F2-F025-C9C3-8293-D6847074F0F7}" dt="2025-06-20T15:02:08.879" v="921" actId="1076"/>
          <ac:spMkLst>
            <pc:docMk/>
            <pc:sldMk cId="1229472885" sldId="672"/>
            <ac:spMk id="3" creationId="{4B343E9F-064B-9FF8-1392-735EDB01032A}"/>
          </ac:spMkLst>
        </pc:spChg>
      </pc:sldChg>
      <pc:sldChg chg="modSp addAnim">
        <pc:chgData name="Naomi Doerge" userId="S::n.doerge@uwtsd.ac.uk::c2ba5b26-9392-4f76-82ca-966719aba79f" providerId="AD" clId="Web-{9D8413F2-F025-C9C3-8293-D6847074F0F7}" dt="2025-06-20T15:12:46.039" v="1042"/>
        <pc:sldMkLst>
          <pc:docMk/>
          <pc:sldMk cId="4264099431" sldId="673"/>
        </pc:sldMkLst>
        <pc:spChg chg="mod">
          <ac:chgData name="Naomi Doerge" userId="S::n.doerge@uwtsd.ac.uk::c2ba5b26-9392-4f76-82ca-966719aba79f" providerId="AD" clId="Web-{9D8413F2-F025-C9C3-8293-D6847074F0F7}" dt="2025-06-20T15:12:37.539" v="1041" actId="20577"/>
          <ac:spMkLst>
            <pc:docMk/>
            <pc:sldMk cId="4264099431" sldId="673"/>
            <ac:spMk id="3" creationId="{AED051E8-2B17-CCFD-4DDF-30447CEEA7D3}"/>
          </ac:spMkLst>
        </pc:spChg>
      </pc:sldChg>
      <pc:sldChg chg="modSp">
        <pc:chgData name="Naomi Doerge" userId="S::n.doerge@uwtsd.ac.uk::c2ba5b26-9392-4f76-82ca-966719aba79f" providerId="AD" clId="Web-{9D8413F2-F025-C9C3-8293-D6847074F0F7}" dt="2025-06-20T15:05:45.620" v="937" actId="1076"/>
        <pc:sldMkLst>
          <pc:docMk/>
          <pc:sldMk cId="2469812688" sldId="675"/>
        </pc:sldMkLst>
        <pc:spChg chg="mod">
          <ac:chgData name="Naomi Doerge" userId="S::n.doerge@uwtsd.ac.uk::c2ba5b26-9392-4f76-82ca-966719aba79f" providerId="AD" clId="Web-{9D8413F2-F025-C9C3-8293-D6847074F0F7}" dt="2025-06-20T15:05:45.620" v="937" actId="1076"/>
          <ac:spMkLst>
            <pc:docMk/>
            <pc:sldMk cId="2469812688" sldId="675"/>
            <ac:spMk id="2" creationId="{C85A662E-5812-15DA-5608-BAD9115C9D40}"/>
          </ac:spMkLst>
        </pc:spChg>
        <pc:spChg chg="mod">
          <ac:chgData name="Naomi Doerge" userId="S::n.doerge@uwtsd.ac.uk::c2ba5b26-9392-4f76-82ca-966719aba79f" providerId="AD" clId="Web-{9D8413F2-F025-C9C3-8293-D6847074F0F7}" dt="2025-06-20T15:05:40.386" v="936" actId="1076"/>
          <ac:spMkLst>
            <pc:docMk/>
            <pc:sldMk cId="2469812688" sldId="675"/>
            <ac:spMk id="3" creationId="{C02BD7EA-5686-1B74-18F4-07865AFA9E79}"/>
          </ac:spMkLst>
        </pc:spChg>
      </pc:sldChg>
      <pc:sldChg chg="modSp">
        <pc:chgData name="Naomi Doerge" userId="S::n.doerge@uwtsd.ac.uk::c2ba5b26-9392-4f76-82ca-966719aba79f" providerId="AD" clId="Web-{9D8413F2-F025-C9C3-8293-D6847074F0F7}" dt="2025-06-20T15:09:23.783" v="972" actId="1076"/>
        <pc:sldMkLst>
          <pc:docMk/>
          <pc:sldMk cId="1485779332" sldId="676"/>
        </pc:sldMkLst>
        <pc:spChg chg="mod">
          <ac:chgData name="Naomi Doerge" userId="S::n.doerge@uwtsd.ac.uk::c2ba5b26-9392-4f76-82ca-966719aba79f" providerId="AD" clId="Web-{9D8413F2-F025-C9C3-8293-D6847074F0F7}" dt="2025-06-20T15:09:18.142" v="971" actId="1076"/>
          <ac:spMkLst>
            <pc:docMk/>
            <pc:sldMk cId="1485779332" sldId="676"/>
            <ac:spMk id="2" creationId="{67CC168D-ABA3-D79E-B1AF-9869C7F7820C}"/>
          </ac:spMkLst>
        </pc:spChg>
        <pc:spChg chg="mod">
          <ac:chgData name="Naomi Doerge" userId="S::n.doerge@uwtsd.ac.uk::c2ba5b26-9392-4f76-82ca-966719aba79f" providerId="AD" clId="Web-{9D8413F2-F025-C9C3-8293-D6847074F0F7}" dt="2025-06-20T15:09:23.783" v="972" actId="1076"/>
          <ac:spMkLst>
            <pc:docMk/>
            <pc:sldMk cId="1485779332" sldId="676"/>
            <ac:spMk id="3" creationId="{DBF56B70-15DE-2FBD-C8D8-23D380ED718C}"/>
          </ac:spMkLst>
        </pc:spChg>
      </pc:sldChg>
      <pc:sldChg chg="modSp">
        <pc:chgData name="Naomi Doerge" userId="S::n.doerge@uwtsd.ac.uk::c2ba5b26-9392-4f76-82ca-966719aba79f" providerId="AD" clId="Web-{9D8413F2-F025-C9C3-8293-D6847074F0F7}" dt="2025-06-20T15:25:28.409" v="1117" actId="20577"/>
        <pc:sldMkLst>
          <pc:docMk/>
          <pc:sldMk cId="2533465164" sldId="677"/>
        </pc:sldMkLst>
        <pc:spChg chg="mod">
          <ac:chgData name="Naomi Doerge" userId="S::n.doerge@uwtsd.ac.uk::c2ba5b26-9392-4f76-82ca-966719aba79f" providerId="AD" clId="Web-{9D8413F2-F025-C9C3-8293-D6847074F0F7}" dt="2025-06-20T15:25:28.409" v="1117" actId="20577"/>
          <ac:spMkLst>
            <pc:docMk/>
            <pc:sldMk cId="2533465164" sldId="677"/>
            <ac:spMk id="2" creationId="{8901EF7B-E805-D214-D87D-6DA702488211}"/>
          </ac:spMkLst>
        </pc:spChg>
      </pc:sldChg>
      <pc:sldChg chg="modSp addAnim">
        <pc:chgData name="Naomi Doerge" userId="S::n.doerge@uwtsd.ac.uk::c2ba5b26-9392-4f76-82ca-966719aba79f" providerId="AD" clId="Web-{9D8413F2-F025-C9C3-8293-D6847074F0F7}" dt="2025-06-20T15:25:05.721" v="1111" actId="20577"/>
        <pc:sldMkLst>
          <pc:docMk/>
          <pc:sldMk cId="757330357" sldId="679"/>
        </pc:sldMkLst>
        <pc:spChg chg="mod">
          <ac:chgData name="Naomi Doerge" userId="S::n.doerge@uwtsd.ac.uk::c2ba5b26-9392-4f76-82ca-966719aba79f" providerId="AD" clId="Web-{9D8413F2-F025-C9C3-8293-D6847074F0F7}" dt="2025-06-20T15:23:51.547" v="1045" actId="20577"/>
          <ac:spMkLst>
            <pc:docMk/>
            <pc:sldMk cId="757330357" sldId="679"/>
            <ac:spMk id="2" creationId="{1878234F-F728-AF8D-860E-2B0FCF405FAA}"/>
          </ac:spMkLst>
        </pc:spChg>
        <pc:spChg chg="mod">
          <ac:chgData name="Naomi Doerge" userId="S::n.doerge@uwtsd.ac.uk::c2ba5b26-9392-4f76-82ca-966719aba79f" providerId="AD" clId="Web-{9D8413F2-F025-C9C3-8293-D6847074F0F7}" dt="2025-06-20T15:25:05.721" v="1111" actId="20577"/>
          <ac:spMkLst>
            <pc:docMk/>
            <pc:sldMk cId="757330357" sldId="679"/>
            <ac:spMk id="3" creationId="{2B865A2F-9E33-C03A-AB99-899170478211}"/>
          </ac:spMkLst>
        </pc:spChg>
      </pc:sldChg>
      <pc:sldChg chg="modSp add replId">
        <pc:chgData name="Naomi Doerge" userId="S::n.doerge@uwtsd.ac.uk::c2ba5b26-9392-4f76-82ca-966719aba79f" providerId="AD" clId="Web-{9D8413F2-F025-C9C3-8293-D6847074F0F7}" dt="2025-06-20T14:18:11.666" v="237" actId="20577"/>
        <pc:sldMkLst>
          <pc:docMk/>
          <pc:sldMk cId="4052985735" sldId="681"/>
        </pc:sldMkLst>
        <pc:spChg chg="mod">
          <ac:chgData name="Naomi Doerge" userId="S::n.doerge@uwtsd.ac.uk::c2ba5b26-9392-4f76-82ca-966719aba79f" providerId="AD" clId="Web-{9D8413F2-F025-C9C3-8293-D6847074F0F7}" dt="2025-06-20T14:18:11.666" v="237" actId="20577"/>
          <ac:spMkLst>
            <pc:docMk/>
            <pc:sldMk cId="4052985735" sldId="681"/>
            <ac:spMk id="23555" creationId="{FD73F981-2386-ECDB-A024-737B5DBE0FBC}"/>
          </ac:spMkLst>
        </pc:spChg>
      </pc:sldChg>
      <pc:sldChg chg="modSp new del">
        <pc:chgData name="Naomi Doerge" userId="S::n.doerge@uwtsd.ac.uk::c2ba5b26-9392-4f76-82ca-966719aba79f" providerId="AD" clId="Web-{9D8413F2-F025-C9C3-8293-D6847074F0F7}" dt="2025-06-20T14:24:12.644" v="424"/>
        <pc:sldMkLst>
          <pc:docMk/>
          <pc:sldMk cId="267309460" sldId="682"/>
        </pc:sldMkLst>
        <pc:spChg chg="mod">
          <ac:chgData name="Naomi Doerge" userId="S::n.doerge@uwtsd.ac.uk::c2ba5b26-9392-4f76-82ca-966719aba79f" providerId="AD" clId="Web-{9D8413F2-F025-C9C3-8293-D6847074F0F7}" dt="2025-06-20T14:18:43.402" v="244" actId="20577"/>
          <ac:spMkLst>
            <pc:docMk/>
            <pc:sldMk cId="267309460" sldId="682"/>
            <ac:spMk id="2" creationId="{FBDFA5D4-87BB-78DB-5971-2F83CB684C60}"/>
          </ac:spMkLst>
        </pc:spChg>
      </pc:sldChg>
      <pc:sldChg chg="addSp delSp modSp add replId addAnim delAnim">
        <pc:chgData name="Naomi Doerge" userId="S::n.doerge@uwtsd.ac.uk::c2ba5b26-9392-4f76-82ca-966719aba79f" providerId="AD" clId="Web-{9D8413F2-F025-C9C3-8293-D6847074F0F7}" dt="2025-06-20T14:24:09.722" v="423" actId="20577"/>
        <pc:sldMkLst>
          <pc:docMk/>
          <pc:sldMk cId="1383368094" sldId="683"/>
        </pc:sldMkLst>
        <pc:spChg chg="add del mod">
          <ac:chgData name="Naomi Doerge" userId="S::n.doerge@uwtsd.ac.uk::c2ba5b26-9392-4f76-82ca-966719aba79f" providerId="AD" clId="Web-{9D8413F2-F025-C9C3-8293-D6847074F0F7}" dt="2025-06-20T14:22:56.861" v="388" actId="20577"/>
          <ac:spMkLst>
            <pc:docMk/>
            <pc:sldMk cId="1383368094" sldId="683"/>
            <ac:spMk id="2" creationId="{508FEED8-1F96-4AF7-8E48-11B9534195F0}"/>
          </ac:spMkLst>
        </pc:spChg>
        <pc:spChg chg="mod">
          <ac:chgData name="Naomi Doerge" userId="S::n.doerge@uwtsd.ac.uk::c2ba5b26-9392-4f76-82ca-966719aba79f" providerId="AD" clId="Web-{9D8413F2-F025-C9C3-8293-D6847074F0F7}" dt="2025-06-20T14:24:09.722" v="423" actId="20577"/>
          <ac:spMkLst>
            <pc:docMk/>
            <pc:sldMk cId="1383368094" sldId="683"/>
            <ac:spMk id="46082" creationId="{30A39372-DAF3-B5A2-6E6F-206A5E714D4B}"/>
          </ac:spMkLst>
        </pc:spChg>
        <pc:spChg chg="mod">
          <ac:chgData name="Naomi Doerge" userId="S::n.doerge@uwtsd.ac.uk::c2ba5b26-9392-4f76-82ca-966719aba79f" providerId="AD" clId="Web-{9D8413F2-F025-C9C3-8293-D6847074F0F7}" dt="2025-06-20T14:21:29.765" v="337" actId="20577"/>
          <ac:spMkLst>
            <pc:docMk/>
            <pc:sldMk cId="1383368094" sldId="683"/>
            <ac:spMk id="46083" creationId="{77DE510A-0FBC-F12E-A227-FE48F877FBE2}"/>
          </ac:spMkLst>
        </pc:spChg>
        <pc:spChg chg="mod">
          <ac:chgData name="Naomi Doerge" userId="S::n.doerge@uwtsd.ac.uk::c2ba5b26-9392-4f76-82ca-966719aba79f" providerId="AD" clId="Web-{9D8413F2-F025-C9C3-8293-D6847074F0F7}" dt="2025-06-20T14:22:03.938" v="356" actId="20577"/>
          <ac:spMkLst>
            <pc:docMk/>
            <pc:sldMk cId="1383368094" sldId="683"/>
            <ac:spMk id="46085" creationId="{F1AA0318-02D2-7AAF-DE88-728E1F3C443F}"/>
          </ac:spMkLst>
        </pc:spChg>
        <pc:spChg chg="mod">
          <ac:chgData name="Naomi Doerge" userId="S::n.doerge@uwtsd.ac.uk::c2ba5b26-9392-4f76-82ca-966719aba79f" providerId="AD" clId="Web-{9D8413F2-F025-C9C3-8293-D6847074F0F7}" dt="2025-06-20T14:21:43.781" v="341" actId="1076"/>
          <ac:spMkLst>
            <pc:docMk/>
            <pc:sldMk cId="1383368094" sldId="683"/>
            <ac:spMk id="46087" creationId="{15C4C28B-4CF0-A2A2-D4F6-DC0E12385304}"/>
          </ac:spMkLst>
        </pc:spChg>
        <pc:spChg chg="mod">
          <ac:chgData name="Naomi Doerge" userId="S::n.doerge@uwtsd.ac.uk::c2ba5b26-9392-4f76-82ca-966719aba79f" providerId="AD" clId="Web-{9D8413F2-F025-C9C3-8293-D6847074F0F7}" dt="2025-06-20T14:22:14.688" v="370" actId="1076"/>
          <ac:spMkLst>
            <pc:docMk/>
            <pc:sldMk cId="1383368094" sldId="683"/>
            <ac:spMk id="46089" creationId="{80B099AE-2DDD-EFC1-B0E0-EB36227604AE}"/>
          </ac:spMkLst>
        </pc:spChg>
        <pc:spChg chg="del mod">
          <ac:chgData name="Naomi Doerge" userId="S::n.doerge@uwtsd.ac.uk::c2ba5b26-9392-4f76-82ca-966719aba79f" providerId="AD" clId="Web-{9D8413F2-F025-C9C3-8293-D6847074F0F7}" dt="2025-06-20T14:22:49.720" v="386"/>
          <ac:spMkLst>
            <pc:docMk/>
            <pc:sldMk cId="1383368094" sldId="683"/>
            <ac:spMk id="46091" creationId="{CCDA9E23-826F-EF70-0E39-C2D23F15A1E3}"/>
          </ac:spMkLst>
        </pc:spChg>
        <pc:spChg chg="mod">
          <ac:chgData name="Naomi Doerge" userId="S::n.doerge@uwtsd.ac.uk::c2ba5b26-9392-4f76-82ca-966719aba79f" providerId="AD" clId="Web-{9D8413F2-F025-C9C3-8293-D6847074F0F7}" dt="2025-06-20T14:23:13.236" v="412" actId="20577"/>
          <ac:spMkLst>
            <pc:docMk/>
            <pc:sldMk cId="1383368094" sldId="683"/>
            <ac:spMk id="46093" creationId="{1C4F188E-C315-B469-71EB-B00D0DCB52EC}"/>
          </ac:spMkLst>
        </pc:spChg>
        <pc:spChg chg="mod">
          <ac:chgData name="Naomi Doerge" userId="S::n.doerge@uwtsd.ac.uk::c2ba5b26-9392-4f76-82ca-966719aba79f" providerId="AD" clId="Web-{9D8413F2-F025-C9C3-8293-D6847074F0F7}" dt="2025-06-20T14:23:00.314" v="389" actId="20577"/>
          <ac:spMkLst>
            <pc:docMk/>
            <pc:sldMk cId="1383368094" sldId="683"/>
            <ac:spMk id="46095" creationId="{F147F587-A499-C905-7245-2F6D0A7DE99F}"/>
          </ac:spMkLst>
        </pc:spChg>
        <pc:cxnChg chg="mod">
          <ac:chgData name="Naomi Doerge" userId="S::n.doerge@uwtsd.ac.uk::c2ba5b26-9392-4f76-82ca-966719aba79f" providerId="AD" clId="Web-{9D8413F2-F025-C9C3-8293-D6847074F0F7}" dt="2025-06-20T14:22:42.095" v="384" actId="14100"/>
          <ac:cxnSpMkLst>
            <pc:docMk/>
            <pc:sldMk cId="1383368094" sldId="683"/>
            <ac:cxnSpMk id="3" creationId="{BE676296-7D1A-41D6-0E2B-D3A1E0C64617}"/>
          </ac:cxnSpMkLst>
        </pc:cxnChg>
        <pc:cxnChg chg="mod">
          <ac:chgData name="Naomi Doerge" userId="S::n.doerge@uwtsd.ac.uk::c2ba5b26-9392-4f76-82ca-966719aba79f" providerId="AD" clId="Web-{9D8413F2-F025-C9C3-8293-D6847074F0F7}" dt="2025-06-20T14:22:05.188" v="357" actId="1076"/>
          <ac:cxnSpMkLst>
            <pc:docMk/>
            <pc:sldMk cId="1383368094" sldId="683"/>
            <ac:cxnSpMk id="5" creationId="{520D4969-D45B-4047-44BB-3B871AF9A975}"/>
          </ac:cxnSpMkLst>
        </pc:cxnChg>
        <pc:cxnChg chg="mod">
          <ac:chgData name="Naomi Doerge" userId="S::n.doerge@uwtsd.ac.uk::c2ba5b26-9392-4f76-82ca-966719aba79f" providerId="AD" clId="Web-{9D8413F2-F025-C9C3-8293-D6847074F0F7}" dt="2025-06-20T14:21:48.984" v="343" actId="14100"/>
          <ac:cxnSpMkLst>
            <pc:docMk/>
            <pc:sldMk cId="1383368094" sldId="683"/>
            <ac:cxnSpMk id="9" creationId="{2C535E77-9DB3-07FB-18DE-1B62478F83DA}"/>
          </ac:cxnSpMkLst>
        </pc:cxnChg>
        <pc:cxnChg chg="mod">
          <ac:chgData name="Naomi Doerge" userId="S::n.doerge@uwtsd.ac.uk::c2ba5b26-9392-4f76-82ca-966719aba79f" providerId="AD" clId="Web-{9D8413F2-F025-C9C3-8293-D6847074F0F7}" dt="2025-06-20T14:22:23.516" v="373" actId="14100"/>
          <ac:cxnSpMkLst>
            <pc:docMk/>
            <pc:sldMk cId="1383368094" sldId="683"/>
            <ac:cxnSpMk id="12" creationId="{40C97FD6-0197-9A79-B143-C17EC1B5C027}"/>
          </ac:cxnSpMkLst>
        </pc:cxnChg>
        <pc:cxnChg chg="del">
          <ac:chgData name="Naomi Doerge" userId="S::n.doerge@uwtsd.ac.uk::c2ba5b26-9392-4f76-82ca-966719aba79f" providerId="AD" clId="Web-{9D8413F2-F025-C9C3-8293-D6847074F0F7}" dt="2025-06-20T14:22:51.876" v="387"/>
          <ac:cxnSpMkLst>
            <pc:docMk/>
            <pc:sldMk cId="1383368094" sldId="683"/>
            <ac:cxnSpMk id="15" creationId="{E9F8AB16-ACBF-B25F-8B58-4878CC56CC38}"/>
          </ac:cxnSpMkLst>
        </pc:cxnChg>
        <pc:cxnChg chg="mod">
          <ac:chgData name="Naomi Doerge" userId="S::n.doerge@uwtsd.ac.uk::c2ba5b26-9392-4f76-82ca-966719aba79f" providerId="AD" clId="Web-{9D8413F2-F025-C9C3-8293-D6847074F0F7}" dt="2025-06-20T14:23:48.471" v="416" actId="14100"/>
          <ac:cxnSpMkLst>
            <pc:docMk/>
            <pc:sldMk cId="1383368094" sldId="683"/>
            <ac:cxnSpMk id="18" creationId="{DACBCEC3-D575-36FB-8E64-ACD1A83A4591}"/>
          </ac:cxnSpMkLst>
        </pc:cxnChg>
      </pc:sldChg>
      <pc:sldChg chg="modSp new">
        <pc:chgData name="Naomi Doerge" userId="S::n.doerge@uwtsd.ac.uk::c2ba5b26-9392-4f76-82ca-966719aba79f" providerId="AD" clId="Web-{9D8413F2-F025-C9C3-8293-D6847074F0F7}" dt="2025-06-20T15:36:03.944" v="1258" actId="20577"/>
        <pc:sldMkLst>
          <pc:docMk/>
          <pc:sldMk cId="173257026" sldId="684"/>
        </pc:sldMkLst>
        <pc:spChg chg="mod">
          <ac:chgData name="Naomi Doerge" userId="S::n.doerge@uwtsd.ac.uk::c2ba5b26-9392-4f76-82ca-966719aba79f" providerId="AD" clId="Web-{9D8413F2-F025-C9C3-8293-D6847074F0F7}" dt="2025-06-20T15:35:42.818" v="1251" actId="20577"/>
          <ac:spMkLst>
            <pc:docMk/>
            <pc:sldMk cId="173257026" sldId="684"/>
            <ac:spMk id="2" creationId="{D84A6CDD-30B7-4AC5-BFF1-74C36B819CB8}"/>
          </ac:spMkLst>
        </pc:spChg>
        <pc:spChg chg="mod">
          <ac:chgData name="Naomi Doerge" userId="S::n.doerge@uwtsd.ac.uk::c2ba5b26-9392-4f76-82ca-966719aba79f" providerId="AD" clId="Web-{9D8413F2-F025-C9C3-8293-D6847074F0F7}" dt="2025-06-20T15:36:03.944" v="1258" actId="20577"/>
          <ac:spMkLst>
            <pc:docMk/>
            <pc:sldMk cId="173257026" sldId="684"/>
            <ac:spMk id="3" creationId="{318E1292-D41F-1B62-6B4A-3795E0AC2A90}"/>
          </ac:spMkLst>
        </pc:spChg>
      </pc:sldChg>
    </pc:docChg>
  </pc:docChgLst>
  <pc:docChgLst>
    <pc:chgData name="Naomi Doerge" userId="S::n.doerge@uwtsd.ac.uk::c2ba5b26-9392-4f76-82ca-966719aba79f" providerId="AD" clId="Web-{E8BB3991-839D-7DE8-036B-87E05370871D}"/>
    <pc:docChg chg="addSld delSld modSld">
      <pc:chgData name="Naomi Doerge" userId="S::n.doerge@uwtsd.ac.uk::c2ba5b26-9392-4f76-82ca-966719aba79f" providerId="AD" clId="Web-{E8BB3991-839D-7DE8-036B-87E05370871D}" dt="2025-06-20T16:09:04.305" v="17"/>
      <pc:docMkLst>
        <pc:docMk/>
      </pc:docMkLst>
      <pc:sldChg chg="modSp del">
        <pc:chgData name="Naomi Doerge" userId="S::n.doerge@uwtsd.ac.uk::c2ba5b26-9392-4f76-82ca-966719aba79f" providerId="AD" clId="Web-{E8BB3991-839D-7DE8-036B-87E05370871D}" dt="2025-06-20T16:07:37.255" v="7"/>
        <pc:sldMkLst>
          <pc:docMk/>
          <pc:sldMk cId="1298941267" sldId="647"/>
        </pc:sldMkLst>
        <pc:spChg chg="mod">
          <ac:chgData name="Naomi Doerge" userId="S::n.doerge@uwtsd.ac.uk::c2ba5b26-9392-4f76-82ca-966719aba79f" providerId="AD" clId="Web-{E8BB3991-839D-7DE8-036B-87E05370871D}" dt="2025-06-20T16:06:59.207" v="4" actId="20577"/>
          <ac:spMkLst>
            <pc:docMk/>
            <pc:sldMk cId="1298941267" sldId="647"/>
            <ac:spMk id="2" creationId="{BDB4CE6C-EA12-FA12-65EC-64A86345C90C}"/>
          </ac:spMkLst>
        </pc:spChg>
      </pc:sldChg>
      <pc:sldChg chg="del">
        <pc:chgData name="Naomi Doerge" userId="S::n.doerge@uwtsd.ac.uk::c2ba5b26-9392-4f76-82ca-966719aba79f" providerId="AD" clId="Web-{E8BB3991-839D-7DE8-036B-87E05370871D}" dt="2025-06-20T16:08:41.648" v="16"/>
        <pc:sldMkLst>
          <pc:docMk/>
          <pc:sldMk cId="843233347" sldId="648"/>
        </pc:sldMkLst>
      </pc:sldChg>
      <pc:sldChg chg="modSp del">
        <pc:chgData name="Naomi Doerge" userId="S::n.doerge@uwtsd.ac.uk::c2ba5b26-9392-4f76-82ca-966719aba79f" providerId="AD" clId="Web-{E8BB3991-839D-7DE8-036B-87E05370871D}" dt="2025-06-20T16:08:26.053" v="15"/>
        <pc:sldMkLst>
          <pc:docMk/>
          <pc:sldMk cId="2115423728" sldId="665"/>
        </pc:sldMkLst>
        <pc:spChg chg="mod">
          <ac:chgData name="Naomi Doerge" userId="S::n.doerge@uwtsd.ac.uk::c2ba5b26-9392-4f76-82ca-966719aba79f" providerId="AD" clId="Web-{E8BB3991-839D-7DE8-036B-87E05370871D}" dt="2025-06-20T16:08:07.084" v="13" actId="20577"/>
          <ac:spMkLst>
            <pc:docMk/>
            <pc:sldMk cId="2115423728" sldId="665"/>
            <ac:spMk id="2" creationId="{82541D53-F7F7-0A64-2A03-822DA7AF4FF8}"/>
          </ac:spMkLst>
        </pc:spChg>
      </pc:sldChg>
      <pc:sldChg chg="del">
        <pc:chgData name="Naomi Doerge" userId="S::n.doerge@uwtsd.ac.uk::c2ba5b26-9392-4f76-82ca-966719aba79f" providerId="AD" clId="Web-{E8BB3991-839D-7DE8-036B-87E05370871D}" dt="2025-06-20T16:07:27.786" v="6"/>
        <pc:sldMkLst>
          <pc:docMk/>
          <pc:sldMk cId="2469812688" sldId="675"/>
        </pc:sldMkLst>
      </pc:sldChg>
      <pc:sldChg chg="add replId">
        <pc:chgData name="Naomi Doerge" userId="S::n.doerge@uwtsd.ac.uk::c2ba5b26-9392-4f76-82ca-966719aba79f" providerId="AD" clId="Web-{E8BB3991-839D-7DE8-036B-87E05370871D}" dt="2025-06-20T16:06:25.752" v="0"/>
        <pc:sldMkLst>
          <pc:docMk/>
          <pc:sldMk cId="252937533" sldId="685"/>
        </pc:sldMkLst>
      </pc:sldChg>
      <pc:sldChg chg="add replId">
        <pc:chgData name="Naomi Doerge" userId="S::n.doerge@uwtsd.ac.uk::c2ba5b26-9392-4f76-82ca-966719aba79f" providerId="AD" clId="Web-{E8BB3991-839D-7DE8-036B-87E05370871D}" dt="2025-06-20T16:06:48.488" v="1"/>
        <pc:sldMkLst>
          <pc:docMk/>
          <pc:sldMk cId="3316708496" sldId="686"/>
        </pc:sldMkLst>
      </pc:sldChg>
      <pc:sldChg chg="add del replId">
        <pc:chgData name="Naomi Doerge" userId="S::n.doerge@uwtsd.ac.uk::c2ba5b26-9392-4f76-82ca-966719aba79f" providerId="AD" clId="Web-{E8BB3991-839D-7DE8-036B-87E05370871D}" dt="2025-06-20T16:09:04.305" v="17"/>
        <pc:sldMkLst>
          <pc:docMk/>
          <pc:sldMk cId="674659481" sldId="687"/>
        </pc:sldMkLst>
      </pc:sldChg>
      <pc:sldChg chg="add replId">
        <pc:chgData name="Naomi Doerge" userId="S::n.doerge@uwtsd.ac.uk::c2ba5b26-9392-4f76-82ca-966719aba79f" providerId="AD" clId="Web-{E8BB3991-839D-7DE8-036B-87E05370871D}" dt="2025-06-20T16:08:18.553" v="14"/>
        <pc:sldMkLst>
          <pc:docMk/>
          <pc:sldMk cId="2183595396" sldId="688"/>
        </pc:sldMkLst>
      </pc:sldChg>
    </pc:docChg>
  </pc:docChgLst>
  <pc:docChgLst>
    <pc:chgData name="Naomi Doerge" userId="S::n.doerge@uwtsd.ac.uk::c2ba5b26-9392-4f76-82ca-966719aba79f" providerId="AD" clId="Web-{3ADCB336-3830-F9CC-AAD3-DC034FC31C79}"/>
    <pc:docChg chg="addSld delSld modSld sldOrd">
      <pc:chgData name="Naomi Doerge" userId="S::n.doerge@uwtsd.ac.uk::c2ba5b26-9392-4f76-82ca-966719aba79f" providerId="AD" clId="Web-{3ADCB336-3830-F9CC-AAD3-DC034FC31C79}" dt="2025-06-20T14:13:30.522" v="3586" actId="20577"/>
      <pc:docMkLst>
        <pc:docMk/>
      </pc:docMkLst>
      <pc:sldChg chg="addSp modSp">
        <pc:chgData name="Naomi Doerge" userId="S::n.doerge@uwtsd.ac.uk::c2ba5b26-9392-4f76-82ca-966719aba79f" providerId="AD" clId="Web-{3ADCB336-3830-F9CC-AAD3-DC034FC31C79}" dt="2025-06-20T13:29:27.797" v="2467" actId="20577"/>
        <pc:sldMkLst>
          <pc:docMk/>
          <pc:sldMk cId="0" sldId="389"/>
        </pc:sldMkLst>
        <pc:spChg chg="add mod">
          <ac:chgData name="Naomi Doerge" userId="S::n.doerge@uwtsd.ac.uk::c2ba5b26-9392-4f76-82ca-966719aba79f" providerId="AD" clId="Web-{3ADCB336-3830-F9CC-AAD3-DC034FC31C79}" dt="2025-06-20T13:29:27.797" v="2467" actId="20577"/>
          <ac:spMkLst>
            <pc:docMk/>
            <pc:sldMk cId="0" sldId="389"/>
            <ac:spMk id="2" creationId="{4FDC3F67-92DB-5D34-2992-282E1D07A3BC}"/>
          </ac:spMkLst>
        </pc:spChg>
        <pc:spChg chg="mod">
          <ac:chgData name="Naomi Doerge" userId="S::n.doerge@uwtsd.ac.uk::c2ba5b26-9392-4f76-82ca-966719aba79f" providerId="AD" clId="Web-{3ADCB336-3830-F9CC-AAD3-DC034FC31C79}" dt="2025-06-20T11:19:16.300" v="11" actId="20577"/>
          <ac:spMkLst>
            <pc:docMk/>
            <pc:sldMk cId="0" sldId="389"/>
            <ac:spMk id="6146" creationId="{5A77C339-3E8A-4CC0-A56B-7BA05FE0E731}"/>
          </ac:spMkLst>
        </pc:spChg>
        <pc:spChg chg="mod">
          <ac:chgData name="Naomi Doerge" userId="S::n.doerge@uwtsd.ac.uk::c2ba5b26-9392-4f76-82ca-966719aba79f" providerId="AD" clId="Web-{3ADCB336-3830-F9CC-AAD3-DC034FC31C79}" dt="2025-06-20T11:19:03.315" v="1" actId="20577"/>
          <ac:spMkLst>
            <pc:docMk/>
            <pc:sldMk cId="0" sldId="389"/>
            <ac:spMk id="6147" creationId="{A66A81E7-4882-4275-977B-00E927A984F3}"/>
          </ac:spMkLst>
        </pc:spChg>
      </pc:sldChg>
      <pc:sldChg chg="modSp ord">
        <pc:chgData name="Naomi Doerge" userId="S::n.doerge@uwtsd.ac.uk::c2ba5b26-9392-4f76-82ca-966719aba79f" providerId="AD" clId="Web-{3ADCB336-3830-F9CC-AAD3-DC034FC31C79}" dt="2025-06-20T13:10:19.096" v="2280" actId="20577"/>
        <pc:sldMkLst>
          <pc:docMk/>
          <pc:sldMk cId="0" sldId="397"/>
        </pc:sldMkLst>
        <pc:spChg chg="mod">
          <ac:chgData name="Naomi Doerge" userId="S::n.doerge@uwtsd.ac.uk::c2ba5b26-9392-4f76-82ca-966719aba79f" providerId="AD" clId="Web-{3ADCB336-3830-F9CC-AAD3-DC034FC31C79}" dt="2025-06-20T13:10:19.096" v="2280" actId="20577"/>
          <ac:spMkLst>
            <pc:docMk/>
            <pc:sldMk cId="0" sldId="397"/>
            <ac:spMk id="11267" creationId="{10BC0012-90CA-41F7-845C-B47F5DAE5A0E}"/>
          </ac:spMkLst>
        </pc:spChg>
        <pc:spChg chg="mod">
          <ac:chgData name="Naomi Doerge" userId="S::n.doerge@uwtsd.ac.uk::c2ba5b26-9392-4f76-82ca-966719aba79f" providerId="AD" clId="Web-{3ADCB336-3830-F9CC-AAD3-DC034FC31C79}" dt="2025-06-20T12:04:37.260" v="991" actId="20577"/>
          <ac:spMkLst>
            <pc:docMk/>
            <pc:sldMk cId="0" sldId="397"/>
            <ac:spMk id="12290" creationId="{A56D4C23-DC3E-4EAD-A6D4-1D0773337899}"/>
          </ac:spMkLst>
        </pc:spChg>
      </pc:sldChg>
      <pc:sldChg chg="del">
        <pc:chgData name="Naomi Doerge" userId="S::n.doerge@uwtsd.ac.uk::c2ba5b26-9392-4f76-82ca-966719aba79f" providerId="AD" clId="Web-{3ADCB336-3830-F9CC-AAD3-DC034FC31C79}" dt="2025-06-20T12:20:07.128" v="1392"/>
        <pc:sldMkLst>
          <pc:docMk/>
          <pc:sldMk cId="26965323" sldId="628"/>
        </pc:sldMkLst>
      </pc:sldChg>
      <pc:sldChg chg="del">
        <pc:chgData name="Naomi Doerge" userId="S::n.doerge@uwtsd.ac.uk::c2ba5b26-9392-4f76-82ca-966719aba79f" providerId="AD" clId="Web-{3ADCB336-3830-F9CC-AAD3-DC034FC31C79}" dt="2025-06-20T12:20:08.831" v="1393"/>
        <pc:sldMkLst>
          <pc:docMk/>
          <pc:sldMk cId="1587730589" sldId="629"/>
        </pc:sldMkLst>
      </pc:sldChg>
      <pc:sldChg chg="del">
        <pc:chgData name="Naomi Doerge" userId="S::n.doerge@uwtsd.ac.uk::c2ba5b26-9392-4f76-82ca-966719aba79f" providerId="AD" clId="Web-{3ADCB336-3830-F9CC-AAD3-DC034FC31C79}" dt="2025-06-20T12:20:11.331" v="1394"/>
        <pc:sldMkLst>
          <pc:docMk/>
          <pc:sldMk cId="902263795" sldId="630"/>
        </pc:sldMkLst>
      </pc:sldChg>
      <pc:sldChg chg="modSp">
        <pc:chgData name="Naomi Doerge" userId="S::n.doerge@uwtsd.ac.uk::c2ba5b26-9392-4f76-82ca-966719aba79f" providerId="AD" clId="Web-{3ADCB336-3830-F9CC-AAD3-DC034FC31C79}" dt="2025-06-20T14:12:02.207" v="3520" actId="1076"/>
        <pc:sldMkLst>
          <pc:docMk/>
          <pc:sldMk cId="1214021877" sldId="631"/>
        </pc:sldMkLst>
        <pc:spChg chg="mod">
          <ac:chgData name="Naomi Doerge" userId="S::n.doerge@uwtsd.ac.uk::c2ba5b26-9392-4f76-82ca-966719aba79f" providerId="AD" clId="Web-{3ADCB336-3830-F9CC-AAD3-DC034FC31C79}" dt="2025-06-20T14:12:02.207" v="3520" actId="1076"/>
          <ac:spMkLst>
            <pc:docMk/>
            <pc:sldMk cId="1214021877" sldId="631"/>
            <ac:spMk id="2" creationId="{3257E2DA-DCE5-C03B-7D3C-8F64CBC7DB69}"/>
          </ac:spMkLst>
        </pc:spChg>
        <pc:spChg chg="mod">
          <ac:chgData name="Naomi Doerge" userId="S::n.doerge@uwtsd.ac.uk::c2ba5b26-9392-4f76-82ca-966719aba79f" providerId="AD" clId="Web-{3ADCB336-3830-F9CC-AAD3-DC034FC31C79}" dt="2025-06-20T14:11:59.160" v="3519" actId="1076"/>
          <ac:spMkLst>
            <pc:docMk/>
            <pc:sldMk cId="1214021877" sldId="631"/>
            <ac:spMk id="3" creationId="{3C62E07A-046F-7B10-AE73-A278F1C7A9BE}"/>
          </ac:spMkLst>
        </pc:spChg>
      </pc:sldChg>
      <pc:sldChg chg="modSp">
        <pc:chgData name="Naomi Doerge" userId="S::n.doerge@uwtsd.ac.uk::c2ba5b26-9392-4f76-82ca-966719aba79f" providerId="AD" clId="Web-{3ADCB336-3830-F9CC-AAD3-DC034FC31C79}" dt="2025-06-20T14:09:15.077" v="3443" actId="20577"/>
        <pc:sldMkLst>
          <pc:docMk/>
          <pc:sldMk cId="3600110338" sldId="633"/>
        </pc:sldMkLst>
        <pc:spChg chg="mod">
          <ac:chgData name="Naomi Doerge" userId="S::n.doerge@uwtsd.ac.uk::c2ba5b26-9392-4f76-82ca-966719aba79f" providerId="AD" clId="Web-{3ADCB336-3830-F9CC-AAD3-DC034FC31C79}" dt="2025-06-20T14:09:15.077" v="3443" actId="20577"/>
          <ac:spMkLst>
            <pc:docMk/>
            <pc:sldMk cId="3600110338" sldId="633"/>
            <ac:spMk id="2" creationId="{7E47016E-04B6-BB19-E334-C9382C8DAF1C}"/>
          </ac:spMkLst>
        </pc:spChg>
        <pc:spChg chg="mod">
          <ac:chgData name="Naomi Doerge" userId="S::n.doerge@uwtsd.ac.uk::c2ba5b26-9392-4f76-82ca-966719aba79f" providerId="AD" clId="Web-{3ADCB336-3830-F9CC-AAD3-DC034FC31C79}" dt="2025-06-20T14:06:11.495" v="3390" actId="20577"/>
          <ac:spMkLst>
            <pc:docMk/>
            <pc:sldMk cId="3600110338" sldId="633"/>
            <ac:spMk id="3" creationId="{63DED4DB-EEEF-1BC6-92B4-E7D88E9D7BB3}"/>
          </ac:spMkLst>
        </pc:spChg>
      </pc:sldChg>
      <pc:sldChg chg="modSp">
        <pc:chgData name="Naomi Doerge" userId="S::n.doerge@uwtsd.ac.uk::c2ba5b26-9392-4f76-82ca-966719aba79f" providerId="AD" clId="Web-{3ADCB336-3830-F9CC-AAD3-DC034FC31C79}" dt="2025-06-20T13:38:36.999" v="2664" actId="20577"/>
        <pc:sldMkLst>
          <pc:docMk/>
          <pc:sldMk cId="3972734704" sldId="634"/>
        </pc:sldMkLst>
        <pc:spChg chg="mod">
          <ac:chgData name="Naomi Doerge" userId="S::n.doerge@uwtsd.ac.uk::c2ba5b26-9392-4f76-82ca-966719aba79f" providerId="AD" clId="Web-{3ADCB336-3830-F9CC-AAD3-DC034FC31C79}" dt="2025-06-20T13:38:01.170" v="2657" actId="20577"/>
          <ac:spMkLst>
            <pc:docMk/>
            <pc:sldMk cId="3972734704" sldId="634"/>
            <ac:spMk id="2" creationId="{2EE08B71-42ED-8E9A-0839-3291863F569F}"/>
          </ac:spMkLst>
        </pc:spChg>
        <pc:spChg chg="mod">
          <ac:chgData name="Naomi Doerge" userId="S::n.doerge@uwtsd.ac.uk::c2ba5b26-9392-4f76-82ca-966719aba79f" providerId="AD" clId="Web-{3ADCB336-3830-F9CC-AAD3-DC034FC31C79}" dt="2025-06-20T13:38:36.999" v="2664" actId="20577"/>
          <ac:spMkLst>
            <pc:docMk/>
            <pc:sldMk cId="3972734704" sldId="634"/>
            <ac:spMk id="3" creationId="{0659F23E-07DC-CC60-4E50-133E4DCF2B9A}"/>
          </ac:spMkLst>
        </pc:spChg>
      </pc:sldChg>
      <pc:sldChg chg="modSp">
        <pc:chgData name="Naomi Doerge" userId="S::n.doerge@uwtsd.ac.uk::c2ba5b26-9392-4f76-82ca-966719aba79f" providerId="AD" clId="Web-{3ADCB336-3830-F9CC-AAD3-DC034FC31C79}" dt="2025-06-20T13:54:03.570" v="2771" actId="20577"/>
        <pc:sldMkLst>
          <pc:docMk/>
          <pc:sldMk cId="604639102" sldId="635"/>
        </pc:sldMkLst>
        <pc:spChg chg="mod">
          <ac:chgData name="Naomi Doerge" userId="S::n.doerge@uwtsd.ac.uk::c2ba5b26-9392-4f76-82ca-966719aba79f" providerId="AD" clId="Web-{3ADCB336-3830-F9CC-AAD3-DC034FC31C79}" dt="2025-06-20T13:50:55.299" v="2688" actId="20577"/>
          <ac:spMkLst>
            <pc:docMk/>
            <pc:sldMk cId="604639102" sldId="635"/>
            <ac:spMk id="2" creationId="{85782F98-5BCE-1ACB-A5E7-222025602F34}"/>
          </ac:spMkLst>
        </pc:spChg>
        <pc:spChg chg="mod">
          <ac:chgData name="Naomi Doerge" userId="S::n.doerge@uwtsd.ac.uk::c2ba5b26-9392-4f76-82ca-966719aba79f" providerId="AD" clId="Web-{3ADCB336-3830-F9CC-AAD3-DC034FC31C79}" dt="2025-06-20T13:54:03.570" v="2771" actId="20577"/>
          <ac:spMkLst>
            <pc:docMk/>
            <pc:sldMk cId="604639102" sldId="635"/>
            <ac:spMk id="3" creationId="{696F37DF-F54D-92E2-2B7E-0E6FFFB7F100}"/>
          </ac:spMkLst>
        </pc:spChg>
      </pc:sldChg>
      <pc:sldChg chg="modSp">
        <pc:chgData name="Naomi Doerge" userId="S::n.doerge@uwtsd.ac.uk::c2ba5b26-9392-4f76-82ca-966719aba79f" providerId="AD" clId="Web-{3ADCB336-3830-F9CC-AAD3-DC034FC31C79}" dt="2025-06-20T14:13:30.522" v="3586" actId="20577"/>
        <pc:sldMkLst>
          <pc:docMk/>
          <pc:sldMk cId="2779470040" sldId="637"/>
        </pc:sldMkLst>
        <pc:spChg chg="mod">
          <ac:chgData name="Naomi Doerge" userId="S::n.doerge@uwtsd.ac.uk::c2ba5b26-9392-4f76-82ca-966719aba79f" providerId="AD" clId="Web-{3ADCB336-3830-F9CC-AAD3-DC034FC31C79}" dt="2025-06-20T14:12:19.863" v="3521" actId="20577"/>
          <ac:spMkLst>
            <pc:docMk/>
            <pc:sldMk cId="2779470040" sldId="637"/>
            <ac:spMk id="2" creationId="{707342DF-3510-409B-0C22-9A6AE15ED570}"/>
          </ac:spMkLst>
        </pc:spChg>
        <pc:spChg chg="mod">
          <ac:chgData name="Naomi Doerge" userId="S::n.doerge@uwtsd.ac.uk::c2ba5b26-9392-4f76-82ca-966719aba79f" providerId="AD" clId="Web-{3ADCB336-3830-F9CC-AAD3-DC034FC31C79}" dt="2025-06-20T14:13:30.522" v="3586" actId="20577"/>
          <ac:spMkLst>
            <pc:docMk/>
            <pc:sldMk cId="2779470040" sldId="637"/>
            <ac:spMk id="3" creationId="{436D1233-59E4-977E-6026-9CF04F64101F}"/>
          </ac:spMkLst>
        </pc:spChg>
      </pc:sldChg>
      <pc:sldChg chg="modSp">
        <pc:chgData name="Naomi Doerge" userId="S::n.doerge@uwtsd.ac.uk::c2ba5b26-9392-4f76-82ca-966719aba79f" providerId="AD" clId="Web-{3ADCB336-3830-F9CC-AAD3-DC034FC31C79}" dt="2025-06-20T13:34:25.961" v="2563" actId="20577"/>
        <pc:sldMkLst>
          <pc:docMk/>
          <pc:sldMk cId="4098297854" sldId="645"/>
        </pc:sldMkLst>
        <pc:spChg chg="mod">
          <ac:chgData name="Naomi Doerge" userId="S::n.doerge@uwtsd.ac.uk::c2ba5b26-9392-4f76-82ca-966719aba79f" providerId="AD" clId="Web-{3ADCB336-3830-F9CC-AAD3-DC034FC31C79}" dt="2025-06-20T12:51:19.238" v="1847" actId="20577"/>
          <ac:spMkLst>
            <pc:docMk/>
            <pc:sldMk cId="4098297854" sldId="645"/>
            <ac:spMk id="2" creationId="{64CDBA4F-FDCC-82A5-A75A-AC375DE8FBA0}"/>
          </ac:spMkLst>
        </pc:spChg>
        <pc:spChg chg="mod">
          <ac:chgData name="Naomi Doerge" userId="S::n.doerge@uwtsd.ac.uk::c2ba5b26-9392-4f76-82ca-966719aba79f" providerId="AD" clId="Web-{3ADCB336-3830-F9CC-AAD3-DC034FC31C79}" dt="2025-06-20T13:34:25.961" v="2563" actId="20577"/>
          <ac:spMkLst>
            <pc:docMk/>
            <pc:sldMk cId="4098297854" sldId="645"/>
            <ac:spMk id="3" creationId="{D706BE48-FF1F-F591-F5B2-F0E85F7A4EFA}"/>
          </ac:spMkLst>
        </pc:spChg>
      </pc:sldChg>
      <pc:sldChg chg="modSp">
        <pc:chgData name="Naomi Doerge" userId="S::n.doerge@uwtsd.ac.uk::c2ba5b26-9392-4f76-82ca-966719aba79f" providerId="AD" clId="Web-{3ADCB336-3830-F9CC-AAD3-DC034FC31C79}" dt="2025-06-20T12:20:41.707" v="1397"/>
        <pc:sldMkLst>
          <pc:docMk/>
          <pc:sldMk cId="1298941267" sldId="647"/>
        </pc:sldMkLst>
        <pc:spChg chg="mod">
          <ac:chgData name="Naomi Doerge" userId="S::n.doerge@uwtsd.ac.uk::c2ba5b26-9392-4f76-82ca-966719aba79f" providerId="AD" clId="Web-{3ADCB336-3830-F9CC-AAD3-DC034FC31C79}" dt="2025-06-20T12:20:36.441" v="1396" actId="20577"/>
          <ac:spMkLst>
            <pc:docMk/>
            <pc:sldMk cId="1298941267" sldId="647"/>
            <ac:spMk id="2" creationId="{BDB4CE6C-EA12-FA12-65EC-64A86345C90C}"/>
          </ac:spMkLst>
        </pc:spChg>
        <pc:spChg chg="mod">
          <ac:chgData name="Naomi Doerge" userId="S::n.doerge@uwtsd.ac.uk::c2ba5b26-9392-4f76-82ca-966719aba79f" providerId="AD" clId="Web-{3ADCB336-3830-F9CC-AAD3-DC034FC31C79}" dt="2025-06-20T12:20:41.707" v="1397"/>
          <ac:spMkLst>
            <pc:docMk/>
            <pc:sldMk cId="1298941267" sldId="647"/>
            <ac:spMk id="3" creationId="{2D9744DC-D5D8-0AC6-868F-8A169149B126}"/>
          </ac:spMkLst>
        </pc:spChg>
      </pc:sldChg>
      <pc:sldChg chg="modSp">
        <pc:chgData name="Naomi Doerge" userId="S::n.doerge@uwtsd.ac.uk::c2ba5b26-9392-4f76-82ca-966719aba79f" providerId="AD" clId="Web-{3ADCB336-3830-F9CC-AAD3-DC034FC31C79}" dt="2025-06-20T13:37:42.623" v="2655" actId="20577"/>
        <pc:sldMkLst>
          <pc:docMk/>
          <pc:sldMk cId="843233347" sldId="648"/>
        </pc:sldMkLst>
        <pc:spChg chg="mod">
          <ac:chgData name="Naomi Doerge" userId="S::n.doerge@uwtsd.ac.uk::c2ba5b26-9392-4f76-82ca-966719aba79f" providerId="AD" clId="Web-{3ADCB336-3830-F9CC-AAD3-DC034FC31C79}" dt="2025-06-20T13:08:46.968" v="2267" actId="20577"/>
          <ac:spMkLst>
            <pc:docMk/>
            <pc:sldMk cId="843233347" sldId="648"/>
            <ac:spMk id="2" creationId="{40ACF800-25DF-CD3F-6160-D943DF638A64}"/>
          </ac:spMkLst>
        </pc:spChg>
        <pc:spChg chg="mod">
          <ac:chgData name="Naomi Doerge" userId="S::n.doerge@uwtsd.ac.uk::c2ba5b26-9392-4f76-82ca-966719aba79f" providerId="AD" clId="Web-{3ADCB336-3830-F9CC-AAD3-DC034FC31C79}" dt="2025-06-20T13:37:42.623" v="2655" actId="20577"/>
          <ac:spMkLst>
            <pc:docMk/>
            <pc:sldMk cId="843233347" sldId="648"/>
            <ac:spMk id="3" creationId="{CBA62CA1-A4DC-A743-D9B6-BFD7F739F24F}"/>
          </ac:spMkLst>
        </pc:spChg>
      </pc:sldChg>
      <pc:sldChg chg="del">
        <pc:chgData name="Naomi Doerge" userId="S::n.doerge@uwtsd.ac.uk::c2ba5b26-9392-4f76-82ca-966719aba79f" providerId="AD" clId="Web-{3ADCB336-3830-F9CC-AAD3-DC034FC31C79}" dt="2025-06-20T12:11:35.193" v="1197"/>
        <pc:sldMkLst>
          <pc:docMk/>
          <pc:sldMk cId="1449582190" sldId="650"/>
        </pc:sldMkLst>
      </pc:sldChg>
      <pc:sldChg chg="modSp ord addAnim">
        <pc:chgData name="Naomi Doerge" userId="S::n.doerge@uwtsd.ac.uk::c2ba5b26-9392-4f76-82ca-966719aba79f" providerId="AD" clId="Web-{3ADCB336-3830-F9CC-AAD3-DC034FC31C79}" dt="2025-06-20T13:58:07.857" v="3008" actId="20577"/>
        <pc:sldMkLst>
          <pc:docMk/>
          <pc:sldMk cId="3198769739" sldId="659"/>
        </pc:sldMkLst>
        <pc:spChg chg="mod">
          <ac:chgData name="Naomi Doerge" userId="S::n.doerge@uwtsd.ac.uk::c2ba5b26-9392-4f76-82ca-966719aba79f" providerId="AD" clId="Web-{3ADCB336-3830-F9CC-AAD3-DC034FC31C79}" dt="2025-06-20T13:57:16.950" v="2999" actId="20577"/>
          <ac:spMkLst>
            <pc:docMk/>
            <pc:sldMk cId="3198769739" sldId="659"/>
            <ac:spMk id="2" creationId="{15671271-7575-AEF6-10C0-318F7B933E80}"/>
          </ac:spMkLst>
        </pc:spChg>
        <pc:spChg chg="mod">
          <ac:chgData name="Naomi Doerge" userId="S::n.doerge@uwtsd.ac.uk::c2ba5b26-9392-4f76-82ca-966719aba79f" providerId="AD" clId="Web-{3ADCB336-3830-F9CC-AAD3-DC034FC31C79}" dt="2025-06-20T13:58:07.857" v="3008" actId="20577"/>
          <ac:spMkLst>
            <pc:docMk/>
            <pc:sldMk cId="3198769739" sldId="659"/>
            <ac:spMk id="3" creationId="{93E36109-9133-17C6-AA60-FCAD94E06D3A}"/>
          </ac:spMkLst>
        </pc:spChg>
      </pc:sldChg>
      <pc:sldChg chg="del">
        <pc:chgData name="Naomi Doerge" userId="S::n.doerge@uwtsd.ac.uk::c2ba5b26-9392-4f76-82ca-966719aba79f" providerId="AD" clId="Web-{3ADCB336-3830-F9CC-AAD3-DC034FC31C79}" dt="2025-06-20T12:51:11.160" v="1846"/>
        <pc:sldMkLst>
          <pc:docMk/>
          <pc:sldMk cId="2519928419" sldId="660"/>
        </pc:sldMkLst>
      </pc:sldChg>
      <pc:sldChg chg="modSp">
        <pc:chgData name="Naomi Doerge" userId="S::n.doerge@uwtsd.ac.uk::c2ba5b26-9392-4f76-82ca-966719aba79f" providerId="AD" clId="Web-{3ADCB336-3830-F9CC-AAD3-DC034FC31C79}" dt="2025-06-20T13:36:32.621" v="2645" actId="20577"/>
        <pc:sldMkLst>
          <pc:docMk/>
          <pc:sldMk cId="375990123" sldId="661"/>
        </pc:sldMkLst>
        <pc:spChg chg="mod">
          <ac:chgData name="Naomi Doerge" userId="S::n.doerge@uwtsd.ac.uk::c2ba5b26-9392-4f76-82ca-966719aba79f" providerId="AD" clId="Web-{3ADCB336-3830-F9CC-AAD3-DC034FC31C79}" dt="2025-06-20T12:53:53.430" v="1889" actId="20577"/>
          <ac:spMkLst>
            <pc:docMk/>
            <pc:sldMk cId="375990123" sldId="661"/>
            <ac:spMk id="2" creationId="{05DD304E-D9AE-3226-0994-2C424B98E831}"/>
          </ac:spMkLst>
        </pc:spChg>
        <pc:spChg chg="mod">
          <ac:chgData name="Naomi Doerge" userId="S::n.doerge@uwtsd.ac.uk::c2ba5b26-9392-4f76-82ca-966719aba79f" providerId="AD" clId="Web-{3ADCB336-3830-F9CC-AAD3-DC034FC31C79}" dt="2025-06-20T13:36:32.621" v="2645" actId="20577"/>
          <ac:spMkLst>
            <pc:docMk/>
            <pc:sldMk cId="375990123" sldId="661"/>
            <ac:spMk id="3" creationId="{AACE137C-45BE-75FF-7381-253F448BAE92}"/>
          </ac:spMkLst>
        </pc:spChg>
      </pc:sldChg>
      <pc:sldChg chg="modSp">
        <pc:chgData name="Naomi Doerge" userId="S::n.doerge@uwtsd.ac.uk::c2ba5b26-9392-4f76-82ca-966719aba79f" providerId="AD" clId="Web-{3ADCB336-3830-F9CC-AAD3-DC034FC31C79}" dt="2025-06-20T13:07:32.966" v="2245" actId="20577"/>
        <pc:sldMkLst>
          <pc:docMk/>
          <pc:sldMk cId="744113591" sldId="662"/>
        </pc:sldMkLst>
        <pc:spChg chg="mod">
          <ac:chgData name="Naomi Doerge" userId="S::n.doerge@uwtsd.ac.uk::c2ba5b26-9392-4f76-82ca-966719aba79f" providerId="AD" clId="Web-{3ADCB336-3830-F9CC-AAD3-DC034FC31C79}" dt="2025-06-20T13:00:24.033" v="2090" actId="20577"/>
          <ac:spMkLst>
            <pc:docMk/>
            <pc:sldMk cId="744113591" sldId="662"/>
            <ac:spMk id="2" creationId="{839495BF-134B-155C-7BB5-7B1156D1EF06}"/>
          </ac:spMkLst>
        </pc:spChg>
        <pc:spChg chg="mod">
          <ac:chgData name="Naomi Doerge" userId="S::n.doerge@uwtsd.ac.uk::c2ba5b26-9392-4f76-82ca-966719aba79f" providerId="AD" clId="Web-{3ADCB336-3830-F9CC-AAD3-DC034FC31C79}" dt="2025-06-20T13:07:32.966" v="2245" actId="20577"/>
          <ac:spMkLst>
            <pc:docMk/>
            <pc:sldMk cId="744113591" sldId="662"/>
            <ac:spMk id="3" creationId="{A855AFC5-A546-F572-04BA-320CB1567678}"/>
          </ac:spMkLst>
        </pc:spChg>
      </pc:sldChg>
      <pc:sldChg chg="modSp addAnim">
        <pc:chgData name="Naomi Doerge" userId="S::n.doerge@uwtsd.ac.uk::c2ba5b26-9392-4f76-82ca-966719aba79f" providerId="AD" clId="Web-{3ADCB336-3830-F9CC-AAD3-DC034FC31C79}" dt="2025-06-20T13:34:18.086" v="2562" actId="20577"/>
        <pc:sldMkLst>
          <pc:docMk/>
          <pc:sldMk cId="663946234" sldId="663"/>
        </pc:sldMkLst>
        <pc:spChg chg="mod">
          <ac:chgData name="Naomi Doerge" userId="S::n.doerge@uwtsd.ac.uk::c2ba5b26-9392-4f76-82ca-966719aba79f" providerId="AD" clId="Web-{3ADCB336-3830-F9CC-AAD3-DC034FC31C79}" dt="2025-06-20T13:33:57.554" v="2550" actId="20577"/>
          <ac:spMkLst>
            <pc:docMk/>
            <pc:sldMk cId="663946234" sldId="663"/>
            <ac:spMk id="2" creationId="{4D6449C5-F88C-B8DA-3E77-A2BC25B59563}"/>
          </ac:spMkLst>
        </pc:spChg>
        <pc:spChg chg="mod">
          <ac:chgData name="Naomi Doerge" userId="S::n.doerge@uwtsd.ac.uk::c2ba5b26-9392-4f76-82ca-966719aba79f" providerId="AD" clId="Web-{3ADCB336-3830-F9CC-AAD3-DC034FC31C79}" dt="2025-06-20T13:34:18.086" v="2562" actId="20577"/>
          <ac:spMkLst>
            <pc:docMk/>
            <pc:sldMk cId="663946234" sldId="663"/>
            <ac:spMk id="3" creationId="{531A4769-EA97-C32E-4427-A32598DAA945}"/>
          </ac:spMkLst>
        </pc:spChg>
      </pc:sldChg>
      <pc:sldChg chg="modSp">
        <pc:chgData name="Naomi Doerge" userId="S::n.doerge@uwtsd.ac.uk::c2ba5b26-9392-4f76-82ca-966719aba79f" providerId="AD" clId="Web-{3ADCB336-3830-F9CC-AAD3-DC034FC31C79}" dt="2025-06-20T12:27:27.311" v="1502" actId="20577"/>
        <pc:sldMkLst>
          <pc:docMk/>
          <pc:sldMk cId="1694839922" sldId="664"/>
        </pc:sldMkLst>
        <pc:spChg chg="mod">
          <ac:chgData name="Naomi Doerge" userId="S::n.doerge@uwtsd.ac.uk::c2ba5b26-9392-4f76-82ca-966719aba79f" providerId="AD" clId="Web-{3ADCB336-3830-F9CC-AAD3-DC034FC31C79}" dt="2025-06-20T12:27:27.311" v="1502" actId="20577"/>
          <ac:spMkLst>
            <pc:docMk/>
            <pc:sldMk cId="1694839922" sldId="664"/>
            <ac:spMk id="2" creationId="{1CBF7A0B-3674-9D1F-0CEA-C42948F48884}"/>
          </ac:spMkLst>
        </pc:spChg>
        <pc:spChg chg="mod">
          <ac:chgData name="Naomi Doerge" userId="S::n.doerge@uwtsd.ac.uk::c2ba5b26-9392-4f76-82ca-966719aba79f" providerId="AD" clId="Web-{3ADCB336-3830-F9CC-AAD3-DC034FC31C79}" dt="2025-06-20T12:27:23.842" v="1501" actId="20577"/>
          <ac:spMkLst>
            <pc:docMk/>
            <pc:sldMk cId="1694839922" sldId="664"/>
            <ac:spMk id="3" creationId="{F1FD743C-E15A-3C9C-4781-8CA3232CDF69}"/>
          </ac:spMkLst>
        </pc:spChg>
      </pc:sldChg>
      <pc:sldChg chg="modSp addAnim">
        <pc:chgData name="Naomi Doerge" userId="S::n.doerge@uwtsd.ac.uk::c2ba5b26-9392-4f76-82ca-966719aba79f" providerId="AD" clId="Web-{3ADCB336-3830-F9CC-AAD3-DC034FC31C79}" dt="2025-06-20T13:32:47.943" v="2536" actId="20577"/>
        <pc:sldMkLst>
          <pc:docMk/>
          <pc:sldMk cId="2115423728" sldId="665"/>
        </pc:sldMkLst>
        <pc:spChg chg="mod">
          <ac:chgData name="Naomi Doerge" userId="S::n.doerge@uwtsd.ac.uk::c2ba5b26-9392-4f76-82ca-966719aba79f" providerId="AD" clId="Web-{3ADCB336-3830-F9CC-AAD3-DC034FC31C79}" dt="2025-06-20T12:43:07.350" v="1509" actId="20577"/>
          <ac:spMkLst>
            <pc:docMk/>
            <pc:sldMk cId="2115423728" sldId="665"/>
            <ac:spMk id="2" creationId="{82541D53-F7F7-0A64-2A03-822DA7AF4FF8}"/>
          </ac:spMkLst>
        </pc:spChg>
        <pc:spChg chg="mod">
          <ac:chgData name="Naomi Doerge" userId="S::n.doerge@uwtsd.ac.uk::c2ba5b26-9392-4f76-82ca-966719aba79f" providerId="AD" clId="Web-{3ADCB336-3830-F9CC-AAD3-DC034FC31C79}" dt="2025-06-20T13:32:47.943" v="2536" actId="20577"/>
          <ac:spMkLst>
            <pc:docMk/>
            <pc:sldMk cId="2115423728" sldId="665"/>
            <ac:spMk id="3" creationId="{C2584B13-764D-2797-E5BF-ABAD4D1AC6CC}"/>
          </ac:spMkLst>
        </pc:spChg>
      </pc:sldChg>
      <pc:sldChg chg="delSp modSp addAnim">
        <pc:chgData name="Naomi Doerge" userId="S::n.doerge@uwtsd.ac.uk::c2ba5b26-9392-4f76-82ca-966719aba79f" providerId="AD" clId="Web-{3ADCB336-3830-F9CC-AAD3-DC034FC31C79}" dt="2025-06-20T14:00:27.751" v="3060" actId="20577"/>
        <pc:sldMkLst>
          <pc:docMk/>
          <pc:sldMk cId="4101255788" sldId="666"/>
        </pc:sldMkLst>
        <pc:spChg chg="del mod">
          <ac:chgData name="Naomi Doerge" userId="S::n.doerge@uwtsd.ac.uk::c2ba5b26-9392-4f76-82ca-966719aba79f" providerId="AD" clId="Web-{3ADCB336-3830-F9CC-AAD3-DC034FC31C79}" dt="2025-06-20T12:53:22.976" v="1880"/>
          <ac:spMkLst>
            <pc:docMk/>
            <pc:sldMk cId="4101255788" sldId="666"/>
            <ac:spMk id="2" creationId="{9FD4A632-B024-97DD-706D-48F045811936}"/>
          </ac:spMkLst>
        </pc:spChg>
        <pc:spChg chg="mod">
          <ac:chgData name="Naomi Doerge" userId="S::n.doerge@uwtsd.ac.uk::c2ba5b26-9392-4f76-82ca-966719aba79f" providerId="AD" clId="Web-{3ADCB336-3830-F9CC-AAD3-DC034FC31C79}" dt="2025-06-20T14:00:27.751" v="3060" actId="20577"/>
          <ac:spMkLst>
            <pc:docMk/>
            <pc:sldMk cId="4101255788" sldId="666"/>
            <ac:spMk id="3" creationId="{87CD5A70-F6D8-8068-2132-88B3815F2018}"/>
          </ac:spMkLst>
        </pc:spChg>
      </pc:sldChg>
      <pc:sldChg chg="modSp">
        <pc:chgData name="Naomi Doerge" userId="S::n.doerge@uwtsd.ac.uk::c2ba5b26-9392-4f76-82ca-966719aba79f" providerId="AD" clId="Web-{3ADCB336-3830-F9CC-AAD3-DC034FC31C79}" dt="2025-06-20T13:07:20.466" v="2242" actId="20577"/>
        <pc:sldMkLst>
          <pc:docMk/>
          <pc:sldMk cId="3051992311" sldId="667"/>
        </pc:sldMkLst>
        <pc:spChg chg="mod">
          <ac:chgData name="Naomi Doerge" userId="S::n.doerge@uwtsd.ac.uk::c2ba5b26-9392-4f76-82ca-966719aba79f" providerId="AD" clId="Web-{3ADCB336-3830-F9CC-AAD3-DC034FC31C79}" dt="2025-06-20T13:07:20.466" v="2242" actId="20577"/>
          <ac:spMkLst>
            <pc:docMk/>
            <pc:sldMk cId="3051992311" sldId="667"/>
            <ac:spMk id="3" creationId="{28F68307-2820-15D6-9D7B-8BCDC8BA1B21}"/>
          </ac:spMkLst>
        </pc:spChg>
      </pc:sldChg>
      <pc:sldChg chg="modSp">
        <pc:chgData name="Naomi Doerge" userId="S::n.doerge@uwtsd.ac.uk::c2ba5b26-9392-4f76-82ca-966719aba79f" providerId="AD" clId="Web-{3ADCB336-3830-F9CC-AAD3-DC034FC31C79}" dt="2025-06-20T12:47:29.763" v="1616" actId="20577"/>
        <pc:sldMkLst>
          <pc:docMk/>
          <pc:sldMk cId="1745418592" sldId="668"/>
        </pc:sldMkLst>
        <pc:spChg chg="mod">
          <ac:chgData name="Naomi Doerge" userId="S::n.doerge@uwtsd.ac.uk::c2ba5b26-9392-4f76-82ca-966719aba79f" providerId="AD" clId="Web-{3ADCB336-3830-F9CC-AAD3-DC034FC31C79}" dt="2025-06-20T12:46:05.933" v="1521" actId="20577"/>
          <ac:spMkLst>
            <pc:docMk/>
            <pc:sldMk cId="1745418592" sldId="668"/>
            <ac:spMk id="2" creationId="{0C1EE4CD-C1FA-6FB2-692B-96148C88A591}"/>
          </ac:spMkLst>
        </pc:spChg>
        <pc:spChg chg="mod">
          <ac:chgData name="Naomi Doerge" userId="S::n.doerge@uwtsd.ac.uk::c2ba5b26-9392-4f76-82ca-966719aba79f" providerId="AD" clId="Web-{3ADCB336-3830-F9CC-AAD3-DC034FC31C79}" dt="2025-06-20T12:47:29.763" v="1616" actId="20577"/>
          <ac:spMkLst>
            <pc:docMk/>
            <pc:sldMk cId="1745418592" sldId="668"/>
            <ac:spMk id="3" creationId="{D34502E3-8721-8A4B-949D-AD5D07538791}"/>
          </ac:spMkLst>
        </pc:spChg>
      </pc:sldChg>
      <pc:sldChg chg="modSp new">
        <pc:chgData name="Naomi Doerge" userId="S::n.doerge@uwtsd.ac.uk::c2ba5b26-9392-4f76-82ca-966719aba79f" providerId="AD" clId="Web-{3ADCB336-3830-F9CC-AAD3-DC034FC31C79}" dt="2025-06-20T13:29:42.720" v="2469" actId="20577"/>
        <pc:sldMkLst>
          <pc:docMk/>
          <pc:sldMk cId="2268289543" sldId="669"/>
        </pc:sldMkLst>
        <pc:spChg chg="mod">
          <ac:chgData name="Naomi Doerge" userId="S::n.doerge@uwtsd.ac.uk::c2ba5b26-9392-4f76-82ca-966719aba79f" providerId="AD" clId="Web-{3ADCB336-3830-F9CC-AAD3-DC034FC31C79}" dt="2025-06-20T11:33:06.149" v="409" actId="1076"/>
          <ac:spMkLst>
            <pc:docMk/>
            <pc:sldMk cId="2268289543" sldId="669"/>
            <ac:spMk id="2" creationId="{EAE1EEE0-AD3C-7508-C43F-C354746A216D}"/>
          </ac:spMkLst>
        </pc:spChg>
        <pc:spChg chg="mod">
          <ac:chgData name="Naomi Doerge" userId="S::n.doerge@uwtsd.ac.uk::c2ba5b26-9392-4f76-82ca-966719aba79f" providerId="AD" clId="Web-{3ADCB336-3830-F9CC-AAD3-DC034FC31C79}" dt="2025-06-20T13:29:42.720" v="2469" actId="20577"/>
          <ac:spMkLst>
            <pc:docMk/>
            <pc:sldMk cId="2268289543" sldId="669"/>
            <ac:spMk id="3" creationId="{C9862393-99F2-5324-D15E-2BB8A76550B8}"/>
          </ac:spMkLst>
        </pc:spChg>
      </pc:sldChg>
      <pc:sldChg chg="modSp new">
        <pc:chgData name="Naomi Doerge" userId="S::n.doerge@uwtsd.ac.uk::c2ba5b26-9392-4f76-82ca-966719aba79f" providerId="AD" clId="Web-{3ADCB336-3830-F9CC-AAD3-DC034FC31C79}" dt="2025-06-20T11:34:11.510" v="451"/>
        <pc:sldMkLst>
          <pc:docMk/>
          <pc:sldMk cId="3337857953" sldId="670"/>
        </pc:sldMkLst>
        <pc:spChg chg="mod">
          <ac:chgData name="Naomi Doerge" userId="S::n.doerge@uwtsd.ac.uk::c2ba5b26-9392-4f76-82ca-966719aba79f" providerId="AD" clId="Web-{3ADCB336-3830-F9CC-AAD3-DC034FC31C79}" dt="2025-06-20T11:32:03.992" v="378" actId="1076"/>
          <ac:spMkLst>
            <pc:docMk/>
            <pc:sldMk cId="3337857953" sldId="670"/>
            <ac:spMk id="2" creationId="{C13ABC57-9A7F-371C-1DA9-295B28A12ADA}"/>
          </ac:spMkLst>
        </pc:spChg>
        <pc:spChg chg="mod">
          <ac:chgData name="Naomi Doerge" userId="S::n.doerge@uwtsd.ac.uk::c2ba5b26-9392-4f76-82ca-966719aba79f" providerId="AD" clId="Web-{3ADCB336-3830-F9CC-AAD3-DC034FC31C79}" dt="2025-06-20T11:34:11.510" v="451"/>
          <ac:spMkLst>
            <pc:docMk/>
            <pc:sldMk cId="3337857953" sldId="670"/>
            <ac:spMk id="3" creationId="{C2ECC539-3FD4-A0CA-6E44-9B06293C7150}"/>
          </ac:spMkLst>
        </pc:spChg>
      </pc:sldChg>
      <pc:sldChg chg="modSp new">
        <pc:chgData name="Naomi Doerge" userId="S::n.doerge@uwtsd.ac.uk::c2ba5b26-9392-4f76-82ca-966719aba79f" providerId="AD" clId="Web-{3ADCB336-3830-F9CC-AAD3-DC034FC31C79}" dt="2025-06-20T13:29:54.345" v="2470" actId="20577"/>
        <pc:sldMkLst>
          <pc:docMk/>
          <pc:sldMk cId="458306477" sldId="671"/>
        </pc:sldMkLst>
        <pc:spChg chg="mod">
          <ac:chgData name="Naomi Doerge" userId="S::n.doerge@uwtsd.ac.uk::c2ba5b26-9392-4f76-82ca-966719aba79f" providerId="AD" clId="Web-{3ADCB336-3830-F9CC-AAD3-DC034FC31C79}" dt="2025-06-20T13:29:54.345" v="2470" actId="20577"/>
          <ac:spMkLst>
            <pc:docMk/>
            <pc:sldMk cId="458306477" sldId="671"/>
            <ac:spMk id="2" creationId="{E6FB8DD7-A1EE-9CD9-2EE7-860638FB3803}"/>
          </ac:spMkLst>
        </pc:spChg>
        <pc:spChg chg="mod">
          <ac:chgData name="Naomi Doerge" userId="S::n.doerge@uwtsd.ac.uk::c2ba5b26-9392-4f76-82ca-966719aba79f" providerId="AD" clId="Web-{3ADCB336-3830-F9CC-AAD3-DC034FC31C79}" dt="2025-06-20T11:49:20.596" v="713" actId="20577"/>
          <ac:spMkLst>
            <pc:docMk/>
            <pc:sldMk cId="458306477" sldId="671"/>
            <ac:spMk id="3" creationId="{7F3A6893-07B6-B1A9-89D8-4E9E999814CA}"/>
          </ac:spMkLst>
        </pc:spChg>
      </pc:sldChg>
      <pc:sldChg chg="modSp new">
        <pc:chgData name="Naomi Doerge" userId="S::n.doerge@uwtsd.ac.uk::c2ba5b26-9392-4f76-82ca-966719aba79f" providerId="AD" clId="Web-{3ADCB336-3830-F9CC-AAD3-DC034FC31C79}" dt="2025-06-20T13:30:07.486" v="2472" actId="20577"/>
        <pc:sldMkLst>
          <pc:docMk/>
          <pc:sldMk cId="1229472885" sldId="672"/>
        </pc:sldMkLst>
        <pc:spChg chg="mod">
          <ac:chgData name="Naomi Doerge" userId="S::n.doerge@uwtsd.ac.uk::c2ba5b26-9392-4f76-82ca-966719aba79f" providerId="AD" clId="Web-{3ADCB336-3830-F9CC-AAD3-DC034FC31C79}" dt="2025-06-20T11:51:16.099" v="773" actId="1076"/>
          <ac:spMkLst>
            <pc:docMk/>
            <pc:sldMk cId="1229472885" sldId="672"/>
            <ac:spMk id="2" creationId="{43CAEBFC-8C95-A2AB-E243-AE52A62EEE91}"/>
          </ac:spMkLst>
        </pc:spChg>
        <pc:spChg chg="mod">
          <ac:chgData name="Naomi Doerge" userId="S::n.doerge@uwtsd.ac.uk::c2ba5b26-9392-4f76-82ca-966719aba79f" providerId="AD" clId="Web-{3ADCB336-3830-F9CC-AAD3-DC034FC31C79}" dt="2025-06-20T13:30:07.486" v="2472" actId="20577"/>
          <ac:spMkLst>
            <pc:docMk/>
            <pc:sldMk cId="1229472885" sldId="672"/>
            <ac:spMk id="3" creationId="{4B343E9F-064B-9FF8-1392-735EDB01032A}"/>
          </ac:spMkLst>
        </pc:spChg>
      </pc:sldChg>
      <pc:sldChg chg="modSp new">
        <pc:chgData name="Naomi Doerge" userId="S::n.doerge@uwtsd.ac.uk::c2ba5b26-9392-4f76-82ca-966719aba79f" providerId="AD" clId="Web-{3ADCB336-3830-F9CC-AAD3-DC034FC31C79}" dt="2025-06-20T13:31:50.660" v="2524" actId="20577"/>
        <pc:sldMkLst>
          <pc:docMk/>
          <pc:sldMk cId="4264099431" sldId="673"/>
        </pc:sldMkLst>
        <pc:spChg chg="mod">
          <ac:chgData name="Naomi Doerge" userId="S::n.doerge@uwtsd.ac.uk::c2ba5b26-9392-4f76-82ca-966719aba79f" providerId="AD" clId="Web-{3ADCB336-3830-F9CC-AAD3-DC034FC31C79}" dt="2025-06-20T12:07:36.218" v="1018" actId="1076"/>
          <ac:spMkLst>
            <pc:docMk/>
            <pc:sldMk cId="4264099431" sldId="673"/>
            <ac:spMk id="2" creationId="{1844A6BA-F14F-C82B-55F1-948C03BF55D4}"/>
          </ac:spMkLst>
        </pc:spChg>
        <pc:spChg chg="mod">
          <ac:chgData name="Naomi Doerge" userId="S::n.doerge@uwtsd.ac.uk::c2ba5b26-9392-4f76-82ca-966719aba79f" providerId="AD" clId="Web-{3ADCB336-3830-F9CC-AAD3-DC034FC31C79}" dt="2025-06-20T13:31:50.660" v="2524" actId="20577"/>
          <ac:spMkLst>
            <pc:docMk/>
            <pc:sldMk cId="4264099431" sldId="673"/>
            <ac:spMk id="3" creationId="{AED051E8-2B17-CCFD-4DDF-30447CEEA7D3}"/>
          </ac:spMkLst>
        </pc:spChg>
      </pc:sldChg>
      <pc:sldChg chg="modSp new addAnim">
        <pc:chgData name="Naomi Doerge" userId="S::n.doerge@uwtsd.ac.uk::c2ba5b26-9392-4f76-82ca-966719aba79f" providerId="AD" clId="Web-{3ADCB336-3830-F9CC-AAD3-DC034FC31C79}" dt="2025-06-20T13:32:29.880" v="2534" actId="20577"/>
        <pc:sldMkLst>
          <pc:docMk/>
          <pc:sldMk cId="294162265" sldId="674"/>
        </pc:sldMkLst>
        <pc:spChg chg="mod">
          <ac:chgData name="Naomi Doerge" userId="S::n.doerge@uwtsd.ac.uk::c2ba5b26-9392-4f76-82ca-966719aba79f" providerId="AD" clId="Web-{3ADCB336-3830-F9CC-AAD3-DC034FC31C79}" dt="2025-06-20T12:10:25.238" v="1171" actId="1076"/>
          <ac:spMkLst>
            <pc:docMk/>
            <pc:sldMk cId="294162265" sldId="674"/>
            <ac:spMk id="2" creationId="{B492632E-3FB0-8BB7-1E14-A0FA9F6C473C}"/>
          </ac:spMkLst>
        </pc:spChg>
        <pc:spChg chg="mod">
          <ac:chgData name="Naomi Doerge" userId="S::n.doerge@uwtsd.ac.uk::c2ba5b26-9392-4f76-82ca-966719aba79f" providerId="AD" clId="Web-{3ADCB336-3830-F9CC-AAD3-DC034FC31C79}" dt="2025-06-20T13:32:29.880" v="2534" actId="20577"/>
          <ac:spMkLst>
            <pc:docMk/>
            <pc:sldMk cId="294162265" sldId="674"/>
            <ac:spMk id="3" creationId="{64FBE2F3-6A42-3D5E-EB4C-8F2D6B0C7A8A}"/>
          </ac:spMkLst>
        </pc:spChg>
      </pc:sldChg>
      <pc:sldChg chg="modSp new">
        <pc:chgData name="Naomi Doerge" userId="S::n.doerge@uwtsd.ac.uk::c2ba5b26-9392-4f76-82ca-966719aba79f" providerId="AD" clId="Web-{3ADCB336-3830-F9CC-AAD3-DC034FC31C79}" dt="2025-06-20T13:30:29.596" v="2479" actId="20577"/>
        <pc:sldMkLst>
          <pc:docMk/>
          <pc:sldMk cId="2469812688" sldId="675"/>
        </pc:sldMkLst>
        <pc:spChg chg="mod">
          <ac:chgData name="Naomi Doerge" userId="S::n.doerge@uwtsd.ac.uk::c2ba5b26-9392-4f76-82ca-966719aba79f" providerId="AD" clId="Web-{3ADCB336-3830-F9CC-AAD3-DC034FC31C79}" dt="2025-06-20T13:30:29.596" v="2479" actId="20577"/>
          <ac:spMkLst>
            <pc:docMk/>
            <pc:sldMk cId="2469812688" sldId="675"/>
            <ac:spMk id="2" creationId="{C85A662E-5812-15DA-5608-BAD9115C9D40}"/>
          </ac:spMkLst>
        </pc:spChg>
        <pc:spChg chg="mod">
          <ac:chgData name="Naomi Doerge" userId="S::n.doerge@uwtsd.ac.uk::c2ba5b26-9392-4f76-82ca-966719aba79f" providerId="AD" clId="Web-{3ADCB336-3830-F9CC-AAD3-DC034FC31C79}" dt="2025-06-20T12:19:50.643" v="1390" actId="20577"/>
          <ac:spMkLst>
            <pc:docMk/>
            <pc:sldMk cId="2469812688" sldId="675"/>
            <ac:spMk id="3" creationId="{C02BD7EA-5686-1B74-18F4-07865AFA9E79}"/>
          </ac:spMkLst>
        </pc:spChg>
      </pc:sldChg>
      <pc:sldChg chg="add del replId">
        <pc:chgData name="Naomi Doerge" userId="S::n.doerge@uwtsd.ac.uk::c2ba5b26-9392-4f76-82ca-966719aba79f" providerId="AD" clId="Web-{3ADCB336-3830-F9CC-AAD3-DC034FC31C79}" dt="2025-06-20T12:16:20.122" v="1331"/>
        <pc:sldMkLst>
          <pc:docMk/>
          <pc:sldMk cId="91153689" sldId="676"/>
        </pc:sldMkLst>
      </pc:sldChg>
      <pc:sldChg chg="modSp new">
        <pc:chgData name="Naomi Doerge" userId="S::n.doerge@uwtsd.ac.uk::c2ba5b26-9392-4f76-82ca-966719aba79f" providerId="AD" clId="Web-{3ADCB336-3830-F9CC-AAD3-DC034FC31C79}" dt="2025-06-20T13:31:08.690" v="2516" actId="1076"/>
        <pc:sldMkLst>
          <pc:docMk/>
          <pc:sldMk cId="1485779332" sldId="676"/>
        </pc:sldMkLst>
        <pc:spChg chg="mod">
          <ac:chgData name="Naomi Doerge" userId="S::n.doerge@uwtsd.ac.uk::c2ba5b26-9392-4f76-82ca-966719aba79f" providerId="AD" clId="Web-{3ADCB336-3830-F9CC-AAD3-DC034FC31C79}" dt="2025-06-20T13:30:41.752" v="2480" actId="20577"/>
          <ac:spMkLst>
            <pc:docMk/>
            <pc:sldMk cId="1485779332" sldId="676"/>
            <ac:spMk id="2" creationId="{67CC168D-ABA3-D79E-B1AF-9869C7F7820C}"/>
          </ac:spMkLst>
        </pc:spChg>
        <pc:spChg chg="mod">
          <ac:chgData name="Naomi Doerge" userId="S::n.doerge@uwtsd.ac.uk::c2ba5b26-9392-4f76-82ca-966719aba79f" providerId="AD" clId="Web-{3ADCB336-3830-F9CC-AAD3-DC034FC31C79}" dt="2025-06-20T13:31:08.690" v="2516" actId="1076"/>
          <ac:spMkLst>
            <pc:docMk/>
            <pc:sldMk cId="1485779332" sldId="676"/>
            <ac:spMk id="3" creationId="{DBF56B70-15DE-2FBD-C8D8-23D380ED718C}"/>
          </ac:spMkLst>
        </pc:spChg>
      </pc:sldChg>
      <pc:sldChg chg="modSp new">
        <pc:chgData name="Naomi Doerge" userId="S::n.doerge@uwtsd.ac.uk::c2ba5b26-9392-4f76-82ca-966719aba79f" providerId="AD" clId="Web-{3ADCB336-3830-F9CC-AAD3-DC034FC31C79}" dt="2025-06-20T13:33:46.288" v="2549" actId="1076"/>
        <pc:sldMkLst>
          <pc:docMk/>
          <pc:sldMk cId="2533465164" sldId="677"/>
        </pc:sldMkLst>
        <pc:spChg chg="mod">
          <ac:chgData name="Naomi Doerge" userId="S::n.doerge@uwtsd.ac.uk::c2ba5b26-9392-4f76-82ca-966719aba79f" providerId="AD" clId="Web-{3ADCB336-3830-F9CC-AAD3-DC034FC31C79}" dt="2025-06-20T13:33:43.913" v="2548" actId="1076"/>
          <ac:spMkLst>
            <pc:docMk/>
            <pc:sldMk cId="2533465164" sldId="677"/>
            <ac:spMk id="2" creationId="{8901EF7B-E805-D214-D87D-6DA702488211}"/>
          </ac:spMkLst>
        </pc:spChg>
        <pc:spChg chg="mod">
          <ac:chgData name="Naomi Doerge" userId="S::n.doerge@uwtsd.ac.uk::c2ba5b26-9392-4f76-82ca-966719aba79f" providerId="AD" clId="Web-{3ADCB336-3830-F9CC-AAD3-DC034FC31C79}" dt="2025-06-20T13:33:46.288" v="2549" actId="1076"/>
          <ac:spMkLst>
            <pc:docMk/>
            <pc:sldMk cId="2533465164" sldId="677"/>
            <ac:spMk id="3" creationId="{6B74EC10-125A-2B31-C349-871B1485CEB7}"/>
          </ac:spMkLst>
        </pc:spChg>
      </pc:sldChg>
      <pc:sldChg chg="modSp new">
        <pc:chgData name="Naomi Doerge" userId="S::n.doerge@uwtsd.ac.uk::c2ba5b26-9392-4f76-82ca-966719aba79f" providerId="AD" clId="Web-{3ADCB336-3830-F9CC-AAD3-DC034FC31C79}" dt="2025-06-20T13:47:40.466" v="2685" actId="20577"/>
        <pc:sldMkLst>
          <pc:docMk/>
          <pc:sldMk cId="4034913951" sldId="678"/>
        </pc:sldMkLst>
        <pc:spChg chg="mod">
          <ac:chgData name="Naomi Doerge" userId="S::n.doerge@uwtsd.ac.uk::c2ba5b26-9392-4f76-82ca-966719aba79f" providerId="AD" clId="Web-{3ADCB336-3830-F9CC-AAD3-DC034FC31C79}" dt="2025-06-20T13:25:56.870" v="2462" actId="20577"/>
          <ac:spMkLst>
            <pc:docMk/>
            <pc:sldMk cId="4034913951" sldId="678"/>
            <ac:spMk id="2" creationId="{B2CACA54-4525-F9ED-5ACA-20710B1915C8}"/>
          </ac:spMkLst>
        </pc:spChg>
        <pc:spChg chg="mod">
          <ac:chgData name="Naomi Doerge" userId="S::n.doerge@uwtsd.ac.uk::c2ba5b26-9392-4f76-82ca-966719aba79f" providerId="AD" clId="Web-{3ADCB336-3830-F9CC-AAD3-DC034FC31C79}" dt="2025-06-20T13:47:40.466" v="2685" actId="20577"/>
          <ac:spMkLst>
            <pc:docMk/>
            <pc:sldMk cId="4034913951" sldId="678"/>
            <ac:spMk id="3" creationId="{B95F81A9-2500-D5F6-E680-441ECCB4B1B4}"/>
          </ac:spMkLst>
        </pc:spChg>
      </pc:sldChg>
      <pc:sldChg chg="modSp add replId">
        <pc:chgData name="Naomi Doerge" userId="S::n.doerge@uwtsd.ac.uk::c2ba5b26-9392-4f76-82ca-966719aba79f" providerId="AD" clId="Web-{3ADCB336-3830-F9CC-AAD3-DC034FC31C79}" dt="2025-06-20T14:00:12.298" v="3058" actId="20577"/>
        <pc:sldMkLst>
          <pc:docMk/>
          <pc:sldMk cId="757330357" sldId="679"/>
        </pc:sldMkLst>
        <pc:spChg chg="mod">
          <ac:chgData name="Naomi Doerge" userId="S::n.doerge@uwtsd.ac.uk::c2ba5b26-9392-4f76-82ca-966719aba79f" providerId="AD" clId="Web-{3ADCB336-3830-F9CC-AAD3-DC034FC31C79}" dt="2025-06-20T13:59:48.875" v="3053" actId="1076"/>
          <ac:spMkLst>
            <pc:docMk/>
            <pc:sldMk cId="757330357" sldId="679"/>
            <ac:spMk id="2" creationId="{1878234F-F728-AF8D-860E-2B0FCF405FAA}"/>
          </ac:spMkLst>
        </pc:spChg>
        <pc:spChg chg="mod">
          <ac:chgData name="Naomi Doerge" userId="S::n.doerge@uwtsd.ac.uk::c2ba5b26-9392-4f76-82ca-966719aba79f" providerId="AD" clId="Web-{3ADCB336-3830-F9CC-AAD3-DC034FC31C79}" dt="2025-06-20T14:00:12.298" v="3058" actId="20577"/>
          <ac:spMkLst>
            <pc:docMk/>
            <pc:sldMk cId="757330357" sldId="679"/>
            <ac:spMk id="3" creationId="{2B865A2F-9E33-C03A-AB99-899170478211}"/>
          </ac:spMkLst>
        </pc:spChg>
      </pc:sldChg>
      <pc:sldChg chg="modSp new addAnim">
        <pc:chgData name="Naomi Doerge" userId="S::n.doerge@uwtsd.ac.uk::c2ba5b26-9392-4f76-82ca-966719aba79f" providerId="AD" clId="Web-{3ADCB336-3830-F9CC-AAD3-DC034FC31C79}" dt="2025-06-20T14:10:03.563" v="3487" actId="20577"/>
        <pc:sldMkLst>
          <pc:docMk/>
          <pc:sldMk cId="1953374945" sldId="680"/>
        </pc:sldMkLst>
        <pc:spChg chg="mod">
          <ac:chgData name="Naomi Doerge" userId="S::n.doerge@uwtsd.ac.uk::c2ba5b26-9392-4f76-82ca-966719aba79f" providerId="AD" clId="Web-{3ADCB336-3830-F9CC-AAD3-DC034FC31C79}" dt="2025-06-20T14:02:46.677" v="3132" actId="1076"/>
          <ac:spMkLst>
            <pc:docMk/>
            <pc:sldMk cId="1953374945" sldId="680"/>
            <ac:spMk id="2" creationId="{67578A06-05AA-D88A-2469-9C451937637C}"/>
          </ac:spMkLst>
        </pc:spChg>
        <pc:spChg chg="mod">
          <ac:chgData name="Naomi Doerge" userId="S::n.doerge@uwtsd.ac.uk::c2ba5b26-9392-4f76-82ca-966719aba79f" providerId="AD" clId="Web-{3ADCB336-3830-F9CC-AAD3-DC034FC31C79}" dt="2025-06-20T14:10:03.563" v="3487" actId="20577"/>
          <ac:spMkLst>
            <pc:docMk/>
            <pc:sldMk cId="1953374945" sldId="680"/>
            <ac:spMk id="3" creationId="{9D15BCEB-E8C0-0658-5801-AF381E11919A}"/>
          </ac:spMkLst>
        </pc:spChg>
      </pc:sldChg>
    </pc:docChg>
  </pc:docChgLst>
</pc:chgInfo>
</file>

<file path=ppt/comments/modernComment_2AE_C5B0F490.xml><?xml version="1.0" encoding="utf-8"?>
<p188:cmLst xmlns:a="http://schemas.openxmlformats.org/drawingml/2006/main" xmlns:r="http://schemas.openxmlformats.org/officeDocument/2006/relationships" xmlns:p188="http://schemas.microsoft.com/office/powerpoint/2018/8/main">
  <p188:cm id="{7A4FF6EF-5F09-44DC-8B6C-C6520A640624}" authorId="{00822031-79EC-4574-D291-F4DD5DE11864}" status="resolved" created="2024-05-21T10:37:39.037">
    <ac:deMkLst xmlns:ac="http://schemas.microsoft.com/office/drawing/2013/main/command">
      <pc:docMk xmlns:pc="http://schemas.microsoft.com/office/powerpoint/2013/main/command"/>
      <pc:sldMk xmlns:pc="http://schemas.microsoft.com/office/powerpoint/2013/main/command" cId="843233347" sldId="648"/>
      <ac:picMk id="6" creationId="{419EEBA9-B54E-8798-FA11-53B41A93C222}"/>
    </ac:deMkLst>
    <p188:txBody>
      <a:bodyPr/>
      <a:lstStyle/>
      <a:p>
        <a:r>
          <a:rPr lang="en-US"/>
          <a:t>Lecturers: This rule of thumb is to let students know that good academic writing is usually a mix of all three ways
</a:t>
        </a:r>
      </a:p>
    </p188:txBody>
  </p188:cm>
</p188:cmLst>
</file>

<file path=ppt/comments/modernComment_285_F4470FFE.xml><?xml version="1.0" encoding="utf-8"?>
<p188:cmLst xmlns:a="http://schemas.openxmlformats.org/drawingml/2006/main" xmlns:r="http://schemas.openxmlformats.org/officeDocument/2006/relationships" xmlns:p188="http://schemas.microsoft.com/office/powerpoint/2018/8/main">
  <p188:cm id="{4FCAFA62-47F1-7346-A3E6-DE0A0B4EF052}" authorId="{00822031-79EC-4574-D291-F4DD5DE11864}" created="2024-05-21T10:17:54.220">
    <ac:deMkLst xmlns:ac="http://schemas.microsoft.com/office/drawing/2013/main/command">
      <pc:docMk xmlns:pc="http://schemas.microsoft.com/office/powerpoint/2013/main/command"/>
      <pc:sldMk xmlns:pc="http://schemas.microsoft.com/office/powerpoint/2013/main/command" cId="4098297854" sldId="645"/>
      <ac:picMk id="6" creationId="{58C86C20-2D46-2DB0-9130-2C3E53014BB8}"/>
    </ac:deMkLst>
    <p188:replyLst>
      <p188:reply id="{50EFCAE1-6139-1849-8AD4-2661023DE35E}" authorId="{00822031-79EC-4574-D291-F4DD5DE11864}" created="2024-05-21T10:18:28.412">
        <p188:txBody>
          <a:bodyPr/>
          <a:lstStyle/>
          <a:p>
            <a:r>
              <a:rPr lang="en-US"/>
              <a:t>We just want avoid students turning in a paper which is 80% direct citations :)
</a:t>
            </a:r>
          </a:p>
        </p188:txBody>
      </p188:reply>
    </p188:replyLst>
    <p188:txBody>
      <a:bodyPr/>
      <a:lstStyle/>
      <a:p>
        <a:r>
          <a:rPr lang="en-US"/>
          <a:t>Lecturers, this rule of thumb is to warn students not to OVERUSE direct citations! I generally advise no more than one per paragraph max, but stress that it’s JUST a rule of thumb, so if occasionally broken it’s okay!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20/06/2025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7</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3635231-9202-42C1-BA57-0D9AB280AD17}"/>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F83EBC7A-1656-490E-A3DE-BCF17A7DE5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54F90AF1-00B7-43AA-BA17-0E664BE370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35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4198654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91967E-AE2D-F89B-D2DA-57487988A853}"/>
            </a:ext>
          </a:extLst>
        </p:cNvPr>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81D367BE-2DA9-D723-04BC-FDA47940794C}"/>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67AE6EFB-EA11-D273-2AF1-B3EFF4CBA7D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9CC427C5-520F-3653-9B43-0E905251721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36</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1653721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CCC345-89DD-AAE8-124E-9DD31D000DE4}"/>
            </a:ext>
          </a:extLst>
        </p:cNvPr>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E8A41DF5-5F6A-F56B-A6F3-F5DE3A006366}"/>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E1DAA64-7D05-0633-D42F-31889C07B312}"/>
              </a:ext>
            </a:extLst>
          </p:cNvPr>
          <p:cNvSpPr>
            <a:spLocks noGrp="1" noChangeArrowheads="1"/>
          </p:cNvSpPr>
          <p:nvPr>
            <p:ph type="body" idx="1"/>
          </p:nvPr>
        </p:nvSpPr>
        <p:spPr>
          <a:noFill/>
        </p:spPr>
        <p:txBody>
          <a:bodyPr/>
          <a:lstStyle/>
          <a:p>
            <a:endParaRPr lang="en-GB" altLang="en-US"/>
          </a:p>
        </p:txBody>
      </p:sp>
      <p:sp>
        <p:nvSpPr>
          <p:cNvPr id="38916" name="Slide Number Placeholder 3">
            <a:extLst>
              <a:ext uri="{FF2B5EF4-FFF2-40B4-BE49-F238E27FC236}">
                <a16:creationId xmlns:a16="http://schemas.microsoft.com/office/drawing/2014/main" id="{DC3C3E2D-415A-A48D-D59A-82778FB10F9E}"/>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961AD73-05AB-41C3-A112-6C804F00DC3A}" type="slidenum">
              <a:rPr lang="en-GB" altLang="en-US" smtClean="0"/>
              <a:pPr/>
              <a:t>37</a:t>
            </a:fld>
            <a:endParaRPr lang="en-GB" altLang="en-US"/>
          </a:p>
        </p:txBody>
      </p:sp>
    </p:spTree>
    <p:extLst>
      <p:ext uri="{BB962C8B-B14F-4D97-AF65-F5344CB8AC3E}">
        <p14:creationId xmlns:p14="http://schemas.microsoft.com/office/powerpoint/2010/main" val="3572309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926CAF7-8675-44D9-A02B-F67925F1CB2C}"/>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88457C7-CB6E-464F-8B0F-AF2C8D533546}"/>
              </a:ext>
            </a:extLst>
          </p:cNvPr>
          <p:cNvSpPr>
            <a:spLocks noGrp="1" noChangeArrowheads="1"/>
          </p:cNvSpPr>
          <p:nvPr>
            <p:ph type="body" idx="1"/>
          </p:nvPr>
        </p:nvSpPr>
        <p:spPr>
          <a:noFill/>
        </p:spPr>
        <p:txBody>
          <a:bodyPr/>
          <a:lstStyle/>
          <a:p>
            <a:endParaRPr lang="en-GB" altLang="en-US"/>
          </a:p>
        </p:txBody>
      </p:sp>
      <p:sp>
        <p:nvSpPr>
          <p:cNvPr id="38916" name="Slide Number Placeholder 3">
            <a:extLst>
              <a:ext uri="{FF2B5EF4-FFF2-40B4-BE49-F238E27FC236}">
                <a16:creationId xmlns:a16="http://schemas.microsoft.com/office/drawing/2014/main" id="{E775A317-4B90-4AC2-BC69-96E8BC6B363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961AD73-05AB-41C3-A112-6C804F00DC3A}" type="slidenum">
              <a:rPr lang="en-GB" altLang="en-US" smtClean="0"/>
              <a:pPr/>
              <a:t>38</a:t>
            </a:fld>
            <a:endParaRPr lang="en-GB" altLang="en-US"/>
          </a:p>
        </p:txBody>
      </p:sp>
    </p:spTree>
    <p:extLst>
      <p:ext uri="{BB962C8B-B14F-4D97-AF65-F5344CB8AC3E}">
        <p14:creationId xmlns:p14="http://schemas.microsoft.com/office/powerpoint/2010/main" val="90090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20/06/2025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20/06/2025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20/06/2025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20/06/2025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20/06/2025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20/06/2025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20/06/2025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20/06/2025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20/06/2025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20/06/2025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20/06/2025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20/06/2025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20/06/2025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20/06/2025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20/06/2025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20/06/2025</a:t>
            </a:fld>
            <a:endParaRPr lang="en-GB"/>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20/06/2025</a:t>
            </a:fld>
            <a:endParaRPr lang="en-GB"/>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20/06/2025</a:t>
            </a:fld>
            <a:endParaRPr lang="en-GB"/>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20/06/2025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20/06/2025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20/06/2025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20/06/2025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20/06/2025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20/06/2025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20/06/2025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20/06/2025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20/06/2025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20/06/2025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20/06/2025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20/06/2025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20/06/2025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20/06/2025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20/06/2025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20/06/2025</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20/06/2025</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20/06/2025</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hyperlink" Target="https://www.healthwellbeing.org/reports/recovery2023.html" TargetMode="Externa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microsoft.com/office/2018/10/relationships/comments" Target="../comments/modernComment_285_F4470FFE.xml"/><Relationship Id="rId1" Type="http://schemas.openxmlformats.org/officeDocument/2006/relationships/slideLayout" Target="../slideLayouts/slideLayout24.xml"/><Relationship Id="rId4" Type="http://schemas.openxmlformats.org/officeDocument/2006/relationships/image" Target="../media/image4.sv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hyperlink" Target="https://www.student.unsw.edu.au/introducing-quotations-and-paraphrases" TargetMode="Externa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3" Type="http://schemas.openxmlformats.org/officeDocument/2006/relationships/hyperlink" Target="https://www.citethemrightonline.com/" TargetMode="External"/><Relationship Id="rId2" Type="http://schemas.openxmlformats.org/officeDocument/2006/relationships/hyperlink" Target="https://www.uwtsd.ac.uk/library/student-essentials/referencing-handbooks/" TargetMode="External"/><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3" Type="http://schemas.openxmlformats.org/officeDocument/2006/relationships/hyperlink" Target="https://theconversation.com/exploring-the-indian-ocean-as-a-rich-archive-of-history-above-and-below-the-water-line-133817" TargetMode="External"/><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3" Type="http://schemas.openxmlformats.org/officeDocument/2006/relationships/hyperlink" Target="https://theconversation.com/exploring-the-indian-ocean-as-a-rich-archive-of-history-above-and-below-the-water-line-133817" TargetMode="External"/><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3" Type="http://schemas.openxmlformats.org/officeDocument/2006/relationships/hyperlink" Target="https://institute-academic-development.ed.ac.uk/study-hub/learning-resources/referencing-and-citations" TargetMode="External"/><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2" Type="http://schemas.openxmlformats.org/officeDocument/2006/relationships/hyperlink" Target="https://www.reed.co.uk/career-advice/how-to-write-a-cv/" TargetMode="External"/><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2" Type="http://schemas.openxmlformats.org/officeDocument/2006/relationships/hyperlink" Target="https://www.reed.co.uk/career-advice/how-to-write-a-cv/" TargetMode="External"/><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2.xml.rels><?xml version="1.0" encoding="UTF-8" standalone="yes"?>
<Relationships xmlns="http://schemas.openxmlformats.org/package/2006/relationships"><Relationship Id="rId2" Type="http://schemas.microsoft.com/office/2018/10/relationships/comments" Target="../comments/modernComment_2AE_C5B0F490.xml"/><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3" Type="http://schemas.openxmlformats.org/officeDocument/2006/relationships/hyperlink" Target="https://lit.libguides.com/Write-it-Right/paraphrasing" TargetMode="External"/><Relationship Id="rId2" Type="http://schemas.openxmlformats.org/officeDocument/2006/relationships/hyperlink" Target="https://www.ncl.ac.uk/academic-skills-kit/good-academic-practice/referencing/" TargetMode="External"/><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2" Type="http://schemas.openxmlformats.org/officeDocument/2006/relationships/hyperlink" Target="https://moodle.uwtsd.ac.uk/mod/url/view.php?id=485942"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7128792" cy="3672408"/>
          </a:xfrm>
        </p:spPr>
        <p:txBody>
          <a:bodyPr/>
          <a:lstStyle/>
          <a:p>
            <a:pPr eaLnBrk="1" hangingPunct="1"/>
            <a:r>
              <a:rPr lang="en-GB" sz="2400" b="1" i="0">
                <a:solidFill>
                  <a:srgbClr val="FFFFFF"/>
                </a:solidFill>
                <a:effectLst/>
                <a:latin typeface="-apple-system"/>
              </a:rPr>
              <a:t>LCHS4001</a:t>
            </a:r>
            <a:endParaRPr lang="en-GB" sz="3200" b="1" dirty="0">
              <a:solidFill>
                <a:schemeClr val="bg1"/>
              </a:solidFill>
              <a:effectLst>
                <a:outerShdw blurRad="38100" dist="38100" dir="2700000" algn="tl">
                  <a:srgbClr val="000000">
                    <a:alpha val="43137"/>
                  </a:srgbClr>
                </a:outerShdw>
              </a:effectLst>
            </a:endParaRPr>
          </a:p>
          <a:p>
            <a:pPr eaLnBrk="1" hangingPunct="1"/>
            <a:endParaRPr lang="en-GB" sz="3200" b="1" dirty="0">
              <a:solidFill>
                <a:schemeClr val="bg1"/>
              </a:solidFill>
              <a:effectLst>
                <a:outerShdw blurRad="38100" dist="38100" dir="2700000" algn="tl">
                  <a:srgbClr val="000000">
                    <a:alpha val="43137"/>
                  </a:srgbClr>
                </a:outerShdw>
              </a:effectLst>
            </a:endParaRPr>
          </a:p>
          <a:p>
            <a:pPr eaLnBrk="1" hangingPunct="1"/>
            <a:r>
              <a:rPr lang="en-GB" sz="3200" b="1" dirty="0">
                <a:solidFill>
                  <a:schemeClr val="bg1"/>
                </a:solidFill>
                <a:effectLst>
                  <a:outerShdw blurRad="38100" dist="38100" dir="2700000" algn="tl">
                    <a:srgbClr val="000000">
                      <a:alpha val="43137"/>
                    </a:srgbClr>
                  </a:outerShdw>
                </a:effectLst>
              </a:rPr>
              <a:t>Academic Skills (ACS) </a:t>
            </a:r>
          </a:p>
          <a:p>
            <a:pPr eaLnBrk="1" hangingPunct="1"/>
            <a:endParaRPr lang="en-GB" altLang="en-US" sz="3200" dirty="0">
              <a:effectLst>
                <a:outerShdw blurRad="38100" dist="38100" dir="2700000" algn="tl">
                  <a:srgbClr val="000000">
                    <a:alpha val="43137"/>
                  </a:srgbClr>
                </a:outerShdw>
              </a:effectLst>
            </a:endParaRPr>
          </a:p>
          <a:p>
            <a:pPr eaLnBrk="1" hangingPunct="1"/>
            <a:r>
              <a:rPr lang="en-US" sz="3200" b="1" dirty="0">
                <a:solidFill>
                  <a:srgbClr val="FFFF00"/>
                </a:solidFill>
                <a:effectLst>
                  <a:outerShdw blurRad="38100" dist="38100" dir="2700000" algn="tl">
                    <a:srgbClr val="000000">
                      <a:alpha val="43137"/>
                    </a:srgbClr>
                  </a:outerShdw>
                </a:effectLst>
              </a:rPr>
              <a:t>Week 3: Referencing</a:t>
            </a:r>
          </a:p>
          <a:p>
            <a:pPr eaLnBrk="1" hangingPunct="1"/>
            <a:endParaRPr lang="en-US" sz="3200" b="1" dirty="0">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20/06/2025</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5A77C339-3E8A-4CC0-A56B-7BA05FE0E731}"/>
              </a:ext>
            </a:extLst>
          </p:cNvPr>
          <p:cNvSpPr>
            <a:spLocks noGrp="1" noChangeArrowheads="1"/>
          </p:cNvSpPr>
          <p:nvPr>
            <p:ph type="title"/>
          </p:nvPr>
        </p:nvSpPr>
        <p:spPr/>
        <p:txBody>
          <a:bodyPr/>
          <a:lstStyle/>
          <a:p>
            <a:r>
              <a:rPr lang="en-GB" altLang="en-US" b="1" dirty="0">
                <a:solidFill>
                  <a:srgbClr val="173AFF"/>
                </a:solidFill>
                <a:latin typeface="Segoe UI"/>
                <a:ea typeface="Calibri"/>
                <a:cs typeface="Calibri"/>
              </a:rPr>
              <a:t>Discuss</a:t>
            </a:r>
            <a:endParaRPr lang="en-GB" altLang="en-US" b="1" dirty="0">
              <a:solidFill>
                <a:srgbClr val="173AFF"/>
              </a:solidFill>
              <a:latin typeface="Segoe UI"/>
              <a:ea typeface="Calibri"/>
              <a:cs typeface="Calibri" panose="020F0502020204030204" pitchFamily="34" charset="0"/>
            </a:endParaRPr>
          </a:p>
        </p:txBody>
      </p:sp>
      <p:sp>
        <p:nvSpPr>
          <p:cNvPr id="6147" name="Content Placeholder 2">
            <a:extLst>
              <a:ext uri="{FF2B5EF4-FFF2-40B4-BE49-F238E27FC236}">
                <a16:creationId xmlns:a16="http://schemas.microsoft.com/office/drawing/2014/main" id="{A66A81E7-4882-4275-977B-00E927A984F3}"/>
              </a:ext>
            </a:extLst>
          </p:cNvPr>
          <p:cNvSpPr>
            <a:spLocks noGrp="1" noChangeArrowheads="1"/>
          </p:cNvSpPr>
          <p:nvPr>
            <p:ph idx="1"/>
          </p:nvPr>
        </p:nvSpPr>
        <p:spPr>
          <a:xfrm>
            <a:off x="395536" y="1556792"/>
            <a:ext cx="8291264" cy="2751780"/>
          </a:xfrm>
        </p:spPr>
        <p:txBody>
          <a:bodyPr/>
          <a:lstStyle/>
          <a:p>
            <a:endParaRPr lang="en-GB" altLang="en-US" sz="2400" dirty="0">
              <a:latin typeface="Calibri" panose="020F0502020204030204" pitchFamily="34" charset="0"/>
              <a:ea typeface="Calibri"/>
              <a:cs typeface="Calibri" panose="020F0502020204030204" pitchFamily="34" charset="0"/>
            </a:endParaRPr>
          </a:p>
          <a:p>
            <a:endParaRPr lang="en-GB" altLang="en-US" sz="2800"/>
          </a:p>
        </p:txBody>
      </p:sp>
      <p:sp>
        <p:nvSpPr>
          <p:cNvPr id="2" name="TextBox 1">
            <a:extLst>
              <a:ext uri="{FF2B5EF4-FFF2-40B4-BE49-F238E27FC236}">
                <a16:creationId xmlns:a16="http://schemas.microsoft.com/office/drawing/2014/main" id="{4FDC3F67-92DB-5D34-2992-282E1D07A3BC}"/>
              </a:ext>
            </a:extLst>
          </p:cNvPr>
          <p:cNvSpPr txBox="1"/>
          <p:nvPr/>
        </p:nvSpPr>
        <p:spPr>
          <a:xfrm>
            <a:off x="560102" y="1419794"/>
            <a:ext cx="8336410" cy="4462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14350" indent="-514350">
              <a:buAutoNum type="arabicPeriod"/>
            </a:pPr>
            <a:r>
              <a:rPr lang="en-US" sz="2600" b="1" dirty="0">
                <a:solidFill>
                  <a:srgbClr val="173AFF"/>
                </a:solidFill>
                <a:latin typeface="Segoe UI"/>
                <a:cs typeface="Arial"/>
              </a:rPr>
              <a:t>Do you like to cook? Have you ever followed someone else’s recipe when cooking? </a:t>
            </a:r>
            <a:endParaRPr lang="en-US"/>
          </a:p>
          <a:p>
            <a:pPr marL="514350" indent="-514350">
              <a:buAutoNum type="arabicPeriod"/>
            </a:pPr>
            <a:endParaRPr lang="en-US" sz="2600" b="1" dirty="0">
              <a:solidFill>
                <a:srgbClr val="173AFF"/>
              </a:solidFill>
              <a:latin typeface="Segoe UI"/>
              <a:cs typeface="Arial"/>
            </a:endParaRPr>
          </a:p>
          <a:p>
            <a:pPr marL="514350" indent="-514350">
              <a:buAutoNum type="arabicPeriod"/>
            </a:pPr>
            <a:r>
              <a:rPr lang="en-US" sz="2600" b="1" dirty="0">
                <a:solidFill>
                  <a:srgbClr val="173AFF"/>
                </a:solidFill>
                <a:latin typeface="Segoe UI"/>
                <a:cs typeface="Arial"/>
              </a:rPr>
              <a:t>If you share a recipe with someone else, would you tell them where you got it from? Why or why not?</a:t>
            </a:r>
            <a:endParaRPr lang="en-US" sz="2600">
              <a:solidFill>
                <a:srgbClr val="173AFF"/>
              </a:solidFill>
              <a:latin typeface="Segoe UI"/>
              <a:cs typeface="Arial"/>
            </a:endParaRPr>
          </a:p>
          <a:p>
            <a:pPr marL="514350" indent="-514350">
              <a:buAutoNum type="arabicPeriod"/>
            </a:pPr>
            <a:endParaRPr lang="en-US" sz="2600" b="1" dirty="0">
              <a:solidFill>
                <a:srgbClr val="173AFF"/>
              </a:solidFill>
              <a:latin typeface="Segoe UI"/>
              <a:cs typeface="Arial"/>
            </a:endParaRPr>
          </a:p>
          <a:p>
            <a:pPr marL="514350" indent="-514350">
              <a:buAutoNum type="arabicPeriod"/>
            </a:pPr>
            <a:r>
              <a:rPr lang="en-US" sz="2600" b="1" dirty="0">
                <a:solidFill>
                  <a:srgbClr val="173AFF"/>
                </a:solidFill>
                <a:latin typeface="Segoe UI"/>
                <a:cs typeface="Arial"/>
              </a:rPr>
              <a:t>How would you feel if someone shared an original recipe of yours and claimed it was their own?</a:t>
            </a:r>
            <a:endParaRPr lang="en-US" sz="2600">
              <a:solidFill>
                <a:srgbClr val="173AFF"/>
              </a:solidFill>
              <a:latin typeface="Segoe UI"/>
              <a:cs typeface="Arial"/>
            </a:endParaRPr>
          </a:p>
          <a:p>
            <a:pPr marL="457200" indent="-457200">
              <a:buAutoNum type="arabicPeriod"/>
            </a:pPr>
            <a:endParaRPr lang="en-US" sz="2400" dirty="0">
              <a:latin typeface="Segoe U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1EEE0-AD3C-7508-C43F-C354746A216D}"/>
              </a:ext>
            </a:extLst>
          </p:cNvPr>
          <p:cNvSpPr>
            <a:spLocks noGrp="1"/>
          </p:cNvSpPr>
          <p:nvPr>
            <p:ph type="title"/>
          </p:nvPr>
        </p:nvSpPr>
        <p:spPr>
          <a:xfrm>
            <a:off x="457200" y="-219455"/>
            <a:ext cx="8229600" cy="1143000"/>
          </a:xfrm>
        </p:spPr>
        <p:txBody>
          <a:bodyPr/>
          <a:lstStyle/>
          <a:p>
            <a:r>
              <a:rPr lang="en-US" b="1" dirty="0">
                <a:latin typeface="Segoe UI"/>
                <a:cs typeface="Segoe UI"/>
              </a:rPr>
              <a:t>Referencing</a:t>
            </a:r>
          </a:p>
        </p:txBody>
      </p:sp>
      <p:sp>
        <p:nvSpPr>
          <p:cNvPr id="3" name="Content Placeholder 2">
            <a:extLst>
              <a:ext uri="{FF2B5EF4-FFF2-40B4-BE49-F238E27FC236}">
                <a16:creationId xmlns:a16="http://schemas.microsoft.com/office/drawing/2014/main" id="{C9862393-99F2-5324-D15E-2BB8A76550B8}"/>
              </a:ext>
            </a:extLst>
          </p:cNvPr>
          <p:cNvSpPr>
            <a:spLocks noGrp="1"/>
          </p:cNvSpPr>
          <p:nvPr>
            <p:ph idx="1"/>
          </p:nvPr>
        </p:nvSpPr>
        <p:spPr>
          <a:xfrm>
            <a:off x="457200" y="921647"/>
            <a:ext cx="8229600" cy="4113999"/>
          </a:xfrm>
        </p:spPr>
        <p:txBody>
          <a:bodyPr/>
          <a:lstStyle/>
          <a:p>
            <a:pPr algn="just"/>
            <a:r>
              <a:rPr lang="en-US" sz="2600" dirty="0">
                <a:latin typeface="Segoe UI"/>
                <a:ea typeface="+mn-lt"/>
                <a:cs typeface="Segoe UI"/>
              </a:rPr>
              <a:t>Referencing can be like giving credit for a recipe</a:t>
            </a:r>
          </a:p>
          <a:p>
            <a:pPr algn="just"/>
            <a:r>
              <a:rPr lang="en-US" sz="2600" dirty="0">
                <a:latin typeface="Segoe UI"/>
                <a:ea typeface="+mn-lt"/>
                <a:cs typeface="Segoe UI"/>
              </a:rPr>
              <a:t>If you make a pasta dish from Jamie Oliver’s cookbook and someone asks where it’s from, you wouldn’t say “I made it up”. You'd say “It’s Jamie Oliver’s recipe”</a:t>
            </a:r>
            <a:endParaRPr lang="en-US" sz="2600">
              <a:latin typeface="Segoe UI"/>
              <a:cs typeface="Segoe UI"/>
            </a:endParaRPr>
          </a:p>
          <a:p>
            <a:pPr algn="just"/>
            <a:r>
              <a:rPr lang="en-US" sz="2600" dirty="0">
                <a:latin typeface="Segoe UI"/>
                <a:ea typeface="+mn-lt"/>
                <a:cs typeface="Segoe UI"/>
              </a:rPr>
              <a:t>In the same way, when we use information from someone else in our work, we need to say where it came from. That’s what </a:t>
            </a:r>
            <a:r>
              <a:rPr lang="en-US" sz="2600" b="1" dirty="0">
                <a:solidFill>
                  <a:srgbClr val="067A00"/>
                </a:solidFill>
                <a:latin typeface="Segoe UI"/>
                <a:ea typeface="+mn-lt"/>
                <a:cs typeface="Segoe UI"/>
              </a:rPr>
              <a:t>referencing </a:t>
            </a:r>
            <a:r>
              <a:rPr lang="en-US" sz="2600" dirty="0">
                <a:latin typeface="Segoe UI"/>
                <a:ea typeface="+mn-lt"/>
                <a:cs typeface="Segoe UI"/>
              </a:rPr>
              <a:t>is.</a:t>
            </a:r>
            <a:endParaRPr lang="en-US" sz="2600">
              <a:latin typeface="Segoe UI"/>
              <a:cs typeface="Segoe UI"/>
            </a:endParaRPr>
          </a:p>
          <a:p>
            <a:pPr algn="just"/>
            <a:r>
              <a:rPr lang="en-US" sz="2600" dirty="0">
                <a:latin typeface="Segoe UI"/>
                <a:ea typeface="+mn-lt"/>
                <a:cs typeface="+mn-lt"/>
              </a:rPr>
              <a:t>While giving credit is one of the most important reasons to reference, referencing also serves other purposes...</a:t>
            </a:r>
            <a:endParaRPr lang="en-US" sz="2600" dirty="0">
              <a:latin typeface="Segoe UI"/>
              <a:cs typeface="Segoe UI"/>
            </a:endParaRPr>
          </a:p>
          <a:p>
            <a:pPr algn="just"/>
            <a:endParaRPr lang="en-US" sz="2800" dirty="0">
              <a:latin typeface="Segoe UI"/>
              <a:cs typeface="Segoe UI"/>
            </a:endParaRPr>
          </a:p>
        </p:txBody>
      </p:sp>
      <p:sp>
        <p:nvSpPr>
          <p:cNvPr id="4" name="Date Placeholder 3">
            <a:extLst>
              <a:ext uri="{FF2B5EF4-FFF2-40B4-BE49-F238E27FC236}">
                <a16:creationId xmlns:a16="http://schemas.microsoft.com/office/drawing/2014/main" id="{00C895D3-969F-B8C2-B4DD-B618FC2282B3}"/>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2268289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ABC57-9A7F-371C-1DA9-295B28A12ADA}"/>
              </a:ext>
            </a:extLst>
          </p:cNvPr>
          <p:cNvSpPr>
            <a:spLocks noGrp="1"/>
          </p:cNvSpPr>
          <p:nvPr>
            <p:ph type="title"/>
          </p:nvPr>
        </p:nvSpPr>
        <p:spPr>
          <a:xfrm>
            <a:off x="457200" y="-114048"/>
            <a:ext cx="8229600" cy="1143000"/>
          </a:xfrm>
        </p:spPr>
        <p:txBody>
          <a:bodyPr/>
          <a:lstStyle/>
          <a:p>
            <a:r>
              <a:rPr lang="en-US" b="1" dirty="0">
                <a:solidFill>
                  <a:srgbClr val="173AFF"/>
                </a:solidFill>
                <a:latin typeface="Segoe UI"/>
                <a:cs typeface="Segoe UI"/>
              </a:rPr>
              <a:t>Activity 1</a:t>
            </a:r>
            <a:endParaRPr lang="en-US" dirty="0">
              <a:solidFill>
                <a:srgbClr val="173AFF"/>
              </a:solidFill>
            </a:endParaRPr>
          </a:p>
        </p:txBody>
      </p:sp>
      <p:sp>
        <p:nvSpPr>
          <p:cNvPr id="3" name="Content Placeholder 2">
            <a:extLst>
              <a:ext uri="{FF2B5EF4-FFF2-40B4-BE49-F238E27FC236}">
                <a16:creationId xmlns:a16="http://schemas.microsoft.com/office/drawing/2014/main" id="{C2ECC539-3FD4-A0CA-6E44-9B06293C7150}"/>
              </a:ext>
            </a:extLst>
          </p:cNvPr>
          <p:cNvSpPr>
            <a:spLocks noGrp="1"/>
          </p:cNvSpPr>
          <p:nvPr>
            <p:ph idx="1"/>
          </p:nvPr>
        </p:nvSpPr>
        <p:spPr>
          <a:xfrm>
            <a:off x="457200" y="361676"/>
            <a:ext cx="8229600" cy="3916363"/>
          </a:xfrm>
        </p:spPr>
        <p:txBody>
          <a:bodyPr/>
          <a:lstStyle/>
          <a:p>
            <a:pPr marL="0" indent="0" algn="just">
              <a:buNone/>
            </a:pPr>
            <a:endParaRPr lang="en-US" sz="2700" b="1" dirty="0">
              <a:solidFill>
                <a:srgbClr val="173AFF"/>
              </a:solidFill>
              <a:latin typeface="Segoe UI"/>
              <a:cs typeface="Segoe UI"/>
            </a:endParaRPr>
          </a:p>
          <a:p>
            <a:pPr algn="just"/>
            <a:r>
              <a:rPr lang="en-US" sz="2700" b="1" dirty="0">
                <a:solidFill>
                  <a:srgbClr val="173AFF"/>
                </a:solidFill>
                <a:latin typeface="Segoe UI"/>
                <a:ea typeface="+mn-lt"/>
                <a:cs typeface="Segoe UI"/>
              </a:rPr>
              <a:t>Look at the following statements. Which do you believe to be true and which do you think are false? Why or why not?  Discuss with your partner</a:t>
            </a:r>
            <a:endParaRPr lang="en-US" sz="2700" b="1" dirty="0">
              <a:solidFill>
                <a:srgbClr val="173AFF"/>
              </a:solidFill>
              <a:latin typeface="Segoe UI"/>
              <a:cs typeface="Segoe UI"/>
            </a:endParaRPr>
          </a:p>
          <a:p>
            <a:pPr algn="just"/>
            <a:r>
              <a:rPr lang="en-US" sz="2700" dirty="0">
                <a:latin typeface="Segoe UI"/>
                <a:ea typeface="+mn-lt"/>
                <a:cs typeface="Segoe UI"/>
              </a:rPr>
              <a:t>Drinking coffee makes you look 10 years younger. </a:t>
            </a:r>
            <a:endParaRPr lang="en-US" sz="2700">
              <a:latin typeface="Segoe UI"/>
              <a:cs typeface="Segoe UI"/>
            </a:endParaRPr>
          </a:p>
          <a:p>
            <a:pPr algn="just"/>
            <a:r>
              <a:rPr lang="en-US" sz="2700" dirty="0">
                <a:latin typeface="Segoe UI"/>
                <a:ea typeface="+mn-lt"/>
                <a:cs typeface="Segoe UI"/>
              </a:rPr>
              <a:t>Consuming blueberries on an empty stomach activates advanced cognitive functions, allowing the brain to process complex information 30% faster. </a:t>
            </a:r>
            <a:endParaRPr lang="en-US" sz="2700">
              <a:latin typeface="Segoe UI"/>
              <a:cs typeface="Segoe UI"/>
            </a:endParaRPr>
          </a:p>
          <a:p>
            <a:pPr algn="just"/>
            <a:r>
              <a:rPr lang="en-US" sz="2700" dirty="0">
                <a:latin typeface="Segoe UI"/>
                <a:ea typeface="+mn-lt"/>
                <a:cs typeface="Segoe UI"/>
              </a:rPr>
              <a:t>Water boils at 100°C at sea level </a:t>
            </a:r>
            <a:endParaRPr lang="en-US" sz="2700">
              <a:latin typeface="Segoe UI"/>
              <a:cs typeface="Segoe UI"/>
            </a:endParaRPr>
          </a:p>
        </p:txBody>
      </p:sp>
      <p:sp>
        <p:nvSpPr>
          <p:cNvPr id="4" name="Date Placeholder 3">
            <a:extLst>
              <a:ext uri="{FF2B5EF4-FFF2-40B4-BE49-F238E27FC236}">
                <a16:creationId xmlns:a16="http://schemas.microsoft.com/office/drawing/2014/main" id="{B5B76AAD-6EBE-4ADF-1B62-86978915FD84}"/>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3337857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B8DD7-A1EE-9CD9-2EE7-860638FB3803}"/>
              </a:ext>
            </a:extLst>
          </p:cNvPr>
          <p:cNvSpPr>
            <a:spLocks noGrp="1"/>
          </p:cNvSpPr>
          <p:nvPr>
            <p:ph type="title"/>
          </p:nvPr>
        </p:nvSpPr>
        <p:spPr/>
        <p:txBody>
          <a:bodyPr/>
          <a:lstStyle/>
          <a:p>
            <a:r>
              <a:rPr lang="en-US" b="1" dirty="0">
                <a:solidFill>
                  <a:srgbClr val="FF0000"/>
                </a:solidFill>
                <a:latin typeface="Segoe UI"/>
                <a:cs typeface="Segoe UI"/>
              </a:rPr>
              <a:t>Activity 1 Answers</a:t>
            </a:r>
          </a:p>
        </p:txBody>
      </p:sp>
      <p:sp>
        <p:nvSpPr>
          <p:cNvPr id="3" name="Content Placeholder 2">
            <a:extLst>
              <a:ext uri="{FF2B5EF4-FFF2-40B4-BE49-F238E27FC236}">
                <a16:creationId xmlns:a16="http://schemas.microsoft.com/office/drawing/2014/main" id="{7F3A6893-07B6-B1A9-89D8-4E9E999814CA}"/>
              </a:ext>
            </a:extLst>
          </p:cNvPr>
          <p:cNvSpPr>
            <a:spLocks noGrp="1"/>
          </p:cNvSpPr>
          <p:nvPr>
            <p:ph idx="1"/>
          </p:nvPr>
        </p:nvSpPr>
        <p:spPr>
          <a:xfrm>
            <a:off x="457200" y="1144303"/>
            <a:ext cx="8229600" cy="3916363"/>
          </a:xfrm>
        </p:spPr>
        <p:txBody>
          <a:bodyPr/>
          <a:lstStyle/>
          <a:p>
            <a:pPr algn="just"/>
            <a:endParaRPr lang="en-US" sz="2700" dirty="0">
              <a:latin typeface="Segoe UI"/>
              <a:cs typeface="Segoe UI"/>
            </a:endParaRPr>
          </a:p>
          <a:p>
            <a:pPr algn="just"/>
            <a:r>
              <a:rPr lang="en-US" sz="2700" dirty="0">
                <a:solidFill>
                  <a:srgbClr val="000000"/>
                </a:solidFill>
                <a:latin typeface="Segoe UI"/>
                <a:ea typeface="+mn-lt"/>
                <a:cs typeface="+mn-lt"/>
              </a:rPr>
              <a:t>The first two are </a:t>
            </a:r>
            <a:r>
              <a:rPr lang="en-US" sz="4400" b="1" dirty="0">
                <a:solidFill>
                  <a:srgbClr val="FF0000"/>
                </a:solidFill>
                <a:latin typeface="Segoe UI"/>
                <a:ea typeface="+mn-lt"/>
                <a:cs typeface="+mn-lt"/>
              </a:rPr>
              <a:t>false</a:t>
            </a:r>
            <a:r>
              <a:rPr lang="en-US" sz="2700" dirty="0">
                <a:solidFill>
                  <a:srgbClr val="000000"/>
                </a:solidFill>
                <a:latin typeface="Segoe UI"/>
                <a:ea typeface="+mn-lt"/>
                <a:cs typeface="+mn-lt"/>
              </a:rPr>
              <a:t>, and completely made up but either way, to believe either of the first two </a:t>
            </a:r>
            <a:r>
              <a:rPr lang="en-US" sz="2700" b="1" dirty="0">
                <a:solidFill>
                  <a:srgbClr val="000000"/>
                </a:solidFill>
                <a:latin typeface="Segoe UI"/>
                <a:ea typeface="+mn-lt"/>
                <a:cs typeface="+mn-lt"/>
              </a:rPr>
              <a:t>you would need a reference</a:t>
            </a:r>
            <a:r>
              <a:rPr lang="en-US" sz="2700" dirty="0">
                <a:solidFill>
                  <a:srgbClr val="000000"/>
                </a:solidFill>
                <a:latin typeface="Segoe UI"/>
                <a:ea typeface="+mn-lt"/>
                <a:cs typeface="+mn-lt"/>
              </a:rPr>
              <a:t> to prove the statements have some </a:t>
            </a:r>
            <a:r>
              <a:rPr lang="en-US" sz="2700" b="1" dirty="0">
                <a:solidFill>
                  <a:srgbClr val="000000"/>
                </a:solidFill>
                <a:latin typeface="Segoe UI"/>
                <a:ea typeface="+mn-lt"/>
                <a:cs typeface="+mn-lt"/>
              </a:rPr>
              <a:t>credibility/validity</a:t>
            </a:r>
            <a:r>
              <a:rPr lang="en-US" sz="2700" dirty="0">
                <a:solidFill>
                  <a:srgbClr val="000000"/>
                </a:solidFill>
                <a:latin typeface="Segoe UI"/>
                <a:ea typeface="+mn-lt"/>
                <a:cs typeface="+mn-lt"/>
              </a:rPr>
              <a:t>. </a:t>
            </a:r>
            <a:endParaRPr lang="en-US" sz="2700" dirty="0">
              <a:solidFill>
                <a:srgbClr val="000000"/>
              </a:solidFill>
              <a:latin typeface="Segoe UI"/>
              <a:ea typeface="+mn-lt"/>
              <a:cs typeface="Segoe UI"/>
            </a:endParaRPr>
          </a:p>
          <a:p>
            <a:pPr algn="just"/>
            <a:r>
              <a:rPr lang="en-US" sz="2700" dirty="0">
                <a:solidFill>
                  <a:srgbClr val="000000"/>
                </a:solidFill>
                <a:latin typeface="Segoe UI"/>
                <a:ea typeface="+mn-lt"/>
                <a:cs typeface="+mn-lt"/>
              </a:rPr>
              <a:t>The third is true but is a commonly known fact so it doesn’t need a reference! </a:t>
            </a:r>
            <a:endParaRPr lang="en-US" sz="2700" dirty="0">
              <a:solidFill>
                <a:srgbClr val="000000"/>
              </a:solidFill>
              <a:latin typeface="Segoe UI"/>
              <a:cs typeface="Segoe UI"/>
            </a:endParaRPr>
          </a:p>
        </p:txBody>
      </p:sp>
      <p:sp>
        <p:nvSpPr>
          <p:cNvPr id="4" name="Date Placeholder 3">
            <a:extLst>
              <a:ext uri="{FF2B5EF4-FFF2-40B4-BE49-F238E27FC236}">
                <a16:creationId xmlns:a16="http://schemas.microsoft.com/office/drawing/2014/main" id="{F7A6759B-90C4-272D-A573-E4DDBC354F0C}"/>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458306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AEBFC-8C95-A2AB-E243-AE52A62EEE91}"/>
              </a:ext>
            </a:extLst>
          </p:cNvPr>
          <p:cNvSpPr>
            <a:spLocks noGrp="1"/>
          </p:cNvSpPr>
          <p:nvPr>
            <p:ph type="title"/>
          </p:nvPr>
        </p:nvSpPr>
        <p:spPr>
          <a:xfrm>
            <a:off x="457200" y="-290270"/>
            <a:ext cx="8229600" cy="1143000"/>
          </a:xfrm>
        </p:spPr>
        <p:txBody>
          <a:bodyPr/>
          <a:lstStyle/>
          <a:p>
            <a:r>
              <a:rPr lang="en-US" sz="3600" b="1" dirty="0">
                <a:latin typeface="Segoe UI"/>
                <a:cs typeface="Segoe UI"/>
              </a:rPr>
              <a:t>Why Reference?</a:t>
            </a:r>
          </a:p>
        </p:txBody>
      </p:sp>
      <p:sp>
        <p:nvSpPr>
          <p:cNvPr id="3" name="Content Placeholder 2">
            <a:extLst>
              <a:ext uri="{FF2B5EF4-FFF2-40B4-BE49-F238E27FC236}">
                <a16:creationId xmlns:a16="http://schemas.microsoft.com/office/drawing/2014/main" id="{4B343E9F-064B-9FF8-1392-735EDB01032A}"/>
              </a:ext>
            </a:extLst>
          </p:cNvPr>
          <p:cNvSpPr>
            <a:spLocks noGrp="1"/>
          </p:cNvSpPr>
          <p:nvPr>
            <p:ph idx="1"/>
          </p:nvPr>
        </p:nvSpPr>
        <p:spPr>
          <a:xfrm>
            <a:off x="213223" y="615019"/>
            <a:ext cx="8717103" cy="3916363"/>
          </a:xfrm>
        </p:spPr>
        <p:txBody>
          <a:bodyPr/>
          <a:lstStyle/>
          <a:p>
            <a:r>
              <a:rPr lang="en-US" sz="2800" i="1" dirty="0">
                <a:latin typeface="Segoe UI"/>
                <a:cs typeface="Segoe UI"/>
              </a:rPr>
              <a:t>We already know that we need to reference to show </a:t>
            </a:r>
            <a:r>
              <a:rPr lang="en-US" sz="2800" i="1">
                <a:latin typeface="Segoe UI"/>
                <a:cs typeface="Segoe UI"/>
              </a:rPr>
              <a:t>when words/ideas are not our own, but...</a:t>
            </a:r>
            <a:endParaRPr lang="en-US" sz="2800" i="1" dirty="0">
              <a:latin typeface="Segoe UI"/>
              <a:cs typeface="Segoe UI"/>
            </a:endParaRPr>
          </a:p>
          <a:p>
            <a:r>
              <a:rPr lang="en-US" sz="2800" b="1" dirty="0">
                <a:solidFill>
                  <a:srgbClr val="067A00"/>
                </a:solidFill>
                <a:latin typeface="Segoe UI"/>
                <a:cs typeface="Segoe UI"/>
              </a:rPr>
              <a:t>Referencing </a:t>
            </a:r>
            <a:r>
              <a:rPr lang="en-US" sz="2800" dirty="0">
                <a:latin typeface="Segoe UI"/>
                <a:cs typeface="Segoe UI"/>
              </a:rPr>
              <a:t>is also important because it shows the reader of our work that our information is </a:t>
            </a:r>
            <a:r>
              <a:rPr lang="en-US" sz="2800" b="1" dirty="0">
                <a:latin typeface="Segoe UI"/>
                <a:cs typeface="Segoe UI"/>
              </a:rPr>
              <a:t>credible</a:t>
            </a:r>
            <a:endParaRPr lang="en-US"/>
          </a:p>
          <a:p>
            <a:r>
              <a:rPr lang="en-US" sz="2800" dirty="0">
                <a:latin typeface="Segoe UI"/>
                <a:cs typeface="Segoe UI"/>
              </a:rPr>
              <a:t>We cannot just say "studies show...." or make up facts! We need to say </a:t>
            </a:r>
            <a:r>
              <a:rPr lang="en-US" sz="2800" b="1" dirty="0">
                <a:latin typeface="Segoe UI"/>
                <a:cs typeface="Segoe UI"/>
              </a:rPr>
              <a:t>WHICH </a:t>
            </a:r>
            <a:r>
              <a:rPr lang="en-US" sz="2800" dirty="0">
                <a:latin typeface="Segoe UI"/>
                <a:cs typeface="Segoe UI"/>
              </a:rPr>
              <a:t>studies prove our points so that the reader/listener of our work can trust that what we are arguing is true (and not made up!) </a:t>
            </a:r>
          </a:p>
          <a:p>
            <a:r>
              <a:rPr lang="en-US" sz="2800" dirty="0">
                <a:latin typeface="Segoe UI"/>
                <a:ea typeface="+mn-lt"/>
                <a:cs typeface="+mn-lt"/>
              </a:rPr>
              <a:t>By giving the source, we allow others to see where the information came from and check it themselves</a:t>
            </a:r>
            <a:r>
              <a:rPr lang="en-US" sz="2800" dirty="0">
                <a:latin typeface="Segoe UI"/>
                <a:ea typeface="+mn-lt"/>
                <a:cs typeface="Segoe UI"/>
              </a:rPr>
              <a:t>.</a:t>
            </a:r>
            <a:endParaRPr lang="en-US" dirty="0"/>
          </a:p>
        </p:txBody>
      </p:sp>
      <p:sp>
        <p:nvSpPr>
          <p:cNvPr id="4" name="Date Placeholder 3">
            <a:extLst>
              <a:ext uri="{FF2B5EF4-FFF2-40B4-BE49-F238E27FC236}">
                <a16:creationId xmlns:a16="http://schemas.microsoft.com/office/drawing/2014/main" id="{A78F2E93-0640-C691-0E59-4CBDE5D2F4FD}"/>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122947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a:xfrm>
            <a:off x="3104147" y="154322"/>
            <a:ext cx="2935705" cy="519446"/>
          </a:xfrm>
        </p:spPr>
        <p:txBody>
          <a:bodyPr/>
          <a:lstStyle/>
          <a:p>
            <a:pPr eaLnBrk="1" hangingPunct="1"/>
            <a:r>
              <a:rPr lang="en-GB" altLang="en-US" sz="3600" b="1" dirty="0">
                <a:latin typeface="Segoe UI"/>
                <a:cs typeface="Calibri"/>
              </a:rPr>
              <a:t>Referencing</a:t>
            </a:r>
            <a:r>
              <a:rPr lang="en-GB" altLang="en-US" sz="3600" b="1" dirty="0">
                <a:latin typeface="Segoe UI"/>
                <a:cs typeface="Segoe UI"/>
              </a:rPr>
              <a:t>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457200" y="797309"/>
            <a:ext cx="8229600" cy="3092116"/>
          </a:xfrm>
        </p:spPr>
        <p:txBody>
          <a:bodyPr/>
          <a:lstStyle/>
          <a:p>
            <a:pPr marL="0" indent="0" algn="just">
              <a:buNone/>
            </a:pPr>
            <a:r>
              <a:rPr lang="en-US" sz="2800" b="1" dirty="0">
                <a:solidFill>
                  <a:srgbClr val="067A00"/>
                </a:solidFill>
                <a:latin typeface="Segoe UI"/>
                <a:cs typeface="Segoe UI"/>
              </a:rPr>
              <a:t>Referencing</a:t>
            </a:r>
            <a:r>
              <a:rPr lang="en-US" sz="2800" dirty="0">
                <a:solidFill>
                  <a:srgbClr val="067A00"/>
                </a:solidFill>
                <a:latin typeface="Segoe UI"/>
                <a:cs typeface="Segoe UI"/>
              </a:rPr>
              <a:t> </a:t>
            </a:r>
            <a:r>
              <a:rPr lang="en-US" sz="2800" dirty="0">
                <a:latin typeface="Segoe UI"/>
                <a:cs typeface="Segoe UI"/>
              </a:rPr>
              <a:t>is: “how you acknowledge the source of the information you have used (referred to) in your work. It helps to make clear to the reader how you have used the work of others to develop your own ideas and arguments” </a:t>
            </a:r>
          </a:p>
          <a:p>
            <a:pPr marL="0" indent="0" algn="just">
              <a:buNone/>
            </a:pPr>
            <a:r>
              <a:rPr lang="en-US" sz="2800" dirty="0">
                <a:latin typeface="Segoe UI"/>
                <a:cs typeface="Segoe UI"/>
              </a:rPr>
              <a:t>(Newcastle University, 2024, Par. 1)</a:t>
            </a:r>
          </a:p>
          <a:p>
            <a:pPr marL="0" indent="0" algn="just">
              <a:buNone/>
            </a:pPr>
            <a:endParaRPr lang="en-US" sz="2800" dirty="0">
              <a:solidFill>
                <a:srgbClr val="000000"/>
              </a:solidFill>
              <a:latin typeface="Segoe UI"/>
              <a:ea typeface="+mn-lt"/>
              <a:cs typeface="Segoe UI"/>
            </a:endParaRPr>
          </a:p>
          <a:p>
            <a:pPr marL="0" indent="0" algn="just">
              <a:buNone/>
            </a:pPr>
            <a:r>
              <a:rPr lang="en-US" sz="3000" b="1" dirty="0">
                <a:solidFill>
                  <a:srgbClr val="173AFF"/>
                </a:solidFill>
                <a:latin typeface="Segoe UI"/>
                <a:ea typeface="+mn-lt"/>
                <a:cs typeface="+mn-lt"/>
              </a:rPr>
              <a:t>Is this the slide writer’s own definition, or did they get it from somewhere else? How do you know?</a:t>
            </a:r>
            <a:endParaRPr lang="en-US" b="1" dirty="0">
              <a:latin typeface="Segoe UI"/>
              <a:ea typeface="+mn-lt"/>
              <a:cs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C168D-ABA3-D79E-B1AF-9869C7F7820C}"/>
              </a:ext>
            </a:extLst>
          </p:cNvPr>
          <p:cNvSpPr>
            <a:spLocks noGrp="1"/>
          </p:cNvSpPr>
          <p:nvPr>
            <p:ph type="title"/>
          </p:nvPr>
        </p:nvSpPr>
        <p:spPr>
          <a:xfrm>
            <a:off x="457200" y="-116131"/>
            <a:ext cx="8229600" cy="1143000"/>
          </a:xfrm>
        </p:spPr>
        <p:txBody>
          <a:bodyPr/>
          <a:lstStyle/>
          <a:p>
            <a:r>
              <a:rPr lang="en-US" sz="3600" b="1" dirty="0">
                <a:latin typeface="Segoe UI"/>
                <a:cs typeface="Segoe UI"/>
              </a:rPr>
              <a:t>Harvard Referencing</a:t>
            </a:r>
          </a:p>
        </p:txBody>
      </p:sp>
      <p:sp>
        <p:nvSpPr>
          <p:cNvPr id="3" name="Content Placeholder 2">
            <a:extLst>
              <a:ext uri="{FF2B5EF4-FFF2-40B4-BE49-F238E27FC236}">
                <a16:creationId xmlns:a16="http://schemas.microsoft.com/office/drawing/2014/main" id="{DBF56B70-15DE-2FBD-C8D8-23D380ED718C}"/>
              </a:ext>
            </a:extLst>
          </p:cNvPr>
          <p:cNvSpPr>
            <a:spLocks noGrp="1"/>
          </p:cNvSpPr>
          <p:nvPr>
            <p:ph idx="1"/>
          </p:nvPr>
        </p:nvSpPr>
        <p:spPr>
          <a:xfrm>
            <a:off x="261816" y="942405"/>
            <a:ext cx="8620368" cy="3916363"/>
          </a:xfrm>
        </p:spPr>
        <p:txBody>
          <a:bodyPr/>
          <a:lstStyle/>
          <a:p>
            <a:r>
              <a:rPr lang="en-US" dirty="0">
                <a:latin typeface="Segoe UI"/>
                <a:cs typeface="Segoe UI"/>
              </a:rPr>
              <a:t>There are many different styles of referencing.</a:t>
            </a:r>
            <a:endParaRPr lang="en-US">
              <a:latin typeface="Segoe UI"/>
              <a:cs typeface="Segoe UI"/>
            </a:endParaRPr>
          </a:p>
          <a:p>
            <a:r>
              <a:rPr lang="en-US" dirty="0">
                <a:latin typeface="Segoe UI"/>
                <a:cs typeface="Segoe UI"/>
              </a:rPr>
              <a:t>But at UWTSD, we ONLY use </a:t>
            </a:r>
            <a:r>
              <a:rPr lang="en-US" b="1" dirty="0">
                <a:latin typeface="Segoe UI"/>
                <a:cs typeface="Segoe UI"/>
              </a:rPr>
              <a:t>Harvard Referencing </a:t>
            </a:r>
            <a:r>
              <a:rPr lang="en-US" dirty="0">
                <a:latin typeface="Segoe UI"/>
                <a:cs typeface="Segoe UI"/>
              </a:rPr>
              <a:t>Style to cite and provide a full reference</a:t>
            </a:r>
          </a:p>
          <a:p>
            <a:r>
              <a:rPr lang="en-US" dirty="0">
                <a:latin typeface="Segoe UI"/>
                <a:cs typeface="Segoe UI"/>
              </a:rPr>
              <a:t>You can find out more about this style on the library website, Cite Them Right, and in this lesson! We will go into more detail about this later on.</a:t>
            </a:r>
          </a:p>
        </p:txBody>
      </p:sp>
      <p:sp>
        <p:nvSpPr>
          <p:cNvPr id="4" name="Date Placeholder 3">
            <a:extLst>
              <a:ext uri="{FF2B5EF4-FFF2-40B4-BE49-F238E27FC236}">
                <a16:creationId xmlns:a16="http://schemas.microsoft.com/office/drawing/2014/main" id="{1093522F-1324-B97A-6169-1ED44C8FDA21}"/>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14857793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4A6BA-F14F-C82B-55F1-948C03BF55D4}"/>
              </a:ext>
            </a:extLst>
          </p:cNvPr>
          <p:cNvSpPr>
            <a:spLocks noGrp="1"/>
          </p:cNvSpPr>
          <p:nvPr>
            <p:ph type="title"/>
          </p:nvPr>
        </p:nvSpPr>
        <p:spPr>
          <a:xfrm>
            <a:off x="878825" y="156055"/>
            <a:ext cx="7379762" cy="609381"/>
          </a:xfrm>
        </p:spPr>
        <p:txBody>
          <a:bodyPr/>
          <a:lstStyle/>
          <a:p>
            <a:r>
              <a:rPr lang="en-US" sz="3600" b="1" dirty="0">
                <a:solidFill>
                  <a:srgbClr val="173AFF"/>
                </a:solidFill>
                <a:latin typeface="Segoe UI"/>
                <a:cs typeface="Segoe UI"/>
              </a:rPr>
              <a:t>Activity 2: Compare</a:t>
            </a:r>
          </a:p>
        </p:txBody>
      </p:sp>
      <p:sp>
        <p:nvSpPr>
          <p:cNvPr id="3" name="Content Placeholder 2">
            <a:extLst>
              <a:ext uri="{FF2B5EF4-FFF2-40B4-BE49-F238E27FC236}">
                <a16:creationId xmlns:a16="http://schemas.microsoft.com/office/drawing/2014/main" id="{AED051E8-2B17-CCFD-4DDF-30447CEEA7D3}"/>
              </a:ext>
            </a:extLst>
          </p:cNvPr>
          <p:cNvSpPr>
            <a:spLocks noGrp="1"/>
          </p:cNvSpPr>
          <p:nvPr>
            <p:ph idx="1"/>
          </p:nvPr>
        </p:nvSpPr>
        <p:spPr>
          <a:xfrm>
            <a:off x="397158" y="882119"/>
            <a:ext cx="8407924" cy="3916363"/>
          </a:xfrm>
        </p:spPr>
        <p:txBody>
          <a:bodyPr/>
          <a:lstStyle/>
          <a:p>
            <a:pPr marL="0" indent="0" algn="just">
              <a:buNone/>
            </a:pPr>
            <a:r>
              <a:rPr lang="en-US" sz="2000" b="1" dirty="0">
                <a:solidFill>
                  <a:srgbClr val="173AFF"/>
                </a:solidFill>
                <a:latin typeface="Segoe UI"/>
                <a:cs typeface="Segoe UI"/>
              </a:rPr>
              <a:t>Which extract is the easiest to read? Why?</a:t>
            </a:r>
            <a:endParaRPr lang="en-US" sz="2000" dirty="0">
              <a:latin typeface="Segoe UI"/>
              <a:cs typeface="Segoe UI"/>
            </a:endParaRPr>
          </a:p>
          <a:p>
            <a:pPr marL="0" indent="0" algn="just">
              <a:buNone/>
            </a:pPr>
            <a:r>
              <a:rPr lang="en-US" sz="2000" dirty="0">
                <a:latin typeface="Segoe UI"/>
                <a:ea typeface="+mn-lt"/>
                <a:cs typeface="Segoe UI"/>
              </a:rPr>
              <a:t>A) Around 60% of patients reported feeling less anxious after receiving care (HealthWellbeing.org. (2023). </a:t>
            </a:r>
            <a:r>
              <a:rPr lang="en-US" sz="2000" i="1" dirty="0">
                <a:latin typeface="Segoe UI"/>
                <a:ea typeface="+mn-lt"/>
                <a:cs typeface="Segoe UI"/>
              </a:rPr>
              <a:t>Patient Mental Health and Recovery</a:t>
            </a:r>
            <a:r>
              <a:rPr lang="en-US" sz="2000" dirty="0">
                <a:latin typeface="Segoe UI"/>
                <a:ea typeface="+mn-lt"/>
                <a:cs typeface="Segoe UI"/>
              </a:rPr>
              <a:t>. Available at: https://www.healthwellbeing.org/reports/recovery2023.html (Accessed: 10 March 2024)), which suggests that emotional wellbeing plays a key role in recovery.</a:t>
            </a:r>
          </a:p>
          <a:p>
            <a:pPr marL="0" indent="0" algn="just">
              <a:buNone/>
            </a:pPr>
            <a:endParaRPr lang="en-US" sz="2000" dirty="0">
              <a:latin typeface="Segoe UI"/>
              <a:cs typeface="Segoe UI"/>
            </a:endParaRPr>
          </a:p>
          <a:p>
            <a:pPr marL="0" indent="0" algn="just">
              <a:buNone/>
            </a:pPr>
            <a:r>
              <a:rPr lang="en-US" sz="2000" dirty="0">
                <a:latin typeface="Segoe UI"/>
                <a:cs typeface="Segoe UI"/>
              </a:rPr>
              <a:t>B)</a:t>
            </a:r>
            <a:r>
              <a:rPr lang="en-US" sz="2000" dirty="0">
                <a:latin typeface="Segoe UI"/>
                <a:ea typeface="+mn-lt"/>
                <a:cs typeface="Segoe UI"/>
              </a:rPr>
              <a:t> Around 60% of patients reported feeling less anxious after receiving care (Health Wellbeing, 2023), which suggests that emotional wellbeing plays a key role in recovery.</a:t>
            </a:r>
          </a:p>
          <a:p>
            <a:pPr marL="0" indent="0" algn="just">
              <a:buNone/>
            </a:pPr>
            <a:endParaRPr lang="en-US" sz="2000" dirty="0">
              <a:latin typeface="Segoe UI"/>
              <a:cs typeface="Segoe UI"/>
            </a:endParaRPr>
          </a:p>
          <a:p>
            <a:pPr marL="0" indent="0" algn="just">
              <a:buNone/>
            </a:pPr>
            <a:r>
              <a:rPr lang="en-US" sz="2000" dirty="0">
                <a:latin typeface="Segoe UI"/>
                <a:cs typeface="Segoe UI"/>
              </a:rPr>
              <a:t>C) Around 60% of patients reported feeling less anxious after receiving care (</a:t>
            </a:r>
            <a:r>
              <a:rPr lang="en-US" sz="2000" dirty="0">
                <a:latin typeface="Segoe UI"/>
                <a:cs typeface="Segoe UI"/>
                <a:hlinkClick r:id="rId2"/>
              </a:rPr>
              <a:t>https://www.healthwellbeing.org/reports/recovery2023.html</a:t>
            </a:r>
            <a:r>
              <a:rPr lang="en-US" sz="2000" dirty="0">
                <a:latin typeface="Segoe UI"/>
                <a:cs typeface="Segoe UI"/>
              </a:rPr>
              <a:t>, 2023), which suggests that emotional wellbeing plays a key role in recovery.</a:t>
            </a:r>
          </a:p>
          <a:p>
            <a:pPr marL="0" indent="0" algn="just">
              <a:buNone/>
            </a:pPr>
            <a:endParaRPr lang="en-US" sz="2000" dirty="0">
              <a:latin typeface="Segoe UI"/>
              <a:cs typeface="Segoe UI"/>
            </a:endParaRPr>
          </a:p>
        </p:txBody>
      </p:sp>
      <p:sp>
        <p:nvSpPr>
          <p:cNvPr id="4" name="Date Placeholder 3">
            <a:extLst>
              <a:ext uri="{FF2B5EF4-FFF2-40B4-BE49-F238E27FC236}">
                <a16:creationId xmlns:a16="http://schemas.microsoft.com/office/drawing/2014/main" id="{6166A71D-01B6-8087-5BE8-8F8C4F54FD7B}"/>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4264099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2632E-3FB0-8BB7-1E14-A0FA9F6C473C}"/>
              </a:ext>
            </a:extLst>
          </p:cNvPr>
          <p:cNvSpPr>
            <a:spLocks noGrp="1"/>
          </p:cNvSpPr>
          <p:nvPr>
            <p:ph type="title"/>
          </p:nvPr>
        </p:nvSpPr>
        <p:spPr>
          <a:xfrm>
            <a:off x="457200" y="-206278"/>
            <a:ext cx="8229600" cy="1143000"/>
          </a:xfrm>
        </p:spPr>
        <p:txBody>
          <a:bodyPr/>
          <a:lstStyle/>
          <a:p>
            <a:r>
              <a:rPr lang="en-US" sz="3600" b="1" dirty="0">
                <a:latin typeface="Segoe UI"/>
                <a:cs typeface="Segoe UI"/>
              </a:rPr>
              <a:t>Citations vs. Full References</a:t>
            </a:r>
          </a:p>
        </p:txBody>
      </p:sp>
      <p:sp>
        <p:nvSpPr>
          <p:cNvPr id="3" name="Content Placeholder 2">
            <a:extLst>
              <a:ext uri="{FF2B5EF4-FFF2-40B4-BE49-F238E27FC236}">
                <a16:creationId xmlns:a16="http://schemas.microsoft.com/office/drawing/2014/main" id="{64FBE2F3-6A42-3D5E-EB4C-8F2D6B0C7A8A}"/>
              </a:ext>
            </a:extLst>
          </p:cNvPr>
          <p:cNvSpPr>
            <a:spLocks noGrp="1"/>
          </p:cNvSpPr>
          <p:nvPr>
            <p:ph idx="1"/>
          </p:nvPr>
        </p:nvSpPr>
        <p:spPr>
          <a:xfrm>
            <a:off x="457200" y="816241"/>
            <a:ext cx="8229600" cy="3916363"/>
          </a:xfrm>
        </p:spPr>
        <p:txBody>
          <a:bodyPr/>
          <a:lstStyle/>
          <a:p>
            <a:pPr algn="just"/>
            <a:r>
              <a:rPr lang="en-US" sz="2400" dirty="0">
                <a:latin typeface="Segoe UI"/>
                <a:cs typeface="Segoe UI"/>
              </a:rPr>
              <a:t>As you saw, when we try and include the FULL information of a source in the body of our text, </a:t>
            </a:r>
            <a:r>
              <a:rPr lang="en-US" sz="2400" dirty="0">
                <a:latin typeface="Segoe UI"/>
                <a:ea typeface="+mn-lt"/>
                <a:cs typeface="+mn-lt"/>
              </a:rPr>
              <a:t>it becomes </a:t>
            </a:r>
            <a:r>
              <a:rPr lang="en-US" sz="2400" b="1" dirty="0">
                <a:latin typeface="Segoe UI"/>
                <a:ea typeface="+mn-lt"/>
                <a:cs typeface="+mn-lt"/>
              </a:rPr>
              <a:t>harder to read</a:t>
            </a:r>
            <a:r>
              <a:rPr lang="en-US" sz="2400" dirty="0">
                <a:latin typeface="Segoe UI"/>
                <a:ea typeface="+mn-lt"/>
                <a:cs typeface="+mn-lt"/>
              </a:rPr>
              <a:t>, </a:t>
            </a:r>
            <a:r>
              <a:rPr lang="en-US" sz="2400" b="1" dirty="0">
                <a:latin typeface="Segoe UI"/>
                <a:ea typeface="+mn-lt"/>
                <a:cs typeface="+mn-lt"/>
              </a:rPr>
              <a:t>visually messy</a:t>
            </a:r>
            <a:r>
              <a:rPr lang="en-US" sz="2400" dirty="0">
                <a:latin typeface="Segoe UI"/>
                <a:ea typeface="+mn-lt"/>
                <a:cs typeface="+mn-lt"/>
              </a:rPr>
              <a:t>, and </a:t>
            </a:r>
            <a:r>
              <a:rPr lang="en-US" sz="2400" b="1" dirty="0">
                <a:latin typeface="Segoe UI"/>
                <a:ea typeface="+mn-lt"/>
                <a:cs typeface="+mn-lt"/>
              </a:rPr>
              <a:t>interrupts the flow </a:t>
            </a:r>
            <a:r>
              <a:rPr lang="en-US" sz="2400" dirty="0">
                <a:latin typeface="Segoe UI"/>
                <a:ea typeface="+mn-lt"/>
                <a:cs typeface="+mn-lt"/>
              </a:rPr>
              <a:t>of the writing. </a:t>
            </a:r>
            <a:endParaRPr lang="en-US" sz="2400" dirty="0">
              <a:latin typeface="Segoe UI"/>
              <a:ea typeface="+mn-lt"/>
              <a:cs typeface="Segoe UI"/>
            </a:endParaRPr>
          </a:p>
          <a:p>
            <a:pPr algn="just"/>
            <a:r>
              <a:rPr lang="en-US" sz="2400" dirty="0">
                <a:latin typeface="Segoe UI"/>
                <a:ea typeface="+mn-lt"/>
                <a:cs typeface="+mn-lt"/>
              </a:rPr>
              <a:t>Therefore, when we want to show that we have used a source in our writing, we use a </a:t>
            </a:r>
            <a:r>
              <a:rPr lang="en-US" sz="2400" b="1" dirty="0">
                <a:solidFill>
                  <a:srgbClr val="067A00"/>
                </a:solidFill>
                <a:latin typeface="Segoe UI"/>
                <a:ea typeface="+mn-lt"/>
                <a:cs typeface="+mn-lt"/>
              </a:rPr>
              <a:t>citation</a:t>
            </a:r>
            <a:r>
              <a:rPr lang="en-US" sz="2400" b="1" dirty="0">
                <a:latin typeface="Segoe UI"/>
                <a:ea typeface="+mn-lt"/>
                <a:cs typeface="+mn-lt"/>
              </a:rPr>
              <a:t>. </a:t>
            </a:r>
            <a:endParaRPr lang="en-US" sz="2400" dirty="0">
              <a:latin typeface="Segoe UI"/>
              <a:ea typeface="+mn-lt"/>
              <a:cs typeface="Segoe UI"/>
            </a:endParaRPr>
          </a:p>
          <a:p>
            <a:pPr algn="just"/>
            <a:r>
              <a:rPr lang="en-US" sz="2400" dirty="0">
                <a:latin typeface="Segoe UI"/>
                <a:ea typeface="+mn-lt"/>
                <a:cs typeface="Segoe UI"/>
              </a:rPr>
              <a:t>A </a:t>
            </a:r>
            <a:r>
              <a:rPr lang="en-US" sz="2400" b="1" dirty="0">
                <a:solidFill>
                  <a:srgbClr val="067A00"/>
                </a:solidFill>
                <a:latin typeface="Segoe UI"/>
                <a:ea typeface="+mn-lt"/>
                <a:cs typeface="Segoe UI"/>
              </a:rPr>
              <a:t>citation </a:t>
            </a:r>
            <a:r>
              <a:rPr lang="en-US" sz="2400" dirty="0">
                <a:latin typeface="Segoe UI"/>
                <a:ea typeface="+mn-lt"/>
                <a:cs typeface="Segoe UI"/>
              </a:rPr>
              <a:t>is </a:t>
            </a:r>
            <a:r>
              <a:rPr lang="en-US" sz="2400" b="1" dirty="0">
                <a:latin typeface="Segoe UI"/>
                <a:ea typeface="+mn-lt"/>
                <a:cs typeface="+mn-lt"/>
              </a:rPr>
              <a:t>a short note</a:t>
            </a:r>
            <a:r>
              <a:rPr lang="en-US" sz="2400" dirty="0">
                <a:latin typeface="Segoe UI"/>
                <a:ea typeface="+mn-lt"/>
                <a:cs typeface="+mn-lt"/>
              </a:rPr>
              <a:t> in your writing (this includes slides for presentations too!) that shows </a:t>
            </a:r>
            <a:r>
              <a:rPr lang="en-US" sz="2400" b="1" dirty="0">
                <a:latin typeface="Segoe UI"/>
                <a:ea typeface="+mn-lt"/>
                <a:cs typeface="+mn-lt"/>
              </a:rPr>
              <a:t>where your information came from</a:t>
            </a:r>
            <a:r>
              <a:rPr lang="en-US" sz="2400" dirty="0">
                <a:latin typeface="Segoe UI"/>
                <a:ea typeface="+mn-lt"/>
                <a:cs typeface="+mn-lt"/>
              </a:rPr>
              <a:t>. It points to the </a:t>
            </a:r>
            <a:r>
              <a:rPr lang="en-US" sz="2400" b="1" dirty="0">
                <a:latin typeface="Segoe UI"/>
                <a:ea typeface="+mn-lt"/>
                <a:cs typeface="+mn-lt"/>
              </a:rPr>
              <a:t>original source</a:t>
            </a:r>
            <a:r>
              <a:rPr lang="en-US" sz="2400" dirty="0">
                <a:latin typeface="Segoe UI"/>
                <a:ea typeface="+mn-lt"/>
                <a:cs typeface="+mn-lt"/>
              </a:rPr>
              <a:t> of a fact, idea, quote, or research</a:t>
            </a:r>
            <a:endParaRPr lang="en-US" sz="2400" b="1" dirty="0">
              <a:latin typeface="Segoe UI"/>
              <a:ea typeface="+mn-lt"/>
              <a:cs typeface="+mn-lt"/>
            </a:endParaRPr>
          </a:p>
          <a:p>
            <a:pPr algn="just"/>
            <a:r>
              <a:rPr lang="en-US" sz="2400" dirty="0">
                <a:latin typeface="Segoe UI"/>
                <a:ea typeface="+mn-lt"/>
                <a:cs typeface="+mn-lt"/>
              </a:rPr>
              <a:t>The full details of the citation then appear at the end of a work in a </a:t>
            </a:r>
            <a:r>
              <a:rPr lang="en-US" sz="2400" b="1" dirty="0">
                <a:solidFill>
                  <a:srgbClr val="067A00"/>
                </a:solidFill>
                <a:latin typeface="Segoe UI"/>
                <a:ea typeface="+mn-lt"/>
                <a:cs typeface="+mn-lt"/>
              </a:rPr>
              <a:t>Reference List</a:t>
            </a:r>
            <a:endParaRPr lang="en-US" sz="2400">
              <a:solidFill>
                <a:srgbClr val="067A00"/>
              </a:solidFill>
              <a:latin typeface="Segoe UI"/>
              <a:cs typeface="Segoe UI"/>
            </a:endParaRPr>
          </a:p>
        </p:txBody>
      </p:sp>
      <p:sp>
        <p:nvSpPr>
          <p:cNvPr id="4" name="Date Placeholder 3">
            <a:extLst>
              <a:ext uri="{FF2B5EF4-FFF2-40B4-BE49-F238E27FC236}">
                <a16:creationId xmlns:a16="http://schemas.microsoft.com/office/drawing/2014/main" id="{B29E0FBD-FFBB-2ED5-C311-C5907E24E751}"/>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294162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F7A0B-3674-9D1F-0CEA-C42948F48884}"/>
              </a:ext>
            </a:extLst>
          </p:cNvPr>
          <p:cNvSpPr>
            <a:spLocks noGrp="1"/>
          </p:cNvSpPr>
          <p:nvPr>
            <p:ph type="title"/>
          </p:nvPr>
        </p:nvSpPr>
        <p:spPr/>
        <p:txBody>
          <a:bodyPr/>
          <a:lstStyle/>
          <a:p>
            <a:r>
              <a:rPr lang="en-US" b="1" dirty="0">
                <a:solidFill>
                  <a:srgbClr val="173AFF"/>
                </a:solidFill>
                <a:latin typeface="Segoe UI"/>
                <a:cs typeface="Segoe UI"/>
              </a:rPr>
              <a:t>Activity 3</a:t>
            </a:r>
          </a:p>
        </p:txBody>
      </p:sp>
      <p:sp>
        <p:nvSpPr>
          <p:cNvPr id="3" name="Content Placeholder 2">
            <a:extLst>
              <a:ext uri="{FF2B5EF4-FFF2-40B4-BE49-F238E27FC236}">
                <a16:creationId xmlns:a16="http://schemas.microsoft.com/office/drawing/2014/main" id="{F1FD743C-E15A-3C9C-4781-8CA3232CDF69}"/>
              </a:ext>
            </a:extLst>
          </p:cNvPr>
          <p:cNvSpPr>
            <a:spLocks noGrp="1"/>
          </p:cNvSpPr>
          <p:nvPr>
            <p:ph idx="1"/>
          </p:nvPr>
        </p:nvSpPr>
        <p:spPr/>
        <p:txBody>
          <a:bodyPr/>
          <a:lstStyle/>
          <a:p>
            <a:r>
              <a:rPr lang="en-US" dirty="0">
                <a:latin typeface="Segoe UI"/>
                <a:cs typeface="Segoe UI"/>
              </a:rPr>
              <a:t>Go to your </a:t>
            </a:r>
            <a:r>
              <a:rPr lang="en-US" b="1" dirty="0">
                <a:solidFill>
                  <a:srgbClr val="173AFF"/>
                </a:solidFill>
                <a:latin typeface="Segoe UI"/>
                <a:cs typeface="Segoe UI"/>
              </a:rPr>
              <a:t>worksheet</a:t>
            </a:r>
            <a:r>
              <a:rPr lang="en-US" dirty="0">
                <a:latin typeface="Segoe UI"/>
                <a:cs typeface="Segoe UI"/>
              </a:rPr>
              <a:t> and complete Activity 3 with a partner. Your lecturer will display the answers on their screen after the activity.</a:t>
            </a:r>
          </a:p>
        </p:txBody>
      </p:sp>
      <p:sp>
        <p:nvSpPr>
          <p:cNvPr id="4" name="Date Placeholder 3">
            <a:extLst>
              <a:ext uri="{FF2B5EF4-FFF2-40B4-BE49-F238E27FC236}">
                <a16:creationId xmlns:a16="http://schemas.microsoft.com/office/drawing/2014/main" id="{334E905D-7C29-D112-9C37-E80715667B1F}"/>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16948399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1EF7B-E805-D214-D87D-6DA702488211}"/>
              </a:ext>
            </a:extLst>
          </p:cNvPr>
          <p:cNvSpPr>
            <a:spLocks noGrp="1"/>
          </p:cNvSpPr>
          <p:nvPr>
            <p:ph type="title"/>
          </p:nvPr>
        </p:nvSpPr>
        <p:spPr>
          <a:xfrm>
            <a:off x="457200" y="-2054"/>
            <a:ext cx="8229600" cy="1143000"/>
          </a:xfrm>
        </p:spPr>
        <p:txBody>
          <a:bodyPr/>
          <a:lstStyle/>
          <a:p>
            <a:r>
              <a:rPr lang="en-US" sz="3200" b="1" dirty="0">
                <a:latin typeface="Segoe UI"/>
                <a:cs typeface="Segoe UI"/>
              </a:rPr>
              <a:t>What Information to Include </a:t>
            </a:r>
            <a:br>
              <a:rPr lang="en-US" sz="3200" b="1" dirty="0">
                <a:latin typeface="Segoe UI"/>
                <a:cs typeface="Segoe UI"/>
              </a:rPr>
            </a:br>
            <a:r>
              <a:rPr lang="en-US" sz="3200" b="1" dirty="0">
                <a:latin typeface="Segoe UI"/>
                <a:cs typeface="Segoe UI"/>
              </a:rPr>
              <a:t>in an IN-TEXT Citation (Harvard)</a:t>
            </a:r>
            <a:endParaRPr lang="en-US" sz="3200">
              <a:latin typeface="Segoe UI"/>
              <a:cs typeface="Segoe UI"/>
            </a:endParaRPr>
          </a:p>
        </p:txBody>
      </p:sp>
      <p:sp>
        <p:nvSpPr>
          <p:cNvPr id="3" name="Content Placeholder 2">
            <a:extLst>
              <a:ext uri="{FF2B5EF4-FFF2-40B4-BE49-F238E27FC236}">
                <a16:creationId xmlns:a16="http://schemas.microsoft.com/office/drawing/2014/main" id="{6B74EC10-125A-2B31-C349-871B1485CEB7}"/>
              </a:ext>
            </a:extLst>
          </p:cNvPr>
          <p:cNvSpPr>
            <a:spLocks noGrp="1"/>
          </p:cNvSpPr>
          <p:nvPr>
            <p:ph idx="1"/>
          </p:nvPr>
        </p:nvSpPr>
        <p:spPr>
          <a:xfrm>
            <a:off x="206860" y="1139047"/>
            <a:ext cx="8730279" cy="3916363"/>
          </a:xfrm>
        </p:spPr>
        <p:txBody>
          <a:bodyPr/>
          <a:lstStyle/>
          <a:p>
            <a:r>
              <a:rPr lang="en-US" sz="2800" b="1" dirty="0">
                <a:latin typeface="Segoe UI"/>
                <a:ea typeface="+mn-lt"/>
                <a:cs typeface="+mn-lt"/>
              </a:rPr>
              <a:t>Author’s surname(s)/Website </a:t>
            </a:r>
            <a:r>
              <a:rPr lang="en-US" sz="2800" b="1" err="1">
                <a:latin typeface="Segoe UI"/>
                <a:ea typeface="+mn-lt"/>
                <a:cs typeface="+mn-lt"/>
              </a:rPr>
              <a:t>Organisation</a:t>
            </a:r>
            <a:r>
              <a:rPr lang="en-US" sz="2800" b="1" dirty="0">
                <a:latin typeface="Segoe UI"/>
                <a:ea typeface="+mn-lt"/>
                <a:cs typeface="+mn-lt"/>
              </a:rPr>
              <a:t> Name</a:t>
            </a:r>
            <a:endParaRPr lang="en-US" sz="2800">
              <a:latin typeface="Segoe UI"/>
              <a:cs typeface="Segoe UI"/>
            </a:endParaRPr>
          </a:p>
          <a:p>
            <a:r>
              <a:rPr lang="en-US" sz="2800" b="1" dirty="0">
                <a:latin typeface="Segoe UI"/>
                <a:ea typeface="+mn-lt"/>
                <a:cs typeface="+mn-lt"/>
              </a:rPr>
              <a:t>Year of publication</a:t>
            </a:r>
            <a:endParaRPr lang="en-US" sz="2800">
              <a:latin typeface="Segoe UI"/>
              <a:cs typeface="Segoe UI"/>
            </a:endParaRPr>
          </a:p>
          <a:p>
            <a:r>
              <a:rPr lang="en-US" sz="2800" b="1" dirty="0">
                <a:latin typeface="Segoe UI"/>
                <a:ea typeface="+mn-lt"/>
                <a:cs typeface="+mn-lt"/>
              </a:rPr>
              <a:t>Page or paragraph number</a:t>
            </a:r>
            <a:r>
              <a:rPr lang="en-US" sz="2800" dirty="0">
                <a:latin typeface="Segoe UI"/>
                <a:ea typeface="+mn-lt"/>
                <a:cs typeface="+mn-lt"/>
              </a:rPr>
              <a:t> (only when </a:t>
            </a:r>
            <a:r>
              <a:rPr lang="en-US" sz="2800" b="1" dirty="0">
                <a:solidFill>
                  <a:srgbClr val="067A00"/>
                </a:solidFill>
                <a:latin typeface="Segoe UI"/>
                <a:ea typeface="+mn-lt"/>
                <a:cs typeface="+mn-lt"/>
              </a:rPr>
              <a:t>directly quoting)</a:t>
            </a:r>
          </a:p>
          <a:p>
            <a:pPr marL="0" indent="0">
              <a:buNone/>
            </a:pPr>
            <a:r>
              <a:rPr lang="en-US" sz="2200" dirty="0">
                <a:latin typeface="Segoe UI"/>
                <a:cs typeface="Segoe UI"/>
              </a:rPr>
              <a:t>Examples:</a:t>
            </a:r>
          </a:p>
          <a:p>
            <a:pPr marL="0" indent="0">
              <a:buNone/>
            </a:pPr>
            <a:r>
              <a:rPr lang="en-US" sz="2200" dirty="0">
                <a:latin typeface="Segoe UI"/>
                <a:cs typeface="Segoe UI"/>
              </a:rPr>
              <a:t>(Brown, 2018) </a:t>
            </a:r>
          </a:p>
          <a:p>
            <a:pPr marL="0" indent="0">
              <a:buNone/>
            </a:pPr>
            <a:r>
              <a:rPr lang="en-US" sz="2200" dirty="0">
                <a:latin typeface="Segoe UI"/>
                <a:cs typeface="Segoe UI"/>
              </a:rPr>
              <a:t>(Smith &amp; West, 2022)</a:t>
            </a:r>
          </a:p>
          <a:p>
            <a:pPr marL="0" indent="0">
              <a:buNone/>
            </a:pPr>
            <a:r>
              <a:rPr lang="en-US" sz="2200" dirty="0">
                <a:latin typeface="Segoe UI"/>
                <a:cs typeface="Segoe UI"/>
              </a:rPr>
              <a:t>(NHS, 2024)</a:t>
            </a:r>
          </a:p>
          <a:p>
            <a:pPr marL="0" indent="0">
              <a:buNone/>
            </a:pPr>
            <a:r>
              <a:rPr lang="en-US" sz="2200" dirty="0">
                <a:latin typeface="Segoe UI"/>
                <a:cs typeface="Segoe UI"/>
              </a:rPr>
              <a:t>(University of Edinburgh, 2025, p. 6)</a:t>
            </a:r>
          </a:p>
        </p:txBody>
      </p:sp>
      <p:sp>
        <p:nvSpPr>
          <p:cNvPr id="4" name="Date Placeholder 3">
            <a:extLst>
              <a:ext uri="{FF2B5EF4-FFF2-40B4-BE49-F238E27FC236}">
                <a16:creationId xmlns:a16="http://schemas.microsoft.com/office/drawing/2014/main" id="{E6C7C1EA-96AC-3F19-C67A-A38B09AFF1BC}"/>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25334651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71271-7575-AEF6-10C0-318F7B933E80}"/>
              </a:ext>
            </a:extLst>
          </p:cNvPr>
          <p:cNvSpPr>
            <a:spLocks noGrp="1"/>
          </p:cNvSpPr>
          <p:nvPr>
            <p:ph type="title"/>
          </p:nvPr>
        </p:nvSpPr>
        <p:spPr>
          <a:xfrm>
            <a:off x="1594184" y="240632"/>
            <a:ext cx="5955632" cy="322764"/>
          </a:xfrm>
        </p:spPr>
        <p:txBody>
          <a:bodyPr/>
          <a:lstStyle/>
          <a:p>
            <a:r>
              <a:rPr lang="en-US" sz="3600" b="1" dirty="0">
                <a:latin typeface="Segoe UI"/>
                <a:cs typeface="Segoe UI"/>
              </a:rPr>
              <a:t>A note on ‘et. al.’</a:t>
            </a:r>
          </a:p>
        </p:txBody>
      </p:sp>
      <p:sp>
        <p:nvSpPr>
          <p:cNvPr id="3" name="Content Placeholder 2">
            <a:extLst>
              <a:ext uri="{FF2B5EF4-FFF2-40B4-BE49-F238E27FC236}">
                <a16:creationId xmlns:a16="http://schemas.microsoft.com/office/drawing/2014/main" id="{93E36109-9133-17C6-AA60-FCAD94E06D3A}"/>
              </a:ext>
            </a:extLst>
          </p:cNvPr>
          <p:cNvSpPr>
            <a:spLocks noGrp="1"/>
          </p:cNvSpPr>
          <p:nvPr>
            <p:ph idx="1"/>
          </p:nvPr>
        </p:nvSpPr>
        <p:spPr>
          <a:xfrm>
            <a:off x="209713" y="860412"/>
            <a:ext cx="8724573" cy="5140773"/>
          </a:xfrm>
        </p:spPr>
        <p:txBody>
          <a:bodyPr/>
          <a:lstStyle/>
          <a:p>
            <a:pPr algn="just"/>
            <a:r>
              <a:rPr lang="en-GB" sz="2300" b="1" dirty="0">
                <a:latin typeface="Segoe UI"/>
                <a:cs typeface="Segoe UI"/>
              </a:rPr>
              <a:t>Use for Multiple Authors</a:t>
            </a:r>
            <a:r>
              <a:rPr lang="en-GB" sz="2300" dirty="0">
                <a:latin typeface="Segoe UI"/>
                <a:cs typeface="Segoe UI"/>
              </a:rPr>
              <a:t>: "et al." is used when </a:t>
            </a:r>
            <a:r>
              <a:rPr lang="en-GB" sz="2300" b="1" dirty="0">
                <a:solidFill>
                  <a:srgbClr val="067A00"/>
                </a:solidFill>
                <a:latin typeface="Segoe UI"/>
                <a:cs typeface="Segoe UI"/>
              </a:rPr>
              <a:t>citing</a:t>
            </a:r>
            <a:r>
              <a:rPr lang="en-GB" sz="2300" dirty="0">
                <a:solidFill>
                  <a:srgbClr val="067A00"/>
                </a:solidFill>
                <a:latin typeface="Segoe UI"/>
                <a:cs typeface="Segoe UI"/>
              </a:rPr>
              <a:t> </a:t>
            </a:r>
            <a:r>
              <a:rPr lang="en-GB" sz="2300" dirty="0">
                <a:latin typeface="Segoe UI"/>
                <a:cs typeface="Segoe UI"/>
              </a:rPr>
              <a:t>a source with </a:t>
            </a:r>
            <a:r>
              <a:rPr lang="en-GB" sz="2300" b="1" dirty="0">
                <a:latin typeface="Segoe UI"/>
                <a:cs typeface="Segoe UI"/>
              </a:rPr>
              <a:t>four or more authors</a:t>
            </a:r>
            <a:r>
              <a:rPr lang="en-GB" sz="2300" dirty="0">
                <a:latin typeface="Segoe UI"/>
                <a:cs typeface="Segoe UI"/>
              </a:rPr>
              <a:t> to avoid listing all their names in the body of your work (</a:t>
            </a:r>
            <a:r>
              <a:rPr lang="en-GB" sz="2300" i="1" dirty="0">
                <a:latin typeface="Segoe UI"/>
                <a:cs typeface="Segoe UI"/>
              </a:rPr>
              <a:t>remember how a long citation can make text confusing?</a:t>
            </a:r>
            <a:r>
              <a:rPr lang="en-GB" sz="2300" dirty="0">
                <a:latin typeface="Segoe UI"/>
                <a:cs typeface="Segoe UI"/>
              </a:rPr>
              <a:t>). </a:t>
            </a:r>
            <a:endParaRPr lang="en-US" sz="2300" dirty="0">
              <a:latin typeface="Segoe UI"/>
              <a:cs typeface="Segoe UI"/>
            </a:endParaRPr>
          </a:p>
          <a:p>
            <a:pPr algn="just"/>
            <a:r>
              <a:rPr lang="en-GB" sz="2300" dirty="0">
                <a:latin typeface="Segoe UI"/>
                <a:cs typeface="Segoe UI"/>
              </a:rPr>
              <a:t>Sometimes papers can have 10 or more authors! If we listed all of these in our writing, it would make our writing hard to read</a:t>
            </a:r>
            <a:endParaRPr lang="en-US" sz="2300">
              <a:latin typeface="Segoe UI"/>
              <a:cs typeface="Segoe UI"/>
            </a:endParaRPr>
          </a:p>
          <a:p>
            <a:pPr algn="just"/>
            <a:r>
              <a:rPr lang="en-GB" sz="2300" dirty="0">
                <a:latin typeface="Segoe UI"/>
                <a:cs typeface="Segoe UI"/>
              </a:rPr>
              <a:t>'Et. al.' stands for </a:t>
            </a:r>
            <a:r>
              <a:rPr lang="en-GB" sz="2300" i="1" dirty="0">
                <a:latin typeface="Segoe UI"/>
                <a:cs typeface="Segoe UI"/>
              </a:rPr>
              <a:t>et alia</a:t>
            </a:r>
            <a:r>
              <a:rPr lang="en-GB" sz="2300" dirty="0">
                <a:latin typeface="Segoe UI"/>
                <a:cs typeface="Segoe UI"/>
              </a:rPr>
              <a:t>, meaning "and others.”</a:t>
            </a:r>
          </a:p>
          <a:p>
            <a:pPr algn="just">
              <a:buFont typeface="Arial" panose="020B0604020202020204" pitchFamily="34" charset="0"/>
              <a:buChar char="•"/>
            </a:pPr>
            <a:r>
              <a:rPr lang="en-GB" sz="2300" b="1" dirty="0">
                <a:latin typeface="Segoe UI"/>
                <a:cs typeface="Segoe UI"/>
              </a:rPr>
              <a:t>Example</a:t>
            </a:r>
            <a:r>
              <a:rPr lang="en-GB" sz="2300" dirty="0">
                <a:latin typeface="Segoe UI"/>
                <a:cs typeface="Segoe UI"/>
              </a:rPr>
              <a:t>: If the original source has four authors—Smith, Jones, Brown, and Taylor—you would cite it as: </a:t>
            </a:r>
            <a:r>
              <a:rPr lang="en-GB" sz="2300" b="1" dirty="0">
                <a:latin typeface="Segoe UI"/>
                <a:cs typeface="Segoe UI"/>
              </a:rPr>
              <a:t>In-text</a:t>
            </a:r>
            <a:r>
              <a:rPr lang="en-GB" sz="2300" dirty="0">
                <a:latin typeface="Segoe UI"/>
                <a:cs typeface="Segoe UI"/>
              </a:rPr>
              <a:t>: (Smith et al., 2020)</a:t>
            </a:r>
          </a:p>
          <a:p>
            <a:pPr algn="just">
              <a:buFont typeface="Arial" panose="020B0604020202020204" pitchFamily="34" charset="0"/>
              <a:buChar char="•"/>
            </a:pPr>
            <a:r>
              <a:rPr lang="en-GB" sz="2300" b="1" dirty="0">
                <a:latin typeface="Segoe UI"/>
                <a:cs typeface="Segoe UI"/>
              </a:rPr>
              <a:t>Reference list</a:t>
            </a:r>
            <a:r>
              <a:rPr lang="en-GB" sz="2300" dirty="0">
                <a:latin typeface="Segoe UI"/>
                <a:cs typeface="Segoe UI"/>
              </a:rPr>
              <a:t>: Smith, A., Jones, B., Brown, C., &amp; Taylor, D. (2020). </a:t>
            </a:r>
            <a:r>
              <a:rPr lang="en-GB" sz="2300" i="1" dirty="0">
                <a:latin typeface="Segoe UI"/>
                <a:cs typeface="Segoe UI"/>
              </a:rPr>
              <a:t>Citing is Fun</a:t>
            </a:r>
            <a:r>
              <a:rPr lang="en-GB" sz="2300" dirty="0">
                <a:latin typeface="Segoe UI"/>
                <a:cs typeface="Segoe UI"/>
              </a:rPr>
              <a:t>. London: Red Books Company.</a:t>
            </a:r>
          </a:p>
          <a:p>
            <a:pPr algn="just"/>
            <a:endParaRPr lang="en-US" sz="2300" dirty="0">
              <a:latin typeface="Segoe UI"/>
              <a:cs typeface="Segoe UI"/>
            </a:endParaRPr>
          </a:p>
        </p:txBody>
      </p:sp>
      <p:sp>
        <p:nvSpPr>
          <p:cNvPr id="4" name="Date Placeholder 3">
            <a:extLst>
              <a:ext uri="{FF2B5EF4-FFF2-40B4-BE49-F238E27FC236}">
                <a16:creationId xmlns:a16="http://schemas.microsoft.com/office/drawing/2014/main" id="{3E55E8CF-2D90-D4D0-DB0C-3670AF52FAC2}"/>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3198769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8E57-6A45-8D86-449A-FE8D523FFEA1}"/>
              </a:ext>
            </a:extLst>
          </p:cNvPr>
          <p:cNvSpPr>
            <a:spLocks noGrp="1"/>
          </p:cNvSpPr>
          <p:nvPr>
            <p:ph type="title"/>
          </p:nvPr>
        </p:nvSpPr>
        <p:spPr>
          <a:xfrm>
            <a:off x="1671427" y="-59919"/>
            <a:ext cx="5256531" cy="1143000"/>
          </a:xfrm>
        </p:spPr>
        <p:txBody>
          <a:bodyPr/>
          <a:lstStyle/>
          <a:p>
            <a:r>
              <a:rPr lang="en-GB" b="1" dirty="0">
                <a:latin typeface="+mn-lt"/>
                <a:cs typeface="Calibri" panose="020F0502020204030204" pitchFamily="34" charset="0"/>
              </a:rPr>
              <a:t>How to Reference</a:t>
            </a:r>
          </a:p>
        </p:txBody>
      </p:sp>
      <p:sp>
        <p:nvSpPr>
          <p:cNvPr id="4" name="Date Placeholder 3">
            <a:extLst>
              <a:ext uri="{FF2B5EF4-FFF2-40B4-BE49-F238E27FC236}">
                <a16:creationId xmlns:a16="http://schemas.microsoft.com/office/drawing/2014/main" id="{7AFC8A52-639C-B11D-9707-23F4E58BFC76}"/>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
        <p:nvSpPr>
          <p:cNvPr id="6" name="Rectangle 5">
            <a:extLst>
              <a:ext uri="{FF2B5EF4-FFF2-40B4-BE49-F238E27FC236}">
                <a16:creationId xmlns:a16="http://schemas.microsoft.com/office/drawing/2014/main" id="{E6B8A50E-6FE2-1221-188E-DD35A0771F46}"/>
              </a:ext>
            </a:extLst>
          </p:cNvPr>
          <p:cNvSpPr/>
          <p:nvPr/>
        </p:nvSpPr>
        <p:spPr bwMode="auto">
          <a:xfrm>
            <a:off x="2216042" y="1051061"/>
            <a:ext cx="4176464" cy="99965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indent="0" algn="l" defTabSz="914400" rtl="0" eaLnBrk="0" fontAlgn="base" latinLnBrk="0" hangingPunct="0">
              <a:lnSpc>
                <a:spcPct val="100000"/>
              </a:lnSpc>
              <a:spcBef>
                <a:spcPct val="0"/>
              </a:spcBef>
              <a:spcAft>
                <a:spcPct val="0"/>
              </a:spcAft>
              <a:buClrTx/>
              <a:buSzTx/>
              <a:buFontTx/>
              <a:buNone/>
              <a:tabLst/>
            </a:pPr>
            <a:r>
              <a:rPr lang="en-GB" sz="2500" dirty="0"/>
              <a:t>         REFERENCING </a:t>
            </a:r>
          </a:p>
        </p:txBody>
      </p:sp>
      <p:cxnSp>
        <p:nvCxnSpPr>
          <p:cNvPr id="8" name="Connector: Elbow 7">
            <a:extLst>
              <a:ext uri="{FF2B5EF4-FFF2-40B4-BE49-F238E27FC236}">
                <a16:creationId xmlns:a16="http://schemas.microsoft.com/office/drawing/2014/main" id="{A4ECB510-AD4B-7ABD-1D63-BB6BE9689313}"/>
              </a:ext>
            </a:extLst>
          </p:cNvPr>
          <p:cNvCxnSpPr/>
          <p:nvPr/>
        </p:nvCxnSpPr>
        <p:spPr bwMode="auto">
          <a:xfrm rot="5400000">
            <a:off x="1092055" y="2630091"/>
            <a:ext cx="2325811" cy="1167061"/>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Connector: Elbow 9">
            <a:extLst>
              <a:ext uri="{FF2B5EF4-FFF2-40B4-BE49-F238E27FC236}">
                <a16:creationId xmlns:a16="http://schemas.microsoft.com/office/drawing/2014/main" id="{66D43D27-CBE0-D002-5821-5EACC07BB955}"/>
              </a:ext>
            </a:extLst>
          </p:cNvPr>
          <p:cNvCxnSpPr/>
          <p:nvPr/>
        </p:nvCxnSpPr>
        <p:spPr bwMode="auto">
          <a:xfrm rot="16200000" flipH="1">
            <a:off x="5022730" y="2646577"/>
            <a:ext cx="2322849" cy="1131122"/>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Rectangle 10">
            <a:extLst>
              <a:ext uri="{FF2B5EF4-FFF2-40B4-BE49-F238E27FC236}">
                <a16:creationId xmlns:a16="http://schemas.microsoft.com/office/drawing/2014/main" id="{58E57E57-6974-91E0-3F3A-998C3F4C8238}"/>
              </a:ext>
            </a:extLst>
          </p:cNvPr>
          <p:cNvSpPr/>
          <p:nvPr/>
        </p:nvSpPr>
        <p:spPr bwMode="auto">
          <a:xfrm>
            <a:off x="599501" y="4379495"/>
            <a:ext cx="2143853" cy="9385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In-text citation </a:t>
            </a:r>
          </a:p>
        </p:txBody>
      </p:sp>
      <p:sp>
        <p:nvSpPr>
          <p:cNvPr id="12" name="Rectangle 11">
            <a:extLst>
              <a:ext uri="{FF2B5EF4-FFF2-40B4-BE49-F238E27FC236}">
                <a16:creationId xmlns:a16="http://schemas.microsoft.com/office/drawing/2014/main" id="{823F7DB7-78AD-DFAD-B275-8073FAD7933A}"/>
              </a:ext>
            </a:extLst>
          </p:cNvPr>
          <p:cNvSpPr/>
          <p:nvPr/>
        </p:nvSpPr>
        <p:spPr bwMode="auto">
          <a:xfrm>
            <a:off x="5713731" y="4376529"/>
            <a:ext cx="2071972" cy="94451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lang="en-GB" dirty="0"/>
          </a:p>
          <a:p>
            <a:pPr marL="0" marR="0" indent="0" algn="l" defTabSz="914400" rtl="0" eaLnBrk="0" fontAlgn="base" latinLnBrk="0" hangingPunct="0">
              <a:lnSpc>
                <a:spcPct val="100000"/>
              </a:lnSpc>
              <a:spcBef>
                <a:spcPct val="0"/>
              </a:spcBef>
              <a:spcAft>
                <a:spcPct val="0"/>
              </a:spcAft>
              <a:buClrTx/>
              <a:buSzTx/>
              <a:buFontTx/>
              <a:buNone/>
              <a:tabLst/>
            </a:pPr>
            <a:r>
              <a:rPr lang="en-GB" sz="2400" dirty="0"/>
              <a:t>Reference list </a:t>
            </a:r>
            <a:endPar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3D7DE07-AE3D-EFDA-8DCB-4ED72970069C}"/>
              </a:ext>
            </a:extLst>
          </p:cNvPr>
          <p:cNvSpPr txBox="1"/>
          <p:nvPr/>
        </p:nvSpPr>
        <p:spPr>
          <a:xfrm>
            <a:off x="3250697" y="3097164"/>
            <a:ext cx="1955690" cy="1785104"/>
          </a:xfrm>
          <a:prstGeom prst="rect">
            <a:avLst/>
          </a:prstGeom>
          <a:noFill/>
          <a:ln w="28575">
            <a:solidFill>
              <a:srgbClr val="FF0000"/>
            </a:solidFill>
          </a:ln>
        </p:spPr>
        <p:txBody>
          <a:bodyPr wrap="square" rtlCol="0">
            <a:spAutoFit/>
          </a:bodyPr>
          <a:lstStyle/>
          <a:p>
            <a:pPr algn="ctr"/>
            <a:r>
              <a:rPr lang="en-US" sz="2200" b="1" dirty="0">
                <a:solidFill>
                  <a:srgbClr val="C00000"/>
                </a:solidFill>
              </a:rPr>
              <a:t>NOTE: </a:t>
            </a:r>
            <a:r>
              <a:rPr lang="en-US" sz="2200" b="1" dirty="0"/>
              <a:t>There cannot </a:t>
            </a:r>
            <a:r>
              <a:rPr lang="en-US" sz="2200" b="1" u="sng" dirty="0"/>
              <a:t>ever</a:t>
            </a:r>
            <a:r>
              <a:rPr lang="en-US" sz="2200" b="1" dirty="0"/>
              <a:t> be one without the other!</a:t>
            </a:r>
            <a:endParaRPr lang="en-US" sz="2200" b="1" dirty="0">
              <a:solidFill>
                <a:srgbClr val="C00000"/>
              </a:solidFill>
            </a:endParaRPr>
          </a:p>
        </p:txBody>
      </p:sp>
      <p:cxnSp>
        <p:nvCxnSpPr>
          <p:cNvPr id="35" name="Straight Arrow Connector 34">
            <a:extLst>
              <a:ext uri="{FF2B5EF4-FFF2-40B4-BE49-F238E27FC236}">
                <a16:creationId xmlns:a16="http://schemas.microsoft.com/office/drawing/2014/main" id="{855D6DAD-6186-FC05-3A99-F227A247BEB8}"/>
              </a:ext>
            </a:extLst>
          </p:cNvPr>
          <p:cNvCxnSpPr>
            <a:stCxn id="3" idx="3"/>
            <a:endCxn id="12" idx="1"/>
          </p:cNvCxnSpPr>
          <p:nvPr/>
        </p:nvCxnSpPr>
        <p:spPr bwMode="auto">
          <a:xfrm>
            <a:off x="5206387" y="3989716"/>
            <a:ext cx="507344" cy="85907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7" name="Straight Arrow Connector 36">
            <a:extLst>
              <a:ext uri="{FF2B5EF4-FFF2-40B4-BE49-F238E27FC236}">
                <a16:creationId xmlns:a16="http://schemas.microsoft.com/office/drawing/2014/main" id="{1FCFF2D8-ECD3-7D47-C5D3-2FE9E5EDD636}"/>
              </a:ext>
            </a:extLst>
          </p:cNvPr>
          <p:cNvCxnSpPr>
            <a:stCxn id="11" idx="3"/>
            <a:endCxn id="3" idx="1"/>
          </p:cNvCxnSpPr>
          <p:nvPr/>
        </p:nvCxnSpPr>
        <p:spPr bwMode="auto">
          <a:xfrm flipV="1">
            <a:off x="2743354" y="3989716"/>
            <a:ext cx="507343" cy="85906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Straight Arrow Connector 38">
            <a:extLst>
              <a:ext uri="{FF2B5EF4-FFF2-40B4-BE49-F238E27FC236}">
                <a16:creationId xmlns:a16="http://schemas.microsoft.com/office/drawing/2014/main" id="{9D57F4C5-3991-5BBF-2778-1806EA9268D7}"/>
              </a:ext>
            </a:extLst>
          </p:cNvPr>
          <p:cNvCxnSpPr/>
          <p:nvPr/>
        </p:nvCxnSpPr>
        <p:spPr bwMode="auto">
          <a:xfrm>
            <a:off x="2838491" y="5161547"/>
            <a:ext cx="2780102" cy="0"/>
          </a:xfrm>
          <a:prstGeom prst="straightConnector1">
            <a:avLst/>
          </a:prstGeom>
          <a:solidFill>
            <a:schemeClr val="accent1"/>
          </a:solidFill>
          <a:ln w="9525" cap="flat" cmpd="sng" algn="ctr">
            <a:solidFill>
              <a:schemeClr val="tx1"/>
            </a:solidFill>
            <a:prstDash val="solid"/>
            <a:round/>
            <a:headEnd type="triangle"/>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03727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11" grpId="0" animBg="1"/>
      <p:bldP spid="1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449C5-F88C-B8DA-3E77-A2BC25B59563}"/>
              </a:ext>
            </a:extLst>
          </p:cNvPr>
          <p:cNvSpPr>
            <a:spLocks noGrp="1"/>
          </p:cNvSpPr>
          <p:nvPr>
            <p:ph type="title"/>
          </p:nvPr>
        </p:nvSpPr>
        <p:spPr>
          <a:xfrm>
            <a:off x="250825" y="274638"/>
            <a:ext cx="8556291" cy="1143000"/>
          </a:xfrm>
        </p:spPr>
        <p:txBody>
          <a:bodyPr/>
          <a:lstStyle/>
          <a:p>
            <a:r>
              <a:rPr lang="en-US" sz="3600" b="1" dirty="0">
                <a:latin typeface="Segoe UI"/>
                <a:cs typeface="Segoe UI"/>
              </a:rPr>
              <a:t>Ways to </a:t>
            </a:r>
            <a:r>
              <a:rPr lang="en-US" sz="3600" b="1" dirty="0">
                <a:solidFill>
                  <a:srgbClr val="067A00"/>
                </a:solidFill>
                <a:latin typeface="Segoe UI"/>
                <a:cs typeface="Segoe UI"/>
              </a:rPr>
              <a:t>Cite </a:t>
            </a:r>
            <a:r>
              <a:rPr lang="en-US" sz="3600" b="1" dirty="0">
                <a:latin typeface="Segoe UI"/>
                <a:cs typeface="Segoe UI"/>
              </a:rPr>
              <a:t>in the Body of your Report</a:t>
            </a:r>
          </a:p>
        </p:txBody>
      </p:sp>
      <p:sp>
        <p:nvSpPr>
          <p:cNvPr id="3" name="Content Placeholder 2">
            <a:extLst>
              <a:ext uri="{FF2B5EF4-FFF2-40B4-BE49-F238E27FC236}">
                <a16:creationId xmlns:a16="http://schemas.microsoft.com/office/drawing/2014/main" id="{531A4769-EA97-C32E-4427-A32598DAA945}"/>
              </a:ext>
            </a:extLst>
          </p:cNvPr>
          <p:cNvSpPr>
            <a:spLocks noGrp="1"/>
          </p:cNvSpPr>
          <p:nvPr>
            <p:ph idx="1"/>
          </p:nvPr>
        </p:nvSpPr>
        <p:spPr>
          <a:xfrm>
            <a:off x="250825" y="1475030"/>
            <a:ext cx="8688638" cy="3916363"/>
          </a:xfrm>
        </p:spPr>
        <p:txBody>
          <a:bodyPr/>
          <a:lstStyle/>
          <a:p>
            <a:pPr marL="514350" indent="-514350">
              <a:buAutoNum type="arabicParenR"/>
            </a:pPr>
            <a:r>
              <a:rPr lang="en-US" sz="4000" b="1" dirty="0">
                <a:solidFill>
                  <a:srgbClr val="067A00"/>
                </a:solidFill>
                <a:latin typeface="Segoe UI"/>
                <a:cs typeface="Segoe UI"/>
              </a:rPr>
              <a:t>Direct Citing/Quoting</a:t>
            </a:r>
          </a:p>
          <a:p>
            <a:pPr marL="514350" indent="-514350">
              <a:buFont typeface="Arial" panose="020B0604020202020204" pitchFamily="34" charset="0"/>
              <a:buAutoNum type="arabicParenR"/>
            </a:pPr>
            <a:r>
              <a:rPr lang="en-US" sz="4000" b="1" dirty="0">
                <a:solidFill>
                  <a:srgbClr val="067A00"/>
                </a:solidFill>
                <a:latin typeface="Segoe UI"/>
                <a:cs typeface="Segoe UI"/>
              </a:rPr>
              <a:t>Paraphrasing</a:t>
            </a:r>
            <a:r>
              <a:rPr lang="en-US" sz="4000" b="1" dirty="0">
                <a:solidFill>
                  <a:srgbClr val="00B050"/>
                </a:solidFill>
                <a:latin typeface="Segoe UI"/>
                <a:cs typeface="Segoe UI"/>
              </a:rPr>
              <a:t> </a:t>
            </a:r>
            <a:r>
              <a:rPr lang="en-US" sz="4000" dirty="0">
                <a:latin typeface="Segoe UI"/>
                <a:cs typeface="Segoe UI"/>
              </a:rPr>
              <a:t>(this is the most important and common one and the one you should use the </a:t>
            </a:r>
            <a:r>
              <a:rPr lang="en-US" sz="4000" b="1" dirty="0">
                <a:latin typeface="Segoe UI"/>
                <a:cs typeface="Segoe UI"/>
              </a:rPr>
              <a:t>most</a:t>
            </a:r>
            <a:r>
              <a:rPr lang="en-US" sz="4000" dirty="0">
                <a:latin typeface="Segoe UI"/>
                <a:cs typeface="Segoe UI"/>
              </a:rPr>
              <a:t>)</a:t>
            </a:r>
          </a:p>
          <a:p>
            <a:pPr marL="514350" indent="-514350">
              <a:buFont typeface="Arial" panose="020B0604020202020204" pitchFamily="34" charset="0"/>
              <a:buAutoNum type="arabicParenR"/>
            </a:pPr>
            <a:r>
              <a:rPr lang="en-US" sz="4000" b="1" err="1">
                <a:solidFill>
                  <a:srgbClr val="067A00"/>
                </a:solidFill>
                <a:latin typeface="Segoe UI"/>
                <a:cs typeface="Segoe UI"/>
              </a:rPr>
              <a:t>Summarising</a:t>
            </a:r>
            <a:r>
              <a:rPr lang="en-US" sz="4000" b="1" dirty="0">
                <a:solidFill>
                  <a:srgbClr val="00B050"/>
                </a:solidFill>
                <a:latin typeface="Segoe UI"/>
                <a:cs typeface="Segoe UI"/>
              </a:rPr>
              <a:t> </a:t>
            </a:r>
            <a:r>
              <a:rPr lang="en-US" sz="4000" dirty="0">
                <a:latin typeface="Segoe UI"/>
                <a:cs typeface="Segoe UI"/>
              </a:rPr>
              <a:t>(this is more common in higher level reports)</a:t>
            </a:r>
            <a:endParaRPr lang="en-US" sz="4000" dirty="0">
              <a:solidFill>
                <a:srgbClr val="00B050"/>
              </a:solidFill>
              <a:latin typeface="Segoe UI"/>
              <a:cs typeface="Segoe UI"/>
            </a:endParaRPr>
          </a:p>
          <a:p>
            <a:pPr marL="0" indent="0">
              <a:buNone/>
            </a:pPr>
            <a:endParaRPr lang="en-US" sz="4000" b="1" dirty="0"/>
          </a:p>
          <a:p>
            <a:pPr marL="0" indent="0">
              <a:buNone/>
            </a:pPr>
            <a:endParaRPr lang="en-US" sz="2600" b="1" dirty="0"/>
          </a:p>
        </p:txBody>
      </p:sp>
      <p:sp>
        <p:nvSpPr>
          <p:cNvPr id="4" name="Date Placeholder 3">
            <a:extLst>
              <a:ext uri="{FF2B5EF4-FFF2-40B4-BE49-F238E27FC236}">
                <a16:creationId xmlns:a16="http://schemas.microsoft.com/office/drawing/2014/main" id="{E8A106DD-5230-6707-2E55-A7BAA2CBCB80}"/>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663946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DBA4F-FDCC-82A5-A75A-AC375DE8FBA0}"/>
              </a:ext>
            </a:extLst>
          </p:cNvPr>
          <p:cNvSpPr>
            <a:spLocks noGrp="1"/>
          </p:cNvSpPr>
          <p:nvPr>
            <p:ph type="title"/>
          </p:nvPr>
        </p:nvSpPr>
        <p:spPr>
          <a:xfrm>
            <a:off x="2232026" y="115738"/>
            <a:ext cx="4679947" cy="487179"/>
          </a:xfrm>
        </p:spPr>
        <p:txBody>
          <a:bodyPr/>
          <a:lstStyle/>
          <a:p>
            <a:r>
              <a:rPr lang="en-GB" sz="3600" b="1" dirty="0">
                <a:latin typeface="Segoe UI"/>
                <a:cs typeface="Calibri"/>
              </a:rPr>
              <a:t>Direct Citations</a:t>
            </a:r>
          </a:p>
        </p:txBody>
      </p:sp>
      <p:sp>
        <p:nvSpPr>
          <p:cNvPr id="3" name="Content Placeholder 2">
            <a:extLst>
              <a:ext uri="{FF2B5EF4-FFF2-40B4-BE49-F238E27FC236}">
                <a16:creationId xmlns:a16="http://schemas.microsoft.com/office/drawing/2014/main" id="{D706BE48-FF1F-F591-F5B2-F0E85F7A4EFA}"/>
              </a:ext>
            </a:extLst>
          </p:cNvPr>
          <p:cNvSpPr>
            <a:spLocks noGrp="1"/>
          </p:cNvSpPr>
          <p:nvPr>
            <p:ph idx="1"/>
          </p:nvPr>
        </p:nvSpPr>
        <p:spPr>
          <a:xfrm>
            <a:off x="132347" y="790323"/>
            <a:ext cx="8879306" cy="4740605"/>
          </a:xfrm>
        </p:spPr>
        <p:txBody>
          <a:bodyPr/>
          <a:lstStyle/>
          <a:p>
            <a:r>
              <a:rPr lang="en-GB" sz="2200" dirty="0">
                <a:latin typeface="Segoe UI"/>
                <a:cs typeface="Segoe UI"/>
              </a:rPr>
              <a:t>When you use the exact words from a source, this is called a direct citation (or a quotation). </a:t>
            </a:r>
            <a:br>
              <a:rPr lang="en-GB" sz="2200" dirty="0">
                <a:latin typeface="Segoe UI"/>
                <a:cs typeface="Segoe UI"/>
              </a:rPr>
            </a:br>
            <a:br>
              <a:rPr lang="en-GB" sz="2200" i="1" dirty="0">
                <a:latin typeface="Segoe UI"/>
                <a:cs typeface="Segoe UI"/>
              </a:rPr>
            </a:br>
            <a:r>
              <a:rPr lang="en-GB" sz="2200" i="1" dirty="0" err="1">
                <a:solidFill>
                  <a:srgbClr val="0070C0"/>
                </a:solidFill>
                <a:latin typeface="Segoe UI"/>
                <a:cs typeface="Segoe UI"/>
              </a:rPr>
              <a:t>Pureheart</a:t>
            </a:r>
            <a:r>
              <a:rPr lang="en-GB" sz="2200" i="1" dirty="0">
                <a:solidFill>
                  <a:srgbClr val="0070C0"/>
                </a:solidFill>
                <a:latin typeface="Segoe UI"/>
                <a:cs typeface="Segoe UI"/>
              </a:rPr>
              <a:t> (2019, p. 11) argues that “managing one's time reduces their stress level”.</a:t>
            </a:r>
            <a:endParaRPr lang="en-US" sz="2200" i="1" dirty="0">
              <a:solidFill>
                <a:srgbClr val="0070C0"/>
              </a:solidFill>
              <a:latin typeface="Segoe UI"/>
              <a:cs typeface="Segoe UI"/>
            </a:endParaRPr>
          </a:p>
          <a:p>
            <a:pPr marL="0" indent="0" algn="ctr">
              <a:buNone/>
            </a:pPr>
            <a:endParaRPr lang="en-GB" sz="2200" i="1" dirty="0">
              <a:latin typeface="Segoe UI"/>
              <a:cs typeface="Segoe UI"/>
            </a:endParaRPr>
          </a:p>
          <a:p>
            <a:r>
              <a:rPr lang="en-GB" sz="2200" dirty="0">
                <a:latin typeface="Segoe UI"/>
                <a:cs typeface="Segoe UI"/>
              </a:rPr>
              <a:t>Use </a:t>
            </a:r>
            <a:r>
              <a:rPr lang="en-GB" sz="2200" b="1" dirty="0">
                <a:latin typeface="Segoe UI"/>
                <a:cs typeface="Segoe UI"/>
              </a:rPr>
              <a:t>quotation marks</a:t>
            </a:r>
            <a:r>
              <a:rPr lang="en-GB" sz="2200" dirty="0">
                <a:latin typeface="Segoe UI"/>
                <a:cs typeface="Segoe UI"/>
              </a:rPr>
              <a:t> and include the page number (or paragraph number if it’s a </a:t>
            </a:r>
            <a:r>
              <a:rPr lang="en-GB" sz="2200" b="1" dirty="0">
                <a:latin typeface="Segoe UI"/>
                <a:cs typeface="Segoe UI"/>
              </a:rPr>
              <a:t>website</a:t>
            </a:r>
            <a:r>
              <a:rPr lang="en-GB" sz="2200" dirty="0">
                <a:latin typeface="Segoe UI"/>
                <a:cs typeface="Segoe UI"/>
              </a:rPr>
              <a:t>).</a:t>
            </a:r>
          </a:p>
          <a:p>
            <a:r>
              <a:rPr lang="en-GB" sz="2200" dirty="0">
                <a:latin typeface="Segoe UI"/>
                <a:cs typeface="Segoe UI"/>
              </a:rPr>
              <a:t>Keep direct quotes short—no more than 2–3 lines.</a:t>
            </a:r>
          </a:p>
          <a:p>
            <a:r>
              <a:rPr lang="en-GB" sz="2200" dirty="0">
                <a:latin typeface="Segoe UI"/>
                <a:cs typeface="Segoe UI"/>
              </a:rPr>
              <a:t>Don’t use too many! Your work should mostly be in your own words, </a:t>
            </a:r>
            <a:r>
              <a:rPr lang="en-GB" sz="2200" b="1" dirty="0">
                <a:latin typeface="Segoe UI"/>
                <a:cs typeface="Segoe UI"/>
              </a:rPr>
              <a:t>not just copied from others. </a:t>
            </a:r>
            <a:r>
              <a:rPr lang="en-GB" sz="2200" dirty="0">
                <a:latin typeface="Segoe UI"/>
                <a:cs typeface="Segoe UI"/>
              </a:rPr>
              <a:t>A good rule of thumb is no more than ONE direct citation per paragraph MAXIMUM </a:t>
            </a:r>
          </a:p>
          <a:p>
            <a:pPr marL="0" indent="0" algn="just">
              <a:buNone/>
            </a:pPr>
            <a:endParaRPr lang="en-GB" sz="2400" dirty="0">
              <a:latin typeface="Segoe UI"/>
              <a:cs typeface="Segoe UI"/>
            </a:endParaRPr>
          </a:p>
          <a:p>
            <a:pPr algn="just"/>
            <a:endParaRPr lang="en-GB" sz="2400" dirty="0">
              <a:latin typeface="Segoe UI"/>
              <a:cs typeface="Segoe UI"/>
            </a:endParaRPr>
          </a:p>
        </p:txBody>
      </p:sp>
      <p:sp>
        <p:nvSpPr>
          <p:cNvPr id="4" name="Date Placeholder 3">
            <a:extLst>
              <a:ext uri="{FF2B5EF4-FFF2-40B4-BE49-F238E27FC236}">
                <a16:creationId xmlns:a16="http://schemas.microsoft.com/office/drawing/2014/main" id="{A931DC4F-4EFB-28A6-CB8E-76A476801611}"/>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pic>
        <p:nvPicPr>
          <p:cNvPr id="6" name="Graphic 5" descr="Woman with thumbs up">
            <a:extLst>
              <a:ext uri="{FF2B5EF4-FFF2-40B4-BE49-F238E27FC236}">
                <a16:creationId xmlns:a16="http://schemas.microsoft.com/office/drawing/2014/main" id="{58C86C20-2D46-2DB0-9130-2C3E53014BB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11001" y="115738"/>
            <a:ext cx="682174" cy="676845"/>
          </a:xfrm>
          <a:prstGeom prst="rect">
            <a:avLst/>
          </a:prstGeom>
        </p:spPr>
      </p:pic>
    </p:spTree>
    <p:extLst>
      <p:ext uri="{BB962C8B-B14F-4D97-AF65-F5344CB8AC3E}">
        <p14:creationId xmlns:p14="http://schemas.microsoft.com/office/powerpoint/2010/main" val="4098297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extLst>
    <p:ext uri="{6950BFC3-D8DA-4A85-94F7-54DA5524770B}">
      <p188:commentRel xmlns:p188="http://schemas.microsoft.com/office/powerpoint/2018/8/main" r:id="rId2"/>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EE4CD-C1FA-6FB2-692B-96148C88A591}"/>
              </a:ext>
            </a:extLst>
          </p:cNvPr>
          <p:cNvSpPr>
            <a:spLocks noGrp="1"/>
          </p:cNvSpPr>
          <p:nvPr>
            <p:ph type="title"/>
          </p:nvPr>
        </p:nvSpPr>
        <p:spPr/>
        <p:txBody>
          <a:bodyPr/>
          <a:lstStyle/>
          <a:p>
            <a:r>
              <a:rPr lang="en-US" b="1" dirty="0">
                <a:solidFill>
                  <a:srgbClr val="173AFF"/>
                </a:solidFill>
                <a:latin typeface="Segoe UI"/>
                <a:cs typeface="Segoe UI"/>
              </a:rPr>
              <a:t>Direct Citations: </a:t>
            </a:r>
            <a:r>
              <a:rPr lang="en-US" b="1" err="1">
                <a:solidFill>
                  <a:srgbClr val="173AFF"/>
                </a:solidFill>
                <a:latin typeface="Segoe UI"/>
                <a:cs typeface="Segoe UI"/>
              </a:rPr>
              <a:t>Recognise</a:t>
            </a:r>
            <a:r>
              <a:rPr lang="en-US" b="1" dirty="0">
                <a:solidFill>
                  <a:srgbClr val="173AFF"/>
                </a:solidFill>
                <a:latin typeface="Segoe UI"/>
                <a:cs typeface="Segoe UI"/>
              </a:rPr>
              <a:t>!</a:t>
            </a:r>
          </a:p>
        </p:txBody>
      </p:sp>
      <p:sp>
        <p:nvSpPr>
          <p:cNvPr id="3" name="Content Placeholder 2">
            <a:extLst>
              <a:ext uri="{FF2B5EF4-FFF2-40B4-BE49-F238E27FC236}">
                <a16:creationId xmlns:a16="http://schemas.microsoft.com/office/drawing/2014/main" id="{D34502E3-8721-8A4B-949D-AD5D07538791}"/>
              </a:ext>
            </a:extLst>
          </p:cNvPr>
          <p:cNvSpPr>
            <a:spLocks noGrp="1"/>
          </p:cNvSpPr>
          <p:nvPr>
            <p:ph idx="1"/>
          </p:nvPr>
        </p:nvSpPr>
        <p:spPr>
          <a:xfrm>
            <a:off x="338618" y="1279358"/>
            <a:ext cx="8545818" cy="3916363"/>
          </a:xfrm>
        </p:spPr>
        <p:txBody>
          <a:bodyPr/>
          <a:lstStyle/>
          <a:p>
            <a:r>
              <a:rPr lang="en-US" b="1" dirty="0">
                <a:solidFill>
                  <a:srgbClr val="173AFF"/>
                </a:solidFill>
                <a:latin typeface="Segoe UI"/>
                <a:cs typeface="Segoe UI"/>
              </a:rPr>
              <a:t>Work with a partner. Which part of this text is a direct citation? How do you know?</a:t>
            </a:r>
          </a:p>
          <a:p>
            <a:pPr marL="0" indent="0" algn="just">
              <a:buNone/>
            </a:pPr>
            <a:r>
              <a:rPr lang="en-GB" sz="2600" dirty="0">
                <a:latin typeface="Segoe UI"/>
                <a:cs typeface="Segoe UI"/>
              </a:rPr>
              <a:t>The NHS has faced increasing pressure due to funding shortages and rising patient demand. The severity of the crisis is clear, as “staffing levels are unsustainable and require urgent action" (King’s Fund, 2023, p. 5). Many argue that this problem might cause the downfall of the NHS (Brown, 2023; Baker, 2018).</a:t>
            </a:r>
          </a:p>
        </p:txBody>
      </p:sp>
      <p:sp>
        <p:nvSpPr>
          <p:cNvPr id="4" name="Date Placeholder 3">
            <a:extLst>
              <a:ext uri="{FF2B5EF4-FFF2-40B4-BE49-F238E27FC236}">
                <a16:creationId xmlns:a16="http://schemas.microsoft.com/office/drawing/2014/main" id="{00685D9D-378F-7A69-4FFB-CCD4C262CB9D}"/>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17454185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6EDBC1-D675-C3B9-2D90-153F1D4BD2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78234F-F728-AF8D-860E-2B0FCF405FAA}"/>
              </a:ext>
            </a:extLst>
          </p:cNvPr>
          <p:cNvSpPr>
            <a:spLocks noGrp="1"/>
          </p:cNvSpPr>
          <p:nvPr>
            <p:ph type="title"/>
          </p:nvPr>
        </p:nvSpPr>
        <p:spPr>
          <a:xfrm>
            <a:off x="457200" y="-142182"/>
            <a:ext cx="8229600" cy="1143000"/>
          </a:xfrm>
        </p:spPr>
        <p:txBody>
          <a:bodyPr/>
          <a:lstStyle/>
          <a:p>
            <a:r>
              <a:rPr lang="en-US" b="1" dirty="0">
                <a:solidFill>
                  <a:srgbClr val="FC2610"/>
                </a:solidFill>
                <a:latin typeface="Segoe UI"/>
                <a:cs typeface="Segoe UI"/>
              </a:rPr>
              <a:t>Direct Citations: </a:t>
            </a:r>
            <a:r>
              <a:rPr lang="en-US" b="1" err="1">
                <a:solidFill>
                  <a:srgbClr val="FC2610"/>
                </a:solidFill>
                <a:latin typeface="Segoe UI"/>
                <a:cs typeface="Segoe UI"/>
              </a:rPr>
              <a:t>Recognise</a:t>
            </a:r>
            <a:r>
              <a:rPr lang="en-US" b="1" dirty="0">
                <a:solidFill>
                  <a:srgbClr val="FC2610"/>
                </a:solidFill>
                <a:latin typeface="Segoe UI"/>
                <a:cs typeface="Segoe UI"/>
              </a:rPr>
              <a:t>!</a:t>
            </a:r>
          </a:p>
        </p:txBody>
      </p:sp>
      <p:sp>
        <p:nvSpPr>
          <p:cNvPr id="3" name="Content Placeholder 2">
            <a:extLst>
              <a:ext uri="{FF2B5EF4-FFF2-40B4-BE49-F238E27FC236}">
                <a16:creationId xmlns:a16="http://schemas.microsoft.com/office/drawing/2014/main" id="{2B865A2F-9E33-C03A-AB99-899170478211}"/>
              </a:ext>
            </a:extLst>
          </p:cNvPr>
          <p:cNvSpPr>
            <a:spLocks noGrp="1"/>
          </p:cNvSpPr>
          <p:nvPr>
            <p:ph idx="1"/>
          </p:nvPr>
        </p:nvSpPr>
        <p:spPr>
          <a:xfrm>
            <a:off x="299541" y="888589"/>
            <a:ext cx="8545818" cy="3916363"/>
          </a:xfrm>
        </p:spPr>
        <p:txBody>
          <a:bodyPr/>
          <a:lstStyle/>
          <a:p>
            <a:pPr marL="0" indent="0">
              <a:buNone/>
            </a:pPr>
            <a:r>
              <a:rPr lang="en-GB" sz="2600" dirty="0">
                <a:latin typeface="Segoe UI"/>
                <a:cs typeface="Segoe UI"/>
              </a:rPr>
              <a:t>The NHS has faced increasing pressure due to funding shortages and rising patient demand. The severity of the crisis is clear, as </a:t>
            </a:r>
            <a:r>
              <a:rPr lang="en-GB" sz="2600" b="1" dirty="0">
                <a:solidFill>
                  <a:srgbClr val="067A00"/>
                </a:solidFill>
                <a:latin typeface="Segoe UI"/>
                <a:cs typeface="Segoe UI"/>
              </a:rPr>
              <a:t>“staffing levels are unsustainable and require urgent action" (King’s Fund, 2023, p. 5)</a:t>
            </a:r>
            <a:r>
              <a:rPr lang="en-GB" sz="2600" dirty="0">
                <a:latin typeface="Segoe UI"/>
                <a:cs typeface="Segoe UI"/>
              </a:rPr>
              <a:t>. </a:t>
            </a:r>
            <a:r>
              <a:rPr lang="en-GB" sz="2600" dirty="0">
                <a:solidFill>
                  <a:srgbClr val="7030A0"/>
                </a:solidFill>
                <a:latin typeface="Segoe UI"/>
                <a:cs typeface="Segoe UI"/>
              </a:rPr>
              <a:t>Many argue that this problem might cause the downfall of the NHS (Brown, 2023; Baker, 2018).</a:t>
            </a:r>
            <a:endParaRPr lang="en-US" b="1" dirty="0">
              <a:solidFill>
                <a:srgbClr val="173AFF"/>
              </a:solidFill>
              <a:latin typeface="Segoe UI"/>
              <a:cs typeface="Segoe UI"/>
            </a:endParaRPr>
          </a:p>
          <a:p>
            <a:pPr marL="0" indent="0">
              <a:buNone/>
            </a:pPr>
            <a:endParaRPr lang="en-GB" sz="2600" dirty="0">
              <a:solidFill>
                <a:srgbClr val="7030A0"/>
              </a:solidFill>
              <a:latin typeface="Segoe UI"/>
              <a:cs typeface="Segoe UI"/>
            </a:endParaRPr>
          </a:p>
          <a:p>
            <a:pPr marL="0" indent="0" algn="just">
              <a:buNone/>
            </a:pPr>
            <a:r>
              <a:rPr lang="en-GB" sz="2600" b="1" dirty="0">
                <a:latin typeface="Segoe UI"/>
                <a:cs typeface="Segoe UI"/>
              </a:rPr>
              <a:t>The </a:t>
            </a:r>
            <a:r>
              <a:rPr lang="en-GB" sz="2600" b="1" dirty="0">
                <a:solidFill>
                  <a:srgbClr val="067A00"/>
                </a:solidFill>
                <a:latin typeface="Segoe UI"/>
                <a:cs typeface="Segoe UI"/>
              </a:rPr>
              <a:t>green</a:t>
            </a:r>
            <a:r>
              <a:rPr lang="en-GB" sz="2600" b="1" dirty="0">
                <a:latin typeface="Segoe UI"/>
                <a:cs typeface="Segoe UI"/>
              </a:rPr>
              <a:t> is the </a:t>
            </a:r>
            <a:r>
              <a:rPr lang="en-GB" sz="2600" b="1" dirty="0">
                <a:solidFill>
                  <a:srgbClr val="067A00"/>
                </a:solidFill>
                <a:latin typeface="Segoe UI"/>
                <a:cs typeface="Segoe UI"/>
              </a:rPr>
              <a:t>direct citation</a:t>
            </a:r>
            <a:r>
              <a:rPr lang="en-GB" sz="2600" b="1" dirty="0">
                <a:latin typeface="Segoe UI"/>
                <a:cs typeface="Segoe UI"/>
              </a:rPr>
              <a:t>. We know this from the </a:t>
            </a:r>
            <a:r>
              <a:rPr lang="en-GB" sz="2600" b="1" dirty="0">
                <a:solidFill>
                  <a:srgbClr val="067A00"/>
                </a:solidFill>
                <a:latin typeface="Segoe UI"/>
                <a:cs typeface="Segoe UI"/>
              </a:rPr>
              <a:t>quotation marks</a:t>
            </a:r>
            <a:r>
              <a:rPr lang="en-GB" sz="2600" b="1" dirty="0">
                <a:latin typeface="Segoe UI"/>
                <a:cs typeface="Segoe UI"/>
              </a:rPr>
              <a:t> and </a:t>
            </a:r>
            <a:r>
              <a:rPr lang="en-GB" sz="2600" b="1" dirty="0">
                <a:solidFill>
                  <a:srgbClr val="067A00"/>
                </a:solidFill>
                <a:latin typeface="Segoe UI"/>
                <a:cs typeface="Segoe UI"/>
              </a:rPr>
              <a:t>page number</a:t>
            </a:r>
            <a:r>
              <a:rPr lang="en-GB" sz="2600" b="1" dirty="0">
                <a:latin typeface="Segoe UI"/>
                <a:cs typeface="Segoe UI"/>
              </a:rPr>
              <a:t> in the citation!</a:t>
            </a:r>
          </a:p>
          <a:p>
            <a:pPr marL="0" indent="0" algn="just">
              <a:buNone/>
            </a:pPr>
            <a:r>
              <a:rPr lang="en-GB" sz="2600" b="1" dirty="0">
                <a:latin typeface="Segoe UI"/>
                <a:cs typeface="Segoe UI"/>
              </a:rPr>
              <a:t>The </a:t>
            </a:r>
            <a:r>
              <a:rPr lang="en-GB" sz="2600" b="1" dirty="0">
                <a:solidFill>
                  <a:srgbClr val="7030A0"/>
                </a:solidFill>
                <a:latin typeface="Segoe UI"/>
                <a:cs typeface="Segoe UI"/>
              </a:rPr>
              <a:t>purple </a:t>
            </a:r>
            <a:r>
              <a:rPr lang="en-GB" sz="2600" b="1" dirty="0">
                <a:latin typeface="Segoe UI"/>
                <a:cs typeface="Segoe UI"/>
              </a:rPr>
              <a:t>is an example of a </a:t>
            </a:r>
            <a:r>
              <a:rPr lang="en-GB" sz="2600" b="1" dirty="0">
                <a:solidFill>
                  <a:srgbClr val="7030A0"/>
                </a:solidFill>
                <a:latin typeface="Segoe UI"/>
                <a:cs typeface="Segoe UI"/>
              </a:rPr>
              <a:t>paraphrased citation</a:t>
            </a:r>
            <a:endParaRPr lang="en-GB" b="1"/>
          </a:p>
        </p:txBody>
      </p:sp>
      <p:sp>
        <p:nvSpPr>
          <p:cNvPr id="4" name="Date Placeholder 3">
            <a:extLst>
              <a:ext uri="{FF2B5EF4-FFF2-40B4-BE49-F238E27FC236}">
                <a16:creationId xmlns:a16="http://schemas.microsoft.com/office/drawing/2014/main" id="{BFE2F603-39DB-956B-A20D-831D86562006}"/>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757330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CD5A70-F6D8-8068-2132-88B3815F2018}"/>
              </a:ext>
            </a:extLst>
          </p:cNvPr>
          <p:cNvSpPr>
            <a:spLocks noGrp="1"/>
          </p:cNvSpPr>
          <p:nvPr>
            <p:ph idx="1"/>
          </p:nvPr>
        </p:nvSpPr>
        <p:spPr>
          <a:xfrm>
            <a:off x="356232" y="112687"/>
            <a:ext cx="8229600" cy="3916363"/>
          </a:xfrm>
        </p:spPr>
        <p:txBody>
          <a:bodyPr/>
          <a:lstStyle/>
          <a:p>
            <a:pPr marL="0" indent="0" algn="just">
              <a:buNone/>
            </a:pPr>
            <a:endParaRPr lang="en-GB" sz="2800" dirty="0">
              <a:cs typeface="Calibri" panose="020F0502020204030204" pitchFamily="34" charset="0"/>
            </a:endParaRPr>
          </a:p>
          <a:p>
            <a:pPr algn="just"/>
            <a:r>
              <a:rPr lang="en-GB" sz="2800" b="1" dirty="0">
                <a:solidFill>
                  <a:srgbClr val="173AFF"/>
                </a:solidFill>
                <a:latin typeface="Segoe UI"/>
                <a:ea typeface="Roboto"/>
                <a:cs typeface="Calibri"/>
              </a:rPr>
              <a:t>If you can only use one direct citation  (e.g. someone else’s exact words) maximum per paragraph, how else can you cite?</a:t>
            </a:r>
          </a:p>
          <a:p>
            <a:pPr marL="0" indent="0" algn="just">
              <a:buNone/>
            </a:pPr>
            <a:endParaRPr lang="en-GB" sz="1000" dirty="0">
              <a:cs typeface="Calibri" panose="020F0502020204030204" pitchFamily="34" charset="0"/>
            </a:endParaRPr>
          </a:p>
          <a:p>
            <a:pPr marL="0" indent="0" algn="just">
              <a:buNone/>
            </a:pPr>
            <a:r>
              <a:rPr lang="en-GB" sz="2800" b="1" dirty="0">
                <a:cs typeface="Calibri"/>
              </a:rPr>
              <a:t>1)</a:t>
            </a:r>
            <a:r>
              <a:rPr lang="en-GB" sz="2600" dirty="0">
                <a:latin typeface="Segoe UI"/>
                <a:cs typeface="Calibri"/>
              </a:rPr>
              <a:t> </a:t>
            </a:r>
            <a:r>
              <a:rPr lang="en-GB" sz="2600" b="1" dirty="0">
                <a:solidFill>
                  <a:srgbClr val="067A00"/>
                </a:solidFill>
                <a:latin typeface="Segoe UI"/>
                <a:cs typeface="Calibri"/>
              </a:rPr>
              <a:t>Paraphrasing </a:t>
            </a:r>
            <a:r>
              <a:rPr lang="en-GB" sz="2600" dirty="0">
                <a:latin typeface="Segoe UI"/>
                <a:cs typeface="Calibri"/>
              </a:rPr>
              <a:t>(this is the </a:t>
            </a:r>
            <a:r>
              <a:rPr lang="en-GB" sz="2600" b="1" dirty="0">
                <a:latin typeface="Segoe UI"/>
                <a:cs typeface="Calibri"/>
              </a:rPr>
              <a:t>most</a:t>
            </a:r>
            <a:r>
              <a:rPr lang="en-GB" sz="2600" dirty="0">
                <a:latin typeface="Segoe UI"/>
                <a:cs typeface="Calibri"/>
              </a:rPr>
              <a:t> </a:t>
            </a:r>
            <a:r>
              <a:rPr lang="en-GB" sz="2600" b="1" dirty="0">
                <a:latin typeface="Segoe UI"/>
                <a:cs typeface="Calibri"/>
              </a:rPr>
              <a:t>common</a:t>
            </a:r>
            <a:r>
              <a:rPr lang="en-GB" sz="2600" dirty="0">
                <a:latin typeface="Segoe UI"/>
                <a:cs typeface="Calibri"/>
              </a:rPr>
              <a:t> way to cite other sources, it’s also known as an </a:t>
            </a:r>
            <a:r>
              <a:rPr lang="en-GB" sz="2600" b="1" dirty="0">
                <a:latin typeface="Segoe UI"/>
                <a:cs typeface="Calibri"/>
              </a:rPr>
              <a:t>indirect citation</a:t>
            </a:r>
            <a:r>
              <a:rPr lang="en-GB" sz="2600" dirty="0">
                <a:latin typeface="Segoe UI"/>
                <a:cs typeface="Calibri"/>
              </a:rPr>
              <a:t>)</a:t>
            </a:r>
            <a:endParaRPr lang="en-GB" sz="2600" b="1" dirty="0">
              <a:solidFill>
                <a:srgbClr val="00B050"/>
              </a:solidFill>
              <a:latin typeface="Segoe UI"/>
              <a:cs typeface="Calibri"/>
            </a:endParaRPr>
          </a:p>
          <a:p>
            <a:pPr marL="0" indent="0" algn="just">
              <a:buNone/>
            </a:pPr>
            <a:r>
              <a:rPr lang="en-GB" sz="2600" b="1" dirty="0">
                <a:latin typeface="Segoe UI"/>
                <a:cs typeface="Calibri"/>
              </a:rPr>
              <a:t>2) </a:t>
            </a:r>
            <a:r>
              <a:rPr lang="en-GB" sz="2600" b="1" dirty="0">
                <a:solidFill>
                  <a:srgbClr val="067A00"/>
                </a:solidFill>
                <a:latin typeface="Segoe UI"/>
                <a:cs typeface="Calibri"/>
              </a:rPr>
              <a:t>Summarising </a:t>
            </a:r>
          </a:p>
          <a:p>
            <a:pPr algn="just"/>
            <a:endParaRPr lang="en-GB" sz="2600" b="1" dirty="0">
              <a:solidFill>
                <a:srgbClr val="00B050"/>
              </a:solidFill>
              <a:latin typeface="Segoe UI"/>
              <a:cs typeface="Calibri" panose="020F0502020204030204" pitchFamily="34" charset="0"/>
            </a:endParaRPr>
          </a:p>
          <a:p>
            <a:pPr marL="0" indent="0" algn="just">
              <a:buNone/>
            </a:pPr>
            <a:r>
              <a:rPr lang="en-GB" sz="2600" dirty="0">
                <a:latin typeface="Segoe UI"/>
                <a:cs typeface="Calibri"/>
              </a:rPr>
              <a:t>These ways must still be </a:t>
            </a:r>
            <a:r>
              <a:rPr lang="en-GB" sz="2600" u="sng" dirty="0">
                <a:latin typeface="Segoe UI"/>
                <a:cs typeface="Calibri"/>
              </a:rPr>
              <a:t>cited and fully referenced </a:t>
            </a:r>
            <a:r>
              <a:rPr lang="en-GB" sz="2600" dirty="0">
                <a:latin typeface="Segoe UI"/>
                <a:cs typeface="Calibri"/>
              </a:rPr>
              <a:t>(at the end of the paper) to avoid plagiarism</a:t>
            </a:r>
          </a:p>
          <a:p>
            <a:pPr marL="0" indent="0">
              <a:buNone/>
            </a:pPr>
            <a:endParaRPr lang="en-US" sz="2800" dirty="0"/>
          </a:p>
        </p:txBody>
      </p:sp>
      <p:sp>
        <p:nvSpPr>
          <p:cNvPr id="4" name="Date Placeholder 3">
            <a:extLst>
              <a:ext uri="{FF2B5EF4-FFF2-40B4-BE49-F238E27FC236}">
                <a16:creationId xmlns:a16="http://schemas.microsoft.com/office/drawing/2014/main" id="{A2DB58E0-5FFD-ADB8-FE6A-E29E81883D35}"/>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4101255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D304E-D9AE-3226-0994-2C424B98E831}"/>
              </a:ext>
            </a:extLst>
          </p:cNvPr>
          <p:cNvSpPr>
            <a:spLocks noGrp="1"/>
          </p:cNvSpPr>
          <p:nvPr>
            <p:ph type="title"/>
          </p:nvPr>
        </p:nvSpPr>
        <p:spPr>
          <a:xfrm>
            <a:off x="938462" y="92827"/>
            <a:ext cx="7640053" cy="825500"/>
          </a:xfrm>
        </p:spPr>
        <p:txBody>
          <a:bodyPr/>
          <a:lstStyle/>
          <a:p>
            <a:r>
              <a:rPr lang="en-US" sz="3200" b="1" dirty="0">
                <a:solidFill>
                  <a:srgbClr val="065202"/>
                </a:solidFill>
                <a:latin typeface="Segoe UI"/>
                <a:cs typeface="Segoe UI"/>
              </a:rPr>
              <a:t>Paraphrasing</a:t>
            </a:r>
          </a:p>
        </p:txBody>
      </p:sp>
      <p:sp>
        <p:nvSpPr>
          <p:cNvPr id="3" name="Content Placeholder 2">
            <a:extLst>
              <a:ext uri="{FF2B5EF4-FFF2-40B4-BE49-F238E27FC236}">
                <a16:creationId xmlns:a16="http://schemas.microsoft.com/office/drawing/2014/main" id="{AACE137C-45BE-75FF-7381-253F448BAE92}"/>
              </a:ext>
            </a:extLst>
          </p:cNvPr>
          <p:cNvSpPr>
            <a:spLocks noGrp="1"/>
          </p:cNvSpPr>
          <p:nvPr>
            <p:ph idx="1"/>
          </p:nvPr>
        </p:nvSpPr>
        <p:spPr>
          <a:xfrm>
            <a:off x="250826" y="918327"/>
            <a:ext cx="8604416" cy="3916363"/>
          </a:xfrm>
        </p:spPr>
        <p:txBody>
          <a:bodyPr/>
          <a:lstStyle/>
          <a:p>
            <a:r>
              <a:rPr lang="en-US" sz="2400" b="1" dirty="0">
                <a:solidFill>
                  <a:srgbClr val="067A00"/>
                </a:solidFill>
                <a:latin typeface="Segoe UI"/>
                <a:cs typeface="Segoe UI"/>
              </a:rPr>
              <a:t>Paraphrasing:</a:t>
            </a:r>
            <a:r>
              <a:rPr lang="en-US" sz="2400" b="1" dirty="0">
                <a:solidFill>
                  <a:srgbClr val="00B050"/>
                </a:solidFill>
                <a:latin typeface="Segoe UI"/>
                <a:cs typeface="Segoe UI"/>
              </a:rPr>
              <a:t> </a:t>
            </a:r>
            <a:r>
              <a:rPr lang="en-US" sz="2400" dirty="0">
                <a:latin typeface="Segoe UI"/>
                <a:cs typeface="Segoe UI"/>
              </a:rPr>
              <a:t>”</a:t>
            </a:r>
            <a:r>
              <a:rPr lang="en-GB" sz="2400" b="0" i="0" dirty="0">
                <a:solidFill>
                  <a:srgbClr val="333333"/>
                </a:solidFill>
                <a:effectLst/>
                <a:latin typeface="Segoe UI"/>
                <a:cs typeface="Segoe UI"/>
              </a:rPr>
              <a:t>Paraphrasing is expressing someone else’s writing in your </a:t>
            </a:r>
            <a:r>
              <a:rPr lang="en-GB" sz="2400" b="1" i="0" dirty="0">
                <a:solidFill>
                  <a:srgbClr val="333333"/>
                </a:solidFill>
                <a:effectLst/>
                <a:latin typeface="Segoe UI"/>
                <a:cs typeface="Segoe UI"/>
              </a:rPr>
              <a:t>own choice of words</a:t>
            </a:r>
            <a:r>
              <a:rPr lang="en-GB" sz="2400" b="0" i="0" dirty="0">
                <a:solidFill>
                  <a:srgbClr val="333333"/>
                </a:solidFill>
                <a:effectLst/>
                <a:latin typeface="Segoe UI"/>
                <a:cs typeface="Segoe UI"/>
              </a:rPr>
              <a:t>, while keeping the </a:t>
            </a:r>
            <a:r>
              <a:rPr lang="en-GB" sz="2400" b="1" i="0" dirty="0">
                <a:solidFill>
                  <a:srgbClr val="333333"/>
                </a:solidFill>
                <a:effectLst/>
                <a:latin typeface="Segoe UI"/>
                <a:cs typeface="Segoe UI"/>
              </a:rPr>
              <a:t>same essential meaning</a:t>
            </a:r>
            <a:r>
              <a:rPr lang="en-GB" sz="2400" b="0" i="0" dirty="0">
                <a:solidFill>
                  <a:srgbClr val="333333"/>
                </a:solidFill>
                <a:effectLst/>
                <a:latin typeface="Segoe UI"/>
                <a:cs typeface="Segoe UI"/>
              </a:rPr>
              <a:t>.</a:t>
            </a:r>
            <a:r>
              <a:rPr lang="en-GB" sz="2400" i="0" dirty="0">
                <a:effectLst/>
                <a:latin typeface="Segoe UI"/>
                <a:cs typeface="Segoe UI"/>
              </a:rPr>
              <a:t>” (Technological University of the Shannon, 2024, par. 1)</a:t>
            </a:r>
          </a:p>
          <a:p>
            <a:r>
              <a:rPr lang="en-GB" sz="2400" b="1" dirty="0">
                <a:latin typeface="Segoe UI"/>
                <a:cs typeface="Segoe UI"/>
              </a:rPr>
              <a:t>We will learn more about paraphrasing (in great detail!) in the coming weeks. </a:t>
            </a:r>
          </a:p>
          <a:p>
            <a:r>
              <a:rPr lang="en-GB" sz="2400" dirty="0">
                <a:latin typeface="Segoe UI"/>
                <a:cs typeface="Segoe UI"/>
              </a:rPr>
              <a:t>When you paraphrase, you need to </a:t>
            </a:r>
            <a:r>
              <a:rPr lang="en-GB" sz="2400" b="1" dirty="0">
                <a:latin typeface="Segoe UI"/>
                <a:cs typeface="Segoe UI"/>
              </a:rPr>
              <a:t>cite </a:t>
            </a:r>
            <a:r>
              <a:rPr lang="en-GB" sz="2400" dirty="0">
                <a:latin typeface="Segoe UI"/>
                <a:cs typeface="Segoe UI"/>
              </a:rPr>
              <a:t>the author’s last name and the year the source was published. </a:t>
            </a:r>
            <a:r>
              <a:rPr lang="en-GB" sz="2400" b="1" dirty="0">
                <a:latin typeface="Segoe UI"/>
                <a:cs typeface="Segoe UI"/>
              </a:rPr>
              <a:t>DO NOT </a:t>
            </a:r>
            <a:r>
              <a:rPr lang="en-GB" sz="2400" dirty="0">
                <a:latin typeface="Segoe UI"/>
                <a:cs typeface="Segoe UI"/>
              </a:rPr>
              <a:t>include a page number.</a:t>
            </a:r>
          </a:p>
          <a:p>
            <a:pPr marL="0" indent="0">
              <a:buNone/>
            </a:pPr>
            <a:endParaRPr lang="en-GB" sz="1800" dirty="0">
              <a:latin typeface="Segoe UI"/>
              <a:cs typeface="Segoe UI"/>
            </a:endParaRPr>
          </a:p>
          <a:p>
            <a:pPr marL="0" indent="0">
              <a:buNone/>
            </a:pPr>
            <a:r>
              <a:rPr lang="en-GB" sz="2600" i="1" dirty="0">
                <a:latin typeface="Segoe UI"/>
                <a:cs typeface="Segoe UI"/>
              </a:rPr>
              <a:t>Example</a:t>
            </a:r>
            <a:r>
              <a:rPr lang="en-GB" sz="2600" dirty="0">
                <a:latin typeface="Segoe UI"/>
                <a:cs typeface="Segoe UI"/>
              </a:rPr>
              <a:t>: Effective time management helps lower stress (</a:t>
            </a:r>
            <a:r>
              <a:rPr lang="en-GB" sz="2600" dirty="0" err="1">
                <a:latin typeface="Segoe UI"/>
                <a:cs typeface="Segoe UI"/>
              </a:rPr>
              <a:t>Pureheart</a:t>
            </a:r>
            <a:r>
              <a:rPr lang="en-GB" sz="2600" dirty="0">
                <a:latin typeface="Segoe UI"/>
                <a:cs typeface="Segoe UI"/>
              </a:rPr>
              <a:t>, 2019)</a:t>
            </a:r>
            <a:endParaRPr lang="en-US" sz="2600" dirty="0">
              <a:latin typeface="Segoe UI"/>
              <a:cs typeface="Segoe UI"/>
            </a:endParaRPr>
          </a:p>
        </p:txBody>
      </p:sp>
      <p:sp>
        <p:nvSpPr>
          <p:cNvPr id="4" name="Date Placeholder 3">
            <a:extLst>
              <a:ext uri="{FF2B5EF4-FFF2-40B4-BE49-F238E27FC236}">
                <a16:creationId xmlns:a16="http://schemas.microsoft.com/office/drawing/2014/main" id="{8D8C808F-1F63-0F72-D8FB-54C1A7F437F7}"/>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3759901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2BAC4-2811-DE9D-07F6-BD7E526B50BA}"/>
              </a:ext>
            </a:extLst>
          </p:cNvPr>
          <p:cNvSpPr>
            <a:spLocks noGrp="1"/>
          </p:cNvSpPr>
          <p:nvPr>
            <p:ph type="title"/>
          </p:nvPr>
        </p:nvSpPr>
        <p:spPr/>
        <p:txBody>
          <a:bodyPr/>
          <a:lstStyle/>
          <a:p>
            <a:r>
              <a:rPr lang="en-US" b="1" dirty="0">
                <a:latin typeface="Segoe UI"/>
                <a:cs typeface="Segoe UI"/>
              </a:rPr>
              <a:t>Paraphrasing Continued…</a:t>
            </a:r>
          </a:p>
        </p:txBody>
      </p:sp>
      <p:sp>
        <p:nvSpPr>
          <p:cNvPr id="3" name="Content Placeholder 2">
            <a:extLst>
              <a:ext uri="{FF2B5EF4-FFF2-40B4-BE49-F238E27FC236}">
                <a16:creationId xmlns:a16="http://schemas.microsoft.com/office/drawing/2014/main" id="{28F68307-2820-15D6-9D7B-8BCDC8BA1B21}"/>
              </a:ext>
            </a:extLst>
          </p:cNvPr>
          <p:cNvSpPr>
            <a:spLocks noGrp="1"/>
          </p:cNvSpPr>
          <p:nvPr>
            <p:ph idx="1"/>
          </p:nvPr>
        </p:nvSpPr>
        <p:spPr/>
        <p:txBody>
          <a:bodyPr/>
          <a:lstStyle/>
          <a:p>
            <a:r>
              <a:rPr lang="en-GB" sz="3200" i="1" dirty="0">
                <a:latin typeface="Segoe UI"/>
                <a:cs typeface="Segoe UI"/>
              </a:rPr>
              <a:t>Original:</a:t>
            </a:r>
            <a:r>
              <a:rPr lang="en-GB" sz="3200" dirty="0">
                <a:latin typeface="Segoe UI"/>
                <a:cs typeface="Segoe UI"/>
              </a:rPr>
              <a:t> </a:t>
            </a:r>
            <a:r>
              <a:rPr lang="en-GB" sz="3200" b="1" i="1" dirty="0">
                <a:latin typeface="Segoe UI"/>
                <a:cs typeface="Calibri"/>
              </a:rPr>
              <a:t>“</a:t>
            </a:r>
            <a:r>
              <a:rPr lang="en-GB" dirty="0">
                <a:latin typeface="Segoe UI"/>
                <a:cs typeface="Calibri"/>
              </a:rPr>
              <a:t>M</a:t>
            </a:r>
            <a:r>
              <a:rPr lang="en-GB" sz="3200" dirty="0">
                <a:latin typeface="Segoe UI"/>
                <a:cs typeface="Calibri"/>
              </a:rPr>
              <a:t>anaging </a:t>
            </a:r>
            <a:r>
              <a:rPr lang="en-GB" dirty="0">
                <a:latin typeface="Segoe UI"/>
                <a:cs typeface="Calibri"/>
              </a:rPr>
              <a:t>one's time</a:t>
            </a:r>
            <a:r>
              <a:rPr lang="en-GB" sz="3200" dirty="0">
                <a:latin typeface="Segoe UI"/>
                <a:cs typeface="Calibri"/>
              </a:rPr>
              <a:t> reduces </a:t>
            </a:r>
            <a:r>
              <a:rPr lang="en-GB" dirty="0">
                <a:latin typeface="Segoe UI"/>
                <a:cs typeface="Calibri"/>
              </a:rPr>
              <a:t>their stress</a:t>
            </a:r>
            <a:r>
              <a:rPr lang="en-GB" sz="3200" dirty="0">
                <a:latin typeface="Segoe UI"/>
                <a:cs typeface="Calibri"/>
              </a:rPr>
              <a:t> level” (</a:t>
            </a:r>
            <a:r>
              <a:rPr lang="en-GB" sz="3200" dirty="0" err="1">
                <a:latin typeface="Segoe UI"/>
                <a:cs typeface="Calibri"/>
              </a:rPr>
              <a:t>Pureheart</a:t>
            </a:r>
            <a:r>
              <a:rPr lang="en-GB" sz="3200" dirty="0">
                <a:latin typeface="Segoe UI"/>
                <a:cs typeface="Calibri"/>
              </a:rPr>
              <a:t>, 2019, p.11)</a:t>
            </a:r>
          </a:p>
          <a:p>
            <a:r>
              <a:rPr lang="en-GB" sz="3200" i="1" dirty="0">
                <a:latin typeface="Segoe UI"/>
                <a:cs typeface="Segoe UI"/>
              </a:rPr>
              <a:t>Example</a:t>
            </a:r>
            <a:r>
              <a:rPr lang="en-GB" sz="3200" dirty="0">
                <a:latin typeface="Segoe UI"/>
                <a:cs typeface="Segoe UI"/>
              </a:rPr>
              <a:t>: </a:t>
            </a:r>
            <a:r>
              <a:rPr lang="en-GB" dirty="0">
                <a:latin typeface="Segoe UI"/>
                <a:cs typeface="Segoe UI"/>
              </a:rPr>
              <a:t>Stress</a:t>
            </a:r>
            <a:r>
              <a:rPr lang="en-GB" sz="3200" dirty="0">
                <a:latin typeface="Segoe UI"/>
                <a:cs typeface="Segoe UI"/>
              </a:rPr>
              <a:t> can be lowered through effective time management (</a:t>
            </a:r>
            <a:r>
              <a:rPr lang="en-GB" sz="3200" dirty="0" err="1">
                <a:latin typeface="Segoe UI"/>
                <a:cs typeface="Segoe UI"/>
              </a:rPr>
              <a:t>Pureheart</a:t>
            </a:r>
            <a:r>
              <a:rPr lang="en-GB" sz="3200" dirty="0">
                <a:latin typeface="Segoe UI"/>
                <a:cs typeface="Segoe UI"/>
              </a:rPr>
              <a:t>, 2019)</a:t>
            </a:r>
            <a:endParaRPr lang="en-US" sz="3200">
              <a:latin typeface="Segoe UI"/>
              <a:cs typeface="Segoe UI"/>
            </a:endParaRPr>
          </a:p>
          <a:p>
            <a:pPr marL="0" indent="0" algn="ctr">
              <a:buNone/>
            </a:pPr>
            <a:r>
              <a:rPr lang="en-US" b="1" i="1" dirty="0">
                <a:latin typeface="Segoe UI"/>
                <a:cs typeface="Segoe UI"/>
              </a:rPr>
              <a:t>MORE ON THIS IN WEEK 4</a:t>
            </a:r>
          </a:p>
        </p:txBody>
      </p:sp>
      <p:sp>
        <p:nvSpPr>
          <p:cNvPr id="4" name="Date Placeholder 3">
            <a:extLst>
              <a:ext uri="{FF2B5EF4-FFF2-40B4-BE49-F238E27FC236}">
                <a16:creationId xmlns:a16="http://schemas.microsoft.com/office/drawing/2014/main" id="{856CAA8C-99A0-9FC2-2CF6-2181A8DDA338}"/>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30519923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495BF-134B-155C-7BB5-7B1156D1EF06}"/>
              </a:ext>
            </a:extLst>
          </p:cNvPr>
          <p:cNvSpPr>
            <a:spLocks noGrp="1"/>
          </p:cNvSpPr>
          <p:nvPr>
            <p:ph type="title"/>
          </p:nvPr>
        </p:nvSpPr>
        <p:spPr>
          <a:xfrm>
            <a:off x="1222375" y="124995"/>
            <a:ext cx="6593305" cy="467143"/>
          </a:xfrm>
        </p:spPr>
        <p:txBody>
          <a:bodyPr/>
          <a:lstStyle/>
          <a:p>
            <a:r>
              <a:rPr lang="en-US" sz="3600" b="1" err="1">
                <a:latin typeface="Segoe UI"/>
                <a:cs typeface="Segoe UI"/>
              </a:rPr>
              <a:t>Summarising</a:t>
            </a:r>
            <a:endParaRPr lang="en-US" b="1">
              <a:latin typeface="Segoe UI"/>
              <a:cs typeface="Segoe UI"/>
            </a:endParaRPr>
          </a:p>
        </p:txBody>
      </p:sp>
      <p:sp>
        <p:nvSpPr>
          <p:cNvPr id="3" name="Content Placeholder 2">
            <a:extLst>
              <a:ext uri="{FF2B5EF4-FFF2-40B4-BE49-F238E27FC236}">
                <a16:creationId xmlns:a16="http://schemas.microsoft.com/office/drawing/2014/main" id="{A855AFC5-A546-F572-04BA-320CB1567678}"/>
              </a:ext>
            </a:extLst>
          </p:cNvPr>
          <p:cNvSpPr>
            <a:spLocks noGrp="1"/>
          </p:cNvSpPr>
          <p:nvPr>
            <p:ph idx="1"/>
          </p:nvPr>
        </p:nvSpPr>
        <p:spPr>
          <a:xfrm>
            <a:off x="244237" y="720161"/>
            <a:ext cx="8652543" cy="5423651"/>
          </a:xfrm>
        </p:spPr>
        <p:txBody>
          <a:bodyPr/>
          <a:lstStyle/>
          <a:p>
            <a:pPr algn="just"/>
            <a:r>
              <a:rPr lang="en-GB" sz="2400" b="1" i="0" dirty="0">
                <a:solidFill>
                  <a:srgbClr val="000000"/>
                </a:solidFill>
                <a:effectLst/>
                <a:latin typeface="Segoe UI"/>
                <a:ea typeface="+mn-lt"/>
                <a:cs typeface="+mn-lt"/>
              </a:rPr>
              <a:t>Summarising</a:t>
            </a:r>
            <a:r>
              <a:rPr lang="en-GB" sz="2400" dirty="0">
                <a:solidFill>
                  <a:srgbClr val="000000"/>
                </a:solidFill>
                <a:latin typeface="Segoe UI"/>
                <a:ea typeface="+mn-lt"/>
                <a:cs typeface="+mn-lt"/>
              </a:rPr>
              <a:t> means putting </a:t>
            </a:r>
            <a:r>
              <a:rPr lang="en-GB" sz="2400" i="0" dirty="0">
                <a:solidFill>
                  <a:srgbClr val="000000"/>
                </a:solidFill>
                <a:effectLst/>
                <a:latin typeface="Segoe UI"/>
                <a:ea typeface="+mn-lt"/>
                <a:cs typeface="+mn-lt"/>
              </a:rPr>
              <a:t>the </a:t>
            </a:r>
            <a:r>
              <a:rPr lang="en-GB" sz="2400" dirty="0">
                <a:solidFill>
                  <a:srgbClr val="000000"/>
                </a:solidFill>
                <a:latin typeface="Segoe UI"/>
                <a:ea typeface="+mn-lt"/>
                <a:cs typeface="+mn-lt"/>
              </a:rPr>
              <a:t>main idea </a:t>
            </a:r>
            <a:r>
              <a:rPr lang="en-GB" sz="2400" i="0" dirty="0">
                <a:solidFill>
                  <a:srgbClr val="000000"/>
                </a:solidFill>
                <a:effectLst/>
                <a:latin typeface="Segoe UI"/>
                <a:ea typeface="+mn-lt"/>
                <a:cs typeface="+mn-lt"/>
              </a:rPr>
              <a:t>of a study </a:t>
            </a:r>
            <a:r>
              <a:rPr lang="en-GB" sz="2400" dirty="0">
                <a:solidFill>
                  <a:srgbClr val="000000"/>
                </a:solidFill>
                <a:latin typeface="Segoe UI"/>
                <a:ea typeface="+mn-lt"/>
                <a:cs typeface="+mn-lt"/>
              </a:rPr>
              <a:t>or source into </a:t>
            </a:r>
            <a:r>
              <a:rPr lang="en-GB" sz="2400" i="0" dirty="0">
                <a:solidFill>
                  <a:srgbClr val="000000"/>
                </a:solidFill>
                <a:effectLst/>
                <a:latin typeface="Segoe UI"/>
                <a:ea typeface="+mn-lt"/>
                <a:cs typeface="+mn-lt"/>
              </a:rPr>
              <a:t>your own words</a:t>
            </a:r>
            <a:r>
              <a:rPr lang="en-GB" sz="2400" dirty="0">
                <a:solidFill>
                  <a:srgbClr val="000000"/>
                </a:solidFill>
                <a:latin typeface="Segoe UI"/>
                <a:ea typeface="+mn-lt"/>
                <a:cs typeface="+mn-lt"/>
              </a:rPr>
              <a:t> without quoting directly</a:t>
            </a:r>
            <a:r>
              <a:rPr lang="en-GB" sz="2400" i="0" dirty="0">
                <a:solidFill>
                  <a:srgbClr val="000000"/>
                </a:solidFill>
                <a:effectLst/>
                <a:latin typeface="Segoe UI"/>
                <a:ea typeface="+mn-lt"/>
                <a:cs typeface="+mn-lt"/>
              </a:rPr>
              <a:t>. </a:t>
            </a:r>
            <a:r>
              <a:rPr lang="en-GB" sz="2400" dirty="0">
                <a:solidFill>
                  <a:srgbClr val="000000"/>
                </a:solidFill>
                <a:latin typeface="Segoe UI"/>
                <a:ea typeface="+mn-lt"/>
                <a:cs typeface="+mn-lt"/>
              </a:rPr>
              <a:t>It’s like giving a short overview of what </a:t>
            </a:r>
            <a:r>
              <a:rPr lang="en-GB" sz="2400" i="0" dirty="0">
                <a:solidFill>
                  <a:srgbClr val="000000"/>
                </a:solidFill>
                <a:effectLst/>
                <a:latin typeface="Segoe UI"/>
                <a:ea typeface="+mn-lt"/>
                <a:cs typeface="+mn-lt"/>
              </a:rPr>
              <a:t>the </a:t>
            </a:r>
            <a:r>
              <a:rPr lang="en-GB" sz="2400" dirty="0">
                <a:solidFill>
                  <a:srgbClr val="000000"/>
                </a:solidFill>
                <a:latin typeface="Segoe UI"/>
                <a:ea typeface="+mn-lt"/>
                <a:cs typeface="+mn-lt"/>
              </a:rPr>
              <a:t>author said</a:t>
            </a:r>
            <a:r>
              <a:rPr lang="en-GB" sz="2400" i="0" dirty="0">
                <a:solidFill>
                  <a:srgbClr val="000000"/>
                </a:solidFill>
                <a:effectLst/>
                <a:latin typeface="Segoe UI"/>
                <a:ea typeface="+mn-lt"/>
                <a:cs typeface="+mn-lt"/>
              </a:rPr>
              <a:t>.</a:t>
            </a:r>
            <a:endParaRPr lang="en-US" sz="2400" dirty="0">
              <a:latin typeface="Segoe UI"/>
              <a:ea typeface="+mn-lt"/>
              <a:cs typeface="+mn-lt"/>
            </a:endParaRPr>
          </a:p>
          <a:p>
            <a:pPr marL="0" indent="0" algn="just">
              <a:buNone/>
            </a:pPr>
            <a:endParaRPr lang="en-GB" sz="800" dirty="0">
              <a:solidFill>
                <a:srgbClr val="0070C0"/>
              </a:solidFill>
              <a:latin typeface="Segoe UI"/>
              <a:ea typeface="+mn-lt"/>
              <a:cs typeface="Segoe UI"/>
            </a:endParaRPr>
          </a:p>
          <a:p>
            <a:pPr marL="0" indent="0" algn="just">
              <a:buNone/>
            </a:pPr>
            <a:r>
              <a:rPr lang="en-GB" sz="2100" dirty="0">
                <a:solidFill>
                  <a:srgbClr val="0070C0"/>
                </a:solidFill>
                <a:latin typeface="Segoe UI"/>
                <a:ea typeface="+mn-lt"/>
                <a:cs typeface="Segoe UI"/>
              </a:rPr>
              <a:t>Example:</a:t>
            </a:r>
            <a:br>
              <a:rPr lang="en-GB" sz="2100" dirty="0">
                <a:latin typeface="Segoe UI"/>
                <a:ea typeface="+mn-lt"/>
                <a:cs typeface="Segoe UI"/>
              </a:rPr>
            </a:br>
            <a:r>
              <a:rPr lang="en-GB" sz="2100" dirty="0">
                <a:solidFill>
                  <a:srgbClr val="0070C0"/>
                </a:solidFill>
                <a:latin typeface="Segoe UI"/>
                <a:ea typeface="+mn-lt"/>
                <a:cs typeface="Segoe UI"/>
              </a:rPr>
              <a:t>Peixoto et al. (2024) explore two new ways to improve customer service and reduce costs in online shopping deliveries.</a:t>
            </a:r>
            <a:endParaRPr lang="en-GB"/>
          </a:p>
          <a:p>
            <a:pPr marL="0" indent="0" algn="just">
              <a:buNone/>
            </a:pPr>
            <a:endParaRPr lang="en-GB" sz="800" dirty="0">
              <a:solidFill>
                <a:srgbClr val="000000"/>
              </a:solidFill>
              <a:latin typeface="Arial"/>
              <a:ea typeface="+mn-lt"/>
              <a:cs typeface="Arial"/>
            </a:endParaRPr>
          </a:p>
          <a:p>
            <a:pPr algn="just"/>
            <a:r>
              <a:rPr lang="en-GB" sz="2400" dirty="0">
                <a:solidFill>
                  <a:srgbClr val="000000"/>
                </a:solidFill>
                <a:latin typeface="Segoe UI"/>
                <a:ea typeface="+mn-lt"/>
                <a:cs typeface="+mn-lt"/>
              </a:rPr>
              <a:t>It can be a </a:t>
            </a:r>
            <a:r>
              <a:rPr lang="en-GB" sz="2400" b="1" dirty="0">
                <a:solidFill>
                  <a:srgbClr val="000000"/>
                </a:solidFill>
                <a:latin typeface="Segoe UI"/>
                <a:ea typeface="+mn-lt"/>
                <a:cs typeface="+mn-lt"/>
              </a:rPr>
              <a:t>bit harder</a:t>
            </a:r>
            <a:r>
              <a:rPr lang="en-GB" sz="2400" dirty="0">
                <a:solidFill>
                  <a:srgbClr val="000000"/>
                </a:solidFill>
                <a:latin typeface="Segoe UI"/>
                <a:ea typeface="+mn-lt"/>
                <a:cs typeface="+mn-lt"/>
              </a:rPr>
              <a:t> than paraphrasing, so </a:t>
            </a:r>
            <a:r>
              <a:rPr lang="en-GB" sz="2400" b="1" dirty="0">
                <a:solidFill>
                  <a:srgbClr val="000000"/>
                </a:solidFill>
                <a:latin typeface="Segoe UI"/>
                <a:ea typeface="+mn-lt"/>
                <a:cs typeface="+mn-lt"/>
              </a:rPr>
              <a:t>don’t worry if you're not confident using it yet</a:t>
            </a:r>
            <a:r>
              <a:rPr lang="en-GB" sz="2400" dirty="0">
                <a:solidFill>
                  <a:srgbClr val="000000"/>
                </a:solidFill>
                <a:latin typeface="Segoe UI"/>
                <a:ea typeface="+mn-lt"/>
                <a:cs typeface="+mn-lt"/>
              </a:rPr>
              <a:t>. </a:t>
            </a:r>
            <a:endParaRPr lang="en-GB" sz="2400" dirty="0">
              <a:solidFill>
                <a:srgbClr val="000000"/>
              </a:solidFill>
              <a:latin typeface="Segoe UI"/>
              <a:ea typeface="+mn-lt"/>
              <a:cs typeface="Segoe UI"/>
            </a:endParaRPr>
          </a:p>
          <a:p>
            <a:pPr algn="just"/>
            <a:r>
              <a:rPr lang="en-GB" sz="2400" dirty="0">
                <a:solidFill>
                  <a:srgbClr val="000000"/>
                </a:solidFill>
                <a:latin typeface="Segoe UI"/>
                <a:ea typeface="+mn-lt"/>
                <a:cs typeface="+mn-lt"/>
              </a:rPr>
              <a:t>For now, focus on </a:t>
            </a:r>
            <a:r>
              <a:rPr lang="en-GB" sz="2400" b="1" dirty="0">
                <a:solidFill>
                  <a:srgbClr val="000000"/>
                </a:solidFill>
                <a:latin typeface="Segoe UI"/>
                <a:ea typeface="+mn-lt"/>
                <a:cs typeface="+mn-lt"/>
              </a:rPr>
              <a:t>direct quotes</a:t>
            </a:r>
            <a:r>
              <a:rPr lang="en-GB" sz="2400" dirty="0">
                <a:solidFill>
                  <a:srgbClr val="000000"/>
                </a:solidFill>
                <a:latin typeface="Segoe UI"/>
                <a:ea typeface="+mn-lt"/>
                <a:cs typeface="+mn-lt"/>
              </a:rPr>
              <a:t> (try to use no more than one per paragraph) and </a:t>
            </a:r>
            <a:r>
              <a:rPr lang="en-GB" sz="2400" b="1" dirty="0">
                <a:solidFill>
                  <a:srgbClr val="000000"/>
                </a:solidFill>
                <a:latin typeface="Segoe UI"/>
                <a:ea typeface="+mn-lt"/>
                <a:cs typeface="+mn-lt"/>
              </a:rPr>
              <a:t>paraphrasing</a:t>
            </a:r>
            <a:r>
              <a:rPr lang="en-GB" sz="2400" dirty="0">
                <a:solidFill>
                  <a:srgbClr val="000000"/>
                </a:solidFill>
                <a:latin typeface="Segoe UI"/>
                <a:ea typeface="+mn-lt"/>
                <a:cs typeface="+mn-lt"/>
              </a:rPr>
              <a:t>, which are the key skills to practise at this stage.</a:t>
            </a:r>
            <a:endParaRPr lang="en-GB" sz="2400">
              <a:latin typeface="Segoe UI"/>
              <a:cs typeface="Segoe UI"/>
            </a:endParaRPr>
          </a:p>
          <a:p>
            <a:pPr algn="just"/>
            <a:endParaRPr lang="en-GB" sz="2100" dirty="0">
              <a:latin typeface="Arial"/>
              <a:cs typeface="Arial"/>
            </a:endParaRPr>
          </a:p>
        </p:txBody>
      </p:sp>
      <p:sp>
        <p:nvSpPr>
          <p:cNvPr id="4" name="Date Placeholder 3">
            <a:extLst>
              <a:ext uri="{FF2B5EF4-FFF2-40B4-BE49-F238E27FC236}">
                <a16:creationId xmlns:a16="http://schemas.microsoft.com/office/drawing/2014/main" id="{57D931F5-D4E2-FD04-52D1-7C1E698683BB}"/>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744113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08B71-42ED-8E9A-0839-3291863F569F}"/>
              </a:ext>
            </a:extLst>
          </p:cNvPr>
          <p:cNvSpPr>
            <a:spLocks noGrp="1"/>
          </p:cNvSpPr>
          <p:nvPr>
            <p:ph type="title"/>
          </p:nvPr>
        </p:nvSpPr>
        <p:spPr/>
        <p:txBody>
          <a:bodyPr/>
          <a:lstStyle/>
          <a:p>
            <a:r>
              <a:rPr lang="en-GB" sz="3800" b="1" dirty="0">
                <a:solidFill>
                  <a:srgbClr val="173AFF"/>
                </a:solidFill>
                <a:latin typeface="+mn-lt"/>
                <a:cs typeface="Calibri"/>
              </a:rPr>
              <a:t>Example of an in-text citation from a student’s work</a:t>
            </a:r>
            <a:br>
              <a:rPr lang="en-GB" sz="3800" b="1" dirty="0">
                <a:solidFill>
                  <a:srgbClr val="173AFF"/>
                </a:solidFill>
                <a:latin typeface="+mn-lt"/>
                <a:cs typeface="Calibri"/>
              </a:rPr>
            </a:br>
            <a:r>
              <a:rPr lang="en-GB" sz="3800" b="1" dirty="0">
                <a:solidFill>
                  <a:srgbClr val="173AFF"/>
                </a:solidFill>
                <a:latin typeface="+mn-lt"/>
                <a:cs typeface="Calibri"/>
              </a:rPr>
              <a:t> </a:t>
            </a:r>
            <a:endParaRPr lang="en-GB" sz="3800" b="1" dirty="0">
              <a:solidFill>
                <a:srgbClr val="173AFF"/>
              </a:solidFill>
              <a:latin typeface="+mn-lt"/>
              <a:cs typeface="Calibri" panose="020F0502020204030204" pitchFamily="34" charset="0"/>
            </a:endParaRPr>
          </a:p>
        </p:txBody>
      </p:sp>
      <p:sp>
        <p:nvSpPr>
          <p:cNvPr id="3" name="Content Placeholder 2">
            <a:extLst>
              <a:ext uri="{FF2B5EF4-FFF2-40B4-BE49-F238E27FC236}">
                <a16:creationId xmlns:a16="http://schemas.microsoft.com/office/drawing/2014/main" id="{0659F23E-07DC-CC60-4E50-133E4DCF2B9A}"/>
              </a:ext>
            </a:extLst>
          </p:cNvPr>
          <p:cNvSpPr>
            <a:spLocks noGrp="1"/>
          </p:cNvSpPr>
          <p:nvPr>
            <p:ph idx="1"/>
          </p:nvPr>
        </p:nvSpPr>
        <p:spPr>
          <a:xfrm>
            <a:off x="457200" y="1580129"/>
            <a:ext cx="8229600" cy="2476872"/>
          </a:xfrm>
        </p:spPr>
        <p:txBody>
          <a:bodyPr/>
          <a:lstStyle/>
          <a:p>
            <a:pPr marL="0" indent="0" algn="ctr">
              <a:buNone/>
            </a:pPr>
            <a:r>
              <a:rPr lang="en-GB" sz="2600" b="1" i="1" dirty="0">
                <a:solidFill>
                  <a:srgbClr val="173AFF"/>
                </a:solidFill>
                <a:latin typeface="Segoe UI"/>
                <a:ea typeface="+mn-lt"/>
                <a:cs typeface="+mn-lt"/>
              </a:rPr>
              <a:t>Which is the </a:t>
            </a:r>
            <a:r>
              <a:rPr lang="en-GB" sz="2600" b="1" i="1" dirty="0">
                <a:solidFill>
                  <a:srgbClr val="00B050"/>
                </a:solidFill>
                <a:latin typeface="Segoe UI"/>
                <a:ea typeface="+mn-lt"/>
                <a:cs typeface="+mn-lt"/>
              </a:rPr>
              <a:t>direct citation/quotation</a:t>
            </a:r>
            <a:r>
              <a:rPr lang="en-GB" sz="2600" i="1" dirty="0">
                <a:latin typeface="Segoe UI"/>
                <a:ea typeface="+mn-lt"/>
                <a:cs typeface="+mn-lt"/>
              </a:rPr>
              <a:t>, </a:t>
            </a:r>
            <a:r>
              <a:rPr lang="en-GB" sz="2600" b="1" i="1" dirty="0">
                <a:solidFill>
                  <a:srgbClr val="173AFF"/>
                </a:solidFill>
                <a:latin typeface="Segoe UI"/>
                <a:ea typeface="+mn-lt"/>
                <a:cs typeface="+mn-lt"/>
              </a:rPr>
              <a:t>and which is the </a:t>
            </a:r>
            <a:r>
              <a:rPr lang="en-GB" sz="2600" b="1" i="1" dirty="0">
                <a:solidFill>
                  <a:srgbClr val="7030A0"/>
                </a:solidFill>
                <a:latin typeface="Segoe UI"/>
                <a:ea typeface="+mn-lt"/>
                <a:cs typeface="+mn-lt"/>
              </a:rPr>
              <a:t>paraphrased</a:t>
            </a:r>
            <a:r>
              <a:rPr lang="en-GB" sz="2600" i="1" dirty="0">
                <a:solidFill>
                  <a:srgbClr val="7030A0"/>
                </a:solidFill>
                <a:latin typeface="Segoe UI"/>
                <a:ea typeface="+mn-lt"/>
                <a:cs typeface="+mn-lt"/>
              </a:rPr>
              <a:t> </a:t>
            </a:r>
            <a:r>
              <a:rPr lang="en-GB" sz="2600" b="1" i="1" dirty="0">
                <a:solidFill>
                  <a:srgbClr val="173AFF"/>
                </a:solidFill>
                <a:latin typeface="Segoe UI"/>
                <a:ea typeface="+mn-lt"/>
                <a:cs typeface="+mn-lt"/>
              </a:rPr>
              <a:t>part? How do you know?</a:t>
            </a:r>
            <a:endParaRPr lang="en-US" dirty="0">
              <a:latin typeface="Segoe UI"/>
              <a:cs typeface="Segoe UI"/>
            </a:endParaRPr>
          </a:p>
          <a:p>
            <a:pPr marL="0" indent="0" algn="just">
              <a:buNone/>
            </a:pPr>
            <a:r>
              <a:rPr lang="en-GB" sz="2400" dirty="0">
                <a:latin typeface="Segoe UI"/>
                <a:cs typeface="Calibri"/>
              </a:rPr>
              <a:t>Time-management is one of the most important skills an individual will develop</a:t>
            </a:r>
            <a:r>
              <a:rPr lang="en-GB" sz="2400" b="1" dirty="0">
                <a:latin typeface="Segoe UI"/>
                <a:cs typeface="Calibri"/>
              </a:rPr>
              <a:t>. According to </a:t>
            </a:r>
            <a:r>
              <a:rPr lang="en-GB" sz="2400" b="1" err="1">
                <a:latin typeface="Segoe UI"/>
                <a:cs typeface="Calibri"/>
              </a:rPr>
              <a:t>Pureheart</a:t>
            </a:r>
            <a:r>
              <a:rPr lang="en-GB" sz="2400" b="1" dirty="0">
                <a:latin typeface="Segoe UI"/>
                <a:cs typeface="Calibri"/>
              </a:rPr>
              <a:t> (2018, p.11)  </a:t>
            </a:r>
            <a:r>
              <a:rPr lang="en-GB" sz="2400" dirty="0">
                <a:latin typeface="Segoe UI"/>
                <a:cs typeface="Calibri"/>
              </a:rPr>
              <a:t>“time management is simply the process of organising and planning how to divide and arrange schedules amongst specific undertakings in order to maximise effectiveness in an efficient manner”. Using your time effectively will increase productivity and focus and reduce stress (</a:t>
            </a:r>
            <a:r>
              <a:rPr lang="en-GB" sz="2400" b="1" dirty="0">
                <a:latin typeface="Segoe UI"/>
                <a:cs typeface="Calibri"/>
              </a:rPr>
              <a:t>Lawani, 2016</a:t>
            </a:r>
            <a:r>
              <a:rPr lang="en-GB" sz="2400" dirty="0">
                <a:latin typeface="Segoe UI"/>
                <a:cs typeface="Calibri"/>
              </a:rPr>
              <a:t>). </a:t>
            </a:r>
            <a:endParaRPr lang="en-GB">
              <a:latin typeface="Segoe UI"/>
              <a:cs typeface="Calibri"/>
            </a:endParaRPr>
          </a:p>
          <a:p>
            <a:pPr marL="0" indent="0">
              <a:buNone/>
            </a:pPr>
            <a:endParaRPr lang="en-GB" sz="1000" dirty="0">
              <a:latin typeface="Calibri" panose="020F0502020204030204" pitchFamily="34" charset="0"/>
              <a:cs typeface="Calibri" panose="020F0502020204030204" pitchFamily="34" charset="0"/>
            </a:endParaRPr>
          </a:p>
          <a:p>
            <a:pPr marL="0" indent="0" algn="ctr">
              <a:buNone/>
            </a:pPr>
            <a:endParaRPr lang="en-GB" sz="2600" b="1" i="1" dirty="0">
              <a:solidFill>
                <a:srgbClr val="173AFF"/>
              </a:solidFill>
              <a:cs typeface="Calibri" panose="020F0502020204030204" pitchFamily="34" charset="0"/>
            </a:endParaRPr>
          </a:p>
        </p:txBody>
      </p:sp>
      <p:sp>
        <p:nvSpPr>
          <p:cNvPr id="4" name="Date Placeholder 3">
            <a:extLst>
              <a:ext uri="{FF2B5EF4-FFF2-40B4-BE49-F238E27FC236}">
                <a16:creationId xmlns:a16="http://schemas.microsoft.com/office/drawing/2014/main" id="{747A27FF-400B-70F9-FA43-6E93E4C892CD}"/>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3972734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ACA54-4525-F9ED-5ACA-20710B1915C8}"/>
              </a:ext>
            </a:extLst>
          </p:cNvPr>
          <p:cNvSpPr>
            <a:spLocks noGrp="1"/>
          </p:cNvSpPr>
          <p:nvPr>
            <p:ph type="title"/>
          </p:nvPr>
        </p:nvSpPr>
        <p:spPr/>
        <p:txBody>
          <a:bodyPr/>
          <a:lstStyle/>
          <a:p>
            <a:r>
              <a:rPr lang="en-US" b="1" dirty="0">
                <a:solidFill>
                  <a:srgbClr val="173AFF"/>
                </a:solidFill>
                <a:latin typeface="Segoe UI"/>
                <a:cs typeface="Segoe UI"/>
              </a:rPr>
              <a:t>Activity 4</a:t>
            </a:r>
          </a:p>
        </p:txBody>
      </p:sp>
      <p:sp>
        <p:nvSpPr>
          <p:cNvPr id="3" name="Content Placeholder 2">
            <a:extLst>
              <a:ext uri="{FF2B5EF4-FFF2-40B4-BE49-F238E27FC236}">
                <a16:creationId xmlns:a16="http://schemas.microsoft.com/office/drawing/2014/main" id="{B95F81A9-2500-D5F6-E680-441ECCB4B1B4}"/>
              </a:ext>
            </a:extLst>
          </p:cNvPr>
          <p:cNvSpPr>
            <a:spLocks noGrp="1"/>
          </p:cNvSpPr>
          <p:nvPr>
            <p:ph idx="1"/>
          </p:nvPr>
        </p:nvSpPr>
        <p:spPr/>
        <p:txBody>
          <a:bodyPr/>
          <a:lstStyle/>
          <a:p>
            <a:r>
              <a:rPr lang="en-US" dirty="0">
                <a:latin typeface="Segoe UI"/>
                <a:cs typeface="Segoe UI"/>
              </a:rPr>
              <a:t>Go to your </a:t>
            </a:r>
            <a:r>
              <a:rPr lang="en-US" b="1" dirty="0">
                <a:solidFill>
                  <a:srgbClr val="173AFF"/>
                </a:solidFill>
                <a:latin typeface="Segoe UI"/>
                <a:cs typeface="Segoe UI"/>
              </a:rPr>
              <a:t>worksheet</a:t>
            </a:r>
            <a:r>
              <a:rPr lang="en-US" dirty="0">
                <a:latin typeface="Segoe UI"/>
                <a:cs typeface="Segoe UI"/>
              </a:rPr>
              <a:t> and complete </a:t>
            </a:r>
            <a:r>
              <a:rPr lang="en-US" b="1" dirty="0">
                <a:solidFill>
                  <a:srgbClr val="173AFF"/>
                </a:solidFill>
                <a:latin typeface="Segoe UI"/>
                <a:cs typeface="Segoe UI"/>
              </a:rPr>
              <a:t>Activity 4</a:t>
            </a:r>
            <a:r>
              <a:rPr lang="en-US" dirty="0">
                <a:latin typeface="Segoe UI"/>
                <a:cs typeface="Segoe UI"/>
              </a:rPr>
              <a:t> &amp; </a:t>
            </a:r>
            <a:r>
              <a:rPr lang="en-US" b="1" dirty="0">
                <a:solidFill>
                  <a:srgbClr val="173AFF"/>
                </a:solidFill>
                <a:latin typeface="Segoe UI"/>
                <a:cs typeface="Segoe UI"/>
              </a:rPr>
              <a:t>5 </a:t>
            </a:r>
            <a:r>
              <a:rPr lang="en-US" dirty="0">
                <a:latin typeface="Segoe UI"/>
                <a:cs typeface="Segoe UI"/>
              </a:rPr>
              <a:t>with a partner. Your lecturer will display the answers on their screen after the activity.</a:t>
            </a:r>
            <a:endParaRPr lang="en-US" dirty="0"/>
          </a:p>
        </p:txBody>
      </p:sp>
      <p:sp>
        <p:nvSpPr>
          <p:cNvPr id="4" name="Date Placeholder 3">
            <a:extLst>
              <a:ext uri="{FF2B5EF4-FFF2-40B4-BE49-F238E27FC236}">
                <a16:creationId xmlns:a16="http://schemas.microsoft.com/office/drawing/2014/main" id="{AFEB17D3-D7B4-32EC-318F-1AC3D20E8EE6}"/>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40349139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82F98-5BCE-1ACB-A5E7-222025602F34}"/>
              </a:ext>
            </a:extLst>
          </p:cNvPr>
          <p:cNvSpPr>
            <a:spLocks noGrp="1"/>
          </p:cNvSpPr>
          <p:nvPr>
            <p:ph type="title"/>
          </p:nvPr>
        </p:nvSpPr>
        <p:spPr>
          <a:xfrm>
            <a:off x="-312821" y="-98341"/>
            <a:ext cx="9769642" cy="1143000"/>
          </a:xfrm>
        </p:spPr>
        <p:txBody>
          <a:bodyPr/>
          <a:lstStyle/>
          <a:p>
            <a:r>
              <a:rPr lang="en-GB" sz="3600" b="1" dirty="0">
                <a:latin typeface="Segoe UI"/>
                <a:cs typeface="Calibri"/>
              </a:rPr>
              <a:t>Using in-text citations: Variety </a:t>
            </a:r>
          </a:p>
        </p:txBody>
      </p:sp>
      <p:sp>
        <p:nvSpPr>
          <p:cNvPr id="3" name="Content Placeholder 2">
            <a:extLst>
              <a:ext uri="{FF2B5EF4-FFF2-40B4-BE49-F238E27FC236}">
                <a16:creationId xmlns:a16="http://schemas.microsoft.com/office/drawing/2014/main" id="{696F37DF-F54D-92E2-2B7E-0E6FFFB7F100}"/>
              </a:ext>
            </a:extLst>
          </p:cNvPr>
          <p:cNvSpPr>
            <a:spLocks noGrp="1"/>
          </p:cNvSpPr>
          <p:nvPr>
            <p:ph idx="1"/>
          </p:nvPr>
        </p:nvSpPr>
        <p:spPr>
          <a:xfrm>
            <a:off x="250825" y="828091"/>
            <a:ext cx="8229600" cy="3888432"/>
          </a:xfrm>
        </p:spPr>
        <p:txBody>
          <a:bodyPr/>
          <a:lstStyle/>
          <a:p>
            <a:pPr algn="just"/>
            <a:r>
              <a:rPr lang="en-GB" sz="2300" b="1" dirty="0">
                <a:latin typeface="Segoe UI"/>
                <a:cs typeface="Calibri"/>
              </a:rPr>
              <a:t>Jones</a:t>
            </a:r>
            <a:r>
              <a:rPr lang="en-GB" sz="2300" dirty="0">
                <a:latin typeface="Segoe UI"/>
                <a:cs typeface="Calibri"/>
              </a:rPr>
              <a:t> (2018) </a:t>
            </a:r>
            <a:r>
              <a:rPr lang="en-GB" sz="2300" b="1" dirty="0">
                <a:latin typeface="Segoe UI"/>
                <a:cs typeface="Calibri"/>
              </a:rPr>
              <a:t>claimed</a:t>
            </a:r>
            <a:r>
              <a:rPr lang="en-GB" sz="2300" dirty="0">
                <a:latin typeface="Segoe UI"/>
                <a:cs typeface="Calibri"/>
              </a:rPr>
              <a:t> that students found referencing difficult, especially if they had never referenced external materials before.</a:t>
            </a:r>
            <a:endParaRPr lang="en-US" sz="2300">
              <a:latin typeface="Segoe UI"/>
              <a:cs typeface="Calibri"/>
            </a:endParaRPr>
          </a:p>
          <a:p>
            <a:pPr marL="0" indent="0" algn="just">
              <a:buNone/>
            </a:pPr>
            <a:endParaRPr lang="en-GB" sz="1400" dirty="0">
              <a:latin typeface="Segoe UI"/>
              <a:cs typeface="Calibri" panose="020F0502020204030204" pitchFamily="34" charset="0"/>
            </a:endParaRPr>
          </a:p>
          <a:p>
            <a:pPr algn="just"/>
            <a:r>
              <a:rPr lang="en-GB" sz="2300" dirty="0">
                <a:latin typeface="Segoe UI"/>
                <a:cs typeface="Calibri"/>
              </a:rPr>
              <a:t>Jones (2018, p. 4) </a:t>
            </a:r>
            <a:r>
              <a:rPr lang="en-GB" sz="2300" b="1" dirty="0">
                <a:latin typeface="Segoe UI"/>
                <a:cs typeface="Calibri"/>
              </a:rPr>
              <a:t>stated</a:t>
            </a:r>
            <a:r>
              <a:rPr lang="en-GB" sz="2300" dirty="0">
                <a:latin typeface="Segoe UI"/>
                <a:cs typeface="Calibri"/>
              </a:rPr>
              <a:t> that students struggle with referencing because they “fail to refer to guides or ask their teacher for help”. </a:t>
            </a:r>
          </a:p>
          <a:p>
            <a:pPr algn="just"/>
            <a:endParaRPr lang="en-GB" sz="1400" dirty="0">
              <a:latin typeface="Segoe UI"/>
              <a:cs typeface="Calibri" panose="020F0502020204030204" pitchFamily="34" charset="0"/>
            </a:endParaRPr>
          </a:p>
          <a:p>
            <a:pPr algn="just"/>
            <a:r>
              <a:rPr lang="en-GB" sz="2300" dirty="0">
                <a:latin typeface="Segoe UI"/>
                <a:cs typeface="Calibri"/>
              </a:rPr>
              <a:t>It is often argued that students “fail to refer to guides or ask their teacher for help” (Jones, 2018. p. 4)</a:t>
            </a:r>
          </a:p>
          <a:p>
            <a:pPr marL="0" indent="0" algn="just">
              <a:buNone/>
            </a:pPr>
            <a:endParaRPr lang="en-GB" sz="1400" dirty="0">
              <a:latin typeface="Segoe UI"/>
              <a:ea typeface="+mn-lt"/>
              <a:cs typeface="Calibri"/>
            </a:endParaRPr>
          </a:p>
          <a:p>
            <a:pPr algn="just"/>
            <a:r>
              <a:rPr lang="en-GB" sz="2300" dirty="0">
                <a:latin typeface="Segoe UI"/>
                <a:ea typeface="+mn-lt"/>
                <a:cs typeface="+mn-lt"/>
              </a:rPr>
              <a:t>Students often do not consult referencing guides or seek guidance from their teacher (Jones, 2018).</a:t>
            </a:r>
            <a:endParaRPr lang="en-GB" sz="2300" dirty="0">
              <a:latin typeface="Segoe UI"/>
              <a:cs typeface="Calibri"/>
            </a:endParaRPr>
          </a:p>
          <a:p>
            <a:pPr algn="just"/>
            <a:endParaRPr lang="en-GB" sz="2400" dirty="0">
              <a:latin typeface="Segoe UI"/>
              <a:cs typeface="Calibri"/>
            </a:endParaRPr>
          </a:p>
        </p:txBody>
      </p:sp>
      <p:sp>
        <p:nvSpPr>
          <p:cNvPr id="4" name="Date Placeholder 3">
            <a:extLst>
              <a:ext uri="{FF2B5EF4-FFF2-40B4-BE49-F238E27FC236}">
                <a16:creationId xmlns:a16="http://schemas.microsoft.com/office/drawing/2014/main" id="{2444AF34-3F9B-C849-77B2-907B9C8AB467}"/>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604639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FCF64-FD3B-F979-F49D-ECC2A74AF329}"/>
              </a:ext>
            </a:extLst>
          </p:cNvPr>
          <p:cNvSpPr>
            <a:spLocks noGrp="1"/>
          </p:cNvSpPr>
          <p:nvPr>
            <p:ph type="title"/>
          </p:nvPr>
        </p:nvSpPr>
        <p:spPr>
          <a:xfrm>
            <a:off x="457200" y="274638"/>
            <a:ext cx="8085221" cy="567573"/>
          </a:xfrm>
        </p:spPr>
        <p:txBody>
          <a:bodyPr/>
          <a:lstStyle/>
          <a:p>
            <a:r>
              <a:rPr lang="en-GB" sz="3600" b="1" dirty="0"/>
              <a:t>Expressions to introduce</a:t>
            </a:r>
            <a:br>
              <a:rPr lang="en-GB" sz="3600" b="1" dirty="0"/>
            </a:br>
            <a:r>
              <a:rPr lang="en-GB" sz="3600" b="1" dirty="0"/>
              <a:t> in-text citations  </a:t>
            </a:r>
          </a:p>
        </p:txBody>
      </p:sp>
      <p:sp>
        <p:nvSpPr>
          <p:cNvPr id="3" name="Content Placeholder 2">
            <a:extLst>
              <a:ext uri="{FF2B5EF4-FFF2-40B4-BE49-F238E27FC236}">
                <a16:creationId xmlns:a16="http://schemas.microsoft.com/office/drawing/2014/main" id="{E1F5E8B3-45B9-FA4C-A24C-299876BF4B66}"/>
              </a:ext>
            </a:extLst>
          </p:cNvPr>
          <p:cNvSpPr>
            <a:spLocks noGrp="1"/>
          </p:cNvSpPr>
          <p:nvPr>
            <p:ph idx="1"/>
          </p:nvPr>
        </p:nvSpPr>
        <p:spPr>
          <a:xfrm>
            <a:off x="457200" y="1251702"/>
            <a:ext cx="8229600" cy="3845023"/>
          </a:xfrm>
        </p:spPr>
        <p:txBody>
          <a:bodyPr/>
          <a:lstStyle/>
          <a:p>
            <a:r>
              <a:rPr lang="en-GB" sz="2200" dirty="0">
                <a:latin typeface="+mj-lt"/>
                <a:cs typeface="Calibri" panose="020F0502020204030204" pitchFamily="34" charset="0"/>
              </a:rPr>
              <a:t>According to author’s surname (year of publication)…..</a:t>
            </a:r>
          </a:p>
          <a:p>
            <a:r>
              <a:rPr lang="en-GB" sz="2200" dirty="0">
                <a:latin typeface="+mj-lt"/>
                <a:cs typeface="Calibri" panose="020F0502020204030204" pitchFamily="34" charset="0"/>
              </a:rPr>
              <a:t>The author (year of publication) states that……</a:t>
            </a:r>
          </a:p>
          <a:p>
            <a:r>
              <a:rPr lang="en-GB" sz="2200" dirty="0">
                <a:latin typeface="+mj-lt"/>
                <a:cs typeface="Calibri" panose="020F0502020204030204" pitchFamily="34" charset="0"/>
              </a:rPr>
              <a:t>The author (year of publication) argues that……</a:t>
            </a:r>
          </a:p>
          <a:p>
            <a:r>
              <a:rPr lang="en-GB" sz="2200" dirty="0">
                <a:latin typeface="+mj-lt"/>
                <a:cs typeface="Calibri" panose="020F0502020204030204" pitchFamily="34" charset="0"/>
              </a:rPr>
              <a:t>The authors (year of publication) examined….</a:t>
            </a:r>
          </a:p>
          <a:p>
            <a:r>
              <a:rPr lang="en-GB" sz="2200" dirty="0">
                <a:latin typeface="+mj-lt"/>
                <a:cs typeface="Calibri" panose="020F0502020204030204" pitchFamily="34" charset="0"/>
              </a:rPr>
              <a:t>The authors (year of publication) suggested…….</a:t>
            </a:r>
          </a:p>
          <a:p>
            <a:r>
              <a:rPr lang="en-GB" sz="2200" dirty="0">
                <a:latin typeface="+mj-lt"/>
                <a:cs typeface="Calibri" panose="020F0502020204030204" pitchFamily="34" charset="0"/>
              </a:rPr>
              <a:t>Malley (1998, p.28) found that “study skills are increasingly used by Higher education institutions”.</a:t>
            </a:r>
          </a:p>
          <a:p>
            <a:r>
              <a:rPr lang="en-GB" sz="2200" dirty="0">
                <a:latin typeface="+mj-lt"/>
                <a:cs typeface="Calibri" panose="020F0502020204030204" pitchFamily="34" charset="0"/>
              </a:rPr>
              <a:t>There are many more! Use </a:t>
            </a:r>
            <a:r>
              <a:rPr lang="en-GB" sz="2200" dirty="0" err="1">
                <a:latin typeface="+mj-lt"/>
                <a:cs typeface="Calibri" panose="020F0502020204030204" pitchFamily="34" charset="0"/>
              </a:rPr>
              <a:t>phrasebanks</a:t>
            </a:r>
            <a:r>
              <a:rPr lang="en-GB" sz="2200" dirty="0">
                <a:latin typeface="+mj-lt"/>
                <a:cs typeface="Calibri" panose="020F0502020204030204" pitchFamily="34" charset="0"/>
              </a:rPr>
              <a:t> like this one to vary your expressions:</a:t>
            </a:r>
          </a:p>
          <a:p>
            <a:pPr marL="0" indent="0" algn="ctr">
              <a:buNone/>
            </a:pPr>
            <a:r>
              <a:rPr lang="en-GB" sz="2200" dirty="0">
                <a:latin typeface="+mj-lt"/>
                <a:cs typeface="Calibri" panose="020F0502020204030204" pitchFamily="34" charset="0"/>
              </a:rPr>
              <a:t> </a:t>
            </a:r>
            <a:r>
              <a:rPr lang="en-GB" sz="2800" dirty="0">
                <a:latin typeface="+mj-lt"/>
                <a:cs typeface="Calibri" panose="020F0502020204030204" pitchFamily="34" charset="0"/>
                <a:hlinkClick r:id="rId2"/>
              </a:rPr>
              <a:t>https://www.student.unsw.edu.au/introducing-quotations-and-paraphrases</a:t>
            </a:r>
            <a:r>
              <a:rPr lang="en-GB" sz="2800" dirty="0">
                <a:latin typeface="+mj-lt"/>
                <a:cs typeface="Calibri" panose="020F0502020204030204" pitchFamily="34" charset="0"/>
              </a:rPr>
              <a:t> </a:t>
            </a:r>
          </a:p>
          <a:p>
            <a:endParaRPr lang="en-GB" sz="2200" dirty="0">
              <a:latin typeface="+mj-lt"/>
              <a:cs typeface="Calibri" panose="020F0502020204030204" pitchFamily="34" charset="0"/>
            </a:endParaRPr>
          </a:p>
          <a:p>
            <a:endParaRPr lang="en-GB" sz="2200" dirty="0">
              <a:latin typeface="+mj-lt"/>
              <a:cs typeface="Calibri" panose="020F0502020204030204" pitchFamily="34" charset="0"/>
            </a:endParaRPr>
          </a:p>
        </p:txBody>
      </p:sp>
      <p:sp>
        <p:nvSpPr>
          <p:cNvPr id="4" name="Date Placeholder 3">
            <a:extLst>
              <a:ext uri="{FF2B5EF4-FFF2-40B4-BE49-F238E27FC236}">
                <a16:creationId xmlns:a16="http://schemas.microsoft.com/office/drawing/2014/main" id="{91A478D5-C30A-55D9-4623-48D143402C27}"/>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932904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7016E-04B6-BB19-E334-C9382C8DAF1C}"/>
              </a:ext>
            </a:extLst>
          </p:cNvPr>
          <p:cNvSpPr>
            <a:spLocks noGrp="1"/>
          </p:cNvSpPr>
          <p:nvPr>
            <p:ph type="title"/>
          </p:nvPr>
        </p:nvSpPr>
        <p:spPr>
          <a:xfrm>
            <a:off x="884321" y="-96252"/>
            <a:ext cx="7375358" cy="806116"/>
          </a:xfrm>
        </p:spPr>
        <p:txBody>
          <a:bodyPr/>
          <a:lstStyle/>
          <a:p>
            <a:r>
              <a:rPr lang="en-GB" sz="3200" b="1" dirty="0">
                <a:solidFill>
                  <a:srgbClr val="173AFF"/>
                </a:solidFill>
                <a:latin typeface="Segoe UI"/>
                <a:cs typeface="Calibri"/>
              </a:rPr>
              <a:t>Activity 6: RECAP AS A CLASS</a:t>
            </a:r>
          </a:p>
        </p:txBody>
      </p:sp>
      <p:sp>
        <p:nvSpPr>
          <p:cNvPr id="3" name="Content Placeholder 2">
            <a:extLst>
              <a:ext uri="{FF2B5EF4-FFF2-40B4-BE49-F238E27FC236}">
                <a16:creationId xmlns:a16="http://schemas.microsoft.com/office/drawing/2014/main" id="{63DED4DB-EEEF-1BC6-92B4-E7D88E9D7BB3}"/>
              </a:ext>
            </a:extLst>
          </p:cNvPr>
          <p:cNvSpPr>
            <a:spLocks noGrp="1"/>
          </p:cNvSpPr>
          <p:nvPr>
            <p:ph idx="1"/>
          </p:nvPr>
        </p:nvSpPr>
        <p:spPr>
          <a:xfrm>
            <a:off x="270363" y="973255"/>
            <a:ext cx="8604417" cy="4651866"/>
          </a:xfrm>
        </p:spPr>
        <p:txBody>
          <a:bodyPr/>
          <a:lstStyle/>
          <a:p>
            <a:pPr marL="457200" indent="-457200" algn="just">
              <a:buAutoNum type="arabicPeriod"/>
            </a:pPr>
            <a:r>
              <a:rPr lang="en-GB" sz="2400" b="1" i="1" dirty="0">
                <a:solidFill>
                  <a:srgbClr val="173AFF"/>
                </a:solidFill>
                <a:latin typeface="Segoe UI"/>
                <a:cs typeface="Segoe UI"/>
              </a:rPr>
              <a:t>When do you need to provide an in-text citation in the main body of your assignment? </a:t>
            </a:r>
            <a:endParaRPr lang="en-US"/>
          </a:p>
          <a:p>
            <a:pPr marL="457200" indent="-457200" algn="just">
              <a:buAutoNum type="arabicPeriod"/>
            </a:pPr>
            <a:endParaRPr lang="en-GB" sz="2400" b="1" i="1" dirty="0">
              <a:solidFill>
                <a:srgbClr val="173AFF"/>
              </a:solidFill>
              <a:latin typeface="Segoe UI"/>
              <a:cs typeface="Segoe UI"/>
            </a:endParaRPr>
          </a:p>
          <a:p>
            <a:pPr marL="457200" indent="-457200" algn="just">
              <a:buAutoNum type="arabicPeriod"/>
            </a:pPr>
            <a:r>
              <a:rPr lang="en-GB" sz="2400" b="1" i="1" dirty="0">
                <a:solidFill>
                  <a:srgbClr val="173AFF"/>
                </a:solidFill>
                <a:latin typeface="Segoe UI"/>
                <a:cs typeface="Calibri"/>
              </a:rPr>
              <a:t>What are the three ways you can refer to a source in your work</a:t>
            </a:r>
            <a:r>
              <a:rPr lang="en-GB" sz="2400" dirty="0">
                <a:latin typeface="Segoe UI"/>
                <a:cs typeface="Calibri"/>
              </a:rPr>
              <a:t>? </a:t>
            </a:r>
          </a:p>
          <a:p>
            <a:pPr marL="457200" indent="-457200" algn="just">
              <a:buAutoNum type="arabicPeriod"/>
            </a:pPr>
            <a:endParaRPr lang="en-GB" sz="2400" dirty="0">
              <a:latin typeface="Segoe UI"/>
              <a:cs typeface="Calibri" panose="020F0502020204030204" pitchFamily="34" charset="0"/>
            </a:endParaRPr>
          </a:p>
          <a:p>
            <a:pPr marL="457200" indent="-457200" algn="just">
              <a:buAutoNum type="arabicPeriod"/>
            </a:pPr>
            <a:r>
              <a:rPr lang="en-GB" sz="2400" b="1" i="1" dirty="0">
                <a:solidFill>
                  <a:srgbClr val="173AFF"/>
                </a:solidFill>
                <a:latin typeface="Segoe UI"/>
                <a:cs typeface="Calibri"/>
              </a:rPr>
              <a:t>What information should you include when you provide an in-text citation? Are first names okay to use?</a:t>
            </a:r>
            <a:r>
              <a:rPr lang="en-GB" sz="2400" b="1" i="1" dirty="0">
                <a:latin typeface="Segoe UI"/>
                <a:cs typeface="Calibri"/>
              </a:rPr>
              <a:t> </a:t>
            </a:r>
            <a:endParaRPr lang="en-GB" sz="2400" b="1" i="1">
              <a:solidFill>
                <a:srgbClr val="000000"/>
              </a:solidFill>
              <a:latin typeface="Segoe UI"/>
              <a:cs typeface="Calibri" panose="020F0502020204030204" pitchFamily="34" charset="0"/>
            </a:endParaRPr>
          </a:p>
          <a:p>
            <a:pPr marL="457200" indent="-457200" algn="just">
              <a:buAutoNum type="arabicPeriod"/>
            </a:pPr>
            <a:endParaRPr lang="en-GB" sz="2400" b="1" i="1" dirty="0">
              <a:solidFill>
                <a:srgbClr val="000000"/>
              </a:solidFill>
              <a:latin typeface="Segoe UI"/>
              <a:cs typeface="Calibri"/>
            </a:endParaRPr>
          </a:p>
          <a:p>
            <a:pPr marL="457200" indent="-457200" algn="just">
              <a:buAutoNum type="arabicPeriod"/>
            </a:pPr>
            <a:r>
              <a:rPr lang="en-GB" sz="2400" b="1" i="1" dirty="0">
                <a:solidFill>
                  <a:srgbClr val="173AFF"/>
                </a:solidFill>
                <a:latin typeface="Segoe UI"/>
                <a:cs typeface="Calibri"/>
              </a:rPr>
              <a:t>What is the difference between direct citing and paraphrasing? Which one should you use more? Why?</a:t>
            </a:r>
            <a:r>
              <a:rPr lang="en-GB" sz="2400" b="1" dirty="0">
                <a:solidFill>
                  <a:srgbClr val="173AFF"/>
                </a:solidFill>
                <a:latin typeface="Segoe UI"/>
                <a:cs typeface="Calibri"/>
              </a:rPr>
              <a:t> </a:t>
            </a:r>
            <a:endParaRPr lang="en-GB" sz="2400" b="1">
              <a:latin typeface="Segoe UI"/>
              <a:cs typeface="Calibri" panose="020F0502020204030204" pitchFamily="34" charset="0"/>
            </a:endParaRPr>
          </a:p>
          <a:p>
            <a:pPr marL="0" indent="0" algn="just">
              <a:buNone/>
            </a:pPr>
            <a:endParaRPr lang="en-GB" sz="2200" dirty="0">
              <a:cs typeface="Calibri" panose="020F0502020204030204" pitchFamily="34" charset="0"/>
            </a:endParaRPr>
          </a:p>
          <a:p>
            <a:pPr algn="just">
              <a:buAutoNum type="arabicPeriod"/>
            </a:pPr>
            <a:endParaRPr lang="en-GB" sz="2200" dirty="0">
              <a:cs typeface="Calibri" panose="020F0502020204030204" pitchFamily="34" charset="0"/>
            </a:endParaRPr>
          </a:p>
        </p:txBody>
      </p:sp>
      <p:sp>
        <p:nvSpPr>
          <p:cNvPr id="4" name="Date Placeholder 3">
            <a:extLst>
              <a:ext uri="{FF2B5EF4-FFF2-40B4-BE49-F238E27FC236}">
                <a16:creationId xmlns:a16="http://schemas.microsoft.com/office/drawing/2014/main" id="{0098912B-4E9C-C925-AB75-3EBF08B2F096}"/>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3600110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78A06-05AA-D88A-2469-9C451937637C}"/>
              </a:ext>
            </a:extLst>
          </p:cNvPr>
          <p:cNvSpPr>
            <a:spLocks noGrp="1"/>
          </p:cNvSpPr>
          <p:nvPr>
            <p:ph type="title"/>
          </p:nvPr>
        </p:nvSpPr>
        <p:spPr>
          <a:xfrm>
            <a:off x="1564379" y="170432"/>
            <a:ext cx="6015242" cy="218180"/>
          </a:xfrm>
        </p:spPr>
        <p:txBody>
          <a:bodyPr/>
          <a:lstStyle/>
          <a:p>
            <a:r>
              <a:rPr lang="en-US" sz="3200" b="1" dirty="0">
                <a:latin typeface="Segoe UI"/>
                <a:cs typeface="Segoe UI"/>
              </a:rPr>
              <a:t>Recap Answers</a:t>
            </a:r>
          </a:p>
        </p:txBody>
      </p:sp>
      <p:sp>
        <p:nvSpPr>
          <p:cNvPr id="3" name="Content Placeholder 2">
            <a:extLst>
              <a:ext uri="{FF2B5EF4-FFF2-40B4-BE49-F238E27FC236}">
                <a16:creationId xmlns:a16="http://schemas.microsoft.com/office/drawing/2014/main" id="{9D15BCEB-E8C0-0658-5801-AF381E11919A}"/>
              </a:ext>
            </a:extLst>
          </p:cNvPr>
          <p:cNvSpPr>
            <a:spLocks noGrp="1"/>
          </p:cNvSpPr>
          <p:nvPr>
            <p:ph idx="1"/>
          </p:nvPr>
        </p:nvSpPr>
        <p:spPr>
          <a:xfrm>
            <a:off x="366021" y="584200"/>
            <a:ext cx="8229600" cy="3916363"/>
          </a:xfrm>
        </p:spPr>
        <p:txBody>
          <a:bodyPr/>
          <a:lstStyle/>
          <a:p>
            <a:pPr marL="457200" indent="-457200" algn="just">
              <a:buAutoNum type="arabicParenR"/>
            </a:pPr>
            <a:r>
              <a:rPr lang="en-GB" sz="1900" b="1" i="1" dirty="0">
                <a:solidFill>
                  <a:srgbClr val="173AFF"/>
                </a:solidFill>
                <a:latin typeface="Segoe UI"/>
                <a:cs typeface="Segoe UI"/>
              </a:rPr>
              <a:t>When do you need to provide an in-text citation in the main body of your assignment? </a:t>
            </a:r>
            <a:r>
              <a:rPr lang="en-GB" sz="1900" dirty="0">
                <a:latin typeface="Segoe UI"/>
                <a:cs typeface="Segoe UI"/>
              </a:rPr>
              <a:t>You need to provide an in-text citation in the main body of your assignment, </a:t>
            </a:r>
            <a:r>
              <a:rPr lang="en-GB" sz="1900" b="1" dirty="0">
                <a:latin typeface="Segoe UI"/>
                <a:cs typeface="Segoe UI"/>
              </a:rPr>
              <a:t>every time </a:t>
            </a:r>
            <a:r>
              <a:rPr lang="en-GB" sz="1900" dirty="0">
                <a:latin typeface="Segoe UI"/>
                <a:cs typeface="Segoe UI"/>
              </a:rPr>
              <a:t>you mention an idea or theme from an external source in your work. </a:t>
            </a:r>
            <a:r>
              <a:rPr lang="en-GB" sz="1900" b="1" u="sng" dirty="0">
                <a:solidFill>
                  <a:srgbClr val="C00000"/>
                </a:solidFill>
                <a:latin typeface="Segoe UI"/>
                <a:cs typeface="Segoe UI"/>
              </a:rPr>
              <a:t>EVEN IF YOU HAVE PARAPHRASED </a:t>
            </a:r>
            <a:endParaRPr lang="en-US" sz="1900">
              <a:latin typeface="Segoe UI"/>
              <a:cs typeface="Segoe UI"/>
            </a:endParaRPr>
          </a:p>
          <a:p>
            <a:pPr marL="457200" indent="-457200" algn="just">
              <a:buAutoNum type="arabicPeriod"/>
            </a:pPr>
            <a:r>
              <a:rPr lang="en-GB" sz="1900" b="1" i="1" dirty="0">
                <a:solidFill>
                  <a:srgbClr val="173AFF"/>
                </a:solidFill>
                <a:latin typeface="Segoe UI"/>
                <a:cs typeface="Segoe UI"/>
              </a:rPr>
              <a:t>What are the three ways you can refer to a source in your work</a:t>
            </a:r>
            <a:r>
              <a:rPr lang="en-GB" sz="1900" dirty="0">
                <a:latin typeface="Segoe UI"/>
                <a:cs typeface="Segoe UI"/>
              </a:rPr>
              <a:t>? </a:t>
            </a:r>
            <a:r>
              <a:rPr lang="en-GB" sz="1900" dirty="0">
                <a:latin typeface="Segoe UI"/>
                <a:ea typeface="+mn-lt"/>
                <a:cs typeface="Segoe UI"/>
              </a:rPr>
              <a:t>Direct citing/q</a:t>
            </a:r>
            <a:r>
              <a:rPr lang="en-GB" sz="1900" dirty="0">
                <a:latin typeface="Segoe UI"/>
                <a:ea typeface="+mn-lt"/>
                <a:cs typeface="+mn-lt"/>
              </a:rPr>
              <a:t>uoting, paraphrasing, and summarising.</a:t>
            </a:r>
            <a:endParaRPr lang="en-GB" sz="1900" dirty="0">
              <a:latin typeface="Segoe UI"/>
              <a:cs typeface="Segoe UI"/>
            </a:endParaRPr>
          </a:p>
          <a:p>
            <a:pPr marL="457200" indent="-457200" algn="just">
              <a:buAutoNum type="arabicPeriod"/>
            </a:pPr>
            <a:r>
              <a:rPr lang="en-GB" sz="1900" b="1" i="1" dirty="0">
                <a:solidFill>
                  <a:srgbClr val="173AFF"/>
                </a:solidFill>
                <a:latin typeface="Segoe UI"/>
                <a:cs typeface="Segoe UI"/>
              </a:rPr>
              <a:t>What information should you include when you provide an in-text citation? Are first names okay to use?</a:t>
            </a:r>
            <a:r>
              <a:rPr lang="en-GB" sz="1900" b="1" i="1" dirty="0">
                <a:latin typeface="Segoe UI"/>
                <a:cs typeface="Segoe UI"/>
              </a:rPr>
              <a:t>  </a:t>
            </a:r>
            <a:r>
              <a:rPr lang="en-GB" sz="1900" dirty="0">
                <a:latin typeface="Segoe UI"/>
                <a:ea typeface="+mn-lt"/>
                <a:cs typeface="+mn-lt"/>
              </a:rPr>
              <a:t>Author’s surname/Organisation name (if a website), year, and page number (</a:t>
            </a:r>
            <a:r>
              <a:rPr lang="en-GB" sz="1900" b="1" dirty="0">
                <a:latin typeface="Segoe UI"/>
                <a:ea typeface="+mn-lt"/>
                <a:cs typeface="+mn-lt"/>
              </a:rPr>
              <a:t>if quoting</a:t>
            </a:r>
            <a:r>
              <a:rPr lang="en-GB" sz="1900" dirty="0">
                <a:latin typeface="Segoe UI"/>
                <a:ea typeface="+mn-lt"/>
                <a:cs typeface="+mn-lt"/>
              </a:rPr>
              <a:t>). No, first names are not used.</a:t>
            </a:r>
            <a:endParaRPr lang="en-GB" sz="1900" dirty="0">
              <a:latin typeface="Segoe UI"/>
              <a:cs typeface="Segoe UI"/>
            </a:endParaRPr>
          </a:p>
          <a:p>
            <a:pPr marL="457200" indent="-457200" algn="just">
              <a:buAutoNum type="arabicPeriod"/>
            </a:pPr>
            <a:r>
              <a:rPr lang="en-GB" sz="1900" b="1" i="1" dirty="0">
                <a:solidFill>
                  <a:srgbClr val="173AFF"/>
                </a:solidFill>
                <a:latin typeface="Segoe UI"/>
                <a:cs typeface="Segoe UI"/>
              </a:rPr>
              <a:t>What is the difference between direct citing and paraphrasing? Which one should you use more? </a:t>
            </a:r>
            <a:r>
              <a:rPr lang="en-GB" sz="1900" b="1" i="1" err="1">
                <a:solidFill>
                  <a:srgbClr val="173AFF"/>
                </a:solidFill>
                <a:latin typeface="Segoe UI"/>
                <a:cs typeface="Segoe UI"/>
              </a:rPr>
              <a:t>Why?</a:t>
            </a:r>
            <a:r>
              <a:rPr lang="en-GB" sz="1900" err="1">
                <a:latin typeface="Segoe UI"/>
                <a:ea typeface="+mn-lt"/>
                <a:cs typeface="+mn-lt"/>
              </a:rPr>
              <a:t>Direct</a:t>
            </a:r>
            <a:r>
              <a:rPr lang="en-GB" sz="1900" dirty="0">
                <a:latin typeface="Segoe UI"/>
                <a:ea typeface="+mn-lt"/>
                <a:cs typeface="+mn-lt"/>
              </a:rPr>
              <a:t> citing uses the author’s exact words. Paraphrasing puts their ideas in your own words. You should paraphrase more as you should use your own words more than others', and it shows you understand the sources you've read.</a:t>
            </a:r>
            <a:endParaRPr lang="en-US" sz="1900" dirty="0">
              <a:latin typeface="Segoe UI"/>
              <a:cs typeface="Segoe UI"/>
            </a:endParaRPr>
          </a:p>
          <a:p>
            <a:pPr>
              <a:buAutoNum type="arabicParenR"/>
            </a:pPr>
            <a:endParaRPr lang="en-US" dirty="0"/>
          </a:p>
        </p:txBody>
      </p:sp>
      <p:sp>
        <p:nvSpPr>
          <p:cNvPr id="4" name="Date Placeholder 3">
            <a:extLst>
              <a:ext uri="{FF2B5EF4-FFF2-40B4-BE49-F238E27FC236}">
                <a16:creationId xmlns:a16="http://schemas.microsoft.com/office/drawing/2014/main" id="{5718AC9B-104B-25EC-365B-90F47899940F}"/>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1953374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7E2DA-DCE5-C03B-7D3C-8F64CBC7DB69}"/>
              </a:ext>
            </a:extLst>
          </p:cNvPr>
          <p:cNvSpPr>
            <a:spLocks noGrp="1"/>
          </p:cNvSpPr>
          <p:nvPr>
            <p:ph type="title"/>
          </p:nvPr>
        </p:nvSpPr>
        <p:spPr>
          <a:xfrm>
            <a:off x="1389647" y="232990"/>
            <a:ext cx="6364705" cy="651794"/>
          </a:xfrm>
        </p:spPr>
        <p:txBody>
          <a:bodyPr/>
          <a:lstStyle/>
          <a:p>
            <a:r>
              <a:rPr lang="en-GB" sz="3200" b="1" dirty="0">
                <a:latin typeface="Segoe UI"/>
                <a:cs typeface="Calibri"/>
              </a:rPr>
              <a:t>How to Provide a Full Reference </a:t>
            </a:r>
          </a:p>
        </p:txBody>
      </p:sp>
      <p:sp>
        <p:nvSpPr>
          <p:cNvPr id="3" name="Content Placeholder 2">
            <a:extLst>
              <a:ext uri="{FF2B5EF4-FFF2-40B4-BE49-F238E27FC236}">
                <a16:creationId xmlns:a16="http://schemas.microsoft.com/office/drawing/2014/main" id="{3C62E07A-046F-7B10-AE73-A278F1C7A9BE}"/>
              </a:ext>
            </a:extLst>
          </p:cNvPr>
          <p:cNvSpPr>
            <a:spLocks noGrp="1"/>
          </p:cNvSpPr>
          <p:nvPr>
            <p:ph idx="1"/>
          </p:nvPr>
        </p:nvSpPr>
        <p:spPr>
          <a:xfrm>
            <a:off x="250825" y="1080169"/>
            <a:ext cx="8472071" cy="4694680"/>
          </a:xfrm>
        </p:spPr>
        <p:txBody>
          <a:bodyPr/>
          <a:lstStyle/>
          <a:p>
            <a:pPr algn="just">
              <a:defRPr/>
            </a:pPr>
            <a:r>
              <a:rPr lang="en-GB" sz="2200" dirty="0">
                <a:latin typeface="Segoe UI"/>
                <a:ea typeface="+mn-lt"/>
                <a:cs typeface="+mn-lt"/>
              </a:rPr>
              <a:t>When you </a:t>
            </a:r>
            <a:r>
              <a:rPr lang="en-GB" sz="2200" b="1" dirty="0">
                <a:solidFill>
                  <a:srgbClr val="067A00"/>
                </a:solidFill>
                <a:latin typeface="Segoe UI"/>
                <a:ea typeface="+mn-lt"/>
                <a:cs typeface="+mn-lt"/>
              </a:rPr>
              <a:t>cite </a:t>
            </a:r>
            <a:r>
              <a:rPr lang="en-GB" sz="2200" dirty="0">
                <a:latin typeface="Segoe UI"/>
                <a:ea typeface="+mn-lt"/>
                <a:cs typeface="+mn-lt"/>
              </a:rPr>
              <a:t>a source in your report, you only give the author’s last name (or the organisation name if there is no specific author) and the year. At the end of your report, you must include a </a:t>
            </a:r>
            <a:r>
              <a:rPr lang="en-GB" sz="2200" b="1" dirty="0">
                <a:latin typeface="Segoe UI"/>
                <a:ea typeface="+mn-lt"/>
                <a:cs typeface="+mn-lt"/>
              </a:rPr>
              <a:t>Reference List</a:t>
            </a:r>
            <a:r>
              <a:rPr lang="en-GB" sz="2200" dirty="0">
                <a:latin typeface="Segoe UI"/>
                <a:ea typeface="+mn-lt"/>
                <a:cs typeface="+mn-lt"/>
              </a:rPr>
              <a:t> with full details of each source.</a:t>
            </a:r>
            <a:endParaRPr lang="en-US" sz="2200" dirty="0">
              <a:latin typeface="Segoe UI"/>
              <a:ea typeface="+mn-lt"/>
              <a:cs typeface="+mn-lt"/>
            </a:endParaRPr>
          </a:p>
          <a:p>
            <a:pPr algn="just">
              <a:defRPr/>
            </a:pPr>
            <a:r>
              <a:rPr lang="en-GB" sz="2200" dirty="0">
                <a:latin typeface="Segoe UI"/>
                <a:ea typeface="+mn-lt"/>
                <a:cs typeface="+mn-lt"/>
              </a:rPr>
              <a:t>On this course, you should use the </a:t>
            </a:r>
            <a:r>
              <a:rPr lang="en-GB" sz="2200" b="1" dirty="0">
                <a:latin typeface="Segoe UI"/>
                <a:ea typeface="+mn-lt"/>
                <a:cs typeface="+mn-lt"/>
              </a:rPr>
              <a:t>Harvard referencing system.</a:t>
            </a:r>
            <a:endParaRPr lang="en-GB" sz="2200" dirty="0">
              <a:latin typeface="Segoe UI"/>
              <a:cs typeface="Segoe UI"/>
            </a:endParaRPr>
          </a:p>
          <a:p>
            <a:pPr algn="just">
              <a:lnSpc>
                <a:spcPct val="90000"/>
              </a:lnSpc>
              <a:spcBef>
                <a:spcPct val="20000"/>
              </a:spcBef>
              <a:buFont typeface="Arial" pitchFamily="34" charset="0"/>
              <a:defRPr/>
            </a:pPr>
            <a:r>
              <a:rPr lang="en-GB" sz="2200" dirty="0">
                <a:latin typeface="Segoe UI"/>
                <a:cs typeface="Calibri"/>
              </a:rPr>
              <a:t>You can find a full and detailed guide on the UWTSD website by following this link: </a:t>
            </a:r>
            <a:r>
              <a:rPr lang="en-GB" altLang="en-US" sz="2200" dirty="0">
                <a:latin typeface="Segoe UI"/>
                <a:cs typeface="Calibri"/>
                <a:hlinkClick r:id="rId2"/>
              </a:rPr>
              <a:t>https://www.uwtsd.ac.uk/library/student-essentials/referencing-handbooks/</a:t>
            </a:r>
            <a:r>
              <a:rPr lang="en-GB" altLang="en-US" sz="2200" dirty="0">
                <a:latin typeface="Segoe UI"/>
                <a:cs typeface="Calibri"/>
              </a:rPr>
              <a:t> (you can also find it on the Moodle page of this course). </a:t>
            </a:r>
          </a:p>
          <a:p>
            <a:pPr algn="just">
              <a:lnSpc>
                <a:spcPct val="90000"/>
              </a:lnSpc>
              <a:defRPr/>
            </a:pPr>
            <a:r>
              <a:rPr lang="en-GB" sz="2200" dirty="0">
                <a:latin typeface="Segoe UI"/>
                <a:cs typeface="Calibri"/>
              </a:rPr>
              <a:t>There is also a handy guide ‘Cite them Right’ which is available in the library and online: </a:t>
            </a:r>
            <a:r>
              <a:rPr lang="en-GB" sz="2200" dirty="0">
                <a:latin typeface="Segoe UI"/>
                <a:cs typeface="Calibri"/>
                <a:hlinkClick r:id="rId3"/>
              </a:rPr>
              <a:t>https://www.citethemrightonline.com/</a:t>
            </a:r>
            <a:r>
              <a:rPr lang="en-GB" sz="2200" dirty="0">
                <a:latin typeface="Segoe UI"/>
                <a:cs typeface="Calibri"/>
              </a:rPr>
              <a:t> </a:t>
            </a:r>
          </a:p>
          <a:p>
            <a:endParaRPr lang="en-GB" sz="2000" dirty="0">
              <a:cs typeface="Calibri" panose="020F0502020204030204" pitchFamily="34" charset="0"/>
            </a:endParaRPr>
          </a:p>
        </p:txBody>
      </p:sp>
      <p:sp>
        <p:nvSpPr>
          <p:cNvPr id="4" name="Date Placeholder 3">
            <a:extLst>
              <a:ext uri="{FF2B5EF4-FFF2-40B4-BE49-F238E27FC236}">
                <a16:creationId xmlns:a16="http://schemas.microsoft.com/office/drawing/2014/main" id="{964C726A-DF7A-A2A8-F73C-AF8ACFBA4430}"/>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121402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42DF-3510-409B-0C22-9A6AE15ED570}"/>
              </a:ext>
            </a:extLst>
          </p:cNvPr>
          <p:cNvSpPr>
            <a:spLocks noGrp="1"/>
          </p:cNvSpPr>
          <p:nvPr>
            <p:ph type="title"/>
          </p:nvPr>
        </p:nvSpPr>
        <p:spPr>
          <a:xfrm>
            <a:off x="2597400" y="-102548"/>
            <a:ext cx="3946358" cy="675857"/>
          </a:xfrm>
        </p:spPr>
        <p:txBody>
          <a:bodyPr/>
          <a:lstStyle/>
          <a:p>
            <a:r>
              <a:rPr lang="en-GB" sz="3200" b="1" dirty="0">
                <a:latin typeface="Segoe UI"/>
                <a:cs typeface="Segoe UI"/>
              </a:rPr>
              <a:t>Reference list </a:t>
            </a:r>
          </a:p>
        </p:txBody>
      </p:sp>
      <p:sp>
        <p:nvSpPr>
          <p:cNvPr id="3" name="Content Placeholder 2">
            <a:extLst>
              <a:ext uri="{FF2B5EF4-FFF2-40B4-BE49-F238E27FC236}">
                <a16:creationId xmlns:a16="http://schemas.microsoft.com/office/drawing/2014/main" id="{436D1233-59E4-977E-6026-9CF04F64101F}"/>
              </a:ext>
            </a:extLst>
          </p:cNvPr>
          <p:cNvSpPr>
            <a:spLocks noGrp="1"/>
          </p:cNvSpPr>
          <p:nvPr>
            <p:ph idx="1"/>
          </p:nvPr>
        </p:nvSpPr>
        <p:spPr>
          <a:xfrm>
            <a:off x="132993" y="122797"/>
            <a:ext cx="8761616" cy="3720224"/>
          </a:xfrm>
        </p:spPr>
        <p:txBody>
          <a:bodyPr/>
          <a:lstStyle/>
          <a:p>
            <a:pPr marL="0" indent="0" algn="just" eaLnBrk="1" hangingPunct="1">
              <a:lnSpc>
                <a:spcPct val="90000"/>
              </a:lnSpc>
              <a:buNone/>
              <a:defRPr/>
            </a:pPr>
            <a:endParaRPr lang="en-GB" sz="2300" dirty="0">
              <a:latin typeface="Segoe UI"/>
              <a:cs typeface="Segoe UI"/>
            </a:endParaRPr>
          </a:p>
          <a:p>
            <a:pPr algn="just">
              <a:lnSpc>
                <a:spcPct val="90000"/>
              </a:lnSpc>
              <a:defRPr/>
            </a:pPr>
            <a:r>
              <a:rPr lang="en-GB" sz="2200" dirty="0">
                <a:latin typeface="Segoe UI"/>
                <a:cs typeface="Segoe UI"/>
              </a:rPr>
              <a:t>The list at the end of your assignment has all the information about the sources used in the main body of your work. </a:t>
            </a:r>
          </a:p>
          <a:p>
            <a:pPr marL="0" indent="0" algn="just">
              <a:lnSpc>
                <a:spcPct val="90000"/>
              </a:lnSpc>
              <a:buNone/>
              <a:defRPr/>
            </a:pPr>
            <a:endParaRPr lang="en-GB" sz="2200" dirty="0">
              <a:latin typeface="Segoe UI"/>
              <a:cs typeface="Segoe UI"/>
            </a:endParaRPr>
          </a:p>
          <a:p>
            <a:pPr algn="just">
              <a:lnSpc>
                <a:spcPct val="90000"/>
              </a:lnSpc>
              <a:defRPr/>
            </a:pPr>
            <a:r>
              <a:rPr lang="en-GB" sz="2200" dirty="0">
                <a:latin typeface="Segoe UI"/>
                <a:cs typeface="Segoe UI"/>
              </a:rPr>
              <a:t>Your reference list should be on a new page and should list all the sources used in </a:t>
            </a:r>
            <a:r>
              <a:rPr lang="en-GB" sz="2200" b="1" dirty="0">
                <a:latin typeface="Segoe UI"/>
                <a:cs typeface="Segoe UI"/>
              </a:rPr>
              <a:t>alphabetical order. </a:t>
            </a:r>
          </a:p>
          <a:p>
            <a:pPr algn="just">
              <a:lnSpc>
                <a:spcPct val="90000"/>
              </a:lnSpc>
              <a:defRPr/>
            </a:pPr>
            <a:endParaRPr lang="en-GB" sz="2200" b="1" dirty="0">
              <a:latin typeface="Segoe UI"/>
              <a:cs typeface="Segoe UI"/>
            </a:endParaRPr>
          </a:p>
          <a:p>
            <a:pPr algn="just">
              <a:lnSpc>
                <a:spcPct val="90000"/>
              </a:lnSpc>
              <a:defRPr/>
            </a:pPr>
            <a:r>
              <a:rPr lang="en-GB" sz="2200" b="1" dirty="0">
                <a:latin typeface="Segoe UI"/>
                <a:cs typeface="Segoe UI"/>
              </a:rPr>
              <a:t>You should not use bullet points or numbers when writing your reference list</a:t>
            </a:r>
          </a:p>
          <a:p>
            <a:pPr marL="0" indent="0" algn="just">
              <a:lnSpc>
                <a:spcPct val="90000"/>
              </a:lnSpc>
              <a:buNone/>
              <a:defRPr/>
            </a:pPr>
            <a:endParaRPr lang="en-GB" sz="2200" b="1" dirty="0">
              <a:latin typeface="Segoe UI"/>
              <a:cs typeface="Segoe UI"/>
            </a:endParaRPr>
          </a:p>
          <a:p>
            <a:pPr algn="just">
              <a:lnSpc>
                <a:spcPct val="90000"/>
              </a:lnSpc>
              <a:defRPr/>
            </a:pPr>
            <a:r>
              <a:rPr lang="en-GB" sz="2200" dirty="0">
                <a:latin typeface="Segoe UI"/>
                <a:cs typeface="Segoe UI"/>
              </a:rPr>
              <a:t>In the reference list you need to provide the full information for every source you cited in the body of your work. </a:t>
            </a:r>
          </a:p>
          <a:p>
            <a:pPr marL="0" indent="0" algn="just">
              <a:lnSpc>
                <a:spcPct val="90000"/>
              </a:lnSpc>
              <a:buNone/>
              <a:defRPr/>
            </a:pPr>
            <a:endParaRPr lang="en-GB" sz="2200" dirty="0">
              <a:latin typeface="Segoe UI"/>
              <a:cs typeface="Segoe UI"/>
            </a:endParaRPr>
          </a:p>
          <a:p>
            <a:pPr algn="just">
              <a:lnSpc>
                <a:spcPct val="90000"/>
              </a:lnSpc>
              <a:defRPr/>
            </a:pPr>
            <a:r>
              <a:rPr lang="en-GB" sz="2200" dirty="0">
                <a:latin typeface="Segoe UI"/>
                <a:cs typeface="Segoe UI"/>
              </a:rPr>
              <a:t>There is a specific order and format for every type of source (e.g. website, book, article). You should ALWAYS use a guide to help you when writing your reference list.</a:t>
            </a:r>
          </a:p>
          <a:p>
            <a:pPr algn="just" eaLnBrk="1" hangingPunct="1">
              <a:lnSpc>
                <a:spcPct val="90000"/>
              </a:lnSpc>
              <a:buNone/>
              <a:defRPr/>
            </a:pPr>
            <a:endParaRPr lang="en-GB" sz="2300" dirty="0">
              <a:latin typeface="Segoe UI"/>
              <a:cs typeface="Segoe UI"/>
            </a:endParaRPr>
          </a:p>
          <a:p>
            <a:pPr algn="just" eaLnBrk="1" hangingPunct="1">
              <a:lnSpc>
                <a:spcPct val="90000"/>
              </a:lnSpc>
              <a:buFontTx/>
              <a:buNone/>
              <a:defRPr/>
            </a:pPr>
            <a:endParaRPr lang="en-GB" sz="2300" dirty="0">
              <a:latin typeface="Segoe UI"/>
              <a:cs typeface="Segoe UI"/>
            </a:endParaRPr>
          </a:p>
          <a:p>
            <a:pPr algn="just" eaLnBrk="1" hangingPunct="1">
              <a:lnSpc>
                <a:spcPct val="90000"/>
              </a:lnSpc>
              <a:buFontTx/>
              <a:buNone/>
              <a:defRPr/>
            </a:pPr>
            <a:endParaRPr lang="en-GB" sz="2300" dirty="0">
              <a:latin typeface="Segoe UI"/>
              <a:cs typeface="Segoe UI"/>
            </a:endParaRPr>
          </a:p>
          <a:p>
            <a:pPr algn="just" eaLnBrk="1" hangingPunct="1">
              <a:lnSpc>
                <a:spcPct val="90000"/>
              </a:lnSpc>
              <a:buFontTx/>
              <a:buNone/>
              <a:defRPr/>
            </a:pPr>
            <a:r>
              <a:rPr lang="en-GB" sz="2300" dirty="0">
                <a:latin typeface="Segoe UI"/>
                <a:cs typeface="Segoe UI"/>
              </a:rPr>
              <a:t> </a:t>
            </a:r>
          </a:p>
          <a:p>
            <a:endParaRPr lang="en-GB" sz="2300" dirty="0">
              <a:latin typeface="Segoe UI"/>
              <a:cs typeface="Segoe UI"/>
            </a:endParaRPr>
          </a:p>
        </p:txBody>
      </p:sp>
      <p:sp>
        <p:nvSpPr>
          <p:cNvPr id="4" name="Date Placeholder 3">
            <a:extLst>
              <a:ext uri="{FF2B5EF4-FFF2-40B4-BE49-F238E27FC236}">
                <a16:creationId xmlns:a16="http://schemas.microsoft.com/office/drawing/2014/main" id="{3AA6C8E6-D1A7-1D4E-6854-E333C1AEE222}"/>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27794700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DE0CEAE-32A5-4160-BB75-A29A1A43B515}"/>
              </a:ext>
            </a:extLst>
          </p:cNvPr>
          <p:cNvSpPr>
            <a:spLocks noGrp="1" noChangeArrowheads="1"/>
          </p:cNvSpPr>
          <p:nvPr>
            <p:ph type="title"/>
          </p:nvPr>
        </p:nvSpPr>
        <p:spPr>
          <a:xfrm>
            <a:off x="1750594" y="19927"/>
            <a:ext cx="5642811" cy="599491"/>
          </a:xfrm>
        </p:spPr>
        <p:txBody>
          <a:bodyPr/>
          <a:lstStyle/>
          <a:p>
            <a:pPr eaLnBrk="1" hangingPunct="1"/>
            <a:r>
              <a:rPr lang="en-GB" altLang="en-US" sz="3200" b="1" dirty="0">
                <a:latin typeface="Segoe UI"/>
                <a:cs typeface="Calibri"/>
              </a:rPr>
              <a:t>Example of a reference list </a:t>
            </a:r>
          </a:p>
        </p:txBody>
      </p:sp>
      <p:sp>
        <p:nvSpPr>
          <p:cNvPr id="23555" name="Rectangle 3">
            <a:extLst>
              <a:ext uri="{FF2B5EF4-FFF2-40B4-BE49-F238E27FC236}">
                <a16:creationId xmlns:a16="http://schemas.microsoft.com/office/drawing/2014/main" id="{1DAD338D-8E10-408B-9635-136B1CD23B41}"/>
              </a:ext>
            </a:extLst>
          </p:cNvPr>
          <p:cNvSpPr>
            <a:spLocks noGrp="1" noChangeArrowheads="1"/>
          </p:cNvSpPr>
          <p:nvPr>
            <p:ph type="body" idx="1"/>
          </p:nvPr>
        </p:nvSpPr>
        <p:spPr>
          <a:xfrm>
            <a:off x="240632" y="523165"/>
            <a:ext cx="8626642" cy="4536504"/>
          </a:xfrm>
        </p:spPr>
        <p:txBody>
          <a:bodyPr/>
          <a:lstStyle/>
          <a:p>
            <a:pPr marL="0" indent="0" eaLnBrk="1" hangingPunct="1">
              <a:buNone/>
              <a:defRPr/>
            </a:pPr>
            <a:r>
              <a:rPr lang="en-GB" sz="2400" b="1" dirty="0">
                <a:solidFill>
                  <a:srgbClr val="173AFF"/>
                </a:solidFill>
                <a:latin typeface="Segoe UI"/>
                <a:cs typeface="Segoe UI"/>
              </a:rPr>
              <a:t>What type of source is each of the sources below? How do you know?</a:t>
            </a:r>
            <a:endParaRPr lang="en-GB" sz="2400" dirty="0">
              <a:latin typeface="Segoe UI"/>
              <a:cs typeface="Segoe UI"/>
            </a:endParaRPr>
          </a:p>
          <a:p>
            <a:pPr marL="0" indent="0" eaLnBrk="1" hangingPunct="1">
              <a:buNone/>
              <a:defRPr/>
            </a:pPr>
            <a:endParaRPr lang="en-GB" sz="1000" dirty="0">
              <a:latin typeface="Segoe UI"/>
              <a:cs typeface="Segoe UI"/>
            </a:endParaRPr>
          </a:p>
          <a:p>
            <a:pPr marL="0" indent="0" eaLnBrk="1" hangingPunct="1">
              <a:buNone/>
              <a:defRPr/>
            </a:pPr>
            <a:r>
              <a:rPr lang="en-GB" sz="2400" dirty="0">
                <a:latin typeface="Segoe UI"/>
                <a:cs typeface="Segoe UI"/>
              </a:rPr>
              <a:t>Hofmeyr, I., Lavery, C. (2020) </a:t>
            </a:r>
            <a:r>
              <a:rPr lang="en-GB" sz="2400" i="1" dirty="0">
                <a:latin typeface="Segoe UI"/>
                <a:cs typeface="Segoe UI"/>
              </a:rPr>
              <a:t>Exploring the Indian Ocean as a rich archive of history – above and below the water line</a:t>
            </a:r>
            <a:r>
              <a:rPr lang="en-GB" sz="2400" dirty="0">
                <a:latin typeface="Segoe UI"/>
                <a:cs typeface="Segoe UI"/>
              </a:rPr>
              <a:t>. Available at: </a:t>
            </a:r>
            <a:r>
              <a:rPr lang="en-GB" sz="2400" dirty="0">
                <a:latin typeface="Segoe UI"/>
                <a:cs typeface="Segoe UI"/>
                <a:hlinkClick r:id="rId3"/>
              </a:rPr>
              <a:t>https://theconversation.com/exploring-the-indian-ocean-as-a-rich-archive-of-history-above-and-below-the-water-line-133817</a:t>
            </a:r>
            <a:r>
              <a:rPr lang="en-GB" sz="2400" dirty="0">
                <a:latin typeface="Segoe UI"/>
                <a:cs typeface="Segoe UI"/>
              </a:rPr>
              <a:t> (Accessed 8 November 2021).</a:t>
            </a:r>
          </a:p>
          <a:p>
            <a:pPr marL="0" indent="0">
              <a:buNone/>
              <a:defRPr/>
            </a:pPr>
            <a:endParaRPr lang="en-GB" sz="800" dirty="0">
              <a:latin typeface="Segoe UI"/>
              <a:cs typeface="Segoe UI"/>
            </a:endParaRPr>
          </a:p>
          <a:p>
            <a:pPr marL="0" indent="0" eaLnBrk="1" hangingPunct="1">
              <a:buNone/>
              <a:defRPr/>
            </a:pPr>
            <a:r>
              <a:rPr lang="en-GB" sz="2400" dirty="0">
                <a:latin typeface="Segoe UI"/>
                <a:cs typeface="Segoe UI"/>
              </a:rPr>
              <a:t>Jones, M. (2019) ‘The Effects of Globalisation on the Chinese Economy’, </a:t>
            </a:r>
            <a:r>
              <a:rPr lang="en-GB" sz="2400" i="1" dirty="0" err="1">
                <a:latin typeface="Segoe UI"/>
                <a:cs typeface="Segoe UI"/>
              </a:rPr>
              <a:t>Globalistion</a:t>
            </a:r>
            <a:r>
              <a:rPr lang="en-GB" sz="2400" i="1" dirty="0">
                <a:latin typeface="Segoe UI"/>
                <a:cs typeface="Segoe UI"/>
              </a:rPr>
              <a:t> and Economy</a:t>
            </a:r>
            <a:r>
              <a:rPr lang="en-GB" sz="2400" dirty="0">
                <a:latin typeface="Segoe UI"/>
                <a:cs typeface="Segoe UI"/>
              </a:rPr>
              <a:t>, 23(2), pp. 108-125.</a:t>
            </a:r>
          </a:p>
          <a:p>
            <a:pPr marL="0" indent="0">
              <a:buNone/>
              <a:defRPr/>
            </a:pPr>
            <a:endParaRPr lang="en-GB" sz="800" dirty="0">
              <a:latin typeface="Segoe UI"/>
              <a:cs typeface="Segoe UI"/>
            </a:endParaRPr>
          </a:p>
          <a:p>
            <a:pPr marL="0" indent="0" eaLnBrk="1" hangingPunct="1">
              <a:buNone/>
              <a:defRPr/>
            </a:pPr>
            <a:r>
              <a:rPr lang="en-GB" sz="2400" dirty="0">
                <a:latin typeface="Segoe UI"/>
                <a:cs typeface="Segoe UI"/>
              </a:rPr>
              <a:t>Smith, J. (2024) </a:t>
            </a:r>
            <a:r>
              <a:rPr lang="en-GB" sz="2400" i="1" dirty="0">
                <a:latin typeface="Segoe UI"/>
                <a:cs typeface="Segoe UI"/>
              </a:rPr>
              <a:t>Academic Writing Can Be Fun. </a:t>
            </a:r>
            <a:r>
              <a:rPr lang="en-GB" sz="2400" dirty="0">
                <a:latin typeface="Segoe UI"/>
                <a:cs typeface="Segoe UI"/>
              </a:rPr>
              <a:t>Cambridge: Cambridge University Press.</a:t>
            </a:r>
          </a:p>
          <a:p>
            <a:pPr marL="0" indent="0" eaLnBrk="1" hangingPunct="1">
              <a:buNone/>
              <a:defRPr/>
            </a:pPr>
            <a:endParaRPr lang="en-GB" sz="1800" dirty="0">
              <a:latin typeface="Segoe UI"/>
              <a:cs typeface="Segoe UI"/>
            </a:endParaRPr>
          </a:p>
        </p:txBody>
      </p:sp>
    </p:spTree>
    <p:extLst>
      <p:ext uri="{BB962C8B-B14F-4D97-AF65-F5344CB8AC3E}">
        <p14:creationId xmlns:p14="http://schemas.microsoft.com/office/powerpoint/2010/main" val="189200940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7C809E-8651-5089-1C47-B3DFB86CC381}"/>
            </a:ext>
          </a:extLst>
        </p:cNvPr>
        <p:cNvGrpSpPr/>
        <p:nvPr/>
      </p:nvGrpSpPr>
      <p:grpSpPr>
        <a:xfrm>
          <a:off x="0" y="0"/>
          <a:ext cx="0" cy="0"/>
          <a:chOff x="0" y="0"/>
          <a:chExt cx="0" cy="0"/>
        </a:xfrm>
      </p:grpSpPr>
      <p:sp>
        <p:nvSpPr>
          <p:cNvPr id="33794" name="Rectangle 2">
            <a:extLst>
              <a:ext uri="{FF2B5EF4-FFF2-40B4-BE49-F238E27FC236}">
                <a16:creationId xmlns:a16="http://schemas.microsoft.com/office/drawing/2014/main" id="{79FE7E82-311B-581E-A9D0-53ACAD25F1A4}"/>
              </a:ext>
            </a:extLst>
          </p:cNvPr>
          <p:cNvSpPr>
            <a:spLocks noGrp="1" noChangeArrowheads="1"/>
          </p:cNvSpPr>
          <p:nvPr>
            <p:ph type="title"/>
          </p:nvPr>
        </p:nvSpPr>
        <p:spPr>
          <a:xfrm>
            <a:off x="1750594" y="19927"/>
            <a:ext cx="5642811" cy="599491"/>
          </a:xfrm>
        </p:spPr>
        <p:txBody>
          <a:bodyPr/>
          <a:lstStyle/>
          <a:p>
            <a:pPr eaLnBrk="1" hangingPunct="1"/>
            <a:r>
              <a:rPr lang="en-GB" altLang="en-US" sz="3200" b="1" dirty="0">
                <a:latin typeface="Segoe UI"/>
                <a:cs typeface="Calibri"/>
              </a:rPr>
              <a:t>Example of a reference list </a:t>
            </a:r>
          </a:p>
        </p:txBody>
      </p:sp>
      <p:sp>
        <p:nvSpPr>
          <p:cNvPr id="23555" name="Rectangle 3">
            <a:extLst>
              <a:ext uri="{FF2B5EF4-FFF2-40B4-BE49-F238E27FC236}">
                <a16:creationId xmlns:a16="http://schemas.microsoft.com/office/drawing/2014/main" id="{FD73F981-2386-ECDB-A024-737B5DBE0FBC}"/>
              </a:ext>
            </a:extLst>
          </p:cNvPr>
          <p:cNvSpPr>
            <a:spLocks noGrp="1" noChangeArrowheads="1"/>
          </p:cNvSpPr>
          <p:nvPr>
            <p:ph type="body" idx="1"/>
          </p:nvPr>
        </p:nvSpPr>
        <p:spPr>
          <a:xfrm>
            <a:off x="240632" y="523165"/>
            <a:ext cx="8626642" cy="4536504"/>
          </a:xfrm>
        </p:spPr>
        <p:txBody>
          <a:bodyPr/>
          <a:lstStyle/>
          <a:p>
            <a:pPr marL="0" indent="0" eaLnBrk="1" hangingPunct="1">
              <a:buNone/>
              <a:defRPr/>
            </a:pPr>
            <a:r>
              <a:rPr lang="en-GB" sz="2400" b="1" dirty="0">
                <a:solidFill>
                  <a:srgbClr val="173AFF"/>
                </a:solidFill>
                <a:latin typeface="Segoe UI"/>
                <a:cs typeface="Segoe UI"/>
              </a:rPr>
              <a:t>What type of source is each of the sources below? How do you know?</a:t>
            </a:r>
            <a:endParaRPr lang="en-GB" sz="2400" dirty="0">
              <a:latin typeface="Segoe UI"/>
              <a:cs typeface="Segoe UI"/>
            </a:endParaRPr>
          </a:p>
          <a:p>
            <a:pPr marL="0" indent="0" eaLnBrk="1" hangingPunct="1">
              <a:buNone/>
              <a:defRPr/>
            </a:pPr>
            <a:endParaRPr lang="en-GB" sz="1000" dirty="0">
              <a:latin typeface="Segoe UI"/>
              <a:cs typeface="Segoe UI"/>
            </a:endParaRPr>
          </a:p>
          <a:p>
            <a:pPr marL="0" indent="0" eaLnBrk="1" hangingPunct="1">
              <a:buNone/>
              <a:defRPr/>
            </a:pPr>
            <a:r>
              <a:rPr lang="en-GB" sz="2000" dirty="0">
                <a:latin typeface="Segoe UI"/>
                <a:cs typeface="Segoe UI"/>
              </a:rPr>
              <a:t>Hofmeyr, I., Lavery, C. (2020) </a:t>
            </a:r>
            <a:r>
              <a:rPr lang="en-GB" sz="2000" i="1" dirty="0">
                <a:latin typeface="Segoe UI"/>
                <a:cs typeface="Segoe UI"/>
              </a:rPr>
              <a:t>Exploring the Indian Ocean as a rich archive of history – above and below the water line</a:t>
            </a:r>
            <a:r>
              <a:rPr lang="en-GB" sz="2000" dirty="0">
                <a:latin typeface="Segoe UI"/>
                <a:cs typeface="Segoe UI"/>
              </a:rPr>
              <a:t>. Available at: </a:t>
            </a:r>
            <a:r>
              <a:rPr lang="en-GB" sz="2000" dirty="0">
                <a:latin typeface="Segoe UI"/>
                <a:cs typeface="Segoe UI"/>
                <a:hlinkClick r:id="rId3"/>
              </a:rPr>
              <a:t>https://theconversation.com/exploring-the-indian-ocean-as-a-rich-archive-of-history-above-and-below-the-water-line-133817</a:t>
            </a:r>
            <a:r>
              <a:rPr lang="en-GB" sz="2000" dirty="0">
                <a:latin typeface="Segoe UI"/>
                <a:cs typeface="Segoe UI"/>
              </a:rPr>
              <a:t> (Accessed 8 November 2021). </a:t>
            </a:r>
            <a:r>
              <a:rPr lang="en-GB" sz="2000" dirty="0">
                <a:solidFill>
                  <a:srgbClr val="FF0000"/>
                </a:solidFill>
                <a:latin typeface="Segoe UI"/>
                <a:cs typeface="Segoe UI"/>
              </a:rPr>
              <a:t>Website (there is a URL address)</a:t>
            </a:r>
            <a:endParaRPr lang="en-GB" sz="2000" dirty="0">
              <a:latin typeface="Segoe UI"/>
              <a:cs typeface="Segoe UI"/>
            </a:endParaRPr>
          </a:p>
          <a:p>
            <a:pPr marL="0" indent="0" eaLnBrk="1" hangingPunct="1">
              <a:buNone/>
              <a:defRPr/>
            </a:pPr>
            <a:r>
              <a:rPr lang="en-GB" sz="2000" dirty="0">
                <a:latin typeface="Segoe UI"/>
                <a:cs typeface="Segoe UI"/>
              </a:rPr>
              <a:t>Jones, M. (2019) ‘The Effects of Globalisation on the Chinese Economy’, </a:t>
            </a:r>
            <a:r>
              <a:rPr lang="en-GB" sz="2000" i="1" dirty="0" err="1">
                <a:latin typeface="Segoe UI"/>
                <a:cs typeface="Segoe UI"/>
              </a:rPr>
              <a:t>Globalistion</a:t>
            </a:r>
            <a:r>
              <a:rPr lang="en-GB" sz="2000" i="1" dirty="0">
                <a:latin typeface="Segoe UI"/>
                <a:cs typeface="Segoe UI"/>
              </a:rPr>
              <a:t> and Economy</a:t>
            </a:r>
            <a:r>
              <a:rPr lang="en-GB" sz="2000" dirty="0">
                <a:latin typeface="Segoe UI"/>
                <a:cs typeface="Segoe UI"/>
              </a:rPr>
              <a:t>, 23(2), pp. 108-125. </a:t>
            </a:r>
            <a:r>
              <a:rPr lang="en-GB" sz="2000" dirty="0">
                <a:solidFill>
                  <a:srgbClr val="FF0000"/>
                </a:solidFill>
                <a:latin typeface="Segoe UI"/>
                <a:cs typeface="Segoe UI"/>
              </a:rPr>
              <a:t>Academic Journal article (there are two titles and also issue and volume information)</a:t>
            </a:r>
            <a:endParaRPr lang="en-GB" sz="2000" dirty="0">
              <a:latin typeface="Segoe UI"/>
              <a:cs typeface="Segoe UI"/>
            </a:endParaRPr>
          </a:p>
          <a:p>
            <a:pPr marL="0" indent="0">
              <a:buNone/>
              <a:defRPr/>
            </a:pPr>
            <a:r>
              <a:rPr lang="en-GB" sz="2000" dirty="0">
                <a:latin typeface="Segoe UI"/>
                <a:cs typeface="Segoe UI"/>
              </a:rPr>
              <a:t>Smith, J. (2024) </a:t>
            </a:r>
            <a:r>
              <a:rPr lang="en-GB" sz="2000" i="1" dirty="0">
                <a:latin typeface="Segoe UI"/>
                <a:cs typeface="Segoe UI"/>
              </a:rPr>
              <a:t>Academic Writing Can Be Fun. </a:t>
            </a:r>
            <a:r>
              <a:rPr lang="en-GB" sz="2000" dirty="0">
                <a:latin typeface="Segoe UI"/>
                <a:cs typeface="Segoe UI"/>
              </a:rPr>
              <a:t>Cambridge: Cambridge University Press. </a:t>
            </a:r>
            <a:r>
              <a:rPr lang="en-GB" sz="2000" dirty="0">
                <a:solidFill>
                  <a:srgbClr val="FF0000"/>
                </a:solidFill>
                <a:latin typeface="Segoe UI"/>
                <a:cs typeface="Segoe UI"/>
              </a:rPr>
              <a:t>Book (there is information about the publishing location and publishing house/company)</a:t>
            </a:r>
          </a:p>
          <a:p>
            <a:pPr marL="0" indent="0" eaLnBrk="1" hangingPunct="1">
              <a:buNone/>
              <a:defRPr/>
            </a:pPr>
            <a:endParaRPr lang="en-GB" sz="1800" dirty="0">
              <a:latin typeface="Segoe UI"/>
              <a:cs typeface="Segoe UI"/>
            </a:endParaRPr>
          </a:p>
        </p:txBody>
      </p:sp>
    </p:spTree>
    <p:extLst>
      <p:ext uri="{BB962C8B-B14F-4D97-AF65-F5344CB8AC3E}">
        <p14:creationId xmlns:p14="http://schemas.microsoft.com/office/powerpoint/2010/main" val="405298573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231E5B-EE31-2E62-97BE-893DAE9C68FB}"/>
            </a:ext>
          </a:extLst>
        </p:cNvPr>
        <p:cNvGrpSpPr/>
        <p:nvPr/>
      </p:nvGrpSpPr>
      <p:grpSpPr>
        <a:xfrm>
          <a:off x="0" y="0"/>
          <a:ext cx="0" cy="0"/>
          <a:chOff x="0" y="0"/>
          <a:chExt cx="0" cy="0"/>
        </a:xfrm>
      </p:grpSpPr>
      <p:sp>
        <p:nvSpPr>
          <p:cNvPr id="46082" name="Title 1">
            <a:extLst>
              <a:ext uri="{FF2B5EF4-FFF2-40B4-BE49-F238E27FC236}">
                <a16:creationId xmlns:a16="http://schemas.microsoft.com/office/drawing/2014/main" id="{30A39372-DAF3-B5A2-6E6F-206A5E714D4B}"/>
              </a:ext>
            </a:extLst>
          </p:cNvPr>
          <p:cNvSpPr>
            <a:spLocks noGrp="1"/>
          </p:cNvSpPr>
          <p:nvPr>
            <p:ph type="title"/>
          </p:nvPr>
        </p:nvSpPr>
        <p:spPr>
          <a:xfrm>
            <a:off x="207466" y="350044"/>
            <a:ext cx="8818562" cy="760469"/>
          </a:xfrm>
        </p:spPr>
        <p:txBody>
          <a:bodyPr>
            <a:normAutofit/>
          </a:bodyPr>
          <a:lstStyle/>
          <a:p>
            <a:r>
              <a:rPr lang="en-GB" altLang="en-US" sz="3200" b="1" dirty="0">
                <a:ln>
                  <a:noFill/>
                </a:ln>
                <a:effectLst/>
                <a:latin typeface="Segoe UI"/>
                <a:ea typeface="Calibri"/>
                <a:cs typeface="Calibri"/>
              </a:rPr>
              <a:t>Referencing a </a:t>
            </a:r>
            <a:r>
              <a:rPr lang="en-GB" altLang="en-US" sz="3200" b="1" dirty="0">
                <a:latin typeface="Segoe UI"/>
                <a:ea typeface="Calibri"/>
                <a:cs typeface="Calibri"/>
              </a:rPr>
              <a:t>Website</a:t>
            </a:r>
            <a:r>
              <a:rPr lang="en-GB" altLang="en-US" sz="3200" b="1" dirty="0">
                <a:ln>
                  <a:noFill/>
                </a:ln>
                <a:effectLst/>
                <a:latin typeface="Segoe UI"/>
                <a:ea typeface="Calibri"/>
                <a:cs typeface="Calibri"/>
              </a:rPr>
              <a:t>– full reference</a:t>
            </a:r>
          </a:p>
        </p:txBody>
      </p:sp>
      <p:sp>
        <p:nvSpPr>
          <p:cNvPr id="46083" name="Content Placeholder 2">
            <a:extLst>
              <a:ext uri="{FF2B5EF4-FFF2-40B4-BE49-F238E27FC236}">
                <a16:creationId xmlns:a16="http://schemas.microsoft.com/office/drawing/2014/main" id="{77DE510A-0FBC-F12E-A227-FE48F877FBE2}"/>
              </a:ext>
            </a:extLst>
          </p:cNvPr>
          <p:cNvSpPr>
            <a:spLocks noGrp="1"/>
          </p:cNvSpPr>
          <p:nvPr>
            <p:ph idx="1"/>
          </p:nvPr>
        </p:nvSpPr>
        <p:spPr>
          <a:xfrm>
            <a:off x="554103" y="2079178"/>
            <a:ext cx="8683051" cy="1889934"/>
          </a:xfrm>
        </p:spPr>
        <p:txBody>
          <a:bodyPr>
            <a:normAutofit fontScale="70000" lnSpcReduction="20000"/>
          </a:bodyPr>
          <a:lstStyle/>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a:p>
            <a:pPr marL="0" indent="0">
              <a:buNone/>
            </a:pPr>
            <a:r>
              <a:rPr lang="en-GB" altLang="en-US" sz="3000" b="1" dirty="0"/>
              <a:t>University of Edinburgh</a:t>
            </a:r>
            <a:r>
              <a:rPr lang="en-GB" altLang="en-US" sz="3000" b="1" dirty="0">
                <a:effectLst/>
              </a:rPr>
              <a:t>. (2010) </a:t>
            </a:r>
            <a:r>
              <a:rPr lang="en-GB" altLang="en-US" sz="3000" b="1" i="1" dirty="0"/>
              <a:t> Referencing and Citations </a:t>
            </a:r>
            <a:r>
              <a:rPr lang="en-GB" altLang="en-US" sz="3000" b="1" i="1" dirty="0">
                <a:effectLst/>
              </a:rPr>
              <a:t>. </a:t>
            </a:r>
            <a:r>
              <a:rPr lang="en-GB" altLang="en-US" sz="3000" b="1" dirty="0"/>
              <a:t>Available at: </a:t>
            </a:r>
            <a:r>
              <a:rPr lang="en-GB" sz="3000" dirty="0">
                <a:ea typeface="+mn-lt"/>
                <a:cs typeface="+mn-lt"/>
                <a:hlinkClick r:id="rId3">
                  <a:extLst>
                    <a:ext uri="{A12FA001-AC4F-418D-AE19-62706E023703}">
                      <ahyp:hlinkClr xmlns:ahyp="http://schemas.microsoft.com/office/drawing/2018/hyperlinkcolor" val="tx"/>
                    </a:ext>
                  </a:extLst>
                </a:hlinkClick>
              </a:rPr>
              <a:t>https://institute-academic-development.ed.ac.uk/study-hub/learning-resources/referencing-and-citations</a:t>
            </a:r>
            <a:r>
              <a:rPr lang="en-GB" sz="3000" dirty="0">
                <a:ea typeface="+mn-lt"/>
                <a:cs typeface="+mn-lt"/>
              </a:rPr>
              <a:t> (Accessed: 29 May 2025)</a:t>
            </a:r>
            <a:endParaRPr lang="en-GB" altLang="en-US" sz="3000" b="1" dirty="0"/>
          </a:p>
        </p:txBody>
      </p:sp>
      <p:cxnSp>
        <p:nvCxnSpPr>
          <p:cNvPr id="5" name="Straight Arrow Connector 4">
            <a:extLst>
              <a:ext uri="{FF2B5EF4-FFF2-40B4-BE49-F238E27FC236}">
                <a16:creationId xmlns:a16="http://schemas.microsoft.com/office/drawing/2014/main" id="{520D4969-D45B-4047-44BB-3B871AF9A975}"/>
              </a:ext>
            </a:extLst>
          </p:cNvPr>
          <p:cNvCxnSpPr>
            <a:cxnSpLocks/>
          </p:cNvCxnSpPr>
          <p:nvPr/>
        </p:nvCxnSpPr>
        <p:spPr>
          <a:xfrm>
            <a:off x="1723537" y="2000399"/>
            <a:ext cx="0" cy="7584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5" name="TextBox 6">
            <a:extLst>
              <a:ext uri="{FF2B5EF4-FFF2-40B4-BE49-F238E27FC236}">
                <a16:creationId xmlns:a16="http://schemas.microsoft.com/office/drawing/2014/main" id="{F1AA0318-02D2-7AAF-DE88-728E1F3C443F}"/>
              </a:ext>
            </a:extLst>
          </p:cNvPr>
          <p:cNvSpPr txBox="1">
            <a:spLocks noChangeArrowheads="1"/>
          </p:cNvSpPr>
          <p:nvPr/>
        </p:nvSpPr>
        <p:spPr bwMode="auto">
          <a:xfrm>
            <a:off x="774850" y="1435127"/>
            <a:ext cx="215900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latin typeface="Arial"/>
                <a:cs typeface="Arial"/>
              </a:rPr>
              <a:t>Name of Website Organisation (or author)</a:t>
            </a:r>
            <a:endParaRPr lang="en-US" dirty="0"/>
          </a:p>
        </p:txBody>
      </p:sp>
      <p:cxnSp>
        <p:nvCxnSpPr>
          <p:cNvPr id="9" name="Straight Arrow Connector 8">
            <a:extLst>
              <a:ext uri="{FF2B5EF4-FFF2-40B4-BE49-F238E27FC236}">
                <a16:creationId xmlns:a16="http://schemas.microsoft.com/office/drawing/2014/main" id="{2C535E77-9DB3-07FB-18DE-1B62478F83DA}"/>
              </a:ext>
            </a:extLst>
          </p:cNvPr>
          <p:cNvCxnSpPr>
            <a:cxnSpLocks/>
          </p:cNvCxnSpPr>
          <p:nvPr/>
        </p:nvCxnSpPr>
        <p:spPr>
          <a:xfrm>
            <a:off x="3849299" y="2231376"/>
            <a:ext cx="0" cy="5275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7" name="TextBox 9">
            <a:extLst>
              <a:ext uri="{FF2B5EF4-FFF2-40B4-BE49-F238E27FC236}">
                <a16:creationId xmlns:a16="http://schemas.microsoft.com/office/drawing/2014/main" id="{15C4C28B-4CF0-A2A2-D4F6-DC0E12385304}"/>
              </a:ext>
            </a:extLst>
          </p:cNvPr>
          <p:cNvSpPr txBox="1">
            <a:spLocks noChangeArrowheads="1"/>
          </p:cNvSpPr>
          <p:nvPr/>
        </p:nvSpPr>
        <p:spPr bwMode="auto">
          <a:xfrm>
            <a:off x="3330368" y="1606209"/>
            <a:ext cx="19446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Year of Publication</a:t>
            </a:r>
          </a:p>
        </p:txBody>
      </p:sp>
      <p:cxnSp>
        <p:nvCxnSpPr>
          <p:cNvPr id="12" name="Straight Arrow Connector 11">
            <a:extLst>
              <a:ext uri="{FF2B5EF4-FFF2-40B4-BE49-F238E27FC236}">
                <a16:creationId xmlns:a16="http://schemas.microsoft.com/office/drawing/2014/main" id="{40C97FD6-0197-9A79-B143-C17EC1B5C027}"/>
              </a:ext>
            </a:extLst>
          </p:cNvPr>
          <p:cNvCxnSpPr>
            <a:cxnSpLocks/>
          </p:cNvCxnSpPr>
          <p:nvPr/>
        </p:nvCxnSpPr>
        <p:spPr>
          <a:xfrm>
            <a:off x="6023336" y="2223032"/>
            <a:ext cx="13178" cy="5095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9" name="TextBox 12">
            <a:extLst>
              <a:ext uri="{FF2B5EF4-FFF2-40B4-BE49-F238E27FC236}">
                <a16:creationId xmlns:a16="http://schemas.microsoft.com/office/drawing/2014/main" id="{80B099AE-2DDD-EFC1-B0E0-EB36227604AE}"/>
              </a:ext>
            </a:extLst>
          </p:cNvPr>
          <p:cNvSpPr txBox="1">
            <a:spLocks noChangeArrowheads="1"/>
          </p:cNvSpPr>
          <p:nvPr/>
        </p:nvSpPr>
        <p:spPr bwMode="auto">
          <a:xfrm>
            <a:off x="5010783" y="1570079"/>
            <a:ext cx="1656183"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latin typeface="Arial"/>
                <a:cs typeface="Arial"/>
              </a:rPr>
              <a:t>Title of webpage in italics</a:t>
            </a:r>
          </a:p>
        </p:txBody>
      </p:sp>
      <p:cxnSp>
        <p:nvCxnSpPr>
          <p:cNvPr id="18" name="Straight Arrow Connector 17">
            <a:extLst>
              <a:ext uri="{FF2B5EF4-FFF2-40B4-BE49-F238E27FC236}">
                <a16:creationId xmlns:a16="http://schemas.microsoft.com/office/drawing/2014/main" id="{DACBCEC3-D575-36FB-8E64-ACD1A83A4591}"/>
              </a:ext>
            </a:extLst>
          </p:cNvPr>
          <p:cNvCxnSpPr>
            <a:cxnSpLocks/>
          </p:cNvCxnSpPr>
          <p:nvPr/>
        </p:nvCxnSpPr>
        <p:spPr>
          <a:xfrm flipV="1">
            <a:off x="5910790" y="3730196"/>
            <a:ext cx="2" cy="6591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3" name="TextBox 18">
            <a:extLst>
              <a:ext uri="{FF2B5EF4-FFF2-40B4-BE49-F238E27FC236}">
                <a16:creationId xmlns:a16="http://schemas.microsoft.com/office/drawing/2014/main" id="{1C4F188E-C315-B469-71EB-B00D0DCB52EC}"/>
              </a:ext>
            </a:extLst>
          </p:cNvPr>
          <p:cNvSpPr txBox="1">
            <a:spLocks noChangeArrowheads="1"/>
          </p:cNvSpPr>
          <p:nvPr/>
        </p:nvSpPr>
        <p:spPr bwMode="auto">
          <a:xfrm>
            <a:off x="5651928" y="4426627"/>
            <a:ext cx="326548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latin typeface="Arial"/>
                <a:cs typeface="Arial"/>
              </a:rPr>
              <a:t>Date YOU accessed the source</a:t>
            </a:r>
            <a:endParaRPr lang="en-GB" altLang="en-US" dirty="0">
              <a:solidFill>
                <a:srgbClr val="0070C0"/>
              </a:solidFill>
            </a:endParaRPr>
          </a:p>
        </p:txBody>
      </p:sp>
      <p:cxnSp>
        <p:nvCxnSpPr>
          <p:cNvPr id="21" name="Straight Arrow Connector 20">
            <a:extLst>
              <a:ext uri="{FF2B5EF4-FFF2-40B4-BE49-F238E27FC236}">
                <a16:creationId xmlns:a16="http://schemas.microsoft.com/office/drawing/2014/main" id="{93389B71-FD8C-9E79-701C-0493969F78D7}"/>
              </a:ext>
            </a:extLst>
          </p:cNvPr>
          <p:cNvCxnSpPr>
            <a:cxnSpLocks/>
          </p:cNvCxnSpPr>
          <p:nvPr/>
        </p:nvCxnSpPr>
        <p:spPr>
          <a:xfrm flipH="1" flipV="1">
            <a:off x="2536686" y="3860848"/>
            <a:ext cx="1" cy="450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5" name="TextBox 21">
            <a:extLst>
              <a:ext uri="{FF2B5EF4-FFF2-40B4-BE49-F238E27FC236}">
                <a16:creationId xmlns:a16="http://schemas.microsoft.com/office/drawing/2014/main" id="{F147F587-A499-C905-7245-2F6D0A7DE99F}"/>
              </a:ext>
            </a:extLst>
          </p:cNvPr>
          <p:cNvSpPr txBox="1">
            <a:spLocks noChangeArrowheads="1"/>
          </p:cNvSpPr>
          <p:nvPr/>
        </p:nvSpPr>
        <p:spPr bwMode="auto">
          <a:xfrm>
            <a:off x="2282253" y="4410557"/>
            <a:ext cx="1295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latin typeface="Arial"/>
                <a:cs typeface="Arial"/>
              </a:rPr>
              <a:t>URL</a:t>
            </a:r>
            <a:endParaRPr lang="en-GB" altLang="en-US" dirty="0">
              <a:solidFill>
                <a:srgbClr val="0070C0"/>
              </a:solidFill>
            </a:endParaRPr>
          </a:p>
        </p:txBody>
      </p:sp>
      <p:sp>
        <p:nvSpPr>
          <p:cNvPr id="2" name="TextBox 1">
            <a:extLst>
              <a:ext uri="{FF2B5EF4-FFF2-40B4-BE49-F238E27FC236}">
                <a16:creationId xmlns:a16="http://schemas.microsoft.com/office/drawing/2014/main" id="{508FEED8-1F96-4AF7-8E48-11B9534195F0}"/>
              </a:ext>
            </a:extLst>
          </p:cNvPr>
          <p:cNvSpPr txBox="1"/>
          <p:nvPr/>
        </p:nvSpPr>
        <p:spPr>
          <a:xfrm>
            <a:off x="6785132" y="1987032"/>
            <a:ext cx="2448272" cy="369332"/>
          </a:xfrm>
          <a:prstGeom prst="rect">
            <a:avLst/>
          </a:prstGeom>
          <a:noFill/>
        </p:spPr>
        <p:txBody>
          <a:bodyPr wrap="square" lIns="91440" tIns="45720" rIns="91440" bIns="45720" rtlCol="0" anchor="t">
            <a:spAutoFit/>
          </a:bodyPr>
          <a:lstStyle/>
          <a:p>
            <a:r>
              <a:rPr lang="en-GB" altLang="en-US" dirty="0">
                <a:solidFill>
                  <a:srgbClr val="0070C0"/>
                </a:solidFill>
                <a:latin typeface="Arial"/>
                <a:cs typeface="Arial"/>
              </a:rPr>
              <a:t>Available at: </a:t>
            </a:r>
            <a:endParaRPr lang="en-US" dirty="0"/>
          </a:p>
        </p:txBody>
      </p:sp>
      <p:cxnSp>
        <p:nvCxnSpPr>
          <p:cNvPr id="3" name="Straight Arrow Connector 2">
            <a:extLst>
              <a:ext uri="{FF2B5EF4-FFF2-40B4-BE49-F238E27FC236}">
                <a16:creationId xmlns:a16="http://schemas.microsoft.com/office/drawing/2014/main" id="{BE676296-7D1A-41D6-0E2B-D3A1E0C64617}"/>
              </a:ext>
            </a:extLst>
          </p:cNvPr>
          <p:cNvCxnSpPr>
            <a:cxnSpLocks/>
          </p:cNvCxnSpPr>
          <p:nvPr/>
        </p:nvCxnSpPr>
        <p:spPr>
          <a:xfrm flipH="1">
            <a:off x="8022443" y="2355831"/>
            <a:ext cx="6588" cy="4238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33680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500"/>
                                        <p:tgtEl>
                                          <p:spTgt spid="460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083">
                                            <p:txEl>
                                              <p:pRg st="2" end="2"/>
                                            </p:txEl>
                                          </p:spTgt>
                                        </p:tgtEl>
                                        <p:attrNameLst>
                                          <p:attrName>style.visibility</p:attrName>
                                        </p:attrNameLst>
                                      </p:cBhvr>
                                      <p:to>
                                        <p:strVal val="visible"/>
                                      </p:to>
                                    </p:set>
                                    <p:animEffect transition="in" filter="fade">
                                      <p:cBhvr>
                                        <p:cTn id="12" dur="500"/>
                                        <p:tgtEl>
                                          <p:spTgt spid="460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5"/>
                                        </p:tgtEl>
                                        <p:attrNameLst>
                                          <p:attrName>style.visibility</p:attrName>
                                        </p:attrNameLst>
                                      </p:cBhvr>
                                      <p:to>
                                        <p:strVal val="visible"/>
                                      </p:to>
                                    </p:set>
                                    <p:animEffect transition="in" filter="fade">
                                      <p:cBhvr>
                                        <p:cTn id="17" dur="500"/>
                                        <p:tgtEl>
                                          <p:spTgt spid="46085"/>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6087"/>
                                        </p:tgtEl>
                                        <p:attrNameLst>
                                          <p:attrName>style.visibility</p:attrName>
                                        </p:attrNameLst>
                                      </p:cBhvr>
                                      <p:to>
                                        <p:strVal val="visible"/>
                                      </p:to>
                                    </p:set>
                                    <p:animEffect transition="in" filter="fade">
                                      <p:cBhvr>
                                        <p:cTn id="25" dur="500"/>
                                        <p:tgtEl>
                                          <p:spTgt spid="46087"/>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6089"/>
                                        </p:tgtEl>
                                        <p:attrNameLst>
                                          <p:attrName>style.visibility</p:attrName>
                                        </p:attrNameLst>
                                      </p:cBhvr>
                                      <p:to>
                                        <p:strVal val="visible"/>
                                      </p:to>
                                    </p:set>
                                    <p:animEffect transition="in" filter="fade">
                                      <p:cBhvr>
                                        <p:cTn id="33" dur="500"/>
                                        <p:tgtEl>
                                          <p:spTgt spid="46089"/>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
                                            <p:txEl>
                                              <p:pRg st="0" end="0"/>
                                            </p:txEl>
                                          </p:spTgt>
                                        </p:tgtEl>
                                        <p:attrNameLst>
                                          <p:attrName>style.visibility</p:attrName>
                                        </p:attrNameLst>
                                      </p:cBhvr>
                                      <p:to>
                                        <p:strVal val="visible"/>
                                      </p:to>
                                    </p:set>
                                  </p:childTnLst>
                                </p:cTn>
                              </p:par>
                              <p:par>
                                <p:cTn id="41" presetID="10" presetClass="entr" presetSubtype="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46095"/>
                                        </p:tgtEl>
                                        <p:attrNameLst>
                                          <p:attrName>style.visibility</p:attrName>
                                        </p:attrNameLst>
                                      </p:cBhvr>
                                      <p:to>
                                        <p:strVal val="visible"/>
                                      </p:to>
                                    </p:set>
                                    <p:animEffect transition="in" filter="fade">
                                      <p:cBhvr>
                                        <p:cTn id="48" dur="500"/>
                                        <p:tgtEl>
                                          <p:spTgt spid="46095"/>
                                        </p:tgtEl>
                                      </p:cBhvr>
                                    </p:animEffect>
                                  </p:childTnLst>
                                </p:cTn>
                              </p:par>
                              <p:par>
                                <p:cTn id="49" presetID="10" presetClass="entr" presetSubtype="0" fill="hold" nodeType="withEffect">
                                  <p:stCondLst>
                                    <p:cond delay="0"/>
                                  </p:stCondLst>
                                  <p:childTnLst>
                                    <p:set>
                                      <p:cBhvr>
                                        <p:cTn id="50" dur="1" fill="hold">
                                          <p:stCondLst>
                                            <p:cond delay="0"/>
                                          </p:stCondLst>
                                        </p:cTn>
                                        <p:tgtEl>
                                          <p:spTgt spid="21"/>
                                        </p:tgtEl>
                                        <p:attrNameLst>
                                          <p:attrName>style.visibility</p:attrName>
                                        </p:attrNameLst>
                                      </p:cBhvr>
                                      <p:to>
                                        <p:strVal val="visible"/>
                                      </p:to>
                                    </p:set>
                                    <p:animEffect transition="in" filter="fade">
                                      <p:cBhvr>
                                        <p:cTn id="51" dur="500"/>
                                        <p:tgtEl>
                                          <p:spTgt spid="21"/>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46093"/>
                                        </p:tgtEl>
                                        <p:attrNameLst>
                                          <p:attrName>style.visibility</p:attrName>
                                        </p:attrNameLst>
                                      </p:cBhvr>
                                      <p:to>
                                        <p:strVal val="visible"/>
                                      </p:to>
                                    </p:set>
                                    <p:animEffect transition="in" filter="fade">
                                      <p:cBhvr>
                                        <p:cTn id="56" dur="500"/>
                                        <p:tgtEl>
                                          <p:spTgt spid="46093"/>
                                        </p:tgtEl>
                                      </p:cBhvr>
                                    </p:animEffect>
                                  </p:childTnLst>
                                </p:cTn>
                              </p:par>
                              <p:par>
                                <p:cTn id="57" presetID="10" presetClass="entr" presetSubtype="0" fill="hold" nodeType="withEffect">
                                  <p:stCondLst>
                                    <p:cond delay="0"/>
                                  </p:stCondLst>
                                  <p:childTnLst>
                                    <p:set>
                                      <p:cBhvr>
                                        <p:cTn id="58" dur="1" fill="hold">
                                          <p:stCondLst>
                                            <p:cond delay="0"/>
                                          </p:stCondLst>
                                        </p:cTn>
                                        <p:tgtEl>
                                          <p:spTgt spid="18"/>
                                        </p:tgtEl>
                                        <p:attrNameLst>
                                          <p:attrName>style.visibility</p:attrName>
                                        </p:attrNameLst>
                                      </p:cBhvr>
                                      <p:to>
                                        <p:strVal val="visible"/>
                                      </p:to>
                                    </p:set>
                                    <p:animEffect transition="in" filter="fade">
                                      <p:cBhvr>
                                        <p:cTn id="59"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5" grpId="0"/>
      <p:bldP spid="46087" grpId="0"/>
      <p:bldP spid="46089" grpId="0"/>
      <p:bldP spid="46093" grpId="0"/>
      <p:bldP spid="4609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AE5E6D2D-39E6-4942-8E73-88246F78976C}"/>
              </a:ext>
            </a:extLst>
          </p:cNvPr>
          <p:cNvSpPr>
            <a:spLocks noGrp="1"/>
          </p:cNvSpPr>
          <p:nvPr>
            <p:ph type="title"/>
          </p:nvPr>
        </p:nvSpPr>
        <p:spPr>
          <a:xfrm>
            <a:off x="207466" y="350044"/>
            <a:ext cx="8818562" cy="760469"/>
          </a:xfrm>
        </p:spPr>
        <p:txBody>
          <a:bodyPr>
            <a:normAutofit/>
          </a:bodyPr>
          <a:lstStyle/>
          <a:p>
            <a:r>
              <a:rPr lang="en-GB" altLang="en-US" sz="3200" b="1">
                <a:ln>
                  <a:noFill/>
                </a:ln>
                <a:effectLst/>
                <a:latin typeface="Calibri" panose="020F0502020204030204" pitchFamily="34" charset="0"/>
                <a:cs typeface="Calibri" panose="020F0502020204030204" pitchFamily="34" charset="0"/>
              </a:rPr>
              <a:t>Referencing a book (one author) – full reference</a:t>
            </a:r>
          </a:p>
        </p:txBody>
      </p:sp>
      <p:sp>
        <p:nvSpPr>
          <p:cNvPr id="46083" name="Content Placeholder 2">
            <a:extLst>
              <a:ext uri="{FF2B5EF4-FFF2-40B4-BE49-F238E27FC236}">
                <a16:creationId xmlns:a16="http://schemas.microsoft.com/office/drawing/2014/main" id="{CE985EE7-992C-4936-BA4E-9C2FFCF15C9C}"/>
              </a:ext>
            </a:extLst>
          </p:cNvPr>
          <p:cNvSpPr>
            <a:spLocks noGrp="1"/>
          </p:cNvSpPr>
          <p:nvPr>
            <p:ph idx="1"/>
          </p:nvPr>
        </p:nvSpPr>
        <p:spPr>
          <a:xfrm>
            <a:off x="323527" y="2085766"/>
            <a:ext cx="8683051" cy="1889934"/>
          </a:xfrm>
        </p:spPr>
        <p:txBody>
          <a:bodyPr>
            <a:normAutofit fontScale="92500" lnSpcReduction="10000"/>
          </a:bodyPr>
          <a:lstStyle/>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sz="3000" b="1">
                <a:effectLst/>
              </a:rPr>
              <a:t>Bell, J. (2010) </a:t>
            </a:r>
            <a:r>
              <a:rPr lang="en-GB" altLang="en-US" sz="3000" b="1" i="1">
                <a:effectLst/>
              </a:rPr>
              <a:t>Doing your research project. </a:t>
            </a:r>
            <a:r>
              <a:rPr lang="en-GB" altLang="en-US" sz="3000" b="1">
                <a:effectLst/>
              </a:rPr>
              <a:t>5</a:t>
            </a:r>
            <a:r>
              <a:rPr lang="en-GB" altLang="en-US" sz="3000" b="1" baseline="30000">
                <a:effectLst/>
              </a:rPr>
              <a:t>th</a:t>
            </a:r>
            <a:r>
              <a:rPr lang="en-GB" altLang="en-US" sz="3000" b="1">
                <a:effectLst/>
              </a:rPr>
              <a:t> </a:t>
            </a:r>
            <a:r>
              <a:rPr lang="en-GB" altLang="en-US" sz="3000" b="1" err="1">
                <a:effectLst/>
              </a:rPr>
              <a:t>edn</a:t>
            </a:r>
            <a:r>
              <a:rPr lang="en-GB" altLang="en-US" sz="3000" b="1">
                <a:effectLst/>
              </a:rPr>
              <a:t>. Maidenhead: Open University Press</a:t>
            </a:r>
          </a:p>
          <a:p>
            <a:pPr marL="0" indent="0">
              <a:buFont typeface="Arial" panose="020B0604020202020204" pitchFamily="34" charset="0"/>
              <a:buNone/>
            </a:pPr>
            <a:endParaRPr lang="en-GB" altLang="en-US"/>
          </a:p>
        </p:txBody>
      </p:sp>
      <p:cxnSp>
        <p:nvCxnSpPr>
          <p:cNvPr id="5" name="Straight Arrow Connector 4">
            <a:extLst>
              <a:ext uri="{FF2B5EF4-FFF2-40B4-BE49-F238E27FC236}">
                <a16:creationId xmlns:a16="http://schemas.microsoft.com/office/drawing/2014/main" id="{74832BDA-ABD3-4A43-88BB-41F3D19CF65F}"/>
              </a:ext>
            </a:extLst>
          </p:cNvPr>
          <p:cNvCxnSpPr>
            <a:cxnSpLocks/>
          </p:cNvCxnSpPr>
          <p:nvPr/>
        </p:nvCxnSpPr>
        <p:spPr>
          <a:xfrm>
            <a:off x="827584" y="2211210"/>
            <a:ext cx="0" cy="8638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5" name="TextBox 6">
            <a:extLst>
              <a:ext uri="{FF2B5EF4-FFF2-40B4-BE49-F238E27FC236}">
                <a16:creationId xmlns:a16="http://schemas.microsoft.com/office/drawing/2014/main" id="{1201BD41-DE5E-4E1C-844E-25138E9CCE19}"/>
              </a:ext>
            </a:extLst>
          </p:cNvPr>
          <p:cNvSpPr txBox="1">
            <a:spLocks noChangeArrowheads="1"/>
          </p:cNvSpPr>
          <p:nvPr/>
        </p:nvSpPr>
        <p:spPr bwMode="auto">
          <a:xfrm>
            <a:off x="228055" y="1606412"/>
            <a:ext cx="21590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Surname/ comma</a:t>
            </a:r>
          </a:p>
          <a:p>
            <a:r>
              <a:rPr lang="en-GB" altLang="en-US">
                <a:solidFill>
                  <a:srgbClr val="0070C0"/>
                </a:solidFill>
              </a:rPr>
              <a:t>Initial/full stop</a:t>
            </a:r>
          </a:p>
        </p:txBody>
      </p:sp>
      <p:cxnSp>
        <p:nvCxnSpPr>
          <p:cNvPr id="9" name="Straight Arrow Connector 8">
            <a:extLst>
              <a:ext uri="{FF2B5EF4-FFF2-40B4-BE49-F238E27FC236}">
                <a16:creationId xmlns:a16="http://schemas.microsoft.com/office/drawing/2014/main" id="{1A0438CD-34B9-4758-A6F9-C645A3851AB4}"/>
              </a:ext>
            </a:extLst>
          </p:cNvPr>
          <p:cNvCxnSpPr>
            <a:cxnSpLocks/>
          </p:cNvCxnSpPr>
          <p:nvPr/>
        </p:nvCxnSpPr>
        <p:spPr>
          <a:xfrm>
            <a:off x="2195736" y="2534417"/>
            <a:ext cx="0" cy="5406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7" name="TextBox 9">
            <a:extLst>
              <a:ext uri="{FF2B5EF4-FFF2-40B4-BE49-F238E27FC236}">
                <a16:creationId xmlns:a16="http://schemas.microsoft.com/office/drawing/2014/main" id="{A799ACBA-2D8D-46AB-9654-52AAA819883E}"/>
              </a:ext>
            </a:extLst>
          </p:cNvPr>
          <p:cNvSpPr txBox="1">
            <a:spLocks noChangeArrowheads="1"/>
          </p:cNvSpPr>
          <p:nvPr/>
        </p:nvSpPr>
        <p:spPr bwMode="auto">
          <a:xfrm>
            <a:off x="1775624" y="1955367"/>
            <a:ext cx="19446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Year of Publication</a:t>
            </a:r>
          </a:p>
        </p:txBody>
      </p:sp>
      <p:cxnSp>
        <p:nvCxnSpPr>
          <p:cNvPr id="12" name="Straight Arrow Connector 11">
            <a:extLst>
              <a:ext uri="{FF2B5EF4-FFF2-40B4-BE49-F238E27FC236}">
                <a16:creationId xmlns:a16="http://schemas.microsoft.com/office/drawing/2014/main" id="{8108EC2C-C906-4C3F-BA23-B3BB392B9449}"/>
              </a:ext>
            </a:extLst>
          </p:cNvPr>
          <p:cNvCxnSpPr>
            <a:cxnSpLocks/>
          </p:cNvCxnSpPr>
          <p:nvPr/>
        </p:nvCxnSpPr>
        <p:spPr>
          <a:xfrm>
            <a:off x="5292080" y="228232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9" name="TextBox 12">
            <a:extLst>
              <a:ext uri="{FF2B5EF4-FFF2-40B4-BE49-F238E27FC236}">
                <a16:creationId xmlns:a16="http://schemas.microsoft.com/office/drawing/2014/main" id="{7F0AF64F-C296-4ADF-B3E3-7409ABDC2DFB}"/>
              </a:ext>
            </a:extLst>
          </p:cNvPr>
          <p:cNvSpPr txBox="1">
            <a:spLocks noChangeArrowheads="1"/>
          </p:cNvSpPr>
          <p:nvPr/>
        </p:nvSpPr>
        <p:spPr bwMode="auto">
          <a:xfrm>
            <a:off x="4463988" y="1873123"/>
            <a:ext cx="165618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Title in italics</a:t>
            </a:r>
          </a:p>
        </p:txBody>
      </p:sp>
      <p:cxnSp>
        <p:nvCxnSpPr>
          <p:cNvPr id="15" name="Straight Arrow Connector 14">
            <a:extLst>
              <a:ext uri="{FF2B5EF4-FFF2-40B4-BE49-F238E27FC236}">
                <a16:creationId xmlns:a16="http://schemas.microsoft.com/office/drawing/2014/main" id="{3D557E7A-98B2-494B-89EB-6A7EDBCF6671}"/>
              </a:ext>
            </a:extLst>
          </p:cNvPr>
          <p:cNvCxnSpPr>
            <a:cxnSpLocks/>
          </p:cNvCxnSpPr>
          <p:nvPr/>
        </p:nvCxnSpPr>
        <p:spPr>
          <a:xfrm flipV="1">
            <a:off x="1109136" y="3962029"/>
            <a:ext cx="1" cy="4645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1" name="TextBox 15">
            <a:extLst>
              <a:ext uri="{FF2B5EF4-FFF2-40B4-BE49-F238E27FC236}">
                <a16:creationId xmlns:a16="http://schemas.microsoft.com/office/drawing/2014/main" id="{B1F57FE2-696D-424A-B8B3-86B46DB35A46}"/>
              </a:ext>
            </a:extLst>
          </p:cNvPr>
          <p:cNvSpPr txBox="1">
            <a:spLocks noChangeArrowheads="1"/>
          </p:cNvSpPr>
          <p:nvPr/>
        </p:nvSpPr>
        <p:spPr bwMode="auto">
          <a:xfrm>
            <a:off x="136792" y="4497769"/>
            <a:ext cx="2171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Place of publication</a:t>
            </a:r>
          </a:p>
        </p:txBody>
      </p:sp>
      <p:cxnSp>
        <p:nvCxnSpPr>
          <p:cNvPr id="18" name="Straight Arrow Connector 17">
            <a:extLst>
              <a:ext uri="{FF2B5EF4-FFF2-40B4-BE49-F238E27FC236}">
                <a16:creationId xmlns:a16="http://schemas.microsoft.com/office/drawing/2014/main" id="{D24EC808-5D1C-4D0D-8BB2-6C5A234C504E}"/>
              </a:ext>
            </a:extLst>
          </p:cNvPr>
          <p:cNvCxnSpPr>
            <a:cxnSpLocks/>
          </p:cNvCxnSpPr>
          <p:nvPr/>
        </p:nvCxnSpPr>
        <p:spPr>
          <a:xfrm flipV="1">
            <a:off x="6062314" y="3901481"/>
            <a:ext cx="0" cy="527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3" name="TextBox 18">
            <a:extLst>
              <a:ext uri="{FF2B5EF4-FFF2-40B4-BE49-F238E27FC236}">
                <a16:creationId xmlns:a16="http://schemas.microsoft.com/office/drawing/2014/main" id="{E93EFCF0-E32C-4070-ABE5-B3B9D18538A3}"/>
              </a:ext>
            </a:extLst>
          </p:cNvPr>
          <p:cNvSpPr txBox="1">
            <a:spLocks noChangeArrowheads="1"/>
          </p:cNvSpPr>
          <p:nvPr/>
        </p:nvSpPr>
        <p:spPr bwMode="auto">
          <a:xfrm>
            <a:off x="5651928" y="4426627"/>
            <a:ext cx="32654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Publisher</a:t>
            </a:r>
          </a:p>
        </p:txBody>
      </p:sp>
      <p:cxnSp>
        <p:nvCxnSpPr>
          <p:cNvPr id="21" name="Straight Arrow Connector 20">
            <a:extLst>
              <a:ext uri="{FF2B5EF4-FFF2-40B4-BE49-F238E27FC236}">
                <a16:creationId xmlns:a16="http://schemas.microsoft.com/office/drawing/2014/main" id="{62678606-D460-4849-9473-306D26D3A405}"/>
              </a:ext>
            </a:extLst>
          </p:cNvPr>
          <p:cNvCxnSpPr>
            <a:cxnSpLocks/>
          </p:cNvCxnSpPr>
          <p:nvPr/>
        </p:nvCxnSpPr>
        <p:spPr>
          <a:xfrm flipH="1" flipV="1">
            <a:off x="2536686" y="3860848"/>
            <a:ext cx="1" cy="450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5" name="TextBox 21">
            <a:extLst>
              <a:ext uri="{FF2B5EF4-FFF2-40B4-BE49-F238E27FC236}">
                <a16:creationId xmlns:a16="http://schemas.microsoft.com/office/drawing/2014/main" id="{0D5E7882-D7AA-4626-96EA-7A7F0040780B}"/>
              </a:ext>
            </a:extLst>
          </p:cNvPr>
          <p:cNvSpPr txBox="1">
            <a:spLocks noChangeArrowheads="1"/>
          </p:cNvSpPr>
          <p:nvPr/>
        </p:nvSpPr>
        <p:spPr bwMode="auto">
          <a:xfrm>
            <a:off x="2282253" y="4410557"/>
            <a:ext cx="1295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colon</a:t>
            </a:r>
          </a:p>
        </p:txBody>
      </p:sp>
      <p:sp>
        <p:nvSpPr>
          <p:cNvPr id="2" name="TextBox 1">
            <a:extLst>
              <a:ext uri="{FF2B5EF4-FFF2-40B4-BE49-F238E27FC236}">
                <a16:creationId xmlns:a16="http://schemas.microsoft.com/office/drawing/2014/main" id="{88421CFC-D5A7-D32D-BCF7-CF29F10165E2}"/>
              </a:ext>
            </a:extLst>
          </p:cNvPr>
          <p:cNvSpPr txBox="1"/>
          <p:nvPr/>
        </p:nvSpPr>
        <p:spPr>
          <a:xfrm>
            <a:off x="6785132" y="1987032"/>
            <a:ext cx="2448272" cy="369332"/>
          </a:xfrm>
          <a:prstGeom prst="rect">
            <a:avLst/>
          </a:prstGeom>
          <a:noFill/>
        </p:spPr>
        <p:txBody>
          <a:bodyPr wrap="square" rtlCol="0">
            <a:spAutoFit/>
          </a:bodyPr>
          <a:lstStyle/>
          <a:p>
            <a:r>
              <a:rPr lang="en-GB" altLang="en-US">
                <a:solidFill>
                  <a:srgbClr val="0070C0"/>
                </a:solidFill>
                <a:latin typeface="Arial" panose="020B0604020202020204" pitchFamily="34" charset="0"/>
                <a:cs typeface="Arial" panose="020B0604020202020204" pitchFamily="34" charset="0"/>
              </a:rPr>
              <a:t>Edition if applicable</a:t>
            </a:r>
            <a:endParaRPr lang="en-GB">
              <a:solidFill>
                <a:srgbClr val="0070C0"/>
              </a:solidFill>
              <a:latin typeface="Arial" panose="020B0604020202020204" pitchFamily="34" charset="0"/>
              <a:cs typeface="Arial" panose="020B0604020202020204" pitchFamily="34" charset="0"/>
            </a:endParaRPr>
          </a:p>
        </p:txBody>
      </p:sp>
      <p:cxnSp>
        <p:nvCxnSpPr>
          <p:cNvPr id="3" name="Straight Arrow Connector 2">
            <a:extLst>
              <a:ext uri="{FF2B5EF4-FFF2-40B4-BE49-F238E27FC236}">
                <a16:creationId xmlns:a16="http://schemas.microsoft.com/office/drawing/2014/main" id="{7BF9A942-AFA6-CC3F-6DD7-8A0B9743BE42}"/>
              </a:ext>
            </a:extLst>
          </p:cNvPr>
          <p:cNvCxnSpPr>
            <a:cxnSpLocks/>
          </p:cNvCxnSpPr>
          <p:nvPr/>
        </p:nvCxnSpPr>
        <p:spPr>
          <a:xfrm>
            <a:off x="8009268" y="234924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500"/>
                                        <p:tgtEl>
                                          <p:spTgt spid="460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083">
                                            <p:txEl>
                                              <p:pRg st="2" end="2"/>
                                            </p:txEl>
                                          </p:spTgt>
                                        </p:tgtEl>
                                        <p:attrNameLst>
                                          <p:attrName>style.visibility</p:attrName>
                                        </p:attrNameLst>
                                      </p:cBhvr>
                                      <p:to>
                                        <p:strVal val="visible"/>
                                      </p:to>
                                    </p:set>
                                    <p:animEffect transition="in" filter="fade">
                                      <p:cBhvr>
                                        <p:cTn id="12" dur="500"/>
                                        <p:tgtEl>
                                          <p:spTgt spid="460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5"/>
                                        </p:tgtEl>
                                        <p:attrNameLst>
                                          <p:attrName>style.visibility</p:attrName>
                                        </p:attrNameLst>
                                      </p:cBhvr>
                                      <p:to>
                                        <p:strVal val="visible"/>
                                      </p:to>
                                    </p:set>
                                    <p:animEffect transition="in" filter="fade">
                                      <p:cBhvr>
                                        <p:cTn id="17" dur="500"/>
                                        <p:tgtEl>
                                          <p:spTgt spid="46085"/>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6087"/>
                                        </p:tgtEl>
                                        <p:attrNameLst>
                                          <p:attrName>style.visibility</p:attrName>
                                        </p:attrNameLst>
                                      </p:cBhvr>
                                      <p:to>
                                        <p:strVal val="visible"/>
                                      </p:to>
                                    </p:set>
                                    <p:animEffect transition="in" filter="fade">
                                      <p:cBhvr>
                                        <p:cTn id="25" dur="500"/>
                                        <p:tgtEl>
                                          <p:spTgt spid="46087"/>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6089"/>
                                        </p:tgtEl>
                                        <p:attrNameLst>
                                          <p:attrName>style.visibility</p:attrName>
                                        </p:attrNameLst>
                                      </p:cBhvr>
                                      <p:to>
                                        <p:strVal val="visible"/>
                                      </p:to>
                                    </p:set>
                                    <p:animEffect transition="in" filter="fade">
                                      <p:cBhvr>
                                        <p:cTn id="33" dur="500"/>
                                        <p:tgtEl>
                                          <p:spTgt spid="46089"/>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
                                            <p:txEl>
                                              <p:pRg st="0" end="0"/>
                                            </p:txEl>
                                          </p:spTgt>
                                        </p:tgtEl>
                                        <p:attrNameLst>
                                          <p:attrName>style.visibility</p:attrName>
                                        </p:attrNameLst>
                                      </p:cBhvr>
                                      <p:to>
                                        <p:strVal val="visible"/>
                                      </p:to>
                                    </p:set>
                                  </p:childTnLst>
                                </p:cTn>
                              </p:par>
                              <p:par>
                                <p:cTn id="41" presetID="10" presetClass="entr" presetSubtype="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15"/>
                                        </p:tgtEl>
                                        <p:attrNameLst>
                                          <p:attrName>style.visibility</p:attrName>
                                        </p:attrNameLst>
                                      </p:cBhvr>
                                      <p:to>
                                        <p:strVal val="visible"/>
                                      </p:to>
                                    </p:set>
                                    <p:animEffect transition="in" filter="fade">
                                      <p:cBhvr>
                                        <p:cTn id="48" dur="500"/>
                                        <p:tgtEl>
                                          <p:spTgt spid="15"/>
                                        </p:tgtEl>
                                      </p:cBhvr>
                                    </p:animEffec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46091">
                                            <p:txEl>
                                              <p:pRg st="0" end="0"/>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6095"/>
                                        </p:tgtEl>
                                        <p:attrNameLst>
                                          <p:attrName>style.visibility</p:attrName>
                                        </p:attrNameLst>
                                      </p:cBhvr>
                                      <p:to>
                                        <p:strVal val="visible"/>
                                      </p:to>
                                    </p:set>
                                    <p:animEffect transition="in" filter="fade">
                                      <p:cBhvr>
                                        <p:cTn id="57" dur="500"/>
                                        <p:tgtEl>
                                          <p:spTgt spid="46095"/>
                                        </p:tgtEl>
                                      </p:cBhvr>
                                    </p:animEffect>
                                  </p:childTnLst>
                                </p:cTn>
                              </p:par>
                              <p:par>
                                <p:cTn id="58" presetID="10" presetClass="entr" presetSubtype="0" fill="hold" nodeType="withEffect">
                                  <p:stCondLst>
                                    <p:cond delay="0"/>
                                  </p:stCondLst>
                                  <p:childTnLst>
                                    <p:set>
                                      <p:cBhvr>
                                        <p:cTn id="59" dur="1" fill="hold">
                                          <p:stCondLst>
                                            <p:cond delay="0"/>
                                          </p:stCondLst>
                                        </p:cTn>
                                        <p:tgtEl>
                                          <p:spTgt spid="21"/>
                                        </p:tgtEl>
                                        <p:attrNameLst>
                                          <p:attrName>style.visibility</p:attrName>
                                        </p:attrNameLst>
                                      </p:cBhvr>
                                      <p:to>
                                        <p:strVal val="visible"/>
                                      </p:to>
                                    </p:set>
                                    <p:animEffect transition="in" filter="fade">
                                      <p:cBhvr>
                                        <p:cTn id="60" dur="500"/>
                                        <p:tgtEl>
                                          <p:spTgt spid="21"/>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46093"/>
                                        </p:tgtEl>
                                        <p:attrNameLst>
                                          <p:attrName>style.visibility</p:attrName>
                                        </p:attrNameLst>
                                      </p:cBhvr>
                                      <p:to>
                                        <p:strVal val="visible"/>
                                      </p:to>
                                    </p:set>
                                    <p:animEffect transition="in" filter="fade">
                                      <p:cBhvr>
                                        <p:cTn id="65" dur="500"/>
                                        <p:tgtEl>
                                          <p:spTgt spid="46093"/>
                                        </p:tgtEl>
                                      </p:cBhvr>
                                    </p:animEffect>
                                  </p:childTnLst>
                                </p:cTn>
                              </p:par>
                              <p:par>
                                <p:cTn id="66" presetID="10" presetClass="entr" presetSubtype="0" fill="hold" nodeType="withEffect">
                                  <p:stCondLst>
                                    <p:cond delay="0"/>
                                  </p:stCondLst>
                                  <p:childTnLst>
                                    <p:set>
                                      <p:cBhvr>
                                        <p:cTn id="67" dur="1" fill="hold">
                                          <p:stCondLst>
                                            <p:cond delay="0"/>
                                          </p:stCondLst>
                                        </p:cTn>
                                        <p:tgtEl>
                                          <p:spTgt spid="18"/>
                                        </p:tgtEl>
                                        <p:attrNameLst>
                                          <p:attrName>style.visibility</p:attrName>
                                        </p:attrNameLst>
                                      </p:cBhvr>
                                      <p:to>
                                        <p:strVal val="visible"/>
                                      </p:to>
                                    </p:set>
                                    <p:animEffect transition="in" filter="fade">
                                      <p:cBhvr>
                                        <p:cTn id="6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5" grpId="0"/>
      <p:bldP spid="46087" grpId="0"/>
      <p:bldP spid="46089" grpId="0"/>
      <p:bldP spid="46093" grpId="0"/>
      <p:bldP spid="4609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61B15-919E-5FA2-E314-1331BFB83A65}"/>
              </a:ext>
            </a:extLst>
          </p:cNvPr>
          <p:cNvSpPr>
            <a:spLocks noGrp="1"/>
          </p:cNvSpPr>
          <p:nvPr>
            <p:ph type="title"/>
          </p:nvPr>
        </p:nvSpPr>
        <p:spPr/>
        <p:txBody>
          <a:bodyPr/>
          <a:lstStyle/>
          <a:p>
            <a:r>
              <a:rPr lang="en-GB">
                <a:latin typeface="Calibri" panose="020F0502020204030204" pitchFamily="34" charset="0"/>
                <a:cs typeface="Calibri" panose="020F0502020204030204" pitchFamily="34" charset="0"/>
              </a:rPr>
              <a:t>Referencing a journal article – full reference </a:t>
            </a:r>
          </a:p>
        </p:txBody>
      </p:sp>
      <p:sp>
        <p:nvSpPr>
          <p:cNvPr id="3" name="Content Placeholder 2">
            <a:extLst>
              <a:ext uri="{FF2B5EF4-FFF2-40B4-BE49-F238E27FC236}">
                <a16:creationId xmlns:a16="http://schemas.microsoft.com/office/drawing/2014/main" id="{8D4D4640-94FB-D43D-585D-B653134C0F2C}"/>
              </a:ext>
            </a:extLst>
          </p:cNvPr>
          <p:cNvSpPr>
            <a:spLocks noGrp="1"/>
          </p:cNvSpPr>
          <p:nvPr>
            <p:ph idx="1"/>
          </p:nvPr>
        </p:nvSpPr>
        <p:spPr/>
        <p:txBody>
          <a:bodyPr/>
          <a:lstStyle/>
          <a:p>
            <a:pPr marL="0" indent="0">
              <a:buNone/>
            </a:pPr>
            <a:endParaRPr lang="en-GB"/>
          </a:p>
          <a:p>
            <a:pPr marL="0" indent="0">
              <a:buNone/>
            </a:pPr>
            <a:r>
              <a:rPr lang="en-GB" sz="2200" b="1" dirty="0">
                <a:solidFill>
                  <a:schemeClr val="accent1"/>
                </a:solidFill>
                <a:latin typeface="Calibri"/>
                <a:ea typeface="Calibri"/>
                <a:cs typeface="Calibri"/>
              </a:rPr>
              <a:t>Author’s name and initial                Title of the article </a:t>
            </a:r>
          </a:p>
          <a:p>
            <a:pPr marL="0" indent="0">
              <a:buNone/>
            </a:pPr>
            <a:endParaRPr lang="en-GB" sz="2200">
              <a:latin typeface="Calibri" panose="020F0502020204030204" pitchFamily="34" charset="0"/>
              <a:cs typeface="Calibri" panose="020F0502020204030204" pitchFamily="34" charset="0"/>
            </a:endParaRPr>
          </a:p>
          <a:p>
            <a:pPr marL="0" indent="0">
              <a:buNone/>
            </a:pPr>
            <a:r>
              <a:rPr lang="en-GB" sz="2600" b="1" dirty="0">
                <a:latin typeface="Calibri"/>
                <a:ea typeface="Calibri"/>
                <a:cs typeface="Calibri"/>
              </a:rPr>
              <a:t>Price, S. (2014) ‘Planning for change’, </a:t>
            </a:r>
            <a:r>
              <a:rPr lang="en-GB" sz="2600" b="1" i="1" dirty="0">
                <a:latin typeface="Calibri"/>
                <a:ea typeface="Calibri"/>
                <a:cs typeface="Calibri"/>
              </a:rPr>
              <a:t>Leadership and Business Planning</a:t>
            </a:r>
            <a:r>
              <a:rPr lang="en-GB" sz="2600" b="1" dirty="0">
                <a:latin typeface="Calibri"/>
                <a:ea typeface="Calibri"/>
                <a:cs typeface="Calibri"/>
              </a:rPr>
              <a:t>, 15(3), pp. 154-166. </a:t>
            </a:r>
          </a:p>
          <a:p>
            <a:pPr marL="0" indent="0">
              <a:buNone/>
            </a:pPr>
            <a:endParaRPr lang="en-GB" sz="2600" b="1">
              <a:latin typeface="Calibri" panose="020F0502020204030204" pitchFamily="34" charset="0"/>
              <a:cs typeface="Calibri" panose="020F0502020204030204" pitchFamily="34" charset="0"/>
            </a:endParaRPr>
          </a:p>
          <a:p>
            <a:pPr marL="0" indent="0">
              <a:buNone/>
            </a:pPr>
            <a:r>
              <a:rPr lang="en-GB" sz="2200" b="1" dirty="0">
                <a:solidFill>
                  <a:schemeClr val="accent1"/>
                </a:solidFill>
                <a:latin typeface="Calibri"/>
                <a:ea typeface="Calibri"/>
                <a:cs typeface="Calibri"/>
              </a:rPr>
              <a:t>Name of the journal      volume and issue      page numbers of article</a:t>
            </a:r>
            <a:endParaRPr lang="en-GB" sz="2200" b="1" dirty="0">
              <a:solidFill>
                <a:schemeClr val="accent1"/>
              </a:solidFill>
              <a:latin typeface="Calibri" panose="020F0502020204030204" pitchFamily="34" charset="0"/>
              <a:ea typeface="Calibri"/>
              <a:cs typeface="Calibri" panose="020F0502020204030204" pitchFamily="34" charset="0"/>
            </a:endParaRPr>
          </a:p>
        </p:txBody>
      </p:sp>
      <p:sp>
        <p:nvSpPr>
          <p:cNvPr id="4" name="Date Placeholder 3">
            <a:extLst>
              <a:ext uri="{FF2B5EF4-FFF2-40B4-BE49-F238E27FC236}">
                <a16:creationId xmlns:a16="http://schemas.microsoft.com/office/drawing/2014/main" id="{2EFC2943-BC84-13F3-7FEC-DAB2F76E42F8}"/>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cxnSp>
        <p:nvCxnSpPr>
          <p:cNvPr id="6" name="Straight Arrow Connector 5">
            <a:extLst>
              <a:ext uri="{FF2B5EF4-FFF2-40B4-BE49-F238E27FC236}">
                <a16:creationId xmlns:a16="http://schemas.microsoft.com/office/drawing/2014/main" id="{BE683E30-C47C-9CB2-ADB7-2CD4931DAED8}"/>
              </a:ext>
            </a:extLst>
          </p:cNvPr>
          <p:cNvCxnSpPr/>
          <p:nvPr/>
        </p:nvCxnSpPr>
        <p:spPr bwMode="auto">
          <a:xfrm>
            <a:off x="1403648" y="2420888"/>
            <a:ext cx="0"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C67F86F8-ABE2-712F-A7E2-7E7FDCFA0B46}"/>
              </a:ext>
            </a:extLst>
          </p:cNvPr>
          <p:cNvCxnSpPr/>
          <p:nvPr/>
        </p:nvCxnSpPr>
        <p:spPr bwMode="auto">
          <a:xfrm>
            <a:off x="4932040" y="2420888"/>
            <a:ext cx="0" cy="720080"/>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04B6AFA5-038B-3D14-9411-0E868DC29DE7}"/>
              </a:ext>
            </a:extLst>
          </p:cNvPr>
          <p:cNvCxnSpPr/>
          <p:nvPr/>
        </p:nvCxnSpPr>
        <p:spPr bwMode="auto">
          <a:xfrm>
            <a:off x="1222375" y="3789040"/>
            <a:ext cx="0" cy="432048"/>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801DCC85-8DFE-91B6-D8DA-42B39039B078}"/>
              </a:ext>
            </a:extLst>
          </p:cNvPr>
          <p:cNvCxnSpPr/>
          <p:nvPr/>
        </p:nvCxnSpPr>
        <p:spPr bwMode="auto">
          <a:xfrm>
            <a:off x="3563888" y="3789040"/>
            <a:ext cx="0" cy="576064"/>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a:extLst>
              <a:ext uri="{FF2B5EF4-FFF2-40B4-BE49-F238E27FC236}">
                <a16:creationId xmlns:a16="http://schemas.microsoft.com/office/drawing/2014/main" id="{46202C1E-5489-9A23-1756-1F0AFD20C79A}"/>
              </a:ext>
            </a:extLst>
          </p:cNvPr>
          <p:cNvCxnSpPr/>
          <p:nvPr/>
        </p:nvCxnSpPr>
        <p:spPr bwMode="auto">
          <a:xfrm>
            <a:off x="5436096" y="3789040"/>
            <a:ext cx="288032"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388466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0FCB0-2ECB-543C-532A-EF6ABEBEAB20}"/>
              </a:ext>
            </a:extLst>
          </p:cNvPr>
          <p:cNvSpPr>
            <a:spLocks noGrp="1"/>
          </p:cNvSpPr>
          <p:nvPr>
            <p:ph type="title"/>
          </p:nvPr>
        </p:nvSpPr>
        <p:spPr>
          <a:xfrm>
            <a:off x="559989" y="154322"/>
            <a:ext cx="8024022" cy="543509"/>
          </a:xfrm>
        </p:spPr>
        <p:txBody>
          <a:bodyPr/>
          <a:lstStyle/>
          <a:p>
            <a:r>
              <a:rPr lang="en-GB" sz="4000" b="1" dirty="0">
                <a:latin typeface="Segoe UI"/>
                <a:cs typeface="Calibri"/>
              </a:rPr>
              <a:t>WARNING: Referencing  </a:t>
            </a:r>
            <a:endParaRPr lang="en-GB" sz="4000" dirty="0">
              <a:latin typeface="Segoe UI"/>
              <a:cs typeface="Calibri"/>
            </a:endParaRPr>
          </a:p>
        </p:txBody>
      </p:sp>
      <p:sp>
        <p:nvSpPr>
          <p:cNvPr id="3" name="Content Placeholder 2">
            <a:extLst>
              <a:ext uri="{FF2B5EF4-FFF2-40B4-BE49-F238E27FC236}">
                <a16:creationId xmlns:a16="http://schemas.microsoft.com/office/drawing/2014/main" id="{C33FBFBB-207E-DC23-582D-6B39EEE017B6}"/>
              </a:ext>
            </a:extLst>
          </p:cNvPr>
          <p:cNvSpPr>
            <a:spLocks noGrp="1"/>
          </p:cNvSpPr>
          <p:nvPr>
            <p:ph idx="1"/>
          </p:nvPr>
        </p:nvSpPr>
        <p:spPr>
          <a:xfrm>
            <a:off x="415089" y="697831"/>
            <a:ext cx="8313821" cy="4713414"/>
          </a:xfrm>
        </p:spPr>
        <p:txBody>
          <a:bodyPr/>
          <a:lstStyle/>
          <a:p>
            <a:r>
              <a:rPr lang="en-GB" sz="2100" b="1" dirty="0">
                <a:solidFill>
                  <a:srgbClr val="C00000"/>
                </a:solidFill>
                <a:latin typeface="Segoe UI"/>
                <a:cs typeface="Calibri"/>
              </a:rPr>
              <a:t>Many students just dump a list of URLS in their reference lists without completing the other necessary information-DON'T BE THAT STUDENT! </a:t>
            </a:r>
            <a:endParaRPr lang="en-GB" sz="2100">
              <a:solidFill>
                <a:srgbClr val="000000"/>
              </a:solidFill>
              <a:latin typeface="Segoe UI"/>
              <a:cs typeface="Calibri" panose="020F0502020204030204" pitchFamily="34" charset="0"/>
            </a:endParaRPr>
          </a:p>
          <a:p>
            <a:r>
              <a:rPr lang="en-GB" sz="2100" b="1" dirty="0">
                <a:solidFill>
                  <a:srgbClr val="C00000"/>
                </a:solidFill>
                <a:latin typeface="Segoe UI"/>
                <a:cs typeface="Calibri"/>
              </a:rPr>
              <a:t>Do NOT </a:t>
            </a:r>
            <a:r>
              <a:rPr lang="en-GB" sz="2100" dirty="0">
                <a:latin typeface="Segoe UI"/>
                <a:cs typeface="Calibri"/>
              </a:rPr>
              <a:t>use generic websites like dummies.com; </a:t>
            </a:r>
            <a:r>
              <a:rPr lang="en-GB" sz="2100" err="1">
                <a:latin typeface="Segoe UI"/>
                <a:cs typeface="Calibri"/>
              </a:rPr>
              <a:t>wikipedia</a:t>
            </a:r>
            <a:r>
              <a:rPr lang="en-GB" sz="2100" dirty="0">
                <a:latin typeface="Segoe UI"/>
                <a:cs typeface="Calibri"/>
              </a:rPr>
              <a:t>; blogs; </a:t>
            </a:r>
            <a:r>
              <a:rPr lang="en-GB" sz="2100" err="1">
                <a:latin typeface="Segoe UI"/>
                <a:cs typeface="Calibri"/>
              </a:rPr>
              <a:t>coursera</a:t>
            </a:r>
            <a:r>
              <a:rPr lang="en-GB" sz="2100" dirty="0">
                <a:latin typeface="Segoe UI"/>
                <a:cs typeface="Calibri"/>
              </a:rPr>
              <a:t> </a:t>
            </a:r>
            <a:r>
              <a:rPr lang="en-GB" sz="2100" b="1" dirty="0">
                <a:solidFill>
                  <a:srgbClr val="00B050"/>
                </a:solidFill>
                <a:latin typeface="Segoe UI"/>
                <a:cs typeface="Calibri"/>
              </a:rPr>
              <a:t>DO</a:t>
            </a:r>
            <a:r>
              <a:rPr lang="en-GB" sz="2100" dirty="0">
                <a:latin typeface="Segoe UI"/>
                <a:cs typeface="Calibri"/>
              </a:rPr>
              <a:t> use NHS websites, university websites (but not blogs) government websites, etc</a:t>
            </a:r>
          </a:p>
          <a:p>
            <a:r>
              <a:rPr lang="en-GB" sz="2100" dirty="0">
                <a:latin typeface="Segoe UI"/>
                <a:cs typeface="Calibri"/>
              </a:rPr>
              <a:t>Although we use the first initial of a first name in a </a:t>
            </a:r>
            <a:r>
              <a:rPr lang="en-GB" sz="2100" b="1" dirty="0">
                <a:latin typeface="Segoe UI"/>
                <a:cs typeface="Calibri"/>
              </a:rPr>
              <a:t>reference list</a:t>
            </a:r>
            <a:r>
              <a:rPr lang="en-GB" sz="2100" dirty="0">
                <a:latin typeface="Segoe UI"/>
                <a:cs typeface="Calibri"/>
              </a:rPr>
              <a:t>, we never use the FULL first name (e.g. Brown, D. NOT Brown, Daniel)</a:t>
            </a:r>
          </a:p>
          <a:p>
            <a:r>
              <a:rPr lang="en-GB" sz="2100" dirty="0">
                <a:latin typeface="Segoe UI"/>
                <a:cs typeface="Calibri"/>
              </a:rPr>
              <a:t>Writing a complete and correct reference list TAKES TIME. Do NOT leave it until the last minute.</a:t>
            </a:r>
          </a:p>
          <a:p>
            <a:r>
              <a:rPr lang="en-GB" sz="2100" dirty="0">
                <a:latin typeface="Segoe UI"/>
                <a:cs typeface="Calibri"/>
              </a:rPr>
              <a:t>Keep track of your editing process. If you delete a citation in your work while editing, make sure you delete this reference from your list.</a:t>
            </a:r>
            <a:endParaRPr lang="en-GB" sz="2100" dirty="0">
              <a:latin typeface="Segoe UI"/>
              <a:cs typeface="Calibri" panose="020F0502020204030204" pitchFamily="34" charset="0"/>
            </a:endParaRPr>
          </a:p>
          <a:p>
            <a:endParaRPr lang="en-GB" sz="2200" dirty="0">
              <a:latin typeface="Calibri" panose="020F0502020204030204" pitchFamily="34" charset="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558CD6F0-3660-5C86-1F75-09FE174DAF52}"/>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659708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p:txBody>
          <a:bodyPr/>
          <a:lstStyle/>
          <a:p>
            <a:r>
              <a:rPr lang="en-GB" b="1" dirty="0">
                <a:solidFill>
                  <a:srgbClr val="173AFF"/>
                </a:solidFill>
                <a:latin typeface="Segoe UI"/>
                <a:cs typeface="Calibri"/>
              </a:rPr>
              <a:t>Activity 7</a:t>
            </a:r>
            <a:endParaRPr lang="en-GB" b="1" dirty="0">
              <a:solidFill>
                <a:srgbClr val="173AFF"/>
              </a:solidFill>
              <a:latin typeface="Segoe UI"/>
              <a:cs typeface="Calibri" panose="020F0502020204030204" pitchFamily="34" charset="0"/>
            </a:endParaRP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625642" y="1417638"/>
            <a:ext cx="7772400" cy="2246769"/>
          </a:xfrm>
          <a:prstGeom prst="rect">
            <a:avLst/>
          </a:prstGeom>
          <a:noFill/>
        </p:spPr>
        <p:txBody>
          <a:bodyPr wrap="square" lIns="91440" tIns="45720" rIns="91440" bIns="45720" rtlCol="0" anchor="t">
            <a:spAutoFit/>
          </a:bodyPr>
          <a:lstStyle/>
          <a:p>
            <a:r>
              <a:rPr lang="en-US" sz="2800" dirty="0">
                <a:latin typeface="Segoe UI"/>
                <a:cs typeface="Arial"/>
              </a:rPr>
              <a:t>Turn back to the worksheet and try your hand at some referencing with </a:t>
            </a:r>
            <a:r>
              <a:rPr lang="en-US" sz="2800" b="1" dirty="0">
                <a:solidFill>
                  <a:srgbClr val="173AFF"/>
                </a:solidFill>
                <a:latin typeface="Segoe UI"/>
                <a:cs typeface="Arial"/>
              </a:rPr>
              <a:t>Activity 6. USE A GUIDE from Slide 33</a:t>
            </a:r>
            <a:endParaRPr lang="en-US" sz="2800" b="1" dirty="0">
              <a:solidFill>
                <a:srgbClr val="173AFF"/>
              </a:solidFill>
              <a:latin typeface="Segoe UI"/>
            </a:endParaRPr>
          </a:p>
          <a:p>
            <a:endParaRPr lang="en-US" sz="2800" dirty="0">
              <a:latin typeface="Segoe UI"/>
            </a:endParaRPr>
          </a:p>
          <a:p>
            <a:r>
              <a:rPr lang="en-US" sz="2800" dirty="0">
                <a:latin typeface="Segoe UI"/>
                <a:cs typeface="Arial"/>
              </a:rPr>
              <a:t>Work in pairs.</a:t>
            </a:r>
          </a:p>
        </p:txBody>
      </p:sp>
    </p:spTree>
    <p:extLst>
      <p:ext uri="{BB962C8B-B14F-4D97-AF65-F5344CB8AC3E}">
        <p14:creationId xmlns:p14="http://schemas.microsoft.com/office/powerpoint/2010/main" val="8311821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a:xfrm>
            <a:off x="2349195" y="1"/>
            <a:ext cx="4400521" cy="629356"/>
          </a:xfrm>
        </p:spPr>
        <p:txBody>
          <a:bodyPr/>
          <a:lstStyle/>
          <a:p>
            <a:r>
              <a:rPr lang="en-GB" sz="3200" b="1" dirty="0">
                <a:solidFill>
                  <a:srgbClr val="173AFF"/>
                </a:solidFill>
                <a:cs typeface="Calibri"/>
              </a:rPr>
              <a:t>Activity 7 </a:t>
            </a:r>
            <a:r>
              <a:rPr lang="en-GB" sz="3200" b="1" dirty="0">
                <a:solidFill>
                  <a:srgbClr val="FF0000"/>
                </a:solidFill>
                <a:cs typeface="Calibri"/>
              </a:rPr>
              <a:t>Answers</a:t>
            </a:r>
            <a:endParaRPr lang="en-GB" sz="3200" b="1" dirty="0">
              <a:solidFill>
                <a:srgbClr val="173AFF"/>
              </a:solidFill>
              <a:cs typeface="Calibri"/>
            </a:endParaRP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200379" y="547489"/>
            <a:ext cx="8692796" cy="5915722"/>
          </a:xfrm>
          <a:prstGeom prst="rect">
            <a:avLst/>
          </a:prstGeom>
          <a:noFill/>
        </p:spPr>
        <p:txBody>
          <a:bodyPr wrap="square" rtlCol="0">
            <a:spAutoFit/>
          </a:bodyPr>
          <a:lstStyle/>
          <a:p>
            <a:pPr lvl="0" algn="just">
              <a:lnSpc>
                <a:spcPct val="107000"/>
              </a:lnSpc>
            </a:pPr>
            <a:r>
              <a:rPr lang="en-GB" sz="1600" kern="100" dirty="0">
                <a:effectLst/>
                <a:latin typeface="+mn-lt"/>
                <a:ea typeface="DengXian" panose="02010600030101010101" pitchFamily="2" charset="-122"/>
                <a:cs typeface="Arial" panose="020B0604020202020204" pitchFamily="34" charset="0"/>
              </a:rPr>
              <a:t>1. A book with the title: The study skills handbook, published in London in 2019 by Red Globe Press, written by Stella Cottrell. This is the fifth edition.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Cottrell, S. (2019). </a:t>
            </a:r>
            <a:r>
              <a:rPr lang="en-GB" sz="1600" b="1" i="1" kern="100" dirty="0">
                <a:solidFill>
                  <a:srgbClr val="FF0000"/>
                </a:solidFill>
                <a:effectLst/>
                <a:latin typeface="+mn-lt"/>
                <a:ea typeface="DengXian" panose="02010600030101010101" pitchFamily="2" charset="-122"/>
                <a:cs typeface="Arial" panose="020B0604020202020204" pitchFamily="34" charset="0"/>
              </a:rPr>
              <a:t>The study skills handbook</a:t>
            </a:r>
            <a:r>
              <a:rPr lang="en-GB" sz="1600" b="1" kern="100" dirty="0">
                <a:solidFill>
                  <a:srgbClr val="FF0000"/>
                </a:solidFill>
                <a:effectLst/>
                <a:latin typeface="+mn-lt"/>
                <a:ea typeface="DengXian" panose="02010600030101010101" pitchFamily="2" charset="-122"/>
                <a:cs typeface="Arial" panose="020B0604020202020204" pitchFamily="34" charset="0"/>
              </a:rPr>
              <a:t> (5th ed.). London: Red Globe Press.</a:t>
            </a:r>
            <a:endParaRPr lang="en-GB" sz="1600" b="1" kern="100" dirty="0">
              <a:effectLst/>
              <a:latin typeface="+mn-lt"/>
              <a:ea typeface="DengXian" panose="02010600030101010101" pitchFamily="2" charset="-122"/>
              <a:cs typeface="Arial" panose="020B0604020202020204" pitchFamily="34" charset="0"/>
            </a:endParaRP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2. A book with the title: Marketing management: a value creation process, published in Basingstoke by Palgrave Macmillan in 2007. The authors are Dubois, P.-L., </a:t>
            </a:r>
            <a:r>
              <a:rPr lang="en-GB" sz="1600" kern="100" dirty="0" err="1">
                <a:effectLst/>
                <a:latin typeface="+mn-lt"/>
                <a:ea typeface="DengXian" panose="02010600030101010101" pitchFamily="2" charset="-122"/>
                <a:cs typeface="Arial" panose="020B0604020202020204" pitchFamily="34" charset="0"/>
              </a:rPr>
              <a:t>Jolibert</a:t>
            </a:r>
            <a:r>
              <a:rPr lang="en-GB" sz="1600" kern="100" dirty="0">
                <a:effectLst/>
                <a:latin typeface="+mn-lt"/>
                <a:ea typeface="DengXian" panose="02010600030101010101" pitchFamily="2" charset="-122"/>
                <a:cs typeface="Arial" panose="020B0604020202020204" pitchFamily="34" charset="0"/>
              </a:rPr>
              <a:t>, A. and </a:t>
            </a:r>
            <a:r>
              <a:rPr lang="en-GB" sz="1600" kern="100" dirty="0" err="1">
                <a:effectLst/>
                <a:latin typeface="+mn-lt"/>
                <a:ea typeface="DengXian" panose="02010600030101010101" pitchFamily="2" charset="-122"/>
                <a:cs typeface="Arial" panose="020B0604020202020204" pitchFamily="34" charset="0"/>
              </a:rPr>
              <a:t>Mühlbacher</a:t>
            </a:r>
            <a:r>
              <a:rPr lang="en-GB" sz="1600" kern="100" dirty="0">
                <a:effectLst/>
                <a:latin typeface="+mn-lt"/>
                <a:ea typeface="DengXian" panose="02010600030101010101" pitchFamily="2" charset="-122"/>
                <a:cs typeface="Arial" panose="020B0604020202020204" pitchFamily="34" charset="0"/>
              </a:rPr>
              <a:t>, H.</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Dubois, P.-L., </a:t>
            </a:r>
            <a:r>
              <a:rPr lang="en-GB" sz="1600" b="1" kern="100" dirty="0" err="1">
                <a:solidFill>
                  <a:srgbClr val="FF0000"/>
                </a:solidFill>
                <a:effectLst/>
                <a:latin typeface="+mn-lt"/>
                <a:ea typeface="DengXian" panose="02010600030101010101" pitchFamily="2" charset="-122"/>
                <a:cs typeface="Arial" panose="020B0604020202020204" pitchFamily="34" charset="0"/>
              </a:rPr>
              <a:t>Jolibert</a:t>
            </a:r>
            <a:r>
              <a:rPr lang="en-GB" sz="1600" b="1" kern="100" dirty="0">
                <a:solidFill>
                  <a:srgbClr val="FF0000"/>
                </a:solidFill>
                <a:effectLst/>
                <a:latin typeface="+mn-lt"/>
                <a:ea typeface="DengXian" panose="02010600030101010101" pitchFamily="2" charset="-122"/>
                <a:cs typeface="Arial" panose="020B0604020202020204" pitchFamily="34" charset="0"/>
              </a:rPr>
              <a:t>, A., &amp; </a:t>
            </a:r>
            <a:r>
              <a:rPr lang="en-GB" sz="1600" b="1" kern="100" dirty="0" err="1">
                <a:solidFill>
                  <a:srgbClr val="FF0000"/>
                </a:solidFill>
                <a:effectLst/>
                <a:latin typeface="+mn-lt"/>
                <a:ea typeface="DengXian" panose="02010600030101010101" pitchFamily="2" charset="-122"/>
                <a:cs typeface="Arial" panose="020B0604020202020204" pitchFamily="34" charset="0"/>
              </a:rPr>
              <a:t>Mühlbacher</a:t>
            </a:r>
            <a:r>
              <a:rPr lang="en-GB" sz="1600" b="1" kern="100" dirty="0">
                <a:solidFill>
                  <a:srgbClr val="FF0000"/>
                </a:solidFill>
                <a:effectLst/>
                <a:latin typeface="+mn-lt"/>
                <a:ea typeface="DengXian" panose="02010600030101010101" pitchFamily="2" charset="-122"/>
                <a:cs typeface="Arial" panose="020B0604020202020204" pitchFamily="34" charset="0"/>
              </a:rPr>
              <a:t>, H. (2007). </a:t>
            </a:r>
            <a:r>
              <a:rPr lang="en-GB" sz="1600" b="1" i="1" kern="100" dirty="0">
                <a:solidFill>
                  <a:srgbClr val="FF0000"/>
                </a:solidFill>
                <a:effectLst/>
                <a:latin typeface="+mn-lt"/>
                <a:ea typeface="DengXian" panose="02010600030101010101" pitchFamily="2" charset="-122"/>
                <a:cs typeface="Arial" panose="020B0604020202020204" pitchFamily="34" charset="0"/>
              </a:rPr>
              <a:t>Marketing management: A value creation process</a:t>
            </a:r>
            <a:r>
              <a:rPr lang="en-GB" sz="1600" b="1" kern="100" dirty="0">
                <a:solidFill>
                  <a:srgbClr val="FF0000"/>
                </a:solidFill>
                <a:effectLst/>
                <a:latin typeface="+mn-lt"/>
                <a:ea typeface="DengXian" panose="02010600030101010101" pitchFamily="2" charset="-122"/>
                <a:cs typeface="Arial" panose="020B0604020202020204" pitchFamily="34" charset="0"/>
              </a:rPr>
              <a:t>. Basingstoke: Palgrave Macmillan.</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3. A journal article by J. R. Savery and T. M. Duffy, called 'Problem based learning: an instructional model and its constructivist framework', published on pages 31 to 38 in the journal 'Educational Technology', volume 35, number 5, in 1995.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Savery, J. R., &amp; Duffy, T. M. (1995). ‘Problem based learning: An instructional model and its constructivist framework’, </a:t>
            </a:r>
            <a:r>
              <a:rPr lang="en-GB" sz="1600" b="1" i="1" kern="100" dirty="0">
                <a:solidFill>
                  <a:srgbClr val="FF0000"/>
                </a:solidFill>
                <a:effectLst/>
                <a:latin typeface="+mn-lt"/>
                <a:ea typeface="DengXian" panose="02010600030101010101" pitchFamily="2" charset="-122"/>
                <a:cs typeface="Arial" panose="020B0604020202020204" pitchFamily="34" charset="0"/>
              </a:rPr>
              <a:t>Educational Technology</a:t>
            </a:r>
            <a:r>
              <a:rPr lang="en-GB" sz="1600" b="1" kern="100" dirty="0">
                <a:solidFill>
                  <a:srgbClr val="FF0000"/>
                </a:solidFill>
                <a:effectLst/>
                <a:latin typeface="+mn-lt"/>
                <a:ea typeface="DengXian" panose="02010600030101010101" pitchFamily="2" charset="-122"/>
                <a:cs typeface="Arial" panose="020B0604020202020204" pitchFamily="34" charset="0"/>
              </a:rPr>
              <a:t>, 35(5), pp. 31-38.</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4. An online article written by Amber Rolfe in 2021with the title ‘How to: Write a CV’. The link to the article is: </a:t>
            </a:r>
            <a:r>
              <a:rPr lang="en-GB" sz="1600" u="sng" kern="100" dirty="0">
                <a:solidFill>
                  <a:srgbClr val="0563C1"/>
                </a:solidFill>
                <a:effectLst/>
                <a:latin typeface="+mn-lt"/>
                <a:ea typeface="DengXian" panose="02010600030101010101" pitchFamily="2" charset="-122"/>
                <a:cs typeface="Arial" panose="020B0604020202020204" pitchFamily="34" charset="0"/>
                <a:hlinkClick r:id="rId2"/>
              </a:rPr>
              <a:t>https://www.reed.co.uk/career-advice/how-to-write-a-cv/</a:t>
            </a:r>
            <a:endParaRPr lang="en-GB" sz="1600" kern="100" dirty="0">
              <a:effectLst/>
              <a:latin typeface="+mn-lt"/>
              <a:ea typeface="DengXian" panose="02010600030101010101" pitchFamily="2" charset="-122"/>
              <a:cs typeface="Arial" panose="020B0604020202020204" pitchFamily="34" charset="0"/>
            </a:endParaRPr>
          </a:p>
          <a:p>
            <a:pPr marL="685800" algn="just">
              <a:lnSpc>
                <a:spcPct val="107000"/>
              </a:lnSpc>
              <a:spcAft>
                <a:spcPts val="800"/>
              </a:spcAft>
            </a:pPr>
            <a:r>
              <a:rPr lang="en-GB" sz="1600" b="1" kern="100" dirty="0">
                <a:solidFill>
                  <a:srgbClr val="FF0000"/>
                </a:solidFill>
                <a:effectLst/>
                <a:latin typeface="+mn-lt"/>
                <a:ea typeface="DengXian" panose="02010600030101010101" pitchFamily="2" charset="-122"/>
                <a:cs typeface="Arial" panose="020B0604020202020204" pitchFamily="34" charset="0"/>
              </a:rPr>
              <a:t>Rolfe, A. (2021) </a:t>
            </a:r>
            <a:r>
              <a:rPr lang="en-GB" sz="1600" b="1" i="1" kern="100" dirty="0">
                <a:solidFill>
                  <a:srgbClr val="FF0000"/>
                </a:solidFill>
                <a:effectLst/>
                <a:latin typeface="+mn-lt"/>
                <a:ea typeface="DengXian" panose="02010600030101010101" pitchFamily="2" charset="-122"/>
                <a:cs typeface="Arial" panose="020B0604020202020204" pitchFamily="34" charset="0"/>
              </a:rPr>
              <a:t>How to: Write a CV. </a:t>
            </a:r>
            <a:r>
              <a:rPr lang="en-GB" sz="1600" b="1" kern="100" dirty="0">
                <a:solidFill>
                  <a:srgbClr val="FF0000"/>
                </a:solidFill>
                <a:effectLst/>
                <a:latin typeface="+mn-lt"/>
                <a:ea typeface="DengXian" panose="02010600030101010101" pitchFamily="2" charset="-122"/>
                <a:cs typeface="Arial" panose="020B0604020202020204" pitchFamily="34" charset="0"/>
              </a:rPr>
              <a:t>Available at: </a:t>
            </a:r>
            <a:r>
              <a:rPr lang="en-GB" sz="1600" b="1" kern="100" dirty="0">
                <a:solidFill>
                  <a:srgbClr val="FF0000"/>
                </a:solidFill>
                <a:effectLst/>
                <a:latin typeface="+mn-lt"/>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https://www.reed.co.uk/career-advice/how-to-write-a-cv/</a:t>
            </a:r>
            <a:r>
              <a:rPr lang="en-GB" sz="1600" b="1" kern="100" dirty="0">
                <a:solidFill>
                  <a:srgbClr val="FF0000"/>
                </a:solidFill>
                <a:effectLst/>
                <a:latin typeface="+mn-lt"/>
                <a:ea typeface="DengXian" panose="02010600030101010101" pitchFamily="2" charset="-122"/>
                <a:cs typeface="Arial" panose="020B0604020202020204" pitchFamily="34" charset="0"/>
              </a:rPr>
              <a:t> (Accessed: 17</a:t>
            </a:r>
            <a:r>
              <a:rPr lang="en-GB" sz="1600" b="1" kern="100" baseline="30000" dirty="0">
                <a:solidFill>
                  <a:srgbClr val="FF0000"/>
                </a:solidFill>
                <a:effectLst/>
                <a:latin typeface="+mn-lt"/>
                <a:ea typeface="DengXian" panose="02010600030101010101" pitchFamily="2" charset="-122"/>
                <a:cs typeface="Arial" panose="020B0604020202020204" pitchFamily="34" charset="0"/>
              </a:rPr>
              <a:t>th</a:t>
            </a:r>
            <a:r>
              <a:rPr lang="en-GB" sz="1600" b="1" kern="100" dirty="0">
                <a:solidFill>
                  <a:srgbClr val="FF0000"/>
                </a:solidFill>
                <a:effectLst/>
                <a:latin typeface="+mn-lt"/>
                <a:ea typeface="DengXian" panose="02010600030101010101" pitchFamily="2" charset="-122"/>
                <a:cs typeface="Arial" panose="020B0604020202020204" pitchFamily="34" charset="0"/>
              </a:rPr>
              <a:t> April 2024)</a:t>
            </a: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endParaRPr lang="en-US" sz="1600" dirty="0">
              <a:latin typeface="+mn-lt"/>
            </a:endParaRPr>
          </a:p>
        </p:txBody>
      </p:sp>
    </p:spTree>
    <p:extLst>
      <p:ext uri="{BB962C8B-B14F-4D97-AF65-F5344CB8AC3E}">
        <p14:creationId xmlns:p14="http://schemas.microsoft.com/office/powerpoint/2010/main" val="38438966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A6CDD-30B7-4AC5-BFF1-74C36B819CB8}"/>
              </a:ext>
            </a:extLst>
          </p:cNvPr>
          <p:cNvSpPr>
            <a:spLocks noGrp="1"/>
          </p:cNvSpPr>
          <p:nvPr>
            <p:ph type="title"/>
          </p:nvPr>
        </p:nvSpPr>
        <p:spPr/>
        <p:txBody>
          <a:bodyPr/>
          <a:lstStyle/>
          <a:p>
            <a:r>
              <a:rPr lang="en-US" sz="3600" b="1" dirty="0">
                <a:solidFill>
                  <a:srgbClr val="FC2610"/>
                </a:solidFill>
                <a:latin typeface="Segoe UI"/>
                <a:cs typeface="Segoe UI"/>
              </a:rPr>
              <a:t>Activity 7 Answers: Reference List</a:t>
            </a:r>
          </a:p>
        </p:txBody>
      </p:sp>
      <p:sp>
        <p:nvSpPr>
          <p:cNvPr id="3" name="Content Placeholder 2">
            <a:extLst>
              <a:ext uri="{FF2B5EF4-FFF2-40B4-BE49-F238E27FC236}">
                <a16:creationId xmlns:a16="http://schemas.microsoft.com/office/drawing/2014/main" id="{318E1292-D41F-1B62-6B4A-3795E0AC2A90}"/>
              </a:ext>
            </a:extLst>
          </p:cNvPr>
          <p:cNvSpPr>
            <a:spLocks noGrp="1"/>
          </p:cNvSpPr>
          <p:nvPr>
            <p:ph idx="1"/>
          </p:nvPr>
        </p:nvSpPr>
        <p:spPr>
          <a:xfrm>
            <a:off x="457200" y="1290569"/>
            <a:ext cx="8229600" cy="3916363"/>
          </a:xfrm>
        </p:spPr>
        <p:txBody>
          <a:bodyPr/>
          <a:lstStyle/>
          <a:p>
            <a:pPr marL="0" indent="0">
              <a:buNone/>
            </a:pPr>
            <a:r>
              <a:rPr lang="en-GB" sz="2000" b="1" u="sng" dirty="0">
                <a:latin typeface="Segoe UI"/>
                <a:cs typeface="Segoe UI"/>
              </a:rPr>
              <a:t>References</a:t>
            </a:r>
            <a:endParaRPr lang="en-US" sz="2000" dirty="0">
              <a:latin typeface="Segoe UI"/>
              <a:cs typeface="Segoe UI"/>
            </a:endParaRPr>
          </a:p>
          <a:p>
            <a:pPr marL="0" indent="0">
              <a:buNone/>
            </a:pPr>
            <a:r>
              <a:rPr lang="en-GB" sz="2000" dirty="0">
                <a:solidFill>
                  <a:srgbClr val="FF0000"/>
                </a:solidFill>
                <a:latin typeface="Segoe UI"/>
                <a:cs typeface="Segoe UI"/>
              </a:rPr>
              <a:t>Cottrell, S. (2019). </a:t>
            </a:r>
            <a:r>
              <a:rPr lang="en-GB" sz="2000" i="1" dirty="0">
                <a:solidFill>
                  <a:srgbClr val="FF0000"/>
                </a:solidFill>
                <a:latin typeface="Segoe UI"/>
                <a:cs typeface="Segoe UI"/>
              </a:rPr>
              <a:t>The study skills handbook</a:t>
            </a:r>
            <a:r>
              <a:rPr lang="en-GB" sz="2000" dirty="0">
                <a:solidFill>
                  <a:srgbClr val="FF0000"/>
                </a:solidFill>
                <a:latin typeface="Segoe UI"/>
                <a:cs typeface="Segoe UI"/>
              </a:rPr>
              <a:t> (5th ed.). London: Red Globe Press.</a:t>
            </a:r>
            <a:endParaRPr lang="en-US" sz="2000" dirty="0">
              <a:solidFill>
                <a:srgbClr val="FF0000"/>
              </a:solidFill>
              <a:latin typeface="Segoe UI"/>
              <a:cs typeface="Segoe UI"/>
            </a:endParaRPr>
          </a:p>
          <a:p>
            <a:pPr marL="0" indent="0">
              <a:buNone/>
            </a:pPr>
            <a:r>
              <a:rPr lang="en-GB" sz="2000" dirty="0">
                <a:solidFill>
                  <a:srgbClr val="FF0000"/>
                </a:solidFill>
                <a:latin typeface="Segoe UI"/>
                <a:cs typeface="Segoe UI"/>
              </a:rPr>
              <a:t>Dubois, P.-L., </a:t>
            </a:r>
            <a:r>
              <a:rPr lang="en-GB" sz="2000" dirty="0" err="1">
                <a:solidFill>
                  <a:srgbClr val="FF0000"/>
                </a:solidFill>
                <a:latin typeface="Segoe UI"/>
                <a:cs typeface="Segoe UI"/>
              </a:rPr>
              <a:t>Jolibert</a:t>
            </a:r>
            <a:r>
              <a:rPr lang="en-GB" sz="2000" dirty="0">
                <a:solidFill>
                  <a:srgbClr val="FF0000"/>
                </a:solidFill>
                <a:latin typeface="Segoe UI"/>
                <a:cs typeface="Segoe UI"/>
              </a:rPr>
              <a:t>, A., &amp; Mühlbacher, H. (2007). </a:t>
            </a:r>
            <a:r>
              <a:rPr lang="en-GB" sz="2000" i="1" dirty="0">
                <a:solidFill>
                  <a:srgbClr val="FF0000"/>
                </a:solidFill>
                <a:latin typeface="Segoe UI"/>
                <a:cs typeface="Segoe UI"/>
              </a:rPr>
              <a:t>Marketing management: A value creation process</a:t>
            </a:r>
            <a:r>
              <a:rPr lang="en-GB" sz="2000" dirty="0">
                <a:solidFill>
                  <a:srgbClr val="FF0000"/>
                </a:solidFill>
                <a:latin typeface="Segoe UI"/>
                <a:cs typeface="Segoe UI"/>
              </a:rPr>
              <a:t>. Basingstoke: Palgrave Macmillan.</a:t>
            </a:r>
            <a:endParaRPr lang="en-US" sz="2000" dirty="0">
              <a:solidFill>
                <a:srgbClr val="FF0000"/>
              </a:solidFill>
              <a:latin typeface="Segoe UI"/>
              <a:cs typeface="Segoe UI"/>
            </a:endParaRPr>
          </a:p>
          <a:p>
            <a:pPr marL="0" indent="0">
              <a:buNone/>
            </a:pPr>
            <a:r>
              <a:rPr lang="en-GB" sz="2000" dirty="0">
                <a:solidFill>
                  <a:srgbClr val="FF0000"/>
                </a:solidFill>
                <a:latin typeface="Segoe UI"/>
                <a:cs typeface="Segoe UI"/>
              </a:rPr>
              <a:t>Rolfe, A. (2021) </a:t>
            </a:r>
            <a:r>
              <a:rPr lang="en-GB" sz="2000" i="1" dirty="0">
                <a:solidFill>
                  <a:srgbClr val="FF0000"/>
                </a:solidFill>
                <a:latin typeface="Segoe UI"/>
                <a:cs typeface="Segoe UI"/>
              </a:rPr>
              <a:t>How to: Write a CV. </a:t>
            </a:r>
            <a:r>
              <a:rPr lang="en-GB" sz="2000" dirty="0">
                <a:solidFill>
                  <a:srgbClr val="FF0000"/>
                </a:solidFill>
                <a:latin typeface="Segoe UI"/>
                <a:cs typeface="Segoe UI"/>
              </a:rPr>
              <a:t>Available at: </a:t>
            </a:r>
            <a:r>
              <a:rPr lang="en-GB" sz="2000" u="sng" dirty="0">
                <a:latin typeface="Segoe UI"/>
                <a:cs typeface="Segoe UI"/>
                <a:hlinkClick r:id="rId2"/>
              </a:rPr>
              <a:t>https://www.reed.co.uk/career-advice/how-to-write-a-cv/</a:t>
            </a:r>
            <a:r>
              <a:rPr lang="en-GB" sz="2000" dirty="0">
                <a:solidFill>
                  <a:srgbClr val="FF0000"/>
                </a:solidFill>
                <a:latin typeface="Segoe UI"/>
                <a:cs typeface="Segoe UI"/>
              </a:rPr>
              <a:t> (Accessed: 17</a:t>
            </a:r>
            <a:r>
              <a:rPr lang="en-GB" sz="2000" baseline="30000" dirty="0">
                <a:solidFill>
                  <a:srgbClr val="FF0000"/>
                </a:solidFill>
                <a:latin typeface="Segoe UI"/>
                <a:cs typeface="Segoe UI"/>
              </a:rPr>
              <a:t>th</a:t>
            </a:r>
            <a:r>
              <a:rPr lang="en-GB" sz="2000" dirty="0">
                <a:solidFill>
                  <a:srgbClr val="FF0000"/>
                </a:solidFill>
                <a:latin typeface="Segoe UI"/>
                <a:cs typeface="Segoe UI"/>
              </a:rPr>
              <a:t> April 2024)</a:t>
            </a:r>
            <a:endParaRPr lang="en-US" sz="2000" dirty="0">
              <a:solidFill>
                <a:srgbClr val="FF0000"/>
              </a:solidFill>
              <a:latin typeface="Segoe UI"/>
              <a:cs typeface="Segoe UI"/>
            </a:endParaRPr>
          </a:p>
          <a:p>
            <a:pPr marL="0" indent="0">
              <a:buNone/>
            </a:pPr>
            <a:r>
              <a:rPr lang="en-GB" sz="2000" dirty="0">
                <a:solidFill>
                  <a:srgbClr val="FF0000"/>
                </a:solidFill>
                <a:latin typeface="Segoe UI"/>
                <a:cs typeface="Segoe UI"/>
              </a:rPr>
              <a:t>Savery, J. R., &amp; Duffy, T. M. (1995). ‘Problem based learning: An instructional model and its constructivist framework’, </a:t>
            </a:r>
            <a:r>
              <a:rPr lang="en-GB" sz="2000" i="1" dirty="0">
                <a:solidFill>
                  <a:srgbClr val="FF0000"/>
                </a:solidFill>
                <a:latin typeface="Segoe UI"/>
                <a:cs typeface="Segoe UI"/>
              </a:rPr>
              <a:t>Educational Technology</a:t>
            </a:r>
            <a:r>
              <a:rPr lang="en-GB" sz="2000" dirty="0">
                <a:solidFill>
                  <a:srgbClr val="FF0000"/>
                </a:solidFill>
                <a:latin typeface="Segoe UI"/>
                <a:cs typeface="Segoe UI"/>
              </a:rPr>
              <a:t>, 35(5), pp. 31-38.</a:t>
            </a:r>
            <a:endParaRPr lang="en-US" sz="2000" dirty="0">
              <a:solidFill>
                <a:srgbClr val="FF0000"/>
              </a:solidFill>
              <a:latin typeface="Segoe UI"/>
              <a:cs typeface="Segoe UI"/>
            </a:endParaRPr>
          </a:p>
          <a:p>
            <a:endParaRPr lang="en-US" sz="4800" dirty="0"/>
          </a:p>
        </p:txBody>
      </p:sp>
      <p:sp>
        <p:nvSpPr>
          <p:cNvPr id="4" name="Date Placeholder 3">
            <a:extLst>
              <a:ext uri="{FF2B5EF4-FFF2-40B4-BE49-F238E27FC236}">
                <a16:creationId xmlns:a16="http://schemas.microsoft.com/office/drawing/2014/main" id="{1BA7D72A-54F9-9CC4-A829-825A9110BD94}"/>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1732570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A30BCC-A1A0-5239-5905-76D1E5F5A8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DA8EC5-53A3-ED63-B4C4-455D8DDD76CB}"/>
              </a:ext>
            </a:extLst>
          </p:cNvPr>
          <p:cNvSpPr>
            <a:spLocks noGrp="1"/>
          </p:cNvSpPr>
          <p:nvPr>
            <p:ph type="title"/>
          </p:nvPr>
        </p:nvSpPr>
        <p:spPr>
          <a:xfrm>
            <a:off x="457200" y="1381"/>
            <a:ext cx="8229600" cy="1143000"/>
          </a:xfrm>
        </p:spPr>
        <p:txBody>
          <a:bodyPr/>
          <a:lstStyle/>
          <a:p>
            <a:r>
              <a:rPr lang="en-US" b="1" dirty="0">
                <a:latin typeface="Segoe UI"/>
                <a:cs typeface="Segoe UI"/>
              </a:rPr>
              <a:t>Referencing: Recap</a:t>
            </a:r>
          </a:p>
        </p:txBody>
      </p:sp>
      <p:sp>
        <p:nvSpPr>
          <p:cNvPr id="3" name="Content Placeholder 2">
            <a:extLst>
              <a:ext uri="{FF2B5EF4-FFF2-40B4-BE49-F238E27FC236}">
                <a16:creationId xmlns:a16="http://schemas.microsoft.com/office/drawing/2014/main" id="{8181FAE2-CFB0-051C-D300-CE712F6E8892}"/>
              </a:ext>
            </a:extLst>
          </p:cNvPr>
          <p:cNvSpPr>
            <a:spLocks noGrp="1"/>
          </p:cNvSpPr>
          <p:nvPr>
            <p:ph idx="1"/>
          </p:nvPr>
        </p:nvSpPr>
        <p:spPr>
          <a:xfrm>
            <a:off x="225498" y="971648"/>
            <a:ext cx="8690752" cy="4528568"/>
          </a:xfrm>
        </p:spPr>
        <p:txBody>
          <a:bodyPr/>
          <a:lstStyle/>
          <a:p>
            <a:pPr algn="just"/>
            <a:r>
              <a:rPr lang="en-US" sz="2200" b="1" dirty="0">
                <a:solidFill>
                  <a:srgbClr val="067A00"/>
                </a:solidFill>
                <a:latin typeface="Segoe UI"/>
                <a:ea typeface="+mn-lt"/>
                <a:cs typeface="+mn-lt"/>
              </a:rPr>
              <a:t>Referencing </a:t>
            </a:r>
            <a:r>
              <a:rPr lang="en-US" sz="2200" dirty="0">
                <a:latin typeface="Segoe UI"/>
                <a:ea typeface="+mn-lt"/>
                <a:cs typeface="+mn-lt"/>
              </a:rPr>
              <a:t>shows your ideas are based on reliable sources—not just made up. It’s your way of saying, “Here’s where I got this information.”</a:t>
            </a:r>
            <a:endParaRPr lang="en-US" sz="2200" dirty="0">
              <a:latin typeface="Segoe UI"/>
              <a:cs typeface="Segoe UI"/>
            </a:endParaRPr>
          </a:p>
          <a:p>
            <a:pPr algn="just"/>
            <a:r>
              <a:rPr lang="en-US" sz="2200" dirty="0">
                <a:latin typeface="Segoe UI"/>
                <a:ea typeface="+mn-lt"/>
                <a:cs typeface="+mn-lt"/>
              </a:rPr>
              <a:t>If you use someone else’s work, you </a:t>
            </a:r>
            <a:r>
              <a:rPr lang="en-US" sz="2200" b="1" dirty="0">
                <a:latin typeface="Segoe UI"/>
                <a:ea typeface="+mn-lt"/>
                <a:cs typeface="+mn-lt"/>
              </a:rPr>
              <a:t>must </a:t>
            </a:r>
            <a:r>
              <a:rPr lang="en-US" sz="2200" dirty="0">
                <a:latin typeface="Segoe UI"/>
                <a:ea typeface="+mn-lt"/>
                <a:cs typeface="+mn-lt"/>
              </a:rPr>
              <a:t>acknowledge the source—that’s what referencing is.</a:t>
            </a:r>
            <a:endParaRPr lang="en-GB" sz="2200" dirty="0">
              <a:latin typeface="Segoe UI"/>
              <a:ea typeface="+mn-lt"/>
              <a:cs typeface="+mn-lt"/>
            </a:endParaRPr>
          </a:p>
          <a:p>
            <a:pPr algn="just"/>
            <a:r>
              <a:rPr lang="en-US" sz="2200" dirty="0">
                <a:latin typeface="Segoe UI"/>
                <a:ea typeface="+mn-lt"/>
                <a:cs typeface="+mn-lt"/>
              </a:rPr>
              <a:t>Referencing is an </a:t>
            </a:r>
            <a:r>
              <a:rPr lang="en-US" sz="2200" b="1" dirty="0">
                <a:latin typeface="Segoe UI"/>
                <a:ea typeface="+mn-lt"/>
                <a:cs typeface="+mn-lt"/>
              </a:rPr>
              <a:t>essential academic skill</a:t>
            </a:r>
            <a:r>
              <a:rPr lang="en-US" sz="2200" dirty="0">
                <a:latin typeface="Segoe UI"/>
                <a:ea typeface="+mn-lt"/>
                <a:cs typeface="+mn-lt"/>
              </a:rPr>
              <a:t>. It shows you’ve </a:t>
            </a:r>
            <a:r>
              <a:rPr lang="en-US" sz="2200" b="1" dirty="0">
                <a:latin typeface="Segoe UI"/>
                <a:ea typeface="+mn-lt"/>
                <a:cs typeface="+mn-lt"/>
              </a:rPr>
              <a:t>read widely</a:t>
            </a:r>
            <a:r>
              <a:rPr lang="en-US" sz="2200" dirty="0">
                <a:latin typeface="Segoe UI"/>
                <a:ea typeface="+mn-lt"/>
                <a:cs typeface="+mn-lt"/>
              </a:rPr>
              <a:t> and </a:t>
            </a:r>
            <a:r>
              <a:rPr lang="en-US" sz="2200" b="1" dirty="0">
                <a:latin typeface="Segoe UI"/>
                <a:ea typeface="+mn-lt"/>
                <a:cs typeface="+mn-lt"/>
              </a:rPr>
              <a:t>can support your arguments </a:t>
            </a:r>
            <a:r>
              <a:rPr lang="en-US" sz="2200" dirty="0">
                <a:latin typeface="Segoe UI"/>
                <a:ea typeface="+mn-lt"/>
                <a:cs typeface="+mn-lt"/>
              </a:rPr>
              <a:t>with </a:t>
            </a:r>
            <a:r>
              <a:rPr lang="en-US" sz="2200" b="1" dirty="0">
                <a:latin typeface="Segoe UI"/>
                <a:ea typeface="+mn-lt"/>
                <a:cs typeface="+mn-lt"/>
              </a:rPr>
              <a:t>expert evidence</a:t>
            </a:r>
            <a:r>
              <a:rPr lang="en-US" sz="2200" dirty="0">
                <a:latin typeface="Segoe UI"/>
                <a:ea typeface="+mn-lt"/>
                <a:cs typeface="+mn-lt"/>
              </a:rPr>
              <a:t> .</a:t>
            </a:r>
            <a:endParaRPr lang="en-US" sz="2200" dirty="0">
              <a:latin typeface="Segoe UI"/>
              <a:cs typeface="Segoe UI"/>
            </a:endParaRPr>
          </a:p>
          <a:p>
            <a:pPr algn="just"/>
            <a:r>
              <a:rPr lang="en-US" sz="2200" dirty="0">
                <a:latin typeface="Segoe UI"/>
                <a:ea typeface="+mn-lt"/>
                <a:cs typeface="+mn-lt"/>
              </a:rPr>
              <a:t>When referencing, </a:t>
            </a:r>
            <a:r>
              <a:rPr lang="en-US" sz="2200" b="1" dirty="0">
                <a:solidFill>
                  <a:srgbClr val="067A00"/>
                </a:solidFill>
                <a:latin typeface="Segoe UI"/>
                <a:ea typeface="+mn-lt"/>
                <a:cs typeface="+mn-lt"/>
              </a:rPr>
              <a:t>consistency </a:t>
            </a:r>
            <a:r>
              <a:rPr lang="en-US" sz="2200" b="1" dirty="0">
                <a:latin typeface="Segoe UI"/>
                <a:ea typeface="+mn-lt"/>
                <a:cs typeface="+mn-lt"/>
              </a:rPr>
              <a:t>and </a:t>
            </a:r>
            <a:r>
              <a:rPr lang="en-US" sz="2200" b="1" dirty="0">
                <a:solidFill>
                  <a:srgbClr val="067A00"/>
                </a:solidFill>
                <a:latin typeface="Segoe UI"/>
                <a:ea typeface="+mn-lt"/>
                <a:cs typeface="+mn-lt"/>
              </a:rPr>
              <a:t>clear </a:t>
            </a:r>
            <a:r>
              <a:rPr lang="en-US" sz="2200" b="1" err="1">
                <a:solidFill>
                  <a:srgbClr val="067A00"/>
                </a:solidFill>
                <a:latin typeface="Segoe UI"/>
                <a:ea typeface="+mn-lt"/>
                <a:cs typeface="+mn-lt"/>
              </a:rPr>
              <a:t>organisation</a:t>
            </a:r>
            <a:r>
              <a:rPr lang="en-US" sz="2200" dirty="0">
                <a:latin typeface="Segoe UI"/>
                <a:ea typeface="+mn-lt"/>
                <a:cs typeface="+mn-lt"/>
              </a:rPr>
              <a:t> are key.</a:t>
            </a:r>
            <a:endParaRPr lang="en-GB" sz="2200">
              <a:latin typeface="Segoe UI"/>
              <a:cs typeface="Segoe UI"/>
            </a:endParaRPr>
          </a:p>
          <a:p>
            <a:pPr algn="just"/>
            <a:r>
              <a:rPr lang="en-US" sz="2200" dirty="0">
                <a:latin typeface="Segoe UI"/>
                <a:ea typeface="+mn-lt"/>
                <a:cs typeface="+mn-lt"/>
              </a:rPr>
              <a:t>Referencing also protects you from </a:t>
            </a:r>
            <a:r>
              <a:rPr lang="en-US" b="1" dirty="0">
                <a:solidFill>
                  <a:srgbClr val="067A00"/>
                </a:solidFill>
                <a:latin typeface="Segoe UI"/>
                <a:ea typeface="+mn-lt"/>
                <a:cs typeface="+mn-lt"/>
              </a:rPr>
              <a:t>plagiarism</a:t>
            </a:r>
            <a:r>
              <a:rPr lang="en-US" sz="2200" b="1" dirty="0">
                <a:latin typeface="Segoe UI"/>
                <a:ea typeface="+mn-lt"/>
                <a:cs typeface="+mn-lt"/>
              </a:rPr>
              <a:t>,</a:t>
            </a:r>
            <a:r>
              <a:rPr lang="en-US" sz="2200" dirty="0">
                <a:latin typeface="Segoe UI"/>
                <a:ea typeface="+mn-lt"/>
                <a:cs typeface="+mn-lt"/>
              </a:rPr>
              <a:t> which is the use of someone else's words and/or ideas, without giving them credit (e.g. pretending their work is your own!)</a:t>
            </a:r>
            <a:endParaRPr lang="en-US" sz="2200">
              <a:latin typeface="Segoe UI"/>
              <a:cs typeface="Arial"/>
            </a:endParaRPr>
          </a:p>
          <a:p>
            <a:pPr marL="0" indent="0">
              <a:buNone/>
            </a:pPr>
            <a:endParaRPr lang="en-US" sz="2200" dirty="0">
              <a:latin typeface="Arial"/>
              <a:cs typeface="Arial"/>
            </a:endParaRPr>
          </a:p>
          <a:p>
            <a:endParaRPr lang="en-US" sz="2000" dirty="0"/>
          </a:p>
        </p:txBody>
      </p:sp>
      <p:sp>
        <p:nvSpPr>
          <p:cNvPr id="4" name="Date Placeholder 3">
            <a:extLst>
              <a:ext uri="{FF2B5EF4-FFF2-40B4-BE49-F238E27FC236}">
                <a16:creationId xmlns:a16="http://schemas.microsoft.com/office/drawing/2014/main" id="{2909EF47-AEA4-97FB-5612-B18293D2508E}"/>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2529375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6F8FE6-C4F8-EAD6-F71E-F8716EB139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1127C7-A74F-C80A-CA2C-59D9109E4F65}"/>
              </a:ext>
            </a:extLst>
          </p:cNvPr>
          <p:cNvSpPr>
            <a:spLocks noGrp="1"/>
          </p:cNvSpPr>
          <p:nvPr>
            <p:ph type="title"/>
          </p:nvPr>
        </p:nvSpPr>
        <p:spPr>
          <a:xfrm>
            <a:off x="958516" y="169111"/>
            <a:ext cx="7226968" cy="423027"/>
          </a:xfrm>
        </p:spPr>
        <p:txBody>
          <a:bodyPr/>
          <a:lstStyle/>
          <a:p>
            <a:r>
              <a:rPr lang="en-US" sz="3600" b="1" dirty="0">
                <a:latin typeface="Segoe UI"/>
                <a:cs typeface="Segoe UI"/>
              </a:rPr>
              <a:t>RECAP: When to cite?</a:t>
            </a:r>
          </a:p>
        </p:txBody>
      </p:sp>
      <p:sp>
        <p:nvSpPr>
          <p:cNvPr id="3" name="Content Placeholder 2">
            <a:extLst>
              <a:ext uri="{FF2B5EF4-FFF2-40B4-BE49-F238E27FC236}">
                <a16:creationId xmlns:a16="http://schemas.microsoft.com/office/drawing/2014/main" id="{8B15432A-E4C7-FBFB-1800-88C0C3CD0D48}"/>
              </a:ext>
            </a:extLst>
          </p:cNvPr>
          <p:cNvSpPr>
            <a:spLocks noGrp="1"/>
          </p:cNvSpPr>
          <p:nvPr>
            <p:ph idx="1"/>
          </p:nvPr>
        </p:nvSpPr>
        <p:spPr>
          <a:xfrm>
            <a:off x="283764" y="823892"/>
            <a:ext cx="8572333" cy="4592052"/>
          </a:xfrm>
        </p:spPr>
        <p:txBody>
          <a:bodyPr/>
          <a:lstStyle/>
          <a:p>
            <a:pPr algn="just"/>
            <a:r>
              <a:rPr lang="en-US" sz="2600" dirty="0">
                <a:latin typeface="Segoe UI"/>
                <a:cs typeface="Segoe UI"/>
              </a:rPr>
              <a:t>You cite </a:t>
            </a:r>
            <a:r>
              <a:rPr lang="en-US" sz="2600" b="1" u="sng" dirty="0">
                <a:latin typeface="Segoe UI"/>
                <a:cs typeface="Segoe UI"/>
              </a:rPr>
              <a:t>any time</a:t>
            </a:r>
            <a:r>
              <a:rPr lang="en-US" sz="2600" dirty="0">
                <a:latin typeface="Segoe UI"/>
                <a:cs typeface="Segoe UI"/>
              </a:rPr>
              <a:t> you are using the ideas </a:t>
            </a:r>
            <a:r>
              <a:rPr lang="en-US" sz="2600" b="1" dirty="0">
                <a:latin typeface="Segoe UI"/>
                <a:cs typeface="Segoe UI"/>
              </a:rPr>
              <a:t>and/or words </a:t>
            </a:r>
            <a:r>
              <a:rPr lang="en-US" sz="2600" dirty="0">
                <a:latin typeface="Segoe UI"/>
                <a:cs typeface="Segoe UI"/>
              </a:rPr>
              <a:t>of somebody else.</a:t>
            </a:r>
          </a:p>
          <a:p>
            <a:pPr algn="just"/>
            <a:r>
              <a:rPr lang="en-US" sz="2600" dirty="0">
                <a:latin typeface="Segoe UI"/>
                <a:cs typeface="Segoe UI"/>
              </a:rPr>
              <a:t>You cite if you are sharing specific facts/statistics/dates/survey results/opinions of </a:t>
            </a:r>
            <a:r>
              <a:rPr lang="en-US" sz="2600" i="1" dirty="0">
                <a:latin typeface="Segoe UI"/>
                <a:cs typeface="Segoe UI"/>
              </a:rPr>
              <a:t>experts</a:t>
            </a:r>
            <a:endParaRPr lang="en-US" sz="2600" i="1">
              <a:latin typeface="Segoe UI"/>
              <a:cs typeface="Segoe UI"/>
            </a:endParaRPr>
          </a:p>
          <a:p>
            <a:pPr algn="just"/>
            <a:r>
              <a:rPr lang="en-US" sz="2600" dirty="0">
                <a:latin typeface="Segoe UI"/>
                <a:cs typeface="Segoe UI"/>
              </a:rPr>
              <a:t>You do </a:t>
            </a:r>
            <a:r>
              <a:rPr lang="en-US" sz="2600" b="1" dirty="0">
                <a:latin typeface="Segoe UI"/>
                <a:cs typeface="Segoe UI"/>
              </a:rPr>
              <a:t>NOT</a:t>
            </a:r>
            <a:r>
              <a:rPr lang="en-US" sz="2600" dirty="0">
                <a:latin typeface="Segoe UI"/>
                <a:cs typeface="Segoe UI"/>
              </a:rPr>
              <a:t> cite if you are sharing general opinion or </a:t>
            </a:r>
            <a:r>
              <a:rPr lang="en-US" sz="2600" b="1" dirty="0">
                <a:latin typeface="Segoe UI"/>
                <a:cs typeface="Segoe UI"/>
              </a:rPr>
              <a:t>your </a:t>
            </a:r>
            <a:r>
              <a:rPr lang="en-US" sz="2600" b="1" i="1" dirty="0">
                <a:latin typeface="Segoe UI"/>
                <a:cs typeface="Segoe UI"/>
              </a:rPr>
              <a:t>own</a:t>
            </a:r>
            <a:r>
              <a:rPr lang="en-US" sz="2600" b="1" dirty="0">
                <a:latin typeface="Segoe UI"/>
                <a:cs typeface="Segoe UI"/>
              </a:rPr>
              <a:t> opinion</a:t>
            </a:r>
          </a:p>
          <a:p>
            <a:pPr algn="just"/>
            <a:r>
              <a:rPr lang="en-US" sz="2600" dirty="0">
                <a:latin typeface="Segoe UI"/>
                <a:cs typeface="Segoe UI"/>
              </a:rPr>
              <a:t>You do </a:t>
            </a:r>
            <a:r>
              <a:rPr lang="en-US" sz="2600" b="1" dirty="0">
                <a:latin typeface="Segoe UI"/>
                <a:cs typeface="Segoe UI"/>
              </a:rPr>
              <a:t>NOT </a:t>
            </a:r>
            <a:r>
              <a:rPr lang="en-US" sz="2600" dirty="0">
                <a:latin typeface="Segoe UI"/>
                <a:cs typeface="Segoe UI"/>
              </a:rPr>
              <a:t>cite if you are using facts/information which are </a:t>
            </a:r>
            <a:r>
              <a:rPr lang="en-US" sz="2600" b="1" u="sng" dirty="0">
                <a:latin typeface="Segoe UI"/>
                <a:cs typeface="Segoe UI"/>
              </a:rPr>
              <a:t>commonly known </a:t>
            </a:r>
            <a:r>
              <a:rPr lang="en-US" sz="2600" dirty="0">
                <a:latin typeface="Segoe UI"/>
                <a:cs typeface="Segoe UI"/>
              </a:rPr>
              <a:t>(e.g. remember our boiling water fact from earlier? That is commonly known and therefore does not need to be cited!)</a:t>
            </a:r>
          </a:p>
        </p:txBody>
      </p:sp>
      <p:sp>
        <p:nvSpPr>
          <p:cNvPr id="4" name="Date Placeholder 3">
            <a:extLst>
              <a:ext uri="{FF2B5EF4-FFF2-40B4-BE49-F238E27FC236}">
                <a16:creationId xmlns:a16="http://schemas.microsoft.com/office/drawing/2014/main" id="{5E537B9E-174F-BCFA-DA1E-E52259CC5E8D}"/>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2183595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0A6940-5DD8-ACA4-6A7D-9932E0BBB8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D04A4A-D579-5D39-A797-473366D5D949}"/>
              </a:ext>
            </a:extLst>
          </p:cNvPr>
          <p:cNvSpPr>
            <a:spLocks noGrp="1"/>
          </p:cNvSpPr>
          <p:nvPr>
            <p:ph type="title"/>
          </p:nvPr>
        </p:nvSpPr>
        <p:spPr>
          <a:xfrm>
            <a:off x="457200" y="-99392"/>
            <a:ext cx="8229600" cy="1143000"/>
          </a:xfrm>
        </p:spPr>
        <p:txBody>
          <a:bodyPr/>
          <a:lstStyle/>
          <a:p>
            <a:r>
              <a:rPr lang="en-GB" sz="2400" b="1" dirty="0">
                <a:latin typeface="Segoe UI"/>
                <a:cs typeface="Segoe UI"/>
              </a:rPr>
              <a:t>Recap: How to Refer to Other Sources in Your Work</a:t>
            </a:r>
          </a:p>
        </p:txBody>
      </p:sp>
      <p:sp>
        <p:nvSpPr>
          <p:cNvPr id="3" name="Content Placeholder 2">
            <a:extLst>
              <a:ext uri="{FF2B5EF4-FFF2-40B4-BE49-F238E27FC236}">
                <a16:creationId xmlns:a16="http://schemas.microsoft.com/office/drawing/2014/main" id="{2EE52CBB-6830-2569-F55D-8377DC4B6D1F}"/>
              </a:ext>
            </a:extLst>
          </p:cNvPr>
          <p:cNvSpPr>
            <a:spLocks noGrp="1"/>
          </p:cNvSpPr>
          <p:nvPr>
            <p:ph idx="1"/>
          </p:nvPr>
        </p:nvSpPr>
        <p:spPr>
          <a:xfrm>
            <a:off x="156411" y="836712"/>
            <a:ext cx="8819147" cy="3916363"/>
          </a:xfrm>
        </p:spPr>
        <p:txBody>
          <a:bodyPr/>
          <a:lstStyle/>
          <a:p>
            <a:pPr marL="971550" lvl="1" indent="-514350">
              <a:buFont typeface="+mj-lt"/>
              <a:buAutoNum type="arabicPeriod"/>
            </a:pPr>
            <a:r>
              <a:rPr lang="en-GB" sz="2000" b="1" dirty="0">
                <a:solidFill>
                  <a:srgbClr val="00B050"/>
                </a:solidFill>
                <a:latin typeface="Segoe UI"/>
                <a:cs typeface="Segoe UI"/>
              </a:rPr>
              <a:t>A direct quotation</a:t>
            </a:r>
            <a:r>
              <a:rPr lang="en-GB" sz="2000" dirty="0">
                <a:latin typeface="Segoe UI"/>
                <a:cs typeface="Segoe UI"/>
              </a:rPr>
              <a:t>: Brown (2022, p.3) claims that adult students have “infinitely more difficulty with a study/work/life balance than those who attend university immediately after high school”.</a:t>
            </a:r>
          </a:p>
          <a:p>
            <a:pPr marL="971550" lvl="1" indent="-514350">
              <a:buFont typeface="+mj-lt"/>
              <a:buAutoNum type="arabicPeriod"/>
            </a:pPr>
            <a:endParaRPr lang="en-GB" sz="1050" dirty="0">
              <a:latin typeface="Segoe UI"/>
              <a:cs typeface="Segoe UI"/>
            </a:endParaRPr>
          </a:p>
          <a:p>
            <a:pPr marL="971550" lvl="1" indent="-514350">
              <a:buFont typeface="+mj-lt"/>
              <a:buAutoNum type="arabicPeriod"/>
            </a:pPr>
            <a:r>
              <a:rPr lang="en-GB" sz="2000" b="1" dirty="0">
                <a:solidFill>
                  <a:srgbClr val="00B050"/>
                </a:solidFill>
                <a:latin typeface="Segoe UI"/>
                <a:cs typeface="Segoe UI"/>
              </a:rPr>
              <a:t>Paraphrasing: </a:t>
            </a:r>
            <a:r>
              <a:rPr lang="en-GB" sz="2000" dirty="0">
                <a:latin typeface="Segoe UI"/>
                <a:cs typeface="Segoe UI"/>
              </a:rPr>
              <a:t>Brown (2022) claims that adult students face significantly greater challenges in balancing their studies, work, and personal life compared to those who enter university directly after completing high school.</a:t>
            </a:r>
          </a:p>
          <a:p>
            <a:pPr marL="971550" lvl="1" indent="-514350">
              <a:buFont typeface="+mj-lt"/>
              <a:buAutoNum type="arabicPeriod"/>
            </a:pPr>
            <a:endParaRPr lang="en-GB" sz="1200" dirty="0">
              <a:latin typeface="Segoe UI"/>
              <a:cs typeface="Segoe UI"/>
            </a:endParaRPr>
          </a:p>
          <a:p>
            <a:pPr marL="971550" lvl="1" indent="-514350">
              <a:buFont typeface="+mj-lt"/>
              <a:buAutoNum type="arabicPeriod"/>
            </a:pPr>
            <a:r>
              <a:rPr lang="en-GB" sz="2000" b="1" dirty="0">
                <a:solidFill>
                  <a:srgbClr val="00B050"/>
                </a:solidFill>
                <a:latin typeface="Segoe UI"/>
                <a:cs typeface="Segoe UI"/>
              </a:rPr>
              <a:t>Summarising: </a:t>
            </a:r>
            <a:r>
              <a:rPr lang="en-GB" sz="2000" dirty="0">
                <a:latin typeface="Segoe UI"/>
                <a:cs typeface="Segoe UI"/>
              </a:rPr>
              <a:t>Brown’s (2022) study examined the challenges of time management for adult students returning to university</a:t>
            </a:r>
          </a:p>
          <a:p>
            <a:pPr marL="971550" lvl="1" indent="-514350">
              <a:buAutoNum type="arabicPeriod"/>
            </a:pPr>
            <a:endParaRPr lang="en-GB" sz="1200" dirty="0">
              <a:latin typeface="Segoe UI"/>
              <a:cs typeface="Segoe UI"/>
            </a:endParaRPr>
          </a:p>
          <a:p>
            <a:pPr marL="457200" lvl="1" indent="0" algn="ctr">
              <a:buNone/>
            </a:pPr>
            <a:r>
              <a:rPr lang="en-GB" sz="2400" b="1" dirty="0">
                <a:latin typeface="Segoe UI"/>
                <a:cs typeface="Segoe UI"/>
              </a:rPr>
              <a:t>Good academic writing is usually a mix of all three ways, however it is ok for you to use the first two more than the third for your first few reports!</a:t>
            </a:r>
          </a:p>
          <a:p>
            <a:pPr marL="457200" lvl="1" indent="0" algn="ctr">
              <a:buNone/>
            </a:pPr>
            <a:endParaRPr lang="en-GB" sz="2000" dirty="0"/>
          </a:p>
        </p:txBody>
      </p:sp>
      <p:sp>
        <p:nvSpPr>
          <p:cNvPr id="4" name="Date Placeholder 3">
            <a:extLst>
              <a:ext uri="{FF2B5EF4-FFF2-40B4-BE49-F238E27FC236}">
                <a16:creationId xmlns:a16="http://schemas.microsoft.com/office/drawing/2014/main" id="{9E3A22FF-E1DA-E04E-6C7A-E371F2D52A19}"/>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3316708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extLst>
    <p:ext uri="{6950BFC3-D8DA-4A85-94F7-54DA5524770B}">
      <p188:commentRel xmlns:p188="http://schemas.microsoft.com/office/powerpoint/2018/8/main" r:id="rId2"/>
    </p:ext>
  </p:extLs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F93E1-17B8-F08F-CE21-568AA151153C}"/>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D8238E4F-8AB6-6E05-D422-3E67D7C545D4}"/>
              </a:ext>
            </a:extLst>
          </p:cNvPr>
          <p:cNvSpPr>
            <a:spLocks noGrp="1"/>
          </p:cNvSpPr>
          <p:nvPr>
            <p:ph idx="1"/>
          </p:nvPr>
        </p:nvSpPr>
        <p:spPr>
          <a:xfrm>
            <a:off x="457200" y="1417638"/>
            <a:ext cx="8229600" cy="3916363"/>
          </a:xfrm>
        </p:spPr>
        <p:txBody>
          <a:bodyPr/>
          <a:lstStyle/>
          <a:p>
            <a:r>
              <a:rPr lang="en-US" sz="2800" dirty="0"/>
              <a:t>Newcastle University. (2024) </a:t>
            </a:r>
            <a:r>
              <a:rPr lang="en-US" sz="2800" i="1" dirty="0"/>
              <a:t>Referencing</a:t>
            </a:r>
            <a:r>
              <a:rPr lang="en-US" sz="2800" dirty="0"/>
              <a:t>. Available at: </a:t>
            </a:r>
            <a:r>
              <a:rPr lang="en-US" sz="2800" dirty="0">
                <a:hlinkClick r:id="rId2"/>
              </a:rPr>
              <a:t>https://www.ncl.ac.uk/academic-skills-kit/good-academic-practice/referencing/</a:t>
            </a:r>
            <a:r>
              <a:rPr lang="en-US" sz="2800" dirty="0"/>
              <a:t> [Accessed 1 May 2024]</a:t>
            </a:r>
          </a:p>
          <a:p>
            <a:r>
              <a:rPr lang="en-US" sz="2800" dirty="0"/>
              <a:t>Technological University of the Shannon. (2024) </a:t>
            </a:r>
            <a:r>
              <a:rPr lang="en-GB" sz="2800" b="0" i="1" dirty="0">
                <a:solidFill>
                  <a:srgbClr val="333333"/>
                </a:solidFill>
                <a:effectLst/>
              </a:rPr>
              <a:t>Write it Right - A guide to Harvard </a:t>
            </a:r>
            <a:r>
              <a:rPr lang="en-GB" sz="2800" b="0" i="1" dirty="0">
                <a:effectLst/>
              </a:rPr>
              <a:t>referencing style. </a:t>
            </a:r>
            <a:r>
              <a:rPr lang="en-GB" sz="2800" b="0" dirty="0">
                <a:effectLst/>
              </a:rPr>
              <a:t>Available at: </a:t>
            </a:r>
            <a:r>
              <a:rPr lang="en-GB" sz="2800" b="0" dirty="0">
                <a:effectLst/>
                <a:hlinkClick r:id="rId3"/>
              </a:rPr>
              <a:t>https://lit.libguides.com/Write-it-Right/paraphrasing</a:t>
            </a:r>
            <a:r>
              <a:rPr lang="en-GB" sz="2800" b="0" dirty="0">
                <a:effectLst/>
              </a:rPr>
              <a:t> [Accessed 10 October 2024]</a:t>
            </a:r>
            <a:endParaRPr lang="en-GB" sz="2800" b="0" i="1" dirty="0">
              <a:effectLst/>
            </a:endParaRPr>
          </a:p>
          <a:p>
            <a:endParaRPr lang="en-US" dirty="0"/>
          </a:p>
          <a:p>
            <a:endParaRPr lang="en-US" dirty="0"/>
          </a:p>
        </p:txBody>
      </p:sp>
      <p:sp>
        <p:nvSpPr>
          <p:cNvPr id="4" name="Date Placeholder 3">
            <a:extLst>
              <a:ext uri="{FF2B5EF4-FFF2-40B4-BE49-F238E27FC236}">
                <a16:creationId xmlns:a16="http://schemas.microsoft.com/office/drawing/2014/main" id="{1AD0D671-9E4E-2756-D169-F15E4AFDB5C4}"/>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4971517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D90FC45-A224-48B6-91D0-1B3DBBB46ED9}"/>
              </a:ext>
            </a:extLst>
          </p:cNvPr>
          <p:cNvSpPr>
            <a:spLocks noGrp="1" noChangeArrowheads="1"/>
          </p:cNvSpPr>
          <p:nvPr>
            <p:ph type="title"/>
          </p:nvPr>
        </p:nvSpPr>
        <p:spPr/>
        <p:txBody>
          <a:bodyPr/>
          <a:lstStyle/>
          <a:p>
            <a:r>
              <a:rPr lang="en-GB" altLang="en-US" b="1"/>
              <a:t>Useful links</a:t>
            </a:r>
          </a:p>
        </p:txBody>
      </p:sp>
      <p:sp>
        <p:nvSpPr>
          <p:cNvPr id="41987" name="Content Placeholder 2">
            <a:extLst>
              <a:ext uri="{FF2B5EF4-FFF2-40B4-BE49-F238E27FC236}">
                <a16:creationId xmlns:a16="http://schemas.microsoft.com/office/drawing/2014/main" id="{ABF00259-89CE-4F04-B7CA-B82347E60540}"/>
              </a:ext>
            </a:extLst>
          </p:cNvPr>
          <p:cNvSpPr>
            <a:spLocks noGrp="1" noChangeArrowheads="1"/>
          </p:cNvSpPr>
          <p:nvPr>
            <p:ph idx="1"/>
          </p:nvPr>
        </p:nvSpPr>
        <p:spPr/>
        <p:txBody>
          <a:bodyPr/>
          <a:lstStyle/>
          <a:p>
            <a:pPr marL="0" indent="0" eaLnBrk="1" hangingPunct="1">
              <a:buNone/>
            </a:pPr>
            <a:r>
              <a:rPr lang="en-GB" altLang="en-US"/>
              <a:t>Please remember that you can reference your sources using cite-them right</a:t>
            </a:r>
          </a:p>
          <a:p>
            <a:pPr marL="0" indent="0" eaLnBrk="1" hangingPunct="1">
              <a:buNone/>
            </a:pPr>
            <a:endParaRPr lang="en-GB" altLang="en-US"/>
          </a:p>
          <a:p>
            <a:pPr marL="0" indent="0" eaLnBrk="1" hangingPunct="1">
              <a:buNone/>
            </a:pPr>
            <a:r>
              <a:rPr lang="en-GB" altLang="en-US">
                <a:hlinkClick r:id="rId2"/>
              </a:rPr>
              <a:t>https://moodle.uwtsd.ac.uk/mod/url/view.php?id=485942</a:t>
            </a:r>
            <a:r>
              <a:rPr lang="en-GB" altLang="en-US"/>
              <a:t> </a:t>
            </a:r>
          </a:p>
        </p:txBody>
      </p:sp>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613</TotalTime>
  <Words>3599</Words>
  <Application>Microsoft Office PowerPoint</Application>
  <PresentationFormat>On-screen Show (4:3)</PresentationFormat>
  <Paragraphs>283</Paragraphs>
  <Slides>44</Slides>
  <Notes>5</Notes>
  <HiddenSlides>0</HiddenSlides>
  <MMClips>0</MMClips>
  <ScaleCrop>false</ScaleCrop>
  <HeadingPairs>
    <vt:vector size="4" baseType="variant">
      <vt:variant>
        <vt:lpstr>Theme</vt:lpstr>
      </vt:variant>
      <vt:variant>
        <vt:i4>3</vt:i4>
      </vt:variant>
      <vt:variant>
        <vt:lpstr>Slide Titles</vt:lpstr>
      </vt:variant>
      <vt:variant>
        <vt:i4>44</vt:i4>
      </vt:variant>
    </vt:vector>
  </HeadingPairs>
  <TitlesOfParts>
    <vt:vector size="47" baseType="lpstr">
      <vt:lpstr>1_20140311PresentationUWTSDTemplate</vt:lpstr>
      <vt:lpstr>20140311PresentationUWTSDTemplate</vt:lpstr>
      <vt:lpstr>2_20140311PresentationUWTSDTemplate</vt:lpstr>
      <vt:lpstr>PowerPoint Presentation</vt:lpstr>
      <vt:lpstr>Discuss</vt:lpstr>
      <vt:lpstr>Referencing</vt:lpstr>
      <vt:lpstr>Activity 1</vt:lpstr>
      <vt:lpstr>Activity 1 Answers</vt:lpstr>
      <vt:lpstr>Why Reference?</vt:lpstr>
      <vt:lpstr>Referencing </vt:lpstr>
      <vt:lpstr>Harvard Referencing</vt:lpstr>
      <vt:lpstr>Activity 2: Compare</vt:lpstr>
      <vt:lpstr>Citations vs. Full References</vt:lpstr>
      <vt:lpstr>Activity 3</vt:lpstr>
      <vt:lpstr>What Information to Include  in an IN-TEXT Citation (Harvard)</vt:lpstr>
      <vt:lpstr>A note on ‘et. al.’</vt:lpstr>
      <vt:lpstr>How to Reference</vt:lpstr>
      <vt:lpstr>Ways to Cite in the Body of your Report</vt:lpstr>
      <vt:lpstr>Direct Citations</vt:lpstr>
      <vt:lpstr>Direct Citations: Recognise!</vt:lpstr>
      <vt:lpstr>Direct Citations: Recognise!</vt:lpstr>
      <vt:lpstr>PowerPoint Presentation</vt:lpstr>
      <vt:lpstr>Paraphrasing</vt:lpstr>
      <vt:lpstr>Paraphrasing Continued…</vt:lpstr>
      <vt:lpstr>Summarising</vt:lpstr>
      <vt:lpstr>Example of an in-text citation from a student’s work  </vt:lpstr>
      <vt:lpstr>Activity 4</vt:lpstr>
      <vt:lpstr>Using in-text citations: Variety </vt:lpstr>
      <vt:lpstr>Expressions to introduce  in-text citations  </vt:lpstr>
      <vt:lpstr>Activity 6: RECAP AS A CLASS</vt:lpstr>
      <vt:lpstr>Recap Answers</vt:lpstr>
      <vt:lpstr>How to Provide a Full Reference </vt:lpstr>
      <vt:lpstr>Reference list </vt:lpstr>
      <vt:lpstr>Example of a reference list </vt:lpstr>
      <vt:lpstr>Example of a reference list </vt:lpstr>
      <vt:lpstr>Referencing a Website– full reference</vt:lpstr>
      <vt:lpstr>Referencing a book (one author) – full reference</vt:lpstr>
      <vt:lpstr>Referencing a journal article – full reference </vt:lpstr>
      <vt:lpstr>WARNING: Referencing  </vt:lpstr>
      <vt:lpstr>Activity 7</vt:lpstr>
      <vt:lpstr>Activity 7 Answers</vt:lpstr>
      <vt:lpstr>Activity 7 Answers: Reference List</vt:lpstr>
      <vt:lpstr>Referencing: Recap</vt:lpstr>
      <vt:lpstr>RECAP: When to cite?</vt:lpstr>
      <vt:lpstr>Recap: How to Refer to Other Sources in Your Work</vt:lpstr>
      <vt:lpstr>References</vt:lpstr>
      <vt:lpstr>Useful links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973</cp:revision>
  <dcterms:created xsi:type="dcterms:W3CDTF">2012-10-20T16:04:33Z</dcterms:created>
  <dcterms:modified xsi:type="dcterms:W3CDTF">2025-06-20T16:09:04Z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2024-05-21T09:13:48Z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e0fb5882-5df2-4b2e-858f-eac769ef9514</vt:lpwstr>
  </property>
  <property fmtid="{D5CDD505-2E9C-101B-9397-08002B2CF9AE}" pid="8" name="MSIP_Label_9762d7e7-4474-4a67-9ef6-3d4dc52b0ea7_ContentBits">
    <vt:lpwstr>0</vt:lpwstr>
  </property>
</Properties>
</file>