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B285E-7ED1-BB03-4E6B-23305C5E29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3FF89B-6A74-4C93-4D8F-8EA61B4C9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87F2F6-45E5-6E73-2F5E-F3D6F704E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80883-C6DC-A67D-F890-68BD96070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9907D5-47BC-4E60-6419-F80869CAB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823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1C5F1-7AC1-A2B0-21B2-F2FE6673D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ADF15-7EB8-0515-FF50-8E17D27B22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C87660-A0E7-C53C-CADD-85977079E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6A572-1784-E724-D9C9-BFCDC9B87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B22711-E621-64D5-3978-D47E5D8A9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706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5ACE1-E307-62A6-5D0B-C3172509C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DFA80-22C3-18B7-1E79-D3FA12C1BD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BB4C43-5508-DE94-1D92-AFEE731BB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CF2735-08B3-2B01-3385-DC4E2DBF7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2D4F8-E9A3-F067-A68C-04FFF21E3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544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181BC-E7BE-3564-8E0E-ACBCAF434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8AF0D-963D-054C-949D-F0DD617FD6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D21F32-CD58-7BC9-6767-CCBED1338A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913573-9FEC-FBF7-AA16-A3D5B797E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57756-21A0-A00A-53E7-A7E6CFC1D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ADD4CB-3A6B-478D-A0C9-E948261CF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361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C3E9E-BA5A-C13F-34CC-544EC6B0B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8AE0B-B143-C814-2E38-CC422A4715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075743-C193-7E09-3DB0-66C4C0E2B9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79E8C2-DB68-39BB-7478-476CD5E3DE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953662-EA23-D339-EE30-C5CA3723F5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0BBE0C-D1F1-D104-9BF3-2DA7F21F0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4ABA11-0C1D-7F86-5E51-FDABDAB2E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CEB796-2B58-FBA6-65F3-296D9C73F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28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CF189-D904-8311-49D3-9FA855AB2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8FF0AC-E3E0-613F-D259-769CB225E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C6BF93-1D87-7C58-7240-9CCD7FF27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8D80FA-842E-2CF9-9F99-77C5F664E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257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9D47DA-0CB3-944B-F505-AE91D6254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5F0D77-AF89-2BAA-D55E-875AA9358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1B5808-2FC8-9CEC-D3AC-2CB988627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123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00EAC-5362-E6C6-4DEB-D8FC1ABF1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1235C-1545-CBEC-1786-AA60958DB6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AF4C33-772C-37AE-3698-36ECA0CD60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1C0BEC-2C40-A852-B388-F1F67424E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996AC8-50E2-BC94-65BF-BF4A6D3E6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C3A85-1155-45CC-BB85-7390B6BF5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281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B76F0-75A6-A98B-43CF-18320BE52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E522A8-19AD-69D1-C63C-EE3A34C7DC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A182FB-F3D7-73E3-3AAB-530E6BE765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9F23D9-573C-B957-E754-3AF64114D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27C5B8-128F-6982-989E-CDB9423F4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9666FE-B078-536F-7D49-5F38BF4F8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704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7F94C-4297-9B6B-5155-9BF69CDC4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3A862B-11E4-585E-1817-51BB800416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D0EDD3-3206-780C-51D4-6D7558E6B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3CFAF7-A81F-CDF6-905D-8763DE66C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7EE3B1-88D8-FB98-D266-0648179D7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365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CFEFA3-546B-2C30-E4C1-52A9BF3C55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11E05D-7A05-8283-57CE-D9808DC88F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B99F9-2B5C-E510-9B57-2082EA309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7C3EA5-3468-3D16-239E-3FC4DA7EE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F6C236-0C92-C44B-C299-8FCDEA9FF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463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921D9C-BD2A-33F3-738C-8FD02373A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9BB5D9-44EF-837F-DA90-4B06681916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E5680-8C8F-E623-6224-24935E029E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42AB1E-6BD3-44B7-ADF2-AFB08133394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451771-8A21-82AC-486B-0E5E17AE9D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D18E5-51B3-112D-8BAB-6E96A3EA47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242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aiacompany.io/carbon-accounting-software/?utm_channel=capterra&amp;gdmcid=2160fb06-4e6f-4690-b128-a4eaf3ac5d97" TargetMode="External"/><Relationship Id="rId2" Type="http://schemas.openxmlformats.org/officeDocument/2006/relationships/hyperlink" Target="https://greenly.earth/en-us?utm_channel=capterra&amp;gdmcid=85ce00cf-4037-49a4-9ac3-7b52205658d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pella.com/en/making-an-impact?gad_source=1&amp;gclid=Cj0KCQiA8q--BhDiARIsAP9tKI0LBIL0d3QPkcTYMyL17zi3wIgqw3moniatpN1HC82gCcK5UYG6kRQaAh2AEALw_w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5341D4B7-8A53-4C37-8E33-372EAB57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2434" y="253548"/>
            <a:ext cx="5608934" cy="6102802"/>
          </a:xfrm>
          <a:prstGeom prst="rect">
            <a:avLst/>
          </a:prstGeom>
          <a:solidFill>
            <a:srgbClr val="AFABAB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59DB02-9C60-C7A6-E0C3-65E7A181DA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5283" y="420017"/>
            <a:ext cx="5069305" cy="57698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 Black" panose="020B0A04020102020204" pitchFamily="34" charset="0"/>
              </a:rPr>
              <a:t>ENERGY FOR LIFE: A SUSTAINABLE ENTERPRISE BUSINESS PLAN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630B15B-CFE8-4FE5-8F6E-666207C945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024" y="253548"/>
            <a:ext cx="5851795" cy="6102802"/>
          </a:xfrm>
          <a:prstGeom prst="rect">
            <a:avLst/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B51AAA3-DDFE-48DE-AF38-BE32846EC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848" y="420017"/>
            <a:ext cx="5532146" cy="5769864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4" name="Picture 3" descr="Hands holding a small house with solar panels and a tree&#10;&#10;AI-generated content may be incorrect.">
            <a:extLst>
              <a:ext uri="{FF2B5EF4-FFF2-40B4-BE49-F238E27FC236}">
                <a16:creationId xmlns:a16="http://schemas.microsoft.com/office/drawing/2014/main" id="{550D3885-6DE5-F99D-78FA-92CF17ECB7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89" r="10723" b="1"/>
          <a:stretch/>
        </p:blipFill>
        <p:spPr>
          <a:xfrm>
            <a:off x="611703" y="740057"/>
            <a:ext cx="5120640" cy="5129784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126014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51F3819-4351-4730-8E02-40BF286E0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E5130-F148-4C5A-A6CB-48165DC76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BC163-2439-4C97-B360-597CDE3FB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2535" y="609600"/>
            <a:ext cx="6305926" cy="133051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Energy for Life – Pioneering Renewable Energy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37A764-9004-B920-2184-9D6054C5E1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095" r="-2" b="-2"/>
          <a:stretch/>
        </p:blipFill>
        <p:spPr>
          <a:xfrm>
            <a:off x="-9" y="3429008"/>
            <a:ext cx="5335059" cy="3428999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9F89CF4-3CD3-4876-A639-E99ABB6309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32" r="5768"/>
          <a:stretch/>
        </p:blipFill>
        <p:spPr>
          <a:xfrm>
            <a:off x="9" y="-7"/>
            <a:ext cx="5089100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E8052-C05A-97B5-37D8-B59241014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7846" y="2549718"/>
            <a:ext cx="5990614" cy="3552970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Renewable energy start-up dedicated to sustainable growth (EIO, 2013).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Mission: Transform the energy market with solar, wind, and storage solutions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Vision: Drive economic and social improvements while reducing carbon emissions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Strategic goals: Operational profitability, increased capacity, and environmental responsibility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6097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51F3819-4351-4730-8E02-40BF286E0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E5130-F148-4C5A-A6CB-48165DC76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268CA-DA8D-0A36-48AB-C9F8D8950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887" y="609600"/>
            <a:ext cx="6564574" cy="133051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Market Landscape &amp; Strategic Differentiation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1619A4-AB4D-3907-A8FA-2E7BC68395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94" r="25855" b="2"/>
          <a:stretch/>
        </p:blipFill>
        <p:spPr>
          <a:xfrm>
            <a:off x="-9" y="3429008"/>
            <a:ext cx="5076505" cy="3428999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3FE538E-2C13-9746-19FC-6C01BA3948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544" r="4894" b="-1"/>
          <a:stretch/>
        </p:blipFill>
        <p:spPr>
          <a:xfrm>
            <a:off x="9" y="-7"/>
            <a:ext cx="4824239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01C6D-CC6E-36D1-F57E-33223678D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3887" y="2193779"/>
            <a:ext cx="6564573" cy="3908909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Market drivers: Rising energy costs, environmental awareness, supportive government policies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Target Segments: Residential, commercial, and industrial customers with tailored energy solutions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Value Proposition: Triple bottom line approach-environmental, social, and financial benefits ( Elkington, 1999).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Integrated marketing strategy leveraging digital channels and community engagement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2642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FE4C0D-7F5A-A414-9725-21FD68DD8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Operational Excellence &amp; Financial Strategy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B349D8-F00A-9726-7360-C78486F5D1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77" r="-2" b="-2"/>
          <a:stretch/>
        </p:blipFill>
        <p:spPr>
          <a:xfrm>
            <a:off x="1" y="2475923"/>
            <a:ext cx="7529610" cy="4382077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3A830-17EC-816C-26A2-3AE1999BA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1645919"/>
            <a:ext cx="4555782" cy="4469715"/>
          </a:xfrm>
        </p:spPr>
        <p:txBody>
          <a:bodyPr anchor="t"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Phased implementation: Pilot project followed by scalable expansion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Robust resource allocation: Investment in cutting-edge physical assets, human capital, and infrastructure ( Emerson, 2003).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Financial model: Initial capital of £10 million, break-even within 3 years, steady revenue growth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Risk Management: Reserve fund, proactive monitoring, and contingency planning to ensure resilience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4363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51F3819-4351-4730-8E02-40BF286E0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E5130-F148-4C5A-A6CB-48165DC76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77E92-A070-BB16-C1A6-6B67D77AC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887" y="609600"/>
            <a:ext cx="6564574" cy="1330518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Driving the Transition to a Greener Future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9A234F-A526-56EF-4D8F-FDED349120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53" r="14992" b="1"/>
          <a:stretch/>
        </p:blipFill>
        <p:spPr>
          <a:xfrm>
            <a:off x="-8" y="3429008"/>
            <a:ext cx="4868400" cy="3428999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6BEBEFD-2C8A-1A26-6320-744F94F85A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843" r="3" b="3"/>
          <a:stretch/>
        </p:blipFill>
        <p:spPr>
          <a:xfrm>
            <a:off x="0" y="-32412"/>
            <a:ext cx="4653884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4FF70-9F78-4620-56DF-09FEB766A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3887" y="2193779"/>
            <a:ext cx="6564573" cy="3908909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Energy for Life is set to become a leader in renewable energy with innovative technology and strategic planning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Emphasis on sustainable practices and strong community engagement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Next Steps: Secure funding, initiate pilot projects, and begin market expansion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Final message: Combining sustainability with profitability to accelerate the transition to a green economy (Eurostat, 2009).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2466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B42AB-07F6-AA04-5A4B-3933C8FDD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EA9DC-0266-C727-6CE4-0D664B818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608" y="1737360"/>
            <a:ext cx="11114611" cy="5022893"/>
          </a:xfrm>
        </p:spPr>
        <p:txBody>
          <a:bodyPr anchor="ctr">
            <a:normAutofit/>
          </a:bodyPr>
          <a:lstStyle/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Elkington, J. (1999).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 century business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Capstone.</a:t>
            </a:r>
          </a:p>
          <a:p>
            <a:r>
              <a:rPr lang="en-US" sz="14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Eurostat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(2009).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environmental goods and services sector: A data collection handbook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Luxembourg: Eurostat.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Kotler, P., Armstrong, G., Harris, L., &amp; Piercy, N. (2013).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Principles of marketing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(6th ed.). Harlow: Prentice Education.</a:t>
            </a:r>
          </a:p>
          <a:p>
            <a:r>
              <a:rPr lang="en-US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Olenski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(2013).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integrated marketing communications is more important than ever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Forbes.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Pine, B., &amp; Gilmore, J. (1998). Welcome to the experience economy.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Harvard Business Review, 97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–105.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Porter, M. E., &amp; Kramer, M. R. (2011). Creating shared value.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Harvard Business Review, 89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(1–2), 62–77.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https://greenly.earth/en-us?utm_channel=capterra&amp;gdmcid=85ce00cf-4037-49a4-9ac3-7b52205658d9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https://gaiacompany.io/carbon-accounting-software/?utm_channel=capterra&amp;gdmcid=2160fb06-4e6f-4690-b128-a4eaf3ac5d97</a:t>
            </a: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https://www.opella.com/en/making-an-impact?gad_source=1&amp;gclid=Cj0KCQiA8q--BhDiARIsAP9tKI0LBIL0d3QPkcTYMyL17zi3wIgqw3moniatpN1HC82gCcK5UYG6kRQaAh2AEALw_wc</a:t>
            </a: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863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478</Words>
  <Application>Microsoft Office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ENERGY FOR LIFE: A SUSTAINABLE ENTERPRISE BUSINESS PLAN</vt:lpstr>
      <vt:lpstr>Energy for Life – Pioneering Renewable Energy</vt:lpstr>
      <vt:lpstr>Market Landscape &amp; Strategic Differentiation</vt:lpstr>
      <vt:lpstr>Operational Excellence &amp; Financial Strategy</vt:lpstr>
      <vt:lpstr>Driving the Transition to a Greener Future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2025-03-08T12:24:54Z</dcterms:created>
  <dcterms:modified xsi:type="dcterms:W3CDTF">2025-03-12T18:27:21Z</dcterms:modified>
</cp:coreProperties>
</file>