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9"/>
  </p:notesMasterIdLst>
  <p:sldIdLst>
    <p:sldId id="256" r:id="rId2"/>
    <p:sldId id="257" r:id="rId3"/>
    <p:sldId id="265" r:id="rId4"/>
    <p:sldId id="266" r:id="rId5"/>
    <p:sldId id="264" r:id="rId6"/>
    <p:sldId id="267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A15F80-80B3-47D2-9AF5-000AF5D8E971}" v="562" dt="2024-05-19T15:31:49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6" d="100"/>
          <a:sy n="46" d="100"/>
        </p:scale>
        <p:origin x="3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lyth Mair (2311578)" userId="edc35835-8800-4354-9e66-076626fab68b" providerId="ADAL" clId="{A3A15F80-80B3-47D2-9AF5-000AF5D8E971}"/>
    <pc:docChg chg="undo redo custSel addSld delSld modSld sldOrd addMainMaster delMainMaster">
      <pc:chgData name="Delyth Mair (2311578)" userId="edc35835-8800-4354-9e66-076626fab68b" providerId="ADAL" clId="{A3A15F80-80B3-47D2-9AF5-000AF5D8E971}" dt="2024-05-19T15:37:12.412" v="2423" actId="207"/>
      <pc:docMkLst>
        <pc:docMk/>
      </pc:docMkLst>
      <pc:sldChg chg="addSp modSp new mod setBg modClrScheme addAnim chgLayout">
        <pc:chgData name="Delyth Mair (2311578)" userId="edc35835-8800-4354-9e66-076626fab68b" providerId="ADAL" clId="{A3A15F80-80B3-47D2-9AF5-000AF5D8E971}" dt="2024-05-19T15:22:24.859" v="2355" actId="207"/>
        <pc:sldMkLst>
          <pc:docMk/>
          <pc:sldMk cId="2953537627" sldId="256"/>
        </pc:sldMkLst>
        <pc:spChg chg="mod">
          <ac:chgData name="Delyth Mair (2311578)" userId="edc35835-8800-4354-9e66-076626fab68b" providerId="ADAL" clId="{A3A15F80-80B3-47D2-9AF5-000AF5D8E971}" dt="2024-05-19T11:37:27.282" v="128" actId="113"/>
          <ac:spMkLst>
            <pc:docMk/>
            <pc:sldMk cId="2953537627" sldId="256"/>
            <ac:spMk id="2" creationId="{EC47027A-4582-152E-71A9-A3D437544C78}"/>
          </ac:spMkLst>
        </pc:spChg>
        <pc:spChg chg="mod">
          <ac:chgData name="Delyth Mair (2311578)" userId="edc35835-8800-4354-9e66-076626fab68b" providerId="ADAL" clId="{A3A15F80-80B3-47D2-9AF5-000AF5D8E971}" dt="2024-05-19T15:22:24.859" v="2355" actId="207"/>
          <ac:spMkLst>
            <pc:docMk/>
            <pc:sldMk cId="2953537627" sldId="256"/>
            <ac:spMk id="3" creationId="{68065DDA-5C3B-7BAC-0BAB-79EC6ED4C015}"/>
          </ac:spMkLst>
        </pc:spChg>
        <pc:spChg chg="add">
          <ac:chgData name="Delyth Mair (2311578)" userId="edc35835-8800-4354-9e66-076626fab68b" providerId="ADAL" clId="{A3A15F80-80B3-47D2-9AF5-000AF5D8E971}" dt="2024-05-19T11:34:17.493" v="83" actId="26606"/>
          <ac:spMkLst>
            <pc:docMk/>
            <pc:sldMk cId="2953537627" sldId="256"/>
            <ac:spMk id="9" creationId="{9B7AD9F6-8CE7-4299-8FC6-328F4DCD3FF9}"/>
          </ac:spMkLst>
        </pc:spChg>
        <pc:spChg chg="add">
          <ac:chgData name="Delyth Mair (2311578)" userId="edc35835-8800-4354-9e66-076626fab68b" providerId="ADAL" clId="{A3A15F80-80B3-47D2-9AF5-000AF5D8E971}" dt="2024-05-19T11:34:17.493" v="83" actId="26606"/>
          <ac:spMkLst>
            <pc:docMk/>
            <pc:sldMk cId="2953537627" sldId="256"/>
            <ac:spMk id="11" creationId="{F49775AF-8896-43EE-92C6-83497D6DC56F}"/>
          </ac:spMkLst>
        </pc:spChg>
        <pc:picChg chg="add mod">
          <ac:chgData name="Delyth Mair (2311578)" userId="edc35835-8800-4354-9e66-076626fab68b" providerId="ADAL" clId="{A3A15F80-80B3-47D2-9AF5-000AF5D8E971}" dt="2024-05-19T13:24:40.229" v="1553" actId="1076"/>
          <ac:picMkLst>
            <pc:docMk/>
            <pc:sldMk cId="2953537627" sldId="256"/>
            <ac:picMk id="4" creationId="{AC63DA8B-DEE3-81B0-C6A1-F43012CAFDAE}"/>
          </ac:picMkLst>
        </pc:picChg>
      </pc:sldChg>
      <pc:sldChg chg="addSp delSp modSp new mod modClrScheme chgLayout">
        <pc:chgData name="Delyth Mair (2311578)" userId="edc35835-8800-4354-9e66-076626fab68b" providerId="ADAL" clId="{A3A15F80-80B3-47D2-9AF5-000AF5D8E971}" dt="2024-05-19T15:35:35.500" v="2414" actId="207"/>
        <pc:sldMkLst>
          <pc:docMk/>
          <pc:sldMk cId="552468371" sldId="257"/>
        </pc:sldMkLst>
        <pc:spChg chg="mod">
          <ac:chgData name="Delyth Mair (2311578)" userId="edc35835-8800-4354-9e66-076626fab68b" providerId="ADAL" clId="{A3A15F80-80B3-47D2-9AF5-000AF5D8E971}" dt="2024-05-19T15:23:35.644" v="2365" actId="20577"/>
          <ac:spMkLst>
            <pc:docMk/>
            <pc:sldMk cId="552468371" sldId="257"/>
            <ac:spMk id="2" creationId="{779222CC-23DC-093F-435F-0D67DD366EA0}"/>
          </ac:spMkLst>
        </pc:spChg>
        <pc:spChg chg="add del mod">
          <ac:chgData name="Delyth Mair (2311578)" userId="edc35835-8800-4354-9e66-076626fab68b" providerId="ADAL" clId="{A3A15F80-80B3-47D2-9AF5-000AF5D8E971}" dt="2024-05-19T11:41:56.340" v="214" actId="26606"/>
          <ac:spMkLst>
            <pc:docMk/>
            <pc:sldMk cId="552468371" sldId="257"/>
            <ac:spMk id="3" creationId="{98754749-95DA-81B5-F711-766382CC0476}"/>
          </ac:spMkLst>
        </pc:spChg>
        <pc:spChg chg="mod">
          <ac:chgData name="Delyth Mair (2311578)" userId="edc35835-8800-4354-9e66-076626fab68b" providerId="ADAL" clId="{A3A15F80-80B3-47D2-9AF5-000AF5D8E971}" dt="2024-05-19T15:35:35.500" v="2414" actId="207"/>
          <ac:spMkLst>
            <pc:docMk/>
            <pc:sldMk cId="552468371" sldId="257"/>
            <ac:spMk id="4" creationId="{6E4077F1-C023-183C-FBC2-93D187D578DE}"/>
          </ac:spMkLst>
        </pc:spChg>
        <pc:spChg chg="mod">
          <ac:chgData name="Delyth Mair (2311578)" userId="edc35835-8800-4354-9e66-076626fab68b" providerId="ADAL" clId="{A3A15F80-80B3-47D2-9AF5-000AF5D8E971}" dt="2024-05-19T11:41:56.340" v="214" actId="26606"/>
          <ac:spMkLst>
            <pc:docMk/>
            <pc:sldMk cId="552468371" sldId="257"/>
            <ac:spMk id="5" creationId="{9C8164C9-876A-40AC-F19C-A87918AE250E}"/>
          </ac:spMkLst>
        </pc:spChg>
        <pc:spChg chg="mod">
          <ac:chgData name="Delyth Mair (2311578)" userId="edc35835-8800-4354-9e66-076626fab68b" providerId="ADAL" clId="{A3A15F80-80B3-47D2-9AF5-000AF5D8E971}" dt="2024-05-19T11:41:56.340" v="214" actId="26606"/>
          <ac:spMkLst>
            <pc:docMk/>
            <pc:sldMk cId="552468371" sldId="257"/>
            <ac:spMk id="6" creationId="{CF1CE1B1-35DE-2FDF-EEB4-BA9CDFC46B39}"/>
          </ac:spMkLst>
        </pc:spChg>
        <pc:spChg chg="add del mod">
          <ac:chgData name="Delyth Mair (2311578)" userId="edc35835-8800-4354-9e66-076626fab68b" providerId="ADAL" clId="{A3A15F80-80B3-47D2-9AF5-000AF5D8E971}" dt="2024-05-19T11:41:47.311" v="211" actId="26606"/>
          <ac:spMkLst>
            <pc:docMk/>
            <pc:sldMk cId="552468371" sldId="257"/>
            <ac:spMk id="12" creationId="{2F2504EA-4AA5-34AE-6514-D42CAC3E4386}"/>
          </ac:spMkLst>
        </pc:spChg>
        <pc:spChg chg="add mod">
          <ac:chgData name="Delyth Mair (2311578)" userId="edc35835-8800-4354-9e66-076626fab68b" providerId="ADAL" clId="{A3A15F80-80B3-47D2-9AF5-000AF5D8E971}" dt="2024-05-19T15:31:40.956" v="2391" actId="14100"/>
          <ac:spMkLst>
            <pc:docMk/>
            <pc:sldMk cId="552468371" sldId="257"/>
            <ac:spMk id="16" creationId="{2F2504EA-4AA5-34AE-6514-D42CAC3E4386}"/>
          </ac:spMkLst>
        </pc:spChg>
        <pc:graphicFrameChg chg="add del mod">
          <ac:chgData name="Delyth Mair (2311578)" userId="edc35835-8800-4354-9e66-076626fab68b" providerId="ADAL" clId="{A3A15F80-80B3-47D2-9AF5-000AF5D8E971}" dt="2024-05-19T11:41:47.311" v="211" actId="26606"/>
          <ac:graphicFrameMkLst>
            <pc:docMk/>
            <pc:sldMk cId="552468371" sldId="257"/>
            <ac:graphicFrameMk id="8" creationId="{4F5951C8-9B6C-FBDD-01CF-9E49263B351B}"/>
          </ac:graphicFrameMkLst>
        </pc:graphicFrameChg>
        <pc:graphicFrameChg chg="add del">
          <ac:chgData name="Delyth Mair (2311578)" userId="edc35835-8800-4354-9e66-076626fab68b" providerId="ADAL" clId="{A3A15F80-80B3-47D2-9AF5-000AF5D8E971}" dt="2024-05-19T11:41:56.312" v="213" actId="26606"/>
          <ac:graphicFrameMkLst>
            <pc:docMk/>
            <pc:sldMk cId="552468371" sldId="257"/>
            <ac:graphicFrameMk id="14" creationId="{CCEBC5C4-7DF4-A3EC-5C56-554204141DDD}"/>
          </ac:graphicFrameMkLst>
        </pc:graphicFrameChg>
        <pc:graphicFrameChg chg="add mod">
          <ac:chgData name="Delyth Mair (2311578)" userId="edc35835-8800-4354-9e66-076626fab68b" providerId="ADAL" clId="{A3A15F80-80B3-47D2-9AF5-000AF5D8E971}" dt="2024-05-19T15:15:53.933" v="2301" actId="255"/>
          <ac:graphicFrameMkLst>
            <pc:docMk/>
            <pc:sldMk cId="552468371" sldId="257"/>
            <ac:graphicFrameMk id="17" creationId="{4F5951C8-9B6C-FBDD-01CF-9E49263B351B}"/>
          </ac:graphicFrameMkLst>
        </pc:graphicFrameChg>
        <pc:picChg chg="add del mod">
          <ac:chgData name="Delyth Mair (2311578)" userId="edc35835-8800-4354-9e66-076626fab68b" providerId="ADAL" clId="{A3A15F80-80B3-47D2-9AF5-000AF5D8E971}" dt="2024-05-19T15:30:56.307" v="2378" actId="478"/>
          <ac:picMkLst>
            <pc:docMk/>
            <pc:sldMk cId="552468371" sldId="257"/>
            <ac:picMk id="9" creationId="{B74A043F-3E92-EEF3-C204-934AD0D5889D}"/>
          </ac:picMkLst>
        </pc:picChg>
        <pc:picChg chg="add mod">
          <ac:chgData name="Delyth Mair (2311578)" userId="edc35835-8800-4354-9e66-076626fab68b" providerId="ADAL" clId="{A3A15F80-80B3-47D2-9AF5-000AF5D8E971}" dt="2024-05-19T15:31:29.167" v="2389"/>
          <ac:picMkLst>
            <pc:docMk/>
            <pc:sldMk cId="552468371" sldId="257"/>
            <ac:picMk id="13" creationId="{E61A5CA7-A9F0-9AC1-E552-8E5EDC552F40}"/>
          </ac:picMkLst>
        </pc:picChg>
        <pc:picChg chg="add mod">
          <ac:chgData name="Delyth Mair (2311578)" userId="edc35835-8800-4354-9e66-076626fab68b" providerId="ADAL" clId="{A3A15F80-80B3-47D2-9AF5-000AF5D8E971}" dt="2024-05-19T15:32:31.660" v="2404" actId="962"/>
          <ac:picMkLst>
            <pc:docMk/>
            <pc:sldMk cId="552468371" sldId="257"/>
            <ac:picMk id="18" creationId="{19EFEC3C-0F73-8E50-BE5D-4CCBF68DC16A}"/>
          </ac:picMkLst>
        </pc:picChg>
      </pc:sldChg>
      <pc:sldChg chg="addSp delSp modSp new del mod">
        <pc:chgData name="Delyth Mair (2311578)" userId="edc35835-8800-4354-9e66-076626fab68b" providerId="ADAL" clId="{A3A15F80-80B3-47D2-9AF5-000AF5D8E971}" dt="2024-05-19T14:42:40.122" v="1985" actId="2696"/>
        <pc:sldMkLst>
          <pc:docMk/>
          <pc:sldMk cId="2921245638" sldId="258"/>
        </pc:sldMkLst>
        <pc:spChg chg="mod">
          <ac:chgData name="Delyth Mair (2311578)" userId="edc35835-8800-4354-9e66-076626fab68b" providerId="ADAL" clId="{A3A15F80-80B3-47D2-9AF5-000AF5D8E971}" dt="2024-05-19T13:25:50.334" v="1563" actId="14100"/>
          <ac:spMkLst>
            <pc:docMk/>
            <pc:sldMk cId="2921245638" sldId="258"/>
            <ac:spMk id="2" creationId="{AC03A56F-A235-05FC-502E-51C402670A3F}"/>
          </ac:spMkLst>
        </pc:spChg>
        <pc:spChg chg="del mod">
          <ac:chgData name="Delyth Mair (2311578)" userId="edc35835-8800-4354-9e66-076626fab68b" providerId="ADAL" clId="{A3A15F80-80B3-47D2-9AF5-000AF5D8E971}" dt="2024-05-19T11:52:01.370" v="281" actId="26606"/>
          <ac:spMkLst>
            <pc:docMk/>
            <pc:sldMk cId="2921245638" sldId="258"/>
            <ac:spMk id="3" creationId="{97403F99-ECD9-05EC-6020-177572E98C91}"/>
          </ac:spMkLst>
        </pc:spChg>
        <pc:spChg chg="del">
          <ac:chgData name="Delyth Mair (2311578)" userId="edc35835-8800-4354-9e66-076626fab68b" providerId="ADAL" clId="{A3A15F80-80B3-47D2-9AF5-000AF5D8E971}" dt="2024-05-19T11:52:01.370" v="281" actId="26606"/>
          <ac:spMkLst>
            <pc:docMk/>
            <pc:sldMk cId="2921245638" sldId="258"/>
            <ac:spMk id="4" creationId="{94C4FEE6-3A3C-C445-B040-EEBCF474A040}"/>
          </ac:spMkLst>
        </pc:spChg>
        <pc:spChg chg="mod">
          <ac:chgData name="Delyth Mair (2311578)" userId="edc35835-8800-4354-9e66-076626fab68b" providerId="ADAL" clId="{A3A15F80-80B3-47D2-9AF5-000AF5D8E971}" dt="2024-05-19T14:39:57.792" v="1975" actId="20578"/>
          <ac:spMkLst>
            <pc:docMk/>
            <pc:sldMk cId="2921245638" sldId="258"/>
            <ac:spMk id="5" creationId="{692D459F-99DB-87A1-ACB1-65552765B736}"/>
          </ac:spMkLst>
        </pc:spChg>
        <pc:spChg chg="mod">
          <ac:chgData name="Delyth Mair (2311578)" userId="edc35835-8800-4354-9e66-076626fab68b" providerId="ADAL" clId="{A3A15F80-80B3-47D2-9AF5-000AF5D8E971}" dt="2024-05-19T11:52:01.370" v="281" actId="26606"/>
          <ac:spMkLst>
            <pc:docMk/>
            <pc:sldMk cId="2921245638" sldId="258"/>
            <ac:spMk id="6" creationId="{EA88494B-9670-EA99-0451-5DE720B681AE}"/>
          </ac:spMkLst>
        </pc:spChg>
        <pc:spChg chg="mod">
          <ac:chgData name="Delyth Mair (2311578)" userId="edc35835-8800-4354-9e66-076626fab68b" providerId="ADAL" clId="{A3A15F80-80B3-47D2-9AF5-000AF5D8E971}" dt="2024-05-19T11:52:01.370" v="281" actId="26606"/>
          <ac:spMkLst>
            <pc:docMk/>
            <pc:sldMk cId="2921245638" sldId="258"/>
            <ac:spMk id="7" creationId="{D3EEB446-39F7-C0FE-8C0B-A0ABD3597243}"/>
          </ac:spMkLst>
        </pc:spChg>
        <pc:spChg chg="add">
          <ac:chgData name="Delyth Mair (2311578)" userId="edc35835-8800-4354-9e66-076626fab68b" providerId="ADAL" clId="{A3A15F80-80B3-47D2-9AF5-000AF5D8E971}" dt="2024-05-19T11:52:01.370" v="281" actId="26606"/>
          <ac:spMkLst>
            <pc:docMk/>
            <pc:sldMk cId="2921245638" sldId="258"/>
            <ac:spMk id="13" creationId="{8EAEA19A-F18A-713F-13E5-727034054A87}"/>
          </ac:spMkLst>
        </pc:spChg>
        <pc:graphicFrameChg chg="add">
          <ac:chgData name="Delyth Mair (2311578)" userId="edc35835-8800-4354-9e66-076626fab68b" providerId="ADAL" clId="{A3A15F80-80B3-47D2-9AF5-000AF5D8E971}" dt="2024-05-19T11:52:01.370" v="281" actId="26606"/>
          <ac:graphicFrameMkLst>
            <pc:docMk/>
            <pc:sldMk cId="2921245638" sldId="258"/>
            <ac:graphicFrameMk id="9" creationId="{919EE853-4BFD-641E-E25B-C9DB8F1758C1}"/>
          </ac:graphicFrameMkLst>
        </pc:graphicFrameChg>
        <pc:picChg chg="add mod">
          <ac:chgData name="Delyth Mair (2311578)" userId="edc35835-8800-4354-9e66-076626fab68b" providerId="ADAL" clId="{A3A15F80-80B3-47D2-9AF5-000AF5D8E971}" dt="2024-05-19T11:58:18.994" v="295" actId="14100"/>
          <ac:picMkLst>
            <pc:docMk/>
            <pc:sldMk cId="2921245638" sldId="258"/>
            <ac:picMk id="10" creationId="{8D639AD9-8B71-D6CD-AA95-60EA1B0B1EA5}"/>
          </ac:picMkLst>
        </pc:picChg>
      </pc:sldChg>
      <pc:sldChg chg="addSp delSp modSp new del mod modClrScheme chgLayout">
        <pc:chgData name="Delyth Mair (2311578)" userId="edc35835-8800-4354-9e66-076626fab68b" providerId="ADAL" clId="{A3A15F80-80B3-47D2-9AF5-000AF5D8E971}" dt="2024-05-19T14:37:11.318" v="1934" actId="2696"/>
        <pc:sldMkLst>
          <pc:docMk/>
          <pc:sldMk cId="1203506325" sldId="259"/>
        </pc:sldMkLst>
        <pc:spChg chg="mod">
          <ac:chgData name="Delyth Mair (2311578)" userId="edc35835-8800-4354-9e66-076626fab68b" providerId="ADAL" clId="{A3A15F80-80B3-47D2-9AF5-000AF5D8E971}" dt="2024-05-19T13:26:12.655" v="1564" actId="113"/>
          <ac:spMkLst>
            <pc:docMk/>
            <pc:sldMk cId="1203506325" sldId="259"/>
            <ac:spMk id="2" creationId="{6CA0A8D5-2D8A-D3B0-37EC-2E89CE811C9A}"/>
          </ac:spMkLst>
        </pc:spChg>
        <pc:spChg chg="del">
          <ac:chgData name="Delyth Mair (2311578)" userId="edc35835-8800-4354-9e66-076626fab68b" providerId="ADAL" clId="{A3A15F80-80B3-47D2-9AF5-000AF5D8E971}" dt="2024-05-19T12:04:21.892" v="340" actId="26606"/>
          <ac:spMkLst>
            <pc:docMk/>
            <pc:sldMk cId="1203506325" sldId="259"/>
            <ac:spMk id="3" creationId="{FEB239B0-642F-D2FD-B042-509E8E592A70}"/>
          </ac:spMkLst>
        </pc:spChg>
        <pc:spChg chg="del mod">
          <ac:chgData name="Delyth Mair (2311578)" userId="edc35835-8800-4354-9e66-076626fab68b" providerId="ADAL" clId="{A3A15F80-80B3-47D2-9AF5-000AF5D8E971}" dt="2024-05-19T12:04:21.892" v="340" actId="26606"/>
          <ac:spMkLst>
            <pc:docMk/>
            <pc:sldMk cId="1203506325" sldId="259"/>
            <ac:spMk id="4" creationId="{88056F06-1EBB-2461-5FB3-9DE88C779EC1}"/>
          </ac:spMkLst>
        </pc:spChg>
        <pc:spChg chg="mod">
          <ac:chgData name="Delyth Mair (2311578)" userId="edc35835-8800-4354-9e66-076626fab68b" providerId="ADAL" clId="{A3A15F80-80B3-47D2-9AF5-000AF5D8E971}" dt="2024-05-19T12:04:21.892" v="340" actId="26606"/>
          <ac:spMkLst>
            <pc:docMk/>
            <pc:sldMk cId="1203506325" sldId="259"/>
            <ac:spMk id="5" creationId="{95DA3749-DA63-AA63-93D7-E73288D66C0E}"/>
          </ac:spMkLst>
        </pc:spChg>
        <pc:spChg chg="mod">
          <ac:chgData name="Delyth Mair (2311578)" userId="edc35835-8800-4354-9e66-076626fab68b" providerId="ADAL" clId="{A3A15F80-80B3-47D2-9AF5-000AF5D8E971}" dt="2024-05-19T12:04:21.892" v="340" actId="26606"/>
          <ac:spMkLst>
            <pc:docMk/>
            <pc:sldMk cId="1203506325" sldId="259"/>
            <ac:spMk id="6" creationId="{C9DADAFF-DD57-E669-635F-F4AE2DE434E0}"/>
          </ac:spMkLst>
        </pc:spChg>
        <pc:spChg chg="mod">
          <ac:chgData name="Delyth Mair (2311578)" userId="edc35835-8800-4354-9e66-076626fab68b" providerId="ADAL" clId="{A3A15F80-80B3-47D2-9AF5-000AF5D8E971}" dt="2024-05-19T12:04:21.892" v="340" actId="26606"/>
          <ac:spMkLst>
            <pc:docMk/>
            <pc:sldMk cId="1203506325" sldId="259"/>
            <ac:spMk id="7" creationId="{53B050F0-0360-058E-7A8B-9F790377BF18}"/>
          </ac:spMkLst>
        </pc:spChg>
        <pc:spChg chg="add mod">
          <ac:chgData name="Delyth Mair (2311578)" userId="edc35835-8800-4354-9e66-076626fab68b" providerId="ADAL" clId="{A3A15F80-80B3-47D2-9AF5-000AF5D8E971}" dt="2024-05-19T12:05:38.307" v="357" actId="20577"/>
          <ac:spMkLst>
            <pc:docMk/>
            <pc:sldMk cId="1203506325" sldId="259"/>
            <ac:spMk id="8" creationId="{D8EEE039-1D5A-48F1-6CDA-2A4BCD4BF41B}"/>
          </ac:spMkLst>
        </pc:spChg>
        <pc:spChg chg="add mod">
          <ac:chgData name="Delyth Mair (2311578)" userId="edc35835-8800-4354-9e66-076626fab68b" providerId="ADAL" clId="{A3A15F80-80B3-47D2-9AF5-000AF5D8E971}" dt="2024-05-19T13:26:29.648" v="1567" actId="255"/>
          <ac:spMkLst>
            <pc:docMk/>
            <pc:sldMk cId="1203506325" sldId="259"/>
            <ac:spMk id="1031" creationId="{9DF605E2-F138-5EF7-EDBC-4B061F1BE676}"/>
          </ac:spMkLst>
        </pc:spChg>
        <pc:picChg chg="add mod ord">
          <ac:chgData name="Delyth Mair (2311578)" userId="edc35835-8800-4354-9e66-076626fab68b" providerId="ADAL" clId="{A3A15F80-80B3-47D2-9AF5-000AF5D8E971}" dt="2024-05-19T12:04:21.892" v="340" actId="26606"/>
          <ac:picMkLst>
            <pc:docMk/>
            <pc:sldMk cId="1203506325" sldId="259"/>
            <ac:picMk id="1026" creationId="{609A2C15-B0B9-A35C-9E2B-D6F610E458C4}"/>
          </ac:picMkLst>
        </pc:picChg>
      </pc:sldChg>
      <pc:sldChg chg="addSp delSp modSp new del mod">
        <pc:chgData name="Delyth Mair (2311578)" userId="edc35835-8800-4354-9e66-076626fab68b" providerId="ADAL" clId="{A3A15F80-80B3-47D2-9AF5-000AF5D8E971}" dt="2024-05-19T14:52:35.505" v="2138" actId="2696"/>
        <pc:sldMkLst>
          <pc:docMk/>
          <pc:sldMk cId="2080080223" sldId="260"/>
        </pc:sldMkLst>
        <pc:spChg chg="mod">
          <ac:chgData name="Delyth Mair (2311578)" userId="edc35835-8800-4354-9e66-076626fab68b" providerId="ADAL" clId="{A3A15F80-80B3-47D2-9AF5-000AF5D8E971}" dt="2024-05-19T13:25:15.601" v="1555" actId="113"/>
          <ac:spMkLst>
            <pc:docMk/>
            <pc:sldMk cId="2080080223" sldId="260"/>
            <ac:spMk id="2" creationId="{44A536C8-5087-97C5-F1FB-90D054FCD220}"/>
          </ac:spMkLst>
        </pc:spChg>
        <pc:spChg chg="del">
          <ac:chgData name="Delyth Mair (2311578)" userId="edc35835-8800-4354-9e66-076626fab68b" providerId="ADAL" clId="{A3A15F80-80B3-47D2-9AF5-000AF5D8E971}" dt="2024-05-19T12:23:21.438" v="565"/>
          <ac:spMkLst>
            <pc:docMk/>
            <pc:sldMk cId="2080080223" sldId="260"/>
            <ac:spMk id="3" creationId="{B5739757-7A3E-CC92-5FC5-461B186DD8D6}"/>
          </ac:spMkLst>
        </pc:spChg>
        <pc:spChg chg="mod">
          <ac:chgData name="Delyth Mair (2311578)" userId="edc35835-8800-4354-9e66-076626fab68b" providerId="ADAL" clId="{A3A15F80-80B3-47D2-9AF5-000AF5D8E971}" dt="2024-05-19T13:25:07.594" v="1554" actId="113"/>
          <ac:spMkLst>
            <pc:docMk/>
            <pc:sldMk cId="2080080223" sldId="260"/>
            <ac:spMk id="4" creationId="{E2076136-B398-BCC8-6CA2-850DD4E769CC}"/>
          </ac:spMkLst>
        </pc:spChg>
        <pc:spChg chg="del mod">
          <ac:chgData name="Delyth Mair (2311578)" userId="edc35835-8800-4354-9e66-076626fab68b" providerId="ADAL" clId="{A3A15F80-80B3-47D2-9AF5-000AF5D8E971}" dt="2024-05-19T12:33:31.272" v="747" actId="478"/>
          <ac:spMkLst>
            <pc:docMk/>
            <pc:sldMk cId="2080080223" sldId="260"/>
            <ac:spMk id="6" creationId="{4684E57C-F696-09CB-0FC6-E9B44BB200E8}"/>
          </ac:spMkLst>
        </pc:spChg>
        <pc:spChg chg="add del mod">
          <ac:chgData name="Delyth Mair (2311578)" userId="edc35835-8800-4354-9e66-076626fab68b" providerId="ADAL" clId="{A3A15F80-80B3-47D2-9AF5-000AF5D8E971}" dt="2024-05-19T12:38:05.346" v="749"/>
          <ac:spMkLst>
            <pc:docMk/>
            <pc:sldMk cId="2080080223" sldId="260"/>
            <ac:spMk id="11" creationId="{032FBCBF-DCB8-32FB-1EA7-53A7C76297A5}"/>
          </ac:spMkLst>
        </pc:spChg>
        <pc:spChg chg="add mod">
          <ac:chgData name="Delyth Mair (2311578)" userId="edc35835-8800-4354-9e66-076626fab68b" providerId="ADAL" clId="{A3A15F80-80B3-47D2-9AF5-000AF5D8E971}" dt="2024-05-19T14:46:39.441" v="2014" actId="1076"/>
          <ac:spMkLst>
            <pc:docMk/>
            <pc:sldMk cId="2080080223" sldId="260"/>
            <ac:spMk id="12" creationId="{E0A931DF-999D-F926-CBFE-6652B3BDCAB3}"/>
          </ac:spMkLst>
        </pc:spChg>
        <pc:picChg chg="add del mod">
          <ac:chgData name="Delyth Mair (2311578)" userId="edc35835-8800-4354-9e66-076626fab68b" providerId="ADAL" clId="{A3A15F80-80B3-47D2-9AF5-000AF5D8E971}" dt="2024-05-19T12:33:35.130" v="748" actId="478"/>
          <ac:picMkLst>
            <pc:docMk/>
            <pc:sldMk cId="2080080223" sldId="260"/>
            <ac:picMk id="9" creationId="{F761A58E-AEA4-C435-685E-A5B09EA627CA}"/>
          </ac:picMkLst>
        </pc:picChg>
        <pc:picChg chg="add mod">
          <ac:chgData name="Delyth Mair (2311578)" userId="edc35835-8800-4354-9e66-076626fab68b" providerId="ADAL" clId="{A3A15F80-80B3-47D2-9AF5-000AF5D8E971}" dt="2024-05-19T12:39:19.736" v="753" actId="1076"/>
          <ac:picMkLst>
            <pc:docMk/>
            <pc:sldMk cId="2080080223" sldId="260"/>
            <ac:picMk id="2050" creationId="{5B680DCD-F357-DB0C-711F-600593320C10}"/>
          </ac:picMkLst>
        </pc:picChg>
      </pc:sldChg>
      <pc:sldChg chg="addSp delSp modSp new del mod ord modClrScheme chgLayout">
        <pc:chgData name="Delyth Mair (2311578)" userId="edc35835-8800-4354-9e66-076626fab68b" providerId="ADAL" clId="{A3A15F80-80B3-47D2-9AF5-000AF5D8E971}" dt="2024-05-19T13:22:53.672" v="1538" actId="2696"/>
        <pc:sldMkLst>
          <pc:docMk/>
          <pc:sldMk cId="1657846578" sldId="261"/>
        </pc:sldMkLst>
        <pc:spChg chg="del">
          <ac:chgData name="Delyth Mair (2311578)" userId="edc35835-8800-4354-9e66-076626fab68b" providerId="ADAL" clId="{A3A15F80-80B3-47D2-9AF5-000AF5D8E971}" dt="2024-05-19T12:54:08.903" v="825" actId="26606"/>
          <ac:spMkLst>
            <pc:docMk/>
            <pc:sldMk cId="1657846578" sldId="261"/>
            <ac:spMk id="2" creationId="{2198E199-33B7-56D8-A8AD-0F88CD0FD1BE}"/>
          </ac:spMkLst>
        </pc:spChg>
        <pc:spChg chg="del">
          <ac:chgData name="Delyth Mair (2311578)" userId="edc35835-8800-4354-9e66-076626fab68b" providerId="ADAL" clId="{A3A15F80-80B3-47D2-9AF5-000AF5D8E971}" dt="2024-05-19T12:54:08.903" v="825" actId="26606"/>
          <ac:spMkLst>
            <pc:docMk/>
            <pc:sldMk cId="1657846578" sldId="261"/>
            <ac:spMk id="3" creationId="{DA6A7596-6AD8-FF9E-23C7-A34016F61343}"/>
          </ac:spMkLst>
        </pc:spChg>
        <pc:spChg chg="mod">
          <ac:chgData name="Delyth Mair (2311578)" userId="edc35835-8800-4354-9e66-076626fab68b" providerId="ADAL" clId="{A3A15F80-80B3-47D2-9AF5-000AF5D8E971}" dt="2024-05-19T13:05:23.997" v="1164" actId="26606"/>
          <ac:spMkLst>
            <pc:docMk/>
            <pc:sldMk cId="1657846578" sldId="261"/>
            <ac:spMk id="4" creationId="{4E2BE3E5-3895-AFC7-EF40-398C1449DB14}"/>
          </ac:spMkLst>
        </pc:spChg>
        <pc:spChg chg="mod">
          <ac:chgData name="Delyth Mair (2311578)" userId="edc35835-8800-4354-9e66-076626fab68b" providerId="ADAL" clId="{A3A15F80-80B3-47D2-9AF5-000AF5D8E971}" dt="2024-05-19T13:14:34.993" v="1343" actId="1076"/>
          <ac:spMkLst>
            <pc:docMk/>
            <pc:sldMk cId="1657846578" sldId="261"/>
            <ac:spMk id="5" creationId="{84C39EFE-7636-25AC-FAA9-6E4F58020AFC}"/>
          </ac:spMkLst>
        </pc:spChg>
        <pc:spChg chg="del mod">
          <ac:chgData name="Delyth Mair (2311578)" userId="edc35835-8800-4354-9e66-076626fab68b" providerId="ADAL" clId="{A3A15F80-80B3-47D2-9AF5-000AF5D8E971}" dt="2024-05-19T13:14:28.276" v="1342" actId="478"/>
          <ac:spMkLst>
            <pc:docMk/>
            <pc:sldMk cId="1657846578" sldId="261"/>
            <ac:spMk id="6" creationId="{E1619C83-0E15-41A4-64BB-41F4B15B2C88}"/>
          </ac:spMkLst>
        </pc:spChg>
        <pc:spChg chg="add mod">
          <ac:chgData name="Delyth Mair (2311578)" userId="edc35835-8800-4354-9e66-076626fab68b" providerId="ADAL" clId="{A3A15F80-80B3-47D2-9AF5-000AF5D8E971}" dt="2024-05-19T13:10:33.459" v="1305" actId="255"/>
          <ac:spMkLst>
            <pc:docMk/>
            <pc:sldMk cId="1657846578" sldId="261"/>
            <ac:spMk id="11" creationId="{9A129189-97D4-8146-60D3-1DBF55318666}"/>
          </ac:spMkLst>
        </pc:spChg>
        <pc:spChg chg="add del mod">
          <ac:chgData name="Delyth Mair (2311578)" userId="edc35835-8800-4354-9e66-076626fab68b" providerId="ADAL" clId="{A3A15F80-80B3-47D2-9AF5-000AF5D8E971}" dt="2024-05-19T12:54:13.890" v="826"/>
          <ac:spMkLst>
            <pc:docMk/>
            <pc:sldMk cId="1657846578" sldId="261"/>
            <ac:spMk id="13" creationId="{C36B8FD3-A2B3-BBA4-0C67-6EA8E80B8769}"/>
          </ac:spMkLst>
        </pc:spChg>
        <pc:spChg chg="add mod">
          <ac:chgData name="Delyth Mair (2311578)" userId="edc35835-8800-4354-9e66-076626fab68b" providerId="ADAL" clId="{A3A15F80-80B3-47D2-9AF5-000AF5D8E971}" dt="2024-05-19T13:10:08.948" v="1302" actId="14100"/>
          <ac:spMkLst>
            <pc:docMk/>
            <pc:sldMk cId="1657846578" sldId="261"/>
            <ac:spMk id="15" creationId="{754CE404-04BD-2E46-8BEC-A104754F8061}"/>
          </ac:spMkLst>
        </pc:spChg>
        <pc:spChg chg="add mod">
          <ac:chgData name="Delyth Mair (2311578)" userId="edc35835-8800-4354-9e66-076626fab68b" providerId="ADAL" clId="{A3A15F80-80B3-47D2-9AF5-000AF5D8E971}" dt="2024-05-19T13:14:11.846" v="1338" actId="14100"/>
          <ac:spMkLst>
            <pc:docMk/>
            <pc:sldMk cId="1657846578" sldId="261"/>
            <ac:spMk id="20" creationId="{ED76EB10-6EA8-3F8A-E742-6592DB87C906}"/>
          </ac:spMkLst>
        </pc:spChg>
        <pc:spChg chg="add mod">
          <ac:chgData name="Delyth Mair (2311578)" userId="edc35835-8800-4354-9e66-076626fab68b" providerId="ADAL" clId="{A3A15F80-80B3-47D2-9AF5-000AF5D8E971}" dt="2024-05-19T13:11:14.869" v="1306" actId="14100"/>
          <ac:spMkLst>
            <pc:docMk/>
            <pc:sldMk cId="1657846578" sldId="261"/>
            <ac:spMk id="22" creationId="{3F3CC7A8-9230-5F88-A6F7-E1B0BCB4689D}"/>
          </ac:spMkLst>
        </pc:spChg>
        <pc:picChg chg="add mod ord">
          <ac:chgData name="Delyth Mair (2311578)" userId="edc35835-8800-4354-9e66-076626fab68b" providerId="ADAL" clId="{A3A15F80-80B3-47D2-9AF5-000AF5D8E971}" dt="2024-05-19T13:05:23.997" v="1164" actId="26606"/>
          <ac:picMkLst>
            <pc:docMk/>
            <pc:sldMk cId="1657846578" sldId="261"/>
            <ac:picMk id="7" creationId="{FF6D0588-21A7-D70C-D14B-C2B6E0937F01}"/>
          </ac:picMkLst>
        </pc:picChg>
      </pc:sldChg>
      <pc:sldChg chg="new del">
        <pc:chgData name="Delyth Mair (2311578)" userId="edc35835-8800-4354-9e66-076626fab68b" providerId="ADAL" clId="{A3A15F80-80B3-47D2-9AF5-000AF5D8E971}" dt="2024-05-19T12:48:19.540" v="821" actId="680"/>
        <pc:sldMkLst>
          <pc:docMk/>
          <pc:sldMk cId="2828712650" sldId="261"/>
        </pc:sldMkLst>
      </pc:sldChg>
      <pc:sldChg chg="add del">
        <pc:chgData name="Delyth Mair (2311578)" userId="edc35835-8800-4354-9e66-076626fab68b" providerId="ADAL" clId="{A3A15F80-80B3-47D2-9AF5-000AF5D8E971}" dt="2024-05-19T13:16:08.012" v="1345" actId="2890"/>
        <pc:sldMkLst>
          <pc:docMk/>
          <pc:sldMk cId="1133190668" sldId="262"/>
        </pc:sldMkLst>
      </pc:sldChg>
      <pc:sldChg chg="addSp delSp modSp add mod ord setBg modClrScheme modAnim chgLayout">
        <pc:chgData name="Delyth Mair (2311578)" userId="edc35835-8800-4354-9e66-076626fab68b" providerId="ADAL" clId="{A3A15F80-80B3-47D2-9AF5-000AF5D8E971}" dt="2024-05-19T15:22:39.451" v="2356" actId="207"/>
        <pc:sldMkLst>
          <pc:docMk/>
          <pc:sldMk cId="2477503265" sldId="262"/>
        </pc:sldMkLst>
        <pc:spChg chg="mod">
          <ac:chgData name="Delyth Mair (2311578)" userId="edc35835-8800-4354-9e66-076626fab68b" providerId="ADAL" clId="{A3A15F80-80B3-47D2-9AF5-000AF5D8E971}" dt="2024-05-19T15:17:45.481" v="2315" actId="14100"/>
          <ac:spMkLst>
            <pc:docMk/>
            <pc:sldMk cId="2477503265" sldId="262"/>
            <ac:spMk id="2" creationId="{EC47027A-4582-152E-71A9-A3D437544C78}"/>
          </ac:spMkLst>
        </pc:spChg>
        <pc:spChg chg="mod ord">
          <ac:chgData name="Delyth Mair (2311578)" userId="edc35835-8800-4354-9e66-076626fab68b" providerId="ADAL" clId="{A3A15F80-80B3-47D2-9AF5-000AF5D8E971}" dt="2024-05-19T15:22:39.451" v="2356" actId="207"/>
          <ac:spMkLst>
            <pc:docMk/>
            <pc:sldMk cId="2477503265" sldId="262"/>
            <ac:spMk id="3" creationId="{68065DDA-5C3B-7BAC-0BAB-79EC6ED4C015}"/>
          </ac:spMkLst>
        </pc:spChg>
        <pc:spChg chg="add del">
          <ac:chgData name="Delyth Mair (2311578)" userId="edc35835-8800-4354-9e66-076626fab68b" providerId="ADAL" clId="{A3A15F80-80B3-47D2-9AF5-000AF5D8E971}" dt="2024-05-19T13:19:25.421" v="1462" actId="26606"/>
          <ac:spMkLst>
            <pc:docMk/>
            <pc:sldMk cId="2477503265" sldId="262"/>
            <ac:spMk id="9" creationId="{9B7AD9F6-8CE7-4299-8FC6-328F4DCD3FF9}"/>
          </ac:spMkLst>
        </pc:spChg>
        <pc:spChg chg="add del">
          <ac:chgData name="Delyth Mair (2311578)" userId="edc35835-8800-4354-9e66-076626fab68b" providerId="ADAL" clId="{A3A15F80-80B3-47D2-9AF5-000AF5D8E971}" dt="2024-05-19T13:19:25.421" v="1462" actId="26606"/>
          <ac:spMkLst>
            <pc:docMk/>
            <pc:sldMk cId="2477503265" sldId="262"/>
            <ac:spMk id="11" creationId="{F49775AF-8896-43EE-92C6-83497D6DC56F}"/>
          </ac:spMkLst>
        </pc:spChg>
        <pc:spChg chg="add del mod">
          <ac:chgData name="Delyth Mair (2311578)" userId="edc35835-8800-4354-9e66-076626fab68b" providerId="ADAL" clId="{A3A15F80-80B3-47D2-9AF5-000AF5D8E971}" dt="2024-05-19T13:19:25.406" v="1461" actId="26606"/>
          <ac:spMkLst>
            <pc:docMk/>
            <pc:sldMk cId="2477503265" sldId="262"/>
            <ac:spMk id="16" creationId="{EDBE80C0-6FB1-F5D8-D6E6-21B5DA6E5061}"/>
          </ac:spMkLst>
        </pc:spChg>
        <pc:spChg chg="add del mod">
          <ac:chgData name="Delyth Mair (2311578)" userId="edc35835-8800-4354-9e66-076626fab68b" providerId="ADAL" clId="{A3A15F80-80B3-47D2-9AF5-000AF5D8E971}" dt="2024-05-19T13:19:25.406" v="1461" actId="26606"/>
          <ac:spMkLst>
            <pc:docMk/>
            <pc:sldMk cId="2477503265" sldId="262"/>
            <ac:spMk id="18" creationId="{B79A501D-770A-DDE8-45D5-8F78A4C87572}"/>
          </ac:spMkLst>
        </pc:spChg>
        <pc:spChg chg="add del mod">
          <ac:chgData name="Delyth Mair (2311578)" userId="edc35835-8800-4354-9e66-076626fab68b" providerId="ADAL" clId="{A3A15F80-80B3-47D2-9AF5-000AF5D8E971}" dt="2024-05-19T13:19:25.406" v="1461" actId="26606"/>
          <ac:spMkLst>
            <pc:docMk/>
            <pc:sldMk cId="2477503265" sldId="262"/>
            <ac:spMk id="20" creationId="{F22C2C54-7384-09A8-357E-9CF428295544}"/>
          </ac:spMkLst>
        </pc:spChg>
        <pc:spChg chg="add del mod">
          <ac:chgData name="Delyth Mair (2311578)" userId="edc35835-8800-4354-9e66-076626fab68b" providerId="ADAL" clId="{A3A15F80-80B3-47D2-9AF5-000AF5D8E971}" dt="2024-05-19T13:19:25.406" v="1461" actId="26606"/>
          <ac:spMkLst>
            <pc:docMk/>
            <pc:sldMk cId="2477503265" sldId="262"/>
            <ac:spMk id="22" creationId="{DA376900-5571-3C43-42F2-C73C7DA23CF7}"/>
          </ac:spMkLst>
        </pc:spChg>
        <pc:spChg chg="add del mod">
          <ac:chgData name="Delyth Mair (2311578)" userId="edc35835-8800-4354-9e66-076626fab68b" providerId="ADAL" clId="{A3A15F80-80B3-47D2-9AF5-000AF5D8E971}" dt="2024-05-19T13:19:25.406" v="1461" actId="26606"/>
          <ac:spMkLst>
            <pc:docMk/>
            <pc:sldMk cId="2477503265" sldId="262"/>
            <ac:spMk id="24" creationId="{10159886-449B-6A60-8C5B-F61A56B9E349}"/>
          </ac:spMkLst>
        </pc:spChg>
        <pc:spChg chg="add mod">
          <ac:chgData name="Delyth Mair (2311578)" userId="edc35835-8800-4354-9e66-076626fab68b" providerId="ADAL" clId="{A3A15F80-80B3-47D2-9AF5-000AF5D8E971}" dt="2024-05-19T13:19:25.421" v="1462" actId="26606"/>
          <ac:spMkLst>
            <pc:docMk/>
            <pc:sldMk cId="2477503265" sldId="262"/>
            <ac:spMk id="26" creationId="{6B6F08DB-0CA8-FF99-FE0E-C62070986A2C}"/>
          </ac:spMkLst>
        </pc:spChg>
        <pc:spChg chg="add mod">
          <ac:chgData name="Delyth Mair (2311578)" userId="edc35835-8800-4354-9e66-076626fab68b" providerId="ADAL" clId="{A3A15F80-80B3-47D2-9AF5-000AF5D8E971}" dt="2024-05-19T13:19:25.421" v="1462" actId="26606"/>
          <ac:spMkLst>
            <pc:docMk/>
            <pc:sldMk cId="2477503265" sldId="262"/>
            <ac:spMk id="27" creationId="{392BB91B-6899-E084-CACA-7681DF8FAE6C}"/>
          </ac:spMkLst>
        </pc:spChg>
        <pc:spChg chg="add mod">
          <ac:chgData name="Delyth Mair (2311578)" userId="edc35835-8800-4354-9e66-076626fab68b" providerId="ADAL" clId="{A3A15F80-80B3-47D2-9AF5-000AF5D8E971}" dt="2024-05-19T13:19:25.421" v="1462" actId="26606"/>
          <ac:spMkLst>
            <pc:docMk/>
            <pc:sldMk cId="2477503265" sldId="262"/>
            <ac:spMk id="28" creationId="{29812AFF-1BFC-6764-E7AC-7AB0A7D7A964}"/>
          </ac:spMkLst>
        </pc:spChg>
        <pc:picChg chg="mod">
          <ac:chgData name="Delyth Mair (2311578)" userId="edc35835-8800-4354-9e66-076626fab68b" providerId="ADAL" clId="{A3A15F80-80B3-47D2-9AF5-000AF5D8E971}" dt="2024-05-19T13:19:25.421" v="1462" actId="26606"/>
          <ac:picMkLst>
            <pc:docMk/>
            <pc:sldMk cId="2477503265" sldId="262"/>
            <ac:picMk id="4" creationId="{AC63DA8B-DEE3-81B0-C6A1-F43012CAFDAE}"/>
          </ac:picMkLst>
        </pc:picChg>
      </pc:sldChg>
      <pc:sldChg chg="addSp delSp modSp new del mod">
        <pc:chgData name="Delyth Mair (2311578)" userId="edc35835-8800-4354-9e66-076626fab68b" providerId="ADAL" clId="{A3A15F80-80B3-47D2-9AF5-000AF5D8E971}" dt="2024-05-19T15:13:15.752" v="2294" actId="2696"/>
        <pc:sldMkLst>
          <pc:docMk/>
          <pc:sldMk cId="660509975" sldId="263"/>
        </pc:sldMkLst>
        <pc:spChg chg="mod">
          <ac:chgData name="Delyth Mair (2311578)" userId="edc35835-8800-4354-9e66-076626fab68b" providerId="ADAL" clId="{A3A15F80-80B3-47D2-9AF5-000AF5D8E971}" dt="2024-05-19T14:23:00.464" v="1584" actId="113"/>
          <ac:spMkLst>
            <pc:docMk/>
            <pc:sldMk cId="660509975" sldId="263"/>
            <ac:spMk id="2" creationId="{702D1581-6626-F375-0B14-56DB8F114AD9}"/>
          </ac:spMkLst>
        </pc:spChg>
        <pc:spChg chg="del">
          <ac:chgData name="Delyth Mair (2311578)" userId="edc35835-8800-4354-9e66-076626fab68b" providerId="ADAL" clId="{A3A15F80-80B3-47D2-9AF5-000AF5D8E971}" dt="2024-05-19T15:07:08.566" v="2144"/>
          <ac:spMkLst>
            <pc:docMk/>
            <pc:sldMk cId="660509975" sldId="263"/>
            <ac:spMk id="3" creationId="{314C2D7E-F155-2136-C812-2693C2852C36}"/>
          </ac:spMkLst>
        </pc:spChg>
        <pc:spChg chg="mod">
          <ac:chgData name="Delyth Mair (2311578)" userId="edc35835-8800-4354-9e66-076626fab68b" providerId="ADAL" clId="{A3A15F80-80B3-47D2-9AF5-000AF5D8E971}" dt="2024-05-19T14:26:20.377" v="1733" actId="113"/>
          <ac:spMkLst>
            <pc:docMk/>
            <pc:sldMk cId="660509975" sldId="263"/>
            <ac:spMk id="4" creationId="{70404F54-0595-167E-C10E-E26193F460E4}"/>
          </ac:spMkLst>
        </pc:spChg>
        <pc:picChg chg="add mod">
          <ac:chgData name="Delyth Mair (2311578)" userId="edc35835-8800-4354-9e66-076626fab68b" providerId="ADAL" clId="{A3A15F80-80B3-47D2-9AF5-000AF5D8E971}" dt="2024-05-19T15:07:08.566" v="2144"/>
          <ac:picMkLst>
            <pc:docMk/>
            <pc:sldMk cId="660509975" sldId="263"/>
            <ac:picMk id="3074" creationId="{59B01D7B-1FA3-E8B1-B51C-87B12ADF3982}"/>
          </ac:picMkLst>
        </pc:picChg>
      </pc:sldChg>
      <pc:sldChg chg="addSp delSp modSp add mod ord">
        <pc:chgData name="Delyth Mair (2311578)" userId="edc35835-8800-4354-9e66-076626fab68b" providerId="ADAL" clId="{A3A15F80-80B3-47D2-9AF5-000AF5D8E971}" dt="2024-05-19T15:36:57.526" v="2421" actId="207"/>
        <pc:sldMkLst>
          <pc:docMk/>
          <pc:sldMk cId="3167521705" sldId="264"/>
        </pc:sldMkLst>
        <pc:spChg chg="mod">
          <ac:chgData name="Delyth Mair (2311578)" userId="edc35835-8800-4354-9e66-076626fab68b" providerId="ADAL" clId="{A3A15F80-80B3-47D2-9AF5-000AF5D8E971}" dt="2024-05-19T14:36:48.530" v="1933" actId="20577"/>
          <ac:spMkLst>
            <pc:docMk/>
            <pc:sldMk cId="3167521705" sldId="264"/>
            <ac:spMk id="2" creationId="{779222CC-23DC-093F-435F-0D67DD366EA0}"/>
          </ac:spMkLst>
        </pc:spChg>
        <pc:spChg chg="del mod">
          <ac:chgData name="Delyth Mair (2311578)" userId="edc35835-8800-4354-9e66-076626fab68b" providerId="ADAL" clId="{A3A15F80-80B3-47D2-9AF5-000AF5D8E971}" dt="2024-05-19T14:33:55.878" v="1775" actId="478"/>
          <ac:spMkLst>
            <pc:docMk/>
            <pc:sldMk cId="3167521705" sldId="264"/>
            <ac:spMk id="5" creationId="{9C8164C9-876A-40AC-F19C-A87918AE250E}"/>
          </ac:spMkLst>
        </pc:spChg>
        <pc:spChg chg="mod">
          <ac:chgData name="Delyth Mair (2311578)" userId="edc35835-8800-4354-9e66-076626fab68b" providerId="ADAL" clId="{A3A15F80-80B3-47D2-9AF5-000AF5D8E971}" dt="2024-05-19T15:36:57.526" v="2421" actId="207"/>
          <ac:spMkLst>
            <pc:docMk/>
            <pc:sldMk cId="3167521705" sldId="264"/>
            <ac:spMk id="16" creationId="{2F2504EA-4AA5-34AE-6514-D42CAC3E4386}"/>
          </ac:spMkLst>
        </pc:spChg>
        <pc:graphicFrameChg chg="mod">
          <ac:chgData name="Delyth Mair (2311578)" userId="edc35835-8800-4354-9e66-076626fab68b" providerId="ADAL" clId="{A3A15F80-80B3-47D2-9AF5-000AF5D8E971}" dt="2024-05-19T14:35:22.397" v="1842" actId="20577"/>
          <ac:graphicFrameMkLst>
            <pc:docMk/>
            <pc:sldMk cId="3167521705" sldId="264"/>
            <ac:graphicFrameMk id="17" creationId="{4F5951C8-9B6C-FBDD-01CF-9E49263B351B}"/>
          </ac:graphicFrameMkLst>
        </pc:graphicFrameChg>
        <pc:picChg chg="add mod">
          <ac:chgData name="Delyth Mair (2311578)" userId="edc35835-8800-4354-9e66-076626fab68b" providerId="ADAL" clId="{A3A15F80-80B3-47D2-9AF5-000AF5D8E971}" dt="2024-05-19T14:33:03.330" v="1763" actId="1076"/>
          <ac:picMkLst>
            <pc:docMk/>
            <pc:sldMk cId="3167521705" sldId="264"/>
            <ac:picMk id="3" creationId="{2BC266CB-FAD8-161A-BBE1-550A214C9CDB}"/>
          </ac:picMkLst>
        </pc:picChg>
        <pc:picChg chg="del">
          <ac:chgData name="Delyth Mair (2311578)" userId="edc35835-8800-4354-9e66-076626fab68b" providerId="ADAL" clId="{A3A15F80-80B3-47D2-9AF5-000AF5D8E971}" dt="2024-05-19T14:30:21.917" v="1737" actId="21"/>
          <ac:picMkLst>
            <pc:docMk/>
            <pc:sldMk cId="3167521705" sldId="264"/>
            <ac:picMk id="9" creationId="{B74A043F-3E92-EEF3-C204-934AD0D5889D}"/>
          </ac:picMkLst>
        </pc:picChg>
      </pc:sldChg>
      <pc:sldChg chg="add del">
        <pc:chgData name="Delyth Mair (2311578)" userId="edc35835-8800-4354-9e66-076626fab68b" providerId="ADAL" clId="{A3A15F80-80B3-47D2-9AF5-000AF5D8E971}" dt="2024-05-19T14:29:49.568" v="1735" actId="2890"/>
        <pc:sldMkLst>
          <pc:docMk/>
          <pc:sldMk cId="3251070565" sldId="264"/>
        </pc:sldMkLst>
      </pc:sldChg>
      <pc:sldChg chg="addSp delSp modSp add mod">
        <pc:chgData name="Delyth Mair (2311578)" userId="edc35835-8800-4354-9e66-076626fab68b" providerId="ADAL" clId="{A3A15F80-80B3-47D2-9AF5-000AF5D8E971}" dt="2024-05-19T15:36:02.203" v="2416" actId="255"/>
        <pc:sldMkLst>
          <pc:docMk/>
          <pc:sldMk cId="828477797" sldId="265"/>
        </pc:sldMkLst>
        <pc:spChg chg="mod">
          <ac:chgData name="Delyth Mair (2311578)" userId="edc35835-8800-4354-9e66-076626fab68b" providerId="ADAL" clId="{A3A15F80-80B3-47D2-9AF5-000AF5D8E971}" dt="2024-05-19T14:38:36.156" v="1964" actId="20577"/>
          <ac:spMkLst>
            <pc:docMk/>
            <pc:sldMk cId="828477797" sldId="265"/>
            <ac:spMk id="2" creationId="{779222CC-23DC-093F-435F-0D67DD366EA0}"/>
          </ac:spMkLst>
        </pc:spChg>
        <pc:spChg chg="mod">
          <ac:chgData name="Delyth Mair (2311578)" userId="edc35835-8800-4354-9e66-076626fab68b" providerId="ADAL" clId="{A3A15F80-80B3-47D2-9AF5-000AF5D8E971}" dt="2024-05-19T15:36:02.203" v="2416" actId="255"/>
          <ac:spMkLst>
            <pc:docMk/>
            <pc:sldMk cId="828477797" sldId="265"/>
            <ac:spMk id="16" creationId="{2F2504EA-4AA5-34AE-6514-D42CAC3E4386}"/>
          </ac:spMkLst>
        </pc:spChg>
        <pc:graphicFrameChg chg="add mod">
          <ac:chgData name="Delyth Mair (2311578)" userId="edc35835-8800-4354-9e66-076626fab68b" providerId="ADAL" clId="{A3A15F80-80B3-47D2-9AF5-000AF5D8E971}" dt="2024-05-19T15:24:14.845" v="2367" actId="2711"/>
          <ac:graphicFrameMkLst>
            <pc:docMk/>
            <pc:sldMk cId="828477797" sldId="265"/>
            <ac:graphicFrameMk id="7" creationId="{E18C4808-CFC7-B968-1DE8-BAB6FECF3D31}"/>
          </ac:graphicFrameMkLst>
        </pc:graphicFrameChg>
        <pc:graphicFrameChg chg="mod">
          <ac:chgData name="Delyth Mair (2311578)" userId="edc35835-8800-4354-9e66-076626fab68b" providerId="ADAL" clId="{A3A15F80-80B3-47D2-9AF5-000AF5D8E971}" dt="2024-05-19T14:41:52.114" v="1983" actId="478"/>
          <ac:graphicFrameMkLst>
            <pc:docMk/>
            <pc:sldMk cId="828477797" sldId="265"/>
            <ac:graphicFrameMk id="17" creationId="{4F5951C8-9B6C-FBDD-01CF-9E49263B351B}"/>
          </ac:graphicFrameMkLst>
        </pc:graphicFrameChg>
        <pc:picChg chg="add mod">
          <ac:chgData name="Delyth Mair (2311578)" userId="edc35835-8800-4354-9e66-076626fab68b" providerId="ADAL" clId="{A3A15F80-80B3-47D2-9AF5-000AF5D8E971}" dt="2024-05-19T14:39:34.263" v="1972" actId="14100"/>
          <ac:picMkLst>
            <pc:docMk/>
            <pc:sldMk cId="828477797" sldId="265"/>
            <ac:picMk id="3" creationId="{37101260-04D8-36DD-3304-42FFDD85B786}"/>
          </ac:picMkLst>
        </pc:picChg>
        <pc:picChg chg="del">
          <ac:chgData name="Delyth Mair (2311578)" userId="edc35835-8800-4354-9e66-076626fab68b" providerId="ADAL" clId="{A3A15F80-80B3-47D2-9AF5-000AF5D8E971}" dt="2024-05-19T14:38:06.741" v="1940" actId="478"/>
          <ac:picMkLst>
            <pc:docMk/>
            <pc:sldMk cId="828477797" sldId="265"/>
            <ac:picMk id="9" creationId="{B74A043F-3E92-EEF3-C204-934AD0D5889D}"/>
          </ac:picMkLst>
        </pc:picChg>
      </pc:sldChg>
      <pc:sldChg chg="addSp delSp modSp add mod ord">
        <pc:chgData name="Delyth Mair (2311578)" userId="edc35835-8800-4354-9e66-076626fab68b" providerId="ADAL" clId="{A3A15F80-80B3-47D2-9AF5-000AF5D8E971}" dt="2024-05-19T15:36:38.001" v="2418" actId="207"/>
        <pc:sldMkLst>
          <pc:docMk/>
          <pc:sldMk cId="4178618302" sldId="266"/>
        </pc:sldMkLst>
        <pc:spChg chg="mod">
          <ac:chgData name="Delyth Mair (2311578)" userId="edc35835-8800-4354-9e66-076626fab68b" providerId="ADAL" clId="{A3A15F80-80B3-47D2-9AF5-000AF5D8E971}" dt="2024-05-19T14:48:15.262" v="2047" actId="20577"/>
          <ac:spMkLst>
            <pc:docMk/>
            <pc:sldMk cId="4178618302" sldId="266"/>
            <ac:spMk id="2" creationId="{779222CC-23DC-093F-435F-0D67DD366EA0}"/>
          </ac:spMkLst>
        </pc:spChg>
        <pc:spChg chg="add mod">
          <ac:chgData name="Delyth Mair (2311578)" userId="edc35835-8800-4354-9e66-076626fab68b" providerId="ADAL" clId="{A3A15F80-80B3-47D2-9AF5-000AF5D8E971}" dt="2024-05-19T15:36:38.001" v="2418" actId="207"/>
          <ac:spMkLst>
            <pc:docMk/>
            <pc:sldMk cId="4178618302" sldId="266"/>
            <ac:spMk id="7" creationId="{8B863A92-D7E9-B09A-FCA9-7B4DA8A37E38}"/>
          </ac:spMkLst>
        </pc:spChg>
        <pc:spChg chg="mod">
          <ac:chgData name="Delyth Mair (2311578)" userId="edc35835-8800-4354-9e66-076626fab68b" providerId="ADAL" clId="{A3A15F80-80B3-47D2-9AF5-000AF5D8E971}" dt="2024-05-19T14:46:46.042" v="2016" actId="14100"/>
          <ac:spMkLst>
            <pc:docMk/>
            <pc:sldMk cId="4178618302" sldId="266"/>
            <ac:spMk id="16" creationId="{2F2504EA-4AA5-34AE-6514-D42CAC3E4386}"/>
          </ac:spMkLst>
        </pc:spChg>
        <pc:graphicFrameChg chg="mod modGraphic">
          <ac:chgData name="Delyth Mair (2311578)" userId="edc35835-8800-4354-9e66-076626fab68b" providerId="ADAL" clId="{A3A15F80-80B3-47D2-9AF5-000AF5D8E971}" dt="2024-05-19T15:24:42.491" v="2369" actId="113"/>
          <ac:graphicFrameMkLst>
            <pc:docMk/>
            <pc:sldMk cId="4178618302" sldId="266"/>
            <ac:graphicFrameMk id="17" creationId="{4F5951C8-9B6C-FBDD-01CF-9E49263B351B}"/>
          </ac:graphicFrameMkLst>
        </pc:graphicFrameChg>
        <pc:picChg chg="add mod">
          <ac:chgData name="Delyth Mair (2311578)" userId="edc35835-8800-4354-9e66-076626fab68b" providerId="ADAL" clId="{A3A15F80-80B3-47D2-9AF5-000AF5D8E971}" dt="2024-05-19T14:47:46.849" v="2020" actId="14100"/>
          <ac:picMkLst>
            <pc:docMk/>
            <pc:sldMk cId="4178618302" sldId="266"/>
            <ac:picMk id="3" creationId="{EA9CAEB7-ED19-74E7-E9AF-2F4E8EDBE7E9}"/>
          </ac:picMkLst>
        </pc:picChg>
        <pc:picChg chg="del">
          <ac:chgData name="Delyth Mair (2311578)" userId="edc35835-8800-4354-9e66-076626fab68b" providerId="ADAL" clId="{A3A15F80-80B3-47D2-9AF5-000AF5D8E971}" dt="2024-05-19T14:43:14.463" v="1987" actId="21"/>
          <ac:picMkLst>
            <pc:docMk/>
            <pc:sldMk cId="4178618302" sldId="266"/>
            <ac:picMk id="9" creationId="{B74A043F-3E92-EEF3-C204-934AD0D5889D}"/>
          </ac:picMkLst>
        </pc:picChg>
      </pc:sldChg>
      <pc:sldChg chg="addSp delSp modSp add mod ord">
        <pc:chgData name="Delyth Mair (2311578)" userId="edc35835-8800-4354-9e66-076626fab68b" providerId="ADAL" clId="{A3A15F80-80B3-47D2-9AF5-000AF5D8E971}" dt="2024-05-19T15:37:12.412" v="2423" actId="207"/>
        <pc:sldMkLst>
          <pc:docMk/>
          <pc:sldMk cId="1659665760" sldId="267"/>
        </pc:sldMkLst>
        <pc:spChg chg="mod">
          <ac:chgData name="Delyth Mair (2311578)" userId="edc35835-8800-4354-9e66-076626fab68b" providerId="ADAL" clId="{A3A15F80-80B3-47D2-9AF5-000AF5D8E971}" dt="2024-05-19T15:08:52.297" v="2175" actId="14100"/>
          <ac:spMkLst>
            <pc:docMk/>
            <pc:sldMk cId="1659665760" sldId="267"/>
            <ac:spMk id="2" creationId="{779222CC-23DC-093F-435F-0D67DD366EA0}"/>
          </ac:spMkLst>
        </pc:spChg>
        <pc:spChg chg="mod">
          <ac:chgData name="Delyth Mair (2311578)" userId="edc35835-8800-4354-9e66-076626fab68b" providerId="ADAL" clId="{A3A15F80-80B3-47D2-9AF5-000AF5D8E971}" dt="2024-05-19T15:37:12.412" v="2423" actId="207"/>
          <ac:spMkLst>
            <pc:docMk/>
            <pc:sldMk cId="1659665760" sldId="267"/>
            <ac:spMk id="4" creationId="{6E4077F1-C023-183C-FBC2-93D187D578DE}"/>
          </ac:spMkLst>
        </pc:spChg>
        <pc:spChg chg="mod">
          <ac:chgData name="Delyth Mair (2311578)" userId="edc35835-8800-4354-9e66-076626fab68b" providerId="ADAL" clId="{A3A15F80-80B3-47D2-9AF5-000AF5D8E971}" dt="2024-05-19T15:09:18.752" v="2178" actId="14100"/>
          <ac:spMkLst>
            <pc:docMk/>
            <pc:sldMk cId="1659665760" sldId="267"/>
            <ac:spMk id="16" creationId="{2F2504EA-4AA5-34AE-6514-D42CAC3E4386}"/>
          </ac:spMkLst>
        </pc:spChg>
        <pc:graphicFrameChg chg="mod">
          <ac:chgData name="Delyth Mair (2311578)" userId="edc35835-8800-4354-9e66-076626fab68b" providerId="ADAL" clId="{A3A15F80-80B3-47D2-9AF5-000AF5D8E971}" dt="2024-05-19T15:25:29.053" v="2373" actId="113"/>
          <ac:graphicFrameMkLst>
            <pc:docMk/>
            <pc:sldMk cId="1659665760" sldId="267"/>
            <ac:graphicFrameMk id="17" creationId="{4F5951C8-9B6C-FBDD-01CF-9E49263B351B}"/>
          </ac:graphicFrameMkLst>
        </pc:graphicFrameChg>
        <pc:picChg chg="add del">
          <ac:chgData name="Delyth Mair (2311578)" userId="edc35835-8800-4354-9e66-076626fab68b" providerId="ADAL" clId="{A3A15F80-80B3-47D2-9AF5-000AF5D8E971}" dt="2024-05-19T14:53:54.755" v="2143" actId="21"/>
          <ac:picMkLst>
            <pc:docMk/>
            <pc:sldMk cId="1659665760" sldId="267"/>
            <ac:picMk id="9" creationId="{B74A043F-3E92-EEF3-C204-934AD0D5889D}"/>
          </ac:picMkLst>
        </pc:picChg>
        <pc:picChg chg="add mod">
          <ac:chgData name="Delyth Mair (2311578)" userId="edc35835-8800-4354-9e66-076626fab68b" providerId="ADAL" clId="{A3A15F80-80B3-47D2-9AF5-000AF5D8E971}" dt="2024-05-19T15:09:04.152" v="2176" actId="14100"/>
          <ac:picMkLst>
            <pc:docMk/>
            <pc:sldMk cId="1659665760" sldId="267"/>
            <ac:picMk id="6146" creationId="{62EEB84E-08CA-BA9A-CD53-AB276FC5AC2E}"/>
          </ac:picMkLst>
        </pc:picChg>
      </pc:sldChg>
      <pc:sldMasterChg chg="del addSldLayout delSldLayout">
        <pc:chgData name="Delyth Mair (2311578)" userId="edc35835-8800-4354-9e66-076626fab68b" providerId="ADAL" clId="{A3A15F80-80B3-47D2-9AF5-000AF5D8E971}" dt="2024-05-19T11:34:17.493" v="83" actId="26606"/>
        <pc:sldMasterMkLst>
          <pc:docMk/>
          <pc:sldMasterMk cId="709056427" sldId="2147483648"/>
        </pc:sldMasterMkLst>
        <pc:sldLayoutChg chg="add del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709056427" sldId="2147483648"/>
            <pc:sldLayoutMk cId="3933326491" sldId="2147483649"/>
          </pc:sldLayoutMkLst>
        </pc:sldLayoutChg>
      </pc:sldMasterChg>
      <pc:sldMasterChg chg="add addSldLayout">
        <pc:chgData name="Delyth Mair (2311578)" userId="edc35835-8800-4354-9e66-076626fab68b" providerId="ADAL" clId="{A3A15F80-80B3-47D2-9AF5-000AF5D8E971}" dt="2024-05-19T11:34:17.493" v="83" actId="26606"/>
        <pc:sldMasterMkLst>
          <pc:docMk/>
          <pc:sldMasterMk cId="845399754" sldId="2147483650"/>
        </pc:sldMasterMkLst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4219507051" sldId="2147483651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3308707714" sldId="2147483652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2272467764" sldId="2147483653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2478410604" sldId="2147483654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1750897312" sldId="2147483655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465494258" sldId="2147483656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67673623" sldId="2147483657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979208466" sldId="2147483658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4237621184" sldId="2147483659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3238539167" sldId="2147483660"/>
          </pc:sldLayoutMkLst>
        </pc:sldLayoutChg>
        <pc:sldLayoutChg chg="add">
          <pc:chgData name="Delyth Mair (2311578)" userId="edc35835-8800-4354-9e66-076626fab68b" providerId="ADAL" clId="{A3A15F80-80B3-47D2-9AF5-000AF5D8E971}" dt="2024-05-19T11:34:17.493" v="83" actId="26606"/>
          <pc:sldLayoutMkLst>
            <pc:docMk/>
            <pc:sldMasterMk cId="845399754" sldId="2147483650"/>
            <pc:sldLayoutMk cId="3386802615" sldId="2147483661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549453-EBEB-430A-B70B-A485CBA7C00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BE3E58-F923-4C88-9C7B-6CDD2E5BA9A0}">
      <dgm:prSet custT="1"/>
      <dgm:spPr/>
      <dgm:t>
        <a:bodyPr/>
        <a:lstStyle/>
        <a:p>
          <a:r>
            <a:rPr lang="en-GB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Walking blind</a:t>
          </a:r>
          <a:endParaRPr lang="en-US" sz="36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B508234-95C6-492C-8854-3077B1C08D92}" type="parTrans" cxnId="{93FEAC6B-0EA0-42B8-AE0F-835892E3869F}">
      <dgm:prSet/>
      <dgm:spPr/>
      <dgm:t>
        <a:bodyPr/>
        <a:lstStyle/>
        <a:p>
          <a:endParaRPr lang="en-US"/>
        </a:p>
      </dgm:t>
    </dgm:pt>
    <dgm:pt modelId="{A75D7C6E-CB85-442C-9BE7-254CB12F9615}" type="sibTrans" cxnId="{93FEAC6B-0EA0-42B8-AE0F-835892E3869F}">
      <dgm:prSet/>
      <dgm:spPr/>
      <dgm:t>
        <a:bodyPr/>
        <a:lstStyle/>
        <a:p>
          <a:endParaRPr lang="en-US"/>
        </a:p>
      </dgm:t>
    </dgm:pt>
    <dgm:pt modelId="{5BC65DE4-8F87-4871-84A4-2777A7206A72}">
      <dgm:prSet custT="1"/>
      <dgm:spPr/>
      <dgm:t>
        <a:bodyPr/>
        <a:lstStyle/>
        <a:p>
          <a:r>
            <a:rPr lang="en-GB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Shaky ground</a:t>
          </a:r>
          <a:endParaRPr lang="en-US" sz="36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076677F-5B8B-4277-93A7-636CCA4926EF}" type="parTrans" cxnId="{9E304436-D1D4-4217-98C1-619BA78A0FDC}">
      <dgm:prSet/>
      <dgm:spPr/>
      <dgm:t>
        <a:bodyPr/>
        <a:lstStyle/>
        <a:p>
          <a:endParaRPr lang="en-US"/>
        </a:p>
      </dgm:t>
    </dgm:pt>
    <dgm:pt modelId="{03C4F9D7-F853-48B2-8F48-4931A60AC8BF}" type="sibTrans" cxnId="{9E304436-D1D4-4217-98C1-619BA78A0FDC}">
      <dgm:prSet/>
      <dgm:spPr/>
      <dgm:t>
        <a:bodyPr/>
        <a:lstStyle/>
        <a:p>
          <a:endParaRPr lang="en-US"/>
        </a:p>
      </dgm:t>
    </dgm:pt>
    <dgm:pt modelId="{A26D0058-D9E3-456D-A1C9-14740549464D}">
      <dgm:prSet custT="1"/>
      <dgm:spPr/>
      <dgm:t>
        <a:bodyPr/>
        <a:lstStyle/>
        <a:p>
          <a:r>
            <a:rPr lang="en-GB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unknown</a:t>
          </a:r>
          <a:endParaRPr lang="en-US" sz="36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ADA5351-309C-4CC2-9011-CAC1BE8301C8}" type="parTrans" cxnId="{3FE42B8D-C9D6-4559-9C66-9D120AABD04E}">
      <dgm:prSet/>
      <dgm:spPr/>
      <dgm:t>
        <a:bodyPr/>
        <a:lstStyle/>
        <a:p>
          <a:endParaRPr lang="en-US"/>
        </a:p>
      </dgm:t>
    </dgm:pt>
    <dgm:pt modelId="{3D907E51-A916-44BB-9810-EC18B580F12F}" type="sibTrans" cxnId="{3FE42B8D-C9D6-4559-9C66-9D120AABD04E}">
      <dgm:prSet/>
      <dgm:spPr/>
      <dgm:t>
        <a:bodyPr/>
        <a:lstStyle/>
        <a:p>
          <a:endParaRPr lang="en-US"/>
        </a:p>
      </dgm:t>
    </dgm:pt>
    <dgm:pt modelId="{47FB7DD3-0A02-4FA9-9683-531EAD4637ED}" type="pres">
      <dgm:prSet presAssocID="{1F549453-EBEB-430A-B70B-A485CBA7C00D}" presName="linear" presStyleCnt="0">
        <dgm:presLayoutVars>
          <dgm:animLvl val="lvl"/>
          <dgm:resizeHandles val="exact"/>
        </dgm:presLayoutVars>
      </dgm:prSet>
      <dgm:spPr/>
    </dgm:pt>
    <dgm:pt modelId="{BE3675CA-4B3E-44BF-8874-9FDF8436240A}" type="pres">
      <dgm:prSet presAssocID="{75BE3E58-F923-4C88-9C7B-6CDD2E5BA9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ED2665F-DF14-42A1-AEC5-F53CAFF18216}" type="pres">
      <dgm:prSet presAssocID="{A75D7C6E-CB85-442C-9BE7-254CB12F9615}" presName="spacer" presStyleCnt="0"/>
      <dgm:spPr/>
    </dgm:pt>
    <dgm:pt modelId="{B52129D6-DD46-40DB-97A5-6ABCEB7C4366}" type="pres">
      <dgm:prSet presAssocID="{5BC65DE4-8F87-4871-84A4-2777A7206A72}" presName="parentText" presStyleLbl="node1" presStyleIdx="1" presStyleCnt="3" custLinFactNeighborX="-3158" custLinFactNeighborY="52106">
        <dgm:presLayoutVars>
          <dgm:chMax val="0"/>
          <dgm:bulletEnabled val="1"/>
        </dgm:presLayoutVars>
      </dgm:prSet>
      <dgm:spPr/>
    </dgm:pt>
    <dgm:pt modelId="{4B907594-07CB-4140-99D6-3D291B5CAD80}" type="pres">
      <dgm:prSet presAssocID="{03C4F9D7-F853-48B2-8F48-4931A60AC8BF}" presName="spacer" presStyleCnt="0"/>
      <dgm:spPr/>
    </dgm:pt>
    <dgm:pt modelId="{F72867EB-F720-4BA4-B01F-52D79B019BFC}" type="pres">
      <dgm:prSet presAssocID="{A26D0058-D9E3-456D-A1C9-14740549464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E304436-D1D4-4217-98C1-619BA78A0FDC}" srcId="{1F549453-EBEB-430A-B70B-A485CBA7C00D}" destId="{5BC65DE4-8F87-4871-84A4-2777A7206A72}" srcOrd="1" destOrd="0" parTransId="{0076677F-5B8B-4277-93A7-636CCA4926EF}" sibTransId="{03C4F9D7-F853-48B2-8F48-4931A60AC8BF}"/>
    <dgm:cxn modelId="{93FEAC6B-0EA0-42B8-AE0F-835892E3869F}" srcId="{1F549453-EBEB-430A-B70B-A485CBA7C00D}" destId="{75BE3E58-F923-4C88-9C7B-6CDD2E5BA9A0}" srcOrd="0" destOrd="0" parTransId="{3B508234-95C6-492C-8854-3077B1C08D92}" sibTransId="{A75D7C6E-CB85-442C-9BE7-254CB12F9615}"/>
    <dgm:cxn modelId="{5C80A055-7F53-4DE2-A976-A0DCB0C02746}" type="presOf" srcId="{A26D0058-D9E3-456D-A1C9-14740549464D}" destId="{F72867EB-F720-4BA4-B01F-52D79B019BFC}" srcOrd="0" destOrd="0" presId="urn:microsoft.com/office/officeart/2005/8/layout/vList2"/>
    <dgm:cxn modelId="{3FE42B8D-C9D6-4559-9C66-9D120AABD04E}" srcId="{1F549453-EBEB-430A-B70B-A485CBA7C00D}" destId="{A26D0058-D9E3-456D-A1C9-14740549464D}" srcOrd="2" destOrd="0" parTransId="{1ADA5351-309C-4CC2-9011-CAC1BE8301C8}" sibTransId="{3D907E51-A916-44BB-9810-EC18B580F12F}"/>
    <dgm:cxn modelId="{6A571AB8-94F1-4F62-96B0-0E596CA904AF}" type="presOf" srcId="{1F549453-EBEB-430A-B70B-A485CBA7C00D}" destId="{47FB7DD3-0A02-4FA9-9683-531EAD4637ED}" srcOrd="0" destOrd="0" presId="urn:microsoft.com/office/officeart/2005/8/layout/vList2"/>
    <dgm:cxn modelId="{6CDA52BA-06D4-426D-A03C-049FD14E38E1}" type="presOf" srcId="{75BE3E58-F923-4C88-9C7B-6CDD2E5BA9A0}" destId="{BE3675CA-4B3E-44BF-8874-9FDF8436240A}" srcOrd="0" destOrd="0" presId="urn:microsoft.com/office/officeart/2005/8/layout/vList2"/>
    <dgm:cxn modelId="{43B46FE8-B2A0-4071-A6E2-C994201901E5}" type="presOf" srcId="{5BC65DE4-8F87-4871-84A4-2777A7206A72}" destId="{B52129D6-DD46-40DB-97A5-6ABCEB7C4366}" srcOrd="0" destOrd="0" presId="urn:microsoft.com/office/officeart/2005/8/layout/vList2"/>
    <dgm:cxn modelId="{E591BE65-ED16-42FA-9C92-9731B109619C}" type="presParOf" srcId="{47FB7DD3-0A02-4FA9-9683-531EAD4637ED}" destId="{BE3675CA-4B3E-44BF-8874-9FDF8436240A}" srcOrd="0" destOrd="0" presId="urn:microsoft.com/office/officeart/2005/8/layout/vList2"/>
    <dgm:cxn modelId="{47CC4F78-2254-43BF-8783-A50FC1BB4BC0}" type="presParOf" srcId="{47FB7DD3-0A02-4FA9-9683-531EAD4637ED}" destId="{3ED2665F-DF14-42A1-AEC5-F53CAFF18216}" srcOrd="1" destOrd="0" presId="urn:microsoft.com/office/officeart/2005/8/layout/vList2"/>
    <dgm:cxn modelId="{AEC23670-0E94-4EF5-B072-703C2744526C}" type="presParOf" srcId="{47FB7DD3-0A02-4FA9-9683-531EAD4637ED}" destId="{B52129D6-DD46-40DB-97A5-6ABCEB7C4366}" srcOrd="2" destOrd="0" presId="urn:microsoft.com/office/officeart/2005/8/layout/vList2"/>
    <dgm:cxn modelId="{8109F640-9F45-4D6B-8563-9BCCBBEED395}" type="presParOf" srcId="{47FB7DD3-0A02-4FA9-9683-531EAD4637ED}" destId="{4B907594-07CB-4140-99D6-3D291B5CAD80}" srcOrd="3" destOrd="0" presId="urn:microsoft.com/office/officeart/2005/8/layout/vList2"/>
    <dgm:cxn modelId="{0C0F572B-EADC-4AF6-9E8A-C7460CB6957C}" type="presParOf" srcId="{47FB7DD3-0A02-4FA9-9683-531EAD4637ED}" destId="{F72867EB-F720-4BA4-B01F-52D79B019B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549453-EBEB-430A-B70B-A485CBA7C00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FB7DD3-0A02-4FA9-9683-531EAD4637ED}" type="pres">
      <dgm:prSet presAssocID="{1F549453-EBEB-430A-B70B-A485CBA7C00D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6A571AB8-94F1-4F62-96B0-0E596CA904AF}" type="presOf" srcId="{1F549453-EBEB-430A-B70B-A485CBA7C00D}" destId="{47FB7DD3-0A02-4FA9-9683-531EAD4637E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86E1E0-3D34-4DC1-9C45-DF8D340DF2A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08486A-A75F-4F84-9ADD-0CC4F585355C}">
      <dgm:prSet/>
      <dgm:spPr/>
      <dgm:t>
        <a:bodyPr/>
        <a:lstStyle/>
        <a:p>
          <a:r>
            <a:rPr lang="en-GB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Inspired</a:t>
          </a:r>
          <a:endParaRPr lang="en-US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C8983AA-7EAA-4AE1-A503-D40B5268E40E}" type="parTrans" cxnId="{D40F8165-6B51-4ABE-BDF7-77808613DD6A}">
      <dgm:prSet/>
      <dgm:spPr/>
      <dgm:t>
        <a:bodyPr/>
        <a:lstStyle/>
        <a:p>
          <a:endParaRPr lang="en-US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49602C19-7704-4ED6-B93F-D81794FFC41D}" type="sibTrans" cxnId="{D40F8165-6B51-4ABE-BDF7-77808613DD6A}">
      <dgm:prSet/>
      <dgm:spPr/>
      <dgm:t>
        <a:bodyPr/>
        <a:lstStyle/>
        <a:p>
          <a:endParaRPr lang="en-US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243FBED-AC1C-47BA-ABB7-686BDF8F0E09}">
      <dgm:prSet/>
      <dgm:spPr/>
      <dgm:t>
        <a:bodyPr/>
        <a:lstStyle/>
        <a:p>
          <a:r>
            <a: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Positive</a:t>
          </a:r>
          <a:endParaRPr lang="en-US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380D335-9C67-4783-B197-4934268C9884}" type="parTrans" cxnId="{4FFB91CC-D107-4C45-8317-01EAD2E3D716}">
      <dgm:prSet/>
      <dgm:spPr/>
      <dgm:t>
        <a:bodyPr/>
        <a:lstStyle/>
        <a:p>
          <a:endParaRPr lang="en-US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4232F6C-8CF5-4035-A6EF-B8DD2BF512B4}" type="sibTrans" cxnId="{4FFB91CC-D107-4C45-8317-01EAD2E3D716}">
      <dgm:prSet/>
      <dgm:spPr/>
      <dgm:t>
        <a:bodyPr/>
        <a:lstStyle/>
        <a:p>
          <a:endParaRPr lang="en-US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3AE564F-65C7-4AB9-AC0C-6FB2941E1F97}">
      <dgm:prSet/>
      <dgm:spPr/>
      <dgm:t>
        <a:bodyPr/>
        <a:lstStyle/>
        <a:p>
          <a:r>
            <a:rPr lang="en-GB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Confident</a:t>
          </a:r>
          <a:endParaRPr lang="en-US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4FBF6E1-BB99-4E1C-974B-0A4FCFD1E908}" type="parTrans" cxnId="{BE7C74EC-8A58-4497-9CFB-B9E265835452}">
      <dgm:prSet/>
      <dgm:spPr/>
      <dgm:t>
        <a:bodyPr/>
        <a:lstStyle/>
        <a:p>
          <a:endParaRPr lang="en-US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3FDAB3D-267C-41B7-8BB1-EF353836B5AF}" type="sibTrans" cxnId="{BE7C74EC-8A58-4497-9CFB-B9E265835452}">
      <dgm:prSet/>
      <dgm:spPr/>
      <dgm:t>
        <a:bodyPr/>
        <a:lstStyle/>
        <a:p>
          <a:endParaRPr lang="en-US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F7A3E33-3FCC-43B6-A1F6-BFA303B02833}" type="pres">
      <dgm:prSet presAssocID="{C886E1E0-3D34-4DC1-9C45-DF8D340DF2AD}" presName="root" presStyleCnt="0">
        <dgm:presLayoutVars>
          <dgm:dir/>
          <dgm:resizeHandles val="exact"/>
        </dgm:presLayoutVars>
      </dgm:prSet>
      <dgm:spPr/>
    </dgm:pt>
    <dgm:pt modelId="{E20115C0-7936-46A4-A16D-ED51CD92EECE}" type="pres">
      <dgm:prSet presAssocID="{E608486A-A75F-4F84-9ADD-0CC4F585355C}" presName="compNode" presStyleCnt="0"/>
      <dgm:spPr/>
    </dgm:pt>
    <dgm:pt modelId="{A421DD41-79A7-4CEE-81DA-953E977C5A12}" type="pres">
      <dgm:prSet presAssocID="{E608486A-A75F-4F84-9ADD-0CC4F58535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32F99276-7412-4812-9EBE-B896CD74F25E}" type="pres">
      <dgm:prSet presAssocID="{E608486A-A75F-4F84-9ADD-0CC4F585355C}" presName="spaceRect" presStyleCnt="0"/>
      <dgm:spPr/>
    </dgm:pt>
    <dgm:pt modelId="{52855A0B-8C31-40C7-A78C-9BF26F2FB1C2}" type="pres">
      <dgm:prSet presAssocID="{E608486A-A75F-4F84-9ADD-0CC4F585355C}" presName="textRect" presStyleLbl="revTx" presStyleIdx="0" presStyleCnt="3">
        <dgm:presLayoutVars>
          <dgm:chMax val="1"/>
          <dgm:chPref val="1"/>
        </dgm:presLayoutVars>
      </dgm:prSet>
      <dgm:spPr/>
    </dgm:pt>
    <dgm:pt modelId="{FFE77BEC-4CEF-4C43-A58F-2A77FB63A251}" type="pres">
      <dgm:prSet presAssocID="{49602C19-7704-4ED6-B93F-D81794FFC41D}" presName="sibTrans" presStyleCnt="0"/>
      <dgm:spPr/>
    </dgm:pt>
    <dgm:pt modelId="{9DE55DFC-C239-4FB0-B715-9390FA497EA7}" type="pres">
      <dgm:prSet presAssocID="{2243FBED-AC1C-47BA-ABB7-686BDF8F0E09}" presName="compNode" presStyleCnt="0"/>
      <dgm:spPr/>
    </dgm:pt>
    <dgm:pt modelId="{499D9C9B-C32B-49E3-A313-E71E7D35A642}" type="pres">
      <dgm:prSet presAssocID="{2243FBED-AC1C-47BA-ABB7-686BDF8F0E0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D4942883-27BA-4A02-AA7A-EC456936A869}" type="pres">
      <dgm:prSet presAssocID="{2243FBED-AC1C-47BA-ABB7-686BDF8F0E09}" presName="spaceRect" presStyleCnt="0"/>
      <dgm:spPr/>
    </dgm:pt>
    <dgm:pt modelId="{105AD232-45CD-403F-BFCA-BD3EF8EB16EE}" type="pres">
      <dgm:prSet presAssocID="{2243FBED-AC1C-47BA-ABB7-686BDF8F0E09}" presName="textRect" presStyleLbl="revTx" presStyleIdx="1" presStyleCnt="3">
        <dgm:presLayoutVars>
          <dgm:chMax val="1"/>
          <dgm:chPref val="1"/>
        </dgm:presLayoutVars>
      </dgm:prSet>
      <dgm:spPr/>
    </dgm:pt>
    <dgm:pt modelId="{50F72824-806E-4477-AF63-349CA8AA6A7F}" type="pres">
      <dgm:prSet presAssocID="{C4232F6C-8CF5-4035-A6EF-B8DD2BF512B4}" presName="sibTrans" presStyleCnt="0"/>
      <dgm:spPr/>
    </dgm:pt>
    <dgm:pt modelId="{8E897FE7-5432-4783-AF4D-0C1473A07631}" type="pres">
      <dgm:prSet presAssocID="{73AE564F-65C7-4AB9-AC0C-6FB2941E1F97}" presName="compNode" presStyleCnt="0"/>
      <dgm:spPr/>
    </dgm:pt>
    <dgm:pt modelId="{0C44022C-C547-48E0-B84C-96A6E4671793}" type="pres">
      <dgm:prSet presAssocID="{73AE564F-65C7-4AB9-AC0C-6FB2941E1F9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with Solid Fill"/>
        </a:ext>
      </dgm:extLst>
    </dgm:pt>
    <dgm:pt modelId="{C3350914-3E35-47C3-B5F9-8C8635C9D03C}" type="pres">
      <dgm:prSet presAssocID="{73AE564F-65C7-4AB9-AC0C-6FB2941E1F97}" presName="spaceRect" presStyleCnt="0"/>
      <dgm:spPr/>
    </dgm:pt>
    <dgm:pt modelId="{A837793A-A610-49CF-8D3F-E33F90ABAC3C}" type="pres">
      <dgm:prSet presAssocID="{73AE564F-65C7-4AB9-AC0C-6FB2941E1F9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ADF9732-5BAE-4EBA-888B-01440E24C417}" type="presOf" srcId="{2243FBED-AC1C-47BA-ABB7-686BDF8F0E09}" destId="{105AD232-45CD-403F-BFCA-BD3EF8EB16EE}" srcOrd="0" destOrd="0" presId="urn:microsoft.com/office/officeart/2018/2/layout/IconLabelList"/>
    <dgm:cxn modelId="{D40F8165-6B51-4ABE-BDF7-77808613DD6A}" srcId="{C886E1E0-3D34-4DC1-9C45-DF8D340DF2AD}" destId="{E608486A-A75F-4F84-9ADD-0CC4F585355C}" srcOrd="0" destOrd="0" parTransId="{EC8983AA-7EAA-4AE1-A503-D40B5268E40E}" sibTransId="{49602C19-7704-4ED6-B93F-D81794FFC41D}"/>
    <dgm:cxn modelId="{8BBB784E-09AA-4681-95F3-C8E18F01D739}" type="presOf" srcId="{E608486A-A75F-4F84-9ADD-0CC4F585355C}" destId="{52855A0B-8C31-40C7-A78C-9BF26F2FB1C2}" srcOrd="0" destOrd="0" presId="urn:microsoft.com/office/officeart/2018/2/layout/IconLabelList"/>
    <dgm:cxn modelId="{F18FE2BD-B640-448A-BEE9-E8B3B54EED33}" type="presOf" srcId="{73AE564F-65C7-4AB9-AC0C-6FB2941E1F97}" destId="{A837793A-A610-49CF-8D3F-E33F90ABAC3C}" srcOrd="0" destOrd="0" presId="urn:microsoft.com/office/officeart/2018/2/layout/IconLabelList"/>
    <dgm:cxn modelId="{4FFB91CC-D107-4C45-8317-01EAD2E3D716}" srcId="{C886E1E0-3D34-4DC1-9C45-DF8D340DF2AD}" destId="{2243FBED-AC1C-47BA-ABB7-686BDF8F0E09}" srcOrd="1" destOrd="0" parTransId="{D380D335-9C67-4783-B197-4934268C9884}" sibTransId="{C4232F6C-8CF5-4035-A6EF-B8DD2BF512B4}"/>
    <dgm:cxn modelId="{475B89E7-2068-46DE-9E7F-AAD3CC719642}" type="presOf" srcId="{C886E1E0-3D34-4DC1-9C45-DF8D340DF2AD}" destId="{CF7A3E33-3FCC-43B6-A1F6-BFA303B02833}" srcOrd="0" destOrd="0" presId="urn:microsoft.com/office/officeart/2018/2/layout/IconLabelList"/>
    <dgm:cxn modelId="{BE7C74EC-8A58-4497-9CFB-B9E265835452}" srcId="{C886E1E0-3D34-4DC1-9C45-DF8D340DF2AD}" destId="{73AE564F-65C7-4AB9-AC0C-6FB2941E1F97}" srcOrd="2" destOrd="0" parTransId="{04FBF6E1-BB99-4E1C-974B-0A4FCFD1E908}" sibTransId="{E3FDAB3D-267C-41B7-8BB1-EF353836B5AF}"/>
    <dgm:cxn modelId="{0336B2CE-F05C-4C15-AA42-93E181CE2F90}" type="presParOf" srcId="{CF7A3E33-3FCC-43B6-A1F6-BFA303B02833}" destId="{E20115C0-7936-46A4-A16D-ED51CD92EECE}" srcOrd="0" destOrd="0" presId="urn:microsoft.com/office/officeart/2018/2/layout/IconLabelList"/>
    <dgm:cxn modelId="{8A264FB2-5101-457D-8E93-91C167329536}" type="presParOf" srcId="{E20115C0-7936-46A4-A16D-ED51CD92EECE}" destId="{A421DD41-79A7-4CEE-81DA-953E977C5A12}" srcOrd="0" destOrd="0" presId="urn:microsoft.com/office/officeart/2018/2/layout/IconLabelList"/>
    <dgm:cxn modelId="{EEC8F542-522E-4AF5-9C31-EECDA5550BCB}" type="presParOf" srcId="{E20115C0-7936-46A4-A16D-ED51CD92EECE}" destId="{32F99276-7412-4812-9EBE-B896CD74F25E}" srcOrd="1" destOrd="0" presId="urn:microsoft.com/office/officeart/2018/2/layout/IconLabelList"/>
    <dgm:cxn modelId="{6F849A1C-6433-48FD-A289-95D45CDECEAE}" type="presParOf" srcId="{E20115C0-7936-46A4-A16D-ED51CD92EECE}" destId="{52855A0B-8C31-40C7-A78C-9BF26F2FB1C2}" srcOrd="2" destOrd="0" presId="urn:microsoft.com/office/officeart/2018/2/layout/IconLabelList"/>
    <dgm:cxn modelId="{BAD2FE13-BEDB-43A6-8146-FB48A8CADB6B}" type="presParOf" srcId="{CF7A3E33-3FCC-43B6-A1F6-BFA303B02833}" destId="{FFE77BEC-4CEF-4C43-A58F-2A77FB63A251}" srcOrd="1" destOrd="0" presId="urn:microsoft.com/office/officeart/2018/2/layout/IconLabelList"/>
    <dgm:cxn modelId="{695045D6-CB9D-450E-9720-6179BB4F314E}" type="presParOf" srcId="{CF7A3E33-3FCC-43B6-A1F6-BFA303B02833}" destId="{9DE55DFC-C239-4FB0-B715-9390FA497EA7}" srcOrd="2" destOrd="0" presId="urn:microsoft.com/office/officeart/2018/2/layout/IconLabelList"/>
    <dgm:cxn modelId="{86043145-5D23-46EC-BF31-6AAF21EE4EDE}" type="presParOf" srcId="{9DE55DFC-C239-4FB0-B715-9390FA497EA7}" destId="{499D9C9B-C32B-49E3-A313-E71E7D35A642}" srcOrd="0" destOrd="0" presId="urn:microsoft.com/office/officeart/2018/2/layout/IconLabelList"/>
    <dgm:cxn modelId="{BF2041C4-B337-4FE8-B4B1-4686CA31FC88}" type="presParOf" srcId="{9DE55DFC-C239-4FB0-B715-9390FA497EA7}" destId="{D4942883-27BA-4A02-AA7A-EC456936A869}" srcOrd="1" destOrd="0" presId="urn:microsoft.com/office/officeart/2018/2/layout/IconLabelList"/>
    <dgm:cxn modelId="{9A2A531D-130B-4388-AFA6-D20C7DA026ED}" type="presParOf" srcId="{9DE55DFC-C239-4FB0-B715-9390FA497EA7}" destId="{105AD232-45CD-403F-BFCA-BD3EF8EB16EE}" srcOrd="2" destOrd="0" presId="urn:microsoft.com/office/officeart/2018/2/layout/IconLabelList"/>
    <dgm:cxn modelId="{52AF441F-79E1-4CAE-ABE1-0551440BE9F4}" type="presParOf" srcId="{CF7A3E33-3FCC-43B6-A1F6-BFA303B02833}" destId="{50F72824-806E-4477-AF63-349CA8AA6A7F}" srcOrd="3" destOrd="0" presId="urn:microsoft.com/office/officeart/2018/2/layout/IconLabelList"/>
    <dgm:cxn modelId="{170F6B48-2E18-4061-A0E9-C70828747703}" type="presParOf" srcId="{CF7A3E33-3FCC-43B6-A1F6-BFA303B02833}" destId="{8E897FE7-5432-4783-AF4D-0C1473A07631}" srcOrd="4" destOrd="0" presId="urn:microsoft.com/office/officeart/2018/2/layout/IconLabelList"/>
    <dgm:cxn modelId="{55620088-38DA-4A1B-B410-ADB1FC7BE19A}" type="presParOf" srcId="{8E897FE7-5432-4783-AF4D-0C1473A07631}" destId="{0C44022C-C547-48E0-B84C-96A6E4671793}" srcOrd="0" destOrd="0" presId="urn:microsoft.com/office/officeart/2018/2/layout/IconLabelList"/>
    <dgm:cxn modelId="{2817D9CA-C44F-42F8-8C2B-A5E3A15BAB4D}" type="presParOf" srcId="{8E897FE7-5432-4783-AF4D-0C1473A07631}" destId="{C3350914-3E35-47C3-B5F9-8C8635C9D03C}" srcOrd="1" destOrd="0" presId="urn:microsoft.com/office/officeart/2018/2/layout/IconLabelList"/>
    <dgm:cxn modelId="{46E8E939-CBED-49C7-9C6F-C11B3EB47D6A}" type="presParOf" srcId="{8E897FE7-5432-4783-AF4D-0C1473A07631}" destId="{A837793A-A610-49CF-8D3F-E33F90ABAC3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549453-EBEB-430A-B70B-A485CBA7C00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BE3E58-F923-4C88-9C7B-6CDD2E5BA9A0}">
      <dgm:prSet custT="1"/>
      <dgm:spPr/>
      <dgm:t>
        <a:bodyPr/>
        <a:lstStyle/>
        <a:p>
          <a:r>
            <a:rPr lang="en-US" sz="36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Flexibility</a:t>
          </a:r>
        </a:p>
      </dgm:t>
    </dgm:pt>
    <dgm:pt modelId="{3B508234-95C6-492C-8854-3077B1C08D92}" type="parTrans" cxnId="{93FEAC6B-0EA0-42B8-AE0F-835892E3869F}">
      <dgm:prSet/>
      <dgm:spPr/>
      <dgm:t>
        <a:bodyPr/>
        <a:lstStyle/>
        <a:p>
          <a:endParaRPr lang="en-US"/>
        </a:p>
      </dgm:t>
    </dgm:pt>
    <dgm:pt modelId="{A75D7C6E-CB85-442C-9BE7-254CB12F9615}" type="sibTrans" cxnId="{93FEAC6B-0EA0-42B8-AE0F-835892E3869F}">
      <dgm:prSet/>
      <dgm:spPr/>
      <dgm:t>
        <a:bodyPr/>
        <a:lstStyle/>
        <a:p>
          <a:endParaRPr lang="en-US"/>
        </a:p>
      </dgm:t>
    </dgm:pt>
    <dgm:pt modelId="{5BC65DE4-8F87-4871-84A4-2777A7206A72}">
      <dgm:prSet custT="1"/>
      <dgm:spPr/>
      <dgm:t>
        <a:bodyPr/>
        <a:lstStyle/>
        <a:p>
          <a:r>
            <a:rPr lang="en-US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Learning Curve</a:t>
          </a:r>
        </a:p>
      </dgm:t>
    </dgm:pt>
    <dgm:pt modelId="{03C4F9D7-F853-48B2-8F48-4931A60AC8BF}" type="sibTrans" cxnId="{9E304436-D1D4-4217-98C1-619BA78A0FDC}">
      <dgm:prSet/>
      <dgm:spPr/>
      <dgm:t>
        <a:bodyPr/>
        <a:lstStyle/>
        <a:p>
          <a:endParaRPr lang="en-US"/>
        </a:p>
      </dgm:t>
    </dgm:pt>
    <dgm:pt modelId="{0076677F-5B8B-4277-93A7-636CCA4926EF}" type="parTrans" cxnId="{9E304436-D1D4-4217-98C1-619BA78A0FDC}">
      <dgm:prSet/>
      <dgm:spPr/>
      <dgm:t>
        <a:bodyPr/>
        <a:lstStyle/>
        <a:p>
          <a:endParaRPr lang="en-US"/>
        </a:p>
      </dgm:t>
    </dgm:pt>
    <dgm:pt modelId="{A26D0058-D9E3-456D-A1C9-14740549464D}">
      <dgm:prSet custT="1"/>
      <dgm:spPr/>
      <dgm:t>
        <a:bodyPr/>
        <a:lstStyle/>
        <a:p>
          <a:r>
            <a:rPr lang="en-US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Adapting</a:t>
          </a:r>
        </a:p>
      </dgm:t>
    </dgm:pt>
    <dgm:pt modelId="{3D907E51-A916-44BB-9810-EC18B580F12F}" type="sibTrans" cxnId="{3FE42B8D-C9D6-4559-9C66-9D120AABD04E}">
      <dgm:prSet/>
      <dgm:spPr/>
      <dgm:t>
        <a:bodyPr/>
        <a:lstStyle/>
        <a:p>
          <a:endParaRPr lang="en-US"/>
        </a:p>
      </dgm:t>
    </dgm:pt>
    <dgm:pt modelId="{1ADA5351-309C-4CC2-9011-CAC1BE8301C8}" type="parTrans" cxnId="{3FE42B8D-C9D6-4559-9C66-9D120AABD04E}">
      <dgm:prSet/>
      <dgm:spPr/>
      <dgm:t>
        <a:bodyPr/>
        <a:lstStyle/>
        <a:p>
          <a:endParaRPr lang="en-US"/>
        </a:p>
      </dgm:t>
    </dgm:pt>
    <dgm:pt modelId="{47FB7DD3-0A02-4FA9-9683-531EAD4637ED}" type="pres">
      <dgm:prSet presAssocID="{1F549453-EBEB-430A-B70B-A485CBA7C00D}" presName="linear" presStyleCnt="0">
        <dgm:presLayoutVars>
          <dgm:animLvl val="lvl"/>
          <dgm:resizeHandles val="exact"/>
        </dgm:presLayoutVars>
      </dgm:prSet>
      <dgm:spPr/>
    </dgm:pt>
    <dgm:pt modelId="{BE3675CA-4B3E-44BF-8874-9FDF8436240A}" type="pres">
      <dgm:prSet presAssocID="{75BE3E58-F923-4C88-9C7B-6CDD2E5BA9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ED2665F-DF14-42A1-AEC5-F53CAFF18216}" type="pres">
      <dgm:prSet presAssocID="{A75D7C6E-CB85-442C-9BE7-254CB12F9615}" presName="spacer" presStyleCnt="0"/>
      <dgm:spPr/>
    </dgm:pt>
    <dgm:pt modelId="{B52129D6-DD46-40DB-97A5-6ABCEB7C4366}" type="pres">
      <dgm:prSet presAssocID="{5BC65DE4-8F87-4871-84A4-2777A7206A72}" presName="parentText" presStyleLbl="node1" presStyleIdx="1" presStyleCnt="3" custLinFactNeighborX="-3158" custLinFactNeighborY="52106">
        <dgm:presLayoutVars>
          <dgm:chMax val="0"/>
          <dgm:bulletEnabled val="1"/>
        </dgm:presLayoutVars>
      </dgm:prSet>
      <dgm:spPr/>
    </dgm:pt>
    <dgm:pt modelId="{4B907594-07CB-4140-99D6-3D291B5CAD80}" type="pres">
      <dgm:prSet presAssocID="{03C4F9D7-F853-48B2-8F48-4931A60AC8BF}" presName="spacer" presStyleCnt="0"/>
      <dgm:spPr/>
    </dgm:pt>
    <dgm:pt modelId="{F72867EB-F720-4BA4-B01F-52D79B019BFC}" type="pres">
      <dgm:prSet presAssocID="{A26D0058-D9E3-456D-A1C9-14740549464D}" presName="parentText" presStyleLbl="node1" presStyleIdx="2" presStyleCnt="3" custLinFactNeighborY="-33874">
        <dgm:presLayoutVars>
          <dgm:chMax val="0"/>
          <dgm:bulletEnabled val="1"/>
        </dgm:presLayoutVars>
      </dgm:prSet>
      <dgm:spPr/>
    </dgm:pt>
  </dgm:ptLst>
  <dgm:cxnLst>
    <dgm:cxn modelId="{9E304436-D1D4-4217-98C1-619BA78A0FDC}" srcId="{1F549453-EBEB-430A-B70B-A485CBA7C00D}" destId="{5BC65DE4-8F87-4871-84A4-2777A7206A72}" srcOrd="1" destOrd="0" parTransId="{0076677F-5B8B-4277-93A7-636CCA4926EF}" sibTransId="{03C4F9D7-F853-48B2-8F48-4931A60AC8BF}"/>
    <dgm:cxn modelId="{93FEAC6B-0EA0-42B8-AE0F-835892E3869F}" srcId="{1F549453-EBEB-430A-B70B-A485CBA7C00D}" destId="{75BE3E58-F923-4C88-9C7B-6CDD2E5BA9A0}" srcOrd="0" destOrd="0" parTransId="{3B508234-95C6-492C-8854-3077B1C08D92}" sibTransId="{A75D7C6E-CB85-442C-9BE7-254CB12F9615}"/>
    <dgm:cxn modelId="{5C80A055-7F53-4DE2-A976-A0DCB0C02746}" type="presOf" srcId="{A26D0058-D9E3-456D-A1C9-14740549464D}" destId="{F72867EB-F720-4BA4-B01F-52D79B019BFC}" srcOrd="0" destOrd="0" presId="urn:microsoft.com/office/officeart/2005/8/layout/vList2"/>
    <dgm:cxn modelId="{3FE42B8D-C9D6-4559-9C66-9D120AABD04E}" srcId="{1F549453-EBEB-430A-B70B-A485CBA7C00D}" destId="{A26D0058-D9E3-456D-A1C9-14740549464D}" srcOrd="2" destOrd="0" parTransId="{1ADA5351-309C-4CC2-9011-CAC1BE8301C8}" sibTransId="{3D907E51-A916-44BB-9810-EC18B580F12F}"/>
    <dgm:cxn modelId="{6A571AB8-94F1-4F62-96B0-0E596CA904AF}" type="presOf" srcId="{1F549453-EBEB-430A-B70B-A485CBA7C00D}" destId="{47FB7DD3-0A02-4FA9-9683-531EAD4637ED}" srcOrd="0" destOrd="0" presId="urn:microsoft.com/office/officeart/2005/8/layout/vList2"/>
    <dgm:cxn modelId="{6CDA52BA-06D4-426D-A03C-049FD14E38E1}" type="presOf" srcId="{75BE3E58-F923-4C88-9C7B-6CDD2E5BA9A0}" destId="{BE3675CA-4B3E-44BF-8874-9FDF8436240A}" srcOrd="0" destOrd="0" presId="urn:microsoft.com/office/officeart/2005/8/layout/vList2"/>
    <dgm:cxn modelId="{43B46FE8-B2A0-4071-A6E2-C994201901E5}" type="presOf" srcId="{5BC65DE4-8F87-4871-84A4-2777A7206A72}" destId="{B52129D6-DD46-40DB-97A5-6ABCEB7C4366}" srcOrd="0" destOrd="0" presId="urn:microsoft.com/office/officeart/2005/8/layout/vList2"/>
    <dgm:cxn modelId="{E591BE65-ED16-42FA-9C92-9731B109619C}" type="presParOf" srcId="{47FB7DD3-0A02-4FA9-9683-531EAD4637ED}" destId="{BE3675CA-4B3E-44BF-8874-9FDF8436240A}" srcOrd="0" destOrd="0" presId="urn:microsoft.com/office/officeart/2005/8/layout/vList2"/>
    <dgm:cxn modelId="{47CC4F78-2254-43BF-8783-A50FC1BB4BC0}" type="presParOf" srcId="{47FB7DD3-0A02-4FA9-9683-531EAD4637ED}" destId="{3ED2665F-DF14-42A1-AEC5-F53CAFF18216}" srcOrd="1" destOrd="0" presId="urn:microsoft.com/office/officeart/2005/8/layout/vList2"/>
    <dgm:cxn modelId="{AEC23670-0E94-4EF5-B072-703C2744526C}" type="presParOf" srcId="{47FB7DD3-0A02-4FA9-9683-531EAD4637ED}" destId="{B52129D6-DD46-40DB-97A5-6ABCEB7C4366}" srcOrd="2" destOrd="0" presId="urn:microsoft.com/office/officeart/2005/8/layout/vList2"/>
    <dgm:cxn modelId="{8109F640-9F45-4D6B-8563-9BCCBBEED395}" type="presParOf" srcId="{47FB7DD3-0A02-4FA9-9683-531EAD4637ED}" destId="{4B907594-07CB-4140-99D6-3D291B5CAD80}" srcOrd="3" destOrd="0" presId="urn:microsoft.com/office/officeart/2005/8/layout/vList2"/>
    <dgm:cxn modelId="{0C0F572B-EADC-4AF6-9E8A-C7460CB6957C}" type="presParOf" srcId="{47FB7DD3-0A02-4FA9-9683-531EAD4637ED}" destId="{F72867EB-F720-4BA4-B01F-52D79B019B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549453-EBEB-430A-B70B-A485CBA7C00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BE3E58-F923-4C88-9C7B-6CDD2E5BA9A0}">
      <dgm:prSet custT="1"/>
      <dgm:spPr/>
      <dgm:t>
        <a:bodyPr/>
        <a:lstStyle/>
        <a:p>
          <a:r>
            <a:rPr lang="en-US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Study Skills </a:t>
          </a:r>
        </a:p>
      </dgm:t>
    </dgm:pt>
    <dgm:pt modelId="{3B508234-95C6-492C-8854-3077B1C08D92}" type="parTrans" cxnId="{93FEAC6B-0EA0-42B8-AE0F-835892E3869F}">
      <dgm:prSet/>
      <dgm:spPr/>
      <dgm:t>
        <a:bodyPr/>
        <a:lstStyle/>
        <a:p>
          <a:endParaRPr lang="en-US"/>
        </a:p>
      </dgm:t>
    </dgm:pt>
    <dgm:pt modelId="{A75D7C6E-CB85-442C-9BE7-254CB12F9615}" type="sibTrans" cxnId="{93FEAC6B-0EA0-42B8-AE0F-835892E3869F}">
      <dgm:prSet/>
      <dgm:spPr/>
      <dgm:t>
        <a:bodyPr/>
        <a:lstStyle/>
        <a:p>
          <a:endParaRPr lang="en-US"/>
        </a:p>
      </dgm:t>
    </dgm:pt>
    <dgm:pt modelId="{5BC65DE4-8F87-4871-84A4-2777A7206A72}">
      <dgm:prSet custT="1"/>
      <dgm:spPr/>
      <dgm:t>
        <a:bodyPr/>
        <a:lstStyle/>
        <a:p>
          <a:r>
            <a:rPr lang="en-US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Research</a:t>
          </a:r>
        </a:p>
      </dgm:t>
    </dgm:pt>
    <dgm:pt modelId="{03C4F9D7-F853-48B2-8F48-4931A60AC8BF}" type="sibTrans" cxnId="{9E304436-D1D4-4217-98C1-619BA78A0FDC}">
      <dgm:prSet/>
      <dgm:spPr/>
      <dgm:t>
        <a:bodyPr/>
        <a:lstStyle/>
        <a:p>
          <a:endParaRPr lang="en-US"/>
        </a:p>
      </dgm:t>
    </dgm:pt>
    <dgm:pt modelId="{0076677F-5B8B-4277-93A7-636CCA4926EF}" type="parTrans" cxnId="{9E304436-D1D4-4217-98C1-619BA78A0FDC}">
      <dgm:prSet/>
      <dgm:spPr/>
      <dgm:t>
        <a:bodyPr/>
        <a:lstStyle/>
        <a:p>
          <a:endParaRPr lang="en-US"/>
        </a:p>
      </dgm:t>
    </dgm:pt>
    <dgm:pt modelId="{A26D0058-D9E3-456D-A1C9-14740549464D}">
      <dgm:prSet custT="1"/>
      <dgm:spPr/>
      <dgm:t>
        <a:bodyPr/>
        <a:lstStyle/>
        <a:p>
          <a:r>
            <a:rPr lang="en-US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Writing</a:t>
          </a:r>
        </a:p>
      </dgm:t>
    </dgm:pt>
    <dgm:pt modelId="{3D907E51-A916-44BB-9810-EC18B580F12F}" type="sibTrans" cxnId="{3FE42B8D-C9D6-4559-9C66-9D120AABD04E}">
      <dgm:prSet/>
      <dgm:spPr/>
      <dgm:t>
        <a:bodyPr/>
        <a:lstStyle/>
        <a:p>
          <a:endParaRPr lang="en-US"/>
        </a:p>
      </dgm:t>
    </dgm:pt>
    <dgm:pt modelId="{1ADA5351-309C-4CC2-9011-CAC1BE8301C8}" type="parTrans" cxnId="{3FE42B8D-C9D6-4559-9C66-9D120AABD04E}">
      <dgm:prSet/>
      <dgm:spPr/>
      <dgm:t>
        <a:bodyPr/>
        <a:lstStyle/>
        <a:p>
          <a:endParaRPr lang="en-US"/>
        </a:p>
      </dgm:t>
    </dgm:pt>
    <dgm:pt modelId="{47FB7DD3-0A02-4FA9-9683-531EAD4637ED}" type="pres">
      <dgm:prSet presAssocID="{1F549453-EBEB-430A-B70B-A485CBA7C00D}" presName="linear" presStyleCnt="0">
        <dgm:presLayoutVars>
          <dgm:animLvl val="lvl"/>
          <dgm:resizeHandles val="exact"/>
        </dgm:presLayoutVars>
      </dgm:prSet>
      <dgm:spPr/>
    </dgm:pt>
    <dgm:pt modelId="{BE3675CA-4B3E-44BF-8874-9FDF8436240A}" type="pres">
      <dgm:prSet presAssocID="{75BE3E58-F923-4C88-9C7B-6CDD2E5BA9A0}" presName="parentText" presStyleLbl="node1" presStyleIdx="0" presStyleCnt="3" custLinFactNeighborX="0" custLinFactNeighborY="-50719">
        <dgm:presLayoutVars>
          <dgm:chMax val="0"/>
          <dgm:bulletEnabled val="1"/>
        </dgm:presLayoutVars>
      </dgm:prSet>
      <dgm:spPr/>
    </dgm:pt>
    <dgm:pt modelId="{3ED2665F-DF14-42A1-AEC5-F53CAFF18216}" type="pres">
      <dgm:prSet presAssocID="{A75D7C6E-CB85-442C-9BE7-254CB12F9615}" presName="spacer" presStyleCnt="0"/>
      <dgm:spPr/>
    </dgm:pt>
    <dgm:pt modelId="{B52129D6-DD46-40DB-97A5-6ABCEB7C4366}" type="pres">
      <dgm:prSet presAssocID="{5BC65DE4-8F87-4871-84A4-2777A7206A72}" presName="parentText" presStyleLbl="node1" presStyleIdx="1" presStyleCnt="3" custLinFactNeighborX="-3158" custLinFactNeighborY="52106">
        <dgm:presLayoutVars>
          <dgm:chMax val="0"/>
          <dgm:bulletEnabled val="1"/>
        </dgm:presLayoutVars>
      </dgm:prSet>
      <dgm:spPr/>
    </dgm:pt>
    <dgm:pt modelId="{4B907594-07CB-4140-99D6-3D291B5CAD80}" type="pres">
      <dgm:prSet presAssocID="{03C4F9D7-F853-48B2-8F48-4931A60AC8BF}" presName="spacer" presStyleCnt="0"/>
      <dgm:spPr/>
    </dgm:pt>
    <dgm:pt modelId="{F72867EB-F720-4BA4-B01F-52D79B019BFC}" type="pres">
      <dgm:prSet presAssocID="{A26D0058-D9E3-456D-A1C9-14740549464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E304436-D1D4-4217-98C1-619BA78A0FDC}" srcId="{1F549453-EBEB-430A-B70B-A485CBA7C00D}" destId="{5BC65DE4-8F87-4871-84A4-2777A7206A72}" srcOrd="1" destOrd="0" parTransId="{0076677F-5B8B-4277-93A7-636CCA4926EF}" sibTransId="{03C4F9D7-F853-48B2-8F48-4931A60AC8BF}"/>
    <dgm:cxn modelId="{93FEAC6B-0EA0-42B8-AE0F-835892E3869F}" srcId="{1F549453-EBEB-430A-B70B-A485CBA7C00D}" destId="{75BE3E58-F923-4C88-9C7B-6CDD2E5BA9A0}" srcOrd="0" destOrd="0" parTransId="{3B508234-95C6-492C-8854-3077B1C08D92}" sibTransId="{A75D7C6E-CB85-442C-9BE7-254CB12F9615}"/>
    <dgm:cxn modelId="{5C80A055-7F53-4DE2-A976-A0DCB0C02746}" type="presOf" srcId="{A26D0058-D9E3-456D-A1C9-14740549464D}" destId="{F72867EB-F720-4BA4-B01F-52D79B019BFC}" srcOrd="0" destOrd="0" presId="urn:microsoft.com/office/officeart/2005/8/layout/vList2"/>
    <dgm:cxn modelId="{3FE42B8D-C9D6-4559-9C66-9D120AABD04E}" srcId="{1F549453-EBEB-430A-B70B-A485CBA7C00D}" destId="{A26D0058-D9E3-456D-A1C9-14740549464D}" srcOrd="2" destOrd="0" parTransId="{1ADA5351-309C-4CC2-9011-CAC1BE8301C8}" sibTransId="{3D907E51-A916-44BB-9810-EC18B580F12F}"/>
    <dgm:cxn modelId="{6A571AB8-94F1-4F62-96B0-0E596CA904AF}" type="presOf" srcId="{1F549453-EBEB-430A-B70B-A485CBA7C00D}" destId="{47FB7DD3-0A02-4FA9-9683-531EAD4637ED}" srcOrd="0" destOrd="0" presId="urn:microsoft.com/office/officeart/2005/8/layout/vList2"/>
    <dgm:cxn modelId="{6CDA52BA-06D4-426D-A03C-049FD14E38E1}" type="presOf" srcId="{75BE3E58-F923-4C88-9C7B-6CDD2E5BA9A0}" destId="{BE3675CA-4B3E-44BF-8874-9FDF8436240A}" srcOrd="0" destOrd="0" presId="urn:microsoft.com/office/officeart/2005/8/layout/vList2"/>
    <dgm:cxn modelId="{43B46FE8-B2A0-4071-A6E2-C994201901E5}" type="presOf" srcId="{5BC65DE4-8F87-4871-84A4-2777A7206A72}" destId="{B52129D6-DD46-40DB-97A5-6ABCEB7C4366}" srcOrd="0" destOrd="0" presId="urn:microsoft.com/office/officeart/2005/8/layout/vList2"/>
    <dgm:cxn modelId="{E591BE65-ED16-42FA-9C92-9731B109619C}" type="presParOf" srcId="{47FB7DD3-0A02-4FA9-9683-531EAD4637ED}" destId="{BE3675CA-4B3E-44BF-8874-9FDF8436240A}" srcOrd="0" destOrd="0" presId="urn:microsoft.com/office/officeart/2005/8/layout/vList2"/>
    <dgm:cxn modelId="{47CC4F78-2254-43BF-8783-A50FC1BB4BC0}" type="presParOf" srcId="{47FB7DD3-0A02-4FA9-9683-531EAD4637ED}" destId="{3ED2665F-DF14-42A1-AEC5-F53CAFF18216}" srcOrd="1" destOrd="0" presId="urn:microsoft.com/office/officeart/2005/8/layout/vList2"/>
    <dgm:cxn modelId="{AEC23670-0E94-4EF5-B072-703C2744526C}" type="presParOf" srcId="{47FB7DD3-0A02-4FA9-9683-531EAD4637ED}" destId="{B52129D6-DD46-40DB-97A5-6ABCEB7C4366}" srcOrd="2" destOrd="0" presId="urn:microsoft.com/office/officeart/2005/8/layout/vList2"/>
    <dgm:cxn modelId="{8109F640-9F45-4D6B-8563-9BCCBBEED395}" type="presParOf" srcId="{47FB7DD3-0A02-4FA9-9683-531EAD4637ED}" destId="{4B907594-07CB-4140-99D6-3D291B5CAD80}" srcOrd="3" destOrd="0" presId="urn:microsoft.com/office/officeart/2005/8/layout/vList2"/>
    <dgm:cxn modelId="{0C0F572B-EADC-4AF6-9E8A-C7460CB6957C}" type="presParOf" srcId="{47FB7DD3-0A02-4FA9-9683-531EAD4637ED}" destId="{F72867EB-F720-4BA4-B01F-52D79B019B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F549453-EBEB-430A-B70B-A485CBA7C00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C65DE4-8F87-4871-84A4-2777A7206A72}">
      <dgm:prSet custT="1"/>
      <dgm:spPr/>
      <dgm:t>
        <a:bodyPr/>
        <a:lstStyle/>
        <a:p>
          <a:r>
            <a:rPr lang="en-US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Personal</a:t>
          </a:r>
        </a:p>
      </dgm:t>
    </dgm:pt>
    <dgm:pt modelId="{0076677F-5B8B-4277-93A7-636CCA4926EF}" type="parTrans" cxnId="{9E304436-D1D4-4217-98C1-619BA78A0FDC}">
      <dgm:prSet/>
      <dgm:spPr/>
      <dgm:t>
        <a:bodyPr/>
        <a:lstStyle/>
        <a:p>
          <a:endParaRPr lang="en-US"/>
        </a:p>
      </dgm:t>
    </dgm:pt>
    <dgm:pt modelId="{03C4F9D7-F853-48B2-8F48-4931A60AC8BF}" type="sibTrans" cxnId="{9E304436-D1D4-4217-98C1-619BA78A0FDC}">
      <dgm:prSet/>
      <dgm:spPr/>
      <dgm:t>
        <a:bodyPr/>
        <a:lstStyle/>
        <a:p>
          <a:endParaRPr lang="en-US"/>
        </a:p>
      </dgm:t>
    </dgm:pt>
    <dgm:pt modelId="{A26D0058-D9E3-456D-A1C9-14740549464D}">
      <dgm:prSet custT="1"/>
      <dgm:spPr/>
      <dgm:t>
        <a:bodyPr/>
        <a:lstStyle/>
        <a:p>
          <a:r>
            <a:rPr lang="en-US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Supportive and flexible</a:t>
          </a:r>
        </a:p>
      </dgm:t>
    </dgm:pt>
    <dgm:pt modelId="{1ADA5351-309C-4CC2-9011-CAC1BE8301C8}" type="parTrans" cxnId="{3FE42B8D-C9D6-4559-9C66-9D120AABD04E}">
      <dgm:prSet/>
      <dgm:spPr/>
      <dgm:t>
        <a:bodyPr/>
        <a:lstStyle/>
        <a:p>
          <a:endParaRPr lang="en-US"/>
        </a:p>
      </dgm:t>
    </dgm:pt>
    <dgm:pt modelId="{3D907E51-A916-44BB-9810-EC18B580F12F}" type="sibTrans" cxnId="{3FE42B8D-C9D6-4559-9C66-9D120AABD04E}">
      <dgm:prSet/>
      <dgm:spPr/>
      <dgm:t>
        <a:bodyPr/>
        <a:lstStyle/>
        <a:p>
          <a:endParaRPr lang="en-US"/>
        </a:p>
      </dgm:t>
    </dgm:pt>
    <dgm:pt modelId="{75BE3E58-F923-4C88-9C7B-6CDD2E5BA9A0}">
      <dgm:prSet custT="1"/>
      <dgm:spPr/>
      <dgm:t>
        <a:bodyPr/>
        <a:lstStyle/>
        <a:p>
          <a:r>
            <a:rPr lang="en-US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Life</a:t>
          </a:r>
        </a:p>
      </dgm:t>
    </dgm:pt>
    <dgm:pt modelId="{A75D7C6E-CB85-442C-9BE7-254CB12F9615}" type="sibTrans" cxnId="{93FEAC6B-0EA0-42B8-AE0F-835892E3869F}">
      <dgm:prSet/>
      <dgm:spPr/>
      <dgm:t>
        <a:bodyPr/>
        <a:lstStyle/>
        <a:p>
          <a:endParaRPr lang="en-US"/>
        </a:p>
      </dgm:t>
    </dgm:pt>
    <dgm:pt modelId="{3B508234-95C6-492C-8854-3077B1C08D92}" type="parTrans" cxnId="{93FEAC6B-0EA0-42B8-AE0F-835892E3869F}">
      <dgm:prSet/>
      <dgm:spPr/>
      <dgm:t>
        <a:bodyPr/>
        <a:lstStyle/>
        <a:p>
          <a:endParaRPr lang="en-US"/>
        </a:p>
      </dgm:t>
    </dgm:pt>
    <dgm:pt modelId="{47FB7DD3-0A02-4FA9-9683-531EAD4637ED}" type="pres">
      <dgm:prSet presAssocID="{1F549453-EBEB-430A-B70B-A485CBA7C00D}" presName="linear" presStyleCnt="0">
        <dgm:presLayoutVars>
          <dgm:animLvl val="lvl"/>
          <dgm:resizeHandles val="exact"/>
        </dgm:presLayoutVars>
      </dgm:prSet>
      <dgm:spPr/>
    </dgm:pt>
    <dgm:pt modelId="{BE3675CA-4B3E-44BF-8874-9FDF8436240A}" type="pres">
      <dgm:prSet presAssocID="{75BE3E58-F923-4C88-9C7B-6CDD2E5BA9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ED2665F-DF14-42A1-AEC5-F53CAFF18216}" type="pres">
      <dgm:prSet presAssocID="{A75D7C6E-CB85-442C-9BE7-254CB12F9615}" presName="spacer" presStyleCnt="0"/>
      <dgm:spPr/>
    </dgm:pt>
    <dgm:pt modelId="{B52129D6-DD46-40DB-97A5-6ABCEB7C4366}" type="pres">
      <dgm:prSet presAssocID="{5BC65DE4-8F87-4871-84A4-2777A7206A72}" presName="parentText" presStyleLbl="node1" presStyleIdx="1" presStyleCnt="3" custLinFactNeighborX="0" custLinFactNeighborY="53345">
        <dgm:presLayoutVars>
          <dgm:chMax val="0"/>
          <dgm:bulletEnabled val="1"/>
        </dgm:presLayoutVars>
      </dgm:prSet>
      <dgm:spPr/>
    </dgm:pt>
    <dgm:pt modelId="{4B907594-07CB-4140-99D6-3D291B5CAD80}" type="pres">
      <dgm:prSet presAssocID="{03C4F9D7-F853-48B2-8F48-4931A60AC8BF}" presName="spacer" presStyleCnt="0"/>
      <dgm:spPr/>
    </dgm:pt>
    <dgm:pt modelId="{F72867EB-F720-4BA4-B01F-52D79B019BFC}" type="pres">
      <dgm:prSet presAssocID="{A26D0058-D9E3-456D-A1C9-14740549464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E304436-D1D4-4217-98C1-619BA78A0FDC}" srcId="{1F549453-EBEB-430A-B70B-A485CBA7C00D}" destId="{5BC65DE4-8F87-4871-84A4-2777A7206A72}" srcOrd="1" destOrd="0" parTransId="{0076677F-5B8B-4277-93A7-636CCA4926EF}" sibTransId="{03C4F9D7-F853-48B2-8F48-4931A60AC8BF}"/>
    <dgm:cxn modelId="{93FEAC6B-0EA0-42B8-AE0F-835892E3869F}" srcId="{1F549453-EBEB-430A-B70B-A485CBA7C00D}" destId="{75BE3E58-F923-4C88-9C7B-6CDD2E5BA9A0}" srcOrd="0" destOrd="0" parTransId="{3B508234-95C6-492C-8854-3077B1C08D92}" sibTransId="{A75D7C6E-CB85-442C-9BE7-254CB12F9615}"/>
    <dgm:cxn modelId="{5C80A055-7F53-4DE2-A976-A0DCB0C02746}" type="presOf" srcId="{A26D0058-D9E3-456D-A1C9-14740549464D}" destId="{F72867EB-F720-4BA4-B01F-52D79B019BFC}" srcOrd="0" destOrd="0" presId="urn:microsoft.com/office/officeart/2005/8/layout/vList2"/>
    <dgm:cxn modelId="{3FE42B8D-C9D6-4559-9C66-9D120AABD04E}" srcId="{1F549453-EBEB-430A-B70B-A485CBA7C00D}" destId="{A26D0058-D9E3-456D-A1C9-14740549464D}" srcOrd="2" destOrd="0" parTransId="{1ADA5351-309C-4CC2-9011-CAC1BE8301C8}" sibTransId="{3D907E51-A916-44BB-9810-EC18B580F12F}"/>
    <dgm:cxn modelId="{6A571AB8-94F1-4F62-96B0-0E596CA904AF}" type="presOf" srcId="{1F549453-EBEB-430A-B70B-A485CBA7C00D}" destId="{47FB7DD3-0A02-4FA9-9683-531EAD4637ED}" srcOrd="0" destOrd="0" presId="urn:microsoft.com/office/officeart/2005/8/layout/vList2"/>
    <dgm:cxn modelId="{6CDA52BA-06D4-426D-A03C-049FD14E38E1}" type="presOf" srcId="{75BE3E58-F923-4C88-9C7B-6CDD2E5BA9A0}" destId="{BE3675CA-4B3E-44BF-8874-9FDF8436240A}" srcOrd="0" destOrd="0" presId="urn:microsoft.com/office/officeart/2005/8/layout/vList2"/>
    <dgm:cxn modelId="{43B46FE8-B2A0-4071-A6E2-C994201901E5}" type="presOf" srcId="{5BC65DE4-8F87-4871-84A4-2777A7206A72}" destId="{B52129D6-DD46-40DB-97A5-6ABCEB7C4366}" srcOrd="0" destOrd="0" presId="urn:microsoft.com/office/officeart/2005/8/layout/vList2"/>
    <dgm:cxn modelId="{E591BE65-ED16-42FA-9C92-9731B109619C}" type="presParOf" srcId="{47FB7DD3-0A02-4FA9-9683-531EAD4637ED}" destId="{BE3675CA-4B3E-44BF-8874-9FDF8436240A}" srcOrd="0" destOrd="0" presId="urn:microsoft.com/office/officeart/2005/8/layout/vList2"/>
    <dgm:cxn modelId="{47CC4F78-2254-43BF-8783-A50FC1BB4BC0}" type="presParOf" srcId="{47FB7DD3-0A02-4FA9-9683-531EAD4637ED}" destId="{3ED2665F-DF14-42A1-AEC5-F53CAFF18216}" srcOrd="1" destOrd="0" presId="urn:microsoft.com/office/officeart/2005/8/layout/vList2"/>
    <dgm:cxn modelId="{AEC23670-0E94-4EF5-B072-703C2744526C}" type="presParOf" srcId="{47FB7DD3-0A02-4FA9-9683-531EAD4637ED}" destId="{B52129D6-DD46-40DB-97A5-6ABCEB7C4366}" srcOrd="2" destOrd="0" presId="urn:microsoft.com/office/officeart/2005/8/layout/vList2"/>
    <dgm:cxn modelId="{8109F640-9F45-4D6B-8563-9BCCBBEED395}" type="presParOf" srcId="{47FB7DD3-0A02-4FA9-9683-531EAD4637ED}" destId="{4B907594-07CB-4140-99D6-3D291B5CAD80}" srcOrd="3" destOrd="0" presId="urn:microsoft.com/office/officeart/2005/8/layout/vList2"/>
    <dgm:cxn modelId="{0C0F572B-EADC-4AF6-9E8A-C7460CB6957C}" type="presParOf" srcId="{47FB7DD3-0A02-4FA9-9683-531EAD4637ED}" destId="{F72867EB-F720-4BA4-B01F-52D79B019B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3675CA-4B3E-44BF-8874-9FDF8436240A}">
      <dsp:nvSpPr>
        <dsp:cNvPr id="0" name=""/>
        <dsp:cNvSpPr/>
      </dsp:nvSpPr>
      <dsp:spPr>
        <a:xfrm>
          <a:off x="0" y="294670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Walking blind</a:t>
          </a:r>
          <a:endParaRPr lang="en-US" sz="36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9399" y="354069"/>
        <a:ext cx="5137413" cy="1098002"/>
      </dsp:txXfrm>
    </dsp:sp>
    <dsp:sp modelId="{B52129D6-DD46-40DB-97A5-6ABCEB7C4366}">
      <dsp:nvSpPr>
        <dsp:cNvPr id="0" name=""/>
        <dsp:cNvSpPr/>
      </dsp:nvSpPr>
      <dsp:spPr>
        <a:xfrm>
          <a:off x="0" y="1796212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Shaky ground</a:t>
          </a:r>
          <a:endParaRPr lang="en-US" sz="36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9399" y="1855611"/>
        <a:ext cx="5137413" cy="1098002"/>
      </dsp:txXfrm>
    </dsp:sp>
    <dsp:sp modelId="{F72867EB-F720-4BA4-B01F-52D79B019BFC}">
      <dsp:nvSpPr>
        <dsp:cNvPr id="0" name=""/>
        <dsp:cNvSpPr/>
      </dsp:nvSpPr>
      <dsp:spPr>
        <a:xfrm>
          <a:off x="0" y="3102670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unknown</a:t>
          </a:r>
          <a:endParaRPr lang="en-US" sz="36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9399" y="3162069"/>
        <a:ext cx="5137413" cy="1098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21DD41-79A7-4CEE-81DA-953E977C5A12}">
      <dsp:nvSpPr>
        <dsp:cNvPr id="0" name=""/>
        <dsp:cNvSpPr/>
      </dsp:nvSpPr>
      <dsp:spPr>
        <a:xfrm>
          <a:off x="1289399" y="320248"/>
          <a:ext cx="925945" cy="9259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55A0B-8C31-40C7-A78C-9BF26F2FB1C2}">
      <dsp:nvSpPr>
        <dsp:cNvPr id="0" name=""/>
        <dsp:cNvSpPr/>
      </dsp:nvSpPr>
      <dsp:spPr>
        <a:xfrm>
          <a:off x="723544" y="1549384"/>
          <a:ext cx="20576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Inspired</a:t>
          </a:r>
          <a:endParaRPr lang="en-US" sz="3600" b="1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723544" y="1549384"/>
        <a:ext cx="2057655" cy="720000"/>
      </dsp:txXfrm>
    </dsp:sp>
    <dsp:sp modelId="{499D9C9B-C32B-49E3-A313-E71E7D35A642}">
      <dsp:nvSpPr>
        <dsp:cNvPr id="0" name=""/>
        <dsp:cNvSpPr/>
      </dsp:nvSpPr>
      <dsp:spPr>
        <a:xfrm>
          <a:off x="3707144" y="320248"/>
          <a:ext cx="925945" cy="9259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AD232-45CD-403F-BFCA-BD3EF8EB16EE}">
      <dsp:nvSpPr>
        <dsp:cNvPr id="0" name=""/>
        <dsp:cNvSpPr/>
      </dsp:nvSpPr>
      <dsp:spPr>
        <a:xfrm>
          <a:off x="3141289" y="1549384"/>
          <a:ext cx="20576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Positive</a:t>
          </a:r>
          <a:endParaRPr lang="en-US" sz="36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3141289" y="1549384"/>
        <a:ext cx="2057655" cy="720000"/>
      </dsp:txXfrm>
    </dsp:sp>
    <dsp:sp modelId="{0C44022C-C547-48E0-B84C-96A6E4671793}">
      <dsp:nvSpPr>
        <dsp:cNvPr id="0" name=""/>
        <dsp:cNvSpPr/>
      </dsp:nvSpPr>
      <dsp:spPr>
        <a:xfrm>
          <a:off x="2498271" y="2783798"/>
          <a:ext cx="925945" cy="9259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7793A-A610-49CF-8D3F-E33F90ABAC3C}">
      <dsp:nvSpPr>
        <dsp:cNvPr id="0" name=""/>
        <dsp:cNvSpPr/>
      </dsp:nvSpPr>
      <dsp:spPr>
        <a:xfrm>
          <a:off x="1932416" y="4012934"/>
          <a:ext cx="20576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Confident</a:t>
          </a:r>
          <a:endParaRPr lang="en-US" sz="3600" b="1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32416" y="4012934"/>
        <a:ext cx="2057655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3675CA-4B3E-44BF-8874-9FDF8436240A}">
      <dsp:nvSpPr>
        <dsp:cNvPr id="0" name=""/>
        <dsp:cNvSpPr/>
      </dsp:nvSpPr>
      <dsp:spPr>
        <a:xfrm>
          <a:off x="0" y="294670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Flexibility</a:t>
          </a:r>
        </a:p>
      </dsp:txBody>
      <dsp:txXfrm>
        <a:off x="59399" y="354069"/>
        <a:ext cx="5137413" cy="1098002"/>
      </dsp:txXfrm>
    </dsp:sp>
    <dsp:sp modelId="{B52129D6-DD46-40DB-97A5-6ABCEB7C4366}">
      <dsp:nvSpPr>
        <dsp:cNvPr id="0" name=""/>
        <dsp:cNvSpPr/>
      </dsp:nvSpPr>
      <dsp:spPr>
        <a:xfrm>
          <a:off x="0" y="1796212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Learning Curve</a:t>
          </a:r>
        </a:p>
      </dsp:txBody>
      <dsp:txXfrm>
        <a:off x="59399" y="1855611"/>
        <a:ext cx="5137413" cy="1098002"/>
      </dsp:txXfrm>
    </dsp:sp>
    <dsp:sp modelId="{F72867EB-F720-4BA4-B01F-52D79B019BFC}">
      <dsp:nvSpPr>
        <dsp:cNvPr id="0" name=""/>
        <dsp:cNvSpPr/>
      </dsp:nvSpPr>
      <dsp:spPr>
        <a:xfrm>
          <a:off x="0" y="3039258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Adapting</a:t>
          </a:r>
        </a:p>
      </dsp:txBody>
      <dsp:txXfrm>
        <a:off x="59399" y="3098657"/>
        <a:ext cx="5137413" cy="10980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3675CA-4B3E-44BF-8874-9FDF8436240A}">
      <dsp:nvSpPr>
        <dsp:cNvPr id="0" name=""/>
        <dsp:cNvSpPr/>
      </dsp:nvSpPr>
      <dsp:spPr>
        <a:xfrm>
          <a:off x="0" y="199724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Study Skills </a:t>
          </a:r>
        </a:p>
      </dsp:txBody>
      <dsp:txXfrm>
        <a:off x="59399" y="259123"/>
        <a:ext cx="5137413" cy="1098002"/>
      </dsp:txXfrm>
    </dsp:sp>
    <dsp:sp modelId="{B52129D6-DD46-40DB-97A5-6ABCEB7C4366}">
      <dsp:nvSpPr>
        <dsp:cNvPr id="0" name=""/>
        <dsp:cNvSpPr/>
      </dsp:nvSpPr>
      <dsp:spPr>
        <a:xfrm>
          <a:off x="0" y="1796212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Research</a:t>
          </a:r>
        </a:p>
      </dsp:txBody>
      <dsp:txXfrm>
        <a:off x="59399" y="1855611"/>
        <a:ext cx="5137413" cy="1098002"/>
      </dsp:txXfrm>
    </dsp:sp>
    <dsp:sp modelId="{F72867EB-F720-4BA4-B01F-52D79B019BFC}">
      <dsp:nvSpPr>
        <dsp:cNvPr id="0" name=""/>
        <dsp:cNvSpPr/>
      </dsp:nvSpPr>
      <dsp:spPr>
        <a:xfrm>
          <a:off x="0" y="3102670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Writing</a:t>
          </a:r>
        </a:p>
      </dsp:txBody>
      <dsp:txXfrm>
        <a:off x="59399" y="3162069"/>
        <a:ext cx="5137413" cy="10980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3675CA-4B3E-44BF-8874-9FDF8436240A}">
      <dsp:nvSpPr>
        <dsp:cNvPr id="0" name=""/>
        <dsp:cNvSpPr/>
      </dsp:nvSpPr>
      <dsp:spPr>
        <a:xfrm>
          <a:off x="0" y="294670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Life</a:t>
          </a:r>
        </a:p>
      </dsp:txBody>
      <dsp:txXfrm>
        <a:off x="59399" y="354069"/>
        <a:ext cx="5137413" cy="1098002"/>
      </dsp:txXfrm>
    </dsp:sp>
    <dsp:sp modelId="{B52129D6-DD46-40DB-97A5-6ABCEB7C4366}">
      <dsp:nvSpPr>
        <dsp:cNvPr id="0" name=""/>
        <dsp:cNvSpPr/>
      </dsp:nvSpPr>
      <dsp:spPr>
        <a:xfrm>
          <a:off x="0" y="1798532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Personal</a:t>
          </a:r>
        </a:p>
      </dsp:txBody>
      <dsp:txXfrm>
        <a:off x="59399" y="1857931"/>
        <a:ext cx="5137413" cy="1098002"/>
      </dsp:txXfrm>
    </dsp:sp>
    <dsp:sp modelId="{F72867EB-F720-4BA4-B01F-52D79B019BFC}">
      <dsp:nvSpPr>
        <dsp:cNvPr id="0" name=""/>
        <dsp:cNvSpPr/>
      </dsp:nvSpPr>
      <dsp:spPr>
        <a:xfrm>
          <a:off x="0" y="3102670"/>
          <a:ext cx="5256211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Supportive and flexible</a:t>
          </a:r>
        </a:p>
      </dsp:txBody>
      <dsp:txXfrm>
        <a:off x="59399" y="3162069"/>
        <a:ext cx="5137413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1AAC6B-0305-4FFE-8DBF-3DADA61CE337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675D2-866C-4CC3-AEFA-1EB16568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71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675D2-866C-4CC3-AEFA-1EB16568FC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4270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675D2-866C-4CC3-AEFA-1EB16568FC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563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675D2-866C-4CC3-AEFA-1EB16568FC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672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675D2-866C-4CC3-AEFA-1EB16568FC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9688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675D2-866C-4CC3-AEFA-1EB16568FC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848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B5883-038C-4696-8E27-1811E470D6D4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507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6069-8263-4296-913A-BC2234E8D32B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707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F5005-EC25-4FB9-B19B-2437F0B120D2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467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83B5C-2325-42FF-AF91-C1451D9D66CC}" type="datetime1">
              <a:rPr lang="en-US" smtClean="0"/>
              <a:t>5/19/2024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410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DB08-3B01-46DD-99F2-F6F6334EA669}" type="datetime1">
              <a:rPr lang="en-US" smtClean="0"/>
              <a:t>5/19/2024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89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2AC11-ACC3-4129-BBD7-C580BF1A4EE7}" type="datetime1">
              <a:rPr lang="en-US" smtClean="0"/>
              <a:t>5/19/2024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494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0F7F3-E406-44E2-93AF-674B3F1A2E51}" type="datetime1">
              <a:rPr lang="en-US" smtClean="0"/>
              <a:t>5/19/2024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73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1DD93-7C9D-4E53-81F0-DDE57FEA7EDB}" type="datetime1">
              <a:rPr lang="en-US" smtClean="0"/>
              <a:t>5/19/2024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208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7BC28-59DE-4F83-B4A1-497203279FAD}" type="datetime1">
              <a:rPr lang="en-US" smtClean="0"/>
              <a:t>5/19/2024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621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8A6D4-154B-4E4D-9001-7A6C328D243E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539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80999-9BD6-4929-BDEC-B84E21C16701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802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0BDC4764-F656-4735-9820-9886F8DF1D6A}" type="datetime1">
              <a:rPr lang="en-US" smtClean="0"/>
              <a:t>5/19/2024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399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openxmlformats.org/officeDocument/2006/relationships/diagramColors" Target="../diagrams/colors3.xml"/><Relationship Id="rId3" Type="http://schemas.openxmlformats.org/officeDocument/2006/relationships/hyperlink" Target="http://www.hiclipart/" TargetMode="External"/><Relationship Id="rId7" Type="http://schemas.openxmlformats.org/officeDocument/2006/relationships/diagramColors" Target="../diagrams/colors2.xml"/><Relationship Id="rId12" Type="http://schemas.openxmlformats.org/officeDocument/2006/relationships/diagramQuickStyle" Target="../diagrams/quickStyl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2.xml"/><Relationship Id="rId11" Type="http://schemas.openxmlformats.org/officeDocument/2006/relationships/diagramLayout" Target="../diagrams/layout3.xml"/><Relationship Id="rId5" Type="http://schemas.openxmlformats.org/officeDocument/2006/relationships/diagramLayout" Target="../diagrams/layout2.xml"/><Relationship Id="rId10" Type="http://schemas.openxmlformats.org/officeDocument/2006/relationships/diagramData" Target="../diagrams/data3.xml"/><Relationship Id="rId4" Type="http://schemas.openxmlformats.org/officeDocument/2006/relationships/diagramData" Target="../diagrams/data2.xml"/><Relationship Id="rId9" Type="http://schemas.openxmlformats.org/officeDocument/2006/relationships/image" Target="../media/image3.jpg"/><Relationship Id="rId14" Type="http://schemas.microsoft.com/office/2007/relationships/diagramDrawing" Target="../diagrams/drawing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7027A-4582-152E-71A9-A3D437544C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1486316"/>
            <a:ext cx="3734014" cy="2719924"/>
          </a:xfrm>
        </p:spPr>
        <p:txBody>
          <a:bodyPr anchor="b">
            <a:normAutofit/>
          </a:bodyPr>
          <a:lstStyle/>
          <a:p>
            <a:pPr algn="l"/>
            <a:r>
              <a:rPr lang="en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Foundation Year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065DDA-5C3B-7BAC-0BAB-79EC6ED4C0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07110"/>
            <a:ext cx="4242770" cy="1579222"/>
          </a:xfr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l"/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 of </a:t>
            </a:r>
            <a:r>
              <a:rPr lang="en-GB" sz="39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Surprises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parklers on glass jar">
            <a:extLst>
              <a:ext uri="{FF2B5EF4-FFF2-40B4-BE49-F238E27FC236}">
                <a16:creationId xmlns:a16="http://schemas.microsoft.com/office/drawing/2014/main" id="{AC63DA8B-DEE3-81B0-C6A1-F43012CAFD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24" r="17323" b="-1"/>
          <a:stretch/>
        </p:blipFill>
        <p:spPr>
          <a:xfrm>
            <a:off x="5347034" y="18298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5353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22CC-23DC-093F-435F-0D67DD366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726" y="600838"/>
            <a:ext cx="3640713" cy="2062594"/>
          </a:xfrm>
        </p:spPr>
        <p:txBody>
          <a:bodyPr anchor="t">
            <a:normAutofit/>
          </a:bodyPr>
          <a:lstStyle/>
          <a:p>
            <a:r>
              <a:rPr lang="en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Stepping forward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2F2504EA-4AA5-34AE-6514-D42CAC3E43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888673"/>
            <a:ext cx="4729739" cy="298031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077F1-C023-183C-FBC2-93D187D578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5" y="5995041"/>
            <a:ext cx="4729738" cy="262121"/>
          </a:xfrm>
        </p:spPr>
        <p:txBody>
          <a:bodyPr anchor="ctr">
            <a:noAutofit/>
          </a:bodyPr>
          <a:lstStyle/>
          <a:p>
            <a:pPr>
              <a:spcAft>
                <a:spcPts val="600"/>
              </a:spcAft>
            </a:pPr>
            <a:r>
              <a:rPr lang="en-US" sz="1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https://clipart-library.com/clipart/ATbKreBkc.htm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164C9-876A-40AC-F19C-A87918AE2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CE1B1-35DE-2FDF-EEB4-BA9CDFC46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F5951C8-9B6C-FBDD-01CF-9E49263B35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9439915"/>
              </p:ext>
            </p:extLst>
          </p:nvPr>
        </p:nvGraphicFramePr>
        <p:xfrm>
          <a:off x="6096001" y="1246908"/>
          <a:ext cx="5256212" cy="4614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" name="Picture 17" descr="A stack of books and pencils">
            <a:extLst>
              <a:ext uri="{FF2B5EF4-FFF2-40B4-BE49-F238E27FC236}">
                <a16:creationId xmlns:a16="http://schemas.microsoft.com/office/drawing/2014/main" id="{19EFEC3C-0F73-8E50-BE5D-4CCBF68DC1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824" y="2888673"/>
            <a:ext cx="4729739" cy="2980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468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22CC-23DC-093F-435F-0D67DD366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726" y="600838"/>
            <a:ext cx="3640713" cy="2062594"/>
          </a:xfrm>
        </p:spPr>
        <p:txBody>
          <a:bodyPr anchor="t">
            <a:normAutofit/>
          </a:bodyPr>
          <a:lstStyle/>
          <a:p>
            <a:r>
              <a:rPr lang="en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Surprised!!!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2F2504EA-4AA5-34AE-6514-D42CAC3E43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90308"/>
            <a:ext cx="4455225" cy="3912780"/>
          </a:xfrm>
        </p:spPr>
        <p:txBody>
          <a:bodyPr/>
          <a:lstStyle/>
          <a:p>
            <a:r>
              <a:rPr lang="en-US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image</a:t>
            </a:r>
            <a:fld id="{2FB1DD93-7C9D-4E53-81F0-DDE57FEA7EDB}" type="datetime1">
              <a:rPr lang="en-US" sz="100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/>
              <a:t>5/19/2024</a:t>
            </a:fld>
            <a:r>
              <a:rPr lang="en-US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www.hiclipart</a:t>
            </a:r>
            <a:r>
              <a:rPr lang="en-US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.com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077F1-C023-183C-FBC2-93D187D578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79F6069-8263-4296-913A-BC2234E8D32B}" type="datetime1">
              <a:rPr lang="en-US" smtClean="0"/>
              <a:pPr>
                <a:spcAft>
                  <a:spcPts val="600"/>
                </a:spcAft>
              </a:pPr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164C9-876A-40AC-F19C-A87918AE2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CE1B1-35DE-2FDF-EEB4-BA9CDFC46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F5951C8-9B6C-FBDD-01CF-9E49263B35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2783491"/>
              </p:ext>
            </p:extLst>
          </p:nvPr>
        </p:nvGraphicFramePr>
        <p:xfrm>
          <a:off x="6096001" y="1246908"/>
          <a:ext cx="5256212" cy="4614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 descr="A cartoon character with eyes and mouth&#10;&#10;Description automatically generated">
            <a:extLst>
              <a:ext uri="{FF2B5EF4-FFF2-40B4-BE49-F238E27FC236}">
                <a16:creationId xmlns:a16="http://schemas.microsoft.com/office/drawing/2014/main" id="{37101260-04D8-36DD-3304-42FFDD85B78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2190307"/>
            <a:ext cx="4533013" cy="3189767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18C4808-CFC7-B968-1DE8-BAB6FECF3D3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27107029"/>
              </p:ext>
            </p:extLst>
          </p:nvPr>
        </p:nvGraphicFramePr>
        <p:xfrm>
          <a:off x="5432898" y="807867"/>
          <a:ext cx="5922489" cy="5053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</p:spTree>
    <p:extLst>
      <p:ext uri="{BB962C8B-B14F-4D97-AF65-F5344CB8AC3E}">
        <p14:creationId xmlns:p14="http://schemas.microsoft.com/office/powerpoint/2010/main" val="82847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22CC-23DC-093F-435F-0D67DD366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726" y="600838"/>
            <a:ext cx="3640713" cy="2062594"/>
          </a:xfrm>
        </p:spPr>
        <p:txBody>
          <a:bodyPr anchor="t">
            <a:normAutofit/>
          </a:bodyPr>
          <a:lstStyle/>
          <a:p>
            <a:r>
              <a:rPr lang="en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Finding my Style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2F2504EA-4AA5-34AE-6514-D42CAC3E43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5710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077F1-C023-183C-FBC2-93D187D578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79F6069-8263-4296-913A-BC2234E8D32B}" type="datetime1">
              <a:rPr lang="en-US" smtClean="0"/>
              <a:pPr>
                <a:spcAft>
                  <a:spcPts val="600"/>
                </a:spcAft>
              </a:pPr>
              <a:t>5/19/2024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164C9-876A-40AC-F19C-A87918AE2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CE1B1-35DE-2FDF-EEB4-BA9CDFC46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F5951C8-9B6C-FBDD-01CF-9E49263B35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7756830"/>
              </p:ext>
            </p:extLst>
          </p:nvPr>
        </p:nvGraphicFramePr>
        <p:xfrm>
          <a:off x="6096001" y="1246908"/>
          <a:ext cx="5256212" cy="4614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EA9CAEB7-ED19-74E7-E9AF-2F4E8EDBE7E9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2" r="11922"/>
          <a:stretch>
            <a:fillRect/>
          </a:stretch>
        </p:blipFill>
        <p:spPr bwMode="auto">
          <a:xfrm>
            <a:off x="877824" y="3000652"/>
            <a:ext cx="3640713" cy="294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863A92-D7E9-B09A-FCA9-7B4DA8A37E38}"/>
              </a:ext>
            </a:extLst>
          </p:cNvPr>
          <p:cNvSpPr txBox="1"/>
          <p:nvPr/>
        </p:nvSpPr>
        <p:spPr>
          <a:xfrm>
            <a:off x="839788" y="6103088"/>
            <a:ext cx="41666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https://media.licdn.com/dms/image/D4D12AQGEWHwds7AOlA/article-cover_image-shrink_720_1280/0/1679505740553?e=2147483647&amp;v=beta&amp;t=RVwI9BSfDAqI21TYqJ6Kz38szpzoQqshh7YxzuYHyGA</a:t>
            </a:r>
          </a:p>
        </p:txBody>
      </p:sp>
    </p:spTree>
    <p:extLst>
      <p:ext uri="{BB962C8B-B14F-4D97-AF65-F5344CB8AC3E}">
        <p14:creationId xmlns:p14="http://schemas.microsoft.com/office/powerpoint/2010/main" val="4178618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22CC-23DC-093F-435F-0D67DD366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7" y="600838"/>
            <a:ext cx="4676217" cy="1579743"/>
          </a:xfrm>
        </p:spPr>
        <p:txBody>
          <a:bodyPr anchor="t">
            <a:normAutofit/>
          </a:bodyPr>
          <a:lstStyle/>
          <a:p>
            <a:r>
              <a:rPr lang="en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new page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2F2504EA-4AA5-34AE-6514-D42CAC3E43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13289"/>
            <a:ext cx="4638182" cy="3510353"/>
          </a:xfrm>
        </p:spPr>
        <p:txBody>
          <a:bodyPr>
            <a:normAutofit/>
          </a:bodyPr>
          <a:lstStyle/>
          <a:p>
            <a:r>
              <a:rPr lang="en-GB" sz="1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Image at: https://www.educationalwave.com/wp-content/uploads/2024/01/benefits_of_academic_exploration.jpg</a:t>
            </a:r>
          </a:p>
          <a:p>
            <a:endPara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077F1-C023-183C-FBC2-93D187D578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79F6069-8263-4296-913A-BC2234E8D32B}" type="datetime1">
              <a:rPr lang="en-US" smtClean="0"/>
              <a:pPr>
                <a:spcAft>
                  <a:spcPts val="600"/>
                </a:spcAft>
              </a:pPr>
              <a:t>5/19/2024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CE1B1-35DE-2FDF-EEB4-BA9CDFC46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F5951C8-9B6C-FBDD-01CF-9E49263B35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6497660"/>
              </p:ext>
            </p:extLst>
          </p:nvPr>
        </p:nvGraphicFramePr>
        <p:xfrm>
          <a:off x="6096001" y="1246908"/>
          <a:ext cx="5256212" cy="4614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2BC266CB-FAD8-161A-BBE1-550A214C9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788" y="2513290"/>
            <a:ext cx="4676218" cy="2868335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7521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22CC-23DC-093F-435F-0D67DD366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726" y="600838"/>
            <a:ext cx="3640713" cy="1759590"/>
          </a:xfrm>
        </p:spPr>
        <p:txBody>
          <a:bodyPr anchor="t">
            <a:normAutofit/>
          </a:bodyPr>
          <a:lstStyle/>
          <a:p>
            <a:r>
              <a:rPr lang="en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Impressions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2F2504EA-4AA5-34AE-6514-D42CAC3E43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4777" y="2663431"/>
            <a:ext cx="3928674" cy="308607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077F1-C023-183C-FBC2-93D187D578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3" y="6052510"/>
            <a:ext cx="3795627" cy="668965"/>
          </a:xfrm>
        </p:spPr>
        <p:txBody>
          <a:bodyPr anchor="ctr">
            <a:noAutofit/>
          </a:bodyPr>
          <a:lstStyle/>
          <a:p>
            <a:pPr>
              <a:spcAft>
                <a:spcPts val="600"/>
              </a:spcAft>
            </a:pPr>
            <a:r>
              <a:rPr lang="en-US" sz="1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Image </a:t>
            </a:r>
            <a:r>
              <a:rPr lang="en-US" sz="1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at:https</a:t>
            </a:r>
            <a:r>
              <a:rPr lang="en-US" sz="1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://www.ecosia.org/images?q=reflect#id=61BCEA8923E91DE7A592439FA19B0D196C9AD1BC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164C9-876A-40AC-F19C-A87918AE2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CE1B1-35DE-2FDF-EEB4-BA9CDFC46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F5951C8-9B6C-FBDD-01CF-9E49263B35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5841149"/>
              </p:ext>
            </p:extLst>
          </p:nvPr>
        </p:nvGraphicFramePr>
        <p:xfrm>
          <a:off x="6096001" y="1246908"/>
          <a:ext cx="5256212" cy="4614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>
            <a:extLst>
              <a:ext uri="{FF2B5EF4-FFF2-40B4-BE49-F238E27FC236}">
                <a16:creationId xmlns:a16="http://schemas.microsoft.com/office/drawing/2014/main" id="{62EEB84E-08CA-BA9A-CD53-AB276FC5AC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758" y="2663431"/>
            <a:ext cx="3640713" cy="3197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665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7027A-4582-152E-71A9-A3D437544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7" y="436418"/>
            <a:ext cx="4219893" cy="2242993"/>
          </a:xfrm>
        </p:spPr>
        <p:txBody>
          <a:bodyPr anchor="t">
            <a:noAutofit/>
          </a:bodyPr>
          <a:lstStyle/>
          <a:p>
            <a:pPr algn="ctr"/>
            <a:r>
              <a:rPr lang="en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Celebration    &amp; </a:t>
            </a:r>
            <a:br>
              <a:rPr lang="en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Completion</a:t>
            </a:r>
          </a:p>
        </p:txBody>
      </p:sp>
      <p:pic>
        <p:nvPicPr>
          <p:cNvPr id="4" name="Picture 3" descr="Sparklers on glass jar">
            <a:extLst>
              <a:ext uri="{FF2B5EF4-FFF2-40B4-BE49-F238E27FC236}">
                <a16:creationId xmlns:a16="http://schemas.microsoft.com/office/drawing/2014/main" id="{AC63DA8B-DEE3-81B0-C6A1-F43012CAFD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71" r="10711" b="2"/>
          <a:stretch/>
        </p:blipFill>
        <p:spPr>
          <a:xfrm>
            <a:off x="5247408" y="919595"/>
            <a:ext cx="6107979" cy="5013614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8065DDA-5C3B-7BAC-0BAB-79EC6ED4C0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7" y="3147236"/>
            <a:ext cx="4219893" cy="3209114"/>
          </a:xfr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Autofit/>
          </a:bodyPr>
          <a:lstStyle/>
          <a:p>
            <a:endParaRPr lang="en-GB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Philosophy  &amp; Anthropology</a:t>
            </a:r>
          </a:p>
          <a:p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 exploration</a:t>
            </a:r>
          </a:p>
          <a:p>
            <a:endParaRPr lang="en-GB" sz="3600" b="1" dirty="0"/>
          </a:p>
        </p:txBody>
      </p:sp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6B6F08DB-0CA8-FF99-FE0E-C62070986A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DF7BC28-59DE-4F83-B4A1-497203279FAD}" type="datetime1">
              <a:rPr lang="en-US" smtClean="0"/>
              <a:pPr>
                <a:spcAft>
                  <a:spcPts val="600"/>
                </a:spcAft>
              </a:pPr>
              <a:t>5/19/2024</a:t>
            </a:fld>
            <a:endParaRPr lang="en-US"/>
          </a:p>
        </p:txBody>
      </p:sp>
      <p:sp>
        <p:nvSpPr>
          <p:cNvPr id="27" name="Footer Placeholder 5">
            <a:extLst>
              <a:ext uri="{FF2B5EF4-FFF2-40B4-BE49-F238E27FC236}">
                <a16:creationId xmlns:a16="http://schemas.microsoft.com/office/drawing/2014/main" id="{392BB91B-6899-E084-CACA-7681DF8FA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28" name="Slide Number Placeholder 6">
            <a:extLst>
              <a:ext uri="{FF2B5EF4-FFF2-40B4-BE49-F238E27FC236}">
                <a16:creationId xmlns:a16="http://schemas.microsoft.com/office/drawing/2014/main" id="{29812AFF-1BFC-6764-E7AC-7AB0A7D7A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50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ohoVogueVTI">
  <a:themeElements>
    <a:clrScheme name="AnalogousFromRegularSeedRightStep">
      <a:dk1>
        <a:srgbClr val="000000"/>
      </a:dk1>
      <a:lt1>
        <a:srgbClr val="FFFFFF"/>
      </a:lt1>
      <a:dk2>
        <a:srgbClr val="1F223C"/>
      </a:dk2>
      <a:lt2>
        <a:srgbClr val="E8E4E2"/>
      </a:lt2>
      <a:accent1>
        <a:srgbClr val="29A5E7"/>
      </a:accent1>
      <a:accent2>
        <a:srgbClr val="1744D5"/>
      </a:accent2>
      <a:accent3>
        <a:srgbClr val="4B29E7"/>
      </a:accent3>
      <a:accent4>
        <a:srgbClr val="8817D5"/>
      </a:accent4>
      <a:accent5>
        <a:srgbClr val="E729E4"/>
      </a:accent5>
      <a:accent6>
        <a:srgbClr val="D51783"/>
      </a:accent6>
      <a:hlink>
        <a:srgbClr val="BF6B3F"/>
      </a:hlink>
      <a:folHlink>
        <a:srgbClr val="7F7F7F"/>
      </a:folHlink>
    </a:clrScheme>
    <a:fontScheme name="Walbaum Display_Aptos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8022F7FC-316B-4DD9-B9EB-BB68CC0DFA6F}" vid="{544DD2C6-9D23-4092-AACF-F55CEAA658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172</Words>
  <Application>Microsoft Office PowerPoint</Application>
  <PresentationFormat>Widescreen</PresentationFormat>
  <Paragraphs>53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Light</vt:lpstr>
      <vt:lpstr>Arial</vt:lpstr>
      <vt:lpstr>Calibri</vt:lpstr>
      <vt:lpstr>Walbaum Display</vt:lpstr>
      <vt:lpstr>BohoVogueVTI</vt:lpstr>
      <vt:lpstr>My Foundation Year</vt:lpstr>
      <vt:lpstr>Stepping forward</vt:lpstr>
      <vt:lpstr>Surprised!!!</vt:lpstr>
      <vt:lpstr>Finding my Style</vt:lpstr>
      <vt:lpstr>A new page</vt:lpstr>
      <vt:lpstr>Impressions</vt:lpstr>
      <vt:lpstr>Celebration    &amp;  Completion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Foundation Year</dc:title>
  <dc:creator>Delyth Mair (2311578)</dc:creator>
  <cp:lastModifiedBy>Delyth Mair (2311578)</cp:lastModifiedBy>
  <cp:revision>1</cp:revision>
  <dcterms:created xsi:type="dcterms:W3CDTF">2024-05-19T11:27:38Z</dcterms:created>
  <dcterms:modified xsi:type="dcterms:W3CDTF">2024-05-19T15:37:19Z</dcterms:modified>
</cp:coreProperties>
</file>