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24"/>
    <p:restoredTop sz="94663"/>
  </p:normalViewPr>
  <p:slideViewPr>
    <p:cSldViewPr snapToGrid="0" snapToObjects="1">
      <p:cViewPr varScale="1">
        <p:scale>
          <a:sx n="117" d="100"/>
          <a:sy n="117" d="100"/>
        </p:scale>
        <p:origin x="47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555-3A56-5F4A-9B33-6CEA6AFA94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DE1BC5-1B08-D347-BB66-D05F5A7C1C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ABA0A-9DD8-254E-A3FD-4D44DE066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BDB4F-0185-CB49-A4CA-4656921C4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CFC30C-1C98-0143-800B-65C9ECE01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73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65277-7197-1641-B5D6-4690CE6E9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2C963-F468-B34B-97CC-1463556BA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74ADB4-AA44-824A-B634-CB047F29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7D9EFC-16F5-964F-9924-1EC0A258A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F24D5-AA88-8B4B-A91F-195DA9477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478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7FCC0-E261-3943-B6AB-D5853893D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08D18C-9585-9642-8EF4-5ADBDFC85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05D21-B9BA-604B-BFF2-FE8A557B7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46686-D68C-0C42-B32B-5E4F3D97F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292446-A827-FB47-9442-B0AB3AC19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21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1C83B-495E-C748-9797-531B4977C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85C5-C2DF-1C47-A186-0E0FA40A7B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C70409-8754-8B47-BEE8-83BAD7F30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7BD243-9C28-5E43-AA8B-22375555A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C33B9-DA54-8A40-8A93-17FB2B05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7CC1B2-D6B7-1247-BA32-A61F8E41E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17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B866-5AD4-B842-B439-7BF3FF2C3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8110EF-B607-E24A-8B62-D9C97DA28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4C3A46-B536-C14D-A337-B77FB97C5E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103550-E686-9041-859F-E559A5C60C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F2FB74-A0B8-0D44-9832-271A8F0BF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E909FB-A6BB-A64C-A8E4-2B2F9A86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B55CB5-9B26-9149-9046-1BE253413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84CCCF-03AB-4943-A371-C2764933D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729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6CFD5-D952-A940-86D4-84A29291F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B24D9-8AFD-0144-8470-45C2FD5F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8680F3-C9C7-3248-9BD7-8F5866F8B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38F780-94A5-0D47-A364-2B0D73950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772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2092C3-E8BA-7D4C-B9B0-5C0DC9480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67A8F6-9A3C-9B40-91F7-06445D2F9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C1810F-0A86-7148-B9B8-FF30BEF5D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18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5B20-4B2F-5F4D-94CE-DB4DE7CD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36AF5-7956-8542-94A8-932870287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FA305-77A2-C144-9D2C-F3C5E637B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6D8B3F-395F-C243-9B28-D15059BBC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820201-09AE-C143-B323-646BC9F79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7D28C8-67AA-024C-B1BB-76A9C56ED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288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32DC0-8561-6945-AE07-726D1EF0C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FEC3FD-21C9-9441-8386-6E404A361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B1E6F-CC36-AA4F-B7D7-10964BF26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B5186-2CF2-5244-91EA-9C8EE5671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DB1CB-3C72-344E-A5DC-5EC60402F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C9F884-D603-6741-A597-4774237D1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435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FB0EC-3BB8-8448-8A65-4A93E150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D22960-54D7-B143-ADF5-913800E96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BBEA45-4B08-EB42-8A13-30B53BB04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0AA17-2C12-9541-BB2B-94133D8AA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8E6D-0176-584C-B5CF-6356D67FA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77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1BB216-7CB1-8A47-896A-759C9EBEB1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824910-0D12-584A-9136-B83381FD5A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745AB-63C4-C24D-B0A3-6E372266F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F889B-3E92-FC41-BD73-F140641CC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21F4A-4760-6540-BF2A-9E1F3AAAC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43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A8960A-19D1-5B41-BA45-06A11FAC8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06F37-5B58-BF44-94CB-5419C15E53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49359-06E5-F64F-840B-CC4F9507FD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E14AD-B4B4-5443-B838-1234D27A210C}" type="datetimeFigureOut">
              <a:rPr lang="en-US" smtClean="0"/>
              <a:t>2/21/22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FAC0B-0C91-CF4D-A9CC-0882E44306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19C35-105A-B946-92B2-124469E24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F38CE-EDF9-D74C-B84E-16BB8F616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1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in clothing&#10;&#10;Description automatically generated with low confidence">
            <a:extLst>
              <a:ext uri="{FF2B5EF4-FFF2-40B4-BE49-F238E27FC236}">
                <a16:creationId xmlns:a16="http://schemas.microsoft.com/office/drawing/2014/main" id="{AB0553C1-F259-E740-A20F-0881A006A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3" name="New Recording" descr="New Recording">
            <a:hlinkClick r:id="" action="ppaction://media"/>
            <a:extLst>
              <a:ext uri="{FF2B5EF4-FFF2-40B4-BE49-F238E27FC236}">
                <a16:creationId xmlns:a16="http://schemas.microsoft.com/office/drawing/2014/main" id="{7851CA56-AAD8-604F-8DF2-3ADECB5D8B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88" y="15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3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0946E5DF-85AF-E742-AE4C-E2C89EE82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418" y="0"/>
            <a:ext cx="5313164" cy="6858000"/>
          </a:xfrm>
          <a:prstGeom prst="rect">
            <a:avLst/>
          </a:prstGeom>
        </p:spPr>
      </p:pic>
      <p:pic>
        <p:nvPicPr>
          <p:cNvPr id="4" name="New Recording 2" descr="New Recording 2">
            <a:hlinkClick r:id="" action="ppaction://media"/>
            <a:extLst>
              <a:ext uri="{FF2B5EF4-FFF2-40B4-BE49-F238E27FC236}">
                <a16:creationId xmlns:a16="http://schemas.microsoft.com/office/drawing/2014/main" id="{F61D7C54-CAB1-9144-B47F-3D8321D8E0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88" y="15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4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3BDA6D-69CB-EC45-B1E9-CF3C0DDAF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909" y="0"/>
            <a:ext cx="5888182" cy="6858000"/>
          </a:xfrm>
          <a:prstGeom prst="rect">
            <a:avLst/>
          </a:prstGeom>
        </p:spPr>
      </p:pic>
      <p:pic>
        <p:nvPicPr>
          <p:cNvPr id="4" name="New Recording 3" descr="New Recording 3">
            <a:hlinkClick r:id="" action="ppaction://media"/>
            <a:extLst>
              <a:ext uri="{FF2B5EF4-FFF2-40B4-BE49-F238E27FC236}">
                <a16:creationId xmlns:a16="http://schemas.microsoft.com/office/drawing/2014/main" id="{4FF7F49C-B3BF-9544-8C10-A13F82EC90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88" y="158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19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0</Words>
  <Application>Microsoft Macintosh PowerPoint</Application>
  <PresentationFormat>Widescreen</PresentationFormat>
  <Paragraphs>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Harrendence</dc:creator>
  <cp:lastModifiedBy>Chris Harrendence</cp:lastModifiedBy>
  <cp:revision>3</cp:revision>
  <dcterms:created xsi:type="dcterms:W3CDTF">2022-02-03T09:02:49Z</dcterms:created>
  <dcterms:modified xsi:type="dcterms:W3CDTF">2022-02-21T14:31:02Z</dcterms:modified>
</cp:coreProperties>
</file>