
<file path=[Content_Types].xml><?xml version="1.0" encoding="utf-8"?>
<Types xmlns="http://schemas.openxmlformats.org/package/2006/content-types">
  <Default Extension="jpeg" ContentType="image/jpeg"/>
  <Default Extension="mp4" ContentType="video/mp4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76F2E05-B217-ECA5-BFF8-2A707A01DAA2}" v="523" dt="2024-10-01T09:46:16.33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rys Williams (2416044)" userId="S::2416044@student.uwtsd.ac.uk::8bc406d8-72db-414c-873b-93712e0736e2" providerId="AD" clId="Web-{476F2E05-B217-ECA5-BFF8-2A707A01DAA2}"/>
    <pc:docChg chg="addSld modSld addMainMaster delMainMaster">
      <pc:chgData name="Cerys Williams (2416044)" userId="S::2416044@student.uwtsd.ac.uk::8bc406d8-72db-414c-873b-93712e0736e2" providerId="AD" clId="Web-{476F2E05-B217-ECA5-BFF8-2A707A01DAA2}" dt="2024-10-01T09:46:16.332" v="536" actId="20577"/>
      <pc:docMkLst>
        <pc:docMk/>
      </pc:docMkLst>
      <pc:sldChg chg="addSp modSp mod setBg modClrScheme chgLayout">
        <pc:chgData name="Cerys Williams (2416044)" userId="S::2416044@student.uwtsd.ac.uk::8bc406d8-72db-414c-873b-93712e0736e2" providerId="AD" clId="Web-{476F2E05-B217-ECA5-BFF8-2A707A01DAA2}" dt="2024-10-01T09:22:55.353" v="20"/>
        <pc:sldMkLst>
          <pc:docMk/>
          <pc:sldMk cId="109857222" sldId="256"/>
        </pc:sldMkLst>
        <pc:spChg chg="mod">
          <ac:chgData name="Cerys Williams (2416044)" userId="S::2416044@student.uwtsd.ac.uk::8bc406d8-72db-414c-873b-93712e0736e2" providerId="AD" clId="Web-{476F2E05-B217-ECA5-BFF8-2A707A01DAA2}" dt="2024-10-01T09:22:55.353" v="2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erys Williams (2416044)" userId="S::2416044@student.uwtsd.ac.uk::8bc406d8-72db-414c-873b-93712e0736e2" providerId="AD" clId="Web-{476F2E05-B217-ECA5-BFF8-2A707A01DAA2}" dt="2024-10-01T09:22:55.353" v="20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Cerys Williams (2416044)" userId="S::2416044@student.uwtsd.ac.uk::8bc406d8-72db-414c-873b-93712e0736e2" providerId="AD" clId="Web-{476F2E05-B217-ECA5-BFF8-2A707A01DAA2}" dt="2024-10-01T09:22:55.353" v="20"/>
          <ac:spMkLst>
            <pc:docMk/>
            <pc:sldMk cId="109857222" sldId="256"/>
            <ac:spMk id="9" creationId="{5B6BB888-617E-4D93-B6D4-2EB9D9D98272}"/>
          </ac:spMkLst>
        </pc:spChg>
        <pc:spChg chg="add">
          <ac:chgData name="Cerys Williams (2416044)" userId="S::2416044@student.uwtsd.ac.uk::8bc406d8-72db-414c-873b-93712e0736e2" providerId="AD" clId="Web-{476F2E05-B217-ECA5-BFF8-2A707A01DAA2}" dt="2024-10-01T09:22:55.353" v="20"/>
          <ac:spMkLst>
            <pc:docMk/>
            <pc:sldMk cId="109857222" sldId="256"/>
            <ac:spMk id="11" creationId="{339A0505-A6DD-4BC1-9CA6-9D202A949F72}"/>
          </ac:spMkLst>
        </pc:spChg>
        <pc:picChg chg="add">
          <ac:chgData name="Cerys Williams (2416044)" userId="S::2416044@student.uwtsd.ac.uk::8bc406d8-72db-414c-873b-93712e0736e2" providerId="AD" clId="Web-{476F2E05-B217-ECA5-BFF8-2A707A01DAA2}" dt="2024-10-01T09:22:55.353" v="20"/>
          <ac:picMkLst>
            <pc:docMk/>
            <pc:sldMk cId="109857222" sldId="256"/>
            <ac:picMk id="4" creationId="{11A4C4F1-C4F9-5425-1844-E2C0CAEDF478}"/>
          </ac:picMkLst>
        </pc:picChg>
        <pc:cxnChg chg="add">
          <ac:chgData name="Cerys Williams (2416044)" userId="S::2416044@student.uwtsd.ac.uk::8bc406d8-72db-414c-873b-93712e0736e2" providerId="AD" clId="Web-{476F2E05-B217-ECA5-BFF8-2A707A01DAA2}" dt="2024-10-01T09:22:55.353" v="20"/>
          <ac:cxnSpMkLst>
            <pc:docMk/>
            <pc:sldMk cId="109857222" sldId="256"/>
            <ac:cxnSpMk id="13" creationId="{D2CC4060-6621-49EA-A90C-71567A92265C}"/>
          </ac:cxnSpMkLst>
        </pc:cxnChg>
      </pc:sldChg>
      <pc:sldChg chg="addSp modSp new mod setBg">
        <pc:chgData name="Cerys Williams (2416044)" userId="S::2416044@student.uwtsd.ac.uk::8bc406d8-72db-414c-873b-93712e0736e2" providerId="AD" clId="Web-{476F2E05-B217-ECA5-BFF8-2A707A01DAA2}" dt="2024-10-01T09:40:48.275" v="422" actId="20577"/>
        <pc:sldMkLst>
          <pc:docMk/>
          <pc:sldMk cId="904852092" sldId="257"/>
        </pc:sldMkLst>
        <pc:spChg chg="mod">
          <ac:chgData name="Cerys Williams (2416044)" userId="S::2416044@student.uwtsd.ac.uk::8bc406d8-72db-414c-873b-93712e0736e2" providerId="AD" clId="Web-{476F2E05-B217-ECA5-BFF8-2A707A01DAA2}" dt="2024-10-01T09:32:14.322" v="271" actId="20577"/>
          <ac:spMkLst>
            <pc:docMk/>
            <pc:sldMk cId="904852092" sldId="257"/>
            <ac:spMk id="2" creationId="{3AD18294-3F8C-1C6B-D980-1327C8EA580D}"/>
          </ac:spMkLst>
        </pc:spChg>
        <pc:spChg chg="mod ord">
          <ac:chgData name="Cerys Williams (2416044)" userId="S::2416044@student.uwtsd.ac.uk::8bc406d8-72db-414c-873b-93712e0736e2" providerId="AD" clId="Web-{476F2E05-B217-ECA5-BFF8-2A707A01DAA2}" dt="2024-10-01T09:40:48.275" v="422" actId="20577"/>
          <ac:spMkLst>
            <pc:docMk/>
            <pc:sldMk cId="904852092" sldId="257"/>
            <ac:spMk id="3" creationId="{2B7AEA11-DB68-01DF-1E77-A44248ED44EF}"/>
          </ac:spMkLst>
        </pc:spChg>
        <pc:spChg chg="add">
          <ac:chgData name="Cerys Williams (2416044)" userId="S::2416044@student.uwtsd.ac.uk::8bc406d8-72db-414c-873b-93712e0736e2" providerId="AD" clId="Web-{476F2E05-B217-ECA5-BFF8-2A707A01DAA2}" dt="2024-10-01T09:31:28.102" v="256"/>
          <ac:spMkLst>
            <pc:docMk/>
            <pc:sldMk cId="904852092" sldId="257"/>
            <ac:spMk id="9" creationId="{192E4E9A-E992-419C-B03A-5686FEC1DB47}"/>
          </ac:spMkLst>
        </pc:spChg>
        <pc:picChg chg="add mod">
          <ac:chgData name="Cerys Williams (2416044)" userId="S::2416044@student.uwtsd.ac.uk::8bc406d8-72db-414c-873b-93712e0736e2" providerId="AD" clId="Web-{476F2E05-B217-ECA5-BFF8-2A707A01DAA2}" dt="2024-10-01T09:40:38.259" v="415" actId="1076"/>
          <ac:picMkLst>
            <pc:docMk/>
            <pc:sldMk cId="904852092" sldId="257"/>
            <ac:picMk id="4" creationId="{EAF27A31-C382-9444-76B3-36F61634EA65}"/>
          </ac:picMkLst>
        </pc:picChg>
        <pc:cxnChg chg="add">
          <ac:chgData name="Cerys Williams (2416044)" userId="S::2416044@student.uwtsd.ac.uk::8bc406d8-72db-414c-873b-93712e0736e2" providerId="AD" clId="Web-{476F2E05-B217-ECA5-BFF8-2A707A01DAA2}" dt="2024-10-01T09:31:28.102" v="256"/>
          <ac:cxnSpMkLst>
            <pc:docMk/>
            <pc:sldMk cId="904852092" sldId="257"/>
            <ac:cxnSpMk id="11" creationId="{B32E796E-8D19-4926-B7B8-653B01939010}"/>
          </ac:cxnSpMkLst>
        </pc:cxnChg>
      </pc:sldChg>
      <pc:sldChg chg="addSp delSp modSp new mod setBg addAnim delAnim modAnim">
        <pc:chgData name="Cerys Williams (2416044)" userId="S::2416044@student.uwtsd.ac.uk::8bc406d8-72db-414c-873b-93712e0736e2" providerId="AD" clId="Web-{476F2E05-B217-ECA5-BFF8-2A707A01DAA2}" dt="2024-10-01T09:45:18.158" v="517" actId="14100"/>
        <pc:sldMkLst>
          <pc:docMk/>
          <pc:sldMk cId="60936698" sldId="258"/>
        </pc:sldMkLst>
        <pc:spChg chg="mod">
          <ac:chgData name="Cerys Williams (2416044)" userId="S::2416044@student.uwtsd.ac.uk::8bc406d8-72db-414c-873b-93712e0736e2" providerId="AD" clId="Web-{476F2E05-B217-ECA5-BFF8-2A707A01DAA2}" dt="2024-10-01T09:45:12.267" v="516"/>
          <ac:spMkLst>
            <pc:docMk/>
            <pc:sldMk cId="60936698" sldId="258"/>
            <ac:spMk id="2" creationId="{1D75F7A4-E1ED-42AF-7D74-68DC005D8ACD}"/>
          </ac:spMkLst>
        </pc:spChg>
        <pc:spChg chg="mod ord">
          <ac:chgData name="Cerys Williams (2416044)" userId="S::2416044@student.uwtsd.ac.uk::8bc406d8-72db-414c-873b-93712e0736e2" providerId="AD" clId="Web-{476F2E05-B217-ECA5-BFF8-2A707A01DAA2}" dt="2024-10-01T09:45:18.158" v="517" actId="14100"/>
          <ac:spMkLst>
            <pc:docMk/>
            <pc:sldMk cId="60936698" sldId="258"/>
            <ac:spMk id="3" creationId="{A9FF50A2-8AFB-EB8D-2DA3-2CEF34E87825}"/>
          </ac:spMkLst>
        </pc:spChg>
        <pc:spChg chg="add del">
          <ac:chgData name="Cerys Williams (2416044)" userId="S::2416044@student.uwtsd.ac.uk::8bc406d8-72db-414c-873b-93712e0736e2" providerId="AD" clId="Web-{476F2E05-B217-ECA5-BFF8-2A707A01DAA2}" dt="2024-10-01T09:45:09.642" v="513"/>
          <ac:spMkLst>
            <pc:docMk/>
            <pc:sldMk cId="60936698" sldId="258"/>
            <ac:spMk id="9" creationId="{B9144F9C-6F12-451D-9954-9A30E8436D43}"/>
          </ac:spMkLst>
        </pc:spChg>
        <pc:spChg chg="add del">
          <ac:chgData name="Cerys Williams (2416044)" userId="S::2416044@student.uwtsd.ac.uk::8bc406d8-72db-414c-873b-93712e0736e2" providerId="AD" clId="Web-{476F2E05-B217-ECA5-BFF8-2A707A01DAA2}" dt="2024-10-01T09:45:12.267" v="515"/>
          <ac:spMkLst>
            <pc:docMk/>
            <pc:sldMk cId="60936698" sldId="258"/>
            <ac:spMk id="13" creationId="{96C43541-2260-450F-94FF-322B705D7BD8}"/>
          </ac:spMkLst>
        </pc:spChg>
        <pc:spChg chg="add">
          <ac:chgData name="Cerys Williams (2416044)" userId="S::2416044@student.uwtsd.ac.uk::8bc406d8-72db-414c-873b-93712e0736e2" providerId="AD" clId="Web-{476F2E05-B217-ECA5-BFF8-2A707A01DAA2}" dt="2024-10-01T09:45:12.267" v="516"/>
          <ac:spMkLst>
            <pc:docMk/>
            <pc:sldMk cId="60936698" sldId="258"/>
            <ac:spMk id="16" creationId="{B9144F9C-6F12-451D-9954-9A30E8436D43}"/>
          </ac:spMkLst>
        </pc:spChg>
        <pc:picChg chg="add mod">
          <ac:chgData name="Cerys Williams (2416044)" userId="S::2416044@student.uwtsd.ac.uk::8bc406d8-72db-414c-873b-93712e0736e2" providerId="AD" clId="Web-{476F2E05-B217-ECA5-BFF8-2A707A01DAA2}" dt="2024-10-01T09:45:12.267" v="516"/>
          <ac:picMkLst>
            <pc:docMk/>
            <pc:sldMk cId="60936698" sldId="258"/>
            <ac:picMk id="4" creationId="{FF290ED8-2697-62BB-65FF-6D80854C7A6F}"/>
          </ac:picMkLst>
        </pc:picChg>
        <pc:cxnChg chg="add del">
          <ac:chgData name="Cerys Williams (2416044)" userId="S::2416044@student.uwtsd.ac.uk::8bc406d8-72db-414c-873b-93712e0736e2" providerId="AD" clId="Web-{476F2E05-B217-ECA5-BFF8-2A707A01DAA2}" dt="2024-10-01T09:45:09.642" v="513"/>
          <ac:cxnSpMkLst>
            <pc:docMk/>
            <pc:sldMk cId="60936698" sldId="258"/>
            <ac:cxnSpMk id="11" creationId="{B32E796E-8D19-4926-B7B8-653B01939010}"/>
          </ac:cxnSpMkLst>
        </pc:cxnChg>
        <pc:cxnChg chg="add del">
          <ac:chgData name="Cerys Williams (2416044)" userId="S::2416044@student.uwtsd.ac.uk::8bc406d8-72db-414c-873b-93712e0736e2" providerId="AD" clId="Web-{476F2E05-B217-ECA5-BFF8-2A707A01DAA2}" dt="2024-10-01T09:45:12.267" v="515"/>
          <ac:cxnSpMkLst>
            <pc:docMk/>
            <pc:sldMk cId="60936698" sldId="258"/>
            <ac:cxnSpMk id="14" creationId="{B32E796E-8D19-4926-B7B8-653B01939010}"/>
          </ac:cxnSpMkLst>
        </pc:cxnChg>
        <pc:cxnChg chg="add">
          <ac:chgData name="Cerys Williams (2416044)" userId="S::2416044@student.uwtsd.ac.uk::8bc406d8-72db-414c-873b-93712e0736e2" providerId="AD" clId="Web-{476F2E05-B217-ECA5-BFF8-2A707A01DAA2}" dt="2024-10-01T09:45:12.267" v="516"/>
          <ac:cxnSpMkLst>
            <pc:docMk/>
            <pc:sldMk cId="60936698" sldId="258"/>
            <ac:cxnSpMk id="17" creationId="{B32E796E-8D19-4926-B7B8-653B01939010}"/>
          </ac:cxnSpMkLst>
        </pc:cxnChg>
      </pc:sldChg>
      <pc:sldChg chg="modSp new">
        <pc:chgData name="Cerys Williams (2416044)" userId="S::2416044@student.uwtsd.ac.uk::8bc406d8-72db-414c-873b-93712e0736e2" providerId="AD" clId="Web-{476F2E05-B217-ECA5-BFF8-2A707A01DAA2}" dt="2024-10-01T09:46:16.332" v="536" actId="20577"/>
        <pc:sldMkLst>
          <pc:docMk/>
          <pc:sldMk cId="2758221596" sldId="259"/>
        </pc:sldMkLst>
        <pc:spChg chg="mod">
          <ac:chgData name="Cerys Williams (2416044)" userId="S::2416044@student.uwtsd.ac.uk::8bc406d8-72db-414c-873b-93712e0736e2" providerId="AD" clId="Web-{476F2E05-B217-ECA5-BFF8-2A707A01DAA2}" dt="2024-10-01T09:45:32.706" v="529" actId="20577"/>
          <ac:spMkLst>
            <pc:docMk/>
            <pc:sldMk cId="2758221596" sldId="259"/>
            <ac:spMk id="2" creationId="{526131A2-46AF-2032-D859-38C1C7A64E03}"/>
          </ac:spMkLst>
        </pc:spChg>
        <pc:spChg chg="mod">
          <ac:chgData name="Cerys Williams (2416044)" userId="S::2416044@student.uwtsd.ac.uk::8bc406d8-72db-414c-873b-93712e0736e2" providerId="AD" clId="Web-{476F2E05-B217-ECA5-BFF8-2A707A01DAA2}" dt="2024-10-01T09:46:16.332" v="536" actId="20577"/>
          <ac:spMkLst>
            <pc:docMk/>
            <pc:sldMk cId="2758221596" sldId="259"/>
            <ac:spMk id="3" creationId="{6BFC7780-7324-6FD7-5A7B-7CFFD3F24183}"/>
          </ac:spMkLst>
        </pc:spChg>
      </pc:sldChg>
      <pc:sldMasterChg chg="del delSldLayout">
        <pc:chgData name="Cerys Williams (2416044)" userId="S::2416044@student.uwtsd.ac.uk::8bc406d8-72db-414c-873b-93712e0736e2" providerId="AD" clId="Web-{476F2E05-B217-ECA5-BFF8-2A707A01DAA2}" dt="2024-10-01T09:22:55.353" v="20"/>
        <pc:sldMasterMkLst>
          <pc:docMk/>
          <pc:sldMasterMk cId="2460954070" sldId="2147483660"/>
        </pc:sldMasterMkLst>
        <pc:sldLayoutChg chg="del">
          <pc:chgData name="Cerys Williams (2416044)" userId="S::2416044@student.uwtsd.ac.uk::8bc406d8-72db-414c-873b-93712e0736e2" providerId="AD" clId="Web-{476F2E05-B217-ECA5-BFF8-2A707A01DAA2}" dt="2024-10-01T09:22:55.353" v="2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Cerys Williams (2416044)" userId="S::2416044@student.uwtsd.ac.uk::8bc406d8-72db-414c-873b-93712e0736e2" providerId="AD" clId="Web-{476F2E05-B217-ECA5-BFF8-2A707A01DAA2}" dt="2024-10-01T09:22:55.353" v="2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Cerys Williams (2416044)" userId="S::2416044@student.uwtsd.ac.uk::8bc406d8-72db-414c-873b-93712e0736e2" providerId="AD" clId="Web-{476F2E05-B217-ECA5-BFF8-2A707A01DAA2}" dt="2024-10-01T09:22:55.353" v="2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Cerys Williams (2416044)" userId="S::2416044@student.uwtsd.ac.uk::8bc406d8-72db-414c-873b-93712e0736e2" providerId="AD" clId="Web-{476F2E05-B217-ECA5-BFF8-2A707A01DAA2}" dt="2024-10-01T09:22:55.353" v="2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Cerys Williams (2416044)" userId="S::2416044@student.uwtsd.ac.uk::8bc406d8-72db-414c-873b-93712e0736e2" providerId="AD" clId="Web-{476F2E05-B217-ECA5-BFF8-2A707A01DAA2}" dt="2024-10-01T09:22:55.353" v="2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Cerys Williams (2416044)" userId="S::2416044@student.uwtsd.ac.uk::8bc406d8-72db-414c-873b-93712e0736e2" providerId="AD" clId="Web-{476F2E05-B217-ECA5-BFF8-2A707A01DAA2}" dt="2024-10-01T09:22:55.353" v="2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Cerys Williams (2416044)" userId="S::2416044@student.uwtsd.ac.uk::8bc406d8-72db-414c-873b-93712e0736e2" providerId="AD" clId="Web-{476F2E05-B217-ECA5-BFF8-2A707A01DAA2}" dt="2024-10-01T09:22:55.353" v="2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Cerys Williams (2416044)" userId="S::2416044@student.uwtsd.ac.uk::8bc406d8-72db-414c-873b-93712e0736e2" providerId="AD" clId="Web-{476F2E05-B217-ECA5-BFF8-2A707A01DAA2}" dt="2024-10-01T09:22:55.353" v="2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Cerys Williams (2416044)" userId="S::2416044@student.uwtsd.ac.uk::8bc406d8-72db-414c-873b-93712e0736e2" providerId="AD" clId="Web-{476F2E05-B217-ECA5-BFF8-2A707A01DAA2}" dt="2024-10-01T09:22:55.353" v="2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Cerys Williams (2416044)" userId="S::2416044@student.uwtsd.ac.uk::8bc406d8-72db-414c-873b-93712e0736e2" providerId="AD" clId="Web-{476F2E05-B217-ECA5-BFF8-2A707A01DAA2}" dt="2024-10-01T09:22:55.353" v="2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Cerys Williams (2416044)" userId="S::2416044@student.uwtsd.ac.uk::8bc406d8-72db-414c-873b-93712e0736e2" providerId="AD" clId="Web-{476F2E05-B217-ECA5-BFF8-2A707A01DAA2}" dt="2024-10-01T09:22:55.353" v="2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replId addSldLayout">
        <pc:chgData name="Cerys Williams (2416044)" userId="S::2416044@student.uwtsd.ac.uk::8bc406d8-72db-414c-873b-93712e0736e2" providerId="AD" clId="Web-{476F2E05-B217-ECA5-BFF8-2A707A01DAA2}" dt="2024-10-01T09:22:55.353" v="20"/>
        <pc:sldMasterMkLst>
          <pc:docMk/>
          <pc:sldMasterMk cId="2861410502" sldId="2147483672"/>
        </pc:sldMasterMkLst>
        <pc:sldLayoutChg chg="add">
          <pc:chgData name="Cerys Williams (2416044)" userId="S::2416044@student.uwtsd.ac.uk::8bc406d8-72db-414c-873b-93712e0736e2" providerId="AD" clId="Web-{476F2E05-B217-ECA5-BFF8-2A707A01DAA2}" dt="2024-10-01T09:22:55.353" v="20"/>
          <pc:sldLayoutMkLst>
            <pc:docMk/>
            <pc:sldMasterMk cId="2861410502" sldId="2147483672"/>
            <pc:sldLayoutMk cId="3942405922" sldId="2147483673"/>
          </pc:sldLayoutMkLst>
        </pc:sldLayoutChg>
        <pc:sldLayoutChg chg="add replId">
          <pc:chgData name="Cerys Williams (2416044)" userId="S::2416044@student.uwtsd.ac.uk::8bc406d8-72db-414c-873b-93712e0736e2" providerId="AD" clId="Web-{476F2E05-B217-ECA5-BFF8-2A707A01DAA2}" dt="2024-10-01T09:22:55.353" v="20"/>
          <pc:sldLayoutMkLst>
            <pc:docMk/>
            <pc:sldMasterMk cId="2861410502" sldId="2147483672"/>
            <pc:sldLayoutMk cId="3547752360" sldId="2147483674"/>
          </pc:sldLayoutMkLst>
        </pc:sldLayoutChg>
        <pc:sldLayoutChg chg="add replId">
          <pc:chgData name="Cerys Williams (2416044)" userId="S::2416044@student.uwtsd.ac.uk::8bc406d8-72db-414c-873b-93712e0736e2" providerId="AD" clId="Web-{476F2E05-B217-ECA5-BFF8-2A707A01DAA2}" dt="2024-10-01T09:22:55.353" v="20"/>
          <pc:sldLayoutMkLst>
            <pc:docMk/>
            <pc:sldMasterMk cId="2861410502" sldId="2147483672"/>
            <pc:sldLayoutMk cId="4222770744" sldId="2147483675"/>
          </pc:sldLayoutMkLst>
        </pc:sldLayoutChg>
        <pc:sldLayoutChg chg="add replId">
          <pc:chgData name="Cerys Williams (2416044)" userId="S::2416044@student.uwtsd.ac.uk::8bc406d8-72db-414c-873b-93712e0736e2" providerId="AD" clId="Web-{476F2E05-B217-ECA5-BFF8-2A707A01DAA2}" dt="2024-10-01T09:22:55.353" v="20"/>
          <pc:sldLayoutMkLst>
            <pc:docMk/>
            <pc:sldMasterMk cId="2861410502" sldId="2147483672"/>
            <pc:sldLayoutMk cId="1044655651" sldId="2147483676"/>
          </pc:sldLayoutMkLst>
        </pc:sldLayoutChg>
        <pc:sldLayoutChg chg="add replId">
          <pc:chgData name="Cerys Williams (2416044)" userId="S::2416044@student.uwtsd.ac.uk::8bc406d8-72db-414c-873b-93712e0736e2" providerId="AD" clId="Web-{476F2E05-B217-ECA5-BFF8-2A707A01DAA2}" dt="2024-10-01T09:22:55.353" v="20"/>
          <pc:sldLayoutMkLst>
            <pc:docMk/>
            <pc:sldMasterMk cId="2861410502" sldId="2147483672"/>
            <pc:sldLayoutMk cId="761500734" sldId="2147483677"/>
          </pc:sldLayoutMkLst>
        </pc:sldLayoutChg>
        <pc:sldLayoutChg chg="add replId">
          <pc:chgData name="Cerys Williams (2416044)" userId="S::2416044@student.uwtsd.ac.uk::8bc406d8-72db-414c-873b-93712e0736e2" providerId="AD" clId="Web-{476F2E05-B217-ECA5-BFF8-2A707A01DAA2}" dt="2024-10-01T09:22:55.353" v="20"/>
          <pc:sldLayoutMkLst>
            <pc:docMk/>
            <pc:sldMasterMk cId="2861410502" sldId="2147483672"/>
            <pc:sldLayoutMk cId="1852015191" sldId="2147483678"/>
          </pc:sldLayoutMkLst>
        </pc:sldLayoutChg>
        <pc:sldLayoutChg chg="add replId">
          <pc:chgData name="Cerys Williams (2416044)" userId="S::2416044@student.uwtsd.ac.uk::8bc406d8-72db-414c-873b-93712e0736e2" providerId="AD" clId="Web-{476F2E05-B217-ECA5-BFF8-2A707A01DAA2}" dt="2024-10-01T09:22:55.353" v="20"/>
          <pc:sldLayoutMkLst>
            <pc:docMk/>
            <pc:sldMasterMk cId="2861410502" sldId="2147483672"/>
            <pc:sldLayoutMk cId="2546799520" sldId="2147483679"/>
          </pc:sldLayoutMkLst>
        </pc:sldLayoutChg>
        <pc:sldLayoutChg chg="add replId">
          <pc:chgData name="Cerys Williams (2416044)" userId="S::2416044@student.uwtsd.ac.uk::8bc406d8-72db-414c-873b-93712e0736e2" providerId="AD" clId="Web-{476F2E05-B217-ECA5-BFF8-2A707A01DAA2}" dt="2024-10-01T09:22:55.353" v="20"/>
          <pc:sldLayoutMkLst>
            <pc:docMk/>
            <pc:sldMasterMk cId="2861410502" sldId="2147483672"/>
            <pc:sldLayoutMk cId="210555356" sldId="2147483680"/>
          </pc:sldLayoutMkLst>
        </pc:sldLayoutChg>
        <pc:sldLayoutChg chg="add replId">
          <pc:chgData name="Cerys Williams (2416044)" userId="S::2416044@student.uwtsd.ac.uk::8bc406d8-72db-414c-873b-93712e0736e2" providerId="AD" clId="Web-{476F2E05-B217-ECA5-BFF8-2A707A01DAA2}" dt="2024-10-01T09:22:55.353" v="20"/>
          <pc:sldLayoutMkLst>
            <pc:docMk/>
            <pc:sldMasterMk cId="2861410502" sldId="2147483672"/>
            <pc:sldLayoutMk cId="1586454385" sldId="2147483681"/>
          </pc:sldLayoutMkLst>
        </pc:sldLayoutChg>
        <pc:sldLayoutChg chg="add replId">
          <pc:chgData name="Cerys Williams (2416044)" userId="S::2416044@student.uwtsd.ac.uk::8bc406d8-72db-414c-873b-93712e0736e2" providerId="AD" clId="Web-{476F2E05-B217-ECA5-BFF8-2A707A01DAA2}" dt="2024-10-01T09:22:55.353" v="20"/>
          <pc:sldLayoutMkLst>
            <pc:docMk/>
            <pc:sldMasterMk cId="2861410502" sldId="2147483672"/>
            <pc:sldLayoutMk cId="2649727993" sldId="2147483682"/>
          </pc:sldLayoutMkLst>
        </pc:sldLayoutChg>
        <pc:sldLayoutChg chg="add replId">
          <pc:chgData name="Cerys Williams (2416044)" userId="S::2416044@student.uwtsd.ac.uk::8bc406d8-72db-414c-873b-93712e0736e2" providerId="AD" clId="Web-{476F2E05-B217-ECA5-BFF8-2A707A01DAA2}" dt="2024-10-01T09:22:55.353" v="20"/>
          <pc:sldLayoutMkLst>
            <pc:docMk/>
            <pc:sldMasterMk cId="2861410502" sldId="2147483672"/>
            <pc:sldLayoutMk cId="3909309922" sldId="2147483683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21818-E75A-458F-AC5B-0E9A2C76B8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8056" y="448056"/>
            <a:ext cx="11292840" cy="3401568"/>
          </a:xfrm>
        </p:spPr>
        <p:txBody>
          <a:bodyPr anchor="b">
            <a:normAutofit/>
          </a:bodyPr>
          <a:lstStyle>
            <a:lvl1pPr algn="l">
              <a:defRPr sz="6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EE64DE-978B-4F95-BB3C-D027D80087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8056" y="4471416"/>
            <a:ext cx="11292840" cy="1481328"/>
          </a:xfrm>
        </p:spPr>
        <p:txBody>
          <a:bodyPr/>
          <a:lstStyle>
            <a:lvl1pPr marL="0" indent="0" algn="l">
              <a:lnSpc>
                <a:spcPct val="120000"/>
              </a:lnSpc>
              <a:buNone/>
              <a:defRPr sz="2400">
                <a:solidFill>
                  <a:schemeClr val="tx2">
                    <a:alpha val="5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C66CC717-08C5-4F3E-B8AA-BA93C8755982}"/>
              </a:ext>
            </a:extLst>
          </p:cNvPr>
          <p:cNvCxnSpPr>
            <a:cxnSpLocks/>
          </p:cNvCxnSpPr>
          <p:nvPr/>
        </p:nvCxnSpPr>
        <p:spPr>
          <a:xfrm>
            <a:off x="449400" y="4122000"/>
            <a:ext cx="112932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896B5700-AA45-4E20-8BE5-27620411303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0832" y="6153912"/>
            <a:ext cx="5397056" cy="502920"/>
          </a:xfrm>
          <a:prstGeom prst="rect">
            <a:avLst/>
          </a:prstGeom>
        </p:spPr>
        <p:txBody>
          <a:bodyPr vert="horz" lIns="0" tIns="0" rIns="91440" bIns="0" rtlCol="0" anchor="ctr"/>
          <a:lstStyle>
            <a:lvl1pPr algn="l">
              <a:defRPr sz="900" cap="all" spc="200" baseline="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r>
              <a:rPr lang="en-US" spc="200" dirty="0"/>
              <a:t>Sample Footer Text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7C5B7199-CC00-4D38-8B48-F8A5391129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38232" y="6153912"/>
            <a:ext cx="1510856" cy="502920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90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fld id="{0D309695-DEC3-40DA-9DF5-330280C9D0E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16BC76EC-3453-4CE0-A71D-BD21940757B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42912" y="6152968"/>
            <a:ext cx="3457576" cy="502920"/>
          </a:xfrm>
          <a:prstGeom prst="rect">
            <a:avLst/>
          </a:prstGeom>
        </p:spPr>
        <p:txBody>
          <a:bodyPr wrap="square" lIns="0" tIns="0" rIns="0" bIns="0" anchor="ctr" anchorCtr="0">
            <a:normAutofit/>
          </a:bodyPr>
          <a:lstStyle>
            <a:lvl1pPr>
              <a:defRPr sz="900" cap="all" spc="200" baseline="0">
                <a:solidFill>
                  <a:schemeClr val="tx1">
                    <a:alpha val="55000"/>
                  </a:schemeClr>
                </a:solidFill>
              </a:defRPr>
            </a:lvl1pPr>
          </a:lstStyle>
          <a:p>
            <a:fld id="{8256C2ED-54A4-480D-B5C8-65C0D62359B9}" type="datetime2">
              <a:rPr lang="en-US" smtClean="0"/>
              <a:pPr/>
              <a:t>Tuesday, October 1, 2024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93099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B7685-BDD9-488F-B082-33592E0F13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9CB5FF-7FB5-4B8A-BF1C-48765D40B4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1735200"/>
            <a:ext cx="11293200" cy="3783013"/>
          </a:xfrm>
        </p:spPr>
        <p:txBody>
          <a:bodyPr wrap="square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BDA03860-F8F0-4186-B5D0-72C935B2C2A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0832" y="6153912"/>
            <a:ext cx="5397056" cy="502920"/>
          </a:xfrm>
          <a:prstGeom prst="rect">
            <a:avLst/>
          </a:prstGeom>
        </p:spPr>
        <p:txBody>
          <a:bodyPr vert="horz" lIns="0" tIns="0" rIns="91440" bIns="0" rtlCol="0" anchor="ctr"/>
          <a:lstStyle>
            <a:lvl1pPr algn="l">
              <a:defRPr sz="900" cap="all" spc="200" baseline="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r>
              <a:rPr lang="en-US" spc="200" dirty="0"/>
              <a:t>Sample Footer Text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60B9D802-9E36-42DA-B6CA-6C937CBE8A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38232" y="6153912"/>
            <a:ext cx="1510856" cy="502920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90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fld id="{0D309695-DEC3-40DA-9DF5-330280C9D0E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C227B5A7-BF66-4C50-9DAD-A24070310B8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42912" y="6152968"/>
            <a:ext cx="3457576" cy="502920"/>
          </a:xfrm>
          <a:prstGeom prst="rect">
            <a:avLst/>
          </a:prstGeom>
        </p:spPr>
        <p:txBody>
          <a:bodyPr wrap="square" lIns="0" tIns="0" rIns="0" bIns="0" anchor="ctr" anchorCtr="0">
            <a:normAutofit/>
          </a:bodyPr>
          <a:lstStyle>
            <a:lvl1pPr>
              <a:defRPr sz="900" cap="all" spc="200" baseline="0">
                <a:solidFill>
                  <a:schemeClr val="tx1">
                    <a:alpha val="55000"/>
                  </a:schemeClr>
                </a:solidFill>
              </a:defRPr>
            </a:lvl1pPr>
          </a:lstStyle>
          <a:p>
            <a:fld id="{8256C2ED-54A4-480D-B5C8-65C0D62359B9}" type="datetime2">
              <a:rPr lang="en-US" smtClean="0"/>
              <a:pPr/>
              <a:t>Tuesday, October 1, 2024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97279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E2B8D-DB20-44D1-84BC-F766859133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448056"/>
            <a:ext cx="11311128" cy="3401568"/>
          </a:xfrm>
        </p:spPr>
        <p:txBody>
          <a:bodyPr anchor="b">
            <a:normAutofit/>
          </a:bodyPr>
          <a:lstStyle>
            <a:lvl1pPr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4C298-618E-4642-8F2B-8DD253ED5C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8056" y="4471416"/>
            <a:ext cx="11292840" cy="1481328"/>
          </a:xfrm>
        </p:spPr>
        <p:txBody>
          <a:bodyPr/>
          <a:lstStyle>
            <a:lvl1pPr marL="0" indent="0">
              <a:lnSpc>
                <a:spcPct val="120000"/>
              </a:lnSpc>
              <a:buNone/>
              <a:defRPr sz="2400">
                <a:solidFill>
                  <a:schemeClr val="tx2">
                    <a:alpha val="5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B3ECD5-2EEA-457B-9C93-36F8AF368EC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10EDCA73-0A86-4195-A787-75037827079D}" type="datetime2">
              <a:rPr lang="en-US" smtClean="0"/>
              <a:t>Tuesday, October 1,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9A15D4-F172-4025-9290-C8F5D41972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26CD73-9984-4E1D-BD74-37115C1F4C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Ins="219456"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99FAD47-5E44-4EE5-A422-A77593F8F3A3}"/>
              </a:ext>
            </a:extLst>
          </p:cNvPr>
          <p:cNvCxnSpPr>
            <a:cxnSpLocks/>
          </p:cNvCxnSpPr>
          <p:nvPr/>
        </p:nvCxnSpPr>
        <p:spPr>
          <a:xfrm>
            <a:off x="449400" y="4122000"/>
            <a:ext cx="112932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64543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974E41-AB27-418C-AA9E-8F863DDE36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B9E10A-E18D-4122-A71B-0A22F695E0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8056" y="1735200"/>
            <a:ext cx="5431536" cy="4214750"/>
          </a:xfrm>
        </p:spPr>
        <p:txBody>
          <a:bodyPr/>
          <a:lstStyle>
            <a:lvl1pPr marL="450000">
              <a:defRPr/>
            </a:lvl1pPr>
            <a:lvl2pPr marL="900000">
              <a:defRPr/>
            </a:lvl2pPr>
            <a:lvl3pPr marL="1350000">
              <a:defRPr/>
            </a:lvl3pPr>
            <a:lvl4pPr marL="1800000">
              <a:defRPr/>
            </a:lvl4pPr>
            <a:lvl5pPr marL="225000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CB980D-2720-431B-88C8-4D837023BB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9360" y="1735200"/>
            <a:ext cx="5431536" cy="4214750"/>
          </a:xfrm>
        </p:spPr>
        <p:txBody>
          <a:bodyPr/>
          <a:lstStyle>
            <a:lvl2pPr marL="900000">
              <a:defRPr/>
            </a:lvl2pPr>
            <a:lvl3pPr marL="1350000">
              <a:defRPr/>
            </a:lvl3pPr>
            <a:lvl4pPr marL="1800000">
              <a:defRPr/>
            </a:lvl4pPr>
            <a:lvl5pPr marL="243000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8EB211-F6F7-4C53-B25F-F1EBF7A8BF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83C75374-B296-498E-A935-80631EA9020D}" type="datetime2">
              <a:rPr lang="en-US" smtClean="0"/>
              <a:t>Tuesday, October 1, 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AA830D-482E-415E-B855-D561B94BDC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7FB2AC-9F49-4D35-8C5E-ECECC6B131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Ins="219456"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5553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25D59-DC0A-4295-8714-902B54B983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11311128" cy="11412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7A33E2-E7AE-4E37-9DF1-69697E45D2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8056" y="1774952"/>
            <a:ext cx="5431536" cy="612648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2000" b="0" i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2E79D5-E651-4B82-AFAA-DE6E16AC3E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8056" y="2752344"/>
            <a:ext cx="5431536" cy="3200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1A91196-F771-42C3-A726-A4ECF561FF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09360" y="1774952"/>
            <a:ext cx="5431536" cy="612648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2000" b="0" i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76BA18-D373-4B5F-B812-5D5E4C2378E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09360" y="2752344"/>
            <a:ext cx="5431536" cy="3200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395D0EB-9F99-4C95-ADA6-AC6B493CCA9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B098B728-214A-4ABC-8432-5B3A5A66A987}" type="datetime2">
              <a:rPr lang="en-US" smtClean="0"/>
              <a:t>Tuesday, October 1, 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7EB69A9-1E48-4683-8873-D888C39E6E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7E419C-3010-4562-BA4B-ECBC2DBE62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Ins="219456"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67995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D58066-A255-4886-A4B0-2AC829A768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11311128" cy="5559552"/>
          </a:xfrm>
        </p:spPr>
        <p:txBody>
          <a:bodyPr wrap="square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8D80A-6560-46E3-AF30-9CEC54EA747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015F02D0-6806-43AF-9888-2359BF40C204}" type="datetime2">
              <a:rPr lang="en-US" smtClean="0"/>
              <a:t>Tuesday, October 1, 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B673C2-FB1E-46F5-8CFB-93B9DB8070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1E2120-410F-4382-81AB-37F161F721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Ins="219456"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20151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2802222-E41B-48E7-BF06-5C5509D621C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8EE14D2D-B1AF-4197-82D6-FC1F8BD05681}" type="datetime2">
              <a:rPr lang="en-US" smtClean="0"/>
              <a:t>Tuesday, October 1, 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7A636E3-B721-46E8-882F-C123530F0F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FC1178-3E0E-449A-B799-009C04C069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15007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C23392-4FF4-4922-A14E-8AA23A9BDD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3447288" cy="1069848"/>
          </a:xfrm>
        </p:spPr>
        <p:txBody>
          <a:bodyPr wrap="square"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4FB38E-5055-4C9B-9A3B-A7B3A48879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0832" y="393192"/>
            <a:ext cx="7379208" cy="5559552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2EC2DB-2ED3-408C-BFF2-F413C9D8F91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8056" y="1733550"/>
            <a:ext cx="3447288" cy="421919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374FDF-3000-4B2C-AC88-8CE34D68059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98771CEB-9838-4245-91B8-EFBAFE2D8B44}" type="datetime2">
              <a:rPr lang="en-US" smtClean="0"/>
              <a:t>Tuesday, October 1, 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A0B7F4-5B8C-49BD-9BDA-FCBD13E242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02BC00-0803-4A53-8657-91CE0DB80E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46556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5C2A98-C272-40D9-B75A-77A3D58678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3447288" cy="1069848"/>
          </a:xfrm>
        </p:spPr>
        <p:txBody>
          <a:bodyPr wrap="square"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AD50DAC-9AC3-4A9A-91B7-6C95E436256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370832" y="441324"/>
            <a:ext cx="7373112" cy="551141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721B04-C243-49A9-B5D3-4833792909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8056" y="1735200"/>
            <a:ext cx="3447288" cy="421475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8E949C-DD35-44F6-B45A-35134D7E129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51D3F6BF-A585-41F8-88DF-7E5D069F892A}" type="datetime2">
              <a:rPr lang="en-US" smtClean="0"/>
              <a:t>Tuesday, October 1, 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C70102-4B8E-4FEC-9BB7-97FDC1EABF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6693AF-08A9-4388-A9B8-174D539559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27707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733FC-38A1-463C-BF3D-0D99784E02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FD076A-A004-4560-A43B-028624E20D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48056" y="1956816"/>
            <a:ext cx="11301984" cy="399592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CFBA60-9309-4F2A-9FA9-305C4AFBEC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53CF612A-4CB0-4F57-9A87-F049CECB184D}" type="datetime2">
              <a:rPr lang="en-US" smtClean="0"/>
              <a:t>Tuesday, October 1,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1BF451-928F-4E55-8A76-111D0E2112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5EC161-BA80-4E93-AEB1-B61E38C09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77523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A44E3E-5EFE-4FCB-86A2-5E20CC6525E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10232136" y="448056"/>
            <a:ext cx="1581912" cy="550468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95005E-2E0C-4200-BF29-1135A35EE9B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38912" y="438912"/>
            <a:ext cx="9436608" cy="550468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2BBBED-3B21-4271-BC0F-BBA258B59D4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8F397F40-C8F7-4897-A6B8-241042F913A9}" type="datetime2">
              <a:rPr lang="en-US" smtClean="0"/>
              <a:t>Tuesday, October 1,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9CED5-56F3-4943-8143-918F7A860C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C87180-7248-4741-8E3B-9AAFB414DD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24059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DDBCE8-F60C-4E3A-83C0-BDE8DD2DE1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11301984" cy="1141200"/>
          </a:xfrm>
          <a:prstGeom prst="rect">
            <a:avLst/>
          </a:prstGeom>
        </p:spPr>
        <p:txBody>
          <a:bodyPr vert="horz" lIns="0" tIns="0" rIns="0" bIns="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BBC57F-72F2-48BC-B1EE-1F2C6155D7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8056" y="1733550"/>
            <a:ext cx="11293200" cy="3783013"/>
          </a:xfrm>
          <a:prstGeom prst="rect">
            <a:avLst/>
          </a:prstGeom>
        </p:spPr>
        <p:txBody>
          <a:bodyPr vert="horz" lIns="0" tIns="0" rIns="9144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0FBC45-A4BC-4EE5-82B1-8BC79122559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0832" y="6153912"/>
            <a:ext cx="5397056" cy="502920"/>
          </a:xfrm>
          <a:prstGeom prst="rect">
            <a:avLst/>
          </a:prstGeom>
        </p:spPr>
        <p:txBody>
          <a:bodyPr vert="horz" lIns="0" tIns="0" rIns="91440" bIns="0" rtlCol="0" anchor="ctr"/>
          <a:lstStyle>
            <a:lvl1pPr algn="l">
              <a:defRPr sz="900" cap="all" spc="200" baseline="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r>
              <a:rPr lang="en-US" spc="200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5E1300-1995-409E-B058-59180872B6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38232" y="6153912"/>
            <a:ext cx="1510856" cy="502920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90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fld id="{0D309695-DEC3-40DA-9DF5-330280C9D0E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639030E9-7F3B-403F-96B2-7C2C627C30A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42912" y="6152968"/>
            <a:ext cx="3457576" cy="502920"/>
          </a:xfrm>
          <a:prstGeom prst="rect">
            <a:avLst/>
          </a:prstGeom>
        </p:spPr>
        <p:txBody>
          <a:bodyPr wrap="square" lIns="0" tIns="0" rIns="0" bIns="0" anchor="ctr" anchorCtr="0">
            <a:normAutofit/>
          </a:bodyPr>
          <a:lstStyle>
            <a:lvl1pPr>
              <a:defRPr sz="900" cap="all" spc="200" baseline="0">
                <a:solidFill>
                  <a:schemeClr val="tx1">
                    <a:alpha val="55000"/>
                  </a:schemeClr>
                </a:solidFill>
              </a:defRPr>
            </a:lvl1pPr>
          </a:lstStyle>
          <a:p>
            <a:fld id="{8256C2ED-54A4-480D-B5C8-65C0D62359B9}" type="datetime2">
              <a:rPr lang="en-US" smtClean="0"/>
              <a:pPr/>
              <a:t>Tuesday, October 1, 2024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141050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800" i="1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450000" indent="-448056" algn="l" defTabSz="914400" rtl="0" eaLnBrk="1" latinLnBrk="0" hangingPunct="1">
        <a:lnSpc>
          <a:spcPct val="140000"/>
        </a:lnSpc>
        <a:spcBef>
          <a:spcPts val="1000"/>
        </a:spcBef>
        <a:buFont typeface="Calibri Light" panose="020F0302020204030204" pitchFamily="34" charset="0"/>
        <a:buChar char="→"/>
        <a:defRPr sz="18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1pPr>
      <a:lvl2pPr marL="900000" indent="-448056" algn="l" defTabSz="914400" rtl="0" eaLnBrk="1" latinLnBrk="0" hangingPunct="1">
        <a:lnSpc>
          <a:spcPct val="140000"/>
        </a:lnSpc>
        <a:spcBef>
          <a:spcPts val="500"/>
        </a:spcBef>
        <a:buFont typeface="Calibri Light" panose="020F0302020204030204" pitchFamily="34" charset="0"/>
        <a:buChar char="→"/>
        <a:defRPr sz="18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2pPr>
      <a:lvl3pPr marL="1350000" indent="-448056" algn="l" defTabSz="914400" rtl="0" eaLnBrk="1" latinLnBrk="0" hangingPunct="1">
        <a:lnSpc>
          <a:spcPct val="140000"/>
        </a:lnSpc>
        <a:spcBef>
          <a:spcPts val="500"/>
        </a:spcBef>
        <a:buFont typeface="Calibri Light" panose="020F0302020204030204" pitchFamily="34" charset="0"/>
        <a:buChar char="→"/>
        <a:defRPr sz="18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3pPr>
      <a:lvl4pPr marL="1800000" indent="-448056" algn="l" defTabSz="914400" rtl="0" eaLnBrk="1" latinLnBrk="0" hangingPunct="1">
        <a:lnSpc>
          <a:spcPct val="140000"/>
        </a:lnSpc>
        <a:spcBef>
          <a:spcPts val="500"/>
        </a:spcBef>
        <a:buFont typeface="Calibri Light" panose="020F0302020204030204" pitchFamily="34" charset="0"/>
        <a:buChar char="→"/>
        <a:defRPr sz="18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4pPr>
      <a:lvl5pPr marL="2250000" indent="-448056" algn="l" defTabSz="914400" rtl="0" eaLnBrk="1" latinLnBrk="0" hangingPunct="1">
        <a:lnSpc>
          <a:spcPct val="140000"/>
        </a:lnSpc>
        <a:spcBef>
          <a:spcPts val="500"/>
        </a:spcBef>
        <a:buFont typeface="Calibri Light" panose="020F0302020204030204" pitchFamily="34" charset="0"/>
        <a:buChar char="→"/>
        <a:defRPr sz="18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B6BB888-617E-4D93-B6D4-2EB9D9D98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Graduates Throwing Hats">
            <a:extLst>
              <a:ext uri="{FF2B5EF4-FFF2-40B4-BE49-F238E27FC236}">
                <a16:creationId xmlns:a16="http://schemas.microsoft.com/office/drawing/2014/main" id="{11A4C4F1-C4F9-5425-1844-E2C0CAEDF47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r="6250" b="625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339A0505-A6DD-4BC1-9CA6-9D202A949F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35412" y="450000"/>
            <a:ext cx="8256588" cy="5544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385412" y="894969"/>
            <a:ext cx="7380000" cy="2954655"/>
          </a:xfrm>
        </p:spPr>
        <p:txBody>
          <a:bodyPr>
            <a:normAutofit/>
          </a:bodyPr>
          <a:lstStyle/>
          <a:p>
            <a:r>
              <a:rPr lang="en-US" dirty="0"/>
              <a:t>Academic and Communication Skills for Policing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385412" y="4471416"/>
            <a:ext cx="7380000" cy="129330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Task 1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2CC4060-6621-49EA-A90C-71567A9226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85412" y="4122000"/>
            <a:ext cx="73800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2E4E9A-E992-419C-B03A-5686FEC1D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D18294-3F8C-1C6B-D980-1327C8EA58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11300532" cy="986400"/>
          </a:xfrm>
        </p:spPr>
        <p:txBody>
          <a:bodyPr anchor="b">
            <a:normAutofit/>
          </a:bodyPr>
          <a:lstStyle/>
          <a:p>
            <a:r>
              <a:rPr lang="en-US" sz="3500" b="1" u="sng" dirty="0"/>
              <a:t>Benefits of obtaining a professional policing degree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32E796E-8D19-4926-B7B8-653B019390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0000" y="1609200"/>
            <a:ext cx="113004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Police car on the street">
            <a:extLst>
              <a:ext uri="{FF2B5EF4-FFF2-40B4-BE49-F238E27FC236}">
                <a16:creationId xmlns:a16="http://schemas.microsoft.com/office/drawing/2014/main" id="{EAF27A31-C382-9444-76B3-36F61634EA6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566" b="15379"/>
          <a:stretch/>
        </p:blipFill>
        <p:spPr>
          <a:xfrm>
            <a:off x="304323" y="2104024"/>
            <a:ext cx="7374789" cy="38916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7AEA11-DB68-01DF-1E77-A44248ED44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30765" y="1944000"/>
            <a:ext cx="4207387" cy="4511064"/>
          </a:xfrm>
        </p:spPr>
        <p:txBody>
          <a:bodyPr vert="horz" wrap="square" lIns="0" tIns="0" rIns="91440" bIns="0" rtlCol="0" anchor="t">
            <a:normAutofit fontScale="92500"/>
          </a:bodyPr>
          <a:lstStyle/>
          <a:p>
            <a:pPr marL="449580" indent="-447675">
              <a:lnSpc>
                <a:spcPct val="130000"/>
              </a:lnSpc>
            </a:pPr>
            <a:r>
              <a:rPr lang="en-US" sz="1700" dirty="0"/>
              <a:t>Enhanced skills: Longstaff (2023) states you will gain a number of transferable skills, developing your critical thinking and problem solving skills.</a:t>
            </a:r>
            <a:endParaRPr lang="en-US" sz="1700" dirty="0">
              <a:solidFill>
                <a:srgbClr val="E2E5E8">
                  <a:alpha val="55000"/>
                </a:srgbClr>
              </a:solidFill>
            </a:endParaRPr>
          </a:p>
          <a:p>
            <a:pPr marL="449580" indent="-447675">
              <a:lnSpc>
                <a:spcPct val="130000"/>
              </a:lnSpc>
            </a:pPr>
            <a:r>
              <a:rPr lang="en-US" sz="1700" dirty="0"/>
              <a:t>Career opportunities: Enables you to apply directly to the Pre-Join Police Officer </a:t>
            </a:r>
            <a:r>
              <a:rPr lang="en-US" sz="1700" dirty="0" err="1"/>
              <a:t>programme</a:t>
            </a:r>
            <a:r>
              <a:rPr lang="en-US" sz="1700" dirty="0"/>
              <a:t> (South Wales Police, 2024)</a:t>
            </a:r>
            <a:endParaRPr lang="en-US" sz="1700" dirty="0">
              <a:solidFill>
                <a:srgbClr val="E2E5E8">
                  <a:alpha val="55000"/>
                </a:srgbClr>
              </a:solidFill>
            </a:endParaRPr>
          </a:p>
          <a:p>
            <a:pPr marL="449580" indent="-447675">
              <a:lnSpc>
                <a:spcPct val="130000"/>
              </a:lnSpc>
            </a:pPr>
            <a:r>
              <a:rPr lang="en-US" sz="1700" dirty="0"/>
              <a:t>Professional development: Allows you to increase your skill set, including leadership, communication, and teamwork skills</a:t>
            </a:r>
            <a:endParaRPr lang="en-US" sz="1700" dirty="0">
              <a:solidFill>
                <a:srgbClr val="E2E5E8">
                  <a:alpha val="55000"/>
                </a:srgbClr>
              </a:solidFill>
            </a:endParaRPr>
          </a:p>
          <a:p>
            <a:pPr marL="449580" indent="-447675">
              <a:lnSpc>
                <a:spcPct val="130000"/>
              </a:lnSpc>
            </a:pPr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9048520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B9144F9C-6F12-451D-9954-9A30E8436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75F7A4-E1ED-42AF-7D74-68DC005D8A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3452432" cy="860400"/>
          </a:xfrm>
        </p:spPr>
        <p:txBody>
          <a:bodyPr anchor="b">
            <a:normAutofit/>
          </a:bodyPr>
          <a:lstStyle/>
          <a:p>
            <a:r>
              <a:rPr lang="en-US" b="1" u="sng" dirty="0"/>
              <a:t>Facts about the UK police force 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32E796E-8D19-4926-B7B8-653B019390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0000" y="1609200"/>
            <a:ext cx="3454116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FF50A2-8AFB-EB8D-2DA3-2CEF34E878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1944000"/>
            <a:ext cx="3721373" cy="4018005"/>
          </a:xfrm>
        </p:spPr>
        <p:txBody>
          <a:bodyPr vert="horz" lIns="0" tIns="0" rIns="91440" bIns="0" rtlCol="0">
            <a:normAutofit/>
          </a:bodyPr>
          <a:lstStyle/>
          <a:p>
            <a:pPr marL="449580" indent="-447675"/>
            <a:r>
              <a:rPr lang="en-US"/>
              <a:t>At the end of March 2022, there were 140,288 full-time equivalent police officers in England a </a:t>
            </a:r>
            <a:r>
              <a:rPr lang="en-US" err="1"/>
              <a:t>nd</a:t>
            </a:r>
            <a:r>
              <a:rPr lang="en-US"/>
              <a:t> Wales (GOV.UK, 2023)</a:t>
            </a:r>
          </a:p>
          <a:p>
            <a:pPr marL="449580" indent="-447675"/>
            <a:r>
              <a:rPr lang="en-US"/>
              <a:t>There are 48 police services in the UK (Policing Recruitment, 2024)</a:t>
            </a:r>
          </a:p>
        </p:txBody>
      </p:sp>
      <p:pic>
        <p:nvPicPr>
          <p:cNvPr id="4" name="Picture 3" descr="Child looking at a world map">
            <a:extLst>
              <a:ext uri="{FF2B5EF4-FFF2-40B4-BE49-F238E27FC236}">
                <a16:creationId xmlns:a16="http://schemas.microsoft.com/office/drawing/2014/main" id="{FF290ED8-2697-62BB-65FF-6D80854C7A6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84" r="8763" b="-1"/>
          <a:stretch/>
        </p:blipFill>
        <p:spPr>
          <a:xfrm>
            <a:off x="4367213" y="450000"/>
            <a:ext cx="7381375" cy="550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936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131A2-46AF-2032-D859-38C1C7A64E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FC7780-7324-6FD7-5A7B-7CFFD3F241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square" lIns="0" tIns="0" rIns="91440" bIns="0" rtlCol="0" anchor="t">
            <a:normAutofit/>
          </a:bodyPr>
          <a:lstStyle/>
          <a:p>
            <a:pPr marL="1905" indent="0">
              <a:buNone/>
            </a:pPr>
            <a:endParaRPr lang="en-US" dirty="0">
              <a:solidFill>
                <a:srgbClr val="E2E5E8">
                  <a:alpha val="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8221596"/>
      </p:ext>
    </p:extLst>
  </p:cSld>
  <p:clrMapOvr>
    <a:masterClrMapping/>
  </p:clrMapOvr>
</p:sld>
</file>

<file path=ppt/theme/theme1.xml><?xml version="1.0" encoding="utf-8"?>
<a:theme xmlns:a="http://schemas.openxmlformats.org/drawingml/2006/main" name="ThinLineVTI">
  <a:themeElements>
    <a:clrScheme name="AnalogousFromRegularSeedRightStep">
      <a:dk1>
        <a:srgbClr val="000000"/>
      </a:dk1>
      <a:lt1>
        <a:srgbClr val="FFFFFF"/>
      </a:lt1>
      <a:dk2>
        <a:srgbClr val="1E3136"/>
      </a:dk2>
      <a:lt2>
        <a:srgbClr val="E2E5E8"/>
      </a:lt2>
      <a:accent1>
        <a:srgbClr val="C38C4D"/>
      </a:accent1>
      <a:accent2>
        <a:srgbClr val="AAA438"/>
      </a:accent2>
      <a:accent3>
        <a:srgbClr val="87AD44"/>
      </a:accent3>
      <a:accent4>
        <a:srgbClr val="54B13B"/>
      </a:accent4>
      <a:accent5>
        <a:srgbClr val="48B65E"/>
      </a:accent5>
      <a:accent6>
        <a:srgbClr val="3BB184"/>
      </a:accent6>
      <a:hlink>
        <a:srgbClr val="3F7ABF"/>
      </a:hlink>
      <a:folHlink>
        <a:srgbClr val="7F7F7F"/>
      </a:folHlink>
    </a:clrScheme>
    <a:fontScheme name="Custom 3">
      <a:majorFont>
        <a:latin typeface="Sagona Book"/>
        <a:ea typeface=""/>
        <a:cs typeface=""/>
      </a:majorFont>
      <a:minorFont>
        <a:latin typeface="Univers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inLineVTI" id="{DA2A884B-D36C-4F63-9FE8-3C89F2B99A40}" vid="{62C1F77B-42AE-47B9-869B-5CE48C8ED8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ThinLineVTI</vt:lpstr>
      <vt:lpstr>Academic and Communication Skills for Policing</vt:lpstr>
      <vt:lpstr>Benefits of obtaining a professional policing degree</vt:lpstr>
      <vt:lpstr>Facts about the UK police force 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117</cp:revision>
  <dcterms:created xsi:type="dcterms:W3CDTF">2024-10-01T09:21:49Z</dcterms:created>
  <dcterms:modified xsi:type="dcterms:W3CDTF">2024-10-01T09:46:18Z</dcterms:modified>
</cp:coreProperties>
</file>