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78" d="100"/>
          <a:sy n="78" d="100"/>
        </p:scale>
        <p:origin x="10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tiana Kovenia" userId="cd47536ccebd2fdd" providerId="LiveId" clId="{9FA1D0CB-4E6B-482F-9775-6359592A709F}"/>
    <pc:docChg chg="custSel delSld modSld">
      <pc:chgData name="tetiana Kovenia" userId="cd47536ccebd2fdd" providerId="LiveId" clId="{9FA1D0CB-4E6B-482F-9775-6359592A709F}" dt="2025-11-04T10:53:18.551" v="43" actId="20577"/>
      <pc:docMkLst>
        <pc:docMk/>
      </pc:docMkLst>
      <pc:sldChg chg="del">
        <pc:chgData name="tetiana Kovenia" userId="cd47536ccebd2fdd" providerId="LiveId" clId="{9FA1D0CB-4E6B-482F-9775-6359592A709F}" dt="2025-11-04T10:51:36.405" v="1" actId="47"/>
        <pc:sldMkLst>
          <pc:docMk/>
          <pc:sldMk cId="3318352426" sldId="256"/>
        </pc:sldMkLst>
      </pc:sldChg>
      <pc:sldChg chg="addSp delSp modSp mod chgLayout">
        <pc:chgData name="tetiana Kovenia" userId="cd47536ccebd2fdd" providerId="LiveId" clId="{9FA1D0CB-4E6B-482F-9775-6359592A709F}" dt="2025-11-04T10:53:18.551" v="43" actId="20577"/>
        <pc:sldMkLst>
          <pc:docMk/>
          <pc:sldMk cId="1764356465" sldId="257"/>
        </pc:sldMkLst>
        <pc:spChg chg="add mod ord">
          <ac:chgData name="tetiana Kovenia" userId="cd47536ccebd2fdd" providerId="LiveId" clId="{9FA1D0CB-4E6B-482F-9775-6359592A709F}" dt="2025-11-04T10:53:18.551" v="43" actId="20577"/>
          <ac:spMkLst>
            <pc:docMk/>
            <pc:sldMk cId="1764356465" sldId="257"/>
            <ac:spMk id="2" creationId="{0B823B43-A76E-A88C-D7B5-0558E2575AE8}"/>
          </ac:spMkLst>
        </pc:spChg>
        <pc:spChg chg="add del mod ord">
          <ac:chgData name="tetiana Kovenia" userId="cd47536ccebd2fdd" providerId="LiveId" clId="{9FA1D0CB-4E6B-482F-9775-6359592A709F}" dt="2025-11-04T10:52:43.742" v="13" actId="478"/>
          <ac:spMkLst>
            <pc:docMk/>
            <pc:sldMk cId="1764356465" sldId="257"/>
            <ac:spMk id="3" creationId="{6A490840-F473-FC77-4FC7-156AD4861C06}"/>
          </ac:spMkLst>
        </pc:spChg>
        <pc:graphicFrameChg chg="mod">
          <ac:chgData name="tetiana Kovenia" userId="cd47536ccebd2fdd" providerId="LiveId" clId="{9FA1D0CB-4E6B-482F-9775-6359592A709F}" dt="2025-11-04T10:51:46.302" v="2" actId="1076"/>
          <ac:graphicFrameMkLst>
            <pc:docMk/>
            <pc:sldMk cId="1764356465" sldId="257"/>
            <ac:graphicFrameMk id="27" creationId="{972EBC55-E98A-0039-A237-3246119CBB84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FBD690-3C90-4EEE-ACAF-B8B8494E7135}" type="doc">
      <dgm:prSet loTypeId="urn:microsoft.com/office/officeart/2009/layout/CirclePicture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3319045-767E-40A7-920B-1FEFE101969E}">
      <dgm:prSet phldrT="[Text]" phldr="0"/>
      <dgm:spPr/>
      <dgm:t>
        <a:bodyPr/>
        <a:lstStyle/>
        <a:p>
          <a:r>
            <a:rPr lang="en-GB" dirty="0"/>
            <a:t>Owner</a:t>
          </a:r>
        </a:p>
      </dgm:t>
    </dgm:pt>
    <dgm:pt modelId="{1D3CA4AA-F658-4308-9372-1F8F0DC64330}" type="parTrans" cxnId="{14E2E699-F718-4C8F-AD03-F19C4B0D4406}">
      <dgm:prSet/>
      <dgm:spPr/>
      <dgm:t>
        <a:bodyPr/>
        <a:lstStyle/>
        <a:p>
          <a:endParaRPr lang="en-GB"/>
        </a:p>
      </dgm:t>
    </dgm:pt>
    <dgm:pt modelId="{059AE982-D47E-48B7-8CFB-75C57E67A44C}" type="sibTrans" cxnId="{14E2E699-F718-4C8F-AD03-F19C4B0D4406}">
      <dgm:prSet/>
      <dgm:spPr/>
      <dgm:t>
        <a:bodyPr/>
        <a:lstStyle/>
        <a:p>
          <a:endParaRPr lang="en-GB"/>
        </a:p>
      </dgm:t>
    </dgm:pt>
    <dgm:pt modelId="{D2F5558D-22F8-4BAF-B039-20121D210E11}">
      <dgm:prSet phldrT="[Text]" phldr="0"/>
      <dgm:spPr/>
      <dgm:t>
        <a:bodyPr/>
        <a:lstStyle/>
        <a:p>
          <a:r>
            <a:rPr lang="en-GB" dirty="0"/>
            <a:t>delivery</a:t>
          </a:r>
        </a:p>
      </dgm:t>
    </dgm:pt>
    <dgm:pt modelId="{155E1A31-5411-4D3B-866B-375F008E65E5}" type="parTrans" cxnId="{5DD89B29-309B-4994-8138-DCBA0B492AA5}">
      <dgm:prSet/>
      <dgm:spPr/>
      <dgm:t>
        <a:bodyPr/>
        <a:lstStyle/>
        <a:p>
          <a:endParaRPr lang="en-GB"/>
        </a:p>
      </dgm:t>
    </dgm:pt>
    <dgm:pt modelId="{2E881D57-1654-4EDB-971F-09644D62AF8D}" type="sibTrans" cxnId="{5DD89B29-309B-4994-8138-DCBA0B492AA5}">
      <dgm:prSet/>
      <dgm:spPr/>
      <dgm:t>
        <a:bodyPr/>
        <a:lstStyle/>
        <a:p>
          <a:endParaRPr lang="en-GB"/>
        </a:p>
      </dgm:t>
    </dgm:pt>
    <dgm:pt modelId="{E440FDF5-6406-4CED-A6D8-BE25315416F4}">
      <dgm:prSet phldrT="[Text]" phldr="0"/>
      <dgm:spPr/>
      <dgm:t>
        <a:bodyPr/>
        <a:lstStyle/>
        <a:p>
          <a:r>
            <a:rPr lang="en-GB" dirty="0"/>
            <a:t>Sales consultant</a:t>
          </a:r>
        </a:p>
      </dgm:t>
    </dgm:pt>
    <dgm:pt modelId="{B8AC648D-6356-4DAC-A872-AEB88E33DE48}" type="parTrans" cxnId="{170043B0-FEC3-408D-8B6F-52BE6A3635E3}">
      <dgm:prSet/>
      <dgm:spPr/>
      <dgm:t>
        <a:bodyPr/>
        <a:lstStyle/>
        <a:p>
          <a:endParaRPr lang="en-GB"/>
        </a:p>
      </dgm:t>
    </dgm:pt>
    <dgm:pt modelId="{B5EE926C-7136-48F5-8399-63C559060213}" type="sibTrans" cxnId="{170043B0-FEC3-408D-8B6F-52BE6A3635E3}">
      <dgm:prSet/>
      <dgm:spPr/>
      <dgm:t>
        <a:bodyPr/>
        <a:lstStyle/>
        <a:p>
          <a:endParaRPr lang="en-GB"/>
        </a:p>
      </dgm:t>
    </dgm:pt>
    <dgm:pt modelId="{15A12AE8-625E-436D-907F-E7228191D480}">
      <dgm:prSet phldrT="[Text]" phldr="0"/>
      <dgm:spPr/>
      <dgm:t>
        <a:bodyPr/>
        <a:lstStyle/>
        <a:p>
          <a:r>
            <a:rPr lang="en-GB" dirty="0"/>
            <a:t>manager</a:t>
          </a:r>
        </a:p>
      </dgm:t>
    </dgm:pt>
    <dgm:pt modelId="{1A82FB23-E5A9-4DE6-930A-A1E0BDD1264A}" type="parTrans" cxnId="{5405070F-DC84-42C4-9BA4-3459BB410E03}">
      <dgm:prSet/>
      <dgm:spPr/>
      <dgm:t>
        <a:bodyPr/>
        <a:lstStyle/>
        <a:p>
          <a:endParaRPr lang="en-GB"/>
        </a:p>
      </dgm:t>
    </dgm:pt>
    <dgm:pt modelId="{3601CFA2-8707-4476-ADF0-C27B7766F4C7}" type="sibTrans" cxnId="{5405070F-DC84-42C4-9BA4-3459BB410E03}">
      <dgm:prSet/>
      <dgm:spPr/>
      <dgm:t>
        <a:bodyPr/>
        <a:lstStyle/>
        <a:p>
          <a:endParaRPr lang="en-GB"/>
        </a:p>
      </dgm:t>
    </dgm:pt>
    <dgm:pt modelId="{DB073A28-A45D-404A-AAA8-864E8D7B1F21}">
      <dgm:prSet phldrT="[Text]"/>
      <dgm:spPr/>
      <dgm:t>
        <a:bodyPr/>
        <a:lstStyle/>
        <a:p>
          <a:r>
            <a:rPr lang="en-GB" dirty="0"/>
            <a:t>cook</a:t>
          </a:r>
        </a:p>
      </dgm:t>
    </dgm:pt>
    <dgm:pt modelId="{50E64EF1-8AD0-463A-8614-26EAE615AB8B}" type="parTrans" cxnId="{2D96E911-74FF-4478-9542-3839117A1CE2}">
      <dgm:prSet/>
      <dgm:spPr/>
      <dgm:t>
        <a:bodyPr/>
        <a:lstStyle/>
        <a:p>
          <a:endParaRPr lang="en-GB"/>
        </a:p>
      </dgm:t>
    </dgm:pt>
    <dgm:pt modelId="{4BB3989A-D834-466F-A5BA-3546266E6D5E}" type="sibTrans" cxnId="{2D96E911-74FF-4478-9542-3839117A1CE2}">
      <dgm:prSet/>
      <dgm:spPr/>
      <dgm:t>
        <a:bodyPr/>
        <a:lstStyle/>
        <a:p>
          <a:endParaRPr lang="en-GB"/>
        </a:p>
      </dgm:t>
    </dgm:pt>
    <dgm:pt modelId="{D4EF220C-2669-4782-88A7-55E1F22BBC64}">
      <dgm:prSet phldrT="[Text]" phldr="0"/>
      <dgm:spPr/>
      <dgm:t>
        <a:bodyPr/>
        <a:lstStyle/>
        <a:p>
          <a:r>
            <a:rPr lang="en-GB" dirty="0"/>
            <a:t>cook</a:t>
          </a:r>
        </a:p>
      </dgm:t>
    </dgm:pt>
    <dgm:pt modelId="{E4C0DFE4-C58D-4218-BBAB-402DB1077618}" type="parTrans" cxnId="{9C65BA76-A1DC-4185-B0C1-C00F51A89CD0}">
      <dgm:prSet/>
      <dgm:spPr/>
      <dgm:t>
        <a:bodyPr/>
        <a:lstStyle/>
        <a:p>
          <a:endParaRPr lang="en-GB"/>
        </a:p>
      </dgm:t>
    </dgm:pt>
    <dgm:pt modelId="{E60CE557-39E3-4122-BD8C-1A97960EE59F}" type="sibTrans" cxnId="{9C65BA76-A1DC-4185-B0C1-C00F51A89CD0}">
      <dgm:prSet/>
      <dgm:spPr/>
      <dgm:t>
        <a:bodyPr/>
        <a:lstStyle/>
        <a:p>
          <a:endParaRPr lang="en-GB"/>
        </a:p>
      </dgm:t>
    </dgm:pt>
    <dgm:pt modelId="{60E6D96D-D054-4087-BE80-AAE0D457781A}" type="pres">
      <dgm:prSet presAssocID="{ADFBD690-3C90-4EEE-ACAF-B8B8494E713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5FB450-A35E-4A08-A379-994CC0990D06}" type="pres">
      <dgm:prSet presAssocID="{43319045-767E-40A7-920B-1FEFE101969E}" presName="hierRoot1" presStyleCnt="0"/>
      <dgm:spPr/>
    </dgm:pt>
    <dgm:pt modelId="{9BBD186B-4F58-4486-AF09-A16932019A28}" type="pres">
      <dgm:prSet presAssocID="{43319045-767E-40A7-920B-1FEFE101969E}" presName="composite" presStyleCnt="0"/>
      <dgm:spPr/>
    </dgm:pt>
    <dgm:pt modelId="{401DC510-B17D-4073-B003-FE4720E1DD83}" type="pres">
      <dgm:prSet presAssocID="{43319045-767E-40A7-920B-1FEFE101969E}" presName="image" presStyleLbl="node0" presStyleIdx="0" presStyleCnt="1" custLinFactNeighborX="-2411" custLinFactNeighborY="4713"/>
      <dgm:spPr>
        <a:blipFill>
          <a:blip xmlns:r="http://schemas.openxmlformats.org/officeDocument/2006/relationships" r:embed="rId1"/>
          <a:srcRect/>
          <a:stretch>
            <a:fillRect t="-15000" b="-15000"/>
          </a:stretch>
        </a:blipFill>
      </dgm:spPr>
    </dgm:pt>
    <dgm:pt modelId="{A93693C9-4583-4990-8340-54BF91F1CFF1}" type="pres">
      <dgm:prSet presAssocID="{43319045-767E-40A7-920B-1FEFE101969E}" presName="text" presStyleLbl="revTx" presStyleIdx="0" presStyleCnt="6">
        <dgm:presLayoutVars>
          <dgm:chPref val="3"/>
        </dgm:presLayoutVars>
      </dgm:prSet>
      <dgm:spPr/>
    </dgm:pt>
    <dgm:pt modelId="{6121F3ED-626F-466A-911F-056DE5460697}" type="pres">
      <dgm:prSet presAssocID="{43319045-767E-40A7-920B-1FEFE101969E}" presName="hierChild2" presStyleCnt="0"/>
      <dgm:spPr/>
    </dgm:pt>
    <dgm:pt modelId="{A89AA26D-15B5-4568-BB7A-D73BB53E7948}" type="pres">
      <dgm:prSet presAssocID="{1A82FB23-E5A9-4DE6-930A-A1E0BDD1264A}" presName="Name10" presStyleLbl="parChTrans1D2" presStyleIdx="0" presStyleCnt="2"/>
      <dgm:spPr/>
    </dgm:pt>
    <dgm:pt modelId="{3DFF0063-24B4-40FA-AB2A-07E5D5BD2770}" type="pres">
      <dgm:prSet presAssocID="{15A12AE8-625E-436D-907F-E7228191D480}" presName="hierRoot2" presStyleCnt="0"/>
      <dgm:spPr/>
    </dgm:pt>
    <dgm:pt modelId="{0BE0FFAE-2142-4904-8F03-98EDB1C847C2}" type="pres">
      <dgm:prSet presAssocID="{15A12AE8-625E-436D-907F-E7228191D480}" presName="composite2" presStyleCnt="0"/>
      <dgm:spPr/>
    </dgm:pt>
    <dgm:pt modelId="{EBD13A7C-C96F-402C-ABB2-F2AE50E7A427}" type="pres">
      <dgm:prSet presAssocID="{15A12AE8-625E-436D-907F-E7228191D480}" presName="image2" presStyleLbl="node2" presStyleIdx="0" presStyleCnt="2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</dgm:pt>
    <dgm:pt modelId="{34650773-490D-432C-BD65-1510720B335C}" type="pres">
      <dgm:prSet presAssocID="{15A12AE8-625E-436D-907F-E7228191D480}" presName="text2" presStyleLbl="revTx" presStyleIdx="1" presStyleCnt="6">
        <dgm:presLayoutVars>
          <dgm:chPref val="3"/>
        </dgm:presLayoutVars>
      </dgm:prSet>
      <dgm:spPr/>
    </dgm:pt>
    <dgm:pt modelId="{FF01AC77-CD93-49A1-A710-F68CFA2652FA}" type="pres">
      <dgm:prSet presAssocID="{15A12AE8-625E-436D-907F-E7228191D480}" presName="hierChild3" presStyleCnt="0"/>
      <dgm:spPr/>
    </dgm:pt>
    <dgm:pt modelId="{92FDB00E-74FB-404A-8310-2A9E29A629C1}" type="pres">
      <dgm:prSet presAssocID="{E4C0DFE4-C58D-4218-BBAB-402DB1077618}" presName="Name17" presStyleLbl="parChTrans1D3" presStyleIdx="0" presStyleCnt="3"/>
      <dgm:spPr/>
    </dgm:pt>
    <dgm:pt modelId="{781F8A6C-35B4-4496-AB21-FD69904300FC}" type="pres">
      <dgm:prSet presAssocID="{D4EF220C-2669-4782-88A7-55E1F22BBC64}" presName="hierRoot3" presStyleCnt="0"/>
      <dgm:spPr/>
    </dgm:pt>
    <dgm:pt modelId="{832BA44F-3149-40BB-837A-8F0C3B8BBBED}" type="pres">
      <dgm:prSet presAssocID="{D4EF220C-2669-4782-88A7-55E1F22BBC64}" presName="composite3" presStyleCnt="0"/>
      <dgm:spPr/>
    </dgm:pt>
    <dgm:pt modelId="{E3EDAAFA-90E0-46F7-A89D-3B5BB555C320}" type="pres">
      <dgm:prSet presAssocID="{D4EF220C-2669-4782-88A7-55E1F22BBC64}" presName="image3" presStyleLbl="node3" presStyleIdx="0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02473366-6BB5-43D3-92E7-4BB355080483}" type="pres">
      <dgm:prSet presAssocID="{D4EF220C-2669-4782-88A7-55E1F22BBC64}" presName="text3" presStyleLbl="revTx" presStyleIdx="2" presStyleCnt="6">
        <dgm:presLayoutVars>
          <dgm:chPref val="3"/>
        </dgm:presLayoutVars>
      </dgm:prSet>
      <dgm:spPr/>
    </dgm:pt>
    <dgm:pt modelId="{57160C3A-5CF5-4B66-AE25-D07C0654126B}" type="pres">
      <dgm:prSet presAssocID="{D4EF220C-2669-4782-88A7-55E1F22BBC64}" presName="hierChild4" presStyleCnt="0"/>
      <dgm:spPr/>
    </dgm:pt>
    <dgm:pt modelId="{3FE5B648-6334-4DDB-9FBF-B4ECAC943A30}" type="pres">
      <dgm:prSet presAssocID="{50E64EF1-8AD0-463A-8614-26EAE615AB8B}" presName="Name17" presStyleLbl="parChTrans1D3" presStyleIdx="1" presStyleCnt="3"/>
      <dgm:spPr/>
    </dgm:pt>
    <dgm:pt modelId="{53C3D245-F072-43A9-A2F7-66EE0D8F57D4}" type="pres">
      <dgm:prSet presAssocID="{DB073A28-A45D-404A-AAA8-864E8D7B1F21}" presName="hierRoot3" presStyleCnt="0"/>
      <dgm:spPr/>
    </dgm:pt>
    <dgm:pt modelId="{E37CABE5-643E-432E-83E4-FBE7DAFAF61E}" type="pres">
      <dgm:prSet presAssocID="{DB073A28-A45D-404A-AAA8-864E8D7B1F21}" presName="composite3" presStyleCnt="0"/>
      <dgm:spPr/>
    </dgm:pt>
    <dgm:pt modelId="{371F128B-39E9-4623-9842-17028AB1BBA7}" type="pres">
      <dgm:prSet presAssocID="{DB073A28-A45D-404A-AAA8-864E8D7B1F21}" presName="image3" presStyleLbl="node3" presStyleIdx="1" presStyleCnt="3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</dgm:pt>
    <dgm:pt modelId="{2F219E46-A100-4CC6-BDD9-10885D70732B}" type="pres">
      <dgm:prSet presAssocID="{DB073A28-A45D-404A-AAA8-864E8D7B1F21}" presName="text3" presStyleLbl="revTx" presStyleIdx="3" presStyleCnt="6">
        <dgm:presLayoutVars>
          <dgm:chPref val="3"/>
        </dgm:presLayoutVars>
      </dgm:prSet>
      <dgm:spPr/>
    </dgm:pt>
    <dgm:pt modelId="{369E0894-EA53-4D3B-9DD5-05A03075F48A}" type="pres">
      <dgm:prSet presAssocID="{DB073A28-A45D-404A-AAA8-864E8D7B1F21}" presName="hierChild4" presStyleCnt="0"/>
      <dgm:spPr/>
    </dgm:pt>
    <dgm:pt modelId="{FF23A273-424E-43D3-9256-2B20D5F755E4}" type="pres">
      <dgm:prSet presAssocID="{B8AC648D-6356-4DAC-A872-AEB88E33DE48}" presName="Name10" presStyleLbl="parChTrans1D2" presStyleIdx="1" presStyleCnt="2"/>
      <dgm:spPr/>
    </dgm:pt>
    <dgm:pt modelId="{A42D0F10-7A3A-4121-862E-BB82323C8F44}" type="pres">
      <dgm:prSet presAssocID="{E440FDF5-6406-4CED-A6D8-BE25315416F4}" presName="hierRoot2" presStyleCnt="0"/>
      <dgm:spPr/>
    </dgm:pt>
    <dgm:pt modelId="{725F9640-67A1-46DC-B393-4CECC83C3F3F}" type="pres">
      <dgm:prSet presAssocID="{E440FDF5-6406-4CED-A6D8-BE25315416F4}" presName="composite2" presStyleCnt="0"/>
      <dgm:spPr/>
    </dgm:pt>
    <dgm:pt modelId="{CBC4688B-85C7-4AD3-89E4-973FF8D1E070}" type="pres">
      <dgm:prSet presAssocID="{E440FDF5-6406-4CED-A6D8-BE25315416F4}" presName="image2" presStyleLbl="node2" presStyleIdx="1" presStyleCnt="2"/>
      <dgm:spPr/>
    </dgm:pt>
    <dgm:pt modelId="{513E1E07-413C-4C1D-B9B2-31F11FD6541C}" type="pres">
      <dgm:prSet presAssocID="{E440FDF5-6406-4CED-A6D8-BE25315416F4}" presName="text2" presStyleLbl="revTx" presStyleIdx="4" presStyleCnt="6">
        <dgm:presLayoutVars>
          <dgm:chPref val="3"/>
        </dgm:presLayoutVars>
      </dgm:prSet>
      <dgm:spPr/>
    </dgm:pt>
    <dgm:pt modelId="{60EAFAB2-B36A-47D9-83BA-509CAB83BCF1}" type="pres">
      <dgm:prSet presAssocID="{E440FDF5-6406-4CED-A6D8-BE25315416F4}" presName="hierChild3" presStyleCnt="0"/>
      <dgm:spPr/>
    </dgm:pt>
    <dgm:pt modelId="{6158E048-E132-4282-8291-7AD7EEFD992F}" type="pres">
      <dgm:prSet presAssocID="{155E1A31-5411-4D3B-866B-375F008E65E5}" presName="Name17" presStyleLbl="parChTrans1D3" presStyleIdx="2" presStyleCnt="3"/>
      <dgm:spPr/>
    </dgm:pt>
    <dgm:pt modelId="{6F01DF9B-680F-4A0A-AA33-B1F3B22F17DD}" type="pres">
      <dgm:prSet presAssocID="{D2F5558D-22F8-4BAF-B039-20121D210E11}" presName="hierRoot3" presStyleCnt="0"/>
      <dgm:spPr/>
    </dgm:pt>
    <dgm:pt modelId="{BB0BC0AE-5D79-49E0-B153-8F007AE2852F}" type="pres">
      <dgm:prSet presAssocID="{D2F5558D-22F8-4BAF-B039-20121D210E11}" presName="composite3" presStyleCnt="0"/>
      <dgm:spPr/>
    </dgm:pt>
    <dgm:pt modelId="{C9CE5936-7EA2-4305-B8BA-C5AFBB7D729C}" type="pres">
      <dgm:prSet presAssocID="{D2F5558D-22F8-4BAF-B039-20121D210E11}" presName="image3" presStyleLbl="node3" presStyleIdx="2" presStyleCnt="3"/>
      <dgm:spPr/>
    </dgm:pt>
    <dgm:pt modelId="{8B916437-A433-4690-820D-4E0DF74159C6}" type="pres">
      <dgm:prSet presAssocID="{D2F5558D-22F8-4BAF-B039-20121D210E11}" presName="text3" presStyleLbl="revTx" presStyleIdx="5" presStyleCnt="6">
        <dgm:presLayoutVars>
          <dgm:chPref val="3"/>
        </dgm:presLayoutVars>
      </dgm:prSet>
      <dgm:spPr/>
    </dgm:pt>
    <dgm:pt modelId="{5F7C6407-867E-4747-8EE9-984AAE791C3E}" type="pres">
      <dgm:prSet presAssocID="{D2F5558D-22F8-4BAF-B039-20121D210E11}" presName="hierChild4" presStyleCnt="0"/>
      <dgm:spPr/>
    </dgm:pt>
  </dgm:ptLst>
  <dgm:cxnLst>
    <dgm:cxn modelId="{EADD0E0C-BD15-43D4-9FB4-2971588A691A}" type="presOf" srcId="{43319045-767E-40A7-920B-1FEFE101969E}" destId="{A93693C9-4583-4990-8340-54BF91F1CFF1}" srcOrd="0" destOrd="0" presId="urn:microsoft.com/office/officeart/2009/layout/CirclePictureHierarchy"/>
    <dgm:cxn modelId="{5405070F-DC84-42C4-9BA4-3459BB410E03}" srcId="{43319045-767E-40A7-920B-1FEFE101969E}" destId="{15A12AE8-625E-436D-907F-E7228191D480}" srcOrd="0" destOrd="0" parTransId="{1A82FB23-E5A9-4DE6-930A-A1E0BDD1264A}" sibTransId="{3601CFA2-8707-4476-ADF0-C27B7766F4C7}"/>
    <dgm:cxn modelId="{2D96E911-74FF-4478-9542-3839117A1CE2}" srcId="{15A12AE8-625E-436D-907F-E7228191D480}" destId="{DB073A28-A45D-404A-AAA8-864E8D7B1F21}" srcOrd="1" destOrd="0" parTransId="{50E64EF1-8AD0-463A-8614-26EAE615AB8B}" sibTransId="{4BB3989A-D834-466F-A5BA-3546266E6D5E}"/>
    <dgm:cxn modelId="{4FCA0C26-9C99-4BD1-921F-A609C081DD67}" type="presOf" srcId="{15A12AE8-625E-436D-907F-E7228191D480}" destId="{34650773-490D-432C-BD65-1510720B335C}" srcOrd="0" destOrd="0" presId="urn:microsoft.com/office/officeart/2009/layout/CirclePictureHierarchy"/>
    <dgm:cxn modelId="{5DD89B29-309B-4994-8138-DCBA0B492AA5}" srcId="{E440FDF5-6406-4CED-A6D8-BE25315416F4}" destId="{D2F5558D-22F8-4BAF-B039-20121D210E11}" srcOrd="0" destOrd="0" parTransId="{155E1A31-5411-4D3B-866B-375F008E65E5}" sibTransId="{2E881D57-1654-4EDB-971F-09644D62AF8D}"/>
    <dgm:cxn modelId="{C1C94D3B-1D59-4446-B383-70B43179EFFB}" type="presOf" srcId="{E4C0DFE4-C58D-4218-BBAB-402DB1077618}" destId="{92FDB00E-74FB-404A-8310-2A9E29A629C1}" srcOrd="0" destOrd="0" presId="urn:microsoft.com/office/officeart/2009/layout/CirclePictureHierarchy"/>
    <dgm:cxn modelId="{9628A06B-3692-45B6-9A19-F2D0795E64D9}" type="presOf" srcId="{155E1A31-5411-4D3B-866B-375F008E65E5}" destId="{6158E048-E132-4282-8291-7AD7EEFD992F}" srcOrd="0" destOrd="0" presId="urn:microsoft.com/office/officeart/2009/layout/CirclePictureHierarchy"/>
    <dgm:cxn modelId="{F0704253-3C51-4BD9-92AF-7AD43FA7756F}" type="presOf" srcId="{E440FDF5-6406-4CED-A6D8-BE25315416F4}" destId="{513E1E07-413C-4C1D-B9B2-31F11FD6541C}" srcOrd="0" destOrd="0" presId="urn:microsoft.com/office/officeart/2009/layout/CirclePictureHierarchy"/>
    <dgm:cxn modelId="{9C65BA76-A1DC-4185-B0C1-C00F51A89CD0}" srcId="{15A12AE8-625E-436D-907F-E7228191D480}" destId="{D4EF220C-2669-4782-88A7-55E1F22BBC64}" srcOrd="0" destOrd="0" parTransId="{E4C0DFE4-C58D-4218-BBAB-402DB1077618}" sibTransId="{E60CE557-39E3-4122-BD8C-1A97960EE59F}"/>
    <dgm:cxn modelId="{DE2D1058-5A0A-447E-868C-3B9D2A5C4DF1}" type="presOf" srcId="{50E64EF1-8AD0-463A-8614-26EAE615AB8B}" destId="{3FE5B648-6334-4DDB-9FBF-B4ECAC943A30}" srcOrd="0" destOrd="0" presId="urn:microsoft.com/office/officeart/2009/layout/CirclePictureHierarchy"/>
    <dgm:cxn modelId="{8C0D755A-A787-40E4-8D1B-AEE0E28E81F7}" type="presOf" srcId="{D2F5558D-22F8-4BAF-B039-20121D210E11}" destId="{8B916437-A433-4690-820D-4E0DF74159C6}" srcOrd="0" destOrd="0" presId="urn:microsoft.com/office/officeart/2009/layout/CirclePictureHierarchy"/>
    <dgm:cxn modelId="{02169D84-D36E-483F-A61A-C302376877C3}" type="presOf" srcId="{ADFBD690-3C90-4EEE-ACAF-B8B8494E7135}" destId="{60E6D96D-D054-4087-BE80-AAE0D457781A}" srcOrd="0" destOrd="0" presId="urn:microsoft.com/office/officeart/2009/layout/CirclePictureHierarchy"/>
    <dgm:cxn modelId="{14E2E699-F718-4C8F-AD03-F19C4B0D4406}" srcId="{ADFBD690-3C90-4EEE-ACAF-B8B8494E7135}" destId="{43319045-767E-40A7-920B-1FEFE101969E}" srcOrd="0" destOrd="0" parTransId="{1D3CA4AA-F658-4308-9372-1F8F0DC64330}" sibTransId="{059AE982-D47E-48B7-8CFB-75C57E67A44C}"/>
    <dgm:cxn modelId="{1C95B89D-6E8A-4336-8A96-2CE2D8FF8D52}" type="presOf" srcId="{DB073A28-A45D-404A-AAA8-864E8D7B1F21}" destId="{2F219E46-A100-4CC6-BDD9-10885D70732B}" srcOrd="0" destOrd="0" presId="urn:microsoft.com/office/officeart/2009/layout/CirclePictureHierarchy"/>
    <dgm:cxn modelId="{170043B0-FEC3-408D-8B6F-52BE6A3635E3}" srcId="{43319045-767E-40A7-920B-1FEFE101969E}" destId="{E440FDF5-6406-4CED-A6D8-BE25315416F4}" srcOrd="1" destOrd="0" parTransId="{B8AC648D-6356-4DAC-A872-AEB88E33DE48}" sibTransId="{B5EE926C-7136-48F5-8399-63C559060213}"/>
    <dgm:cxn modelId="{17AA53BA-09E5-48B6-9156-C2E79DEBE018}" type="presOf" srcId="{1A82FB23-E5A9-4DE6-930A-A1E0BDD1264A}" destId="{A89AA26D-15B5-4568-BB7A-D73BB53E7948}" srcOrd="0" destOrd="0" presId="urn:microsoft.com/office/officeart/2009/layout/CirclePictureHierarchy"/>
    <dgm:cxn modelId="{C5E915EE-10FA-4DFF-96F5-D4C6C46C8A9E}" type="presOf" srcId="{D4EF220C-2669-4782-88A7-55E1F22BBC64}" destId="{02473366-6BB5-43D3-92E7-4BB355080483}" srcOrd="0" destOrd="0" presId="urn:microsoft.com/office/officeart/2009/layout/CirclePictureHierarchy"/>
    <dgm:cxn modelId="{548D4BF9-01D5-40FF-A3D3-3B38810D2BDD}" type="presOf" srcId="{B8AC648D-6356-4DAC-A872-AEB88E33DE48}" destId="{FF23A273-424E-43D3-9256-2B20D5F755E4}" srcOrd="0" destOrd="0" presId="urn:microsoft.com/office/officeart/2009/layout/CirclePictureHierarchy"/>
    <dgm:cxn modelId="{D0E39997-C0F7-40CF-B1E8-FE6B4722E705}" type="presParOf" srcId="{60E6D96D-D054-4087-BE80-AAE0D457781A}" destId="{535FB450-A35E-4A08-A379-994CC0990D06}" srcOrd="0" destOrd="0" presId="urn:microsoft.com/office/officeart/2009/layout/CirclePictureHierarchy"/>
    <dgm:cxn modelId="{705883C1-D871-4064-9384-E26A320AD8A8}" type="presParOf" srcId="{535FB450-A35E-4A08-A379-994CC0990D06}" destId="{9BBD186B-4F58-4486-AF09-A16932019A28}" srcOrd="0" destOrd="0" presId="urn:microsoft.com/office/officeart/2009/layout/CirclePictureHierarchy"/>
    <dgm:cxn modelId="{C99C20A0-6151-4CA3-9E13-09A5233C9329}" type="presParOf" srcId="{9BBD186B-4F58-4486-AF09-A16932019A28}" destId="{401DC510-B17D-4073-B003-FE4720E1DD83}" srcOrd="0" destOrd="0" presId="urn:microsoft.com/office/officeart/2009/layout/CirclePictureHierarchy"/>
    <dgm:cxn modelId="{98CBCDF6-9739-409E-B273-9DCDE52A31A8}" type="presParOf" srcId="{9BBD186B-4F58-4486-AF09-A16932019A28}" destId="{A93693C9-4583-4990-8340-54BF91F1CFF1}" srcOrd="1" destOrd="0" presId="urn:microsoft.com/office/officeart/2009/layout/CirclePictureHierarchy"/>
    <dgm:cxn modelId="{83AA6CC2-EC02-4C1C-AFF0-C69BD59C6AF4}" type="presParOf" srcId="{535FB450-A35E-4A08-A379-994CC0990D06}" destId="{6121F3ED-626F-466A-911F-056DE5460697}" srcOrd="1" destOrd="0" presId="urn:microsoft.com/office/officeart/2009/layout/CirclePictureHierarchy"/>
    <dgm:cxn modelId="{437FD216-B5EA-43B1-81E8-17086843D6E8}" type="presParOf" srcId="{6121F3ED-626F-466A-911F-056DE5460697}" destId="{A89AA26D-15B5-4568-BB7A-D73BB53E7948}" srcOrd="0" destOrd="0" presId="urn:microsoft.com/office/officeart/2009/layout/CirclePictureHierarchy"/>
    <dgm:cxn modelId="{B3C472CD-E850-47C5-9335-9478A684C64F}" type="presParOf" srcId="{6121F3ED-626F-466A-911F-056DE5460697}" destId="{3DFF0063-24B4-40FA-AB2A-07E5D5BD2770}" srcOrd="1" destOrd="0" presId="urn:microsoft.com/office/officeart/2009/layout/CirclePictureHierarchy"/>
    <dgm:cxn modelId="{EBAC3BBA-20CD-4792-8220-812C44EC0258}" type="presParOf" srcId="{3DFF0063-24B4-40FA-AB2A-07E5D5BD2770}" destId="{0BE0FFAE-2142-4904-8F03-98EDB1C847C2}" srcOrd="0" destOrd="0" presId="urn:microsoft.com/office/officeart/2009/layout/CirclePictureHierarchy"/>
    <dgm:cxn modelId="{6F380089-AF60-4915-A0FD-DAC20DA1FD24}" type="presParOf" srcId="{0BE0FFAE-2142-4904-8F03-98EDB1C847C2}" destId="{EBD13A7C-C96F-402C-ABB2-F2AE50E7A427}" srcOrd="0" destOrd="0" presId="urn:microsoft.com/office/officeart/2009/layout/CirclePictureHierarchy"/>
    <dgm:cxn modelId="{5865D11C-C76B-4516-8278-D04BB9417E50}" type="presParOf" srcId="{0BE0FFAE-2142-4904-8F03-98EDB1C847C2}" destId="{34650773-490D-432C-BD65-1510720B335C}" srcOrd="1" destOrd="0" presId="urn:microsoft.com/office/officeart/2009/layout/CirclePictureHierarchy"/>
    <dgm:cxn modelId="{4598A212-890E-4E89-8539-D7C647F841AA}" type="presParOf" srcId="{3DFF0063-24B4-40FA-AB2A-07E5D5BD2770}" destId="{FF01AC77-CD93-49A1-A710-F68CFA2652FA}" srcOrd="1" destOrd="0" presId="urn:microsoft.com/office/officeart/2009/layout/CirclePictureHierarchy"/>
    <dgm:cxn modelId="{90DC1B88-95AE-4A10-9B8C-E8B630FC4716}" type="presParOf" srcId="{FF01AC77-CD93-49A1-A710-F68CFA2652FA}" destId="{92FDB00E-74FB-404A-8310-2A9E29A629C1}" srcOrd="0" destOrd="0" presId="urn:microsoft.com/office/officeart/2009/layout/CirclePictureHierarchy"/>
    <dgm:cxn modelId="{9A300469-A4C2-410F-B4D6-25D63350FAC1}" type="presParOf" srcId="{FF01AC77-CD93-49A1-A710-F68CFA2652FA}" destId="{781F8A6C-35B4-4496-AB21-FD69904300FC}" srcOrd="1" destOrd="0" presId="urn:microsoft.com/office/officeart/2009/layout/CirclePictureHierarchy"/>
    <dgm:cxn modelId="{5E21C2AE-AE7C-415F-91CA-C9395910AB4F}" type="presParOf" srcId="{781F8A6C-35B4-4496-AB21-FD69904300FC}" destId="{832BA44F-3149-40BB-837A-8F0C3B8BBBED}" srcOrd="0" destOrd="0" presId="urn:microsoft.com/office/officeart/2009/layout/CirclePictureHierarchy"/>
    <dgm:cxn modelId="{C568E6B4-B6FD-47BF-AB2E-A40B40121596}" type="presParOf" srcId="{832BA44F-3149-40BB-837A-8F0C3B8BBBED}" destId="{E3EDAAFA-90E0-46F7-A89D-3B5BB555C320}" srcOrd="0" destOrd="0" presId="urn:microsoft.com/office/officeart/2009/layout/CirclePictureHierarchy"/>
    <dgm:cxn modelId="{2568C6CE-2D6B-4292-9680-C49C2E5AFF4A}" type="presParOf" srcId="{832BA44F-3149-40BB-837A-8F0C3B8BBBED}" destId="{02473366-6BB5-43D3-92E7-4BB355080483}" srcOrd="1" destOrd="0" presId="urn:microsoft.com/office/officeart/2009/layout/CirclePictureHierarchy"/>
    <dgm:cxn modelId="{E238BC3A-DF27-4953-9CE4-52736BCB4882}" type="presParOf" srcId="{781F8A6C-35B4-4496-AB21-FD69904300FC}" destId="{57160C3A-5CF5-4B66-AE25-D07C0654126B}" srcOrd="1" destOrd="0" presId="urn:microsoft.com/office/officeart/2009/layout/CirclePictureHierarchy"/>
    <dgm:cxn modelId="{EA00A38D-E68E-48F6-9B72-A29BE60AA49D}" type="presParOf" srcId="{FF01AC77-CD93-49A1-A710-F68CFA2652FA}" destId="{3FE5B648-6334-4DDB-9FBF-B4ECAC943A30}" srcOrd="2" destOrd="0" presId="urn:microsoft.com/office/officeart/2009/layout/CirclePictureHierarchy"/>
    <dgm:cxn modelId="{86B641BC-BDC9-46F5-B63A-C8166C3CC560}" type="presParOf" srcId="{FF01AC77-CD93-49A1-A710-F68CFA2652FA}" destId="{53C3D245-F072-43A9-A2F7-66EE0D8F57D4}" srcOrd="3" destOrd="0" presId="urn:microsoft.com/office/officeart/2009/layout/CirclePictureHierarchy"/>
    <dgm:cxn modelId="{93475AF5-CD7A-405F-B102-0B7A82A1D310}" type="presParOf" srcId="{53C3D245-F072-43A9-A2F7-66EE0D8F57D4}" destId="{E37CABE5-643E-432E-83E4-FBE7DAFAF61E}" srcOrd="0" destOrd="0" presId="urn:microsoft.com/office/officeart/2009/layout/CirclePictureHierarchy"/>
    <dgm:cxn modelId="{12F29D79-08B5-46F6-80FF-9AE590C56BD4}" type="presParOf" srcId="{E37CABE5-643E-432E-83E4-FBE7DAFAF61E}" destId="{371F128B-39E9-4623-9842-17028AB1BBA7}" srcOrd="0" destOrd="0" presId="urn:microsoft.com/office/officeart/2009/layout/CirclePictureHierarchy"/>
    <dgm:cxn modelId="{5DC8DD13-3BA5-4AC2-B2DE-37103DD1A532}" type="presParOf" srcId="{E37CABE5-643E-432E-83E4-FBE7DAFAF61E}" destId="{2F219E46-A100-4CC6-BDD9-10885D70732B}" srcOrd="1" destOrd="0" presId="urn:microsoft.com/office/officeart/2009/layout/CirclePictureHierarchy"/>
    <dgm:cxn modelId="{2505FB88-02E0-458D-AFB5-73BE91A0A14C}" type="presParOf" srcId="{53C3D245-F072-43A9-A2F7-66EE0D8F57D4}" destId="{369E0894-EA53-4D3B-9DD5-05A03075F48A}" srcOrd="1" destOrd="0" presId="urn:microsoft.com/office/officeart/2009/layout/CirclePictureHierarchy"/>
    <dgm:cxn modelId="{68C9D1B1-CC2C-48DA-A0C1-50C7FECA44C1}" type="presParOf" srcId="{6121F3ED-626F-466A-911F-056DE5460697}" destId="{FF23A273-424E-43D3-9256-2B20D5F755E4}" srcOrd="2" destOrd="0" presId="urn:microsoft.com/office/officeart/2009/layout/CirclePictureHierarchy"/>
    <dgm:cxn modelId="{E0B8582F-280D-4765-9C61-D8FFF99B6848}" type="presParOf" srcId="{6121F3ED-626F-466A-911F-056DE5460697}" destId="{A42D0F10-7A3A-4121-862E-BB82323C8F44}" srcOrd="3" destOrd="0" presId="urn:microsoft.com/office/officeart/2009/layout/CirclePictureHierarchy"/>
    <dgm:cxn modelId="{1ED17EF1-318E-42A7-8650-97EB03B18F6D}" type="presParOf" srcId="{A42D0F10-7A3A-4121-862E-BB82323C8F44}" destId="{725F9640-67A1-46DC-B393-4CECC83C3F3F}" srcOrd="0" destOrd="0" presId="urn:microsoft.com/office/officeart/2009/layout/CirclePictureHierarchy"/>
    <dgm:cxn modelId="{51102A9B-BD08-4CBB-8CB7-B86BBC2E695F}" type="presParOf" srcId="{725F9640-67A1-46DC-B393-4CECC83C3F3F}" destId="{CBC4688B-85C7-4AD3-89E4-973FF8D1E070}" srcOrd="0" destOrd="0" presId="urn:microsoft.com/office/officeart/2009/layout/CirclePictureHierarchy"/>
    <dgm:cxn modelId="{A10F3890-D4BF-4C96-AAFC-13855EC7DC41}" type="presParOf" srcId="{725F9640-67A1-46DC-B393-4CECC83C3F3F}" destId="{513E1E07-413C-4C1D-B9B2-31F11FD6541C}" srcOrd="1" destOrd="0" presId="urn:microsoft.com/office/officeart/2009/layout/CirclePictureHierarchy"/>
    <dgm:cxn modelId="{E30A1DD3-A6B7-42E4-BF4D-F62351445017}" type="presParOf" srcId="{A42D0F10-7A3A-4121-862E-BB82323C8F44}" destId="{60EAFAB2-B36A-47D9-83BA-509CAB83BCF1}" srcOrd="1" destOrd="0" presId="urn:microsoft.com/office/officeart/2009/layout/CirclePictureHierarchy"/>
    <dgm:cxn modelId="{B80E3B52-B5C5-4B05-B343-C831609B23B0}" type="presParOf" srcId="{60EAFAB2-B36A-47D9-83BA-509CAB83BCF1}" destId="{6158E048-E132-4282-8291-7AD7EEFD992F}" srcOrd="0" destOrd="0" presId="urn:microsoft.com/office/officeart/2009/layout/CirclePictureHierarchy"/>
    <dgm:cxn modelId="{BCF6A9FE-9AF7-46F6-953F-F710ABC3FA39}" type="presParOf" srcId="{60EAFAB2-B36A-47D9-83BA-509CAB83BCF1}" destId="{6F01DF9B-680F-4A0A-AA33-B1F3B22F17DD}" srcOrd="1" destOrd="0" presId="urn:microsoft.com/office/officeart/2009/layout/CirclePictureHierarchy"/>
    <dgm:cxn modelId="{27FCB17B-CE49-4A41-AA93-AB831F5F625E}" type="presParOf" srcId="{6F01DF9B-680F-4A0A-AA33-B1F3B22F17DD}" destId="{BB0BC0AE-5D79-49E0-B153-8F007AE2852F}" srcOrd="0" destOrd="0" presId="urn:microsoft.com/office/officeart/2009/layout/CirclePictureHierarchy"/>
    <dgm:cxn modelId="{988295BA-5534-4D5E-AC1A-ED10B484115F}" type="presParOf" srcId="{BB0BC0AE-5D79-49E0-B153-8F007AE2852F}" destId="{C9CE5936-7EA2-4305-B8BA-C5AFBB7D729C}" srcOrd="0" destOrd="0" presId="urn:microsoft.com/office/officeart/2009/layout/CirclePictureHierarchy"/>
    <dgm:cxn modelId="{FBF0FCB0-91C0-4DBB-A2C2-57A6C4839686}" type="presParOf" srcId="{BB0BC0AE-5D79-49E0-B153-8F007AE2852F}" destId="{8B916437-A433-4690-820D-4E0DF74159C6}" srcOrd="1" destOrd="0" presId="urn:microsoft.com/office/officeart/2009/layout/CirclePictureHierarchy"/>
    <dgm:cxn modelId="{DBCD7D94-A31A-4849-98E3-BBD73D5B2E2B}" type="presParOf" srcId="{6F01DF9B-680F-4A0A-AA33-B1F3B22F17DD}" destId="{5F7C6407-867E-4747-8EE9-984AAE791C3E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8E048-E132-4282-8291-7AD7EEFD992F}">
      <dsp:nvSpPr>
        <dsp:cNvPr id="0" name=""/>
        <dsp:cNvSpPr/>
      </dsp:nvSpPr>
      <dsp:spPr>
        <a:xfrm>
          <a:off x="6050279" y="3218603"/>
          <a:ext cx="91440" cy="32003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003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23A273-424E-43D3-9256-2B20D5F755E4}">
      <dsp:nvSpPr>
        <dsp:cNvPr id="0" name=""/>
        <dsp:cNvSpPr/>
      </dsp:nvSpPr>
      <dsp:spPr>
        <a:xfrm>
          <a:off x="3976004" y="1930447"/>
          <a:ext cx="2119995" cy="272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405"/>
              </a:lnTo>
              <a:lnTo>
                <a:pt x="2119995" y="113405"/>
              </a:lnTo>
              <a:lnTo>
                <a:pt x="2119995" y="27215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E5B648-6334-4DDB-9FBF-B4ECAC943A30}">
      <dsp:nvSpPr>
        <dsp:cNvPr id="0" name=""/>
        <dsp:cNvSpPr/>
      </dsp:nvSpPr>
      <dsp:spPr>
        <a:xfrm>
          <a:off x="1904999" y="3218603"/>
          <a:ext cx="1397000" cy="3200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289"/>
              </a:lnTo>
              <a:lnTo>
                <a:pt x="1397000" y="161289"/>
              </a:lnTo>
              <a:lnTo>
                <a:pt x="1397000" y="32003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FDB00E-74FB-404A-8310-2A9E29A629C1}">
      <dsp:nvSpPr>
        <dsp:cNvPr id="0" name=""/>
        <dsp:cNvSpPr/>
      </dsp:nvSpPr>
      <dsp:spPr>
        <a:xfrm>
          <a:off x="507999" y="3218603"/>
          <a:ext cx="1397000" cy="320039"/>
        </a:xfrm>
        <a:custGeom>
          <a:avLst/>
          <a:gdLst/>
          <a:ahLst/>
          <a:cxnLst/>
          <a:rect l="0" t="0" r="0" b="0"/>
          <a:pathLst>
            <a:path>
              <a:moveTo>
                <a:pt x="1397000" y="0"/>
              </a:moveTo>
              <a:lnTo>
                <a:pt x="1397000" y="161289"/>
              </a:lnTo>
              <a:lnTo>
                <a:pt x="0" y="161289"/>
              </a:lnTo>
              <a:lnTo>
                <a:pt x="0" y="32003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9AA26D-15B5-4568-BB7A-D73BB53E7948}">
      <dsp:nvSpPr>
        <dsp:cNvPr id="0" name=""/>
        <dsp:cNvSpPr/>
      </dsp:nvSpPr>
      <dsp:spPr>
        <a:xfrm>
          <a:off x="1904999" y="1930447"/>
          <a:ext cx="2071004" cy="272155"/>
        </a:xfrm>
        <a:custGeom>
          <a:avLst/>
          <a:gdLst/>
          <a:ahLst/>
          <a:cxnLst/>
          <a:rect l="0" t="0" r="0" b="0"/>
          <a:pathLst>
            <a:path>
              <a:moveTo>
                <a:pt x="2071004" y="0"/>
              </a:moveTo>
              <a:lnTo>
                <a:pt x="2071004" y="113405"/>
              </a:lnTo>
              <a:lnTo>
                <a:pt x="0" y="113405"/>
              </a:lnTo>
              <a:lnTo>
                <a:pt x="0" y="27215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1DC510-B17D-4073-B003-FE4720E1DD83}">
      <dsp:nvSpPr>
        <dsp:cNvPr id="0" name=""/>
        <dsp:cNvSpPr/>
      </dsp:nvSpPr>
      <dsp:spPr>
        <a:xfrm>
          <a:off x="3468004" y="914447"/>
          <a:ext cx="1016000" cy="101600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5000" b="-1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693C9-4583-4990-8340-54BF91F1CFF1}">
      <dsp:nvSpPr>
        <dsp:cNvPr id="0" name=""/>
        <dsp:cNvSpPr/>
      </dsp:nvSpPr>
      <dsp:spPr>
        <a:xfrm>
          <a:off x="4508499" y="864023"/>
          <a:ext cx="1524000" cy="101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Owner</a:t>
          </a:r>
        </a:p>
      </dsp:txBody>
      <dsp:txXfrm>
        <a:off x="4508499" y="864023"/>
        <a:ext cx="1524000" cy="1016000"/>
      </dsp:txXfrm>
    </dsp:sp>
    <dsp:sp modelId="{EBD13A7C-C96F-402C-ABB2-F2AE50E7A427}">
      <dsp:nvSpPr>
        <dsp:cNvPr id="0" name=""/>
        <dsp:cNvSpPr/>
      </dsp:nvSpPr>
      <dsp:spPr>
        <a:xfrm>
          <a:off x="1396999" y="2202603"/>
          <a:ext cx="1016000" cy="1016000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50773-490D-432C-BD65-1510720B335C}">
      <dsp:nvSpPr>
        <dsp:cNvPr id="0" name=""/>
        <dsp:cNvSpPr/>
      </dsp:nvSpPr>
      <dsp:spPr>
        <a:xfrm>
          <a:off x="2412999" y="2200063"/>
          <a:ext cx="1524000" cy="101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manager</a:t>
          </a:r>
        </a:p>
      </dsp:txBody>
      <dsp:txXfrm>
        <a:off x="2412999" y="2200063"/>
        <a:ext cx="1524000" cy="1016000"/>
      </dsp:txXfrm>
    </dsp:sp>
    <dsp:sp modelId="{E3EDAAFA-90E0-46F7-A89D-3B5BB555C320}">
      <dsp:nvSpPr>
        <dsp:cNvPr id="0" name=""/>
        <dsp:cNvSpPr/>
      </dsp:nvSpPr>
      <dsp:spPr>
        <a:xfrm>
          <a:off x="0" y="3538643"/>
          <a:ext cx="1016000" cy="1016000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73366-6BB5-43D3-92E7-4BB355080483}">
      <dsp:nvSpPr>
        <dsp:cNvPr id="0" name=""/>
        <dsp:cNvSpPr/>
      </dsp:nvSpPr>
      <dsp:spPr>
        <a:xfrm>
          <a:off x="1015999" y="3536103"/>
          <a:ext cx="1524000" cy="101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cook</a:t>
          </a:r>
        </a:p>
      </dsp:txBody>
      <dsp:txXfrm>
        <a:off x="1015999" y="3536103"/>
        <a:ext cx="1524000" cy="1016000"/>
      </dsp:txXfrm>
    </dsp:sp>
    <dsp:sp modelId="{371F128B-39E9-4623-9842-17028AB1BBA7}">
      <dsp:nvSpPr>
        <dsp:cNvPr id="0" name=""/>
        <dsp:cNvSpPr/>
      </dsp:nvSpPr>
      <dsp:spPr>
        <a:xfrm>
          <a:off x="2793999" y="3538643"/>
          <a:ext cx="1016000" cy="1016000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19E46-A100-4CC6-BDD9-10885D70732B}">
      <dsp:nvSpPr>
        <dsp:cNvPr id="0" name=""/>
        <dsp:cNvSpPr/>
      </dsp:nvSpPr>
      <dsp:spPr>
        <a:xfrm>
          <a:off x="3809999" y="3536103"/>
          <a:ext cx="1524000" cy="101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cook</a:t>
          </a:r>
        </a:p>
      </dsp:txBody>
      <dsp:txXfrm>
        <a:off x="3809999" y="3536103"/>
        <a:ext cx="1524000" cy="1016000"/>
      </dsp:txXfrm>
    </dsp:sp>
    <dsp:sp modelId="{CBC4688B-85C7-4AD3-89E4-973FF8D1E070}">
      <dsp:nvSpPr>
        <dsp:cNvPr id="0" name=""/>
        <dsp:cNvSpPr/>
      </dsp:nvSpPr>
      <dsp:spPr>
        <a:xfrm>
          <a:off x="5587999" y="2202603"/>
          <a:ext cx="1016000" cy="1016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E1E07-413C-4C1D-B9B2-31F11FD6541C}">
      <dsp:nvSpPr>
        <dsp:cNvPr id="0" name=""/>
        <dsp:cNvSpPr/>
      </dsp:nvSpPr>
      <dsp:spPr>
        <a:xfrm>
          <a:off x="6604000" y="2200063"/>
          <a:ext cx="1524000" cy="101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Sales consultant</a:t>
          </a:r>
        </a:p>
      </dsp:txBody>
      <dsp:txXfrm>
        <a:off x="6604000" y="2200063"/>
        <a:ext cx="1524000" cy="1016000"/>
      </dsp:txXfrm>
    </dsp:sp>
    <dsp:sp modelId="{C9CE5936-7EA2-4305-B8BA-C5AFBB7D729C}">
      <dsp:nvSpPr>
        <dsp:cNvPr id="0" name=""/>
        <dsp:cNvSpPr/>
      </dsp:nvSpPr>
      <dsp:spPr>
        <a:xfrm>
          <a:off x="5587999" y="3538643"/>
          <a:ext cx="1016000" cy="1016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16437-A433-4690-820D-4E0DF74159C6}">
      <dsp:nvSpPr>
        <dsp:cNvPr id="0" name=""/>
        <dsp:cNvSpPr/>
      </dsp:nvSpPr>
      <dsp:spPr>
        <a:xfrm>
          <a:off x="6604000" y="3536103"/>
          <a:ext cx="1524000" cy="101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delivery</a:t>
          </a:r>
        </a:p>
      </dsp:txBody>
      <dsp:txXfrm>
        <a:off x="6604000" y="3536103"/>
        <a:ext cx="1524000" cy="101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184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14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567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135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85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647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1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48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24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27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D1A04F-F7CE-4372-83A0-78936A68280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42FF2B-61C7-4A7B-BAD2-D2AB8504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715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3C1B31-F2A1-1C90-01B9-A7A5EA15B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972EBC55-E98A-0039-A237-3246119CBB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622666"/>
              </p:ext>
            </p:extLst>
          </p:nvPr>
        </p:nvGraphicFramePr>
        <p:xfrm>
          <a:off x="2341390" y="91062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B823B43-A76E-A88C-D7B5-0558E2575A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9457" y="620487"/>
            <a:ext cx="9144000" cy="644978"/>
          </a:xfrm>
        </p:spPr>
        <p:txBody>
          <a:bodyPr>
            <a:normAutofit fontScale="90000"/>
          </a:bodyPr>
          <a:lstStyle/>
          <a:p>
            <a:r>
              <a:rPr lang="en-GB" dirty="0"/>
              <a:t>Golden spoon </a:t>
            </a:r>
            <a:r>
              <a:rPr lang="en-GB"/>
              <a:t>Ukraine structure</a:t>
            </a:r>
          </a:p>
        </p:txBody>
      </p:sp>
    </p:spTree>
    <p:extLst>
      <p:ext uri="{BB962C8B-B14F-4D97-AF65-F5344CB8AC3E}">
        <p14:creationId xmlns:p14="http://schemas.microsoft.com/office/powerpoint/2010/main" val="17643564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20111</TotalTime>
  <Words>11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Golden spoon Ukraine structure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tetiana Kovenia</dc:creator>
  <cp:lastModifiedBy>tetiana Kovenia</cp:lastModifiedBy>
  <cp:revision>1</cp:revision>
  <dcterms:created xsi:type="dcterms:W3CDTF">2025-10-21T11:41:53Z</dcterms:created>
  <dcterms:modified xsi:type="dcterms:W3CDTF">2025-11-04T10:53:19Z</dcterms:modified>
</cp:coreProperties>
</file>