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</p:sldIdLst>
  <p:sldSz cx="21674138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36728" y="3145850"/>
            <a:ext cx="16781873" cy="3251202"/>
          </a:xfrm>
        </p:spPr>
        <p:txBody>
          <a:bodyPr anchor="b">
            <a:normAutofit/>
          </a:bodyPr>
          <a:lstStyle>
            <a:lvl1pPr algn="ctr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6728" y="6397048"/>
            <a:ext cx="16781873" cy="1866430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8127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6255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4382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2510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0638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8765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6893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5021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362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675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2879" y="3130787"/>
            <a:ext cx="17049451" cy="3251223"/>
          </a:xfrm>
        </p:spPr>
        <p:txBody>
          <a:bodyPr anchor="b"/>
          <a:lstStyle>
            <a:lvl1pPr algn="ctr">
              <a:defRPr sz="7111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02879" y="6382007"/>
            <a:ext cx="17049451" cy="2679207"/>
          </a:xfrm>
        </p:spPr>
        <p:txBody>
          <a:bodyPr anchor="t"/>
          <a:lstStyle>
            <a:lvl1pPr marL="0" indent="0" algn="ctr">
              <a:buNone/>
              <a:defRPr sz="3555">
                <a:solidFill>
                  <a:schemeClr val="tx1"/>
                </a:solidFill>
              </a:defRPr>
            </a:lvl1pPr>
            <a:lvl2pPr marL="812764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2pPr>
            <a:lvl3pPr marL="1625529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3pPr>
            <a:lvl4pPr marL="2438293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4pPr>
            <a:lvl5pPr marL="3251058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5pPr>
            <a:lvl6pPr marL="4063822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6pPr>
            <a:lvl7pPr marL="4876587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7pPr>
            <a:lvl8pPr marL="5689351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8pPr>
            <a:lvl9pPr marL="6502116" indent="0">
              <a:buNone/>
              <a:defRPr sz="24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00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4486" y="3079909"/>
            <a:ext cx="8996220" cy="7215556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7096" y="3079910"/>
            <a:ext cx="9003629" cy="721555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61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4485" y="3083567"/>
            <a:ext cx="9047018" cy="737558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3706" y="3083567"/>
            <a:ext cx="9047018" cy="73755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8173" y="3262674"/>
            <a:ext cx="8668845" cy="968683"/>
          </a:xfrm>
        </p:spPr>
        <p:txBody>
          <a:bodyPr anchor="b">
            <a:noAutofit/>
          </a:bodyPr>
          <a:lstStyle>
            <a:lvl1pPr marL="0" indent="0" algn="ctr">
              <a:buNone/>
              <a:defRPr sz="4266" b="0"/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88173" y="4231356"/>
            <a:ext cx="8668845" cy="6064112"/>
          </a:xfrm>
        </p:spPr>
        <p:txBody>
          <a:bodyPr anchor="t"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190779" y="3262675"/>
            <a:ext cx="8702597" cy="968681"/>
          </a:xfrm>
        </p:spPr>
        <p:txBody>
          <a:bodyPr anchor="b">
            <a:noAutofit/>
          </a:bodyPr>
          <a:lstStyle>
            <a:lvl1pPr marL="0" indent="0" algn="ctr">
              <a:buNone/>
              <a:defRPr sz="4266" b="0"/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190779" y="4231356"/>
            <a:ext cx="8702597" cy="6064112"/>
          </a:xfrm>
        </p:spPr>
        <p:txBody>
          <a:bodyPr anchor="t">
            <a:normAutofit/>
          </a:bodyPr>
          <a:lstStyle>
            <a:lvl1pPr>
              <a:defRPr sz="3200"/>
            </a:lvl1pPr>
            <a:lvl2pPr>
              <a:defRPr sz="2844"/>
            </a:lvl2pPr>
            <a:lvl3pPr>
              <a:defRPr sz="2489"/>
            </a:lvl3pPr>
            <a:lvl4pPr>
              <a:defRPr sz="2133"/>
            </a:lvl4pPr>
            <a:lvl5pPr>
              <a:defRPr sz="2133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291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42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68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486" y="1083734"/>
            <a:ext cx="6589864" cy="3238965"/>
          </a:xfrm>
        </p:spPr>
        <p:txBody>
          <a:bodyPr anchor="b">
            <a:normAutofit/>
          </a:bodyPr>
          <a:lstStyle>
            <a:lvl1pPr algn="ctr">
              <a:defRPr sz="4266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2026" y="1083734"/>
            <a:ext cx="11398698" cy="92117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86" y="4322700"/>
            <a:ext cx="6589864" cy="5972766"/>
          </a:xfrm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975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6199" y="1083733"/>
            <a:ext cx="6371695" cy="925303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486" y="1084308"/>
            <a:ext cx="10550763" cy="3252156"/>
          </a:xfrm>
        </p:spPr>
        <p:txBody>
          <a:bodyPr anchor="b">
            <a:noAutofit/>
          </a:bodyPr>
          <a:lstStyle>
            <a:lvl1pPr algn="ctr">
              <a:defRPr sz="5689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230880" y="1357692"/>
            <a:ext cx="5823415" cy="8733906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844"/>
            </a:lvl2pPr>
            <a:lvl3pPr marL="1625529" indent="0">
              <a:buNone/>
              <a:defRPr sz="2844"/>
            </a:lvl3pPr>
            <a:lvl4pPr marL="2438293" indent="0">
              <a:buNone/>
              <a:defRPr sz="2844"/>
            </a:lvl4pPr>
            <a:lvl5pPr marL="3251058" indent="0">
              <a:buNone/>
              <a:defRPr sz="2844"/>
            </a:lvl5pPr>
            <a:lvl6pPr marL="4063822" indent="0">
              <a:buNone/>
              <a:defRPr sz="2844"/>
            </a:lvl6pPr>
            <a:lvl7pPr marL="4876587" indent="0">
              <a:buNone/>
              <a:defRPr sz="2844"/>
            </a:lvl7pPr>
            <a:lvl8pPr marL="5689351" indent="0">
              <a:buNone/>
              <a:defRPr sz="2844"/>
            </a:lvl8pPr>
            <a:lvl9pPr marL="6502116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86" y="4336464"/>
            <a:ext cx="10550763" cy="6002016"/>
          </a:xfrm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18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2416" y="973879"/>
            <a:ext cx="18029425" cy="67854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505" y="8116009"/>
            <a:ext cx="18409019" cy="966172"/>
          </a:xfrm>
        </p:spPr>
        <p:txBody>
          <a:bodyPr anchor="b">
            <a:normAutofit/>
          </a:bodyPr>
          <a:lstStyle>
            <a:lvl1pPr algn="ctr">
              <a:defRPr sz="4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78792" y="1235572"/>
            <a:ext cx="17502410" cy="6267860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3555"/>
            </a:lvl1pPr>
            <a:lvl2pPr marL="812764" indent="0">
              <a:buNone/>
              <a:defRPr sz="3555"/>
            </a:lvl2pPr>
            <a:lvl3pPr marL="1625529" indent="0">
              <a:buNone/>
              <a:defRPr sz="3555"/>
            </a:lvl3pPr>
            <a:lvl4pPr marL="2438293" indent="0">
              <a:buNone/>
              <a:defRPr sz="3555"/>
            </a:lvl4pPr>
            <a:lvl5pPr marL="3251058" indent="0">
              <a:buNone/>
              <a:defRPr sz="3555"/>
            </a:lvl5pPr>
            <a:lvl6pPr marL="4063822" indent="0">
              <a:buNone/>
              <a:defRPr sz="3555"/>
            </a:lvl6pPr>
            <a:lvl7pPr marL="4876587" indent="0">
              <a:buNone/>
              <a:defRPr sz="3555"/>
            </a:lvl7pPr>
            <a:lvl8pPr marL="5689351" indent="0">
              <a:buNone/>
              <a:defRPr sz="3555"/>
            </a:lvl8pPr>
            <a:lvl9pPr marL="6502116" indent="0">
              <a:buNone/>
              <a:defRPr sz="355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85" y="9082183"/>
            <a:ext cx="18406239" cy="1213284"/>
          </a:xfrm>
        </p:spPr>
        <p:txBody>
          <a:bodyPr anchor="t"/>
          <a:lstStyle>
            <a:lvl1pPr marL="0" indent="0" algn="ctr">
              <a:buNone/>
              <a:defRPr sz="2844"/>
            </a:lvl1pPr>
            <a:lvl2pPr marL="812764" indent="0">
              <a:buNone/>
              <a:defRPr sz="2489"/>
            </a:lvl2pPr>
            <a:lvl3pPr marL="1625529" indent="0">
              <a:buNone/>
              <a:defRPr sz="2133"/>
            </a:lvl3pPr>
            <a:lvl4pPr marL="2438293" indent="0">
              <a:buNone/>
              <a:defRPr sz="1778"/>
            </a:lvl4pPr>
            <a:lvl5pPr marL="3251058" indent="0">
              <a:buNone/>
              <a:defRPr sz="1778"/>
            </a:lvl5pPr>
            <a:lvl6pPr marL="4063822" indent="0">
              <a:buNone/>
              <a:defRPr sz="1778"/>
            </a:lvl6pPr>
            <a:lvl7pPr marL="4876587" indent="0">
              <a:buNone/>
              <a:defRPr sz="1778"/>
            </a:lvl7pPr>
            <a:lvl8pPr marL="5689351" indent="0">
              <a:buNone/>
              <a:defRPr sz="1778"/>
            </a:lvl8pPr>
            <a:lvl9pPr marL="6502116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49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485" y="1081666"/>
            <a:ext cx="18406239" cy="6283278"/>
          </a:xfrm>
        </p:spPr>
        <p:txBody>
          <a:bodyPr anchor="ctr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84" y="7635876"/>
            <a:ext cx="18406241" cy="2669913"/>
          </a:xfrm>
        </p:spPr>
        <p:txBody>
          <a:bodyPr anchor="ctr"/>
          <a:lstStyle>
            <a:lvl1pPr marL="0" indent="0" algn="ctr">
              <a:buNone/>
              <a:defRPr sz="2844"/>
            </a:lvl1pPr>
            <a:lvl2pPr marL="812764" indent="0">
              <a:buNone/>
              <a:defRPr sz="2489"/>
            </a:lvl2pPr>
            <a:lvl3pPr marL="1625529" indent="0">
              <a:buNone/>
              <a:defRPr sz="2133"/>
            </a:lvl3pPr>
            <a:lvl4pPr marL="2438293" indent="0">
              <a:buNone/>
              <a:defRPr sz="1778"/>
            </a:lvl4pPr>
            <a:lvl5pPr marL="3251058" indent="0">
              <a:buNone/>
              <a:defRPr sz="1778"/>
            </a:lvl5pPr>
            <a:lvl6pPr marL="4063822" indent="0">
              <a:buNone/>
              <a:defRPr sz="1778"/>
            </a:lvl6pPr>
            <a:lvl7pPr marL="4876587" indent="0">
              <a:buNone/>
              <a:defRPr sz="1778"/>
            </a:lvl7pPr>
            <a:lvl8pPr marL="5689351" indent="0">
              <a:buNone/>
              <a:defRPr sz="1778"/>
            </a:lvl8pPr>
            <a:lvl9pPr marL="6502116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11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0981" y="1083733"/>
            <a:ext cx="16537822" cy="5320718"/>
          </a:xfrm>
        </p:spPr>
        <p:txBody>
          <a:bodyPr anchor="ctr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58849" y="6417836"/>
            <a:ext cx="15559263" cy="947109"/>
          </a:xfrm>
        </p:spPr>
        <p:txBody>
          <a:bodyPr anchor="t">
            <a:normAutofit/>
          </a:bodyPr>
          <a:lstStyle>
            <a:lvl1pPr marL="0" indent="0" algn="r">
              <a:buNone/>
              <a:defRPr sz="2489"/>
            </a:lvl1pPr>
            <a:lvl2pPr marL="812764" indent="0">
              <a:buNone/>
              <a:defRPr sz="2489"/>
            </a:lvl2pPr>
            <a:lvl3pPr marL="1625529" indent="0">
              <a:buNone/>
              <a:defRPr sz="2133"/>
            </a:lvl3pPr>
            <a:lvl4pPr marL="2438293" indent="0">
              <a:buNone/>
              <a:defRPr sz="1778"/>
            </a:lvl4pPr>
            <a:lvl5pPr marL="3251058" indent="0">
              <a:buNone/>
              <a:defRPr sz="1778"/>
            </a:lvl5pPr>
            <a:lvl6pPr marL="4063822" indent="0">
              <a:buNone/>
              <a:defRPr sz="1778"/>
            </a:lvl6pPr>
            <a:lvl7pPr marL="4876587" indent="0">
              <a:buNone/>
              <a:defRPr sz="1778"/>
            </a:lvl7pPr>
            <a:lvl8pPr marL="5689351" indent="0">
              <a:buNone/>
              <a:defRPr sz="1778"/>
            </a:lvl8pPr>
            <a:lvl9pPr marL="6502116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84" y="7652183"/>
            <a:ext cx="18406241" cy="264799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489"/>
            </a:lvl2pPr>
            <a:lvl3pPr marL="1625529" indent="0">
              <a:buNone/>
              <a:defRPr sz="2133"/>
            </a:lvl3pPr>
            <a:lvl4pPr marL="2438293" indent="0">
              <a:buNone/>
              <a:defRPr sz="1778"/>
            </a:lvl4pPr>
            <a:lvl5pPr marL="3251058" indent="0">
              <a:buNone/>
              <a:defRPr sz="1778"/>
            </a:lvl5pPr>
            <a:lvl6pPr marL="4063822" indent="0">
              <a:buNone/>
              <a:defRPr sz="1778"/>
            </a:lvl6pPr>
            <a:lvl7pPr marL="4876587" indent="0">
              <a:buNone/>
              <a:defRPr sz="1778"/>
            </a:lvl7pPr>
            <a:lvl8pPr marL="5689351" indent="0">
              <a:buNone/>
              <a:defRPr sz="1778"/>
            </a:lvl8pPr>
            <a:lvl9pPr marL="6502116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761024" y="1572971"/>
            <a:ext cx="1083707" cy="1039602"/>
          </a:xfrm>
          <a:prstGeom prst="rect">
            <a:avLst/>
          </a:prstGeom>
        </p:spPr>
        <p:txBody>
          <a:bodyPr vert="horz" lIns="162556" tIns="81278" rIns="162556" bIns="8127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422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8674595" y="5205792"/>
            <a:ext cx="1083707" cy="1039602"/>
          </a:xfrm>
          <a:prstGeom prst="rect">
            <a:avLst/>
          </a:prstGeom>
        </p:spPr>
        <p:txBody>
          <a:bodyPr vert="horz" lIns="162556" tIns="81278" rIns="162556" bIns="8127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4222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40786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4484" y="3781231"/>
            <a:ext cx="18406241" cy="4465484"/>
          </a:xfrm>
        </p:spPr>
        <p:txBody>
          <a:bodyPr anchor="b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24466" y="8267655"/>
            <a:ext cx="18403460" cy="2027812"/>
          </a:xfrm>
        </p:spPr>
        <p:txBody>
          <a:bodyPr anchor="t"/>
          <a:lstStyle>
            <a:lvl1pPr marL="0" indent="0" algn="ctr">
              <a:buNone/>
              <a:defRPr sz="2844"/>
            </a:lvl1pPr>
            <a:lvl2pPr marL="812764" indent="0">
              <a:buNone/>
              <a:defRPr sz="2489"/>
            </a:lvl2pPr>
            <a:lvl3pPr marL="1625529" indent="0">
              <a:buNone/>
              <a:defRPr sz="2133"/>
            </a:lvl3pPr>
            <a:lvl4pPr marL="2438293" indent="0">
              <a:buNone/>
              <a:defRPr sz="1778"/>
            </a:lvl4pPr>
            <a:lvl5pPr marL="3251058" indent="0">
              <a:buNone/>
              <a:defRPr sz="1778"/>
            </a:lvl5pPr>
            <a:lvl6pPr marL="4063822" indent="0">
              <a:buNone/>
              <a:defRPr sz="1778"/>
            </a:lvl6pPr>
            <a:lvl7pPr marL="4876587" indent="0">
              <a:buNone/>
              <a:defRPr sz="1778"/>
            </a:lvl7pPr>
            <a:lvl8pPr marL="5689351" indent="0">
              <a:buNone/>
              <a:defRPr sz="1778"/>
            </a:lvl8pPr>
            <a:lvl9pPr marL="6502116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823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624485" y="1083734"/>
            <a:ext cx="18406239" cy="17252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624485" y="3352800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4266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624485" y="4572000"/>
            <a:ext cx="5868273" cy="5723467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05071" y="3352800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4266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7895692" y="4572000"/>
            <a:ext cx="5868273" cy="5723467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4162449" y="3352800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4266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4162449" y="4572000"/>
            <a:ext cx="5868273" cy="5723467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344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6338" y="3232382"/>
            <a:ext cx="5937583" cy="3285068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8787" y="3232382"/>
            <a:ext cx="5937583" cy="3285068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08191" y="3232382"/>
            <a:ext cx="5937583" cy="3285068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624484" y="1083734"/>
            <a:ext cx="18406241" cy="17252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624485" y="6940633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3555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809915" y="3446965"/>
            <a:ext cx="5497409" cy="2849696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844"/>
            </a:lvl2pPr>
            <a:lvl3pPr marL="1625529" indent="0">
              <a:buNone/>
              <a:defRPr sz="2844"/>
            </a:lvl3pPr>
            <a:lvl4pPr marL="2438293" indent="0">
              <a:buNone/>
              <a:defRPr sz="2844"/>
            </a:lvl4pPr>
            <a:lvl5pPr marL="3251058" indent="0">
              <a:buNone/>
              <a:defRPr sz="2844"/>
            </a:lvl5pPr>
            <a:lvl6pPr marL="4063822" indent="0">
              <a:buNone/>
              <a:defRPr sz="2844"/>
            </a:lvl6pPr>
            <a:lvl7pPr marL="4876587" indent="0">
              <a:buNone/>
              <a:defRPr sz="2844"/>
            </a:lvl7pPr>
            <a:lvl8pPr marL="5689351" indent="0">
              <a:buNone/>
              <a:defRPr sz="2844"/>
            </a:lvl8pPr>
            <a:lvl9pPr marL="6502116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624485" y="7965099"/>
            <a:ext cx="5868273" cy="2330370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98097" y="6940633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3555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8081124" y="3447278"/>
            <a:ext cx="5497409" cy="2858958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844"/>
            </a:lvl2pPr>
            <a:lvl3pPr marL="1625529" indent="0">
              <a:buNone/>
              <a:defRPr sz="2844"/>
            </a:lvl3pPr>
            <a:lvl4pPr marL="2438293" indent="0">
              <a:buNone/>
              <a:defRPr sz="2844"/>
            </a:lvl4pPr>
            <a:lvl5pPr marL="3251058" indent="0">
              <a:buNone/>
              <a:defRPr sz="2844"/>
            </a:lvl5pPr>
            <a:lvl6pPr marL="4063822" indent="0">
              <a:buNone/>
              <a:defRPr sz="2844"/>
            </a:lvl6pPr>
            <a:lvl7pPr marL="4876587" indent="0">
              <a:buNone/>
              <a:defRPr sz="2844"/>
            </a:lvl7pPr>
            <a:lvl8pPr marL="5689351" indent="0">
              <a:buNone/>
              <a:defRPr sz="2844"/>
            </a:lvl8pPr>
            <a:lvl9pPr marL="6502116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7895692" y="7965098"/>
            <a:ext cx="5868273" cy="2330370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4162671" y="6940633"/>
            <a:ext cx="5868273" cy="1024466"/>
          </a:xfrm>
        </p:spPr>
        <p:txBody>
          <a:bodyPr anchor="b">
            <a:noAutofit/>
          </a:bodyPr>
          <a:lstStyle>
            <a:lvl1pPr marL="0" indent="0" algn="ctr">
              <a:buNone/>
              <a:defRPr sz="3555" b="0">
                <a:solidFill>
                  <a:schemeClr val="tx1"/>
                </a:solidFill>
              </a:defRPr>
            </a:lvl1pPr>
            <a:lvl2pPr marL="812764" indent="0">
              <a:buNone/>
              <a:defRPr sz="3555" b="1"/>
            </a:lvl2pPr>
            <a:lvl3pPr marL="1625529" indent="0">
              <a:buNone/>
              <a:defRPr sz="3200" b="1"/>
            </a:lvl3pPr>
            <a:lvl4pPr marL="2438293" indent="0">
              <a:buNone/>
              <a:defRPr sz="2844" b="1"/>
            </a:lvl4pPr>
            <a:lvl5pPr marL="3251058" indent="0">
              <a:buNone/>
              <a:defRPr sz="2844" b="1"/>
            </a:lvl5pPr>
            <a:lvl6pPr marL="4063822" indent="0">
              <a:buNone/>
              <a:defRPr sz="2844" b="1"/>
            </a:lvl6pPr>
            <a:lvl7pPr marL="4876587" indent="0">
              <a:buNone/>
              <a:defRPr sz="2844" b="1"/>
            </a:lvl7pPr>
            <a:lvl8pPr marL="5689351" indent="0">
              <a:buNone/>
              <a:defRPr sz="2844" b="1"/>
            </a:lvl8pPr>
            <a:lvl9pPr marL="6502116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4356446" y="3438990"/>
            <a:ext cx="5497409" cy="2857412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844"/>
            </a:lvl1pPr>
            <a:lvl2pPr marL="812764" indent="0">
              <a:buNone/>
              <a:defRPr sz="2844"/>
            </a:lvl2pPr>
            <a:lvl3pPr marL="1625529" indent="0">
              <a:buNone/>
              <a:defRPr sz="2844"/>
            </a:lvl3pPr>
            <a:lvl4pPr marL="2438293" indent="0">
              <a:buNone/>
              <a:defRPr sz="2844"/>
            </a:lvl4pPr>
            <a:lvl5pPr marL="3251058" indent="0">
              <a:buNone/>
              <a:defRPr sz="2844"/>
            </a:lvl5pPr>
            <a:lvl6pPr marL="4063822" indent="0">
              <a:buNone/>
              <a:defRPr sz="2844"/>
            </a:lvl6pPr>
            <a:lvl7pPr marL="4876587" indent="0">
              <a:buNone/>
              <a:defRPr sz="2844"/>
            </a:lvl7pPr>
            <a:lvl8pPr marL="5689351" indent="0">
              <a:buNone/>
              <a:defRPr sz="2844"/>
            </a:lvl8pPr>
            <a:lvl9pPr marL="6502116" indent="0">
              <a:buNone/>
              <a:defRPr sz="2844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4162449" y="7965094"/>
            <a:ext cx="5868273" cy="233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489"/>
            </a:lvl1pPr>
            <a:lvl2pPr marL="812764" indent="0">
              <a:buNone/>
              <a:defRPr sz="2133"/>
            </a:lvl2pPr>
            <a:lvl3pPr marL="1625529" indent="0">
              <a:buNone/>
              <a:defRPr sz="1778"/>
            </a:lvl3pPr>
            <a:lvl4pPr marL="2438293" indent="0">
              <a:buNone/>
              <a:defRPr sz="1600"/>
            </a:lvl4pPr>
            <a:lvl5pPr marL="3251058" indent="0">
              <a:buNone/>
              <a:defRPr sz="1600"/>
            </a:lvl5pPr>
            <a:lvl6pPr marL="4063822" indent="0">
              <a:buNone/>
              <a:defRPr sz="1600"/>
            </a:lvl6pPr>
            <a:lvl7pPr marL="4876587" indent="0">
              <a:buNone/>
              <a:defRPr sz="1600"/>
            </a:lvl7pPr>
            <a:lvl8pPr marL="5689351" indent="0">
              <a:buNone/>
              <a:defRPr sz="1600"/>
            </a:lvl8pPr>
            <a:lvl9pPr marL="6502116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6589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09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969510" y="1083733"/>
            <a:ext cx="4061211" cy="921173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24487" y="1083733"/>
            <a:ext cx="14074096" cy="921173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11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24485" y="1083734"/>
            <a:ext cx="18406239" cy="172524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485" y="3079910"/>
            <a:ext cx="18406239" cy="721555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650753" y="10459157"/>
            <a:ext cx="4876681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8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846CE7D5-CF57-46EF-B807-FDD0502418D4}" type="datetimeFigureOut">
              <a:rPr lang="en-US" smtClean="0"/>
              <a:t>11/15/22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24486" y="10459157"/>
            <a:ext cx="11862582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78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691120" y="10459157"/>
            <a:ext cx="1339603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78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355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812764" rtl="0" eaLnBrk="1" latinLnBrk="0" hangingPunct="1">
        <a:spcBef>
          <a:spcPct val="0"/>
        </a:spcBef>
        <a:buNone/>
        <a:defRPr sz="711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09573" indent="-543976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3555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1279944" indent="-479979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"/>
        <a:defRPr sz="32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823920" indent="-383983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844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2463892" indent="-383983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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2975870" indent="-383983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3581354" indent="-406382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4269680" indent="-406382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4958005" indent="-406382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5521892" indent="-406382" algn="l" defTabSz="812764" rtl="0" eaLnBrk="1" latinLnBrk="0" hangingPunct="1">
        <a:spcBef>
          <a:spcPct val="20000"/>
        </a:spcBef>
        <a:spcAft>
          <a:spcPts val="1067"/>
        </a:spcAft>
        <a:buClr>
          <a:schemeClr val="tx2"/>
        </a:buClr>
        <a:buSzPct val="70000"/>
        <a:buFont typeface="Wingdings 2" charset="2"/>
        <a:buChar char=""/>
        <a:defRPr sz="2489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812764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625529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438293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51058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63822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876587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689351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502116" algn="l" defTabSz="812764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wooden-christmas-decorations-jpg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owl-of-soup-and-two-silver-spoons-1703272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ista.com/recipe/PLD43WND/authentic-thai-vegetable-soup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hyperlink" Target="https://www.wallpaperflare.com/sandwiches-on-plate-italian-food-starters-bruschetti-gourmet-wallpaper-wrgs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7.png"/><Relationship Id="rId4" Type="http://schemas.openxmlformats.org/officeDocument/2006/relationships/hyperlink" Target="https://blogs.ed.ac.uk/sustainable-wellness/2019/12/10/have-a-sustainable-merry-christmas-christmas-dinner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hotos/food-meal-healthy-table-cuisine-1146822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ickr.com/photos/tehchix0r/12626858503/" TargetMode="External"/><Relationship Id="rId5" Type="http://schemas.openxmlformats.org/officeDocument/2006/relationships/image" Target="../media/image13.jp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food/chicken-salad-food-plate.jpg.php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madom-myenglishclass.blogspot.com/2014/04/traditional-easter-food-in-britain.html" TargetMode="External"/><Relationship Id="rId5" Type="http://schemas.openxmlformats.org/officeDocument/2006/relationships/image" Target="../media/image15.jp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rinks-sophisticated-distillates-1391294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cs.org/blog/ghanaian-drinks-inspired-school-girls-specialty-cocktails" TargetMode="External"/><Relationship Id="rId5" Type="http://schemas.openxmlformats.org/officeDocument/2006/relationships/image" Target="../media/image17.jp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Logo, icon&#10;&#10;Description automatically generated">
            <a:extLst>
              <a:ext uri="{FF2B5EF4-FFF2-40B4-BE49-F238E27FC236}">
                <a16:creationId xmlns:a16="http://schemas.microsoft.com/office/drawing/2014/main" id="{44583ABE-D428-C4C0-4D50-73B39E527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69503" y="-11912163"/>
            <a:ext cx="6203866" cy="612793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EBB9C5-EE9B-960B-36C9-6F6CEAD30F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210" y="1549761"/>
            <a:ext cx="4465717" cy="4396908"/>
          </a:xfrm>
          <a:prstGeom prst="rect">
            <a:avLst/>
          </a:prstGeom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1D8424-C68F-E855-E7F0-BDBEC3EE193E}"/>
              </a:ext>
            </a:extLst>
          </p:cNvPr>
          <p:cNvSpPr txBox="1"/>
          <p:nvPr/>
        </p:nvSpPr>
        <p:spPr>
          <a:xfrm>
            <a:off x="18871531" y="11076053"/>
            <a:ext cx="2352174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(Pettit,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CA3E3E5-9F89-6AA5-AE85-FCEC530EF1FA}"/>
              </a:ext>
            </a:extLst>
          </p:cNvPr>
          <p:cNvSpPr txBox="1">
            <a:spLocks/>
          </p:cNvSpPr>
          <p:nvPr/>
        </p:nvSpPr>
        <p:spPr>
          <a:xfrm>
            <a:off x="5144676" y="7176367"/>
            <a:ext cx="9878177" cy="2949678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ctr" defTabSz="812764" rtl="0" eaLnBrk="1" latinLnBrk="0" hangingPunct="1">
              <a:spcBef>
                <a:spcPct val="0"/>
              </a:spcBef>
              <a:buNone/>
              <a:defRPr sz="9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11500" b="1" dirty="0">
                <a:solidFill>
                  <a:schemeClr val="tx1">
                    <a:lumMod val="95000"/>
                  </a:schemeClr>
                </a:solidFill>
                <a:latin typeface="Harrington" panose="04040505050A02020702" pitchFamily="82" charset="0"/>
              </a:rPr>
              <a:t>Buffet Menu </a:t>
            </a:r>
          </a:p>
          <a:p>
            <a:r>
              <a:rPr lang="en-US" sz="6000" b="1" dirty="0">
                <a:solidFill>
                  <a:schemeClr val="tx1">
                    <a:lumMod val="95000"/>
                  </a:schemeClr>
                </a:solidFill>
                <a:latin typeface="Harrington" panose="04040505050A02020702" pitchFamily="82" charset="0"/>
              </a:rPr>
              <a:t>( with £399)</a:t>
            </a:r>
            <a:r>
              <a:rPr lang="en-US" sz="8000" b="1" dirty="0">
                <a:solidFill>
                  <a:schemeClr val="tx1">
                    <a:lumMod val="95000"/>
                  </a:schemeClr>
                </a:solidFill>
                <a:latin typeface="Harrington" panose="04040505050A02020702" pitchFamily="82" charset="0"/>
              </a:rPr>
              <a:t> </a:t>
            </a:r>
          </a:p>
          <a:p>
            <a:r>
              <a:rPr lang="en-US" sz="6000" b="1" dirty="0">
                <a:solidFill>
                  <a:schemeClr val="tx1">
                    <a:lumMod val="95000"/>
                  </a:schemeClr>
                </a:solidFill>
                <a:latin typeface="Harrington" panose="04040505050A02020702" pitchFamily="82" charset="0"/>
              </a:rPr>
              <a:t>(Without alcohol £299)</a:t>
            </a:r>
            <a:endParaRPr lang="en-IN" sz="6000" b="1" dirty="0">
              <a:solidFill>
                <a:schemeClr val="tx1">
                  <a:lumMod val="95000"/>
                </a:schemeClr>
              </a:solidFill>
              <a:latin typeface="Harrington" panose="04040505050A0202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818C9CDD-2120-FB3D-E566-535BB10B77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8067" y="3292336"/>
            <a:ext cx="5552903" cy="3701935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6" name="Content Placeholder 25">
            <a:extLst>
              <a:ext uri="{FF2B5EF4-FFF2-40B4-BE49-F238E27FC236}">
                <a16:creationId xmlns:a16="http://schemas.microsoft.com/office/drawing/2014/main" id="{85B72E88-E049-297D-94F6-236E2A6DD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395" y="2008906"/>
            <a:ext cx="7362489" cy="7215557"/>
          </a:xfrm>
        </p:spPr>
        <p:txBody>
          <a:bodyPr>
            <a:normAutofit lnSpcReduction="10000"/>
          </a:bodyPr>
          <a:lstStyle/>
          <a:p>
            <a:pPr marL="65597" indent="0" algn="ctr">
              <a:lnSpc>
                <a:spcPct val="150000"/>
              </a:lnSpc>
              <a:buNone/>
            </a:pPr>
            <a:r>
              <a:rPr lang="en-US" sz="6600" b="1" dirty="0">
                <a:solidFill>
                  <a:schemeClr val="tx1"/>
                </a:solidFill>
                <a:latin typeface="Algerian" panose="04020705040A02060702" pitchFamily="82" charset="0"/>
              </a:rPr>
              <a:t>Soup </a:t>
            </a:r>
            <a:endParaRPr lang="en-US" sz="5200" b="1" dirty="0">
              <a:solidFill>
                <a:schemeClr val="tx1"/>
              </a:solidFill>
              <a:latin typeface="Algerian" panose="04020705040A02060702" pitchFamily="82" charset="0"/>
            </a:endParaRP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Tomato soup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Mushroom cream Soup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Sweet corn soup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Seafood cream soup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Chicken tortilla soup</a:t>
            </a:r>
          </a:p>
          <a:p>
            <a:pPr marL="65597" indent="0" algn="ctr">
              <a:lnSpc>
                <a:spcPct val="150000"/>
              </a:lnSpc>
              <a:buNone/>
            </a:pPr>
            <a:endParaRPr lang="en-IN" sz="6600" dirty="0">
              <a:latin typeface="Algerian" panose="04020705040A02060702" pitchFamily="82" charset="0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5EDB0A5-2652-2452-94D9-789749E34B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040344" cy="2008906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2D1CB119-36A1-4966-CF64-8605435BDFE7}"/>
              </a:ext>
            </a:extLst>
          </p:cNvPr>
          <p:cNvSpPr txBox="1"/>
          <p:nvPr/>
        </p:nvSpPr>
        <p:spPr>
          <a:xfrm>
            <a:off x="1718677" y="6969531"/>
            <a:ext cx="3045640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(taste, 2022)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CCE097C-584C-7DE1-DCF2-43DE5D8E1873}"/>
              </a:ext>
            </a:extLst>
          </p:cNvPr>
          <p:cNvSpPr txBox="1"/>
          <p:nvPr/>
        </p:nvSpPr>
        <p:spPr>
          <a:xfrm>
            <a:off x="16426962" y="7531480"/>
            <a:ext cx="3815668" cy="5619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mulveygulchranch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2022)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AC30A434-CBA5-96CC-E68A-64545429A5E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099341" y="3391424"/>
            <a:ext cx="5275366" cy="350375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55823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21">
            <a:extLst>
              <a:ext uri="{FF2B5EF4-FFF2-40B4-BE49-F238E27FC236}">
                <a16:creationId xmlns:a16="http://schemas.microsoft.com/office/drawing/2014/main" id="{9BEEF706-1B8D-27A8-97BE-9036824BEA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45000"/>
                    </a14:imgEffect>
                    <a14:imgEffect>
                      <a14:saturation sat="221000"/>
                    </a14:imgEffect>
                    <a14:imgEffect>
                      <a14:brightnessContrast bright="1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377372" y="6096000"/>
            <a:ext cx="6683378" cy="44468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DB3752-69FB-FEF8-84F6-B51E426DC6C0}"/>
              </a:ext>
            </a:extLst>
          </p:cNvPr>
          <p:cNvSpPr txBox="1"/>
          <p:nvPr/>
        </p:nvSpPr>
        <p:spPr>
          <a:xfrm>
            <a:off x="9572627" y="7211947"/>
            <a:ext cx="10763211" cy="84023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597" indent="0" algn="ctr">
              <a:lnSpc>
                <a:spcPct val="150000"/>
              </a:lnSpc>
              <a:buNone/>
            </a:pPr>
            <a:r>
              <a:rPr lang="en-US" sz="4800" b="1" dirty="0">
                <a:latin typeface="Algerian" panose="04020705040A02060702" pitchFamily="82" charset="0"/>
              </a:rPr>
              <a:t>Starter (veg)</a:t>
            </a:r>
          </a:p>
          <a:p>
            <a:pPr marL="742950" indent="-7429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Baby pumpkins stuffed with coconut vegetables</a:t>
            </a:r>
          </a:p>
          <a:p>
            <a:pPr marL="742950" indent="-7429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Layered chargrilled vegetable terrine</a:t>
            </a:r>
          </a:p>
          <a:p>
            <a:pPr marL="742950" indent="-7429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Caramelised mushroom tartlets</a:t>
            </a:r>
          </a:p>
          <a:p>
            <a:pPr marL="742950" indent="-7429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Vegan rainbow spring rolls</a:t>
            </a:r>
          </a:p>
          <a:p>
            <a:pPr marL="65597" indent="0" algn="ctr">
              <a:lnSpc>
                <a:spcPct val="150000"/>
              </a:lnSpc>
              <a:buNone/>
            </a:pPr>
            <a:endParaRPr lang="en-US" sz="4800" b="1" dirty="0">
              <a:latin typeface="Algerian" panose="04020705040A02060702" pitchFamily="82" charset="0"/>
            </a:endParaRPr>
          </a:p>
          <a:p>
            <a:pPr marL="65597" indent="0" algn="ctr">
              <a:buNone/>
            </a:pPr>
            <a:endParaRPr lang="en-US" sz="3600" b="1" u="sng" dirty="0">
              <a:latin typeface="Algerian" panose="04020705040A02060702" pitchFamily="82" charset="0"/>
            </a:endParaRPr>
          </a:p>
          <a:p>
            <a:pPr marL="65597" indent="0" algn="ctr">
              <a:buNone/>
            </a:pPr>
            <a:endParaRPr lang="en-US" sz="4800" b="1" u="sng" dirty="0">
              <a:latin typeface="Algerian" panose="04020705040A02060702" pitchFamily="82" charset="0"/>
            </a:endParaRPr>
          </a:p>
          <a:p>
            <a:pPr marL="65597" indent="0" algn="ctr">
              <a:buNone/>
            </a:pPr>
            <a:endParaRPr lang="en-US" sz="4800" b="1" u="sng" dirty="0">
              <a:latin typeface="Algerian" panose="04020705040A02060702" pitchFamily="82" charset="0"/>
            </a:endParaRPr>
          </a:p>
          <a:p>
            <a:pPr marL="65597" indent="0" algn="ctr">
              <a:buNone/>
            </a:pPr>
            <a:endParaRPr lang="en-US" sz="4800" b="1" u="sng" dirty="0">
              <a:latin typeface="Algerian" panose="04020705040A02060702" pitchFamily="8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B0D418-8E7D-83EC-7E34-E8AE8C9536A6}"/>
              </a:ext>
            </a:extLst>
          </p:cNvPr>
          <p:cNvSpPr txBox="1"/>
          <p:nvPr/>
        </p:nvSpPr>
        <p:spPr>
          <a:xfrm>
            <a:off x="-88018" y="1249009"/>
            <a:ext cx="10129973" cy="41780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597" indent="0" algn="ctr">
              <a:buNone/>
            </a:pPr>
            <a:r>
              <a:rPr lang="en-US" sz="5400" dirty="0">
                <a:latin typeface="Algerian" panose="04020705040A02060702" pitchFamily="82" charset="0"/>
              </a:rPr>
              <a:t>Starter (non-veg)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Barbeque tandoori chicken Skewers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Shrimp Basket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Crab cake lollipops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Asian chicken wings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07AB432-E4D6-BA8F-41B1-49B8B867615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5494" y="456157"/>
            <a:ext cx="2040344" cy="200890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8AF677F-B383-35D8-29FB-4D6AC3CD7C15}"/>
              </a:ext>
            </a:extLst>
          </p:cNvPr>
          <p:cNvSpPr txBox="1"/>
          <p:nvPr/>
        </p:nvSpPr>
        <p:spPr>
          <a:xfrm>
            <a:off x="3118339" y="10966075"/>
            <a:ext cx="2625969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(Sacks,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7BA5556-BD60-8CE0-3329-E3FEA9536013}"/>
              </a:ext>
            </a:extLst>
          </p:cNvPr>
          <p:cNvSpPr txBox="1"/>
          <p:nvPr/>
        </p:nvSpPr>
        <p:spPr>
          <a:xfrm>
            <a:off x="13148878" y="6447692"/>
            <a:ext cx="3610707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(MOROCCO,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4D3A85E-CA8A-0DEA-1224-DD56FBCAC1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1528012" y="2465063"/>
            <a:ext cx="6852437" cy="3915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84013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ED8C8-6060-A413-8FFD-DD68587CE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14322" y="1884602"/>
            <a:ext cx="12652252" cy="8422795"/>
          </a:xfrm>
        </p:spPr>
        <p:txBody>
          <a:bodyPr>
            <a:normAutofit fontScale="70000" lnSpcReduction="20000"/>
          </a:bodyPr>
          <a:lstStyle/>
          <a:p>
            <a:pPr marL="65597" indent="0" algn="ctr">
              <a:buNone/>
            </a:pPr>
            <a:r>
              <a:rPr lang="en-US" sz="6300" b="1" dirty="0">
                <a:latin typeface="Algerian" panose="04020705040A02060702" pitchFamily="82" charset="0"/>
              </a:rPr>
              <a:t>Main course (Veg)</a:t>
            </a: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51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Scottish </a:t>
            </a:r>
            <a:r>
              <a:rPr lang="en-IN" sz="51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R</a:t>
            </a:r>
            <a:r>
              <a:rPr lang="en-IN" sz="5100" b="1" i="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umbledethumps</a:t>
            </a:r>
            <a:endParaRPr lang="en-IN" sz="5100" b="1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Bradley Hand ITC" panose="03070402050302030203" pitchFamily="66" charset="0"/>
            </a:endParaRPr>
          </a:p>
          <a:p>
            <a:pPr marL="65597" indent="0" algn="ctr">
              <a:lnSpc>
                <a:spcPct val="150000"/>
              </a:lnSpc>
              <a:buNone/>
            </a:pPr>
            <a:r>
              <a:rPr lang="en-GB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  <a:ea typeface="Arial" panose="020B0604020202020204" pitchFamily="34" charset="0"/>
                <a:cs typeface="Arial" panose="020B0604020202020204" pitchFamily="34" charset="0"/>
              </a:rPr>
              <a:t>(A traditional dish from the Scottish Borders, main ingredients are potato, cabbage and onion)</a:t>
            </a:r>
            <a:endParaRPr lang="en-US" sz="3100" b="1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Bradley Hand ITC" panose="03070402050302030203" pitchFamily="66" charset="0"/>
            </a:endParaRP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51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Glamorgan sausages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(M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ain ingredients are 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cheese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 (usually </a:t>
            </a:r>
            <a:r>
              <a:rPr lang="en-US" sz="3100" b="1" dirty="0" err="1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Caerphilly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), 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leeks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 and 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breadcrumbs and 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served with a 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red onion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 and chili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 pepper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 </a:t>
            </a: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relish)</a:t>
            </a:r>
            <a:endParaRPr lang="en-US" sz="3100" b="1" i="0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58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Bubble and squeak </a:t>
            </a:r>
            <a:r>
              <a:rPr lang="en-US" sz="58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anose="03070402050302030203" pitchFamily="66" charset="0"/>
              </a:rPr>
              <a:t> 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1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(A </a:t>
            </a: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British dish made from cooked potatoes and cabbage, mixed together and fried)</a:t>
            </a:r>
            <a:endParaRPr lang="en-US" sz="3100" b="1" dirty="0">
              <a:solidFill>
                <a:schemeClr val="tx1"/>
              </a:solidFill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Green Goddess Grain Bowl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1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(This healthy grain bowl packs in the greens with peas, asparagus and a creamy yogurt dressing)</a:t>
            </a:r>
            <a:endParaRPr lang="en-IN" sz="3100" b="1" i="0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marL="65597" indent="0" algn="ctr">
              <a:lnSpc>
                <a:spcPct val="150000"/>
              </a:lnSpc>
              <a:buNone/>
            </a:pPr>
            <a:endParaRPr lang="en-US" sz="3600" b="1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Bradley Hand ITC" panose="03070402050302030203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1D399A-F775-998C-C08E-A8D1E4CD18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9744" y="7040442"/>
            <a:ext cx="6452089" cy="43047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348E11-71F7-C8CE-0337-BE9F8BF96D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1986" y="410780"/>
            <a:ext cx="2040344" cy="20089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7A4644-B51D-8F95-0C70-4531EEBC44DC}"/>
              </a:ext>
            </a:extLst>
          </p:cNvPr>
          <p:cNvSpPr txBox="1"/>
          <p:nvPr/>
        </p:nvSpPr>
        <p:spPr>
          <a:xfrm>
            <a:off x="1774269" y="11270138"/>
            <a:ext cx="3118338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(Gaffney, 2020)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43DAB6-227A-930E-87EA-96BBCFAF23F6}"/>
              </a:ext>
            </a:extLst>
          </p:cNvPr>
          <p:cNvSpPr txBox="1"/>
          <p:nvPr/>
        </p:nvSpPr>
        <p:spPr>
          <a:xfrm>
            <a:off x="3591345" y="5756235"/>
            <a:ext cx="2977661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tasteatlas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1EEA58F-E891-B044-F1B1-B678318BD5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536691" y="895625"/>
            <a:ext cx="7086970" cy="46923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35439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B7FEF-8458-F0C2-E177-73FBF7AF2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1631" y="1661982"/>
            <a:ext cx="12754709" cy="9566031"/>
          </a:xfrm>
        </p:spPr>
        <p:txBody>
          <a:bodyPr>
            <a:normAutofit fontScale="85000" lnSpcReduction="10000"/>
          </a:bodyPr>
          <a:lstStyle/>
          <a:p>
            <a:pPr marL="65597" indent="0" algn="ctr">
              <a:lnSpc>
                <a:spcPct val="150000"/>
              </a:lnSpc>
              <a:buNone/>
            </a:pPr>
            <a:r>
              <a:rPr lang="en-US" sz="4400" b="1" dirty="0">
                <a:latin typeface="Algerian" panose="04020705040A02060702" pitchFamily="82" charset="0"/>
              </a:rPr>
              <a:t>Main course (Non-Veg)</a:t>
            </a:r>
            <a:endParaRPr lang="en-IN" sz="4400" b="1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Bradley Hand ITC" panose="03070402050302030203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en-IN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Shrimp Scampi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24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(Shrimp scampi is prepared with a simple sauce of garlic, white wine &amp; butter)</a:t>
            </a:r>
            <a:endParaRPr lang="en-IN" sz="2400" b="1" i="0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US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Dijon Herb Crusted Rack of Lamb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26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(B</a:t>
            </a:r>
            <a:r>
              <a:rPr lang="en-US" sz="26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eautifully browned crust flavored and tender, rosy meat  with fresh herbs and garlic</a:t>
            </a:r>
            <a:r>
              <a:rPr lang="en-US" sz="26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)</a:t>
            </a:r>
            <a:endParaRPr lang="en-IN" sz="2600" b="1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IN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Skillet Chicken Parmesan - Wry Toast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26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(B</a:t>
            </a:r>
            <a:r>
              <a:rPr lang="en-US" sz="26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readed chicken breast covered </a:t>
            </a:r>
            <a:r>
              <a:rPr lang="en-US" sz="26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with Cheese &amp;</a:t>
            </a:r>
            <a:r>
              <a:rPr lang="en-US" sz="26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 tomato),(mozzarella parmesan, or provolone cheese)</a:t>
            </a:r>
            <a:endParaRPr lang="en-IN" sz="2600" b="1" i="0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IN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Maple-Glazed Salmon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2600" b="1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(T</a:t>
            </a:r>
            <a:r>
              <a:rPr lang="en-US" sz="2600" b="1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he salmon is coated in a mixture of soy sauce, maple syrup, ground ginger , garlic, and a little pepper)</a:t>
            </a:r>
            <a:endParaRPr lang="en-IN" sz="2600" b="1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US" sz="3600" b="1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Bradley Hand ITC" panose="03070402050302030203" pitchFamily="66" charset="0"/>
              </a:rPr>
              <a:t>Steak and Cheddar Mac and Cheese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100" b="0" i="0" dirty="0">
                <a:solidFill>
                  <a:schemeClr val="tx1"/>
                </a:solidFill>
                <a:effectLst/>
                <a:latin typeface="Harrington" panose="04040505050A02020702" pitchFamily="82" charset="0"/>
              </a:rPr>
              <a:t>(This Steak and Cheddar Mac and Cheese is the ultimate comfort food)</a:t>
            </a:r>
            <a:endParaRPr lang="en-US" sz="3100" b="1" i="0" dirty="0">
              <a:solidFill>
                <a:schemeClr val="tx1"/>
              </a:solidFill>
              <a:effectLst/>
              <a:latin typeface="Harrington" panose="04040505050A02020702" pitchFamily="82" charset="0"/>
            </a:endParaRPr>
          </a:p>
          <a:p>
            <a:pPr algn="ctr">
              <a:lnSpc>
                <a:spcPct val="150000"/>
              </a:lnSpc>
            </a:pPr>
            <a:endParaRPr lang="en-IN" sz="3600" b="1" i="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Bradley Hand ITC" panose="03070402050302030203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0A1EE9-4E6C-0F72-1A53-00F928FD2B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6002" y="6725265"/>
            <a:ext cx="7061198" cy="3971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A08B96-518C-ED59-C3C6-DEDC26F9220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0436" y="287688"/>
            <a:ext cx="2040344" cy="200890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47AF56A-83D7-2793-B67E-45FF11870598}"/>
              </a:ext>
            </a:extLst>
          </p:cNvPr>
          <p:cNvSpPr txBox="1"/>
          <p:nvPr/>
        </p:nvSpPr>
        <p:spPr>
          <a:xfrm>
            <a:off x="2606535" y="10712165"/>
            <a:ext cx="3071446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theweek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2020)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78FC22-AA82-784F-2495-28313DD1F2D2}"/>
              </a:ext>
            </a:extLst>
          </p:cNvPr>
          <p:cNvSpPr txBox="1"/>
          <p:nvPr/>
        </p:nvSpPr>
        <p:spPr>
          <a:xfrm>
            <a:off x="4548554" y="5329050"/>
            <a:ext cx="2930769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theplanetd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CE41ECC-5E3A-1A9B-8413-AA11E71E0C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369042" y="1034906"/>
            <a:ext cx="6359023" cy="39886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227318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24565-9000-85DF-9645-3583A0893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40863" y="231778"/>
            <a:ext cx="6369096" cy="6814118"/>
          </a:xfrm>
        </p:spPr>
        <p:txBody>
          <a:bodyPr>
            <a:normAutofit fontScale="85000" lnSpcReduction="20000"/>
          </a:bodyPr>
          <a:lstStyle/>
          <a:p>
            <a:pPr marL="65597" indent="0">
              <a:buNone/>
            </a:pPr>
            <a:endParaRPr lang="en-US" dirty="0"/>
          </a:p>
          <a:p>
            <a:pPr marL="65597" indent="0">
              <a:buNone/>
            </a:pPr>
            <a:endParaRPr lang="en-US" dirty="0"/>
          </a:p>
          <a:p>
            <a:pPr marL="65597" indent="0" algn="ctr">
              <a:buNone/>
            </a:pPr>
            <a:r>
              <a:rPr lang="en-US" sz="5200" b="1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Alcoholic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Wine (Blossom Hill, Echo falls)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Gin Beam (</a:t>
            </a:r>
            <a:r>
              <a:rPr lang="en-IN" b="0" i="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Harrington" pitchFamily="82" charset="77"/>
              </a:rPr>
              <a:t>Slingsby</a:t>
            </a:r>
            <a:r>
              <a:rPr lang="en-IN" b="0" i="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Harrington" pitchFamily="82" charset="77"/>
              </a:rPr>
              <a:t> Gooseberry Gin)</a:t>
            </a:r>
            <a:endParaRPr lang="en-US" b="1" dirty="0">
              <a:solidFill>
                <a:schemeClr val="accent1">
                  <a:lumMod val="60000"/>
                  <a:lumOff val="40000"/>
                </a:schemeClr>
              </a:solidFill>
              <a:latin typeface="Harrington" pitchFamily="82" charset="77"/>
            </a:endParaRP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Champaign (</a:t>
            </a:r>
            <a:r>
              <a:rPr lang="en-US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Lanson</a:t>
            </a: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 Black label)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Scotch (</a:t>
            </a:r>
            <a:r>
              <a:rPr lang="en-US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Glenfidditch</a:t>
            </a: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)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LIIT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Bloody marry 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Mojito</a:t>
            </a:r>
          </a:p>
          <a:p>
            <a:pPr marL="65597" indent="0" algn="ctr">
              <a:buNone/>
            </a:pP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Martini</a:t>
            </a:r>
          </a:p>
          <a:p>
            <a:pPr marL="65597" indent="0">
              <a:buNone/>
            </a:pPr>
            <a:endParaRPr lang="en-US" dirty="0"/>
          </a:p>
          <a:p>
            <a:pPr marL="65597" indent="0">
              <a:buNone/>
            </a:pPr>
            <a:endParaRPr lang="en-US" dirty="0"/>
          </a:p>
          <a:p>
            <a:pPr marL="65597" indent="0">
              <a:buNone/>
            </a:pPr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379A05-FDBF-1157-A849-80C1AA1CE6E1}"/>
              </a:ext>
            </a:extLst>
          </p:cNvPr>
          <p:cNvSpPr txBox="1"/>
          <p:nvPr/>
        </p:nvSpPr>
        <p:spPr>
          <a:xfrm>
            <a:off x="9232841" y="1355056"/>
            <a:ext cx="410802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0" b="1" dirty="0">
                <a:latin typeface="Algerian" panose="04020705040A02060702" pitchFamily="82" charset="0"/>
              </a:rPr>
              <a:t>Drinks</a:t>
            </a:r>
            <a:endParaRPr lang="en-IN" sz="6000" b="1" dirty="0"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F8A68F-F255-F041-8B6C-BF10FCB1DDD9}"/>
              </a:ext>
            </a:extLst>
          </p:cNvPr>
          <p:cNvSpPr txBox="1"/>
          <p:nvPr/>
        </p:nvSpPr>
        <p:spPr>
          <a:xfrm>
            <a:off x="408475" y="7099665"/>
            <a:ext cx="5430254" cy="4713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5597" indent="0" algn="ctr">
              <a:lnSpc>
                <a:spcPct val="150000"/>
              </a:lnSpc>
              <a:buNone/>
            </a:pPr>
            <a:r>
              <a:rPr lang="en-US" sz="4400" b="1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Non- Alcoholic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Snacks 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Margarita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Blue lagoon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Pina colada</a:t>
            </a:r>
          </a:p>
          <a:p>
            <a:pPr marL="65597" indent="0" algn="ctr">
              <a:lnSpc>
                <a:spcPct val="150000"/>
              </a:lnSpc>
              <a:buNone/>
            </a:pP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Harrington" panose="04040505050A02020702" pitchFamily="82" charset="0"/>
              </a:rPr>
              <a:t>Virgin Mojito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B71AC3C-0038-BF2A-71CE-1AD86B68A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2888" y="1355056"/>
            <a:ext cx="5083577" cy="33890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FCA0B67-5A7E-B3C9-2754-0D70F282AA0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9027" y="231777"/>
            <a:ext cx="2040344" cy="200890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31FDB6F-9392-00E3-9F06-516CFC319DB1}"/>
              </a:ext>
            </a:extLst>
          </p:cNvPr>
          <p:cNvSpPr txBox="1"/>
          <p:nvPr/>
        </p:nvSpPr>
        <p:spPr>
          <a:xfrm>
            <a:off x="2412483" y="5538026"/>
            <a:ext cx="3071446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Zawadzki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D819FC-41EE-72A1-E606-ED04C224846B}"/>
              </a:ext>
            </a:extLst>
          </p:cNvPr>
          <p:cNvSpPr txBox="1"/>
          <p:nvPr/>
        </p:nvSpPr>
        <p:spPr>
          <a:xfrm>
            <a:off x="15380678" y="11402249"/>
            <a:ext cx="3816779" cy="11159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tracystravelsintime</a:t>
            </a:r>
            <a:r>
              <a:rPr lang="en-US" sz="1800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pPr algn="just">
              <a:lnSpc>
                <a:spcPct val="200000"/>
              </a:lnSpc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AA2BE3-2DC9-5C24-28FC-838F121B8B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3056702" y="7175931"/>
            <a:ext cx="7414060" cy="38800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25663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D0DE-932F-3768-E0B9-8576B7CE2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469" y="1516581"/>
            <a:ext cx="21031199" cy="7215557"/>
          </a:xfrm>
        </p:spPr>
        <p:txBody>
          <a:bodyPr>
            <a:noAutofit/>
          </a:bodyPr>
          <a:lstStyle/>
          <a:p>
            <a:pPr marL="65597" indent="0" algn="just">
              <a:lnSpc>
                <a:spcPct val="170000"/>
              </a:lnSpc>
              <a:buNone/>
            </a:pPr>
            <a:r>
              <a:rPr lang="en-US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References </a:t>
            </a:r>
          </a:p>
          <a:p>
            <a:pPr algn="just">
              <a:lnSpc>
                <a:spcPct val="170000"/>
              </a:lnSpc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Gaffney, N., (2020). DIJON HERB CRUSTED RACK OF LAMB. [Online] Available at: https://coleycooks.com/dijon-herb-crusted-rack-of-lamb/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MOROCCO, C., (2022). Crispy Tofu With Maple-Soy Glaze. [Online] Available at: https://www.epicurious.com/recipes/food/views/crispy-tofu-with-maple-soy-glaze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mulveygulchranch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(2022). Steak Cheddar Mac and Cheese. [Online] Available at: https://mulveygulchranch.com/blog/steak-cheddar-mac-and-cheese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Pettit, S., (2022). Top 10 British foods – with recipes. [Online] Available at: https://www.expatica.com/uk/lifestyle/food-drink/british-foods-with-recipes-107897/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Sacks, K., (2022). Green Goddess Grain Bowl. [Online] Available at: https://www.epicurious.com/recipes/food/views/green-goddess-grain-bowl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taste, (2022). 12 vegetarian starters you probably haven't tried. [Online] Available at: https://www.taste.com.au/entertaining/galleries/12-vegetarian-starters-you-probably-havent-tried/tTfiwxql?page=12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tasteatlas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(2022). 8 Most Popular. [Online] Available at: https://www.tasteatlas.com/most-popular-vegetable-dishes-in-united-kingdom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theplanetd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(2022). BRITISH FOOD: 23 BEST UK DISHES TO TRY AT HOME OR ABROAD. [Online] Available at: https://theplanetd.com/british-food/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theweek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(2020). Five-star food: ten main course recipes created by chefs from luxury hotels. [Online] Available at: https://www.theweek.co.uk/food-drink/106770/five-star-food-ten-main-course-recipes-chefs-luxury-hotels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tracystravelsintime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(2021). 20 traditional English foods to tempt your taste buds. [Online] Available at: https://tracystravelsintime.com/2019/03/14/traditional-english-food/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Zawadzki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Arial" panose="020B0604020202020204" pitchFamily="34" charset="0"/>
              </a:rPr>
              <a:t>, J., (2022). British Food: 16 Traditional Dishes You Have to Try. [Online] Available at: https://www.chefspencil.com/traditional-british-dishes/</a:t>
            </a: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65597" indent="0" algn="just">
              <a:lnSpc>
                <a:spcPct val="170000"/>
              </a:lnSpc>
              <a:buNone/>
            </a:pPr>
            <a:endParaRPr lang="en-IN" sz="2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6756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342</TotalTime>
  <Words>753</Words>
  <Application>Microsoft Macintosh PowerPoint</Application>
  <PresentationFormat>Custom</PresentationFormat>
  <Paragraphs>84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Algerian</vt:lpstr>
      <vt:lpstr>Bradley Hand ITC</vt:lpstr>
      <vt:lpstr>Calisto MT</vt:lpstr>
      <vt:lpstr>Harrington</vt:lpstr>
      <vt:lpstr>Times New Roman</vt:lpstr>
      <vt:lpstr>Wingdings</vt:lpstr>
      <vt:lpstr>Wingdings 2</vt:lpstr>
      <vt:lpstr>Slate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tanumoy ghosh</cp:lastModifiedBy>
  <cp:revision>29</cp:revision>
  <dcterms:created xsi:type="dcterms:W3CDTF">2022-11-11T05:54:51Z</dcterms:created>
  <dcterms:modified xsi:type="dcterms:W3CDTF">2022-11-15T17:11:59Z</dcterms:modified>
</cp:coreProperties>
</file>