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4" r:id="rId9"/>
    <p:sldId id="265" r:id="rId10"/>
    <p:sldId id="267" r:id="rId11"/>
    <p:sldId id="268" r:id="rId12"/>
    <p:sldId id="269" r:id="rId13"/>
    <p:sldId id="276" r:id="rId14"/>
    <p:sldId id="277" r:id="rId15"/>
    <p:sldId id="270" r:id="rId16"/>
    <p:sldId id="271" r:id="rId17"/>
    <p:sldId id="272" r:id="rId18"/>
    <p:sldId id="273" r:id="rId19"/>
    <p:sldId id="274" r:id="rId20"/>
    <p:sldId id="257" r:id="rId21"/>
    <p:sldId id="275" r:id="rId22"/>
    <p:sldId id="27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28B0F7-3687-480B-8E45-63F076FB136C}" v="29" dt="2023-10-26T09:25:13.6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11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 M Taylor" userId="22317e82-0949-4eae-9692-97026b61cfe3" providerId="ADAL" clId="{7428B0F7-3687-480B-8E45-63F076FB136C}"/>
    <pc:docChg chg="undo custSel addSld delSld modSld">
      <pc:chgData name="Nichola M Taylor" userId="22317e82-0949-4eae-9692-97026b61cfe3" providerId="ADAL" clId="{7428B0F7-3687-480B-8E45-63F076FB136C}" dt="2023-10-26T09:25:38.273" v="924" actId="962"/>
      <pc:docMkLst>
        <pc:docMk/>
      </pc:docMkLst>
      <pc:sldChg chg="addSp modSp mod setBg addAnim">
        <pc:chgData name="Nichola M Taylor" userId="22317e82-0949-4eae-9692-97026b61cfe3" providerId="ADAL" clId="{7428B0F7-3687-480B-8E45-63F076FB136C}" dt="2023-10-25T15:06:20.967" v="128"/>
        <pc:sldMkLst>
          <pc:docMk/>
          <pc:sldMk cId="1552361784" sldId="256"/>
        </pc:sldMkLst>
        <pc:spChg chg="mod">
          <ac:chgData name="Nichola M Taylor" userId="22317e82-0949-4eae-9692-97026b61cfe3" providerId="ADAL" clId="{7428B0F7-3687-480B-8E45-63F076FB136C}" dt="2023-10-25T15:06:20.966" v="126" actId="26606"/>
          <ac:spMkLst>
            <pc:docMk/>
            <pc:sldMk cId="1552361784" sldId="256"/>
            <ac:spMk id="2" creationId="{FA14A48E-AD18-61A8-53DD-C9EC47E76D89}"/>
          </ac:spMkLst>
        </pc:spChg>
        <pc:spChg chg="mod">
          <ac:chgData name="Nichola M Taylor" userId="22317e82-0949-4eae-9692-97026b61cfe3" providerId="ADAL" clId="{7428B0F7-3687-480B-8E45-63F076FB136C}" dt="2023-10-25T15:06:20.966" v="126" actId="26606"/>
          <ac:spMkLst>
            <pc:docMk/>
            <pc:sldMk cId="1552361784" sldId="256"/>
            <ac:spMk id="3" creationId="{FF54824D-755C-E338-A4B4-66BDAD8A30A5}"/>
          </ac:spMkLst>
        </pc:spChg>
        <pc:spChg chg="add">
          <ac:chgData name="Nichola M Taylor" userId="22317e82-0949-4eae-9692-97026b61cfe3" providerId="ADAL" clId="{7428B0F7-3687-480B-8E45-63F076FB136C}" dt="2023-10-25T15:06:20.966" v="126" actId="26606"/>
          <ac:spMkLst>
            <pc:docMk/>
            <pc:sldMk cId="1552361784" sldId="256"/>
            <ac:spMk id="8" creationId="{D278ADA9-6383-4BDD-80D2-8899A402687B}"/>
          </ac:spMkLst>
        </pc:spChg>
        <pc:spChg chg="add">
          <ac:chgData name="Nichola M Taylor" userId="22317e82-0949-4eae-9692-97026b61cfe3" providerId="ADAL" clId="{7428B0F7-3687-480B-8E45-63F076FB136C}" dt="2023-10-25T15:06:20.966" v="126" actId="26606"/>
          <ac:spMkLst>
            <pc:docMk/>
            <pc:sldMk cId="1552361784" sldId="256"/>
            <ac:spMk id="10" creationId="{484B7147-B0F6-40ED-B5A2-FF72BC8198B6}"/>
          </ac:spMkLst>
        </pc:spChg>
        <pc:spChg chg="add">
          <ac:chgData name="Nichola M Taylor" userId="22317e82-0949-4eae-9692-97026b61cfe3" providerId="ADAL" clId="{7428B0F7-3687-480B-8E45-63F076FB136C}" dt="2023-10-25T15:06:20.966" v="126" actId="26606"/>
          <ac:spMkLst>
            <pc:docMk/>
            <pc:sldMk cId="1552361784" sldId="256"/>
            <ac:spMk id="12" creationId="{B36D2DE0-0628-4A9A-A59D-7BA8B5EB3022}"/>
          </ac:spMkLst>
        </pc:spChg>
        <pc:spChg chg="add">
          <ac:chgData name="Nichola M Taylor" userId="22317e82-0949-4eae-9692-97026b61cfe3" providerId="ADAL" clId="{7428B0F7-3687-480B-8E45-63F076FB136C}" dt="2023-10-25T15:06:20.966" v="126" actId="26606"/>
          <ac:spMkLst>
            <pc:docMk/>
            <pc:sldMk cId="1552361784" sldId="256"/>
            <ac:spMk id="14" creationId="{48E405C9-94BE-41DA-928C-DEC9A8550E9F}"/>
          </ac:spMkLst>
        </pc:spChg>
        <pc:spChg chg="add">
          <ac:chgData name="Nichola M Taylor" userId="22317e82-0949-4eae-9692-97026b61cfe3" providerId="ADAL" clId="{7428B0F7-3687-480B-8E45-63F076FB136C}" dt="2023-10-25T15:06:20.966" v="126" actId="26606"/>
          <ac:spMkLst>
            <pc:docMk/>
            <pc:sldMk cId="1552361784" sldId="256"/>
            <ac:spMk id="16" creationId="{D2091A72-D5BB-42AC-8FD3-F7747D90861E}"/>
          </ac:spMkLst>
        </pc:spChg>
        <pc:spChg chg="add">
          <ac:chgData name="Nichola M Taylor" userId="22317e82-0949-4eae-9692-97026b61cfe3" providerId="ADAL" clId="{7428B0F7-3687-480B-8E45-63F076FB136C}" dt="2023-10-25T15:06:20.966" v="126" actId="26606"/>
          <ac:spMkLst>
            <pc:docMk/>
            <pc:sldMk cId="1552361784" sldId="256"/>
            <ac:spMk id="18" creationId="{6ED12BFC-A737-46AF-8411-481112D54B0C}"/>
          </ac:spMkLst>
        </pc:spChg>
      </pc:sldChg>
      <pc:sldChg chg="addSp modSp new mod setBg">
        <pc:chgData name="Nichola M Taylor" userId="22317e82-0949-4eae-9692-97026b61cfe3" providerId="ADAL" clId="{7428B0F7-3687-480B-8E45-63F076FB136C}" dt="2023-10-25T15:07:49.904" v="153" actId="26606"/>
        <pc:sldMkLst>
          <pc:docMk/>
          <pc:sldMk cId="1014570537" sldId="258"/>
        </pc:sldMkLst>
        <pc:spChg chg="mod">
          <ac:chgData name="Nichola M Taylor" userId="22317e82-0949-4eae-9692-97026b61cfe3" providerId="ADAL" clId="{7428B0F7-3687-480B-8E45-63F076FB136C}" dt="2023-10-25T15:07:49.904" v="153" actId="26606"/>
          <ac:spMkLst>
            <pc:docMk/>
            <pc:sldMk cId="1014570537" sldId="258"/>
            <ac:spMk id="2" creationId="{CE3807BA-52FF-268D-5C72-C67BEBFB535C}"/>
          </ac:spMkLst>
        </pc:spChg>
        <pc:spChg chg="mod">
          <ac:chgData name="Nichola M Taylor" userId="22317e82-0949-4eae-9692-97026b61cfe3" providerId="ADAL" clId="{7428B0F7-3687-480B-8E45-63F076FB136C}" dt="2023-10-25T15:07:49.904" v="153" actId="26606"/>
          <ac:spMkLst>
            <pc:docMk/>
            <pc:sldMk cId="1014570537" sldId="258"/>
            <ac:spMk id="3" creationId="{26C27818-CCD3-4C01-48EA-73DAEC4C5EB6}"/>
          </ac:spMkLst>
        </pc:spChg>
        <pc:spChg chg="add">
          <ac:chgData name="Nichola M Taylor" userId="22317e82-0949-4eae-9692-97026b61cfe3" providerId="ADAL" clId="{7428B0F7-3687-480B-8E45-63F076FB136C}" dt="2023-10-25T15:07:49.904" v="153" actId="26606"/>
          <ac:spMkLst>
            <pc:docMk/>
            <pc:sldMk cId="1014570537" sldId="258"/>
            <ac:spMk id="8" creationId="{907EF6B7-1338-4443-8C46-6A318D952DFD}"/>
          </ac:spMkLst>
        </pc:spChg>
        <pc:spChg chg="add">
          <ac:chgData name="Nichola M Taylor" userId="22317e82-0949-4eae-9692-97026b61cfe3" providerId="ADAL" clId="{7428B0F7-3687-480B-8E45-63F076FB136C}" dt="2023-10-25T15:07:49.904" v="153" actId="26606"/>
          <ac:spMkLst>
            <pc:docMk/>
            <pc:sldMk cId="1014570537" sldId="258"/>
            <ac:spMk id="10" creationId="{DAAE4CDD-124C-4DCF-9584-B6033B545DD5}"/>
          </ac:spMkLst>
        </pc:spChg>
        <pc:spChg chg="add">
          <ac:chgData name="Nichola M Taylor" userId="22317e82-0949-4eae-9692-97026b61cfe3" providerId="ADAL" clId="{7428B0F7-3687-480B-8E45-63F076FB136C}" dt="2023-10-25T15:07:49.904" v="153" actId="26606"/>
          <ac:spMkLst>
            <pc:docMk/>
            <pc:sldMk cId="1014570537" sldId="258"/>
            <ac:spMk id="12" creationId="{081E4A58-353D-44AE-B2FC-2A74E2E400F7}"/>
          </ac:spMkLst>
        </pc:spChg>
      </pc:sldChg>
      <pc:sldChg chg="new del">
        <pc:chgData name="Nichola M Taylor" userId="22317e82-0949-4eae-9692-97026b61cfe3" providerId="ADAL" clId="{7428B0F7-3687-480B-8E45-63F076FB136C}" dt="2023-10-25T14:36:37.252" v="1" actId="680"/>
        <pc:sldMkLst>
          <pc:docMk/>
          <pc:sldMk cId="1595157852" sldId="258"/>
        </pc:sldMkLst>
      </pc:sldChg>
      <pc:sldChg chg="addSp modSp new mod setBg addAnim">
        <pc:chgData name="Nichola M Taylor" userId="22317e82-0949-4eae-9692-97026b61cfe3" providerId="ADAL" clId="{7428B0F7-3687-480B-8E45-63F076FB136C}" dt="2023-10-25T15:06:12.354" v="125"/>
        <pc:sldMkLst>
          <pc:docMk/>
          <pc:sldMk cId="4111947557" sldId="259"/>
        </pc:sldMkLst>
        <pc:spChg chg="mod">
          <ac:chgData name="Nichola M Taylor" userId="22317e82-0949-4eae-9692-97026b61cfe3" providerId="ADAL" clId="{7428B0F7-3687-480B-8E45-63F076FB136C}" dt="2023-10-25T15:06:12.350" v="124" actId="26606"/>
          <ac:spMkLst>
            <pc:docMk/>
            <pc:sldMk cId="4111947557" sldId="259"/>
            <ac:spMk id="2" creationId="{98582CE2-E6E9-6C1E-B583-71642F7FACD3}"/>
          </ac:spMkLst>
        </pc:spChg>
        <pc:spChg chg="add">
          <ac:chgData name="Nichola M Taylor" userId="22317e82-0949-4eae-9692-97026b61cfe3" providerId="ADAL" clId="{7428B0F7-3687-480B-8E45-63F076FB136C}" dt="2023-10-25T15:06:12.350" v="124" actId="26606"/>
          <ac:spMkLst>
            <pc:docMk/>
            <pc:sldMk cId="4111947557" sldId="259"/>
            <ac:spMk id="7" creationId="{4E1BEB12-92AF-4445-98AD-4C7756E7C93B}"/>
          </ac:spMkLst>
        </pc:spChg>
        <pc:spChg chg="add">
          <ac:chgData name="Nichola M Taylor" userId="22317e82-0949-4eae-9692-97026b61cfe3" providerId="ADAL" clId="{7428B0F7-3687-480B-8E45-63F076FB136C}" dt="2023-10-25T15:06:12.350" v="124" actId="26606"/>
          <ac:spMkLst>
            <pc:docMk/>
            <pc:sldMk cId="4111947557" sldId="259"/>
            <ac:spMk id="9" creationId="{D0522C2C-7B5C-48A7-A969-03941E5D2E76}"/>
          </ac:spMkLst>
        </pc:spChg>
        <pc:spChg chg="add">
          <ac:chgData name="Nichola M Taylor" userId="22317e82-0949-4eae-9692-97026b61cfe3" providerId="ADAL" clId="{7428B0F7-3687-480B-8E45-63F076FB136C}" dt="2023-10-25T15:06:12.350" v="124" actId="26606"/>
          <ac:spMkLst>
            <pc:docMk/>
            <pc:sldMk cId="4111947557" sldId="259"/>
            <ac:spMk id="11" creationId="{9C682A1A-5B2D-4111-BBD6-620165633E5B}"/>
          </ac:spMkLst>
        </pc:spChg>
        <pc:spChg chg="add">
          <ac:chgData name="Nichola M Taylor" userId="22317e82-0949-4eae-9692-97026b61cfe3" providerId="ADAL" clId="{7428B0F7-3687-480B-8E45-63F076FB136C}" dt="2023-10-25T15:06:12.350" v="124" actId="26606"/>
          <ac:spMkLst>
            <pc:docMk/>
            <pc:sldMk cId="4111947557" sldId="259"/>
            <ac:spMk id="13" creationId="{D6EE29F2-D77F-4BD0-A20B-334D316A1C9D}"/>
          </ac:spMkLst>
        </pc:spChg>
        <pc:spChg chg="add">
          <ac:chgData name="Nichola M Taylor" userId="22317e82-0949-4eae-9692-97026b61cfe3" providerId="ADAL" clId="{7428B0F7-3687-480B-8E45-63F076FB136C}" dt="2023-10-25T15:06:12.350" v="124" actId="26606"/>
          <ac:spMkLst>
            <pc:docMk/>
            <pc:sldMk cId="4111947557" sldId="259"/>
            <ac:spMk id="15" creationId="{22D09ED2-868F-42C6-866E-F92E0CEF314F}"/>
          </ac:spMkLst>
        </pc:spChg>
      </pc:sldChg>
      <pc:sldChg chg="addSp modSp new mod setBg">
        <pc:chgData name="Nichola M Taylor" userId="22317e82-0949-4eae-9692-97026b61cfe3" providerId="ADAL" clId="{7428B0F7-3687-480B-8E45-63F076FB136C}" dt="2023-10-25T15:07:38.173" v="152" actId="20577"/>
        <pc:sldMkLst>
          <pc:docMk/>
          <pc:sldMk cId="1360391741" sldId="260"/>
        </pc:sldMkLst>
        <pc:spChg chg="mod">
          <ac:chgData name="Nichola M Taylor" userId="22317e82-0949-4eae-9692-97026b61cfe3" providerId="ADAL" clId="{7428B0F7-3687-480B-8E45-63F076FB136C}" dt="2023-10-25T15:07:38.173" v="152" actId="20577"/>
          <ac:spMkLst>
            <pc:docMk/>
            <pc:sldMk cId="1360391741" sldId="260"/>
            <ac:spMk id="2" creationId="{1D381FC8-CF72-CF3D-4F8B-18244AEB6AC0}"/>
          </ac:spMkLst>
        </pc:spChg>
        <pc:spChg chg="add mod">
          <ac:chgData name="Nichola M Taylor" userId="22317e82-0949-4eae-9692-97026b61cfe3" providerId="ADAL" clId="{7428B0F7-3687-480B-8E45-63F076FB136C}" dt="2023-10-25T15:07:29.571" v="130" actId="255"/>
          <ac:spMkLst>
            <pc:docMk/>
            <pc:sldMk cId="1360391741" sldId="260"/>
            <ac:spMk id="4" creationId="{CF3DA430-7E37-D59C-1F09-8B2F1B09BDBB}"/>
          </ac:spMkLst>
        </pc:spChg>
        <pc:spChg chg="add">
          <ac:chgData name="Nichola M Taylor" userId="22317e82-0949-4eae-9692-97026b61cfe3" providerId="ADAL" clId="{7428B0F7-3687-480B-8E45-63F076FB136C}" dt="2023-10-25T15:07:09.174" v="129" actId="26606"/>
          <ac:spMkLst>
            <pc:docMk/>
            <pc:sldMk cId="1360391741" sldId="260"/>
            <ac:spMk id="9" creationId="{1BB867FF-FC45-48F7-8104-F89BE54909F1}"/>
          </ac:spMkLst>
        </pc:spChg>
        <pc:spChg chg="add">
          <ac:chgData name="Nichola M Taylor" userId="22317e82-0949-4eae-9692-97026b61cfe3" providerId="ADAL" clId="{7428B0F7-3687-480B-8E45-63F076FB136C}" dt="2023-10-25T15:07:09.174" v="129" actId="26606"/>
          <ac:spMkLst>
            <pc:docMk/>
            <pc:sldMk cId="1360391741" sldId="260"/>
            <ac:spMk id="11" creationId="{8BB56887-D0D5-4F0C-9E19-7247EB83C8B7}"/>
          </ac:spMkLst>
        </pc:spChg>
        <pc:spChg chg="add">
          <ac:chgData name="Nichola M Taylor" userId="22317e82-0949-4eae-9692-97026b61cfe3" providerId="ADAL" clId="{7428B0F7-3687-480B-8E45-63F076FB136C}" dt="2023-10-25T15:07:09.174" v="129" actId="26606"/>
          <ac:spMkLst>
            <pc:docMk/>
            <pc:sldMk cId="1360391741" sldId="260"/>
            <ac:spMk id="13" creationId="{081E4A58-353D-44AE-B2FC-2A74E2E400F7}"/>
          </ac:spMkLst>
        </pc:spChg>
      </pc:sldChg>
      <pc:sldChg chg="addSp delSp modSp new mod modTransition setBg addAnim">
        <pc:chgData name="Nichola M Taylor" userId="22317e82-0949-4eae-9692-97026b61cfe3" providerId="ADAL" clId="{7428B0F7-3687-480B-8E45-63F076FB136C}" dt="2023-10-25T19:57:20.965" v="529"/>
        <pc:sldMkLst>
          <pc:docMk/>
          <pc:sldMk cId="2288028400" sldId="261"/>
        </pc:sldMkLst>
        <pc:spChg chg="mod">
          <ac:chgData name="Nichola M Taylor" userId="22317e82-0949-4eae-9692-97026b61cfe3" providerId="ADAL" clId="{7428B0F7-3687-480B-8E45-63F076FB136C}" dt="2023-10-25T15:08:23.462" v="154" actId="26606"/>
          <ac:spMkLst>
            <pc:docMk/>
            <pc:sldMk cId="2288028400" sldId="261"/>
            <ac:spMk id="2" creationId="{49B587D5-D56C-40CF-3C58-5B681E3600A5}"/>
          </ac:spMkLst>
        </pc:spChg>
        <pc:spChg chg="add del">
          <ac:chgData name="Nichola M Taylor" userId="22317e82-0949-4eae-9692-97026b61cfe3" providerId="ADAL" clId="{7428B0F7-3687-480B-8E45-63F076FB136C}" dt="2023-10-25T15:08:23.462" v="154" actId="26606"/>
          <ac:spMkLst>
            <pc:docMk/>
            <pc:sldMk cId="2288028400" sldId="261"/>
            <ac:spMk id="1031" creationId="{362D44EE-C852-4460-B8B5-C4F2BC20510C}"/>
          </ac:spMkLst>
        </pc:spChg>
        <pc:spChg chg="add del">
          <ac:chgData name="Nichola M Taylor" userId="22317e82-0949-4eae-9692-97026b61cfe3" providerId="ADAL" clId="{7428B0F7-3687-480B-8E45-63F076FB136C}" dt="2023-10-25T15:08:23.462" v="154" actId="26606"/>
          <ac:spMkLst>
            <pc:docMk/>
            <pc:sldMk cId="2288028400" sldId="261"/>
            <ac:spMk id="1033" creationId="{658970D8-8D1D-4B5C-894B-E871CC86543D}"/>
          </ac:spMkLst>
        </pc:spChg>
        <pc:spChg chg="add del">
          <ac:chgData name="Nichola M Taylor" userId="22317e82-0949-4eae-9692-97026b61cfe3" providerId="ADAL" clId="{7428B0F7-3687-480B-8E45-63F076FB136C}" dt="2023-10-25T15:08:23.462" v="154" actId="26606"/>
          <ac:spMkLst>
            <pc:docMk/>
            <pc:sldMk cId="2288028400" sldId="261"/>
            <ac:spMk id="1035" creationId="{F227E5B6-9132-43CA-B503-37A18562ADF2}"/>
          </ac:spMkLst>
        </pc:spChg>
        <pc:spChg chg="add del">
          <ac:chgData name="Nichola M Taylor" userId="22317e82-0949-4eae-9692-97026b61cfe3" providerId="ADAL" clId="{7428B0F7-3687-480B-8E45-63F076FB136C}" dt="2023-10-25T15:08:23.462" v="154" actId="26606"/>
          <ac:spMkLst>
            <pc:docMk/>
            <pc:sldMk cId="2288028400" sldId="261"/>
            <ac:spMk id="1037" creationId="{03C2051E-A88D-48E5-BACF-AAED17892722}"/>
          </ac:spMkLst>
        </pc:spChg>
        <pc:spChg chg="add del">
          <ac:chgData name="Nichola M Taylor" userId="22317e82-0949-4eae-9692-97026b61cfe3" providerId="ADAL" clId="{7428B0F7-3687-480B-8E45-63F076FB136C}" dt="2023-10-25T15:08:23.462" v="154" actId="26606"/>
          <ac:spMkLst>
            <pc:docMk/>
            <pc:sldMk cId="2288028400" sldId="261"/>
            <ac:spMk id="1039" creationId="{7821A508-2985-4905-874A-527429BAABFA}"/>
          </ac:spMkLst>
        </pc:spChg>
        <pc:spChg chg="add del">
          <ac:chgData name="Nichola M Taylor" userId="22317e82-0949-4eae-9692-97026b61cfe3" providerId="ADAL" clId="{7428B0F7-3687-480B-8E45-63F076FB136C}" dt="2023-10-25T15:08:23.462" v="154" actId="26606"/>
          <ac:spMkLst>
            <pc:docMk/>
            <pc:sldMk cId="2288028400" sldId="261"/>
            <ac:spMk id="1041" creationId="{D2929CB1-0E3C-4B2D-ADC5-0154FB33BA44}"/>
          </ac:spMkLst>
        </pc:spChg>
        <pc:spChg chg="add del">
          <ac:chgData name="Nichola M Taylor" userId="22317e82-0949-4eae-9692-97026b61cfe3" providerId="ADAL" clId="{7428B0F7-3687-480B-8E45-63F076FB136C}" dt="2023-10-25T15:08:23.462" v="154" actId="26606"/>
          <ac:spMkLst>
            <pc:docMk/>
            <pc:sldMk cId="2288028400" sldId="261"/>
            <ac:spMk id="1043" creationId="{5F2F0C84-BE8C-4DC2-A6D3-30349A801D5C}"/>
          </ac:spMkLst>
        </pc:spChg>
        <pc:spChg chg="add">
          <ac:chgData name="Nichola M Taylor" userId="22317e82-0949-4eae-9692-97026b61cfe3" providerId="ADAL" clId="{7428B0F7-3687-480B-8E45-63F076FB136C}" dt="2023-10-25T15:08:23.462" v="154" actId="26606"/>
          <ac:spMkLst>
            <pc:docMk/>
            <pc:sldMk cId="2288028400" sldId="261"/>
            <ac:spMk id="1048" creationId="{347D6575-0B06-40B2-9D0F-298202F6BCAC}"/>
          </ac:spMkLst>
        </pc:spChg>
        <pc:spChg chg="add">
          <ac:chgData name="Nichola M Taylor" userId="22317e82-0949-4eae-9692-97026b61cfe3" providerId="ADAL" clId="{7428B0F7-3687-480B-8E45-63F076FB136C}" dt="2023-10-25T15:08:23.462" v="154" actId="26606"/>
          <ac:spMkLst>
            <pc:docMk/>
            <pc:sldMk cId="2288028400" sldId="261"/>
            <ac:spMk id="1050" creationId="{E2B33195-5BCA-4BB7-A82D-6739522687DD}"/>
          </ac:spMkLst>
        </pc:spChg>
        <pc:spChg chg="add">
          <ac:chgData name="Nichola M Taylor" userId="22317e82-0949-4eae-9692-97026b61cfe3" providerId="ADAL" clId="{7428B0F7-3687-480B-8E45-63F076FB136C}" dt="2023-10-25T15:08:23.462" v="154" actId="26606"/>
          <ac:spMkLst>
            <pc:docMk/>
            <pc:sldMk cId="2288028400" sldId="261"/>
            <ac:spMk id="1052" creationId="{CF8AD9F3-9AF6-494F-83A3-2F677563935C}"/>
          </ac:spMkLst>
        </pc:spChg>
        <pc:spChg chg="add">
          <ac:chgData name="Nichola M Taylor" userId="22317e82-0949-4eae-9692-97026b61cfe3" providerId="ADAL" clId="{7428B0F7-3687-480B-8E45-63F076FB136C}" dt="2023-10-25T15:08:23.462" v="154" actId="26606"/>
          <ac:spMkLst>
            <pc:docMk/>
            <pc:sldMk cId="2288028400" sldId="261"/>
            <ac:spMk id="1054" creationId="{0DA5DB8B-7E5C-4ABC-8069-A9A8806F3976}"/>
          </ac:spMkLst>
        </pc:spChg>
        <pc:picChg chg="add mod">
          <ac:chgData name="Nichola M Taylor" userId="22317e82-0949-4eae-9692-97026b61cfe3" providerId="ADAL" clId="{7428B0F7-3687-480B-8E45-63F076FB136C}" dt="2023-10-25T15:08:23.462" v="154" actId="26606"/>
          <ac:picMkLst>
            <pc:docMk/>
            <pc:sldMk cId="2288028400" sldId="261"/>
            <ac:picMk id="1026" creationId="{3FD6565A-F227-DF68-B72C-749F8645634B}"/>
          </ac:picMkLst>
        </pc:picChg>
      </pc:sldChg>
      <pc:sldChg chg="addSp delSp modSp new mod modTransition setBg addAnim setClrOvrMap">
        <pc:chgData name="Nichola M Taylor" userId="22317e82-0949-4eae-9692-97026b61cfe3" providerId="ADAL" clId="{7428B0F7-3687-480B-8E45-63F076FB136C}" dt="2023-10-25T19:58:22.497" v="531"/>
        <pc:sldMkLst>
          <pc:docMk/>
          <pc:sldMk cId="2116596000" sldId="262"/>
        </pc:sldMkLst>
        <pc:spChg chg="mod">
          <ac:chgData name="Nichola M Taylor" userId="22317e82-0949-4eae-9692-97026b61cfe3" providerId="ADAL" clId="{7428B0F7-3687-480B-8E45-63F076FB136C}" dt="2023-10-25T15:28:28.073" v="225" actId="26606"/>
          <ac:spMkLst>
            <pc:docMk/>
            <pc:sldMk cId="2116596000" sldId="262"/>
            <ac:spMk id="2" creationId="{70A4B5C9-1A6A-A55C-1E5D-EE22EA457E38}"/>
          </ac:spMkLst>
        </pc:spChg>
        <pc:spChg chg="add del">
          <ac:chgData name="Nichola M Taylor" userId="22317e82-0949-4eae-9692-97026b61cfe3" providerId="ADAL" clId="{7428B0F7-3687-480B-8E45-63F076FB136C}" dt="2023-10-25T15:28:28.073" v="225" actId="26606"/>
          <ac:spMkLst>
            <pc:docMk/>
            <pc:sldMk cId="2116596000" sldId="262"/>
            <ac:spMk id="7" creationId="{66B332A4-D438-4773-A77F-5ED49A448D9D}"/>
          </ac:spMkLst>
        </pc:spChg>
        <pc:spChg chg="add del">
          <ac:chgData name="Nichola M Taylor" userId="22317e82-0949-4eae-9692-97026b61cfe3" providerId="ADAL" clId="{7428B0F7-3687-480B-8E45-63F076FB136C}" dt="2023-10-25T15:28:28.073" v="225" actId="26606"/>
          <ac:spMkLst>
            <pc:docMk/>
            <pc:sldMk cId="2116596000" sldId="262"/>
            <ac:spMk id="9" creationId="{DF9AD32D-FF05-44F4-BD4D-9CEE89B71EB9}"/>
          </ac:spMkLst>
        </pc:spChg>
        <pc:spChg chg="add">
          <ac:chgData name="Nichola M Taylor" userId="22317e82-0949-4eae-9692-97026b61cfe3" providerId="ADAL" clId="{7428B0F7-3687-480B-8E45-63F076FB136C}" dt="2023-10-25T15:28:28.073" v="225" actId="26606"/>
          <ac:spMkLst>
            <pc:docMk/>
            <pc:sldMk cId="2116596000" sldId="262"/>
            <ac:spMk id="14" creationId="{D278ADA9-6383-4BDD-80D2-8899A402687B}"/>
          </ac:spMkLst>
        </pc:spChg>
        <pc:spChg chg="add">
          <ac:chgData name="Nichola M Taylor" userId="22317e82-0949-4eae-9692-97026b61cfe3" providerId="ADAL" clId="{7428B0F7-3687-480B-8E45-63F076FB136C}" dt="2023-10-25T15:28:28.073" v="225" actId="26606"/>
          <ac:spMkLst>
            <pc:docMk/>
            <pc:sldMk cId="2116596000" sldId="262"/>
            <ac:spMk id="16" creationId="{484B7147-B0F6-40ED-B5A2-FF72BC8198B6}"/>
          </ac:spMkLst>
        </pc:spChg>
        <pc:spChg chg="add">
          <ac:chgData name="Nichola M Taylor" userId="22317e82-0949-4eae-9692-97026b61cfe3" providerId="ADAL" clId="{7428B0F7-3687-480B-8E45-63F076FB136C}" dt="2023-10-25T15:28:28.073" v="225" actId="26606"/>
          <ac:spMkLst>
            <pc:docMk/>
            <pc:sldMk cId="2116596000" sldId="262"/>
            <ac:spMk id="18" creationId="{B36D2DE0-0628-4A9A-A59D-7BA8B5EB3022}"/>
          </ac:spMkLst>
        </pc:spChg>
        <pc:spChg chg="add">
          <ac:chgData name="Nichola M Taylor" userId="22317e82-0949-4eae-9692-97026b61cfe3" providerId="ADAL" clId="{7428B0F7-3687-480B-8E45-63F076FB136C}" dt="2023-10-25T15:28:28.073" v="225" actId="26606"/>
          <ac:spMkLst>
            <pc:docMk/>
            <pc:sldMk cId="2116596000" sldId="262"/>
            <ac:spMk id="20" creationId="{48E405C9-94BE-41DA-928C-DEC9A8550E9F}"/>
          </ac:spMkLst>
        </pc:spChg>
        <pc:spChg chg="add">
          <ac:chgData name="Nichola M Taylor" userId="22317e82-0949-4eae-9692-97026b61cfe3" providerId="ADAL" clId="{7428B0F7-3687-480B-8E45-63F076FB136C}" dt="2023-10-25T15:28:28.073" v="225" actId="26606"/>
          <ac:spMkLst>
            <pc:docMk/>
            <pc:sldMk cId="2116596000" sldId="262"/>
            <ac:spMk id="22" creationId="{D2091A72-D5BB-42AC-8FD3-F7747D90861E}"/>
          </ac:spMkLst>
        </pc:spChg>
        <pc:spChg chg="add">
          <ac:chgData name="Nichola M Taylor" userId="22317e82-0949-4eae-9692-97026b61cfe3" providerId="ADAL" clId="{7428B0F7-3687-480B-8E45-63F076FB136C}" dt="2023-10-25T15:28:28.073" v="225" actId="26606"/>
          <ac:spMkLst>
            <pc:docMk/>
            <pc:sldMk cId="2116596000" sldId="262"/>
            <ac:spMk id="24" creationId="{6ED12BFC-A737-46AF-8411-481112D54B0C}"/>
          </ac:spMkLst>
        </pc:spChg>
      </pc:sldChg>
      <pc:sldChg chg="addSp modSp new mod setBg">
        <pc:chgData name="Nichola M Taylor" userId="22317e82-0949-4eae-9692-97026b61cfe3" providerId="ADAL" clId="{7428B0F7-3687-480B-8E45-63F076FB136C}" dt="2023-10-25T15:39:22.784" v="394" actId="20577"/>
        <pc:sldMkLst>
          <pc:docMk/>
          <pc:sldMk cId="743828935" sldId="263"/>
        </pc:sldMkLst>
        <pc:spChg chg="mod">
          <ac:chgData name="Nichola M Taylor" userId="22317e82-0949-4eae-9692-97026b61cfe3" providerId="ADAL" clId="{7428B0F7-3687-480B-8E45-63F076FB136C}" dt="2023-10-25T15:39:22.784" v="394" actId="20577"/>
          <ac:spMkLst>
            <pc:docMk/>
            <pc:sldMk cId="743828935" sldId="263"/>
            <ac:spMk id="2" creationId="{99E07EBF-224D-F895-E7E7-C453643364C1}"/>
          </ac:spMkLst>
        </pc:spChg>
        <pc:spChg chg="mod">
          <ac:chgData name="Nichola M Taylor" userId="22317e82-0949-4eae-9692-97026b61cfe3" providerId="ADAL" clId="{7428B0F7-3687-480B-8E45-63F076FB136C}" dt="2023-10-25T15:38:41.681" v="371" actId="26606"/>
          <ac:spMkLst>
            <pc:docMk/>
            <pc:sldMk cId="743828935" sldId="263"/>
            <ac:spMk id="3" creationId="{7C3E519E-FE64-EEA0-9CC8-4B5C51538892}"/>
          </ac:spMkLst>
        </pc:spChg>
        <pc:spChg chg="add">
          <ac:chgData name="Nichola M Taylor" userId="22317e82-0949-4eae-9692-97026b61cfe3" providerId="ADAL" clId="{7428B0F7-3687-480B-8E45-63F076FB136C}" dt="2023-10-25T15:38:41.681" v="371" actId="26606"/>
          <ac:spMkLst>
            <pc:docMk/>
            <pc:sldMk cId="743828935" sldId="263"/>
            <ac:spMk id="10" creationId="{F13C74B1-5B17-4795-BED0-7140497B445A}"/>
          </ac:spMkLst>
        </pc:spChg>
        <pc:spChg chg="add">
          <ac:chgData name="Nichola M Taylor" userId="22317e82-0949-4eae-9692-97026b61cfe3" providerId="ADAL" clId="{7428B0F7-3687-480B-8E45-63F076FB136C}" dt="2023-10-25T15:38:41.681" v="371" actId="26606"/>
          <ac:spMkLst>
            <pc:docMk/>
            <pc:sldMk cId="743828935" sldId="263"/>
            <ac:spMk id="12" creationId="{D4974D33-8DC5-464E-8C6D-BE58F0669C17}"/>
          </ac:spMkLst>
        </pc:spChg>
        <pc:picChg chg="add mod">
          <ac:chgData name="Nichola M Taylor" userId="22317e82-0949-4eae-9692-97026b61cfe3" providerId="ADAL" clId="{7428B0F7-3687-480B-8E45-63F076FB136C}" dt="2023-10-25T15:38:41.681" v="371" actId="26606"/>
          <ac:picMkLst>
            <pc:docMk/>
            <pc:sldMk cId="743828935" sldId="263"/>
            <ac:picMk id="5" creationId="{941D8EA5-4B49-A49C-4729-E78023DE9A3C}"/>
          </ac:picMkLst>
        </pc:picChg>
      </pc:sldChg>
      <pc:sldChg chg="new del">
        <pc:chgData name="Nichola M Taylor" userId="22317e82-0949-4eae-9692-97026b61cfe3" providerId="ADAL" clId="{7428B0F7-3687-480B-8E45-63F076FB136C}" dt="2023-10-25T15:29:47.927" v="228" actId="2696"/>
        <pc:sldMkLst>
          <pc:docMk/>
          <pc:sldMk cId="2020897369" sldId="263"/>
        </pc:sldMkLst>
      </pc:sldChg>
      <pc:sldChg chg="new del">
        <pc:chgData name="Nichola M Taylor" userId="22317e82-0949-4eae-9692-97026b61cfe3" providerId="ADAL" clId="{7428B0F7-3687-480B-8E45-63F076FB136C}" dt="2023-10-25T15:29:52.043" v="229" actId="2696"/>
        <pc:sldMkLst>
          <pc:docMk/>
          <pc:sldMk cId="1113997869" sldId="264"/>
        </pc:sldMkLst>
      </pc:sldChg>
      <pc:sldChg chg="addSp delSp modSp new mod setBg addAnim">
        <pc:chgData name="Nichola M Taylor" userId="22317e82-0949-4eae-9692-97026b61cfe3" providerId="ADAL" clId="{7428B0F7-3687-480B-8E45-63F076FB136C}" dt="2023-10-25T15:56:33.166" v="414" actId="14100"/>
        <pc:sldMkLst>
          <pc:docMk/>
          <pc:sldMk cId="3212247665" sldId="264"/>
        </pc:sldMkLst>
        <pc:spChg chg="mod">
          <ac:chgData name="Nichola M Taylor" userId="22317e82-0949-4eae-9692-97026b61cfe3" providerId="ADAL" clId="{7428B0F7-3687-480B-8E45-63F076FB136C}" dt="2023-10-25T15:56:33.166" v="414" actId="14100"/>
          <ac:spMkLst>
            <pc:docMk/>
            <pc:sldMk cId="3212247665" sldId="264"/>
            <ac:spMk id="2" creationId="{90C38C38-2A76-A78B-878C-899310BB9EC6}"/>
          </ac:spMkLst>
        </pc:spChg>
        <pc:spChg chg="add del">
          <ac:chgData name="Nichola M Taylor" userId="22317e82-0949-4eae-9692-97026b61cfe3" providerId="ADAL" clId="{7428B0F7-3687-480B-8E45-63F076FB136C}" dt="2023-10-25T15:56:24.371" v="413" actId="26606"/>
          <ac:spMkLst>
            <pc:docMk/>
            <pc:sldMk cId="3212247665" sldId="264"/>
            <ac:spMk id="9" creationId="{665DBBEF-238B-476B-96AB-8AAC3224ECEA}"/>
          </ac:spMkLst>
        </pc:spChg>
        <pc:spChg chg="add del">
          <ac:chgData name="Nichola M Taylor" userId="22317e82-0949-4eae-9692-97026b61cfe3" providerId="ADAL" clId="{7428B0F7-3687-480B-8E45-63F076FB136C}" dt="2023-10-25T15:56:24.371" v="413" actId="26606"/>
          <ac:spMkLst>
            <pc:docMk/>
            <pc:sldMk cId="3212247665" sldId="264"/>
            <ac:spMk id="11" creationId="{3FCFB1DE-0B7E-48CC-BA90-B2AB0889F9D6}"/>
          </ac:spMkLst>
        </pc:spChg>
        <pc:spChg chg="add">
          <ac:chgData name="Nichola M Taylor" userId="22317e82-0949-4eae-9692-97026b61cfe3" providerId="ADAL" clId="{7428B0F7-3687-480B-8E45-63F076FB136C}" dt="2023-10-25T15:56:24.371" v="413" actId="26606"/>
          <ac:spMkLst>
            <pc:docMk/>
            <pc:sldMk cId="3212247665" sldId="264"/>
            <ac:spMk id="16" creationId="{3301E07F-4F79-4B58-8698-EF24DC1ECDBF}"/>
          </ac:spMkLst>
        </pc:spChg>
        <pc:spChg chg="add">
          <ac:chgData name="Nichola M Taylor" userId="22317e82-0949-4eae-9692-97026b61cfe3" providerId="ADAL" clId="{7428B0F7-3687-480B-8E45-63F076FB136C}" dt="2023-10-25T15:56:24.371" v="413" actId="26606"/>
          <ac:spMkLst>
            <pc:docMk/>
            <pc:sldMk cId="3212247665" sldId="264"/>
            <ac:spMk id="18" creationId="{E58B2195-5055-402F-A3E7-53FF0E4980C3}"/>
          </ac:spMkLst>
        </pc:spChg>
        <pc:spChg chg="add">
          <ac:chgData name="Nichola M Taylor" userId="22317e82-0949-4eae-9692-97026b61cfe3" providerId="ADAL" clId="{7428B0F7-3687-480B-8E45-63F076FB136C}" dt="2023-10-25T15:56:24.371" v="413" actId="26606"/>
          <ac:spMkLst>
            <pc:docMk/>
            <pc:sldMk cId="3212247665" sldId="264"/>
            <ac:spMk id="20" creationId="{9EE6F773-742A-491A-9A00-A2A150DF500A}"/>
          </ac:spMkLst>
        </pc:spChg>
        <pc:picChg chg="add mod">
          <ac:chgData name="Nichola M Taylor" userId="22317e82-0949-4eae-9692-97026b61cfe3" providerId="ADAL" clId="{7428B0F7-3687-480B-8E45-63F076FB136C}" dt="2023-10-25T15:56:24.371" v="413" actId="26606"/>
          <ac:picMkLst>
            <pc:docMk/>
            <pc:sldMk cId="3212247665" sldId="264"/>
            <ac:picMk id="6" creationId="{A57A7C78-4EFB-B02A-33E9-7BF61992B151}"/>
          </ac:picMkLst>
        </pc:picChg>
      </pc:sldChg>
      <pc:sldChg chg="addSp delSp modSp new mod setBg addAnim">
        <pc:chgData name="Nichola M Taylor" userId="22317e82-0949-4eae-9692-97026b61cfe3" providerId="ADAL" clId="{7428B0F7-3687-480B-8E45-63F076FB136C}" dt="2023-10-25T19:22:08.797" v="469"/>
        <pc:sldMkLst>
          <pc:docMk/>
          <pc:sldMk cId="481064520" sldId="265"/>
        </pc:sldMkLst>
        <pc:spChg chg="mod">
          <ac:chgData name="Nichola M Taylor" userId="22317e82-0949-4eae-9692-97026b61cfe3" providerId="ADAL" clId="{7428B0F7-3687-480B-8E45-63F076FB136C}" dt="2023-10-25T19:22:08.797" v="468" actId="26606"/>
          <ac:spMkLst>
            <pc:docMk/>
            <pc:sldMk cId="481064520" sldId="265"/>
            <ac:spMk id="2" creationId="{D686B6BE-FC8F-5C1C-E687-1AE6B7FC9526}"/>
          </ac:spMkLst>
        </pc:spChg>
        <pc:spChg chg="mod">
          <ac:chgData name="Nichola M Taylor" userId="22317e82-0949-4eae-9692-97026b61cfe3" providerId="ADAL" clId="{7428B0F7-3687-480B-8E45-63F076FB136C}" dt="2023-10-25T19:22:08.797" v="468" actId="26606"/>
          <ac:spMkLst>
            <pc:docMk/>
            <pc:sldMk cId="481064520" sldId="265"/>
            <ac:spMk id="3" creationId="{266E43C3-6030-531E-1E79-42597E6CC7FE}"/>
          </ac:spMkLst>
        </pc:spChg>
        <pc:spChg chg="add mod">
          <ac:chgData name="Nichola M Taylor" userId="22317e82-0949-4eae-9692-97026b61cfe3" providerId="ADAL" clId="{7428B0F7-3687-480B-8E45-63F076FB136C}" dt="2023-10-25T19:21:37.159" v="464" actId="26606"/>
          <ac:spMkLst>
            <pc:docMk/>
            <pc:sldMk cId="481064520" sldId="265"/>
            <ac:spMk id="6" creationId="{B3D92955-93B4-7866-0E8D-E98538F74278}"/>
          </ac:spMkLst>
        </pc:spChg>
        <pc:spChg chg="add del">
          <ac:chgData name="Nichola M Taylor" userId="22317e82-0949-4eae-9692-97026b61cfe3" providerId="ADAL" clId="{7428B0F7-3687-480B-8E45-63F076FB136C}" dt="2023-10-25T19:21:37.159" v="464" actId="26606"/>
          <ac:spMkLst>
            <pc:docMk/>
            <pc:sldMk cId="481064520" sldId="265"/>
            <ac:spMk id="11" creationId="{3301E07F-4F79-4B58-8698-EF24DC1ECDBF}"/>
          </ac:spMkLst>
        </pc:spChg>
        <pc:spChg chg="add del">
          <ac:chgData name="Nichola M Taylor" userId="22317e82-0949-4eae-9692-97026b61cfe3" providerId="ADAL" clId="{7428B0F7-3687-480B-8E45-63F076FB136C}" dt="2023-10-25T19:21:37.159" v="464" actId="26606"/>
          <ac:spMkLst>
            <pc:docMk/>
            <pc:sldMk cId="481064520" sldId="265"/>
            <ac:spMk id="13" creationId="{E58B2195-5055-402F-A3E7-53FF0E4980C3}"/>
          </ac:spMkLst>
        </pc:spChg>
        <pc:spChg chg="add del">
          <ac:chgData name="Nichola M Taylor" userId="22317e82-0949-4eae-9692-97026b61cfe3" providerId="ADAL" clId="{7428B0F7-3687-480B-8E45-63F076FB136C}" dt="2023-10-25T19:21:37.159" v="464" actId="26606"/>
          <ac:spMkLst>
            <pc:docMk/>
            <pc:sldMk cId="481064520" sldId="265"/>
            <ac:spMk id="15" creationId="{9EE6F773-742A-491A-9A00-A2A150DF500A}"/>
          </ac:spMkLst>
        </pc:spChg>
        <pc:spChg chg="add del">
          <ac:chgData name="Nichola M Taylor" userId="22317e82-0949-4eae-9692-97026b61cfe3" providerId="ADAL" clId="{7428B0F7-3687-480B-8E45-63F076FB136C}" dt="2023-10-25T19:22:08.797" v="468" actId="26606"/>
          <ac:spMkLst>
            <pc:docMk/>
            <pc:sldMk cId="481064520" sldId="265"/>
            <ac:spMk id="20" creationId="{3301E07F-4F79-4B58-8698-EF24DC1ECDBF}"/>
          </ac:spMkLst>
        </pc:spChg>
        <pc:spChg chg="add del">
          <ac:chgData name="Nichola M Taylor" userId="22317e82-0949-4eae-9692-97026b61cfe3" providerId="ADAL" clId="{7428B0F7-3687-480B-8E45-63F076FB136C}" dt="2023-10-25T19:22:08.797" v="468" actId="26606"/>
          <ac:spMkLst>
            <pc:docMk/>
            <pc:sldMk cId="481064520" sldId="265"/>
            <ac:spMk id="22" creationId="{E58B2195-5055-402F-A3E7-53FF0E4980C3}"/>
          </ac:spMkLst>
        </pc:spChg>
        <pc:spChg chg="add del">
          <ac:chgData name="Nichola M Taylor" userId="22317e82-0949-4eae-9692-97026b61cfe3" providerId="ADAL" clId="{7428B0F7-3687-480B-8E45-63F076FB136C}" dt="2023-10-25T19:22:08.797" v="468" actId="26606"/>
          <ac:spMkLst>
            <pc:docMk/>
            <pc:sldMk cId="481064520" sldId="265"/>
            <ac:spMk id="24" creationId="{9EE6F773-742A-491A-9A00-A2A150DF500A}"/>
          </ac:spMkLst>
        </pc:spChg>
        <pc:spChg chg="add del">
          <ac:chgData name="Nichola M Taylor" userId="22317e82-0949-4eae-9692-97026b61cfe3" providerId="ADAL" clId="{7428B0F7-3687-480B-8E45-63F076FB136C}" dt="2023-10-25T19:22:08.775" v="467" actId="26606"/>
          <ac:spMkLst>
            <pc:docMk/>
            <pc:sldMk cId="481064520" sldId="265"/>
            <ac:spMk id="29" creationId="{3301E07F-4F79-4B58-8698-EF24DC1ECDBF}"/>
          </ac:spMkLst>
        </pc:spChg>
        <pc:spChg chg="add del">
          <ac:chgData name="Nichola M Taylor" userId="22317e82-0949-4eae-9692-97026b61cfe3" providerId="ADAL" clId="{7428B0F7-3687-480B-8E45-63F076FB136C}" dt="2023-10-25T19:22:08.775" v="467" actId="26606"/>
          <ac:spMkLst>
            <pc:docMk/>
            <pc:sldMk cId="481064520" sldId="265"/>
            <ac:spMk id="31" creationId="{E58B2195-5055-402F-A3E7-53FF0E4980C3}"/>
          </ac:spMkLst>
        </pc:spChg>
        <pc:spChg chg="add del">
          <ac:chgData name="Nichola M Taylor" userId="22317e82-0949-4eae-9692-97026b61cfe3" providerId="ADAL" clId="{7428B0F7-3687-480B-8E45-63F076FB136C}" dt="2023-10-25T19:22:08.775" v="467" actId="26606"/>
          <ac:spMkLst>
            <pc:docMk/>
            <pc:sldMk cId="481064520" sldId="265"/>
            <ac:spMk id="33" creationId="{9EE6F773-742A-491A-9A00-A2A150DF500A}"/>
          </ac:spMkLst>
        </pc:spChg>
        <pc:spChg chg="add">
          <ac:chgData name="Nichola M Taylor" userId="22317e82-0949-4eae-9692-97026b61cfe3" providerId="ADAL" clId="{7428B0F7-3687-480B-8E45-63F076FB136C}" dt="2023-10-25T19:22:08.797" v="468" actId="26606"/>
          <ac:spMkLst>
            <pc:docMk/>
            <pc:sldMk cId="481064520" sldId="265"/>
            <ac:spMk id="35" creationId="{0DA5DB8B-7E5C-4ABC-8069-A9A8806F3976}"/>
          </ac:spMkLst>
        </pc:spChg>
        <pc:spChg chg="add">
          <ac:chgData name="Nichola M Taylor" userId="22317e82-0949-4eae-9692-97026b61cfe3" providerId="ADAL" clId="{7428B0F7-3687-480B-8E45-63F076FB136C}" dt="2023-10-25T19:22:08.797" v="468" actId="26606"/>
          <ac:spMkLst>
            <pc:docMk/>
            <pc:sldMk cId="481064520" sldId="265"/>
            <ac:spMk id="36" creationId="{347D6575-0B06-40B2-9D0F-298202F6BCAC}"/>
          </ac:spMkLst>
        </pc:spChg>
        <pc:spChg chg="add">
          <ac:chgData name="Nichola M Taylor" userId="22317e82-0949-4eae-9692-97026b61cfe3" providerId="ADAL" clId="{7428B0F7-3687-480B-8E45-63F076FB136C}" dt="2023-10-25T19:22:08.797" v="468" actId="26606"/>
          <ac:spMkLst>
            <pc:docMk/>
            <pc:sldMk cId="481064520" sldId="265"/>
            <ac:spMk id="37" creationId="{E2B33195-5BCA-4BB7-A82D-6739522687DD}"/>
          </ac:spMkLst>
        </pc:spChg>
        <pc:spChg chg="add">
          <ac:chgData name="Nichola M Taylor" userId="22317e82-0949-4eae-9692-97026b61cfe3" providerId="ADAL" clId="{7428B0F7-3687-480B-8E45-63F076FB136C}" dt="2023-10-25T19:22:08.797" v="468" actId="26606"/>
          <ac:spMkLst>
            <pc:docMk/>
            <pc:sldMk cId="481064520" sldId="265"/>
            <ac:spMk id="38" creationId="{CF8AD9F3-9AF6-494F-83A3-2F677563935C}"/>
          </ac:spMkLst>
        </pc:spChg>
        <pc:picChg chg="add mod">
          <ac:chgData name="Nichola M Taylor" userId="22317e82-0949-4eae-9692-97026b61cfe3" providerId="ADAL" clId="{7428B0F7-3687-480B-8E45-63F076FB136C}" dt="2023-10-25T19:22:08.797" v="468" actId="26606"/>
          <ac:picMkLst>
            <pc:docMk/>
            <pc:sldMk cId="481064520" sldId="265"/>
            <ac:picMk id="5" creationId="{C01EB446-E37B-A351-07E2-9FE7A6785007}"/>
          </ac:picMkLst>
        </pc:picChg>
      </pc:sldChg>
      <pc:sldChg chg="new del">
        <pc:chgData name="Nichola M Taylor" userId="22317e82-0949-4eae-9692-97026b61cfe3" providerId="ADAL" clId="{7428B0F7-3687-480B-8E45-63F076FB136C}" dt="2023-10-25T15:29:25.179" v="227" actId="680"/>
        <pc:sldMkLst>
          <pc:docMk/>
          <pc:sldMk cId="2625352021" sldId="265"/>
        </pc:sldMkLst>
      </pc:sldChg>
      <pc:sldChg chg="new del">
        <pc:chgData name="Nichola M Taylor" userId="22317e82-0949-4eae-9692-97026b61cfe3" providerId="ADAL" clId="{7428B0F7-3687-480B-8E45-63F076FB136C}" dt="2023-10-25T19:23:16.884" v="473" actId="2696"/>
        <pc:sldMkLst>
          <pc:docMk/>
          <pc:sldMk cId="1766527184" sldId="266"/>
        </pc:sldMkLst>
      </pc:sldChg>
      <pc:sldChg chg="addSp modSp new mod setBg">
        <pc:chgData name="Nichola M Taylor" userId="22317e82-0949-4eae-9692-97026b61cfe3" providerId="ADAL" clId="{7428B0F7-3687-480B-8E45-63F076FB136C}" dt="2023-10-25T20:08:56.663" v="621" actId="26606"/>
        <pc:sldMkLst>
          <pc:docMk/>
          <pc:sldMk cId="2236887962" sldId="267"/>
        </pc:sldMkLst>
        <pc:spChg chg="mod">
          <ac:chgData name="Nichola M Taylor" userId="22317e82-0949-4eae-9692-97026b61cfe3" providerId="ADAL" clId="{7428B0F7-3687-480B-8E45-63F076FB136C}" dt="2023-10-25T20:08:56.663" v="621" actId="26606"/>
          <ac:spMkLst>
            <pc:docMk/>
            <pc:sldMk cId="2236887962" sldId="267"/>
            <ac:spMk id="2" creationId="{AF00ED55-8A15-8253-1A9D-5B86EB95D5E5}"/>
          </ac:spMkLst>
        </pc:spChg>
        <pc:spChg chg="mod">
          <ac:chgData name="Nichola M Taylor" userId="22317e82-0949-4eae-9692-97026b61cfe3" providerId="ADAL" clId="{7428B0F7-3687-480B-8E45-63F076FB136C}" dt="2023-10-25T20:08:56.663" v="621" actId="26606"/>
          <ac:spMkLst>
            <pc:docMk/>
            <pc:sldMk cId="2236887962" sldId="267"/>
            <ac:spMk id="3" creationId="{B7288519-866C-4830-B2A8-D776D5B4BEEC}"/>
          </ac:spMkLst>
        </pc:spChg>
        <pc:spChg chg="add">
          <ac:chgData name="Nichola M Taylor" userId="22317e82-0949-4eae-9692-97026b61cfe3" providerId="ADAL" clId="{7428B0F7-3687-480B-8E45-63F076FB136C}" dt="2023-10-25T20:08:56.663" v="621" actId="26606"/>
          <ac:spMkLst>
            <pc:docMk/>
            <pc:sldMk cId="2236887962" sldId="267"/>
            <ac:spMk id="8" creationId="{4E1BEB12-92AF-4445-98AD-4C7756E7C93B}"/>
          </ac:spMkLst>
        </pc:spChg>
        <pc:spChg chg="add">
          <ac:chgData name="Nichola M Taylor" userId="22317e82-0949-4eae-9692-97026b61cfe3" providerId="ADAL" clId="{7428B0F7-3687-480B-8E45-63F076FB136C}" dt="2023-10-25T20:08:56.663" v="621" actId="26606"/>
          <ac:spMkLst>
            <pc:docMk/>
            <pc:sldMk cId="2236887962" sldId="267"/>
            <ac:spMk id="10" creationId="{D0522C2C-7B5C-48A7-A969-03941E5D2E76}"/>
          </ac:spMkLst>
        </pc:spChg>
        <pc:spChg chg="add">
          <ac:chgData name="Nichola M Taylor" userId="22317e82-0949-4eae-9692-97026b61cfe3" providerId="ADAL" clId="{7428B0F7-3687-480B-8E45-63F076FB136C}" dt="2023-10-25T20:08:56.663" v="621" actId="26606"/>
          <ac:spMkLst>
            <pc:docMk/>
            <pc:sldMk cId="2236887962" sldId="267"/>
            <ac:spMk id="12" creationId="{9C682A1A-5B2D-4111-BBD6-620165633E5B}"/>
          </ac:spMkLst>
        </pc:spChg>
        <pc:spChg chg="add">
          <ac:chgData name="Nichola M Taylor" userId="22317e82-0949-4eae-9692-97026b61cfe3" providerId="ADAL" clId="{7428B0F7-3687-480B-8E45-63F076FB136C}" dt="2023-10-25T20:08:56.663" v="621" actId="26606"/>
          <ac:spMkLst>
            <pc:docMk/>
            <pc:sldMk cId="2236887962" sldId="267"/>
            <ac:spMk id="14" creationId="{D6EE29F2-D77F-4BD0-A20B-334D316A1C9D}"/>
          </ac:spMkLst>
        </pc:spChg>
        <pc:spChg chg="add">
          <ac:chgData name="Nichola M Taylor" userId="22317e82-0949-4eae-9692-97026b61cfe3" providerId="ADAL" clId="{7428B0F7-3687-480B-8E45-63F076FB136C}" dt="2023-10-25T20:08:56.663" v="621" actId="26606"/>
          <ac:spMkLst>
            <pc:docMk/>
            <pc:sldMk cId="2236887962" sldId="267"/>
            <ac:spMk id="16" creationId="{22D09ED2-868F-42C6-866E-F92E0CEF314F}"/>
          </ac:spMkLst>
        </pc:spChg>
      </pc:sldChg>
      <pc:sldChg chg="modSp new del mod">
        <pc:chgData name="Nichola M Taylor" userId="22317e82-0949-4eae-9692-97026b61cfe3" providerId="ADAL" clId="{7428B0F7-3687-480B-8E45-63F076FB136C}" dt="2023-10-25T19:25:02.893" v="500" actId="2696"/>
        <pc:sldMkLst>
          <pc:docMk/>
          <pc:sldMk cId="2286605497" sldId="268"/>
        </pc:sldMkLst>
        <pc:spChg chg="mod">
          <ac:chgData name="Nichola M Taylor" userId="22317e82-0949-4eae-9692-97026b61cfe3" providerId="ADAL" clId="{7428B0F7-3687-480B-8E45-63F076FB136C}" dt="2023-10-25T19:24:33.895" v="486" actId="20577"/>
          <ac:spMkLst>
            <pc:docMk/>
            <pc:sldMk cId="2286605497" sldId="268"/>
            <ac:spMk id="3" creationId="{C3A84498-6A39-BFF5-86DE-C22B796B2B68}"/>
          </ac:spMkLst>
        </pc:spChg>
        <pc:spChg chg="mod">
          <ac:chgData name="Nichola M Taylor" userId="22317e82-0949-4eae-9692-97026b61cfe3" providerId="ADAL" clId="{7428B0F7-3687-480B-8E45-63F076FB136C}" dt="2023-10-25T19:24:40.311" v="499" actId="20577"/>
          <ac:spMkLst>
            <pc:docMk/>
            <pc:sldMk cId="2286605497" sldId="268"/>
            <ac:spMk id="5" creationId="{6B4508DC-B97E-8F20-4891-41C683315FF9}"/>
          </ac:spMkLst>
        </pc:spChg>
      </pc:sldChg>
      <pc:sldChg chg="addSp delSp modSp new mod setBg">
        <pc:chgData name="Nichola M Taylor" userId="22317e82-0949-4eae-9692-97026b61cfe3" providerId="ADAL" clId="{7428B0F7-3687-480B-8E45-63F076FB136C}" dt="2023-10-25T20:08:44.140" v="619" actId="26606"/>
        <pc:sldMkLst>
          <pc:docMk/>
          <pc:sldMk cId="4234122007" sldId="268"/>
        </pc:sldMkLst>
        <pc:spChg chg="mod">
          <ac:chgData name="Nichola M Taylor" userId="22317e82-0949-4eae-9692-97026b61cfe3" providerId="ADAL" clId="{7428B0F7-3687-480B-8E45-63F076FB136C}" dt="2023-10-25T20:08:44.140" v="619" actId="26606"/>
          <ac:spMkLst>
            <pc:docMk/>
            <pc:sldMk cId="4234122007" sldId="268"/>
            <ac:spMk id="2" creationId="{20249AAB-552C-19A2-5A52-D876319A2A9E}"/>
          </ac:spMkLst>
        </pc:spChg>
        <pc:spChg chg="mod">
          <ac:chgData name="Nichola M Taylor" userId="22317e82-0949-4eae-9692-97026b61cfe3" providerId="ADAL" clId="{7428B0F7-3687-480B-8E45-63F076FB136C}" dt="2023-10-25T20:08:44.140" v="619" actId="26606"/>
          <ac:spMkLst>
            <pc:docMk/>
            <pc:sldMk cId="4234122007" sldId="268"/>
            <ac:spMk id="3" creationId="{51DB8C28-D0FF-7544-6445-FDA9326A686B}"/>
          </ac:spMkLst>
        </pc:spChg>
        <pc:spChg chg="mod">
          <ac:chgData name="Nichola M Taylor" userId="22317e82-0949-4eae-9692-97026b61cfe3" providerId="ADAL" clId="{7428B0F7-3687-480B-8E45-63F076FB136C}" dt="2023-10-25T20:08:44.140" v="619" actId="26606"/>
          <ac:spMkLst>
            <pc:docMk/>
            <pc:sldMk cId="4234122007" sldId="268"/>
            <ac:spMk id="4" creationId="{12748C6F-CE14-2A1F-C19F-7E0EECBE9CCA}"/>
          </ac:spMkLst>
        </pc:spChg>
        <pc:spChg chg="add del">
          <ac:chgData name="Nichola M Taylor" userId="22317e82-0949-4eae-9692-97026b61cfe3" providerId="ADAL" clId="{7428B0F7-3687-480B-8E45-63F076FB136C}" dt="2023-10-25T20:08:44.115" v="618" actId="26606"/>
          <ac:spMkLst>
            <pc:docMk/>
            <pc:sldMk cId="4234122007" sldId="268"/>
            <ac:spMk id="9" creationId="{428D436F-9ACD-4C92-AFC8-C934C527A6A4}"/>
          </ac:spMkLst>
        </pc:spChg>
        <pc:spChg chg="add del">
          <ac:chgData name="Nichola M Taylor" userId="22317e82-0949-4eae-9692-97026b61cfe3" providerId="ADAL" clId="{7428B0F7-3687-480B-8E45-63F076FB136C}" dt="2023-10-25T20:08:44.115" v="618" actId="26606"/>
          <ac:spMkLst>
            <pc:docMk/>
            <pc:sldMk cId="4234122007" sldId="268"/>
            <ac:spMk id="11" creationId="{090538E0-A884-4E60-A6AB-77D830E2FCED}"/>
          </ac:spMkLst>
        </pc:spChg>
        <pc:spChg chg="add del">
          <ac:chgData name="Nichola M Taylor" userId="22317e82-0949-4eae-9692-97026b61cfe3" providerId="ADAL" clId="{7428B0F7-3687-480B-8E45-63F076FB136C}" dt="2023-10-25T20:08:44.115" v="618" actId="26606"/>
          <ac:spMkLst>
            <pc:docMk/>
            <pc:sldMk cId="4234122007" sldId="268"/>
            <ac:spMk id="13" creationId="{DB0D7DD0-1C67-4D4C-9E06-678233DB8468}"/>
          </ac:spMkLst>
        </pc:spChg>
        <pc:spChg chg="add">
          <ac:chgData name="Nichola M Taylor" userId="22317e82-0949-4eae-9692-97026b61cfe3" providerId="ADAL" clId="{7428B0F7-3687-480B-8E45-63F076FB136C}" dt="2023-10-25T20:08:44.140" v="619" actId="26606"/>
          <ac:spMkLst>
            <pc:docMk/>
            <pc:sldMk cId="4234122007" sldId="268"/>
            <ac:spMk id="15" creationId="{4C608BEB-860E-4094-8511-78603564A75E}"/>
          </ac:spMkLst>
        </pc:spChg>
        <pc:cxnChg chg="add">
          <ac:chgData name="Nichola M Taylor" userId="22317e82-0949-4eae-9692-97026b61cfe3" providerId="ADAL" clId="{7428B0F7-3687-480B-8E45-63F076FB136C}" dt="2023-10-25T20:08:44.140" v="619" actId="26606"/>
          <ac:cxnSpMkLst>
            <pc:docMk/>
            <pc:sldMk cId="4234122007" sldId="268"/>
            <ac:cxnSpMk id="16" creationId="{1F16A8D4-FE87-4604-88B2-394B5D1EB437}"/>
          </ac:cxnSpMkLst>
        </pc:cxnChg>
      </pc:sldChg>
      <pc:sldChg chg="addSp modSp new mod setBg">
        <pc:chgData name="Nichola M Taylor" userId="22317e82-0949-4eae-9692-97026b61cfe3" providerId="ADAL" clId="{7428B0F7-3687-480B-8E45-63F076FB136C}" dt="2023-10-25T20:08:50.137" v="620" actId="26606"/>
        <pc:sldMkLst>
          <pc:docMk/>
          <pc:sldMk cId="2231588078" sldId="269"/>
        </pc:sldMkLst>
        <pc:spChg chg="mod">
          <ac:chgData name="Nichola M Taylor" userId="22317e82-0949-4eae-9692-97026b61cfe3" providerId="ADAL" clId="{7428B0F7-3687-480B-8E45-63F076FB136C}" dt="2023-10-25T20:08:50.137" v="620" actId="26606"/>
          <ac:spMkLst>
            <pc:docMk/>
            <pc:sldMk cId="2231588078" sldId="269"/>
            <ac:spMk id="2" creationId="{A729EE9D-EB73-5880-7E21-4FAF67E4C499}"/>
          </ac:spMkLst>
        </pc:spChg>
        <pc:spChg chg="mod">
          <ac:chgData name="Nichola M Taylor" userId="22317e82-0949-4eae-9692-97026b61cfe3" providerId="ADAL" clId="{7428B0F7-3687-480B-8E45-63F076FB136C}" dt="2023-10-25T20:08:50.137" v="620" actId="26606"/>
          <ac:spMkLst>
            <pc:docMk/>
            <pc:sldMk cId="2231588078" sldId="269"/>
            <ac:spMk id="3" creationId="{3B732EA1-162B-77F0-FB1C-A0529DD86AAD}"/>
          </ac:spMkLst>
        </pc:spChg>
        <pc:spChg chg="add">
          <ac:chgData name="Nichola M Taylor" userId="22317e82-0949-4eae-9692-97026b61cfe3" providerId="ADAL" clId="{7428B0F7-3687-480B-8E45-63F076FB136C}" dt="2023-10-25T20:08:50.137" v="620" actId="26606"/>
          <ac:spMkLst>
            <pc:docMk/>
            <pc:sldMk cId="2231588078" sldId="269"/>
            <ac:spMk id="8" creationId="{C2554CA6-288E-4202-BC52-2E5A8F0C0AED}"/>
          </ac:spMkLst>
        </pc:spChg>
        <pc:spChg chg="add">
          <ac:chgData name="Nichola M Taylor" userId="22317e82-0949-4eae-9692-97026b61cfe3" providerId="ADAL" clId="{7428B0F7-3687-480B-8E45-63F076FB136C}" dt="2023-10-25T20:08:50.137" v="620" actId="26606"/>
          <ac:spMkLst>
            <pc:docMk/>
            <pc:sldMk cId="2231588078" sldId="269"/>
            <ac:spMk id="10" creationId="{B10BB131-AC8E-4A8E-A5D1-36260F720C3B}"/>
          </ac:spMkLst>
        </pc:spChg>
        <pc:spChg chg="add">
          <ac:chgData name="Nichola M Taylor" userId="22317e82-0949-4eae-9692-97026b61cfe3" providerId="ADAL" clId="{7428B0F7-3687-480B-8E45-63F076FB136C}" dt="2023-10-25T20:08:50.137" v="620" actId="26606"/>
          <ac:spMkLst>
            <pc:docMk/>
            <pc:sldMk cId="2231588078" sldId="269"/>
            <ac:spMk id="12" creationId="{5B7778FC-632E-4DCA-A7CB-0D7731CCF970}"/>
          </ac:spMkLst>
        </pc:spChg>
        <pc:spChg chg="add">
          <ac:chgData name="Nichola M Taylor" userId="22317e82-0949-4eae-9692-97026b61cfe3" providerId="ADAL" clId="{7428B0F7-3687-480B-8E45-63F076FB136C}" dt="2023-10-25T20:08:50.137" v="620" actId="26606"/>
          <ac:spMkLst>
            <pc:docMk/>
            <pc:sldMk cId="2231588078" sldId="269"/>
            <ac:spMk id="14" creationId="{FA23A907-97FB-4A8F-880A-DD77401C4296}"/>
          </ac:spMkLst>
        </pc:spChg>
      </pc:sldChg>
      <pc:sldChg chg="new del">
        <pc:chgData name="Nichola M Taylor" userId="22317e82-0949-4eae-9692-97026b61cfe3" providerId="ADAL" clId="{7428B0F7-3687-480B-8E45-63F076FB136C}" dt="2023-10-25T20:02:43.847" v="536" actId="680"/>
        <pc:sldMkLst>
          <pc:docMk/>
          <pc:sldMk cId="3924608605" sldId="269"/>
        </pc:sldMkLst>
      </pc:sldChg>
      <pc:sldChg chg="addSp delSp modSp new mod setBg">
        <pc:chgData name="Nichola M Taylor" userId="22317e82-0949-4eae-9692-97026b61cfe3" providerId="ADAL" clId="{7428B0F7-3687-480B-8E45-63F076FB136C}" dt="2023-10-25T20:08:30.294" v="616" actId="26606"/>
        <pc:sldMkLst>
          <pc:docMk/>
          <pc:sldMk cId="4194110828" sldId="270"/>
        </pc:sldMkLst>
        <pc:spChg chg="add del mod">
          <ac:chgData name="Nichola M Taylor" userId="22317e82-0949-4eae-9692-97026b61cfe3" providerId="ADAL" clId="{7428B0F7-3687-480B-8E45-63F076FB136C}" dt="2023-10-25T20:08:30.294" v="616" actId="26606"/>
          <ac:spMkLst>
            <pc:docMk/>
            <pc:sldMk cId="4194110828" sldId="270"/>
            <ac:spMk id="3" creationId="{2440F441-2B4E-E5DC-54D6-141FFC7EB57A}"/>
          </ac:spMkLst>
        </pc:spChg>
        <pc:spChg chg="add">
          <ac:chgData name="Nichola M Taylor" userId="22317e82-0949-4eae-9692-97026b61cfe3" providerId="ADAL" clId="{7428B0F7-3687-480B-8E45-63F076FB136C}" dt="2023-10-25T20:08:30.294" v="616" actId="26606"/>
          <ac:spMkLst>
            <pc:docMk/>
            <pc:sldMk cId="4194110828" sldId="270"/>
            <ac:spMk id="9" creationId="{BACC6370-2D7E-4714-9D71-7542949D7D5D}"/>
          </ac:spMkLst>
        </pc:spChg>
        <pc:spChg chg="add">
          <ac:chgData name="Nichola M Taylor" userId="22317e82-0949-4eae-9692-97026b61cfe3" providerId="ADAL" clId="{7428B0F7-3687-480B-8E45-63F076FB136C}" dt="2023-10-25T20:08:30.294" v="616" actId="26606"/>
          <ac:spMkLst>
            <pc:docMk/>
            <pc:sldMk cId="4194110828" sldId="270"/>
            <ac:spMk id="11" creationId="{F68B3F68-107C-434F-AA38-110D5EA91B85}"/>
          </ac:spMkLst>
        </pc:spChg>
        <pc:spChg chg="add">
          <ac:chgData name="Nichola M Taylor" userId="22317e82-0949-4eae-9692-97026b61cfe3" providerId="ADAL" clId="{7428B0F7-3687-480B-8E45-63F076FB136C}" dt="2023-10-25T20:08:30.294" v="616" actId="26606"/>
          <ac:spMkLst>
            <pc:docMk/>
            <pc:sldMk cId="4194110828" sldId="270"/>
            <ac:spMk id="13" creationId="{AAD0DBB9-1A4B-4391-81D4-CB19F9AB918A}"/>
          </ac:spMkLst>
        </pc:spChg>
        <pc:spChg chg="add">
          <ac:chgData name="Nichola M Taylor" userId="22317e82-0949-4eae-9692-97026b61cfe3" providerId="ADAL" clId="{7428B0F7-3687-480B-8E45-63F076FB136C}" dt="2023-10-25T20:08:30.294" v="616" actId="26606"/>
          <ac:spMkLst>
            <pc:docMk/>
            <pc:sldMk cId="4194110828" sldId="270"/>
            <ac:spMk id="15" creationId="{063BBA22-50EA-4C4D-BE05-F1CE4E63AA56}"/>
          </ac:spMkLst>
        </pc:spChg>
        <pc:graphicFrameChg chg="add">
          <ac:chgData name="Nichola M Taylor" userId="22317e82-0949-4eae-9692-97026b61cfe3" providerId="ADAL" clId="{7428B0F7-3687-480B-8E45-63F076FB136C}" dt="2023-10-25T20:08:30.294" v="616" actId="26606"/>
          <ac:graphicFrameMkLst>
            <pc:docMk/>
            <pc:sldMk cId="4194110828" sldId="270"/>
            <ac:graphicFrameMk id="5" creationId="{5CE30166-2DF2-DB22-95F9-DD1875732EAB}"/>
          </ac:graphicFrameMkLst>
        </pc:graphicFrameChg>
      </pc:sldChg>
      <pc:sldChg chg="addSp modSp new mod setBg">
        <pc:chgData name="Nichola M Taylor" userId="22317e82-0949-4eae-9692-97026b61cfe3" providerId="ADAL" clId="{7428B0F7-3687-480B-8E45-63F076FB136C}" dt="2023-10-25T20:08:23.928" v="615" actId="26606"/>
        <pc:sldMkLst>
          <pc:docMk/>
          <pc:sldMk cId="2325186667" sldId="271"/>
        </pc:sldMkLst>
        <pc:spChg chg="add mod">
          <ac:chgData name="Nichola M Taylor" userId="22317e82-0949-4eae-9692-97026b61cfe3" providerId="ADAL" clId="{7428B0F7-3687-480B-8E45-63F076FB136C}" dt="2023-10-25T20:08:23.928" v="615" actId="26606"/>
          <ac:spMkLst>
            <pc:docMk/>
            <pc:sldMk cId="2325186667" sldId="271"/>
            <ac:spMk id="3" creationId="{40B94BDF-FEA6-E284-9576-F64C0488060C}"/>
          </ac:spMkLst>
        </pc:spChg>
        <pc:spChg chg="add">
          <ac:chgData name="Nichola M Taylor" userId="22317e82-0949-4eae-9692-97026b61cfe3" providerId="ADAL" clId="{7428B0F7-3687-480B-8E45-63F076FB136C}" dt="2023-10-25T20:08:23.928" v="615" actId="26606"/>
          <ac:spMkLst>
            <pc:docMk/>
            <pc:sldMk cId="2325186667" sldId="271"/>
            <ac:spMk id="8" creationId="{AC17DE74-01C9-4859-B65A-85CF999E8580}"/>
          </ac:spMkLst>
        </pc:spChg>
        <pc:spChg chg="add">
          <ac:chgData name="Nichola M Taylor" userId="22317e82-0949-4eae-9692-97026b61cfe3" providerId="ADAL" clId="{7428B0F7-3687-480B-8E45-63F076FB136C}" dt="2023-10-25T20:08:23.928" v="615" actId="26606"/>
          <ac:spMkLst>
            <pc:docMk/>
            <pc:sldMk cId="2325186667" sldId="271"/>
            <ac:spMk id="10" creationId="{068C0432-0E90-4CC1-8CD3-D44A90DF07EF}"/>
          </ac:spMkLst>
        </pc:spChg>
      </pc:sldChg>
      <pc:sldChg chg="addSp delSp modSp new mod setBg">
        <pc:chgData name="Nichola M Taylor" userId="22317e82-0949-4eae-9692-97026b61cfe3" providerId="ADAL" clId="{7428B0F7-3687-480B-8E45-63F076FB136C}" dt="2023-10-25T20:10:54.789" v="622" actId="26606"/>
        <pc:sldMkLst>
          <pc:docMk/>
          <pc:sldMk cId="643830849" sldId="272"/>
        </pc:sldMkLst>
        <pc:spChg chg="add del">
          <ac:chgData name="Nichola M Taylor" userId="22317e82-0949-4eae-9692-97026b61cfe3" providerId="ADAL" clId="{7428B0F7-3687-480B-8E45-63F076FB136C}" dt="2023-10-25T20:08:18.286" v="614" actId="26606"/>
          <ac:spMkLst>
            <pc:docMk/>
            <pc:sldMk cId="643830849" sldId="272"/>
            <ac:spMk id="1031" creationId="{D153EDB2-4AAD-43F4-AE78-4D326C813369}"/>
          </ac:spMkLst>
        </pc:spChg>
        <pc:spChg chg="add del">
          <ac:chgData name="Nichola M Taylor" userId="22317e82-0949-4eae-9692-97026b61cfe3" providerId="ADAL" clId="{7428B0F7-3687-480B-8E45-63F076FB136C}" dt="2023-10-25T20:08:16.311" v="611" actId="26606"/>
          <ac:spMkLst>
            <pc:docMk/>
            <pc:sldMk cId="643830849" sldId="272"/>
            <ac:spMk id="1043" creationId="{8DAAB828-02C8-4111-AC14-FF5ACEDDFE37}"/>
          </ac:spMkLst>
        </pc:spChg>
        <pc:spChg chg="add del">
          <ac:chgData name="Nichola M Taylor" userId="22317e82-0949-4eae-9692-97026b61cfe3" providerId="ADAL" clId="{7428B0F7-3687-480B-8E45-63F076FB136C}" dt="2023-10-25T20:10:54.789" v="622" actId="26606"/>
          <ac:spMkLst>
            <pc:docMk/>
            <pc:sldMk cId="643830849" sldId="272"/>
            <ac:spMk id="1051" creationId="{8DAAB828-02C8-4111-AC14-FF5ACEDDFE37}"/>
          </ac:spMkLst>
        </pc:spChg>
        <pc:spChg chg="add">
          <ac:chgData name="Nichola M Taylor" userId="22317e82-0949-4eae-9692-97026b61cfe3" providerId="ADAL" clId="{7428B0F7-3687-480B-8E45-63F076FB136C}" dt="2023-10-25T20:10:54.789" v="622" actId="26606"/>
          <ac:spMkLst>
            <pc:docMk/>
            <pc:sldMk cId="643830849" sldId="272"/>
            <ac:spMk id="1057" creationId="{CA815F2C-4E80-4019-8E59-FAD3F7F8473D}"/>
          </ac:spMkLst>
        </pc:spChg>
        <pc:grpChg chg="add del">
          <ac:chgData name="Nichola M Taylor" userId="22317e82-0949-4eae-9692-97026b61cfe3" providerId="ADAL" clId="{7428B0F7-3687-480B-8E45-63F076FB136C}" dt="2023-10-25T20:08:18.286" v="614" actId="26606"/>
          <ac:grpSpMkLst>
            <pc:docMk/>
            <pc:sldMk cId="643830849" sldId="272"/>
            <ac:grpSpMk id="1033" creationId="{A3CB7779-72E2-4E92-AE18-6BBC335DD881}"/>
          </ac:grpSpMkLst>
        </pc:grpChg>
        <pc:grpChg chg="add del">
          <ac:chgData name="Nichola M Taylor" userId="22317e82-0949-4eae-9692-97026b61cfe3" providerId="ADAL" clId="{7428B0F7-3687-480B-8E45-63F076FB136C}" dt="2023-10-25T20:08:16.311" v="611" actId="26606"/>
          <ac:grpSpMkLst>
            <pc:docMk/>
            <pc:sldMk cId="643830849" sldId="272"/>
            <ac:grpSpMk id="1045" creationId="{C32D4553-E775-4F16-9A6F-FED8D166A5B7}"/>
          </ac:grpSpMkLst>
        </pc:grpChg>
        <pc:grpChg chg="add del">
          <ac:chgData name="Nichola M Taylor" userId="22317e82-0949-4eae-9692-97026b61cfe3" providerId="ADAL" clId="{7428B0F7-3687-480B-8E45-63F076FB136C}" dt="2023-10-25T20:10:54.789" v="622" actId="26606"/>
          <ac:grpSpMkLst>
            <pc:docMk/>
            <pc:sldMk cId="643830849" sldId="272"/>
            <ac:grpSpMk id="1052" creationId="{C32D4553-E775-4F16-9A6F-FED8D166A5B7}"/>
          </ac:grpSpMkLst>
        </pc:grpChg>
        <pc:picChg chg="add del mod">
          <ac:chgData name="Nichola M Taylor" userId="22317e82-0949-4eae-9692-97026b61cfe3" providerId="ADAL" clId="{7428B0F7-3687-480B-8E45-63F076FB136C}" dt="2023-10-25T20:07:33.583" v="608" actId="478"/>
          <ac:picMkLst>
            <pc:docMk/>
            <pc:sldMk cId="643830849" sldId="272"/>
            <ac:picMk id="1026" creationId="{487A0589-3BD7-1915-3E94-D68CBC7242CF}"/>
          </ac:picMkLst>
        </pc:picChg>
        <pc:picChg chg="add mod">
          <ac:chgData name="Nichola M Taylor" userId="22317e82-0949-4eae-9692-97026b61cfe3" providerId="ADAL" clId="{7428B0F7-3687-480B-8E45-63F076FB136C}" dt="2023-10-25T20:10:54.789" v="622" actId="26606"/>
          <ac:picMkLst>
            <pc:docMk/>
            <pc:sldMk cId="643830849" sldId="272"/>
            <ac:picMk id="1028" creationId="{6FC7FA71-C94E-51F4-2EBC-09EAD55E0EAE}"/>
          </ac:picMkLst>
        </pc:picChg>
        <pc:cxnChg chg="add del">
          <ac:chgData name="Nichola M Taylor" userId="22317e82-0949-4eae-9692-97026b61cfe3" providerId="ADAL" clId="{7428B0F7-3687-480B-8E45-63F076FB136C}" dt="2023-10-25T20:08:18.279" v="613" actId="26606"/>
          <ac:cxnSpMkLst>
            <pc:docMk/>
            <pc:sldMk cId="643830849" sldId="272"/>
            <ac:cxnSpMk id="1049" creationId="{22F6364A-B358-4BEE-B158-0734D2C938D4}"/>
          </ac:cxnSpMkLst>
        </pc:cxnChg>
      </pc:sldChg>
      <pc:sldChg chg="addSp modSp new del mod">
        <pc:chgData name="Nichola M Taylor" userId="22317e82-0949-4eae-9692-97026b61cfe3" providerId="ADAL" clId="{7428B0F7-3687-480B-8E45-63F076FB136C}" dt="2023-10-25T20:06:50.274" v="599" actId="2696"/>
        <pc:sldMkLst>
          <pc:docMk/>
          <pc:sldMk cId="4120767474" sldId="272"/>
        </pc:sldMkLst>
        <pc:spChg chg="add mod">
          <ac:chgData name="Nichola M Taylor" userId="22317e82-0949-4eae-9692-97026b61cfe3" providerId="ADAL" clId="{7428B0F7-3687-480B-8E45-63F076FB136C}" dt="2023-10-25T20:06:45.989" v="598" actId="6549"/>
          <ac:spMkLst>
            <pc:docMk/>
            <pc:sldMk cId="4120767474" sldId="272"/>
            <ac:spMk id="3" creationId="{49F3B8BC-7511-4D19-3E52-FC1770E4016E}"/>
          </ac:spMkLst>
        </pc:spChg>
      </pc:sldChg>
      <pc:sldChg chg="addSp modSp new mod setBg">
        <pc:chgData name="Nichola M Taylor" userId="22317e82-0949-4eae-9692-97026b61cfe3" providerId="ADAL" clId="{7428B0F7-3687-480B-8E45-63F076FB136C}" dt="2023-10-25T20:19:11.952" v="777" actId="26606"/>
        <pc:sldMkLst>
          <pc:docMk/>
          <pc:sldMk cId="780743478" sldId="273"/>
        </pc:sldMkLst>
        <pc:spChg chg="mod">
          <ac:chgData name="Nichola M Taylor" userId="22317e82-0949-4eae-9692-97026b61cfe3" providerId="ADAL" clId="{7428B0F7-3687-480B-8E45-63F076FB136C}" dt="2023-10-25T20:19:11.952" v="777" actId="26606"/>
          <ac:spMkLst>
            <pc:docMk/>
            <pc:sldMk cId="780743478" sldId="273"/>
            <ac:spMk id="2" creationId="{6B7EB0BE-8E26-6EF2-4834-A1D987F87D50}"/>
          </ac:spMkLst>
        </pc:spChg>
        <pc:spChg chg="mod">
          <ac:chgData name="Nichola M Taylor" userId="22317e82-0949-4eae-9692-97026b61cfe3" providerId="ADAL" clId="{7428B0F7-3687-480B-8E45-63F076FB136C}" dt="2023-10-25T20:19:11.952" v="777" actId="26606"/>
          <ac:spMkLst>
            <pc:docMk/>
            <pc:sldMk cId="780743478" sldId="273"/>
            <ac:spMk id="3" creationId="{766E27F8-BC9C-FEE9-A99B-F2BCA9FABE85}"/>
          </ac:spMkLst>
        </pc:spChg>
        <pc:spChg chg="add">
          <ac:chgData name="Nichola M Taylor" userId="22317e82-0949-4eae-9692-97026b61cfe3" providerId="ADAL" clId="{7428B0F7-3687-480B-8E45-63F076FB136C}" dt="2023-10-25T20:19:11.952" v="777" actId="26606"/>
          <ac:spMkLst>
            <pc:docMk/>
            <pc:sldMk cId="780743478" sldId="273"/>
            <ac:spMk id="10" creationId="{4AC6B390-BC59-4F1D-A0EE-D71A92F0A0B2}"/>
          </ac:spMkLst>
        </pc:spChg>
        <pc:spChg chg="add">
          <ac:chgData name="Nichola M Taylor" userId="22317e82-0949-4eae-9692-97026b61cfe3" providerId="ADAL" clId="{7428B0F7-3687-480B-8E45-63F076FB136C}" dt="2023-10-25T20:19:11.952" v="777" actId="26606"/>
          <ac:spMkLst>
            <pc:docMk/>
            <pc:sldMk cId="780743478" sldId="273"/>
            <ac:spMk id="12" creationId="{B6C60D79-16F1-4C4B-B7E3-7634E7069CDE}"/>
          </ac:spMkLst>
        </pc:spChg>
        <pc:spChg chg="add">
          <ac:chgData name="Nichola M Taylor" userId="22317e82-0949-4eae-9692-97026b61cfe3" providerId="ADAL" clId="{7428B0F7-3687-480B-8E45-63F076FB136C}" dt="2023-10-25T20:19:11.952" v="777" actId="26606"/>
          <ac:spMkLst>
            <pc:docMk/>
            <pc:sldMk cId="780743478" sldId="273"/>
            <ac:spMk id="14" creationId="{426B127E-6498-4C77-9C9D-4553A5113B80}"/>
          </ac:spMkLst>
        </pc:spChg>
        <pc:picChg chg="add">
          <ac:chgData name="Nichola M Taylor" userId="22317e82-0949-4eae-9692-97026b61cfe3" providerId="ADAL" clId="{7428B0F7-3687-480B-8E45-63F076FB136C}" dt="2023-10-25T20:19:11.952" v="777" actId="26606"/>
          <ac:picMkLst>
            <pc:docMk/>
            <pc:sldMk cId="780743478" sldId="273"/>
            <ac:picMk id="7" creationId="{2F98D3FF-F935-7E54-1188-279055619979}"/>
          </ac:picMkLst>
        </pc:picChg>
      </pc:sldChg>
      <pc:sldChg chg="addSp modSp new del mod">
        <pc:chgData name="Nichola M Taylor" userId="22317e82-0949-4eae-9692-97026b61cfe3" providerId="ADAL" clId="{7428B0F7-3687-480B-8E45-63F076FB136C}" dt="2023-10-25T20:14:27.176" v="654" actId="2696"/>
        <pc:sldMkLst>
          <pc:docMk/>
          <pc:sldMk cId="1211312985" sldId="273"/>
        </pc:sldMkLst>
        <pc:spChg chg="add mod">
          <ac:chgData name="Nichola M Taylor" userId="22317e82-0949-4eae-9692-97026b61cfe3" providerId="ADAL" clId="{7428B0F7-3687-480B-8E45-63F076FB136C}" dt="2023-10-25T20:14:09.424" v="653" actId="20577"/>
          <ac:spMkLst>
            <pc:docMk/>
            <pc:sldMk cId="1211312985" sldId="273"/>
            <ac:spMk id="3" creationId="{474B8E6C-2C5E-7458-95A1-2C6715EA8FF0}"/>
          </ac:spMkLst>
        </pc:spChg>
      </pc:sldChg>
      <pc:sldChg chg="addSp delSp modSp new mod setBg">
        <pc:chgData name="Nichola M Taylor" userId="22317e82-0949-4eae-9692-97026b61cfe3" providerId="ADAL" clId="{7428B0F7-3687-480B-8E45-63F076FB136C}" dt="2023-10-26T09:08:16.104" v="873" actId="6549"/>
        <pc:sldMkLst>
          <pc:docMk/>
          <pc:sldMk cId="3437042629" sldId="274"/>
        </pc:sldMkLst>
        <pc:spChg chg="mod">
          <ac:chgData name="Nichola M Taylor" userId="22317e82-0949-4eae-9692-97026b61cfe3" providerId="ADAL" clId="{7428B0F7-3687-480B-8E45-63F076FB136C}" dt="2023-10-25T20:19:03.918" v="776" actId="26606"/>
          <ac:spMkLst>
            <pc:docMk/>
            <pc:sldMk cId="3437042629" sldId="274"/>
            <ac:spMk id="2" creationId="{F007150D-7096-53AF-5AD3-C811C30620ED}"/>
          </ac:spMkLst>
        </pc:spChg>
        <pc:spChg chg="del">
          <ac:chgData name="Nichola M Taylor" userId="22317e82-0949-4eae-9692-97026b61cfe3" providerId="ADAL" clId="{7428B0F7-3687-480B-8E45-63F076FB136C}" dt="2023-10-25T20:18:52.907" v="773"/>
          <ac:spMkLst>
            <pc:docMk/>
            <pc:sldMk cId="3437042629" sldId="274"/>
            <ac:spMk id="3" creationId="{D57F273B-4B0E-2018-EE27-45F246C485CF}"/>
          </ac:spMkLst>
        </pc:spChg>
        <pc:spChg chg="mod">
          <ac:chgData name="Nichola M Taylor" userId="22317e82-0949-4eae-9692-97026b61cfe3" providerId="ADAL" clId="{7428B0F7-3687-480B-8E45-63F076FB136C}" dt="2023-10-26T09:08:16.104" v="873" actId="6549"/>
          <ac:spMkLst>
            <pc:docMk/>
            <pc:sldMk cId="3437042629" sldId="274"/>
            <ac:spMk id="4" creationId="{D69990B8-A5D7-47FC-7B24-6423D491380B}"/>
          </ac:spMkLst>
        </pc:spChg>
        <pc:spChg chg="add del">
          <ac:chgData name="Nichola M Taylor" userId="22317e82-0949-4eae-9692-97026b61cfe3" providerId="ADAL" clId="{7428B0F7-3687-480B-8E45-63F076FB136C}" dt="2023-10-25T20:19:03.915" v="775" actId="26606"/>
          <ac:spMkLst>
            <pc:docMk/>
            <pc:sldMk cId="3437042629" sldId="274"/>
            <ac:spMk id="2055" creationId="{DB304A14-32D0-4873-B914-423ED7B8DAFD}"/>
          </ac:spMkLst>
        </pc:spChg>
        <pc:spChg chg="add del">
          <ac:chgData name="Nichola M Taylor" userId="22317e82-0949-4eae-9692-97026b61cfe3" providerId="ADAL" clId="{7428B0F7-3687-480B-8E45-63F076FB136C}" dt="2023-10-25T20:19:03.915" v="775" actId="26606"/>
          <ac:spMkLst>
            <pc:docMk/>
            <pc:sldMk cId="3437042629" sldId="274"/>
            <ac:spMk id="2057" creationId="{1D460C86-854F-4FB3-ABC2-E823D8FEB9DB}"/>
          </ac:spMkLst>
        </pc:spChg>
        <pc:spChg chg="add del">
          <ac:chgData name="Nichola M Taylor" userId="22317e82-0949-4eae-9692-97026b61cfe3" providerId="ADAL" clId="{7428B0F7-3687-480B-8E45-63F076FB136C}" dt="2023-10-25T20:19:03.915" v="775" actId="26606"/>
          <ac:spMkLst>
            <pc:docMk/>
            <pc:sldMk cId="3437042629" sldId="274"/>
            <ac:spMk id="2059" creationId="{BB48116A-278A-4CC5-89D3-9DE8E8FF1245}"/>
          </ac:spMkLst>
        </pc:spChg>
        <pc:spChg chg="add">
          <ac:chgData name="Nichola M Taylor" userId="22317e82-0949-4eae-9692-97026b61cfe3" providerId="ADAL" clId="{7428B0F7-3687-480B-8E45-63F076FB136C}" dt="2023-10-25T20:19:03.918" v="776" actId="26606"/>
          <ac:spMkLst>
            <pc:docMk/>
            <pc:sldMk cId="3437042629" sldId="274"/>
            <ac:spMk id="2061" creationId="{04812C46-200A-4DEB-A05E-3ED6C68C2387}"/>
          </ac:spMkLst>
        </pc:spChg>
        <pc:spChg chg="add">
          <ac:chgData name="Nichola M Taylor" userId="22317e82-0949-4eae-9692-97026b61cfe3" providerId="ADAL" clId="{7428B0F7-3687-480B-8E45-63F076FB136C}" dt="2023-10-25T20:19:03.918" v="776" actId="26606"/>
          <ac:spMkLst>
            <pc:docMk/>
            <pc:sldMk cId="3437042629" sldId="274"/>
            <ac:spMk id="2062" creationId="{D1EA859B-E555-4109-94F3-6700E046E008}"/>
          </ac:spMkLst>
        </pc:spChg>
        <pc:picChg chg="add mod ord">
          <ac:chgData name="Nichola M Taylor" userId="22317e82-0949-4eae-9692-97026b61cfe3" providerId="ADAL" clId="{7428B0F7-3687-480B-8E45-63F076FB136C}" dt="2023-10-25T20:19:03.918" v="776" actId="26606"/>
          <ac:picMkLst>
            <pc:docMk/>
            <pc:sldMk cId="3437042629" sldId="274"/>
            <ac:picMk id="2050" creationId="{BD258FF4-7995-3AC4-9A25-8CF4405D0E19}"/>
          </ac:picMkLst>
        </pc:picChg>
      </pc:sldChg>
      <pc:sldChg chg="addSp modSp new del mod setBg">
        <pc:chgData name="Nichola M Taylor" userId="22317e82-0949-4eae-9692-97026b61cfe3" providerId="ADAL" clId="{7428B0F7-3687-480B-8E45-63F076FB136C}" dt="2023-10-25T20:21:04.051" v="781" actId="2696"/>
        <pc:sldMkLst>
          <pc:docMk/>
          <pc:sldMk cId="358361566" sldId="275"/>
        </pc:sldMkLst>
        <pc:spChg chg="add">
          <ac:chgData name="Nichola M Taylor" userId="22317e82-0949-4eae-9692-97026b61cfe3" providerId="ADAL" clId="{7428B0F7-3687-480B-8E45-63F076FB136C}" dt="2023-10-25T20:20:42.660" v="780" actId="26606"/>
          <ac:spMkLst>
            <pc:docMk/>
            <pc:sldMk cId="358361566" sldId="275"/>
            <ac:spMk id="3079" creationId="{22F15A2D-2324-487D-A02A-BF46C5C580EB}"/>
          </ac:spMkLst>
        </pc:spChg>
        <pc:spChg chg="add">
          <ac:chgData name="Nichola M Taylor" userId="22317e82-0949-4eae-9692-97026b61cfe3" providerId="ADAL" clId="{7428B0F7-3687-480B-8E45-63F076FB136C}" dt="2023-10-25T20:20:42.660" v="780" actId="26606"/>
          <ac:spMkLst>
            <pc:docMk/>
            <pc:sldMk cId="358361566" sldId="275"/>
            <ac:spMk id="3081" creationId="{17A7F34E-D418-47E2-9F86-2C45BBC31210}"/>
          </ac:spMkLst>
        </pc:spChg>
        <pc:spChg chg="add">
          <ac:chgData name="Nichola M Taylor" userId="22317e82-0949-4eae-9692-97026b61cfe3" providerId="ADAL" clId="{7428B0F7-3687-480B-8E45-63F076FB136C}" dt="2023-10-25T20:20:42.660" v="780" actId="26606"/>
          <ac:spMkLst>
            <pc:docMk/>
            <pc:sldMk cId="358361566" sldId="275"/>
            <ac:spMk id="3083" creationId="{2AEAFA59-923A-4F54-8B49-44C970BCC323}"/>
          </ac:spMkLst>
        </pc:spChg>
        <pc:picChg chg="add mod">
          <ac:chgData name="Nichola M Taylor" userId="22317e82-0949-4eae-9692-97026b61cfe3" providerId="ADAL" clId="{7428B0F7-3687-480B-8E45-63F076FB136C}" dt="2023-10-25T20:20:42.660" v="780" actId="26606"/>
          <ac:picMkLst>
            <pc:docMk/>
            <pc:sldMk cId="358361566" sldId="275"/>
            <ac:picMk id="3074" creationId="{629127B7-7699-415D-C451-8058EA85B126}"/>
          </ac:picMkLst>
        </pc:picChg>
      </pc:sldChg>
      <pc:sldChg chg="addSp modSp new mod setBg">
        <pc:chgData name="Nichola M Taylor" userId="22317e82-0949-4eae-9692-97026b61cfe3" providerId="ADAL" clId="{7428B0F7-3687-480B-8E45-63F076FB136C}" dt="2023-10-26T09:08:43.311" v="904" actId="20577"/>
        <pc:sldMkLst>
          <pc:docMk/>
          <pc:sldMk cId="1683202310" sldId="275"/>
        </pc:sldMkLst>
        <pc:spChg chg="mod ord">
          <ac:chgData name="Nichola M Taylor" userId="22317e82-0949-4eae-9692-97026b61cfe3" providerId="ADAL" clId="{7428B0F7-3687-480B-8E45-63F076FB136C}" dt="2023-10-26T09:08:43.311" v="904" actId="20577"/>
          <ac:spMkLst>
            <pc:docMk/>
            <pc:sldMk cId="1683202310" sldId="275"/>
            <ac:spMk id="2" creationId="{7DB5F83E-7725-0608-1FCB-511BFB115AB5}"/>
          </ac:spMkLst>
        </pc:spChg>
        <pc:spChg chg="add">
          <ac:chgData name="Nichola M Taylor" userId="22317e82-0949-4eae-9692-97026b61cfe3" providerId="ADAL" clId="{7428B0F7-3687-480B-8E45-63F076FB136C}" dt="2023-10-25T20:21:24.265" v="799" actId="26606"/>
          <ac:spMkLst>
            <pc:docMk/>
            <pc:sldMk cId="1683202310" sldId="275"/>
            <ac:spMk id="4103" creationId="{B9D7E975-9161-4F2D-AC53-69E1912F6B5D}"/>
          </ac:spMkLst>
        </pc:spChg>
        <pc:spChg chg="add">
          <ac:chgData name="Nichola M Taylor" userId="22317e82-0949-4eae-9692-97026b61cfe3" providerId="ADAL" clId="{7428B0F7-3687-480B-8E45-63F076FB136C}" dt="2023-10-25T20:21:24.265" v="799" actId="26606"/>
          <ac:spMkLst>
            <pc:docMk/>
            <pc:sldMk cId="1683202310" sldId="275"/>
            <ac:spMk id="4105" creationId="{827DC2C4-B485-428A-BF4A-472D2967F47F}"/>
          </ac:spMkLst>
        </pc:spChg>
        <pc:spChg chg="add">
          <ac:chgData name="Nichola M Taylor" userId="22317e82-0949-4eae-9692-97026b61cfe3" providerId="ADAL" clId="{7428B0F7-3687-480B-8E45-63F076FB136C}" dt="2023-10-25T20:21:24.265" v="799" actId="26606"/>
          <ac:spMkLst>
            <pc:docMk/>
            <pc:sldMk cId="1683202310" sldId="275"/>
            <ac:spMk id="4107" creationId="{463E6235-1649-4B47-9862-4026FC473B6F}"/>
          </ac:spMkLst>
        </pc:spChg>
        <pc:picChg chg="add mod">
          <ac:chgData name="Nichola M Taylor" userId="22317e82-0949-4eae-9692-97026b61cfe3" providerId="ADAL" clId="{7428B0F7-3687-480B-8E45-63F076FB136C}" dt="2023-10-25T20:21:24.265" v="799" actId="26606"/>
          <ac:picMkLst>
            <pc:docMk/>
            <pc:sldMk cId="1683202310" sldId="275"/>
            <ac:picMk id="4098" creationId="{9FE43A2E-8D1C-D4E6-0B09-C203C172E1A4}"/>
          </ac:picMkLst>
        </pc:picChg>
      </pc:sldChg>
      <pc:sldChg chg="addSp delSp modSp new mod setBg">
        <pc:chgData name="Nichola M Taylor" userId="22317e82-0949-4eae-9692-97026b61cfe3" providerId="ADAL" clId="{7428B0F7-3687-480B-8E45-63F076FB136C}" dt="2023-10-26T09:07:26.737" v="872" actId="26606"/>
        <pc:sldMkLst>
          <pc:docMk/>
          <pc:sldMk cId="1851943866" sldId="276"/>
        </pc:sldMkLst>
        <pc:spChg chg="mod">
          <ac:chgData name="Nichola M Taylor" userId="22317e82-0949-4eae-9692-97026b61cfe3" providerId="ADAL" clId="{7428B0F7-3687-480B-8E45-63F076FB136C}" dt="2023-10-26T09:07:26.737" v="872" actId="26606"/>
          <ac:spMkLst>
            <pc:docMk/>
            <pc:sldMk cId="1851943866" sldId="276"/>
            <ac:spMk id="2" creationId="{B1FCF915-F6C2-B66E-607B-9CA66BC0E71F}"/>
          </ac:spMkLst>
        </pc:spChg>
        <pc:spChg chg="del mod">
          <ac:chgData name="Nichola M Taylor" userId="22317e82-0949-4eae-9692-97026b61cfe3" providerId="ADAL" clId="{7428B0F7-3687-480B-8E45-63F076FB136C}" dt="2023-10-26T09:07:26.737" v="872" actId="26606"/>
          <ac:spMkLst>
            <pc:docMk/>
            <pc:sldMk cId="1851943866" sldId="276"/>
            <ac:spMk id="3" creationId="{234DFBD1-B956-2252-E5CB-6344039F83E4}"/>
          </ac:spMkLst>
        </pc:spChg>
        <pc:spChg chg="add">
          <ac:chgData name="Nichola M Taylor" userId="22317e82-0949-4eae-9692-97026b61cfe3" providerId="ADAL" clId="{7428B0F7-3687-480B-8E45-63F076FB136C}" dt="2023-10-26T09:07:26.737" v="872" actId="26606"/>
          <ac:spMkLst>
            <pc:docMk/>
            <pc:sldMk cId="1851943866" sldId="276"/>
            <ac:spMk id="9" creationId="{2659FDB4-FCBE-4A89-B46D-43D4FA54464D}"/>
          </ac:spMkLst>
        </pc:spChg>
        <pc:graphicFrameChg chg="add">
          <ac:chgData name="Nichola M Taylor" userId="22317e82-0949-4eae-9692-97026b61cfe3" providerId="ADAL" clId="{7428B0F7-3687-480B-8E45-63F076FB136C}" dt="2023-10-26T09:07:26.737" v="872" actId="26606"/>
          <ac:graphicFrameMkLst>
            <pc:docMk/>
            <pc:sldMk cId="1851943866" sldId="276"/>
            <ac:graphicFrameMk id="5" creationId="{9756294B-F0FF-67C5-1E97-13B58313C903}"/>
          </ac:graphicFrameMkLst>
        </pc:graphicFrameChg>
        <pc:cxnChg chg="add">
          <ac:chgData name="Nichola M Taylor" userId="22317e82-0949-4eae-9692-97026b61cfe3" providerId="ADAL" clId="{7428B0F7-3687-480B-8E45-63F076FB136C}" dt="2023-10-26T09:07:26.737" v="872" actId="26606"/>
          <ac:cxnSpMkLst>
            <pc:docMk/>
            <pc:sldMk cId="1851943866" sldId="276"/>
            <ac:cxnSpMk id="11" creationId="{C8F51B3F-8331-4E4A-AE96-D47B1006EEAD}"/>
          </ac:cxnSpMkLst>
        </pc:cxnChg>
      </pc:sldChg>
      <pc:sldChg chg="addSp delSp modSp new mod setBg">
        <pc:chgData name="Nichola M Taylor" userId="22317e82-0949-4eae-9692-97026b61cfe3" providerId="ADAL" clId="{7428B0F7-3687-480B-8E45-63F076FB136C}" dt="2023-10-26T09:07:16.412" v="871" actId="27636"/>
        <pc:sldMkLst>
          <pc:docMk/>
          <pc:sldMk cId="1457142072" sldId="277"/>
        </pc:sldMkLst>
        <pc:spChg chg="mod">
          <ac:chgData name="Nichola M Taylor" userId="22317e82-0949-4eae-9692-97026b61cfe3" providerId="ADAL" clId="{7428B0F7-3687-480B-8E45-63F076FB136C}" dt="2023-10-26T09:07:01.531" v="865" actId="26606"/>
          <ac:spMkLst>
            <pc:docMk/>
            <pc:sldMk cId="1457142072" sldId="277"/>
            <ac:spMk id="2" creationId="{7674AC4D-FDFE-1DBF-DE5D-D9893FE7D976}"/>
          </ac:spMkLst>
        </pc:spChg>
        <pc:spChg chg="mod ord">
          <ac:chgData name="Nichola M Taylor" userId="22317e82-0949-4eae-9692-97026b61cfe3" providerId="ADAL" clId="{7428B0F7-3687-480B-8E45-63F076FB136C}" dt="2023-10-26T09:07:16.412" v="871" actId="27636"/>
          <ac:spMkLst>
            <pc:docMk/>
            <pc:sldMk cId="1457142072" sldId="277"/>
            <ac:spMk id="3" creationId="{447A68A9-6A75-9388-9F8F-40418FB3640A}"/>
          </ac:spMkLst>
        </pc:spChg>
        <pc:spChg chg="add mod">
          <ac:chgData name="Nichola M Taylor" userId="22317e82-0949-4eae-9692-97026b61cfe3" providerId="ADAL" clId="{7428B0F7-3687-480B-8E45-63F076FB136C}" dt="2023-10-26T09:07:01.531" v="865" actId="26606"/>
          <ac:spMkLst>
            <pc:docMk/>
            <pc:sldMk cId="1457142072" sldId="277"/>
            <ac:spMk id="6" creationId="{C56C92B5-C301-112A-DD88-C83B868CBC77}"/>
          </ac:spMkLst>
        </pc:spChg>
        <pc:spChg chg="add del">
          <ac:chgData name="Nichola M Taylor" userId="22317e82-0949-4eae-9692-97026b61cfe3" providerId="ADAL" clId="{7428B0F7-3687-480B-8E45-63F076FB136C}" dt="2023-10-26T09:07:01.531" v="865" actId="26606"/>
          <ac:spMkLst>
            <pc:docMk/>
            <pc:sldMk cId="1457142072" sldId="277"/>
            <ac:spMk id="11" creationId="{F13C74B1-5B17-4795-BED0-7140497B445A}"/>
          </ac:spMkLst>
        </pc:spChg>
        <pc:spChg chg="add del">
          <ac:chgData name="Nichola M Taylor" userId="22317e82-0949-4eae-9692-97026b61cfe3" providerId="ADAL" clId="{7428B0F7-3687-480B-8E45-63F076FB136C}" dt="2023-10-26T09:07:01.531" v="865" actId="26606"/>
          <ac:spMkLst>
            <pc:docMk/>
            <pc:sldMk cId="1457142072" sldId="277"/>
            <ac:spMk id="13" creationId="{D4974D33-8DC5-464E-8C6D-BE58F0669C17}"/>
          </ac:spMkLst>
        </pc:spChg>
        <pc:spChg chg="add del">
          <ac:chgData name="Nichola M Taylor" userId="22317e82-0949-4eae-9692-97026b61cfe3" providerId="ADAL" clId="{7428B0F7-3687-480B-8E45-63F076FB136C}" dt="2023-10-26T09:07:01.520" v="864" actId="26606"/>
          <ac:spMkLst>
            <pc:docMk/>
            <pc:sldMk cId="1457142072" sldId="277"/>
            <ac:spMk id="18" creationId="{F13C74B1-5B17-4795-BED0-7140497B445A}"/>
          </ac:spMkLst>
        </pc:spChg>
        <pc:spChg chg="add del">
          <ac:chgData name="Nichola M Taylor" userId="22317e82-0949-4eae-9692-97026b61cfe3" providerId="ADAL" clId="{7428B0F7-3687-480B-8E45-63F076FB136C}" dt="2023-10-26T09:07:01.520" v="864" actId="26606"/>
          <ac:spMkLst>
            <pc:docMk/>
            <pc:sldMk cId="1457142072" sldId="277"/>
            <ac:spMk id="20" creationId="{D4974D33-8DC5-464E-8C6D-BE58F0669C17}"/>
          </ac:spMkLst>
        </pc:spChg>
        <pc:spChg chg="add">
          <ac:chgData name="Nichola M Taylor" userId="22317e82-0949-4eae-9692-97026b61cfe3" providerId="ADAL" clId="{7428B0F7-3687-480B-8E45-63F076FB136C}" dt="2023-10-26T09:07:01.531" v="865" actId="26606"/>
          <ac:spMkLst>
            <pc:docMk/>
            <pc:sldMk cId="1457142072" sldId="277"/>
            <ac:spMk id="22" creationId="{2C61293E-6EBE-43EF-A52C-9BEBFD7679D4}"/>
          </ac:spMkLst>
        </pc:spChg>
        <pc:spChg chg="add">
          <ac:chgData name="Nichola M Taylor" userId="22317e82-0949-4eae-9692-97026b61cfe3" providerId="ADAL" clId="{7428B0F7-3687-480B-8E45-63F076FB136C}" dt="2023-10-26T09:07:01.531" v="865" actId="26606"/>
          <ac:spMkLst>
            <pc:docMk/>
            <pc:sldMk cId="1457142072" sldId="277"/>
            <ac:spMk id="23" creationId="{21540236-BFD5-4A9D-8840-4703E7F76825}"/>
          </ac:spMkLst>
        </pc:spChg>
        <pc:picChg chg="add mod">
          <ac:chgData name="Nichola M Taylor" userId="22317e82-0949-4eae-9692-97026b61cfe3" providerId="ADAL" clId="{7428B0F7-3687-480B-8E45-63F076FB136C}" dt="2023-10-26T09:07:01.531" v="865" actId="26606"/>
          <ac:picMkLst>
            <pc:docMk/>
            <pc:sldMk cId="1457142072" sldId="277"/>
            <ac:picMk id="5" creationId="{975E9B29-C02C-8655-A102-B5157BE4D5C8}"/>
          </ac:picMkLst>
        </pc:picChg>
      </pc:sldChg>
      <pc:sldChg chg="addSp delSp modSp new mod setBg addAnim delAnim">
        <pc:chgData name="Nichola M Taylor" userId="22317e82-0949-4eae-9692-97026b61cfe3" providerId="ADAL" clId="{7428B0F7-3687-480B-8E45-63F076FB136C}" dt="2023-10-26T09:25:38.273" v="924" actId="962"/>
        <pc:sldMkLst>
          <pc:docMk/>
          <pc:sldMk cId="1211007269" sldId="278"/>
        </pc:sldMkLst>
        <pc:spChg chg="mod ord">
          <ac:chgData name="Nichola M Taylor" userId="22317e82-0949-4eae-9692-97026b61cfe3" providerId="ADAL" clId="{7428B0F7-3687-480B-8E45-63F076FB136C}" dt="2023-10-26T09:25:31.203" v="921" actId="26606"/>
          <ac:spMkLst>
            <pc:docMk/>
            <pc:sldMk cId="1211007269" sldId="278"/>
            <ac:spMk id="2" creationId="{07140AA9-6824-1647-A1B5-500236687880}"/>
          </ac:spMkLst>
        </pc:spChg>
        <pc:spChg chg="add mod">
          <ac:chgData name="Nichola M Taylor" userId="22317e82-0949-4eae-9692-97026b61cfe3" providerId="ADAL" clId="{7428B0F7-3687-480B-8E45-63F076FB136C}" dt="2023-10-26T09:25:31.203" v="921" actId="26606"/>
          <ac:spMkLst>
            <pc:docMk/>
            <pc:sldMk cId="1211007269" sldId="278"/>
            <ac:spMk id="5" creationId="{9BD3104A-B0DD-2FCA-B1EC-3A97B2B54552}"/>
          </ac:spMkLst>
        </pc:spChg>
        <pc:spChg chg="add del">
          <ac:chgData name="Nichola M Taylor" userId="22317e82-0949-4eae-9692-97026b61cfe3" providerId="ADAL" clId="{7428B0F7-3687-480B-8E45-63F076FB136C}" dt="2023-10-26T09:25:31.196" v="920" actId="26606"/>
          <ac:spMkLst>
            <pc:docMk/>
            <pc:sldMk cId="1211007269" sldId="278"/>
            <ac:spMk id="10" creationId="{F8446B12-7391-4711-8B31-112A0B896C76}"/>
          </ac:spMkLst>
        </pc:spChg>
        <pc:spChg chg="add">
          <ac:chgData name="Nichola M Taylor" userId="22317e82-0949-4eae-9692-97026b61cfe3" providerId="ADAL" clId="{7428B0F7-3687-480B-8E45-63F076FB136C}" dt="2023-10-26T09:25:31.203" v="921" actId="26606"/>
          <ac:spMkLst>
            <pc:docMk/>
            <pc:sldMk cId="1211007269" sldId="278"/>
            <ac:spMk id="16" creationId="{3B47FC9C-2ED3-4100-A4EF-E8CDFEE106C9}"/>
          </ac:spMkLst>
        </pc:spChg>
        <pc:grpChg chg="add del">
          <ac:chgData name="Nichola M Taylor" userId="22317e82-0949-4eae-9692-97026b61cfe3" providerId="ADAL" clId="{7428B0F7-3687-480B-8E45-63F076FB136C}" dt="2023-10-26T09:25:31.196" v="920" actId="26606"/>
          <ac:grpSpMkLst>
            <pc:docMk/>
            <pc:sldMk cId="1211007269" sldId="278"/>
            <ac:grpSpMk id="12" creationId="{4252769E-B9F0-4068-A645-5BBEF16E9C28}"/>
          </ac:grpSpMkLst>
        </pc:grpChg>
        <pc:picChg chg="add mod">
          <ac:chgData name="Nichola M Taylor" userId="22317e82-0949-4eae-9692-97026b61cfe3" providerId="ADAL" clId="{7428B0F7-3687-480B-8E45-63F076FB136C}" dt="2023-10-26T09:25:38.273" v="924" actId="962"/>
          <ac:picMkLst>
            <pc:docMk/>
            <pc:sldMk cId="1211007269" sldId="278"/>
            <ac:picMk id="4" creationId="{35F2CC79-8E36-DE9D-CC5F-C76C2FAD9D64}"/>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6128FC-8D50-4FDC-8E48-D6A91785772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7224518-2F05-4660-9F5B-A8E7C0476869}">
      <dgm:prSet/>
      <dgm:spPr/>
      <dgm:t>
        <a:bodyPr/>
        <a:lstStyle/>
        <a:p>
          <a:r>
            <a:rPr lang="en-GB"/>
            <a:t>It is well planned and no need of any school system.</a:t>
          </a:r>
          <a:endParaRPr lang="en-US"/>
        </a:p>
      </dgm:t>
    </dgm:pt>
    <dgm:pt modelId="{23E6306E-E904-46C9-8C78-A7D1E5FCF708}" type="parTrans" cxnId="{68A12F9B-02C9-4A22-B925-F1F62AAC252D}">
      <dgm:prSet/>
      <dgm:spPr/>
      <dgm:t>
        <a:bodyPr/>
        <a:lstStyle/>
        <a:p>
          <a:endParaRPr lang="en-US"/>
        </a:p>
      </dgm:t>
    </dgm:pt>
    <dgm:pt modelId="{4FD71E6B-6B35-4D7F-ABEE-B855C8E06E5D}" type="sibTrans" cxnId="{68A12F9B-02C9-4A22-B925-F1F62AAC252D}">
      <dgm:prSet/>
      <dgm:spPr/>
      <dgm:t>
        <a:bodyPr/>
        <a:lstStyle/>
        <a:p>
          <a:endParaRPr lang="en-US"/>
        </a:p>
      </dgm:t>
    </dgm:pt>
    <dgm:pt modelId="{AF5C8632-743F-4FD6-A5E5-5ACD66F9E64A}">
      <dgm:prSet/>
      <dgm:spPr/>
      <dgm:t>
        <a:bodyPr/>
        <a:lstStyle/>
        <a:p>
          <a:r>
            <a:rPr lang="en-GB"/>
            <a:t>A participatory learning system.</a:t>
          </a:r>
          <a:endParaRPr lang="en-US"/>
        </a:p>
      </dgm:t>
    </dgm:pt>
    <dgm:pt modelId="{D65EEE80-8E46-401F-8089-6F61C6B1D377}" type="parTrans" cxnId="{EF11CF93-A6D5-44E8-BE73-DA920CFEBEA5}">
      <dgm:prSet/>
      <dgm:spPr/>
      <dgm:t>
        <a:bodyPr/>
        <a:lstStyle/>
        <a:p>
          <a:endParaRPr lang="en-US"/>
        </a:p>
      </dgm:t>
    </dgm:pt>
    <dgm:pt modelId="{DA1750B1-7377-48A6-B95E-47A6C854C130}" type="sibTrans" cxnId="{EF11CF93-A6D5-44E8-BE73-DA920CFEBEA5}">
      <dgm:prSet/>
      <dgm:spPr/>
      <dgm:t>
        <a:bodyPr/>
        <a:lstStyle/>
        <a:p>
          <a:endParaRPr lang="en-US"/>
        </a:p>
      </dgm:t>
    </dgm:pt>
    <dgm:pt modelId="{61415507-2DDE-4D2B-84AB-4FC49DE323D4}">
      <dgm:prSet/>
      <dgm:spPr/>
      <dgm:t>
        <a:bodyPr/>
        <a:lstStyle/>
        <a:p>
          <a:r>
            <a:rPr lang="en-GB"/>
            <a:t>It is open ended educational system.</a:t>
          </a:r>
          <a:endParaRPr lang="en-US"/>
        </a:p>
      </dgm:t>
    </dgm:pt>
    <dgm:pt modelId="{7E48A382-2642-4F20-960C-1CE4B2B194EB}" type="parTrans" cxnId="{379A5EE2-626E-4BD4-83D2-2B3FF5CEE6DF}">
      <dgm:prSet/>
      <dgm:spPr/>
      <dgm:t>
        <a:bodyPr/>
        <a:lstStyle/>
        <a:p>
          <a:endParaRPr lang="en-US"/>
        </a:p>
      </dgm:t>
    </dgm:pt>
    <dgm:pt modelId="{A1844B7B-DE45-4B18-96AE-1772601E50B4}" type="sibTrans" cxnId="{379A5EE2-626E-4BD4-83D2-2B3FF5CEE6DF}">
      <dgm:prSet/>
      <dgm:spPr/>
      <dgm:t>
        <a:bodyPr/>
        <a:lstStyle/>
        <a:p>
          <a:endParaRPr lang="en-US"/>
        </a:p>
      </dgm:t>
    </dgm:pt>
    <dgm:pt modelId="{C91D6DEC-CBC7-45B6-810E-A66FEFE09478}">
      <dgm:prSet/>
      <dgm:spPr/>
      <dgm:t>
        <a:bodyPr/>
        <a:lstStyle/>
        <a:p>
          <a:r>
            <a:rPr lang="en-GB"/>
            <a:t>No need for structured course and curriculum.</a:t>
          </a:r>
          <a:endParaRPr lang="en-US"/>
        </a:p>
      </dgm:t>
    </dgm:pt>
    <dgm:pt modelId="{1D97DC95-350D-446D-8E4A-F505CDDCE440}" type="parTrans" cxnId="{6D280ABC-4BDE-473F-83AF-D99D1045FACC}">
      <dgm:prSet/>
      <dgm:spPr/>
      <dgm:t>
        <a:bodyPr/>
        <a:lstStyle/>
        <a:p>
          <a:endParaRPr lang="en-US"/>
        </a:p>
      </dgm:t>
    </dgm:pt>
    <dgm:pt modelId="{C466FF31-DBB3-4B0A-98F8-920ADBED997C}" type="sibTrans" cxnId="{6D280ABC-4BDE-473F-83AF-D99D1045FACC}">
      <dgm:prSet/>
      <dgm:spPr/>
      <dgm:t>
        <a:bodyPr/>
        <a:lstStyle/>
        <a:p>
          <a:endParaRPr lang="en-US"/>
        </a:p>
      </dgm:t>
    </dgm:pt>
    <dgm:pt modelId="{CCF3E90B-7B58-4E1B-9B97-1709C3AA964C}">
      <dgm:prSet/>
      <dgm:spPr/>
      <dgm:t>
        <a:bodyPr/>
        <a:lstStyle/>
        <a:p>
          <a:r>
            <a:rPr lang="en-GB"/>
            <a:t>Age, Time, and curriculum flexibility.</a:t>
          </a:r>
          <a:endParaRPr lang="en-US"/>
        </a:p>
      </dgm:t>
    </dgm:pt>
    <dgm:pt modelId="{9DBEF5F5-3FAF-401B-8815-A6D12E318F01}" type="parTrans" cxnId="{485F0F96-4F36-4EEE-9CC2-7CB0C35F6411}">
      <dgm:prSet/>
      <dgm:spPr/>
      <dgm:t>
        <a:bodyPr/>
        <a:lstStyle/>
        <a:p>
          <a:endParaRPr lang="en-US"/>
        </a:p>
      </dgm:t>
    </dgm:pt>
    <dgm:pt modelId="{F3DD52DE-948F-4E99-8C78-C57D5019855F}" type="sibTrans" cxnId="{485F0F96-4F36-4EEE-9CC2-7CB0C35F6411}">
      <dgm:prSet/>
      <dgm:spPr/>
      <dgm:t>
        <a:bodyPr/>
        <a:lstStyle/>
        <a:p>
          <a:endParaRPr lang="en-US"/>
        </a:p>
      </dgm:t>
    </dgm:pt>
    <dgm:pt modelId="{43A16A74-5E70-483F-8971-057216967BFC}">
      <dgm:prSet/>
      <dgm:spPr/>
      <dgm:t>
        <a:bodyPr/>
        <a:lstStyle/>
        <a:p>
          <a:r>
            <a:rPr lang="en-GB"/>
            <a:t>Involvement of both public and private sector in the process.</a:t>
          </a:r>
          <a:endParaRPr lang="en-US"/>
        </a:p>
      </dgm:t>
    </dgm:pt>
    <dgm:pt modelId="{350D3BB5-71CF-4628-9B70-C7F76149F655}" type="parTrans" cxnId="{7AA0FAEC-4073-4398-92C2-3FC74B4A7AC0}">
      <dgm:prSet/>
      <dgm:spPr/>
      <dgm:t>
        <a:bodyPr/>
        <a:lstStyle/>
        <a:p>
          <a:endParaRPr lang="en-US"/>
        </a:p>
      </dgm:t>
    </dgm:pt>
    <dgm:pt modelId="{153F2436-EFEB-45AB-98B2-BBCA28DC6AF9}" type="sibTrans" cxnId="{7AA0FAEC-4073-4398-92C2-3FC74B4A7AC0}">
      <dgm:prSet/>
      <dgm:spPr/>
      <dgm:t>
        <a:bodyPr/>
        <a:lstStyle/>
        <a:p>
          <a:endParaRPr lang="en-US"/>
        </a:p>
      </dgm:t>
    </dgm:pt>
    <dgm:pt modelId="{6BFC71D3-CC02-470F-A5AD-C56A9B70211C}" type="pres">
      <dgm:prSet presAssocID="{066128FC-8D50-4FDC-8E48-D6A917857728}" presName="root" presStyleCnt="0">
        <dgm:presLayoutVars>
          <dgm:dir/>
          <dgm:resizeHandles val="exact"/>
        </dgm:presLayoutVars>
      </dgm:prSet>
      <dgm:spPr/>
    </dgm:pt>
    <dgm:pt modelId="{26BBB86F-8933-4F59-9D25-45E60BACADAF}" type="pres">
      <dgm:prSet presAssocID="{87224518-2F05-4660-9F5B-A8E7C0476869}" presName="compNode" presStyleCnt="0"/>
      <dgm:spPr/>
    </dgm:pt>
    <dgm:pt modelId="{E6BB394C-F583-4DEC-9BB3-64C18C3ECA76}" type="pres">
      <dgm:prSet presAssocID="{87224518-2F05-4660-9F5B-A8E7C0476869}" presName="bgRect" presStyleLbl="bgShp" presStyleIdx="0" presStyleCnt="6"/>
      <dgm:spPr/>
    </dgm:pt>
    <dgm:pt modelId="{58473C57-1934-4FF6-899D-38832C489C05}" type="pres">
      <dgm:prSet presAssocID="{87224518-2F05-4660-9F5B-A8E7C047686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hoolhouse"/>
        </a:ext>
      </dgm:extLst>
    </dgm:pt>
    <dgm:pt modelId="{E27ED6E0-7672-45C7-87F9-5D13279BE78D}" type="pres">
      <dgm:prSet presAssocID="{87224518-2F05-4660-9F5B-A8E7C0476869}" presName="spaceRect" presStyleCnt="0"/>
      <dgm:spPr/>
    </dgm:pt>
    <dgm:pt modelId="{F13ED01A-EAAE-43E3-9202-3EB7475D3A6B}" type="pres">
      <dgm:prSet presAssocID="{87224518-2F05-4660-9F5B-A8E7C0476869}" presName="parTx" presStyleLbl="revTx" presStyleIdx="0" presStyleCnt="6">
        <dgm:presLayoutVars>
          <dgm:chMax val="0"/>
          <dgm:chPref val="0"/>
        </dgm:presLayoutVars>
      </dgm:prSet>
      <dgm:spPr/>
    </dgm:pt>
    <dgm:pt modelId="{E346A915-EC12-45EF-BC03-303FCDF0FC6C}" type="pres">
      <dgm:prSet presAssocID="{4FD71E6B-6B35-4D7F-ABEE-B855C8E06E5D}" presName="sibTrans" presStyleCnt="0"/>
      <dgm:spPr/>
    </dgm:pt>
    <dgm:pt modelId="{D0CF973C-426A-49CF-B990-15C3C47EABFA}" type="pres">
      <dgm:prSet presAssocID="{AF5C8632-743F-4FD6-A5E5-5ACD66F9E64A}" presName="compNode" presStyleCnt="0"/>
      <dgm:spPr/>
    </dgm:pt>
    <dgm:pt modelId="{A4433806-99BB-410C-B944-70A082EDD9C6}" type="pres">
      <dgm:prSet presAssocID="{AF5C8632-743F-4FD6-A5E5-5ACD66F9E64A}" presName="bgRect" presStyleLbl="bgShp" presStyleIdx="1" presStyleCnt="6"/>
      <dgm:spPr/>
    </dgm:pt>
    <dgm:pt modelId="{FD55353A-95EC-428C-A3DD-4C5FB8D9C241}" type="pres">
      <dgm:prSet presAssocID="{AF5C8632-743F-4FD6-A5E5-5ACD66F9E64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5DC861B6-F67B-4A68-89C8-B9204CD77D9A}" type="pres">
      <dgm:prSet presAssocID="{AF5C8632-743F-4FD6-A5E5-5ACD66F9E64A}" presName="spaceRect" presStyleCnt="0"/>
      <dgm:spPr/>
    </dgm:pt>
    <dgm:pt modelId="{0AD4CB26-2223-462D-9B24-CD64C3D1145D}" type="pres">
      <dgm:prSet presAssocID="{AF5C8632-743F-4FD6-A5E5-5ACD66F9E64A}" presName="parTx" presStyleLbl="revTx" presStyleIdx="1" presStyleCnt="6">
        <dgm:presLayoutVars>
          <dgm:chMax val="0"/>
          <dgm:chPref val="0"/>
        </dgm:presLayoutVars>
      </dgm:prSet>
      <dgm:spPr/>
    </dgm:pt>
    <dgm:pt modelId="{009B2838-79EC-4C41-9900-D872CF0E19F2}" type="pres">
      <dgm:prSet presAssocID="{DA1750B1-7377-48A6-B95E-47A6C854C130}" presName="sibTrans" presStyleCnt="0"/>
      <dgm:spPr/>
    </dgm:pt>
    <dgm:pt modelId="{835BF2F4-488F-4462-834B-CE1A1DA2B065}" type="pres">
      <dgm:prSet presAssocID="{61415507-2DDE-4D2B-84AB-4FC49DE323D4}" presName="compNode" presStyleCnt="0"/>
      <dgm:spPr/>
    </dgm:pt>
    <dgm:pt modelId="{D86CCCEE-91F8-42CF-B4E2-77EDDBBF01C3}" type="pres">
      <dgm:prSet presAssocID="{61415507-2DDE-4D2B-84AB-4FC49DE323D4}" presName="bgRect" presStyleLbl="bgShp" presStyleIdx="2" presStyleCnt="6"/>
      <dgm:spPr/>
    </dgm:pt>
    <dgm:pt modelId="{6330C67B-E42B-4666-9C5F-4A093C53878D}" type="pres">
      <dgm:prSet presAssocID="{61415507-2DDE-4D2B-84AB-4FC49DE323D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aduation Cap"/>
        </a:ext>
      </dgm:extLst>
    </dgm:pt>
    <dgm:pt modelId="{DF82F0D4-9BA6-4752-BA68-E0A78D1980BC}" type="pres">
      <dgm:prSet presAssocID="{61415507-2DDE-4D2B-84AB-4FC49DE323D4}" presName="spaceRect" presStyleCnt="0"/>
      <dgm:spPr/>
    </dgm:pt>
    <dgm:pt modelId="{3F92A3CE-2793-409B-99B8-D0C3CB7B566F}" type="pres">
      <dgm:prSet presAssocID="{61415507-2DDE-4D2B-84AB-4FC49DE323D4}" presName="parTx" presStyleLbl="revTx" presStyleIdx="2" presStyleCnt="6">
        <dgm:presLayoutVars>
          <dgm:chMax val="0"/>
          <dgm:chPref val="0"/>
        </dgm:presLayoutVars>
      </dgm:prSet>
      <dgm:spPr/>
    </dgm:pt>
    <dgm:pt modelId="{2B8CA2AD-600F-4155-90CB-4C77B9E36F8C}" type="pres">
      <dgm:prSet presAssocID="{A1844B7B-DE45-4B18-96AE-1772601E50B4}" presName="sibTrans" presStyleCnt="0"/>
      <dgm:spPr/>
    </dgm:pt>
    <dgm:pt modelId="{B3F84D78-EA08-4E5B-95A1-02586572F2E5}" type="pres">
      <dgm:prSet presAssocID="{C91D6DEC-CBC7-45B6-810E-A66FEFE09478}" presName="compNode" presStyleCnt="0"/>
      <dgm:spPr/>
    </dgm:pt>
    <dgm:pt modelId="{8FAEA0FC-FD51-42BD-8F24-54B32C086AC4}" type="pres">
      <dgm:prSet presAssocID="{C91D6DEC-CBC7-45B6-810E-A66FEFE09478}" presName="bgRect" presStyleLbl="bgShp" presStyleIdx="3" presStyleCnt="6"/>
      <dgm:spPr/>
    </dgm:pt>
    <dgm:pt modelId="{414F93F2-C639-4CBF-9565-82B6D75E7D63}" type="pres">
      <dgm:prSet presAssocID="{C91D6DEC-CBC7-45B6-810E-A66FEFE0947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3496E684-2C5B-4DBF-9505-75CE2C855933}" type="pres">
      <dgm:prSet presAssocID="{C91D6DEC-CBC7-45B6-810E-A66FEFE09478}" presName="spaceRect" presStyleCnt="0"/>
      <dgm:spPr/>
    </dgm:pt>
    <dgm:pt modelId="{022096AC-6A13-444D-AF15-F392A3D3648C}" type="pres">
      <dgm:prSet presAssocID="{C91D6DEC-CBC7-45B6-810E-A66FEFE09478}" presName="parTx" presStyleLbl="revTx" presStyleIdx="3" presStyleCnt="6">
        <dgm:presLayoutVars>
          <dgm:chMax val="0"/>
          <dgm:chPref val="0"/>
        </dgm:presLayoutVars>
      </dgm:prSet>
      <dgm:spPr/>
    </dgm:pt>
    <dgm:pt modelId="{6865BC17-FBAA-40C7-88F5-ED59550067CB}" type="pres">
      <dgm:prSet presAssocID="{C466FF31-DBB3-4B0A-98F8-920ADBED997C}" presName="sibTrans" presStyleCnt="0"/>
      <dgm:spPr/>
    </dgm:pt>
    <dgm:pt modelId="{6AFFE186-877D-415D-BBD1-D9EFBBFF4ED2}" type="pres">
      <dgm:prSet presAssocID="{CCF3E90B-7B58-4E1B-9B97-1709C3AA964C}" presName="compNode" presStyleCnt="0"/>
      <dgm:spPr/>
    </dgm:pt>
    <dgm:pt modelId="{888906E7-C53D-42CF-904B-789DCBE0D075}" type="pres">
      <dgm:prSet presAssocID="{CCF3E90B-7B58-4E1B-9B97-1709C3AA964C}" presName="bgRect" presStyleLbl="bgShp" presStyleIdx="4" presStyleCnt="6"/>
      <dgm:spPr/>
    </dgm:pt>
    <dgm:pt modelId="{31CDAEDE-456B-43D2-B9A7-ADC56E867982}" type="pres">
      <dgm:prSet presAssocID="{CCF3E90B-7B58-4E1B-9B97-1709C3AA964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umbbell"/>
        </a:ext>
      </dgm:extLst>
    </dgm:pt>
    <dgm:pt modelId="{1437120C-A50A-440F-8B32-1E12748E5C22}" type="pres">
      <dgm:prSet presAssocID="{CCF3E90B-7B58-4E1B-9B97-1709C3AA964C}" presName="spaceRect" presStyleCnt="0"/>
      <dgm:spPr/>
    </dgm:pt>
    <dgm:pt modelId="{7CFCA97C-FB3B-48B3-8402-9B6ED63BCDCF}" type="pres">
      <dgm:prSet presAssocID="{CCF3E90B-7B58-4E1B-9B97-1709C3AA964C}" presName="parTx" presStyleLbl="revTx" presStyleIdx="4" presStyleCnt="6">
        <dgm:presLayoutVars>
          <dgm:chMax val="0"/>
          <dgm:chPref val="0"/>
        </dgm:presLayoutVars>
      </dgm:prSet>
      <dgm:spPr/>
    </dgm:pt>
    <dgm:pt modelId="{62070F6D-E2C0-4505-9CC7-4CE4D6A8A57D}" type="pres">
      <dgm:prSet presAssocID="{F3DD52DE-948F-4E99-8C78-C57D5019855F}" presName="sibTrans" presStyleCnt="0"/>
      <dgm:spPr/>
    </dgm:pt>
    <dgm:pt modelId="{6C8CB6ED-9FCF-4CF7-9B78-7F333E665B97}" type="pres">
      <dgm:prSet presAssocID="{43A16A74-5E70-483F-8971-057216967BFC}" presName="compNode" presStyleCnt="0"/>
      <dgm:spPr/>
    </dgm:pt>
    <dgm:pt modelId="{0ECEA3A0-EFDD-4666-97CF-9088EC711300}" type="pres">
      <dgm:prSet presAssocID="{43A16A74-5E70-483F-8971-057216967BFC}" presName="bgRect" presStyleLbl="bgShp" presStyleIdx="5" presStyleCnt="6"/>
      <dgm:spPr/>
    </dgm:pt>
    <dgm:pt modelId="{CE3E08A0-EE59-4C22-A4D0-7299CD9DF046}" type="pres">
      <dgm:prSet presAssocID="{43A16A74-5E70-483F-8971-057216967BF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ank"/>
        </a:ext>
      </dgm:extLst>
    </dgm:pt>
    <dgm:pt modelId="{4D8A9636-571E-4CD9-B7F9-5E37021E3630}" type="pres">
      <dgm:prSet presAssocID="{43A16A74-5E70-483F-8971-057216967BFC}" presName="spaceRect" presStyleCnt="0"/>
      <dgm:spPr/>
    </dgm:pt>
    <dgm:pt modelId="{AB0CB007-2F2C-4C68-B696-8760A31EB647}" type="pres">
      <dgm:prSet presAssocID="{43A16A74-5E70-483F-8971-057216967BFC}" presName="parTx" presStyleLbl="revTx" presStyleIdx="5" presStyleCnt="6">
        <dgm:presLayoutVars>
          <dgm:chMax val="0"/>
          <dgm:chPref val="0"/>
        </dgm:presLayoutVars>
      </dgm:prSet>
      <dgm:spPr/>
    </dgm:pt>
  </dgm:ptLst>
  <dgm:cxnLst>
    <dgm:cxn modelId="{9DB53604-A4B7-4B98-9C94-6BB12440A861}" type="presOf" srcId="{C91D6DEC-CBC7-45B6-810E-A66FEFE09478}" destId="{022096AC-6A13-444D-AF15-F392A3D3648C}" srcOrd="0" destOrd="0" presId="urn:microsoft.com/office/officeart/2018/2/layout/IconVerticalSolidList"/>
    <dgm:cxn modelId="{D20BCF1F-BCC8-4512-9446-E4D405343309}" type="presOf" srcId="{43A16A74-5E70-483F-8971-057216967BFC}" destId="{AB0CB007-2F2C-4C68-B696-8760A31EB647}" srcOrd="0" destOrd="0" presId="urn:microsoft.com/office/officeart/2018/2/layout/IconVerticalSolidList"/>
    <dgm:cxn modelId="{8794083E-A413-41C4-9D33-D306A61007B7}" type="presOf" srcId="{87224518-2F05-4660-9F5B-A8E7C0476869}" destId="{F13ED01A-EAAE-43E3-9202-3EB7475D3A6B}" srcOrd="0" destOrd="0" presId="urn:microsoft.com/office/officeart/2018/2/layout/IconVerticalSolidList"/>
    <dgm:cxn modelId="{52C6A167-0345-49DF-BFED-50F590BB668F}" type="presOf" srcId="{AF5C8632-743F-4FD6-A5E5-5ACD66F9E64A}" destId="{0AD4CB26-2223-462D-9B24-CD64C3D1145D}" srcOrd="0" destOrd="0" presId="urn:microsoft.com/office/officeart/2018/2/layout/IconVerticalSolidList"/>
    <dgm:cxn modelId="{211D9756-BECC-4160-BB79-5363994CDC88}" type="presOf" srcId="{066128FC-8D50-4FDC-8E48-D6A917857728}" destId="{6BFC71D3-CC02-470F-A5AD-C56A9B70211C}" srcOrd="0" destOrd="0" presId="urn:microsoft.com/office/officeart/2018/2/layout/IconVerticalSolidList"/>
    <dgm:cxn modelId="{EF11CF93-A6D5-44E8-BE73-DA920CFEBEA5}" srcId="{066128FC-8D50-4FDC-8E48-D6A917857728}" destId="{AF5C8632-743F-4FD6-A5E5-5ACD66F9E64A}" srcOrd="1" destOrd="0" parTransId="{D65EEE80-8E46-401F-8089-6F61C6B1D377}" sibTransId="{DA1750B1-7377-48A6-B95E-47A6C854C130}"/>
    <dgm:cxn modelId="{485F0F96-4F36-4EEE-9CC2-7CB0C35F6411}" srcId="{066128FC-8D50-4FDC-8E48-D6A917857728}" destId="{CCF3E90B-7B58-4E1B-9B97-1709C3AA964C}" srcOrd="4" destOrd="0" parTransId="{9DBEF5F5-3FAF-401B-8815-A6D12E318F01}" sibTransId="{F3DD52DE-948F-4E99-8C78-C57D5019855F}"/>
    <dgm:cxn modelId="{C6E96299-B7DB-43DA-8E3C-2AC10C42578C}" type="presOf" srcId="{61415507-2DDE-4D2B-84AB-4FC49DE323D4}" destId="{3F92A3CE-2793-409B-99B8-D0C3CB7B566F}" srcOrd="0" destOrd="0" presId="urn:microsoft.com/office/officeart/2018/2/layout/IconVerticalSolidList"/>
    <dgm:cxn modelId="{68A12F9B-02C9-4A22-B925-F1F62AAC252D}" srcId="{066128FC-8D50-4FDC-8E48-D6A917857728}" destId="{87224518-2F05-4660-9F5B-A8E7C0476869}" srcOrd="0" destOrd="0" parTransId="{23E6306E-E904-46C9-8C78-A7D1E5FCF708}" sibTransId="{4FD71E6B-6B35-4D7F-ABEE-B855C8E06E5D}"/>
    <dgm:cxn modelId="{6D280ABC-4BDE-473F-83AF-D99D1045FACC}" srcId="{066128FC-8D50-4FDC-8E48-D6A917857728}" destId="{C91D6DEC-CBC7-45B6-810E-A66FEFE09478}" srcOrd="3" destOrd="0" parTransId="{1D97DC95-350D-446D-8E4A-F505CDDCE440}" sibTransId="{C466FF31-DBB3-4B0A-98F8-920ADBED997C}"/>
    <dgm:cxn modelId="{379A5EE2-626E-4BD4-83D2-2B3FF5CEE6DF}" srcId="{066128FC-8D50-4FDC-8E48-D6A917857728}" destId="{61415507-2DDE-4D2B-84AB-4FC49DE323D4}" srcOrd="2" destOrd="0" parTransId="{7E48A382-2642-4F20-960C-1CE4B2B194EB}" sibTransId="{A1844B7B-DE45-4B18-96AE-1772601E50B4}"/>
    <dgm:cxn modelId="{7AA0FAEC-4073-4398-92C2-3FC74B4A7AC0}" srcId="{066128FC-8D50-4FDC-8E48-D6A917857728}" destId="{43A16A74-5E70-483F-8971-057216967BFC}" srcOrd="5" destOrd="0" parTransId="{350D3BB5-71CF-4628-9B70-C7F76149F655}" sibTransId="{153F2436-EFEB-45AB-98B2-BBCA28DC6AF9}"/>
    <dgm:cxn modelId="{3CB40CEE-B405-48B5-AE81-94CD3285D009}" type="presOf" srcId="{CCF3E90B-7B58-4E1B-9B97-1709C3AA964C}" destId="{7CFCA97C-FB3B-48B3-8402-9B6ED63BCDCF}" srcOrd="0" destOrd="0" presId="urn:microsoft.com/office/officeart/2018/2/layout/IconVerticalSolidList"/>
    <dgm:cxn modelId="{E689533F-3EC3-4FAC-813E-76BE3DD554AB}" type="presParOf" srcId="{6BFC71D3-CC02-470F-A5AD-C56A9B70211C}" destId="{26BBB86F-8933-4F59-9D25-45E60BACADAF}" srcOrd="0" destOrd="0" presId="urn:microsoft.com/office/officeart/2018/2/layout/IconVerticalSolidList"/>
    <dgm:cxn modelId="{3F406792-FF1D-4A99-B94B-B3B126F30426}" type="presParOf" srcId="{26BBB86F-8933-4F59-9D25-45E60BACADAF}" destId="{E6BB394C-F583-4DEC-9BB3-64C18C3ECA76}" srcOrd="0" destOrd="0" presId="urn:microsoft.com/office/officeart/2018/2/layout/IconVerticalSolidList"/>
    <dgm:cxn modelId="{6AE1E9A5-0BD1-4528-A611-DE2DF76B04FA}" type="presParOf" srcId="{26BBB86F-8933-4F59-9D25-45E60BACADAF}" destId="{58473C57-1934-4FF6-899D-38832C489C05}" srcOrd="1" destOrd="0" presId="urn:microsoft.com/office/officeart/2018/2/layout/IconVerticalSolidList"/>
    <dgm:cxn modelId="{39E70D15-7DEC-4E72-B78B-BB468EACD4DA}" type="presParOf" srcId="{26BBB86F-8933-4F59-9D25-45E60BACADAF}" destId="{E27ED6E0-7672-45C7-87F9-5D13279BE78D}" srcOrd="2" destOrd="0" presId="urn:microsoft.com/office/officeart/2018/2/layout/IconVerticalSolidList"/>
    <dgm:cxn modelId="{B656D3DD-D8A4-4D3D-BD9F-07213AF71308}" type="presParOf" srcId="{26BBB86F-8933-4F59-9D25-45E60BACADAF}" destId="{F13ED01A-EAAE-43E3-9202-3EB7475D3A6B}" srcOrd="3" destOrd="0" presId="urn:microsoft.com/office/officeart/2018/2/layout/IconVerticalSolidList"/>
    <dgm:cxn modelId="{ABA93A16-9D9D-4397-A2A2-DD73977001D5}" type="presParOf" srcId="{6BFC71D3-CC02-470F-A5AD-C56A9B70211C}" destId="{E346A915-EC12-45EF-BC03-303FCDF0FC6C}" srcOrd="1" destOrd="0" presId="urn:microsoft.com/office/officeart/2018/2/layout/IconVerticalSolidList"/>
    <dgm:cxn modelId="{BA552F8F-9EBA-44BC-BF7B-96E9C82D25FC}" type="presParOf" srcId="{6BFC71D3-CC02-470F-A5AD-C56A9B70211C}" destId="{D0CF973C-426A-49CF-B990-15C3C47EABFA}" srcOrd="2" destOrd="0" presId="urn:microsoft.com/office/officeart/2018/2/layout/IconVerticalSolidList"/>
    <dgm:cxn modelId="{C9D66450-5E5C-44CD-853E-B1722513A0A2}" type="presParOf" srcId="{D0CF973C-426A-49CF-B990-15C3C47EABFA}" destId="{A4433806-99BB-410C-B944-70A082EDD9C6}" srcOrd="0" destOrd="0" presId="urn:microsoft.com/office/officeart/2018/2/layout/IconVerticalSolidList"/>
    <dgm:cxn modelId="{973B38FD-7046-4656-A085-01C564FC0ED6}" type="presParOf" srcId="{D0CF973C-426A-49CF-B990-15C3C47EABFA}" destId="{FD55353A-95EC-428C-A3DD-4C5FB8D9C241}" srcOrd="1" destOrd="0" presId="urn:microsoft.com/office/officeart/2018/2/layout/IconVerticalSolidList"/>
    <dgm:cxn modelId="{1D02BE65-5A15-4A81-971C-DF17CF139DEF}" type="presParOf" srcId="{D0CF973C-426A-49CF-B990-15C3C47EABFA}" destId="{5DC861B6-F67B-4A68-89C8-B9204CD77D9A}" srcOrd="2" destOrd="0" presId="urn:microsoft.com/office/officeart/2018/2/layout/IconVerticalSolidList"/>
    <dgm:cxn modelId="{4A4A6EFB-5E99-44EF-BEFC-F08141BA3A77}" type="presParOf" srcId="{D0CF973C-426A-49CF-B990-15C3C47EABFA}" destId="{0AD4CB26-2223-462D-9B24-CD64C3D1145D}" srcOrd="3" destOrd="0" presId="urn:microsoft.com/office/officeart/2018/2/layout/IconVerticalSolidList"/>
    <dgm:cxn modelId="{E1D2DE13-21E2-42BE-9FEF-87E74E13FFB2}" type="presParOf" srcId="{6BFC71D3-CC02-470F-A5AD-C56A9B70211C}" destId="{009B2838-79EC-4C41-9900-D872CF0E19F2}" srcOrd="3" destOrd="0" presId="urn:microsoft.com/office/officeart/2018/2/layout/IconVerticalSolidList"/>
    <dgm:cxn modelId="{6E32F227-004B-4E80-A091-00F3B8F5169A}" type="presParOf" srcId="{6BFC71D3-CC02-470F-A5AD-C56A9B70211C}" destId="{835BF2F4-488F-4462-834B-CE1A1DA2B065}" srcOrd="4" destOrd="0" presId="urn:microsoft.com/office/officeart/2018/2/layout/IconVerticalSolidList"/>
    <dgm:cxn modelId="{BB9AF62D-95A0-4968-9A3D-7413F1B4473F}" type="presParOf" srcId="{835BF2F4-488F-4462-834B-CE1A1DA2B065}" destId="{D86CCCEE-91F8-42CF-B4E2-77EDDBBF01C3}" srcOrd="0" destOrd="0" presId="urn:microsoft.com/office/officeart/2018/2/layout/IconVerticalSolidList"/>
    <dgm:cxn modelId="{3B61231F-DE8D-497E-AF6C-63C82496BC7D}" type="presParOf" srcId="{835BF2F4-488F-4462-834B-CE1A1DA2B065}" destId="{6330C67B-E42B-4666-9C5F-4A093C53878D}" srcOrd="1" destOrd="0" presId="urn:microsoft.com/office/officeart/2018/2/layout/IconVerticalSolidList"/>
    <dgm:cxn modelId="{E73F5B71-6D63-4138-A56E-386FBCB6E6D6}" type="presParOf" srcId="{835BF2F4-488F-4462-834B-CE1A1DA2B065}" destId="{DF82F0D4-9BA6-4752-BA68-E0A78D1980BC}" srcOrd="2" destOrd="0" presId="urn:microsoft.com/office/officeart/2018/2/layout/IconVerticalSolidList"/>
    <dgm:cxn modelId="{696A23F1-BCED-40ED-A2C5-E5D052DCDAEE}" type="presParOf" srcId="{835BF2F4-488F-4462-834B-CE1A1DA2B065}" destId="{3F92A3CE-2793-409B-99B8-D0C3CB7B566F}" srcOrd="3" destOrd="0" presId="urn:microsoft.com/office/officeart/2018/2/layout/IconVerticalSolidList"/>
    <dgm:cxn modelId="{1AB09CC1-7A1C-4D84-BC30-AA3C6EB26BCC}" type="presParOf" srcId="{6BFC71D3-CC02-470F-A5AD-C56A9B70211C}" destId="{2B8CA2AD-600F-4155-90CB-4C77B9E36F8C}" srcOrd="5" destOrd="0" presId="urn:microsoft.com/office/officeart/2018/2/layout/IconVerticalSolidList"/>
    <dgm:cxn modelId="{85B3B799-A160-465B-8581-55A86AEEBD20}" type="presParOf" srcId="{6BFC71D3-CC02-470F-A5AD-C56A9B70211C}" destId="{B3F84D78-EA08-4E5B-95A1-02586572F2E5}" srcOrd="6" destOrd="0" presId="urn:microsoft.com/office/officeart/2018/2/layout/IconVerticalSolidList"/>
    <dgm:cxn modelId="{300098B5-CA16-4E88-98DF-6BCA804591CF}" type="presParOf" srcId="{B3F84D78-EA08-4E5B-95A1-02586572F2E5}" destId="{8FAEA0FC-FD51-42BD-8F24-54B32C086AC4}" srcOrd="0" destOrd="0" presId="urn:microsoft.com/office/officeart/2018/2/layout/IconVerticalSolidList"/>
    <dgm:cxn modelId="{A141C5FA-9FD4-4B27-9080-A68B633765B5}" type="presParOf" srcId="{B3F84D78-EA08-4E5B-95A1-02586572F2E5}" destId="{414F93F2-C639-4CBF-9565-82B6D75E7D63}" srcOrd="1" destOrd="0" presId="urn:microsoft.com/office/officeart/2018/2/layout/IconVerticalSolidList"/>
    <dgm:cxn modelId="{C44BDDFD-02E8-420D-AF84-C3A51246079A}" type="presParOf" srcId="{B3F84D78-EA08-4E5B-95A1-02586572F2E5}" destId="{3496E684-2C5B-4DBF-9505-75CE2C855933}" srcOrd="2" destOrd="0" presId="urn:microsoft.com/office/officeart/2018/2/layout/IconVerticalSolidList"/>
    <dgm:cxn modelId="{2A1D6BA5-BEB0-44C1-B538-A0C542A4C554}" type="presParOf" srcId="{B3F84D78-EA08-4E5B-95A1-02586572F2E5}" destId="{022096AC-6A13-444D-AF15-F392A3D3648C}" srcOrd="3" destOrd="0" presId="urn:microsoft.com/office/officeart/2018/2/layout/IconVerticalSolidList"/>
    <dgm:cxn modelId="{019EC14E-B1F7-48B8-82C0-336DC6D2B1FE}" type="presParOf" srcId="{6BFC71D3-CC02-470F-A5AD-C56A9B70211C}" destId="{6865BC17-FBAA-40C7-88F5-ED59550067CB}" srcOrd="7" destOrd="0" presId="urn:microsoft.com/office/officeart/2018/2/layout/IconVerticalSolidList"/>
    <dgm:cxn modelId="{65BAEF04-712C-47DE-AC89-2F012395D124}" type="presParOf" srcId="{6BFC71D3-CC02-470F-A5AD-C56A9B70211C}" destId="{6AFFE186-877D-415D-BBD1-D9EFBBFF4ED2}" srcOrd="8" destOrd="0" presId="urn:microsoft.com/office/officeart/2018/2/layout/IconVerticalSolidList"/>
    <dgm:cxn modelId="{994AA13F-CAAE-4472-B253-59FE421233BB}" type="presParOf" srcId="{6AFFE186-877D-415D-BBD1-D9EFBBFF4ED2}" destId="{888906E7-C53D-42CF-904B-789DCBE0D075}" srcOrd="0" destOrd="0" presId="urn:microsoft.com/office/officeart/2018/2/layout/IconVerticalSolidList"/>
    <dgm:cxn modelId="{C1EAA6E3-8125-4E54-8FBB-C6D5340EDF7E}" type="presParOf" srcId="{6AFFE186-877D-415D-BBD1-D9EFBBFF4ED2}" destId="{31CDAEDE-456B-43D2-B9A7-ADC56E867982}" srcOrd="1" destOrd="0" presId="urn:microsoft.com/office/officeart/2018/2/layout/IconVerticalSolidList"/>
    <dgm:cxn modelId="{D8D1EDE4-C3D7-4942-8E6B-1EEA8B9B5356}" type="presParOf" srcId="{6AFFE186-877D-415D-BBD1-D9EFBBFF4ED2}" destId="{1437120C-A50A-440F-8B32-1E12748E5C22}" srcOrd="2" destOrd="0" presId="urn:microsoft.com/office/officeart/2018/2/layout/IconVerticalSolidList"/>
    <dgm:cxn modelId="{763382FD-2094-4F84-A6BD-9B22600814DE}" type="presParOf" srcId="{6AFFE186-877D-415D-BBD1-D9EFBBFF4ED2}" destId="{7CFCA97C-FB3B-48B3-8402-9B6ED63BCDCF}" srcOrd="3" destOrd="0" presId="urn:microsoft.com/office/officeart/2018/2/layout/IconVerticalSolidList"/>
    <dgm:cxn modelId="{46257EBE-87C1-4D30-8E6D-0DD288981954}" type="presParOf" srcId="{6BFC71D3-CC02-470F-A5AD-C56A9B70211C}" destId="{62070F6D-E2C0-4505-9CC7-4CE4D6A8A57D}" srcOrd="9" destOrd="0" presId="urn:microsoft.com/office/officeart/2018/2/layout/IconVerticalSolidList"/>
    <dgm:cxn modelId="{08B174CD-BE62-4CA4-85B8-3DD5B89B1D43}" type="presParOf" srcId="{6BFC71D3-CC02-470F-A5AD-C56A9B70211C}" destId="{6C8CB6ED-9FCF-4CF7-9B78-7F333E665B97}" srcOrd="10" destOrd="0" presId="urn:microsoft.com/office/officeart/2018/2/layout/IconVerticalSolidList"/>
    <dgm:cxn modelId="{E3D651C6-C7D1-4BAE-B9C6-D10E2F7762DD}" type="presParOf" srcId="{6C8CB6ED-9FCF-4CF7-9B78-7F333E665B97}" destId="{0ECEA3A0-EFDD-4666-97CF-9088EC711300}" srcOrd="0" destOrd="0" presId="urn:microsoft.com/office/officeart/2018/2/layout/IconVerticalSolidList"/>
    <dgm:cxn modelId="{B59CB68F-A691-4175-848E-2C428AD570AE}" type="presParOf" srcId="{6C8CB6ED-9FCF-4CF7-9B78-7F333E665B97}" destId="{CE3E08A0-EE59-4C22-A4D0-7299CD9DF046}" srcOrd="1" destOrd="0" presId="urn:microsoft.com/office/officeart/2018/2/layout/IconVerticalSolidList"/>
    <dgm:cxn modelId="{937E474F-F288-4B8F-8408-091E000EE048}" type="presParOf" srcId="{6C8CB6ED-9FCF-4CF7-9B78-7F333E665B97}" destId="{4D8A9636-571E-4CD9-B7F9-5E37021E3630}" srcOrd="2" destOrd="0" presId="urn:microsoft.com/office/officeart/2018/2/layout/IconVerticalSolidList"/>
    <dgm:cxn modelId="{14274ED2-C72F-4F0E-B0E1-2DE70B1DBB71}" type="presParOf" srcId="{6C8CB6ED-9FCF-4CF7-9B78-7F333E665B97}" destId="{AB0CB007-2F2C-4C68-B696-8760A31EB64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A76756-D7E7-4F7C-8EAD-B0A391A80A50}"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5E53469E-0988-4F8D-8927-BC88E9AA0F47}">
      <dgm:prSet/>
      <dgm:spPr/>
      <dgm:t>
        <a:bodyPr/>
        <a:lstStyle/>
        <a:p>
          <a:r>
            <a:rPr lang="en-GB" b="1"/>
            <a:t>Interaction</a:t>
          </a:r>
          <a:r>
            <a:rPr lang="en-GB"/>
            <a:t> - how are the young people communicate within the group, are the quieter more reserved young people being included.</a:t>
          </a:r>
          <a:endParaRPr lang="en-US"/>
        </a:p>
      </dgm:t>
    </dgm:pt>
    <dgm:pt modelId="{A5F764F3-2C56-4742-8FF4-62FFDA6B3A1D}" type="parTrans" cxnId="{DFD08F1D-6999-4018-B994-172A277977A4}">
      <dgm:prSet/>
      <dgm:spPr/>
      <dgm:t>
        <a:bodyPr/>
        <a:lstStyle/>
        <a:p>
          <a:endParaRPr lang="en-US"/>
        </a:p>
      </dgm:t>
    </dgm:pt>
    <dgm:pt modelId="{00AF1D5A-5899-47DC-96DC-A5F849512432}" type="sibTrans" cxnId="{DFD08F1D-6999-4018-B994-172A277977A4}">
      <dgm:prSet/>
      <dgm:spPr/>
      <dgm:t>
        <a:bodyPr/>
        <a:lstStyle/>
        <a:p>
          <a:endParaRPr lang="en-US"/>
        </a:p>
      </dgm:t>
    </dgm:pt>
    <dgm:pt modelId="{C17BCF51-5840-4541-8497-4678762AD9DD}">
      <dgm:prSet/>
      <dgm:spPr/>
      <dgm:t>
        <a:bodyPr/>
        <a:lstStyle/>
        <a:p>
          <a:r>
            <a:rPr lang="en-GB" b="1"/>
            <a:t>Goal</a:t>
          </a:r>
          <a:r>
            <a:rPr lang="en-GB"/>
            <a:t> – What is the common goal that the group is trying to achieve / are all participants equally contributing /are all young people happy to contribute to the group activity.</a:t>
          </a:r>
          <a:endParaRPr lang="en-US"/>
        </a:p>
      </dgm:t>
    </dgm:pt>
    <dgm:pt modelId="{3F67B448-A5CF-44AE-B753-1F52A3FCE8BC}" type="parTrans" cxnId="{CCBF2E49-F301-4632-841D-AB4FDB2F8319}">
      <dgm:prSet/>
      <dgm:spPr/>
      <dgm:t>
        <a:bodyPr/>
        <a:lstStyle/>
        <a:p>
          <a:endParaRPr lang="en-US"/>
        </a:p>
      </dgm:t>
    </dgm:pt>
    <dgm:pt modelId="{776DFBE7-7957-4794-9C5F-576D3E8E05AF}" type="sibTrans" cxnId="{CCBF2E49-F301-4632-841D-AB4FDB2F8319}">
      <dgm:prSet/>
      <dgm:spPr/>
      <dgm:t>
        <a:bodyPr/>
        <a:lstStyle/>
        <a:p>
          <a:endParaRPr lang="en-US"/>
        </a:p>
      </dgm:t>
    </dgm:pt>
    <dgm:pt modelId="{53BA6DBE-3917-430E-9C7B-3E4F53C0E845}">
      <dgm:prSet/>
      <dgm:spPr/>
      <dgm:t>
        <a:bodyPr/>
        <a:lstStyle/>
        <a:p>
          <a:r>
            <a:rPr lang="en-GB" b="1"/>
            <a:t>Norms</a:t>
          </a:r>
          <a:r>
            <a:rPr lang="en-GB"/>
            <a:t> - What values have the group adopted, how are the groups decisions made.</a:t>
          </a:r>
          <a:endParaRPr lang="en-US"/>
        </a:p>
      </dgm:t>
    </dgm:pt>
    <dgm:pt modelId="{C46E8099-A956-40CD-B302-55FF17C43D63}" type="parTrans" cxnId="{D04F58F9-CF4D-4D47-81A4-A71A36EB6ABC}">
      <dgm:prSet/>
      <dgm:spPr/>
      <dgm:t>
        <a:bodyPr/>
        <a:lstStyle/>
        <a:p>
          <a:endParaRPr lang="en-US"/>
        </a:p>
      </dgm:t>
    </dgm:pt>
    <dgm:pt modelId="{48BFE8BF-A123-46D1-9CA1-651B8E906CA3}" type="sibTrans" cxnId="{D04F58F9-CF4D-4D47-81A4-A71A36EB6ABC}">
      <dgm:prSet/>
      <dgm:spPr/>
      <dgm:t>
        <a:bodyPr/>
        <a:lstStyle/>
        <a:p>
          <a:endParaRPr lang="en-US"/>
        </a:p>
      </dgm:t>
    </dgm:pt>
    <dgm:pt modelId="{86ABA32E-ED87-429B-8D20-785C23E73AC8}">
      <dgm:prSet/>
      <dgm:spPr/>
      <dgm:t>
        <a:bodyPr/>
        <a:lstStyle/>
        <a:p>
          <a:r>
            <a:rPr lang="en-GB" b="1"/>
            <a:t>Roles</a:t>
          </a:r>
          <a:r>
            <a:rPr lang="en-GB"/>
            <a:t> - what roles exist in the group, are some young people more confident than others, how aware are the young people of their roles, are they happy or do rules need to be changed.</a:t>
          </a:r>
          <a:endParaRPr lang="en-US"/>
        </a:p>
      </dgm:t>
    </dgm:pt>
    <dgm:pt modelId="{72422BBA-DF5B-44E4-AFD8-B7FCB15F4EE2}" type="parTrans" cxnId="{738D4D14-93C6-4F56-865A-FD00312436B5}">
      <dgm:prSet/>
      <dgm:spPr/>
      <dgm:t>
        <a:bodyPr/>
        <a:lstStyle/>
        <a:p>
          <a:endParaRPr lang="en-US"/>
        </a:p>
      </dgm:t>
    </dgm:pt>
    <dgm:pt modelId="{2CD08FE8-27BC-4684-836B-15144E4F1466}" type="sibTrans" cxnId="{738D4D14-93C6-4F56-865A-FD00312436B5}">
      <dgm:prSet/>
      <dgm:spPr/>
      <dgm:t>
        <a:bodyPr/>
        <a:lstStyle/>
        <a:p>
          <a:endParaRPr lang="en-US"/>
        </a:p>
      </dgm:t>
    </dgm:pt>
    <dgm:pt modelId="{FE503B7E-2E66-4D4D-BE9A-309FF0348658}">
      <dgm:prSet/>
      <dgm:spPr/>
      <dgm:t>
        <a:bodyPr/>
        <a:lstStyle/>
        <a:p>
          <a:r>
            <a:rPr lang="en-GB" b="1"/>
            <a:t>Relationships</a:t>
          </a:r>
          <a:r>
            <a:rPr lang="en-GB"/>
            <a:t> - what sort of relationships are being formed, are relationships being formed. Are these relationships helping the group.</a:t>
          </a:r>
          <a:endParaRPr lang="en-US"/>
        </a:p>
      </dgm:t>
    </dgm:pt>
    <dgm:pt modelId="{AA931578-E1C7-4450-9728-877A4B727669}" type="parTrans" cxnId="{6E61D06E-C0F3-49CD-8A20-5BA87F26BD83}">
      <dgm:prSet/>
      <dgm:spPr/>
      <dgm:t>
        <a:bodyPr/>
        <a:lstStyle/>
        <a:p>
          <a:endParaRPr lang="en-US"/>
        </a:p>
      </dgm:t>
    </dgm:pt>
    <dgm:pt modelId="{13170EF9-2CC3-47AB-8FFE-3EC1ED5A2690}" type="sibTrans" cxnId="{6E61D06E-C0F3-49CD-8A20-5BA87F26BD83}">
      <dgm:prSet/>
      <dgm:spPr/>
      <dgm:t>
        <a:bodyPr/>
        <a:lstStyle/>
        <a:p>
          <a:endParaRPr lang="en-US"/>
        </a:p>
      </dgm:t>
    </dgm:pt>
    <dgm:pt modelId="{6ADD34D1-59A2-4F81-B5AE-3EC2A6A32E28}" type="pres">
      <dgm:prSet presAssocID="{CFA76756-D7E7-4F7C-8EAD-B0A391A80A50}" presName="outerComposite" presStyleCnt="0">
        <dgm:presLayoutVars>
          <dgm:chMax val="5"/>
          <dgm:dir/>
          <dgm:resizeHandles val="exact"/>
        </dgm:presLayoutVars>
      </dgm:prSet>
      <dgm:spPr/>
    </dgm:pt>
    <dgm:pt modelId="{2062F89F-F811-4E28-B678-A4D3EEA5A318}" type="pres">
      <dgm:prSet presAssocID="{CFA76756-D7E7-4F7C-8EAD-B0A391A80A50}" presName="dummyMaxCanvas" presStyleCnt="0">
        <dgm:presLayoutVars/>
      </dgm:prSet>
      <dgm:spPr/>
    </dgm:pt>
    <dgm:pt modelId="{5133A421-ED7B-4756-BAB5-749F3C92DE11}" type="pres">
      <dgm:prSet presAssocID="{CFA76756-D7E7-4F7C-8EAD-B0A391A80A50}" presName="FiveNodes_1" presStyleLbl="node1" presStyleIdx="0" presStyleCnt="5">
        <dgm:presLayoutVars>
          <dgm:bulletEnabled val="1"/>
        </dgm:presLayoutVars>
      </dgm:prSet>
      <dgm:spPr/>
    </dgm:pt>
    <dgm:pt modelId="{AA4F34FD-052B-43AB-AC13-B6C70B620E19}" type="pres">
      <dgm:prSet presAssocID="{CFA76756-D7E7-4F7C-8EAD-B0A391A80A50}" presName="FiveNodes_2" presStyleLbl="node1" presStyleIdx="1" presStyleCnt="5">
        <dgm:presLayoutVars>
          <dgm:bulletEnabled val="1"/>
        </dgm:presLayoutVars>
      </dgm:prSet>
      <dgm:spPr/>
    </dgm:pt>
    <dgm:pt modelId="{DC4C570B-FF32-4579-94B8-9421ACC124F3}" type="pres">
      <dgm:prSet presAssocID="{CFA76756-D7E7-4F7C-8EAD-B0A391A80A50}" presName="FiveNodes_3" presStyleLbl="node1" presStyleIdx="2" presStyleCnt="5">
        <dgm:presLayoutVars>
          <dgm:bulletEnabled val="1"/>
        </dgm:presLayoutVars>
      </dgm:prSet>
      <dgm:spPr/>
    </dgm:pt>
    <dgm:pt modelId="{4E87ABD2-5FBF-4E00-9C43-8232A26D82E8}" type="pres">
      <dgm:prSet presAssocID="{CFA76756-D7E7-4F7C-8EAD-B0A391A80A50}" presName="FiveNodes_4" presStyleLbl="node1" presStyleIdx="3" presStyleCnt="5">
        <dgm:presLayoutVars>
          <dgm:bulletEnabled val="1"/>
        </dgm:presLayoutVars>
      </dgm:prSet>
      <dgm:spPr/>
    </dgm:pt>
    <dgm:pt modelId="{AF202E40-732D-41FF-A2C4-C47B1E64EB08}" type="pres">
      <dgm:prSet presAssocID="{CFA76756-D7E7-4F7C-8EAD-B0A391A80A50}" presName="FiveNodes_5" presStyleLbl="node1" presStyleIdx="4" presStyleCnt="5">
        <dgm:presLayoutVars>
          <dgm:bulletEnabled val="1"/>
        </dgm:presLayoutVars>
      </dgm:prSet>
      <dgm:spPr/>
    </dgm:pt>
    <dgm:pt modelId="{D7ED186A-1AA6-422C-A829-19E7141DD32E}" type="pres">
      <dgm:prSet presAssocID="{CFA76756-D7E7-4F7C-8EAD-B0A391A80A50}" presName="FiveConn_1-2" presStyleLbl="fgAccFollowNode1" presStyleIdx="0" presStyleCnt="4">
        <dgm:presLayoutVars>
          <dgm:bulletEnabled val="1"/>
        </dgm:presLayoutVars>
      </dgm:prSet>
      <dgm:spPr/>
    </dgm:pt>
    <dgm:pt modelId="{37869BD0-B4DC-442F-A762-943D84E0716B}" type="pres">
      <dgm:prSet presAssocID="{CFA76756-D7E7-4F7C-8EAD-B0A391A80A50}" presName="FiveConn_2-3" presStyleLbl="fgAccFollowNode1" presStyleIdx="1" presStyleCnt="4">
        <dgm:presLayoutVars>
          <dgm:bulletEnabled val="1"/>
        </dgm:presLayoutVars>
      </dgm:prSet>
      <dgm:spPr/>
    </dgm:pt>
    <dgm:pt modelId="{78E93471-E191-4F12-A479-913FB30D976A}" type="pres">
      <dgm:prSet presAssocID="{CFA76756-D7E7-4F7C-8EAD-B0A391A80A50}" presName="FiveConn_3-4" presStyleLbl="fgAccFollowNode1" presStyleIdx="2" presStyleCnt="4">
        <dgm:presLayoutVars>
          <dgm:bulletEnabled val="1"/>
        </dgm:presLayoutVars>
      </dgm:prSet>
      <dgm:spPr/>
    </dgm:pt>
    <dgm:pt modelId="{DFF900A0-6A93-4060-B120-8E7E3BA0F0BB}" type="pres">
      <dgm:prSet presAssocID="{CFA76756-D7E7-4F7C-8EAD-B0A391A80A50}" presName="FiveConn_4-5" presStyleLbl="fgAccFollowNode1" presStyleIdx="3" presStyleCnt="4">
        <dgm:presLayoutVars>
          <dgm:bulletEnabled val="1"/>
        </dgm:presLayoutVars>
      </dgm:prSet>
      <dgm:spPr/>
    </dgm:pt>
    <dgm:pt modelId="{0FA6E6F9-AB5B-492D-A093-93B84FE63B35}" type="pres">
      <dgm:prSet presAssocID="{CFA76756-D7E7-4F7C-8EAD-B0A391A80A50}" presName="FiveNodes_1_text" presStyleLbl="node1" presStyleIdx="4" presStyleCnt="5">
        <dgm:presLayoutVars>
          <dgm:bulletEnabled val="1"/>
        </dgm:presLayoutVars>
      </dgm:prSet>
      <dgm:spPr/>
    </dgm:pt>
    <dgm:pt modelId="{319A8F8A-4C30-4503-BEC7-95041392E37A}" type="pres">
      <dgm:prSet presAssocID="{CFA76756-D7E7-4F7C-8EAD-B0A391A80A50}" presName="FiveNodes_2_text" presStyleLbl="node1" presStyleIdx="4" presStyleCnt="5">
        <dgm:presLayoutVars>
          <dgm:bulletEnabled val="1"/>
        </dgm:presLayoutVars>
      </dgm:prSet>
      <dgm:spPr/>
    </dgm:pt>
    <dgm:pt modelId="{44F6ABC9-AF61-4109-BBBF-42B0CAD25E47}" type="pres">
      <dgm:prSet presAssocID="{CFA76756-D7E7-4F7C-8EAD-B0A391A80A50}" presName="FiveNodes_3_text" presStyleLbl="node1" presStyleIdx="4" presStyleCnt="5">
        <dgm:presLayoutVars>
          <dgm:bulletEnabled val="1"/>
        </dgm:presLayoutVars>
      </dgm:prSet>
      <dgm:spPr/>
    </dgm:pt>
    <dgm:pt modelId="{40469221-FD49-489D-9724-FD851ACF4C7A}" type="pres">
      <dgm:prSet presAssocID="{CFA76756-D7E7-4F7C-8EAD-B0A391A80A50}" presName="FiveNodes_4_text" presStyleLbl="node1" presStyleIdx="4" presStyleCnt="5">
        <dgm:presLayoutVars>
          <dgm:bulletEnabled val="1"/>
        </dgm:presLayoutVars>
      </dgm:prSet>
      <dgm:spPr/>
    </dgm:pt>
    <dgm:pt modelId="{657F7637-3447-4641-A439-3112BDA509F6}" type="pres">
      <dgm:prSet presAssocID="{CFA76756-D7E7-4F7C-8EAD-B0A391A80A50}" presName="FiveNodes_5_text" presStyleLbl="node1" presStyleIdx="4" presStyleCnt="5">
        <dgm:presLayoutVars>
          <dgm:bulletEnabled val="1"/>
        </dgm:presLayoutVars>
      </dgm:prSet>
      <dgm:spPr/>
    </dgm:pt>
  </dgm:ptLst>
  <dgm:cxnLst>
    <dgm:cxn modelId="{3C766C0F-80E0-4468-836C-1F0175A958AB}" type="presOf" srcId="{86ABA32E-ED87-429B-8D20-785C23E73AC8}" destId="{40469221-FD49-489D-9724-FD851ACF4C7A}" srcOrd="1" destOrd="0" presId="urn:microsoft.com/office/officeart/2005/8/layout/vProcess5"/>
    <dgm:cxn modelId="{738D4D14-93C6-4F56-865A-FD00312436B5}" srcId="{CFA76756-D7E7-4F7C-8EAD-B0A391A80A50}" destId="{86ABA32E-ED87-429B-8D20-785C23E73AC8}" srcOrd="3" destOrd="0" parTransId="{72422BBA-DF5B-44E4-AFD8-B7FCB15F4EE2}" sibTransId="{2CD08FE8-27BC-4684-836B-15144E4F1466}"/>
    <dgm:cxn modelId="{1B97CB1A-D9B2-4941-A96F-EA94E9985D46}" type="presOf" srcId="{FE503B7E-2E66-4D4D-BE9A-309FF0348658}" destId="{AF202E40-732D-41FF-A2C4-C47B1E64EB08}" srcOrd="0" destOrd="0" presId="urn:microsoft.com/office/officeart/2005/8/layout/vProcess5"/>
    <dgm:cxn modelId="{36CBE81A-3E2E-4766-927B-86F4A15B7789}" type="presOf" srcId="{48BFE8BF-A123-46D1-9CA1-651B8E906CA3}" destId="{78E93471-E191-4F12-A479-913FB30D976A}" srcOrd="0" destOrd="0" presId="urn:microsoft.com/office/officeart/2005/8/layout/vProcess5"/>
    <dgm:cxn modelId="{DFD08F1D-6999-4018-B994-172A277977A4}" srcId="{CFA76756-D7E7-4F7C-8EAD-B0A391A80A50}" destId="{5E53469E-0988-4F8D-8927-BC88E9AA0F47}" srcOrd="0" destOrd="0" parTransId="{A5F764F3-2C56-4742-8FF4-62FFDA6B3A1D}" sibTransId="{00AF1D5A-5899-47DC-96DC-A5F849512432}"/>
    <dgm:cxn modelId="{3B96001E-07B2-4EAA-B5B4-47ADC66349F2}" type="presOf" srcId="{86ABA32E-ED87-429B-8D20-785C23E73AC8}" destId="{4E87ABD2-5FBF-4E00-9C43-8232A26D82E8}" srcOrd="0" destOrd="0" presId="urn:microsoft.com/office/officeart/2005/8/layout/vProcess5"/>
    <dgm:cxn modelId="{655A7522-C41A-4CE4-B47A-E45E6AA95BA2}" type="presOf" srcId="{00AF1D5A-5899-47DC-96DC-A5F849512432}" destId="{D7ED186A-1AA6-422C-A829-19E7141DD32E}" srcOrd="0" destOrd="0" presId="urn:microsoft.com/office/officeart/2005/8/layout/vProcess5"/>
    <dgm:cxn modelId="{B844E234-387A-456A-B7D6-2F130CED94D5}" type="presOf" srcId="{C17BCF51-5840-4541-8497-4678762AD9DD}" destId="{319A8F8A-4C30-4503-BEC7-95041392E37A}" srcOrd="1" destOrd="0" presId="urn:microsoft.com/office/officeart/2005/8/layout/vProcess5"/>
    <dgm:cxn modelId="{DF79E05B-F6B9-4543-85EA-35C65C78F6E2}" type="presOf" srcId="{5E53469E-0988-4F8D-8927-BC88E9AA0F47}" destId="{0FA6E6F9-AB5B-492D-A093-93B84FE63B35}" srcOrd="1" destOrd="0" presId="urn:microsoft.com/office/officeart/2005/8/layout/vProcess5"/>
    <dgm:cxn modelId="{CCBF2E49-F301-4632-841D-AB4FDB2F8319}" srcId="{CFA76756-D7E7-4F7C-8EAD-B0A391A80A50}" destId="{C17BCF51-5840-4541-8497-4678762AD9DD}" srcOrd="1" destOrd="0" parTransId="{3F67B448-A5CF-44AE-B753-1F52A3FCE8BC}" sibTransId="{776DFBE7-7957-4794-9C5F-576D3E8E05AF}"/>
    <dgm:cxn modelId="{6E61D06E-C0F3-49CD-8A20-5BA87F26BD83}" srcId="{CFA76756-D7E7-4F7C-8EAD-B0A391A80A50}" destId="{FE503B7E-2E66-4D4D-BE9A-309FF0348658}" srcOrd="4" destOrd="0" parTransId="{AA931578-E1C7-4450-9728-877A4B727669}" sibTransId="{13170EF9-2CC3-47AB-8FFE-3EC1ED5A2690}"/>
    <dgm:cxn modelId="{2D275A89-C090-42F2-8527-C4CCC4F48D20}" type="presOf" srcId="{CFA76756-D7E7-4F7C-8EAD-B0A391A80A50}" destId="{6ADD34D1-59A2-4F81-B5AE-3EC2A6A32E28}" srcOrd="0" destOrd="0" presId="urn:microsoft.com/office/officeart/2005/8/layout/vProcess5"/>
    <dgm:cxn modelId="{9579538F-0D0B-4793-A30B-0648C815E848}" type="presOf" srcId="{2CD08FE8-27BC-4684-836B-15144E4F1466}" destId="{DFF900A0-6A93-4060-B120-8E7E3BA0F0BB}" srcOrd="0" destOrd="0" presId="urn:microsoft.com/office/officeart/2005/8/layout/vProcess5"/>
    <dgm:cxn modelId="{4FCD659E-654D-4846-9500-120B906FFB94}" type="presOf" srcId="{FE503B7E-2E66-4D4D-BE9A-309FF0348658}" destId="{657F7637-3447-4641-A439-3112BDA509F6}" srcOrd="1" destOrd="0" presId="urn:microsoft.com/office/officeart/2005/8/layout/vProcess5"/>
    <dgm:cxn modelId="{0573CAC3-2A7B-4BBE-99B0-11A667937879}" type="presOf" srcId="{53BA6DBE-3917-430E-9C7B-3E4F53C0E845}" destId="{DC4C570B-FF32-4579-94B8-9421ACC124F3}" srcOrd="0" destOrd="0" presId="urn:microsoft.com/office/officeart/2005/8/layout/vProcess5"/>
    <dgm:cxn modelId="{02E61DCA-6A0B-4D52-8018-3AD4560865A5}" type="presOf" srcId="{C17BCF51-5840-4541-8497-4678762AD9DD}" destId="{AA4F34FD-052B-43AB-AC13-B6C70B620E19}" srcOrd="0" destOrd="0" presId="urn:microsoft.com/office/officeart/2005/8/layout/vProcess5"/>
    <dgm:cxn modelId="{BC76CBDF-D74E-4E6D-BD39-C2A1213610C7}" type="presOf" srcId="{5E53469E-0988-4F8D-8927-BC88E9AA0F47}" destId="{5133A421-ED7B-4756-BAB5-749F3C92DE11}" srcOrd="0" destOrd="0" presId="urn:microsoft.com/office/officeart/2005/8/layout/vProcess5"/>
    <dgm:cxn modelId="{D04F58F9-CF4D-4D47-81A4-A71A36EB6ABC}" srcId="{CFA76756-D7E7-4F7C-8EAD-B0A391A80A50}" destId="{53BA6DBE-3917-430E-9C7B-3E4F53C0E845}" srcOrd="2" destOrd="0" parTransId="{C46E8099-A956-40CD-B302-55FF17C43D63}" sibTransId="{48BFE8BF-A123-46D1-9CA1-651B8E906CA3}"/>
    <dgm:cxn modelId="{6D1CF2FB-5177-4949-8401-392D593B3356}" type="presOf" srcId="{53BA6DBE-3917-430E-9C7B-3E4F53C0E845}" destId="{44F6ABC9-AF61-4109-BBBF-42B0CAD25E47}" srcOrd="1" destOrd="0" presId="urn:microsoft.com/office/officeart/2005/8/layout/vProcess5"/>
    <dgm:cxn modelId="{0DC41BFE-EF86-459A-A661-BEBFED736817}" type="presOf" srcId="{776DFBE7-7957-4794-9C5F-576D3E8E05AF}" destId="{37869BD0-B4DC-442F-A762-943D84E0716B}" srcOrd="0" destOrd="0" presId="urn:microsoft.com/office/officeart/2005/8/layout/vProcess5"/>
    <dgm:cxn modelId="{2C4534F1-AA66-4AE4-BDFA-1603A0A02044}" type="presParOf" srcId="{6ADD34D1-59A2-4F81-B5AE-3EC2A6A32E28}" destId="{2062F89F-F811-4E28-B678-A4D3EEA5A318}" srcOrd="0" destOrd="0" presId="urn:microsoft.com/office/officeart/2005/8/layout/vProcess5"/>
    <dgm:cxn modelId="{47D7AB2E-9D3E-4B1D-8EE1-F58820195D5B}" type="presParOf" srcId="{6ADD34D1-59A2-4F81-B5AE-3EC2A6A32E28}" destId="{5133A421-ED7B-4756-BAB5-749F3C92DE11}" srcOrd="1" destOrd="0" presId="urn:microsoft.com/office/officeart/2005/8/layout/vProcess5"/>
    <dgm:cxn modelId="{F1210211-872F-4843-91D1-9EF4108A0F83}" type="presParOf" srcId="{6ADD34D1-59A2-4F81-B5AE-3EC2A6A32E28}" destId="{AA4F34FD-052B-43AB-AC13-B6C70B620E19}" srcOrd="2" destOrd="0" presId="urn:microsoft.com/office/officeart/2005/8/layout/vProcess5"/>
    <dgm:cxn modelId="{A4CD5EE6-CCC1-4D47-A4B6-CB5FD5A47A63}" type="presParOf" srcId="{6ADD34D1-59A2-4F81-B5AE-3EC2A6A32E28}" destId="{DC4C570B-FF32-4579-94B8-9421ACC124F3}" srcOrd="3" destOrd="0" presId="urn:microsoft.com/office/officeart/2005/8/layout/vProcess5"/>
    <dgm:cxn modelId="{6D36F40F-AC7F-4A4B-BD44-1909FB2CB023}" type="presParOf" srcId="{6ADD34D1-59A2-4F81-B5AE-3EC2A6A32E28}" destId="{4E87ABD2-5FBF-4E00-9C43-8232A26D82E8}" srcOrd="4" destOrd="0" presId="urn:microsoft.com/office/officeart/2005/8/layout/vProcess5"/>
    <dgm:cxn modelId="{FC1CA666-C401-43D9-9C19-BBFB0459754D}" type="presParOf" srcId="{6ADD34D1-59A2-4F81-B5AE-3EC2A6A32E28}" destId="{AF202E40-732D-41FF-A2C4-C47B1E64EB08}" srcOrd="5" destOrd="0" presId="urn:microsoft.com/office/officeart/2005/8/layout/vProcess5"/>
    <dgm:cxn modelId="{60197D5D-F787-4CAC-B575-17AAB9EB94CC}" type="presParOf" srcId="{6ADD34D1-59A2-4F81-B5AE-3EC2A6A32E28}" destId="{D7ED186A-1AA6-422C-A829-19E7141DD32E}" srcOrd="6" destOrd="0" presId="urn:microsoft.com/office/officeart/2005/8/layout/vProcess5"/>
    <dgm:cxn modelId="{5BE066D9-0F10-4437-936F-AAC5C5055894}" type="presParOf" srcId="{6ADD34D1-59A2-4F81-B5AE-3EC2A6A32E28}" destId="{37869BD0-B4DC-442F-A762-943D84E0716B}" srcOrd="7" destOrd="0" presId="urn:microsoft.com/office/officeart/2005/8/layout/vProcess5"/>
    <dgm:cxn modelId="{DA34100E-0C7D-44EE-8CAF-3E5509B6F018}" type="presParOf" srcId="{6ADD34D1-59A2-4F81-B5AE-3EC2A6A32E28}" destId="{78E93471-E191-4F12-A479-913FB30D976A}" srcOrd="8" destOrd="0" presId="urn:microsoft.com/office/officeart/2005/8/layout/vProcess5"/>
    <dgm:cxn modelId="{06543E96-269D-46FD-AD41-06B2B9AC22C3}" type="presParOf" srcId="{6ADD34D1-59A2-4F81-B5AE-3EC2A6A32E28}" destId="{DFF900A0-6A93-4060-B120-8E7E3BA0F0BB}" srcOrd="9" destOrd="0" presId="urn:microsoft.com/office/officeart/2005/8/layout/vProcess5"/>
    <dgm:cxn modelId="{B9FC5D95-0287-4AAC-B3D4-BD4B3316642A}" type="presParOf" srcId="{6ADD34D1-59A2-4F81-B5AE-3EC2A6A32E28}" destId="{0FA6E6F9-AB5B-492D-A093-93B84FE63B35}" srcOrd="10" destOrd="0" presId="urn:microsoft.com/office/officeart/2005/8/layout/vProcess5"/>
    <dgm:cxn modelId="{15A8D2DC-4314-4CDB-94BD-E17DB021F486}" type="presParOf" srcId="{6ADD34D1-59A2-4F81-B5AE-3EC2A6A32E28}" destId="{319A8F8A-4C30-4503-BEC7-95041392E37A}" srcOrd="11" destOrd="0" presId="urn:microsoft.com/office/officeart/2005/8/layout/vProcess5"/>
    <dgm:cxn modelId="{5D9F21D9-10FD-4D49-9B24-A47A82705248}" type="presParOf" srcId="{6ADD34D1-59A2-4F81-B5AE-3EC2A6A32E28}" destId="{44F6ABC9-AF61-4109-BBBF-42B0CAD25E47}" srcOrd="12" destOrd="0" presId="urn:microsoft.com/office/officeart/2005/8/layout/vProcess5"/>
    <dgm:cxn modelId="{8B4F4E07-FBCE-45C2-980E-29452077B1DC}" type="presParOf" srcId="{6ADD34D1-59A2-4F81-B5AE-3EC2A6A32E28}" destId="{40469221-FD49-489D-9724-FD851ACF4C7A}" srcOrd="13" destOrd="0" presId="urn:microsoft.com/office/officeart/2005/8/layout/vProcess5"/>
    <dgm:cxn modelId="{995E28C7-6D04-455B-A7BE-2F2E9F458B98}" type="presParOf" srcId="{6ADD34D1-59A2-4F81-B5AE-3EC2A6A32E28}" destId="{657F7637-3447-4641-A439-3112BDA509F6}"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BB394C-F583-4DEC-9BB3-64C18C3ECA76}">
      <dsp:nvSpPr>
        <dsp:cNvPr id="0" name=""/>
        <dsp:cNvSpPr/>
      </dsp:nvSpPr>
      <dsp:spPr>
        <a:xfrm>
          <a:off x="0" y="1808"/>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473C57-1934-4FF6-899D-38832C489C05}">
      <dsp:nvSpPr>
        <dsp:cNvPr id="0" name=""/>
        <dsp:cNvSpPr/>
      </dsp:nvSpPr>
      <dsp:spPr>
        <a:xfrm>
          <a:off x="233059" y="175158"/>
          <a:ext cx="423745" cy="4237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3ED01A-EAAE-43E3-9202-3EB7475D3A6B}">
      <dsp:nvSpPr>
        <dsp:cNvPr id="0" name=""/>
        <dsp:cNvSpPr/>
      </dsp:nvSpPr>
      <dsp:spPr>
        <a:xfrm>
          <a:off x="889864" y="1808"/>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GB" sz="1900" kern="1200"/>
            <a:t>It is well planned and no need of any school system.</a:t>
          </a:r>
          <a:endParaRPr lang="en-US" sz="1900" kern="1200"/>
        </a:p>
      </dsp:txBody>
      <dsp:txXfrm>
        <a:off x="889864" y="1808"/>
        <a:ext cx="5355400" cy="770445"/>
      </dsp:txXfrm>
    </dsp:sp>
    <dsp:sp modelId="{A4433806-99BB-410C-B944-70A082EDD9C6}">
      <dsp:nvSpPr>
        <dsp:cNvPr id="0" name=""/>
        <dsp:cNvSpPr/>
      </dsp:nvSpPr>
      <dsp:spPr>
        <a:xfrm>
          <a:off x="0" y="964865"/>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55353A-95EC-428C-A3DD-4C5FB8D9C241}">
      <dsp:nvSpPr>
        <dsp:cNvPr id="0" name=""/>
        <dsp:cNvSpPr/>
      </dsp:nvSpPr>
      <dsp:spPr>
        <a:xfrm>
          <a:off x="233059" y="1138215"/>
          <a:ext cx="423745" cy="4237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D4CB26-2223-462D-9B24-CD64C3D1145D}">
      <dsp:nvSpPr>
        <dsp:cNvPr id="0" name=""/>
        <dsp:cNvSpPr/>
      </dsp:nvSpPr>
      <dsp:spPr>
        <a:xfrm>
          <a:off x="889864" y="964865"/>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GB" sz="1900" kern="1200"/>
            <a:t>A participatory learning system.</a:t>
          </a:r>
          <a:endParaRPr lang="en-US" sz="1900" kern="1200"/>
        </a:p>
      </dsp:txBody>
      <dsp:txXfrm>
        <a:off x="889864" y="964865"/>
        <a:ext cx="5355400" cy="770445"/>
      </dsp:txXfrm>
    </dsp:sp>
    <dsp:sp modelId="{D86CCCEE-91F8-42CF-B4E2-77EDDBBF01C3}">
      <dsp:nvSpPr>
        <dsp:cNvPr id="0" name=""/>
        <dsp:cNvSpPr/>
      </dsp:nvSpPr>
      <dsp:spPr>
        <a:xfrm>
          <a:off x="0" y="1927922"/>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30C67B-E42B-4666-9C5F-4A093C53878D}">
      <dsp:nvSpPr>
        <dsp:cNvPr id="0" name=""/>
        <dsp:cNvSpPr/>
      </dsp:nvSpPr>
      <dsp:spPr>
        <a:xfrm>
          <a:off x="233059" y="2101272"/>
          <a:ext cx="423745" cy="4237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92A3CE-2793-409B-99B8-D0C3CB7B566F}">
      <dsp:nvSpPr>
        <dsp:cNvPr id="0" name=""/>
        <dsp:cNvSpPr/>
      </dsp:nvSpPr>
      <dsp:spPr>
        <a:xfrm>
          <a:off x="889864" y="1927922"/>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GB" sz="1900" kern="1200"/>
            <a:t>It is open ended educational system.</a:t>
          </a:r>
          <a:endParaRPr lang="en-US" sz="1900" kern="1200"/>
        </a:p>
      </dsp:txBody>
      <dsp:txXfrm>
        <a:off x="889864" y="1927922"/>
        <a:ext cx="5355400" cy="770445"/>
      </dsp:txXfrm>
    </dsp:sp>
    <dsp:sp modelId="{8FAEA0FC-FD51-42BD-8F24-54B32C086AC4}">
      <dsp:nvSpPr>
        <dsp:cNvPr id="0" name=""/>
        <dsp:cNvSpPr/>
      </dsp:nvSpPr>
      <dsp:spPr>
        <a:xfrm>
          <a:off x="0" y="2890979"/>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4F93F2-C639-4CBF-9565-82B6D75E7D63}">
      <dsp:nvSpPr>
        <dsp:cNvPr id="0" name=""/>
        <dsp:cNvSpPr/>
      </dsp:nvSpPr>
      <dsp:spPr>
        <a:xfrm>
          <a:off x="233059" y="3064329"/>
          <a:ext cx="423745" cy="4237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2096AC-6A13-444D-AF15-F392A3D3648C}">
      <dsp:nvSpPr>
        <dsp:cNvPr id="0" name=""/>
        <dsp:cNvSpPr/>
      </dsp:nvSpPr>
      <dsp:spPr>
        <a:xfrm>
          <a:off x="889864" y="2890979"/>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GB" sz="1900" kern="1200"/>
            <a:t>No need for structured course and curriculum.</a:t>
          </a:r>
          <a:endParaRPr lang="en-US" sz="1900" kern="1200"/>
        </a:p>
      </dsp:txBody>
      <dsp:txXfrm>
        <a:off x="889864" y="2890979"/>
        <a:ext cx="5355400" cy="770445"/>
      </dsp:txXfrm>
    </dsp:sp>
    <dsp:sp modelId="{888906E7-C53D-42CF-904B-789DCBE0D075}">
      <dsp:nvSpPr>
        <dsp:cNvPr id="0" name=""/>
        <dsp:cNvSpPr/>
      </dsp:nvSpPr>
      <dsp:spPr>
        <a:xfrm>
          <a:off x="0" y="3854036"/>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CDAEDE-456B-43D2-B9A7-ADC56E867982}">
      <dsp:nvSpPr>
        <dsp:cNvPr id="0" name=""/>
        <dsp:cNvSpPr/>
      </dsp:nvSpPr>
      <dsp:spPr>
        <a:xfrm>
          <a:off x="233059" y="4027386"/>
          <a:ext cx="423745" cy="4237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FCA97C-FB3B-48B3-8402-9B6ED63BCDCF}">
      <dsp:nvSpPr>
        <dsp:cNvPr id="0" name=""/>
        <dsp:cNvSpPr/>
      </dsp:nvSpPr>
      <dsp:spPr>
        <a:xfrm>
          <a:off x="889864" y="3854036"/>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GB" sz="1900" kern="1200"/>
            <a:t>Age, Time, and curriculum flexibility.</a:t>
          </a:r>
          <a:endParaRPr lang="en-US" sz="1900" kern="1200"/>
        </a:p>
      </dsp:txBody>
      <dsp:txXfrm>
        <a:off x="889864" y="3854036"/>
        <a:ext cx="5355400" cy="770445"/>
      </dsp:txXfrm>
    </dsp:sp>
    <dsp:sp modelId="{0ECEA3A0-EFDD-4666-97CF-9088EC711300}">
      <dsp:nvSpPr>
        <dsp:cNvPr id="0" name=""/>
        <dsp:cNvSpPr/>
      </dsp:nvSpPr>
      <dsp:spPr>
        <a:xfrm>
          <a:off x="0" y="4817093"/>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3E08A0-EE59-4C22-A4D0-7299CD9DF046}">
      <dsp:nvSpPr>
        <dsp:cNvPr id="0" name=""/>
        <dsp:cNvSpPr/>
      </dsp:nvSpPr>
      <dsp:spPr>
        <a:xfrm>
          <a:off x="233059" y="4990443"/>
          <a:ext cx="423745" cy="42374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0CB007-2F2C-4C68-B696-8760A31EB647}">
      <dsp:nvSpPr>
        <dsp:cNvPr id="0" name=""/>
        <dsp:cNvSpPr/>
      </dsp:nvSpPr>
      <dsp:spPr>
        <a:xfrm>
          <a:off x="889864" y="4817093"/>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GB" sz="1900" kern="1200"/>
            <a:t>Involvement of both public and private sector in the process.</a:t>
          </a:r>
          <a:endParaRPr lang="en-US" sz="1900" kern="1200"/>
        </a:p>
      </dsp:txBody>
      <dsp:txXfrm>
        <a:off x="889864" y="4817093"/>
        <a:ext cx="5355400" cy="7704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33A421-ED7B-4756-BAB5-749F3C92DE11}">
      <dsp:nvSpPr>
        <dsp:cNvPr id="0" name=""/>
        <dsp:cNvSpPr/>
      </dsp:nvSpPr>
      <dsp:spPr>
        <a:xfrm>
          <a:off x="0" y="0"/>
          <a:ext cx="8414428" cy="75470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Interaction</a:t>
          </a:r>
          <a:r>
            <a:rPr lang="en-GB" sz="1400" kern="1200"/>
            <a:t> - how are the young people communicate within the group, are the quieter more reserved young people being included.</a:t>
          </a:r>
          <a:endParaRPr lang="en-US" sz="1400" kern="1200"/>
        </a:p>
      </dsp:txBody>
      <dsp:txXfrm>
        <a:off x="22105" y="22105"/>
        <a:ext cx="7511741" cy="710494"/>
      </dsp:txXfrm>
    </dsp:sp>
    <dsp:sp modelId="{AA4F34FD-052B-43AB-AC13-B6C70B620E19}">
      <dsp:nvSpPr>
        <dsp:cNvPr id="0" name=""/>
        <dsp:cNvSpPr/>
      </dsp:nvSpPr>
      <dsp:spPr>
        <a:xfrm>
          <a:off x="628350" y="859525"/>
          <a:ext cx="8414428" cy="754704"/>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Goal</a:t>
          </a:r>
          <a:r>
            <a:rPr lang="en-GB" sz="1400" kern="1200"/>
            <a:t> – What is the common goal that the group is trying to achieve / are all participants equally contributing /are all young people happy to contribute to the group activity.</a:t>
          </a:r>
          <a:endParaRPr lang="en-US" sz="1400" kern="1200"/>
        </a:p>
      </dsp:txBody>
      <dsp:txXfrm>
        <a:off x="650455" y="881630"/>
        <a:ext cx="7251309" cy="710494"/>
      </dsp:txXfrm>
    </dsp:sp>
    <dsp:sp modelId="{DC4C570B-FF32-4579-94B8-9421ACC124F3}">
      <dsp:nvSpPr>
        <dsp:cNvPr id="0" name=""/>
        <dsp:cNvSpPr/>
      </dsp:nvSpPr>
      <dsp:spPr>
        <a:xfrm>
          <a:off x="1256700" y="1719050"/>
          <a:ext cx="8414428" cy="754704"/>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Norms</a:t>
          </a:r>
          <a:r>
            <a:rPr lang="en-GB" sz="1400" kern="1200"/>
            <a:t> - What values have the group adopted, how are the groups decisions made.</a:t>
          </a:r>
          <a:endParaRPr lang="en-US" sz="1400" kern="1200"/>
        </a:p>
      </dsp:txBody>
      <dsp:txXfrm>
        <a:off x="1278805" y="1741155"/>
        <a:ext cx="7251309" cy="710494"/>
      </dsp:txXfrm>
    </dsp:sp>
    <dsp:sp modelId="{4E87ABD2-5FBF-4E00-9C43-8232A26D82E8}">
      <dsp:nvSpPr>
        <dsp:cNvPr id="0" name=""/>
        <dsp:cNvSpPr/>
      </dsp:nvSpPr>
      <dsp:spPr>
        <a:xfrm>
          <a:off x="1885050" y="2578575"/>
          <a:ext cx="8414428" cy="754704"/>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Roles</a:t>
          </a:r>
          <a:r>
            <a:rPr lang="en-GB" sz="1400" kern="1200"/>
            <a:t> - what roles exist in the group, are some young people more confident than others, how aware are the young people of their roles, are they happy or do rules need to be changed.</a:t>
          </a:r>
          <a:endParaRPr lang="en-US" sz="1400" kern="1200"/>
        </a:p>
      </dsp:txBody>
      <dsp:txXfrm>
        <a:off x="1907155" y="2600680"/>
        <a:ext cx="7251309" cy="710494"/>
      </dsp:txXfrm>
    </dsp:sp>
    <dsp:sp modelId="{AF202E40-732D-41FF-A2C4-C47B1E64EB08}">
      <dsp:nvSpPr>
        <dsp:cNvPr id="0" name=""/>
        <dsp:cNvSpPr/>
      </dsp:nvSpPr>
      <dsp:spPr>
        <a:xfrm>
          <a:off x="2513400" y="3438100"/>
          <a:ext cx="8414428" cy="754704"/>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Relationships</a:t>
          </a:r>
          <a:r>
            <a:rPr lang="en-GB" sz="1400" kern="1200"/>
            <a:t> - what sort of relationships are being formed, are relationships being formed. Are these relationships helping the group.</a:t>
          </a:r>
          <a:endParaRPr lang="en-US" sz="1400" kern="1200"/>
        </a:p>
      </dsp:txBody>
      <dsp:txXfrm>
        <a:off x="2535505" y="3460205"/>
        <a:ext cx="7251309" cy="710494"/>
      </dsp:txXfrm>
    </dsp:sp>
    <dsp:sp modelId="{D7ED186A-1AA6-422C-A829-19E7141DD32E}">
      <dsp:nvSpPr>
        <dsp:cNvPr id="0" name=""/>
        <dsp:cNvSpPr/>
      </dsp:nvSpPr>
      <dsp:spPr>
        <a:xfrm>
          <a:off x="7923870" y="551353"/>
          <a:ext cx="490558" cy="49055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034246" y="551353"/>
        <a:ext cx="269806" cy="369145"/>
      </dsp:txXfrm>
    </dsp:sp>
    <dsp:sp modelId="{37869BD0-B4DC-442F-A762-943D84E0716B}">
      <dsp:nvSpPr>
        <dsp:cNvPr id="0" name=""/>
        <dsp:cNvSpPr/>
      </dsp:nvSpPr>
      <dsp:spPr>
        <a:xfrm>
          <a:off x="8552220" y="1410878"/>
          <a:ext cx="490558" cy="490558"/>
        </a:xfrm>
        <a:prstGeom prst="downArrow">
          <a:avLst>
            <a:gd name="adj1" fmla="val 55000"/>
            <a:gd name="adj2" fmla="val 45000"/>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62596" y="1410878"/>
        <a:ext cx="269806" cy="369145"/>
      </dsp:txXfrm>
    </dsp:sp>
    <dsp:sp modelId="{78E93471-E191-4F12-A479-913FB30D976A}">
      <dsp:nvSpPr>
        <dsp:cNvPr id="0" name=""/>
        <dsp:cNvSpPr/>
      </dsp:nvSpPr>
      <dsp:spPr>
        <a:xfrm>
          <a:off x="9180570" y="2257825"/>
          <a:ext cx="490558" cy="490558"/>
        </a:xfrm>
        <a:prstGeom prst="downArrow">
          <a:avLst>
            <a:gd name="adj1" fmla="val 55000"/>
            <a:gd name="adj2" fmla="val 45000"/>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290946" y="2257825"/>
        <a:ext cx="269806" cy="369145"/>
      </dsp:txXfrm>
    </dsp:sp>
    <dsp:sp modelId="{DFF900A0-6A93-4060-B120-8E7E3BA0F0BB}">
      <dsp:nvSpPr>
        <dsp:cNvPr id="0" name=""/>
        <dsp:cNvSpPr/>
      </dsp:nvSpPr>
      <dsp:spPr>
        <a:xfrm>
          <a:off x="9808920" y="3125736"/>
          <a:ext cx="490558" cy="490558"/>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919296" y="3125736"/>
        <a:ext cx="269806" cy="36914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7FD61-E17F-9A13-F227-9E15EB6872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4D423EC-9C90-C8B7-5E4D-50A5400A50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918D220-E25E-7F29-AFC1-A064016D17B6}"/>
              </a:ext>
            </a:extLst>
          </p:cNvPr>
          <p:cNvSpPr>
            <a:spLocks noGrp="1"/>
          </p:cNvSpPr>
          <p:nvPr>
            <p:ph type="dt" sz="half" idx="10"/>
          </p:nvPr>
        </p:nvSpPr>
        <p:spPr/>
        <p:txBody>
          <a:bodyPr/>
          <a:lstStyle/>
          <a:p>
            <a:fld id="{A1ADD00A-D988-4DF7-886F-1FD2403262DE}" type="datetimeFigureOut">
              <a:rPr lang="en-GB" smtClean="0"/>
              <a:t>26/10/2023</a:t>
            </a:fld>
            <a:endParaRPr lang="en-GB"/>
          </a:p>
        </p:txBody>
      </p:sp>
      <p:sp>
        <p:nvSpPr>
          <p:cNvPr id="5" name="Footer Placeholder 4">
            <a:extLst>
              <a:ext uri="{FF2B5EF4-FFF2-40B4-BE49-F238E27FC236}">
                <a16:creationId xmlns:a16="http://schemas.microsoft.com/office/drawing/2014/main" id="{001D55E7-B60F-6025-280F-C4443E9A4F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58C074-CF69-3B30-D810-8A364E02E6E2}"/>
              </a:ext>
            </a:extLst>
          </p:cNvPr>
          <p:cNvSpPr>
            <a:spLocks noGrp="1"/>
          </p:cNvSpPr>
          <p:nvPr>
            <p:ph type="sldNum" sz="quarter" idx="12"/>
          </p:nvPr>
        </p:nvSpPr>
        <p:spPr/>
        <p:txBody>
          <a:bodyPr/>
          <a:lstStyle/>
          <a:p>
            <a:fld id="{688DE85D-CBE0-4BAC-8CFA-1538C1B1D08D}" type="slidenum">
              <a:rPr lang="en-GB" smtClean="0"/>
              <a:t>‹#›</a:t>
            </a:fld>
            <a:endParaRPr lang="en-GB"/>
          </a:p>
        </p:txBody>
      </p:sp>
    </p:spTree>
    <p:extLst>
      <p:ext uri="{BB962C8B-B14F-4D97-AF65-F5344CB8AC3E}">
        <p14:creationId xmlns:p14="http://schemas.microsoft.com/office/powerpoint/2010/main" val="29081482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2F527-CC71-FD64-6C3B-E7FB87EABC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A23CA9-4387-42DA-946E-D3492BB0E60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861A63-143E-21F9-F3F5-1B8F9DB401FD}"/>
              </a:ext>
            </a:extLst>
          </p:cNvPr>
          <p:cNvSpPr>
            <a:spLocks noGrp="1"/>
          </p:cNvSpPr>
          <p:nvPr>
            <p:ph type="dt" sz="half" idx="10"/>
          </p:nvPr>
        </p:nvSpPr>
        <p:spPr/>
        <p:txBody>
          <a:bodyPr/>
          <a:lstStyle/>
          <a:p>
            <a:fld id="{A1ADD00A-D988-4DF7-886F-1FD2403262DE}" type="datetimeFigureOut">
              <a:rPr lang="en-GB" smtClean="0"/>
              <a:t>26/10/2023</a:t>
            </a:fld>
            <a:endParaRPr lang="en-GB"/>
          </a:p>
        </p:txBody>
      </p:sp>
      <p:sp>
        <p:nvSpPr>
          <p:cNvPr id="5" name="Footer Placeholder 4">
            <a:extLst>
              <a:ext uri="{FF2B5EF4-FFF2-40B4-BE49-F238E27FC236}">
                <a16:creationId xmlns:a16="http://schemas.microsoft.com/office/drawing/2014/main" id="{F20AFFFA-979A-237C-600E-EE073A079D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DEC8D8-E2BD-6632-F502-2BD0C7E5DF6A}"/>
              </a:ext>
            </a:extLst>
          </p:cNvPr>
          <p:cNvSpPr>
            <a:spLocks noGrp="1"/>
          </p:cNvSpPr>
          <p:nvPr>
            <p:ph type="sldNum" sz="quarter" idx="12"/>
          </p:nvPr>
        </p:nvSpPr>
        <p:spPr/>
        <p:txBody>
          <a:bodyPr/>
          <a:lstStyle/>
          <a:p>
            <a:fld id="{688DE85D-CBE0-4BAC-8CFA-1538C1B1D08D}" type="slidenum">
              <a:rPr lang="en-GB" smtClean="0"/>
              <a:t>‹#›</a:t>
            </a:fld>
            <a:endParaRPr lang="en-GB"/>
          </a:p>
        </p:txBody>
      </p:sp>
    </p:spTree>
    <p:extLst>
      <p:ext uri="{BB962C8B-B14F-4D97-AF65-F5344CB8AC3E}">
        <p14:creationId xmlns:p14="http://schemas.microsoft.com/office/powerpoint/2010/main" val="2138449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1DDBF-B374-73F3-1CF1-75C52E0BF60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B104A53-AEDE-7D2B-426F-6804E794C8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AC3F132-B141-7B34-FF89-9A220FA87489}"/>
              </a:ext>
            </a:extLst>
          </p:cNvPr>
          <p:cNvSpPr>
            <a:spLocks noGrp="1"/>
          </p:cNvSpPr>
          <p:nvPr>
            <p:ph type="dt" sz="half" idx="10"/>
          </p:nvPr>
        </p:nvSpPr>
        <p:spPr/>
        <p:txBody>
          <a:bodyPr/>
          <a:lstStyle/>
          <a:p>
            <a:fld id="{A1ADD00A-D988-4DF7-886F-1FD2403262DE}" type="datetimeFigureOut">
              <a:rPr lang="en-GB" smtClean="0"/>
              <a:t>26/10/2023</a:t>
            </a:fld>
            <a:endParaRPr lang="en-GB"/>
          </a:p>
        </p:txBody>
      </p:sp>
      <p:sp>
        <p:nvSpPr>
          <p:cNvPr id="5" name="Footer Placeholder 4">
            <a:extLst>
              <a:ext uri="{FF2B5EF4-FFF2-40B4-BE49-F238E27FC236}">
                <a16:creationId xmlns:a16="http://schemas.microsoft.com/office/drawing/2014/main" id="{72FBB9B2-40B0-768D-A652-5FB22A6FCB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5C12FC-A9B9-C5D7-FFCA-3BA3E73350DB}"/>
              </a:ext>
            </a:extLst>
          </p:cNvPr>
          <p:cNvSpPr>
            <a:spLocks noGrp="1"/>
          </p:cNvSpPr>
          <p:nvPr>
            <p:ph type="sldNum" sz="quarter" idx="12"/>
          </p:nvPr>
        </p:nvSpPr>
        <p:spPr/>
        <p:txBody>
          <a:bodyPr/>
          <a:lstStyle/>
          <a:p>
            <a:fld id="{688DE85D-CBE0-4BAC-8CFA-1538C1B1D08D}" type="slidenum">
              <a:rPr lang="en-GB" smtClean="0"/>
              <a:t>‹#›</a:t>
            </a:fld>
            <a:endParaRPr lang="en-GB"/>
          </a:p>
        </p:txBody>
      </p:sp>
    </p:spTree>
    <p:extLst>
      <p:ext uri="{BB962C8B-B14F-4D97-AF65-F5344CB8AC3E}">
        <p14:creationId xmlns:p14="http://schemas.microsoft.com/office/powerpoint/2010/main" val="2219587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3AA1B-152A-F036-3AA3-5D2FE40C231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67EC44-B1CB-3F70-7440-4A5391ADEB7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767CC31-EF5F-224D-9A89-DD824B475F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0785F37-99BF-D19C-CAF8-E353F8CAB096}"/>
              </a:ext>
            </a:extLst>
          </p:cNvPr>
          <p:cNvSpPr>
            <a:spLocks noGrp="1"/>
          </p:cNvSpPr>
          <p:nvPr>
            <p:ph type="dt" sz="half" idx="10"/>
          </p:nvPr>
        </p:nvSpPr>
        <p:spPr/>
        <p:txBody>
          <a:bodyPr/>
          <a:lstStyle/>
          <a:p>
            <a:fld id="{A1ADD00A-D988-4DF7-886F-1FD2403262DE}" type="datetimeFigureOut">
              <a:rPr lang="en-GB" smtClean="0"/>
              <a:t>26/10/2023</a:t>
            </a:fld>
            <a:endParaRPr lang="en-GB"/>
          </a:p>
        </p:txBody>
      </p:sp>
      <p:sp>
        <p:nvSpPr>
          <p:cNvPr id="6" name="Footer Placeholder 5">
            <a:extLst>
              <a:ext uri="{FF2B5EF4-FFF2-40B4-BE49-F238E27FC236}">
                <a16:creationId xmlns:a16="http://schemas.microsoft.com/office/drawing/2014/main" id="{9DF3FD43-7E2E-89CD-1334-A5F06CCDC9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8B2924-F7F0-7729-2ABB-F20F124EFE1E}"/>
              </a:ext>
            </a:extLst>
          </p:cNvPr>
          <p:cNvSpPr>
            <a:spLocks noGrp="1"/>
          </p:cNvSpPr>
          <p:nvPr>
            <p:ph type="sldNum" sz="quarter" idx="12"/>
          </p:nvPr>
        </p:nvSpPr>
        <p:spPr/>
        <p:txBody>
          <a:bodyPr/>
          <a:lstStyle/>
          <a:p>
            <a:fld id="{688DE85D-CBE0-4BAC-8CFA-1538C1B1D08D}" type="slidenum">
              <a:rPr lang="en-GB" smtClean="0"/>
              <a:t>‹#›</a:t>
            </a:fld>
            <a:endParaRPr lang="en-GB"/>
          </a:p>
        </p:txBody>
      </p:sp>
    </p:spTree>
    <p:extLst>
      <p:ext uri="{BB962C8B-B14F-4D97-AF65-F5344CB8AC3E}">
        <p14:creationId xmlns:p14="http://schemas.microsoft.com/office/powerpoint/2010/main" val="23794824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A7F34-CC1F-1205-A4E3-4FE4D8FC4CA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893185-9E5A-2D3E-46CE-7369DD9705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929717-74FD-7BAC-E29E-A0F859B5B2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260B003-36D1-5EEF-A0ED-42C94E07DA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6ADC4C-83CB-13B4-DFAD-D15D1282D5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E816F3-9898-AB76-9E4A-33E0021C39C1}"/>
              </a:ext>
            </a:extLst>
          </p:cNvPr>
          <p:cNvSpPr>
            <a:spLocks noGrp="1"/>
          </p:cNvSpPr>
          <p:nvPr>
            <p:ph type="dt" sz="half" idx="10"/>
          </p:nvPr>
        </p:nvSpPr>
        <p:spPr/>
        <p:txBody>
          <a:bodyPr/>
          <a:lstStyle/>
          <a:p>
            <a:fld id="{A1ADD00A-D988-4DF7-886F-1FD2403262DE}" type="datetimeFigureOut">
              <a:rPr lang="en-GB" smtClean="0"/>
              <a:t>26/10/2023</a:t>
            </a:fld>
            <a:endParaRPr lang="en-GB"/>
          </a:p>
        </p:txBody>
      </p:sp>
      <p:sp>
        <p:nvSpPr>
          <p:cNvPr id="8" name="Footer Placeholder 7">
            <a:extLst>
              <a:ext uri="{FF2B5EF4-FFF2-40B4-BE49-F238E27FC236}">
                <a16:creationId xmlns:a16="http://schemas.microsoft.com/office/drawing/2014/main" id="{755ACF83-70A6-64D9-74C4-A96E363A534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929AF2-DB3A-4527-E49E-5463AFD69D0E}"/>
              </a:ext>
            </a:extLst>
          </p:cNvPr>
          <p:cNvSpPr>
            <a:spLocks noGrp="1"/>
          </p:cNvSpPr>
          <p:nvPr>
            <p:ph type="sldNum" sz="quarter" idx="12"/>
          </p:nvPr>
        </p:nvSpPr>
        <p:spPr/>
        <p:txBody>
          <a:bodyPr/>
          <a:lstStyle/>
          <a:p>
            <a:fld id="{688DE85D-CBE0-4BAC-8CFA-1538C1B1D08D}" type="slidenum">
              <a:rPr lang="en-GB" smtClean="0"/>
              <a:t>‹#›</a:t>
            </a:fld>
            <a:endParaRPr lang="en-GB"/>
          </a:p>
        </p:txBody>
      </p:sp>
    </p:spTree>
    <p:extLst>
      <p:ext uri="{BB962C8B-B14F-4D97-AF65-F5344CB8AC3E}">
        <p14:creationId xmlns:p14="http://schemas.microsoft.com/office/powerpoint/2010/main" val="15723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90347-8146-2FD9-5B06-8A82847C901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BB98F4D-5202-41C5-17FE-1C76A94FC0D5}"/>
              </a:ext>
            </a:extLst>
          </p:cNvPr>
          <p:cNvSpPr>
            <a:spLocks noGrp="1"/>
          </p:cNvSpPr>
          <p:nvPr>
            <p:ph type="dt" sz="half" idx="10"/>
          </p:nvPr>
        </p:nvSpPr>
        <p:spPr/>
        <p:txBody>
          <a:bodyPr/>
          <a:lstStyle/>
          <a:p>
            <a:fld id="{A1ADD00A-D988-4DF7-886F-1FD2403262DE}" type="datetimeFigureOut">
              <a:rPr lang="en-GB" smtClean="0"/>
              <a:t>26/10/2023</a:t>
            </a:fld>
            <a:endParaRPr lang="en-GB"/>
          </a:p>
        </p:txBody>
      </p:sp>
      <p:sp>
        <p:nvSpPr>
          <p:cNvPr id="4" name="Footer Placeholder 3">
            <a:extLst>
              <a:ext uri="{FF2B5EF4-FFF2-40B4-BE49-F238E27FC236}">
                <a16:creationId xmlns:a16="http://schemas.microsoft.com/office/drawing/2014/main" id="{6A880294-13F8-950F-676E-3372C0505CD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3B70935-7FD6-853E-26E9-3B938496216C}"/>
              </a:ext>
            </a:extLst>
          </p:cNvPr>
          <p:cNvSpPr>
            <a:spLocks noGrp="1"/>
          </p:cNvSpPr>
          <p:nvPr>
            <p:ph type="sldNum" sz="quarter" idx="12"/>
          </p:nvPr>
        </p:nvSpPr>
        <p:spPr/>
        <p:txBody>
          <a:bodyPr/>
          <a:lstStyle/>
          <a:p>
            <a:fld id="{688DE85D-CBE0-4BAC-8CFA-1538C1B1D08D}" type="slidenum">
              <a:rPr lang="en-GB" smtClean="0"/>
              <a:t>‹#›</a:t>
            </a:fld>
            <a:endParaRPr lang="en-GB"/>
          </a:p>
        </p:txBody>
      </p:sp>
    </p:spTree>
    <p:extLst>
      <p:ext uri="{BB962C8B-B14F-4D97-AF65-F5344CB8AC3E}">
        <p14:creationId xmlns:p14="http://schemas.microsoft.com/office/powerpoint/2010/main" val="12574694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DC3034-AC2B-2FD6-4AF3-3943E772EF8F}"/>
              </a:ext>
            </a:extLst>
          </p:cNvPr>
          <p:cNvSpPr>
            <a:spLocks noGrp="1"/>
          </p:cNvSpPr>
          <p:nvPr>
            <p:ph type="dt" sz="half" idx="10"/>
          </p:nvPr>
        </p:nvSpPr>
        <p:spPr/>
        <p:txBody>
          <a:bodyPr/>
          <a:lstStyle/>
          <a:p>
            <a:fld id="{A1ADD00A-D988-4DF7-886F-1FD2403262DE}" type="datetimeFigureOut">
              <a:rPr lang="en-GB" smtClean="0"/>
              <a:t>26/10/2023</a:t>
            </a:fld>
            <a:endParaRPr lang="en-GB"/>
          </a:p>
        </p:txBody>
      </p:sp>
      <p:sp>
        <p:nvSpPr>
          <p:cNvPr id="3" name="Footer Placeholder 2">
            <a:extLst>
              <a:ext uri="{FF2B5EF4-FFF2-40B4-BE49-F238E27FC236}">
                <a16:creationId xmlns:a16="http://schemas.microsoft.com/office/drawing/2014/main" id="{2291E88C-CECA-F821-CCB2-068DA08640D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46ACA7-6C5A-BBBC-FF2D-7898D29083D5}"/>
              </a:ext>
            </a:extLst>
          </p:cNvPr>
          <p:cNvSpPr>
            <a:spLocks noGrp="1"/>
          </p:cNvSpPr>
          <p:nvPr>
            <p:ph type="sldNum" sz="quarter" idx="12"/>
          </p:nvPr>
        </p:nvSpPr>
        <p:spPr/>
        <p:txBody>
          <a:bodyPr/>
          <a:lstStyle/>
          <a:p>
            <a:fld id="{688DE85D-CBE0-4BAC-8CFA-1538C1B1D08D}" type="slidenum">
              <a:rPr lang="en-GB" smtClean="0"/>
              <a:t>‹#›</a:t>
            </a:fld>
            <a:endParaRPr lang="en-GB"/>
          </a:p>
        </p:txBody>
      </p:sp>
    </p:spTree>
    <p:extLst>
      <p:ext uri="{BB962C8B-B14F-4D97-AF65-F5344CB8AC3E}">
        <p14:creationId xmlns:p14="http://schemas.microsoft.com/office/powerpoint/2010/main" val="3006591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B1603-F588-E764-5154-BD74FA9F2A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A00FE8-1540-81BA-AB67-94D3F01792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39F9DDE-2CD1-5A29-DC6F-F7D495118B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F691BF-AF27-B8ED-AE40-598D74AE72D6}"/>
              </a:ext>
            </a:extLst>
          </p:cNvPr>
          <p:cNvSpPr>
            <a:spLocks noGrp="1"/>
          </p:cNvSpPr>
          <p:nvPr>
            <p:ph type="dt" sz="half" idx="10"/>
          </p:nvPr>
        </p:nvSpPr>
        <p:spPr/>
        <p:txBody>
          <a:bodyPr/>
          <a:lstStyle/>
          <a:p>
            <a:fld id="{A1ADD00A-D988-4DF7-886F-1FD2403262DE}" type="datetimeFigureOut">
              <a:rPr lang="en-GB" smtClean="0"/>
              <a:t>26/10/2023</a:t>
            </a:fld>
            <a:endParaRPr lang="en-GB"/>
          </a:p>
        </p:txBody>
      </p:sp>
      <p:sp>
        <p:nvSpPr>
          <p:cNvPr id="6" name="Footer Placeholder 5">
            <a:extLst>
              <a:ext uri="{FF2B5EF4-FFF2-40B4-BE49-F238E27FC236}">
                <a16:creationId xmlns:a16="http://schemas.microsoft.com/office/drawing/2014/main" id="{8EC709C1-9481-7B7F-423B-B80E3F82E2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6C9C7A-7A71-9F15-6213-6012B994920F}"/>
              </a:ext>
            </a:extLst>
          </p:cNvPr>
          <p:cNvSpPr>
            <a:spLocks noGrp="1"/>
          </p:cNvSpPr>
          <p:nvPr>
            <p:ph type="sldNum" sz="quarter" idx="12"/>
          </p:nvPr>
        </p:nvSpPr>
        <p:spPr/>
        <p:txBody>
          <a:bodyPr/>
          <a:lstStyle/>
          <a:p>
            <a:fld id="{688DE85D-CBE0-4BAC-8CFA-1538C1B1D08D}" type="slidenum">
              <a:rPr lang="en-GB" smtClean="0"/>
              <a:t>‹#›</a:t>
            </a:fld>
            <a:endParaRPr lang="en-GB"/>
          </a:p>
        </p:txBody>
      </p:sp>
    </p:spTree>
    <p:extLst>
      <p:ext uri="{BB962C8B-B14F-4D97-AF65-F5344CB8AC3E}">
        <p14:creationId xmlns:p14="http://schemas.microsoft.com/office/powerpoint/2010/main" val="29980032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90A9E-886C-A5B4-8B45-47CAA6F9A8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9E17FEA-17BF-909B-4C05-72F5AEDEED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4143500-A188-37C6-7168-EF6BE0BAD5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D5677C-CF31-166D-8788-2C8579A1B6BF}"/>
              </a:ext>
            </a:extLst>
          </p:cNvPr>
          <p:cNvSpPr>
            <a:spLocks noGrp="1"/>
          </p:cNvSpPr>
          <p:nvPr>
            <p:ph type="dt" sz="half" idx="10"/>
          </p:nvPr>
        </p:nvSpPr>
        <p:spPr/>
        <p:txBody>
          <a:bodyPr/>
          <a:lstStyle/>
          <a:p>
            <a:fld id="{A1ADD00A-D988-4DF7-886F-1FD2403262DE}" type="datetimeFigureOut">
              <a:rPr lang="en-GB" smtClean="0"/>
              <a:t>26/10/2023</a:t>
            </a:fld>
            <a:endParaRPr lang="en-GB"/>
          </a:p>
        </p:txBody>
      </p:sp>
      <p:sp>
        <p:nvSpPr>
          <p:cNvPr id="6" name="Footer Placeholder 5">
            <a:extLst>
              <a:ext uri="{FF2B5EF4-FFF2-40B4-BE49-F238E27FC236}">
                <a16:creationId xmlns:a16="http://schemas.microsoft.com/office/drawing/2014/main" id="{B505AE90-C476-3409-28A0-EC4B7D7896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F01CE0-70B3-C327-2FCA-D1CD45188D84}"/>
              </a:ext>
            </a:extLst>
          </p:cNvPr>
          <p:cNvSpPr>
            <a:spLocks noGrp="1"/>
          </p:cNvSpPr>
          <p:nvPr>
            <p:ph type="sldNum" sz="quarter" idx="12"/>
          </p:nvPr>
        </p:nvSpPr>
        <p:spPr/>
        <p:txBody>
          <a:bodyPr/>
          <a:lstStyle/>
          <a:p>
            <a:fld id="{688DE85D-CBE0-4BAC-8CFA-1538C1B1D08D}" type="slidenum">
              <a:rPr lang="en-GB" smtClean="0"/>
              <a:t>‹#›</a:t>
            </a:fld>
            <a:endParaRPr lang="en-GB"/>
          </a:p>
        </p:txBody>
      </p:sp>
    </p:spTree>
    <p:extLst>
      <p:ext uri="{BB962C8B-B14F-4D97-AF65-F5344CB8AC3E}">
        <p14:creationId xmlns:p14="http://schemas.microsoft.com/office/powerpoint/2010/main" val="34371933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2C36F-0BA0-3ACC-BA71-A4C19DD5B09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72F01E-FDB7-F44A-F2DC-CD0D94BC6D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F32979-964D-2D5F-5FE7-659EC4292634}"/>
              </a:ext>
            </a:extLst>
          </p:cNvPr>
          <p:cNvSpPr>
            <a:spLocks noGrp="1"/>
          </p:cNvSpPr>
          <p:nvPr>
            <p:ph type="dt" sz="half" idx="10"/>
          </p:nvPr>
        </p:nvSpPr>
        <p:spPr/>
        <p:txBody>
          <a:bodyPr/>
          <a:lstStyle/>
          <a:p>
            <a:fld id="{A1ADD00A-D988-4DF7-886F-1FD2403262DE}" type="datetimeFigureOut">
              <a:rPr lang="en-GB" smtClean="0"/>
              <a:t>26/10/2023</a:t>
            </a:fld>
            <a:endParaRPr lang="en-GB"/>
          </a:p>
        </p:txBody>
      </p:sp>
      <p:sp>
        <p:nvSpPr>
          <p:cNvPr id="5" name="Footer Placeholder 4">
            <a:extLst>
              <a:ext uri="{FF2B5EF4-FFF2-40B4-BE49-F238E27FC236}">
                <a16:creationId xmlns:a16="http://schemas.microsoft.com/office/drawing/2014/main" id="{F161D6A0-B99F-6C1F-90F5-2556DCB6C0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CD09AC-7E45-2191-24FD-568DC08820C1}"/>
              </a:ext>
            </a:extLst>
          </p:cNvPr>
          <p:cNvSpPr>
            <a:spLocks noGrp="1"/>
          </p:cNvSpPr>
          <p:nvPr>
            <p:ph type="sldNum" sz="quarter" idx="12"/>
          </p:nvPr>
        </p:nvSpPr>
        <p:spPr/>
        <p:txBody>
          <a:bodyPr/>
          <a:lstStyle/>
          <a:p>
            <a:fld id="{688DE85D-CBE0-4BAC-8CFA-1538C1B1D08D}" type="slidenum">
              <a:rPr lang="en-GB" smtClean="0"/>
              <a:t>‹#›</a:t>
            </a:fld>
            <a:endParaRPr lang="en-GB"/>
          </a:p>
        </p:txBody>
      </p:sp>
    </p:spTree>
    <p:extLst>
      <p:ext uri="{BB962C8B-B14F-4D97-AF65-F5344CB8AC3E}">
        <p14:creationId xmlns:p14="http://schemas.microsoft.com/office/powerpoint/2010/main" val="1132364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90F448-E3D2-16E7-8799-9D3ECC37E6D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EE1DC1-61E3-AE71-2308-7F4494CCEE7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B4E0AF-844F-8516-5894-448249AEB043}"/>
              </a:ext>
            </a:extLst>
          </p:cNvPr>
          <p:cNvSpPr>
            <a:spLocks noGrp="1"/>
          </p:cNvSpPr>
          <p:nvPr>
            <p:ph type="dt" sz="half" idx="10"/>
          </p:nvPr>
        </p:nvSpPr>
        <p:spPr/>
        <p:txBody>
          <a:bodyPr/>
          <a:lstStyle/>
          <a:p>
            <a:fld id="{A1ADD00A-D988-4DF7-886F-1FD2403262DE}" type="datetimeFigureOut">
              <a:rPr lang="en-GB" smtClean="0"/>
              <a:t>26/10/2023</a:t>
            </a:fld>
            <a:endParaRPr lang="en-GB"/>
          </a:p>
        </p:txBody>
      </p:sp>
      <p:sp>
        <p:nvSpPr>
          <p:cNvPr id="5" name="Footer Placeholder 4">
            <a:extLst>
              <a:ext uri="{FF2B5EF4-FFF2-40B4-BE49-F238E27FC236}">
                <a16:creationId xmlns:a16="http://schemas.microsoft.com/office/drawing/2014/main" id="{BCE4289E-AE78-363B-BD03-A565FF7EE9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3EE244-FE2C-642C-6C28-C913B0FD87F2}"/>
              </a:ext>
            </a:extLst>
          </p:cNvPr>
          <p:cNvSpPr>
            <a:spLocks noGrp="1"/>
          </p:cNvSpPr>
          <p:nvPr>
            <p:ph type="sldNum" sz="quarter" idx="12"/>
          </p:nvPr>
        </p:nvSpPr>
        <p:spPr/>
        <p:txBody>
          <a:bodyPr/>
          <a:lstStyle/>
          <a:p>
            <a:fld id="{688DE85D-CBE0-4BAC-8CFA-1538C1B1D08D}" type="slidenum">
              <a:rPr lang="en-GB" smtClean="0"/>
              <a:t>‹#›</a:t>
            </a:fld>
            <a:endParaRPr lang="en-GB"/>
          </a:p>
        </p:txBody>
      </p:sp>
    </p:spTree>
    <p:extLst>
      <p:ext uri="{BB962C8B-B14F-4D97-AF65-F5344CB8AC3E}">
        <p14:creationId xmlns:p14="http://schemas.microsoft.com/office/powerpoint/2010/main" val="4073371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F074F0-D3C4-DD99-2932-78E99D19C4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5055C3-DDF8-2E84-46A8-B5A802454E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C2E77E-91C6-CD71-588C-B8CE2505EB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ADD00A-D988-4DF7-886F-1FD2403262DE}" type="datetimeFigureOut">
              <a:rPr lang="en-GB" smtClean="0"/>
              <a:t>26/10/2023</a:t>
            </a:fld>
            <a:endParaRPr lang="en-GB"/>
          </a:p>
        </p:txBody>
      </p:sp>
      <p:sp>
        <p:nvSpPr>
          <p:cNvPr id="5" name="Footer Placeholder 4">
            <a:extLst>
              <a:ext uri="{FF2B5EF4-FFF2-40B4-BE49-F238E27FC236}">
                <a16:creationId xmlns:a16="http://schemas.microsoft.com/office/drawing/2014/main" id="{445D7ED4-A0B3-A1BD-5AAF-A32A12C065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7EDC4BB-9E07-E761-7E3E-D91449BFC3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8DE85D-CBE0-4BAC-8CFA-1538C1B1D08D}" type="slidenum">
              <a:rPr lang="en-GB" smtClean="0"/>
              <a:t>‹#›</a:t>
            </a:fld>
            <a:endParaRPr lang="en-GB"/>
          </a:p>
        </p:txBody>
      </p:sp>
    </p:spTree>
    <p:extLst>
      <p:ext uri="{BB962C8B-B14F-4D97-AF65-F5344CB8AC3E}">
        <p14:creationId xmlns:p14="http://schemas.microsoft.com/office/powerpoint/2010/main" val="31989989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www.sciencephoto.com/media/1036097/view/group-of-teenagers"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foodboozeshoes.blogspot.com/2014/04/hens-day-out-at-zigis-cooking-school.html" TargetMode="External"/><Relationship Id="rId2" Type="http://schemas.openxmlformats.org/officeDocument/2006/relationships/image" Target="../media/image5.jp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hyperlink" Target="https://www.groundup.org.za/article/photos-capetownians-enjoy-sea-point-pavilion/" TargetMode="External"/><Relationship Id="rId2" Type="http://schemas.openxmlformats.org/officeDocument/2006/relationships/image" Target="../media/image18.jp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https://policyoptions.irpp.org/magazines/october-2016/unlocking-the-potential-of-campus-clubs/" TargetMode="External"/><Relationship Id="rId2" Type="http://schemas.openxmlformats.org/officeDocument/2006/relationships/image" Target="../media/image25.jpg"/><Relationship Id="rId1" Type="http://schemas.openxmlformats.org/officeDocument/2006/relationships/slideLayout" Target="../slideLayouts/slideLayout6.xml"/><Relationship Id="rId4" Type="http://schemas.openxmlformats.org/officeDocument/2006/relationships/hyperlink" Target="https://creativecommons.org/licenses/by-nd/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A14A48E-AD18-61A8-53DD-C9EC47E76D89}"/>
              </a:ext>
            </a:extLst>
          </p:cNvPr>
          <p:cNvSpPr>
            <a:spLocks noGrp="1"/>
          </p:cNvSpPr>
          <p:nvPr>
            <p:ph type="ctrTitle"/>
          </p:nvPr>
        </p:nvSpPr>
        <p:spPr>
          <a:xfrm>
            <a:off x="3315031" y="1380754"/>
            <a:ext cx="5561938" cy="2513516"/>
          </a:xfrm>
        </p:spPr>
        <p:txBody>
          <a:bodyPr>
            <a:normAutofit/>
          </a:bodyPr>
          <a:lstStyle/>
          <a:p>
            <a:r>
              <a:rPr lang="en-GB" sz="3300"/>
              <a:t>Counselling Skills, Mindfulness and Therapeutic Practice</a:t>
            </a:r>
            <a:br>
              <a:rPr lang="en-GB" sz="3300"/>
            </a:br>
            <a:br>
              <a:rPr lang="en-GB" sz="3300"/>
            </a:br>
            <a:r>
              <a:rPr lang="en-GB" sz="3300"/>
              <a:t>ECYW4004</a:t>
            </a:r>
          </a:p>
        </p:txBody>
      </p:sp>
      <p:sp>
        <p:nvSpPr>
          <p:cNvPr id="3" name="Subtitle 2">
            <a:extLst>
              <a:ext uri="{FF2B5EF4-FFF2-40B4-BE49-F238E27FC236}">
                <a16:creationId xmlns:a16="http://schemas.microsoft.com/office/drawing/2014/main" id="{FF54824D-755C-E338-A4B4-66BDAD8A30A5}"/>
              </a:ext>
            </a:extLst>
          </p:cNvPr>
          <p:cNvSpPr>
            <a:spLocks noGrp="1"/>
          </p:cNvSpPr>
          <p:nvPr>
            <p:ph type="subTitle" idx="1"/>
          </p:nvPr>
        </p:nvSpPr>
        <p:spPr>
          <a:xfrm>
            <a:off x="3315031" y="4076802"/>
            <a:ext cx="5561938" cy="1534587"/>
          </a:xfrm>
        </p:spPr>
        <p:txBody>
          <a:bodyPr>
            <a:normAutofit/>
          </a:bodyPr>
          <a:lstStyle/>
          <a:p>
            <a:endParaRPr lang="en-GB" dirty="0"/>
          </a:p>
          <a:p>
            <a:r>
              <a:rPr lang="en-GB" dirty="0"/>
              <a:t>Nichola Taylor</a:t>
            </a:r>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2361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3807BA-52FF-268D-5C72-C67BEBFB535C}"/>
              </a:ext>
            </a:extLst>
          </p:cNvPr>
          <p:cNvSpPr>
            <a:spLocks noGrp="1"/>
          </p:cNvSpPr>
          <p:nvPr>
            <p:ph type="title"/>
          </p:nvPr>
        </p:nvSpPr>
        <p:spPr>
          <a:xfrm>
            <a:off x="686834" y="1153572"/>
            <a:ext cx="3200400" cy="4461163"/>
          </a:xfrm>
        </p:spPr>
        <p:txBody>
          <a:bodyPr>
            <a:normAutofit/>
          </a:bodyPr>
          <a:lstStyle/>
          <a:p>
            <a:r>
              <a:rPr lang="en-GB">
                <a:solidFill>
                  <a:srgbClr val="FFFFFF"/>
                </a:solidFill>
              </a:rPr>
              <a:t>Content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6C27818-CCD3-4C01-48EA-73DAEC4C5EB6}"/>
              </a:ext>
            </a:extLst>
          </p:cNvPr>
          <p:cNvSpPr>
            <a:spLocks noGrp="1"/>
          </p:cNvSpPr>
          <p:nvPr>
            <p:ph idx="1"/>
          </p:nvPr>
        </p:nvSpPr>
        <p:spPr>
          <a:xfrm>
            <a:off x="4447308" y="591344"/>
            <a:ext cx="6906491" cy="5585619"/>
          </a:xfrm>
        </p:spPr>
        <p:txBody>
          <a:bodyPr anchor="ctr">
            <a:normAutofit/>
          </a:bodyPr>
          <a:lstStyle/>
          <a:p>
            <a:r>
              <a:rPr lang="en-GB" dirty="0"/>
              <a:t>Content</a:t>
            </a:r>
          </a:p>
          <a:p>
            <a:endParaRPr lang="en-GB" dirty="0"/>
          </a:p>
        </p:txBody>
      </p:sp>
    </p:spTree>
    <p:extLst>
      <p:ext uri="{BB962C8B-B14F-4D97-AF65-F5344CB8AC3E}">
        <p14:creationId xmlns:p14="http://schemas.microsoft.com/office/powerpoint/2010/main" val="10145705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Arc 14">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8582CE2-E6E9-6C1E-B583-71642F7FACD3}"/>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2000" kern="1200">
                <a:solidFill>
                  <a:schemeClr val="tx1"/>
                </a:solidFill>
                <a:latin typeface="+mj-lt"/>
                <a:ea typeface="+mj-ea"/>
                <a:cs typeface="+mj-cs"/>
              </a:rPr>
              <a:t>Introduction</a:t>
            </a:r>
            <a:br>
              <a:rPr lang="en-US" sz="2000" kern="1200">
                <a:solidFill>
                  <a:schemeClr val="tx1"/>
                </a:solidFill>
                <a:latin typeface="+mj-lt"/>
                <a:ea typeface="+mj-ea"/>
                <a:cs typeface="+mj-cs"/>
              </a:rPr>
            </a:br>
            <a:br>
              <a:rPr lang="en-US" sz="2000" kern="1200">
                <a:solidFill>
                  <a:schemeClr val="tx1"/>
                </a:solidFill>
                <a:latin typeface="+mj-lt"/>
                <a:ea typeface="+mj-ea"/>
                <a:cs typeface="+mj-cs"/>
              </a:rPr>
            </a:br>
            <a:br>
              <a:rPr lang="en-US" sz="2000" kern="1200">
                <a:solidFill>
                  <a:schemeClr val="tx1"/>
                </a:solidFill>
                <a:latin typeface="+mj-lt"/>
                <a:ea typeface="+mj-ea"/>
                <a:cs typeface="+mj-cs"/>
              </a:rPr>
            </a:br>
            <a:r>
              <a:rPr lang="en-US" sz="2000" kern="1200">
                <a:solidFill>
                  <a:schemeClr val="tx1"/>
                </a:solidFill>
                <a:effectLst/>
                <a:latin typeface="+mj-lt"/>
                <a:ea typeface="+mj-ea"/>
                <a:cs typeface="+mj-cs"/>
              </a:rPr>
              <a:t>Today’s presentation will look at my understanding of youth work practice, demonstrate my ability to build meaningful relationships and to show what skills are needed to work with young people on a one-to-one basis or in a group setting.  </a:t>
            </a:r>
            <a:br>
              <a:rPr lang="en-US" sz="2000" kern="1200">
                <a:solidFill>
                  <a:schemeClr val="tx1"/>
                </a:solidFill>
                <a:effectLst/>
                <a:latin typeface="+mj-lt"/>
                <a:ea typeface="+mj-ea"/>
                <a:cs typeface="+mj-cs"/>
              </a:rPr>
            </a:br>
            <a:br>
              <a:rPr lang="en-US" sz="2000" kern="1200">
                <a:solidFill>
                  <a:schemeClr val="tx1"/>
                </a:solidFill>
                <a:latin typeface="+mj-lt"/>
                <a:ea typeface="+mj-ea"/>
                <a:cs typeface="+mj-cs"/>
              </a:rPr>
            </a:br>
            <a:endParaRPr lang="en-US" sz="2000" kern="1200">
              <a:solidFill>
                <a:schemeClr val="tx1"/>
              </a:solidFill>
              <a:latin typeface="+mj-lt"/>
              <a:ea typeface="+mj-ea"/>
              <a:cs typeface="+mj-cs"/>
            </a:endParaRPr>
          </a:p>
        </p:txBody>
      </p:sp>
    </p:spTree>
    <p:extLst>
      <p:ext uri="{BB962C8B-B14F-4D97-AF65-F5344CB8AC3E}">
        <p14:creationId xmlns:p14="http://schemas.microsoft.com/office/powerpoint/2010/main" val="4111947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D381FC8-CF72-CF3D-4F8B-18244AEB6AC0}"/>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kern="1200" dirty="0">
                <a:solidFill>
                  <a:schemeClr val="tx1"/>
                </a:solidFill>
                <a:latin typeface="+mj-lt"/>
                <a:ea typeface="+mj-ea"/>
                <a:cs typeface="+mj-cs"/>
              </a:rPr>
              <a:t>What is youth work</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CF3DA430-7E37-D59C-1F09-8B2F1B09BDBB}"/>
              </a:ext>
            </a:extLst>
          </p:cNvPr>
          <p:cNvSpPr txBox="1"/>
          <p:nvPr/>
        </p:nvSpPr>
        <p:spPr>
          <a:xfrm>
            <a:off x="838200" y="1825625"/>
            <a:ext cx="10515600" cy="4351338"/>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3600" dirty="0">
                <a:effectLst/>
              </a:rPr>
              <a:t>Mary Tyler describes the principles of youth work as “Enabling young people to develop holistically, working with them to facilitate their personal, social and educational development, to enable them to develop their voice, influence and place in society and to reach their full potential.” </a:t>
            </a:r>
          </a:p>
        </p:txBody>
      </p:sp>
    </p:spTree>
    <p:extLst>
      <p:ext uri="{BB962C8B-B14F-4D97-AF65-F5344CB8AC3E}">
        <p14:creationId xmlns:p14="http://schemas.microsoft.com/office/powerpoint/2010/main" val="1360391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 name="Rectangle 1047">
            <a:extLst>
              <a:ext uri="{FF2B5EF4-FFF2-40B4-BE49-F238E27FC236}">
                <a16:creationId xmlns:a16="http://schemas.microsoft.com/office/drawing/2014/main" id="{347D6575-0B06-40B2-9D0F-298202F6B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50" name="Arc 1049">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B587D5-D56C-40CF-3C58-5B681E3600A5}"/>
              </a:ext>
            </a:extLst>
          </p:cNvPr>
          <p:cNvSpPr>
            <a:spLocks noGrp="1"/>
          </p:cNvSpPr>
          <p:nvPr>
            <p:ph type="title"/>
          </p:nvPr>
        </p:nvSpPr>
        <p:spPr>
          <a:xfrm>
            <a:off x="892818" y="1370171"/>
            <a:ext cx="5085580" cy="2387600"/>
          </a:xfrm>
        </p:spPr>
        <p:txBody>
          <a:bodyPr vert="horz" lIns="91440" tIns="45720" rIns="91440" bIns="45720" rtlCol="0" anchor="b">
            <a:normAutofit/>
          </a:bodyPr>
          <a:lstStyle/>
          <a:p>
            <a:r>
              <a:rPr lang="en-US" sz="6000">
                <a:solidFill>
                  <a:schemeClr val="bg1"/>
                </a:solidFill>
              </a:rPr>
              <a:t>Communication</a:t>
            </a:r>
            <a:br>
              <a:rPr lang="en-US" sz="6000">
                <a:solidFill>
                  <a:schemeClr val="bg1"/>
                </a:solidFill>
              </a:rPr>
            </a:br>
            <a:endParaRPr lang="en-US" sz="6000">
              <a:solidFill>
                <a:schemeClr val="bg1"/>
              </a:solidFill>
            </a:endParaRPr>
          </a:p>
        </p:txBody>
      </p:sp>
      <p:sp>
        <p:nvSpPr>
          <p:cNvPr id="1052" name="Oval 1051">
            <a:extLst>
              <a:ext uri="{FF2B5EF4-FFF2-40B4-BE49-F238E27FC236}">
                <a16:creationId xmlns:a16="http://schemas.microsoft.com/office/drawing/2014/main" id="{CF8AD9F3-9AF6-494F-83A3-2F6775639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9802" y="832686"/>
            <a:ext cx="1104943" cy="107496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26" name="Picture 2" descr="My Learnings in Purposive Communication | by Lovely Cagulong | Medium">
            <a:extLst>
              <a:ext uri="{FF2B5EF4-FFF2-40B4-BE49-F238E27FC236}">
                <a16:creationId xmlns:a16="http://schemas.microsoft.com/office/drawing/2014/main" id="{3FD6565A-F227-DF68-B72C-749F8645634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492" r="3434" b="2"/>
          <a:stretch/>
        </p:blipFill>
        <p:spPr bwMode="auto">
          <a:xfrm>
            <a:off x="6520859" y="795510"/>
            <a:ext cx="5137520" cy="5137520"/>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
        <p:nvSpPr>
          <p:cNvPr id="1054" name="Rectangle 1053">
            <a:extLst>
              <a:ext uri="{FF2B5EF4-FFF2-40B4-BE49-F238E27FC236}">
                <a16:creationId xmlns:a16="http://schemas.microsoft.com/office/drawing/2014/main" id="{0DA5DB8B-7E5C-4ABC-8069-A9A8806F3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2154" y="4925384"/>
            <a:ext cx="876704" cy="876704"/>
          </a:xfrm>
          <a:prstGeom prst="rect">
            <a:avLst/>
          </a:prstGeom>
          <a:noFill/>
          <a:ln w="127000">
            <a:solidFill>
              <a:schemeClr val="accent4"/>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880284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Rectangle 17">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70A4B5C9-1A6A-A55C-1E5D-EE22EA457E38}"/>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sz="5600" kern="1200">
                <a:solidFill>
                  <a:schemeClr val="tx1"/>
                </a:solidFill>
                <a:latin typeface="+mj-lt"/>
                <a:ea typeface="+mj-ea"/>
                <a:cs typeface="+mj-cs"/>
              </a:rPr>
              <a:t>Ways to work with young people</a:t>
            </a:r>
          </a:p>
        </p:txBody>
      </p:sp>
      <p:sp>
        <p:nvSpPr>
          <p:cNvPr id="22" name="Arc 21">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Oval 23">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16596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E07EBF-224D-F895-E7E7-C453643364C1}"/>
              </a:ext>
            </a:extLst>
          </p:cNvPr>
          <p:cNvSpPr>
            <a:spLocks noGrp="1"/>
          </p:cNvSpPr>
          <p:nvPr>
            <p:ph type="title"/>
          </p:nvPr>
        </p:nvSpPr>
        <p:spPr>
          <a:xfrm>
            <a:off x="640080" y="325369"/>
            <a:ext cx="4368602" cy="1956841"/>
          </a:xfrm>
        </p:spPr>
        <p:txBody>
          <a:bodyPr anchor="b">
            <a:normAutofit/>
          </a:bodyPr>
          <a:lstStyle/>
          <a:p>
            <a:r>
              <a:rPr lang="en-GB" sz="5400" dirty="0"/>
              <a:t>Youth work settings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3E519E-FE64-EEA0-9CC8-4B5C51538892}"/>
              </a:ext>
            </a:extLst>
          </p:cNvPr>
          <p:cNvSpPr>
            <a:spLocks noGrp="1"/>
          </p:cNvSpPr>
          <p:nvPr>
            <p:ph idx="1"/>
          </p:nvPr>
        </p:nvSpPr>
        <p:spPr>
          <a:xfrm>
            <a:off x="640080" y="2872899"/>
            <a:ext cx="4243589" cy="3320668"/>
          </a:xfrm>
        </p:spPr>
        <p:txBody>
          <a:bodyPr>
            <a:normAutofit/>
          </a:bodyPr>
          <a:lstStyle/>
          <a:p>
            <a:r>
              <a:rPr lang="en-GB" sz="2200" dirty="0"/>
              <a:t>One to one working</a:t>
            </a:r>
          </a:p>
          <a:p>
            <a:r>
              <a:rPr lang="en-GB" sz="2200" dirty="0"/>
              <a:t> Community Youth Work</a:t>
            </a:r>
          </a:p>
          <a:p>
            <a:r>
              <a:rPr lang="en-GB" sz="2200" dirty="0"/>
              <a:t>School based youth work</a:t>
            </a:r>
          </a:p>
          <a:p>
            <a:r>
              <a:rPr lang="en-GB" sz="2200" dirty="0"/>
              <a:t>Outreach</a:t>
            </a:r>
          </a:p>
          <a:p>
            <a:r>
              <a:rPr lang="en-GB" sz="2200" dirty="0"/>
              <a:t>Detached</a:t>
            </a:r>
          </a:p>
          <a:p>
            <a:r>
              <a:rPr lang="en-GB" sz="2200" dirty="0"/>
              <a:t>Youth Clubs</a:t>
            </a:r>
          </a:p>
          <a:p>
            <a:r>
              <a:rPr lang="en-GB" sz="2200" dirty="0"/>
              <a:t>Group Work </a:t>
            </a:r>
          </a:p>
          <a:p>
            <a:endParaRPr lang="en-GB" sz="2200" dirty="0"/>
          </a:p>
        </p:txBody>
      </p:sp>
      <p:pic>
        <p:nvPicPr>
          <p:cNvPr id="5" name="Picture 4" descr="A group of young people smiling&#10;&#10;Description automatically generated">
            <a:extLst>
              <a:ext uri="{FF2B5EF4-FFF2-40B4-BE49-F238E27FC236}">
                <a16:creationId xmlns:a16="http://schemas.microsoft.com/office/drawing/2014/main" id="{941D8EA5-4B49-A49C-4729-E78023DE9A3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841" r="1020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43828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301E07F-4F79-4B58-8698-EF24DC1E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Arc 17">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91583"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0" name="Oval 19">
            <a:extLst>
              <a:ext uri="{FF2B5EF4-FFF2-40B4-BE49-F238E27FC236}">
                <a16:creationId xmlns:a16="http://schemas.microsoft.com/office/drawing/2014/main" id="{9EE6F773-742A-491A-9A00-A2A150DF50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9419" y="366810"/>
            <a:ext cx="6124381" cy="612438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C38C38-2A76-A78B-878C-899310BB9EC6}"/>
              </a:ext>
            </a:extLst>
          </p:cNvPr>
          <p:cNvSpPr>
            <a:spLocks noGrp="1"/>
          </p:cNvSpPr>
          <p:nvPr>
            <p:ph type="title"/>
          </p:nvPr>
        </p:nvSpPr>
        <p:spPr>
          <a:xfrm>
            <a:off x="838200" y="647593"/>
            <a:ext cx="4467792" cy="1828321"/>
          </a:xfrm>
        </p:spPr>
        <p:txBody>
          <a:bodyPr vert="horz" lIns="91440" tIns="45720" rIns="91440" bIns="45720" rtlCol="0" anchor="b">
            <a:normAutofit/>
          </a:bodyPr>
          <a:lstStyle/>
          <a:p>
            <a:pPr algn="ctr"/>
            <a:r>
              <a:rPr lang="en-US" sz="6000" kern="1200">
                <a:solidFill>
                  <a:srgbClr val="FFFFFF"/>
                </a:solidFill>
                <a:latin typeface="+mj-lt"/>
                <a:ea typeface="+mj-ea"/>
                <a:cs typeface="+mj-cs"/>
              </a:rPr>
              <a:t>Group Work </a:t>
            </a:r>
          </a:p>
        </p:txBody>
      </p:sp>
      <p:pic>
        <p:nvPicPr>
          <p:cNvPr id="6" name="Graphic 5" descr="Users">
            <a:extLst>
              <a:ext uri="{FF2B5EF4-FFF2-40B4-BE49-F238E27FC236}">
                <a16:creationId xmlns:a16="http://schemas.microsoft.com/office/drawing/2014/main" id="{A57A7C78-4EFB-B02A-33E9-7BF61992B15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23623" y="1374798"/>
            <a:ext cx="4108404" cy="4108404"/>
          </a:xfrm>
          <a:custGeom>
            <a:avLst/>
            <a:gdLst/>
            <a:ahLst/>
            <a:cxnLst/>
            <a:rect l="l" t="t" r="r" b="b"/>
            <a:pathLst>
              <a:path w="4273177" h="4470400">
                <a:moveTo>
                  <a:pt x="75080" y="0"/>
                </a:moveTo>
                <a:lnTo>
                  <a:pt x="4198097" y="0"/>
                </a:lnTo>
                <a:cubicBezTo>
                  <a:pt x="4239563" y="0"/>
                  <a:pt x="4273177" y="33614"/>
                  <a:pt x="4273177" y="75080"/>
                </a:cubicBezTo>
                <a:lnTo>
                  <a:pt x="4273177" y="4395320"/>
                </a:lnTo>
                <a:cubicBezTo>
                  <a:pt x="4273177" y="4436786"/>
                  <a:pt x="4239563" y="4470400"/>
                  <a:pt x="4198097" y="4470400"/>
                </a:cubicBezTo>
                <a:lnTo>
                  <a:pt x="75080" y="4470400"/>
                </a:lnTo>
                <a:cubicBezTo>
                  <a:pt x="33614" y="4470400"/>
                  <a:pt x="0" y="4436786"/>
                  <a:pt x="0" y="4395320"/>
                </a:cubicBezTo>
                <a:lnTo>
                  <a:pt x="0" y="75080"/>
                </a:lnTo>
                <a:cubicBezTo>
                  <a:pt x="0" y="33614"/>
                  <a:pt x="33614" y="0"/>
                  <a:pt x="75080" y="0"/>
                </a:cubicBezTo>
                <a:close/>
              </a:path>
            </a:pathLst>
          </a:custGeom>
        </p:spPr>
      </p:pic>
    </p:spTree>
    <p:extLst>
      <p:ext uri="{BB962C8B-B14F-4D97-AF65-F5344CB8AC3E}">
        <p14:creationId xmlns:p14="http://schemas.microsoft.com/office/powerpoint/2010/main" val="3212247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28">
            <a:extLst>
              <a:ext uri="{FF2B5EF4-FFF2-40B4-BE49-F238E27FC236}">
                <a16:creationId xmlns:a16="http://schemas.microsoft.com/office/drawing/2014/main" id="{347D6575-0B06-40B2-9D0F-298202F6B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 name="Arc 30">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686B6BE-FC8F-5C1C-E687-1AE6B7FC9526}"/>
              </a:ext>
            </a:extLst>
          </p:cNvPr>
          <p:cNvSpPr>
            <a:spLocks noGrp="1"/>
          </p:cNvSpPr>
          <p:nvPr>
            <p:ph type="ctrTitle"/>
          </p:nvPr>
        </p:nvSpPr>
        <p:spPr>
          <a:xfrm>
            <a:off x="892818" y="1370171"/>
            <a:ext cx="5085580" cy="2387600"/>
          </a:xfrm>
        </p:spPr>
        <p:txBody>
          <a:bodyPr>
            <a:normAutofit/>
          </a:bodyPr>
          <a:lstStyle/>
          <a:p>
            <a:pPr algn="l"/>
            <a:r>
              <a:rPr lang="en-GB" sz="4700">
                <a:solidFill>
                  <a:schemeClr val="bg1"/>
                </a:solidFill>
              </a:rPr>
              <a:t>What is group work?	</a:t>
            </a:r>
            <a:br>
              <a:rPr lang="en-GB" sz="4700">
                <a:solidFill>
                  <a:schemeClr val="bg1"/>
                </a:solidFill>
              </a:rPr>
            </a:br>
            <a:r>
              <a:rPr lang="en-GB" sz="4700">
                <a:solidFill>
                  <a:schemeClr val="bg1"/>
                </a:solidFill>
              </a:rPr>
              <a:t>Why is it important.</a:t>
            </a:r>
          </a:p>
        </p:txBody>
      </p:sp>
      <p:sp>
        <p:nvSpPr>
          <p:cNvPr id="3" name="Subtitle 2">
            <a:extLst>
              <a:ext uri="{FF2B5EF4-FFF2-40B4-BE49-F238E27FC236}">
                <a16:creationId xmlns:a16="http://schemas.microsoft.com/office/drawing/2014/main" id="{266E43C3-6030-531E-1E79-42597E6CC7FE}"/>
              </a:ext>
            </a:extLst>
          </p:cNvPr>
          <p:cNvSpPr>
            <a:spLocks noGrp="1"/>
          </p:cNvSpPr>
          <p:nvPr>
            <p:ph type="subTitle" idx="1"/>
          </p:nvPr>
        </p:nvSpPr>
        <p:spPr>
          <a:xfrm>
            <a:off x="892818" y="3849845"/>
            <a:ext cx="5085580" cy="1881751"/>
          </a:xfrm>
        </p:spPr>
        <p:txBody>
          <a:bodyPr>
            <a:normAutofit/>
          </a:bodyPr>
          <a:lstStyle/>
          <a:p>
            <a:pPr algn="l"/>
            <a:endParaRPr lang="en-GB" dirty="0">
              <a:solidFill>
                <a:schemeClr val="bg1"/>
              </a:solidFill>
            </a:endParaRPr>
          </a:p>
        </p:txBody>
      </p:sp>
      <p:sp>
        <p:nvSpPr>
          <p:cNvPr id="38" name="Oval 32">
            <a:extLst>
              <a:ext uri="{FF2B5EF4-FFF2-40B4-BE49-F238E27FC236}">
                <a16:creationId xmlns:a16="http://schemas.microsoft.com/office/drawing/2014/main" id="{CF8AD9F3-9AF6-494F-83A3-2F6775639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9802" y="832686"/>
            <a:ext cx="1104943" cy="107496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A group of people in a kitchen&#10;&#10;Description automatically generated">
            <a:extLst>
              <a:ext uri="{FF2B5EF4-FFF2-40B4-BE49-F238E27FC236}">
                <a16:creationId xmlns:a16="http://schemas.microsoft.com/office/drawing/2014/main" id="{C01EB446-E37B-A351-07E2-9FE7A678500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967" r="23283"/>
          <a:stretch/>
        </p:blipFill>
        <p:spPr>
          <a:xfrm>
            <a:off x="6520859" y="795510"/>
            <a:ext cx="5137520" cy="5137520"/>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35" name="Rectangle 34">
            <a:extLst>
              <a:ext uri="{FF2B5EF4-FFF2-40B4-BE49-F238E27FC236}">
                <a16:creationId xmlns:a16="http://schemas.microsoft.com/office/drawing/2014/main" id="{0DA5DB8B-7E5C-4ABC-8069-A9A8806F3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2154" y="4925384"/>
            <a:ext cx="876704" cy="876704"/>
          </a:xfrm>
          <a:prstGeom prst="rect">
            <a:avLst/>
          </a:prstGeom>
          <a:noFill/>
          <a:ln w="127000">
            <a:solidFill>
              <a:schemeClr val="accent4"/>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3D92955-93B4-7866-0E8D-E98538F74278}"/>
              </a:ext>
            </a:extLst>
          </p:cNvPr>
          <p:cNvSpPr txBox="1"/>
          <p:nvPr/>
        </p:nvSpPr>
        <p:spPr>
          <a:xfrm>
            <a:off x="9732672" y="6657945"/>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foodboozeshoes.blogspot.com/2014/04/hens-day-out-at-zigis-cooking-school.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481064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00ED55-8A15-8253-1A9D-5B86EB95D5E5}"/>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2900" kern="1200">
                <a:solidFill>
                  <a:schemeClr val="tx1"/>
                </a:solidFill>
                <a:effectLst/>
                <a:latin typeface="+mj-lt"/>
                <a:ea typeface="+mj-ea"/>
                <a:cs typeface="+mj-cs"/>
              </a:rPr>
              <a:t>Group work theorists (Gordon, 1989: Hirsch, 2005: Milson, 1982) argue that young people learn best through 'informal social interaction' within groups, and there are emotional and biological benefits from being part of a group.</a:t>
            </a:r>
            <a:br>
              <a:rPr lang="en-US" sz="2900" kern="1200">
                <a:solidFill>
                  <a:schemeClr val="tx1"/>
                </a:solidFill>
                <a:effectLst/>
                <a:latin typeface="+mj-lt"/>
                <a:ea typeface="+mj-ea"/>
                <a:cs typeface="+mj-cs"/>
              </a:rPr>
            </a:br>
            <a:endParaRPr lang="en-US" sz="2900" kern="1200">
              <a:solidFill>
                <a:schemeClr val="tx1"/>
              </a:solidFill>
              <a:latin typeface="+mj-lt"/>
              <a:ea typeface="+mj-ea"/>
              <a:cs typeface="+mj-cs"/>
            </a:endParaRPr>
          </a:p>
        </p:txBody>
      </p:sp>
      <p:sp>
        <p:nvSpPr>
          <p:cNvPr id="3" name="Text Placeholder 2">
            <a:extLst>
              <a:ext uri="{FF2B5EF4-FFF2-40B4-BE49-F238E27FC236}">
                <a16:creationId xmlns:a16="http://schemas.microsoft.com/office/drawing/2014/main" id="{B7288519-866C-4830-B2A8-D776D5B4BEEC}"/>
              </a:ext>
            </a:extLst>
          </p:cNvPr>
          <p:cNvSpPr>
            <a:spLocks noGrp="1"/>
          </p:cNvSpPr>
          <p:nvPr>
            <p:ph type="body" idx="1"/>
          </p:nvPr>
        </p:nvSpPr>
        <p:spPr>
          <a:xfrm>
            <a:off x="4038600" y="4782320"/>
            <a:ext cx="7644627" cy="1329443"/>
          </a:xfrm>
        </p:spPr>
        <p:txBody>
          <a:bodyPr vert="horz" lIns="91440" tIns="45720" rIns="91440" bIns="45720" rtlCol="0">
            <a:normAutofit/>
          </a:bodyPr>
          <a:lstStyle/>
          <a:p>
            <a:pPr algn="r"/>
            <a:endParaRPr lang="en-US" sz="2400" kern="1200">
              <a:solidFill>
                <a:schemeClr val="tx1"/>
              </a:solidFill>
              <a:latin typeface="+mn-lt"/>
              <a:ea typeface="+mn-ea"/>
              <a:cs typeface="+mn-cs"/>
            </a:endParaRPr>
          </a:p>
        </p:txBody>
      </p:sp>
    </p:spTree>
    <p:extLst>
      <p:ext uri="{BB962C8B-B14F-4D97-AF65-F5344CB8AC3E}">
        <p14:creationId xmlns:p14="http://schemas.microsoft.com/office/powerpoint/2010/main" val="22368879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249AAB-552C-19A2-5A52-D876319A2A9E}"/>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Group work 	</a:t>
            </a:r>
          </a:p>
        </p:txBody>
      </p:sp>
      <p:sp>
        <p:nvSpPr>
          <p:cNvPr id="3" name="Content Placeholder 2">
            <a:extLst>
              <a:ext uri="{FF2B5EF4-FFF2-40B4-BE49-F238E27FC236}">
                <a16:creationId xmlns:a16="http://schemas.microsoft.com/office/drawing/2014/main" id="{51DB8C28-D0FF-7544-6445-FDA9326A686B}"/>
              </a:ext>
            </a:extLst>
          </p:cNvPr>
          <p:cNvSpPr>
            <a:spLocks noGrp="1"/>
          </p:cNvSpPr>
          <p:nvPr>
            <p:ph sz="half" idx="1"/>
          </p:nvPr>
        </p:nvSpPr>
        <p:spPr>
          <a:xfrm>
            <a:off x="4380855" y="1412489"/>
            <a:ext cx="3427283" cy="4363844"/>
          </a:xfrm>
        </p:spPr>
        <p:txBody>
          <a:bodyPr>
            <a:normAutofit/>
          </a:bodyPr>
          <a:lstStyle/>
          <a:p>
            <a:pPr>
              <a:spcAft>
                <a:spcPts val="800"/>
              </a:spcAft>
            </a:pP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The advantages of working with young people in a group work setting are:</a:t>
            </a:r>
          </a:p>
          <a:p>
            <a:pPr marL="342900" lvl="0" indent="-342900">
              <a:spcAft>
                <a:spcPts val="300"/>
              </a:spcAft>
              <a:buSzPts val="1000"/>
              <a:buFont typeface="Symbol" panose="05050102010706020507" pitchFamily="18" charset="2"/>
              <a:buChar char=""/>
              <a:tabLst>
                <a:tab pos="457200" algn="l"/>
              </a:tabLst>
            </a:pPr>
            <a:r>
              <a:rPr lang="en-GB" sz="1600">
                <a:effectLst/>
                <a:latin typeface="Times New Roman" panose="02020603050405020304" pitchFamily="18" charset="0"/>
                <a:ea typeface="Times New Roman" panose="02020603050405020304" pitchFamily="18" charset="0"/>
                <a:cs typeface="Times New Roman" panose="02020603050405020304" pitchFamily="18" charset="0"/>
              </a:rPr>
              <a:t>Getting to know more people.</a:t>
            </a:r>
          </a:p>
          <a:p>
            <a:pPr marL="342900" lvl="0" indent="-342900">
              <a:spcAft>
                <a:spcPts val="300"/>
              </a:spcAft>
              <a:buSzPts val="1000"/>
              <a:buFont typeface="Symbol" panose="05050102010706020507" pitchFamily="18" charset="2"/>
              <a:buChar char=""/>
              <a:tabLst>
                <a:tab pos="457200" algn="l"/>
              </a:tabLst>
            </a:pPr>
            <a:r>
              <a:rPr lang="en-GB" sz="1600">
                <a:effectLst/>
                <a:latin typeface="Times New Roman" panose="02020603050405020304" pitchFamily="18" charset="0"/>
                <a:ea typeface="Times New Roman" panose="02020603050405020304" pitchFamily="18" charset="0"/>
                <a:cs typeface="Times New Roman" panose="02020603050405020304" pitchFamily="18" charset="0"/>
              </a:rPr>
              <a:t>Better communication skills </a:t>
            </a:r>
          </a:p>
          <a:p>
            <a:pPr marL="342900" lvl="0" indent="-342900">
              <a:spcAft>
                <a:spcPts val="300"/>
              </a:spcAft>
              <a:buSzPts val="1000"/>
              <a:buFont typeface="Symbol" panose="05050102010706020507" pitchFamily="18" charset="2"/>
              <a:buChar char=""/>
              <a:tabLst>
                <a:tab pos="457200" algn="l"/>
              </a:tabLst>
            </a:pPr>
            <a:r>
              <a:rPr lang="en-GB" sz="1600">
                <a:effectLst/>
                <a:latin typeface="Times New Roman" panose="02020603050405020304" pitchFamily="18" charset="0"/>
                <a:ea typeface="Times New Roman" panose="02020603050405020304" pitchFamily="18" charset="0"/>
                <a:cs typeface="Times New Roman" panose="02020603050405020304" pitchFamily="18" charset="0"/>
              </a:rPr>
              <a:t>Improved self confidence</a:t>
            </a:r>
          </a:p>
          <a:p>
            <a:pPr marL="342900" lvl="0" indent="-342900">
              <a:spcAft>
                <a:spcPts val="300"/>
              </a:spcAft>
              <a:buSzPts val="1000"/>
              <a:buFont typeface="Symbol" panose="05050102010706020507" pitchFamily="18" charset="2"/>
              <a:buChar char=""/>
              <a:tabLst>
                <a:tab pos="457200" algn="l"/>
              </a:tabLst>
            </a:pPr>
            <a:r>
              <a:rPr lang="en-GB" sz="1600">
                <a:effectLst/>
                <a:latin typeface="Times New Roman" panose="02020603050405020304" pitchFamily="18" charset="0"/>
                <a:ea typeface="Times New Roman" panose="02020603050405020304" pitchFamily="18" charset="0"/>
                <a:cs typeface="Times New Roman" panose="02020603050405020304" pitchFamily="18" charset="0"/>
              </a:rPr>
              <a:t>Quieter young people get involved.</a:t>
            </a:r>
          </a:p>
          <a:p>
            <a:pPr marL="342900" lvl="0" indent="-342900">
              <a:spcAft>
                <a:spcPts val="300"/>
              </a:spcAft>
              <a:buSzPts val="1000"/>
              <a:buFont typeface="Symbol" panose="05050102010706020507" pitchFamily="18" charset="2"/>
              <a:buChar char=""/>
              <a:tabLst>
                <a:tab pos="457200" algn="l"/>
              </a:tabLst>
            </a:pPr>
            <a:r>
              <a:rPr lang="en-GB" sz="1600">
                <a:effectLst/>
                <a:latin typeface="Times New Roman" panose="02020603050405020304" pitchFamily="18" charset="0"/>
                <a:ea typeface="Times New Roman" panose="02020603050405020304" pitchFamily="18" charset="0"/>
                <a:cs typeface="Times New Roman" panose="02020603050405020304" pitchFamily="18" charset="0"/>
              </a:rPr>
              <a:t>Better relationships with peers.</a:t>
            </a:r>
          </a:p>
          <a:p>
            <a:pPr marL="342900" lvl="0" indent="-342900">
              <a:spcAft>
                <a:spcPts val="300"/>
              </a:spcAft>
              <a:buSzPts val="1000"/>
              <a:buFont typeface="Symbol" panose="05050102010706020507" pitchFamily="18" charset="2"/>
              <a:buChar char=""/>
              <a:tabLst>
                <a:tab pos="457200" algn="l"/>
              </a:tabLst>
            </a:pPr>
            <a:r>
              <a:rPr lang="en-GB" sz="1600">
                <a:effectLst/>
                <a:latin typeface="Times New Roman" panose="02020603050405020304" pitchFamily="18" charset="0"/>
                <a:ea typeface="Times New Roman" panose="02020603050405020304" pitchFamily="18" charset="0"/>
                <a:cs typeface="Times New Roman" panose="02020603050405020304" pitchFamily="18" charset="0"/>
              </a:rPr>
              <a:t>Increased self-awareness.</a:t>
            </a:r>
          </a:p>
          <a:p>
            <a:pPr marL="342900" lvl="0" indent="-342900">
              <a:spcAft>
                <a:spcPts val="300"/>
              </a:spcAft>
              <a:buSzPts val="1000"/>
              <a:buFont typeface="Symbol" panose="05050102010706020507" pitchFamily="18" charset="2"/>
              <a:buChar char=""/>
              <a:tabLst>
                <a:tab pos="457200" algn="l"/>
              </a:tabLst>
            </a:pPr>
            <a:r>
              <a:rPr lang="en-GB" sz="1600">
                <a:effectLst/>
                <a:latin typeface="Times New Roman" panose="02020603050405020304" pitchFamily="18" charset="0"/>
                <a:ea typeface="Times New Roman" panose="02020603050405020304" pitchFamily="18" charset="0"/>
                <a:cs typeface="Times New Roman" panose="02020603050405020304" pitchFamily="18" charset="0"/>
              </a:rPr>
              <a:t>Group projects.</a:t>
            </a:r>
          </a:p>
          <a:p>
            <a:pPr marL="342900" lvl="0" indent="-342900">
              <a:spcAft>
                <a:spcPts val="300"/>
              </a:spcAft>
              <a:buSzPts val="1000"/>
              <a:buFont typeface="Symbol" panose="05050102010706020507" pitchFamily="18" charset="2"/>
              <a:buChar char=""/>
              <a:tabLst>
                <a:tab pos="457200" algn="l"/>
              </a:tabLst>
            </a:pPr>
            <a:r>
              <a:rPr lang="en-GB" sz="1600">
                <a:effectLst/>
                <a:latin typeface="Times New Roman" panose="02020603050405020304" pitchFamily="18" charset="0"/>
                <a:ea typeface="Times New Roman" panose="02020603050405020304" pitchFamily="18" charset="0"/>
                <a:cs typeface="Times New Roman" panose="02020603050405020304" pitchFamily="18" charset="0"/>
              </a:rPr>
              <a:t>Peer assisted learning.</a:t>
            </a:r>
          </a:p>
          <a:p>
            <a:pPr marL="342900" lvl="0" indent="-342900">
              <a:spcAft>
                <a:spcPts val="300"/>
              </a:spcAft>
              <a:buSzPts val="1000"/>
              <a:buFont typeface="Symbol" panose="05050102010706020507" pitchFamily="18" charset="2"/>
              <a:buChar char=""/>
              <a:tabLst>
                <a:tab pos="457200" algn="l"/>
              </a:tabLst>
            </a:pPr>
            <a:r>
              <a:rPr lang="en-GB" sz="1600">
                <a:effectLst/>
                <a:latin typeface="Times New Roman" panose="02020603050405020304" pitchFamily="18" charset="0"/>
                <a:ea typeface="Times New Roman" panose="02020603050405020304" pitchFamily="18" charset="0"/>
                <a:cs typeface="Times New Roman" panose="02020603050405020304" pitchFamily="18" charset="0"/>
              </a:rPr>
              <a:t>Young people having a voice. </a:t>
            </a:r>
          </a:p>
          <a:p>
            <a:endParaRPr lang="en-GB" sz="1600"/>
          </a:p>
        </p:txBody>
      </p:sp>
      <p:cxnSp>
        <p:nvCxnSpPr>
          <p:cNvPr id="16"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12748C6F-CE14-2A1F-C19F-7E0EECBE9CCA}"/>
              </a:ext>
            </a:extLst>
          </p:cNvPr>
          <p:cNvSpPr>
            <a:spLocks noGrp="1"/>
          </p:cNvSpPr>
          <p:nvPr>
            <p:ph sz="half" idx="2"/>
          </p:nvPr>
        </p:nvSpPr>
        <p:spPr>
          <a:xfrm>
            <a:off x="8451604" y="1412489"/>
            <a:ext cx="3197701" cy="4363844"/>
          </a:xfrm>
        </p:spPr>
        <p:txBody>
          <a:bodyPr>
            <a:normAutofit/>
          </a:bodyPr>
          <a:lstStyle/>
          <a:p>
            <a:pPr>
              <a:spcAft>
                <a:spcPts val="300"/>
              </a:spcAft>
            </a:pPr>
            <a:endParaRPr lang="en-GB" sz="1600">
              <a:effectLst/>
              <a:latin typeface="Times New Roman" panose="02020603050405020304" pitchFamily="18" charset="0"/>
              <a:ea typeface="Times New Roman" panose="02020603050405020304" pitchFamily="18" charset="0"/>
            </a:endParaRPr>
          </a:p>
          <a:p>
            <a:pPr>
              <a:spcAft>
                <a:spcPts val="300"/>
              </a:spcAft>
            </a:pPr>
            <a:r>
              <a:rPr lang="en-GB" sz="1600">
                <a:effectLst/>
                <a:latin typeface="Times New Roman" panose="02020603050405020304" pitchFamily="18" charset="0"/>
                <a:ea typeface="Times New Roman" panose="02020603050405020304" pitchFamily="18" charset="0"/>
              </a:rPr>
              <a:t>There are also some disadvantages.</a:t>
            </a:r>
          </a:p>
          <a:p>
            <a:pPr>
              <a:spcAft>
                <a:spcPts val="300"/>
              </a:spcAft>
            </a:pPr>
            <a:r>
              <a:rPr lang="en-GB" sz="1600">
                <a:effectLst/>
                <a:latin typeface="Times New Roman" panose="02020603050405020304" pitchFamily="18" charset="0"/>
                <a:ea typeface="Times New Roman" panose="02020603050405020304" pitchFamily="18" charset="0"/>
              </a:rPr>
              <a:t> </a:t>
            </a:r>
          </a:p>
          <a:p>
            <a:pPr marL="342900" lvl="0" indent="-342900">
              <a:spcAft>
                <a:spcPts val="300"/>
              </a:spcAft>
              <a:buFont typeface="Symbol" panose="05050102010706020507" pitchFamily="18" charset="2"/>
              <a:buChar char=""/>
            </a:pPr>
            <a:r>
              <a:rPr lang="en-GB" sz="1600">
                <a:effectLst/>
                <a:latin typeface="Times New Roman" panose="02020603050405020304" pitchFamily="18" charset="0"/>
                <a:ea typeface="Times New Roman" panose="02020603050405020304" pitchFamily="18" charset="0"/>
              </a:rPr>
              <a:t>Can cause conflict in the group.</a:t>
            </a:r>
          </a:p>
          <a:p>
            <a:pPr marL="342900" lvl="0" indent="-342900">
              <a:spcAft>
                <a:spcPts val="300"/>
              </a:spcAft>
              <a:buFont typeface="Symbol" panose="05050102010706020507" pitchFamily="18" charset="2"/>
              <a:buChar char=""/>
            </a:pPr>
            <a:r>
              <a:rPr lang="en-GB" sz="1600">
                <a:effectLst/>
                <a:latin typeface="Times New Roman" panose="02020603050405020304" pitchFamily="18" charset="0"/>
                <a:ea typeface="Times New Roman" panose="02020603050405020304" pitchFamily="18" charset="0"/>
              </a:rPr>
              <a:t>Quieter young people don’t feel heard / comfortable.</a:t>
            </a:r>
          </a:p>
          <a:p>
            <a:pPr marL="342900" lvl="0" indent="-342900">
              <a:spcAft>
                <a:spcPts val="300"/>
              </a:spcAft>
              <a:buFont typeface="Symbol" panose="05050102010706020507" pitchFamily="18" charset="2"/>
              <a:buChar char=""/>
            </a:pPr>
            <a:r>
              <a:rPr lang="en-GB" sz="1600">
                <a:effectLst/>
                <a:latin typeface="Times New Roman" panose="02020603050405020304" pitchFamily="18" charset="0"/>
                <a:ea typeface="Times New Roman" panose="02020603050405020304" pitchFamily="18" charset="0"/>
              </a:rPr>
              <a:t>Time consuming</a:t>
            </a:r>
          </a:p>
          <a:p>
            <a:pPr marL="342900" lvl="0" indent="-342900">
              <a:spcAft>
                <a:spcPts val="300"/>
              </a:spcAft>
              <a:buFont typeface="Symbol" panose="05050102010706020507" pitchFamily="18" charset="2"/>
              <a:buChar char=""/>
            </a:pPr>
            <a:r>
              <a:rPr lang="en-GB" sz="1600">
                <a:effectLst/>
                <a:latin typeface="Times New Roman" panose="02020603050405020304" pitchFamily="18" charset="0"/>
                <a:ea typeface="Times New Roman" panose="02020603050405020304" pitchFamily="18" charset="0"/>
              </a:rPr>
              <a:t>Not all young people will want to participate.</a:t>
            </a:r>
          </a:p>
          <a:p>
            <a:pPr marL="342900" lvl="0" indent="-342900">
              <a:spcAft>
                <a:spcPts val="300"/>
              </a:spcAft>
              <a:buFont typeface="Symbol" panose="05050102010706020507" pitchFamily="18" charset="2"/>
              <a:buChar char=""/>
            </a:pPr>
            <a:r>
              <a:rPr lang="en-GB" sz="1600">
                <a:effectLst/>
                <a:latin typeface="Times New Roman" panose="02020603050405020304" pitchFamily="18" charset="0"/>
                <a:ea typeface="Times New Roman" panose="02020603050405020304" pitchFamily="18" charset="0"/>
              </a:rPr>
              <a:t>Individual needs can’t always be met.</a:t>
            </a:r>
          </a:p>
          <a:p>
            <a:pPr>
              <a:spcAft>
                <a:spcPts val="300"/>
              </a:spcAft>
            </a:pPr>
            <a:r>
              <a:rPr lang="en-GB" sz="1600">
                <a:effectLst/>
                <a:latin typeface="Times New Roman" panose="02020603050405020304" pitchFamily="18" charset="0"/>
                <a:ea typeface="Times New Roman" panose="02020603050405020304" pitchFamily="18" charset="0"/>
              </a:rPr>
              <a:t> </a:t>
            </a:r>
          </a:p>
          <a:p>
            <a:endParaRPr lang="en-GB" sz="1600"/>
          </a:p>
        </p:txBody>
      </p:sp>
    </p:spTree>
    <p:extLst>
      <p:ext uri="{BB962C8B-B14F-4D97-AF65-F5344CB8AC3E}">
        <p14:creationId xmlns:p14="http://schemas.microsoft.com/office/powerpoint/2010/main" val="4234122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9EE9D-EB73-5880-7E21-4FAF67E4C499}"/>
              </a:ext>
            </a:extLst>
          </p:cNvPr>
          <p:cNvSpPr>
            <a:spLocks noGrp="1"/>
          </p:cNvSpPr>
          <p:nvPr>
            <p:ph type="title"/>
          </p:nvPr>
        </p:nvSpPr>
        <p:spPr>
          <a:xfrm>
            <a:off x="1171074" y="1396686"/>
            <a:ext cx="3240506" cy="4064628"/>
          </a:xfrm>
        </p:spPr>
        <p:txBody>
          <a:bodyPr>
            <a:normAutofit/>
          </a:bodyPr>
          <a:lstStyle/>
          <a:p>
            <a:r>
              <a:rPr lang="en-GB">
                <a:solidFill>
                  <a:srgbClr val="FFFFFF"/>
                </a:solidFill>
              </a:rPr>
              <a:t>Features of a group</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B732EA1-162B-77F0-FB1C-A0529DD86AAD}"/>
              </a:ext>
            </a:extLst>
          </p:cNvPr>
          <p:cNvSpPr>
            <a:spLocks noGrp="1"/>
          </p:cNvSpPr>
          <p:nvPr>
            <p:ph idx="1"/>
          </p:nvPr>
        </p:nvSpPr>
        <p:spPr>
          <a:xfrm>
            <a:off x="5370153" y="1526033"/>
            <a:ext cx="5536397" cy="3935281"/>
          </a:xfrm>
        </p:spPr>
        <p:txBody>
          <a:bodyPr>
            <a:normAutofit/>
          </a:bodyPr>
          <a:lstStyle/>
          <a:p>
            <a:r>
              <a:rPr lang="en-GB">
                <a:effectLst/>
                <a:latin typeface="Times New Roman" panose="02020603050405020304" pitchFamily="18" charset="0"/>
                <a:ea typeface="Times New Roman" panose="02020603050405020304" pitchFamily="18" charset="0"/>
              </a:rPr>
              <a:t>“The members of the group are in interaction with one another.  They share a common goal</a:t>
            </a:r>
            <a:r>
              <a:rPr lang="en-GB" b="1">
                <a:effectLst/>
                <a:latin typeface="Times New Roman" panose="02020603050405020304" pitchFamily="18" charset="0"/>
                <a:ea typeface="Times New Roman" panose="02020603050405020304" pitchFamily="18" charset="0"/>
              </a:rPr>
              <a:t> </a:t>
            </a:r>
            <a:r>
              <a:rPr lang="en-GB">
                <a:effectLst/>
                <a:latin typeface="Times New Roman" panose="02020603050405020304" pitchFamily="18" charset="0"/>
                <a:ea typeface="Times New Roman" panose="02020603050405020304" pitchFamily="18" charset="0"/>
              </a:rPr>
              <a:t>and a set of norms which give direction and limits to their activity.  They also develop a set of roles and a network of interpersonal attraction which serves to differentiate them from other groups” (Hare, 1962 </a:t>
            </a:r>
            <a:r>
              <a:rPr lang="en-GB" i="1">
                <a:effectLst/>
                <a:latin typeface="Times New Roman" panose="02020603050405020304" pitchFamily="18" charset="0"/>
                <a:ea typeface="Times New Roman" panose="02020603050405020304" pitchFamily="18" charset="0"/>
              </a:rPr>
              <a:t>cited in </a:t>
            </a:r>
            <a:r>
              <a:rPr lang="en-GB">
                <a:effectLst/>
                <a:latin typeface="Times New Roman" panose="02020603050405020304" pitchFamily="18" charset="0"/>
                <a:ea typeface="Times New Roman" panose="02020603050405020304" pitchFamily="18" charset="0"/>
              </a:rPr>
              <a:t>Payne 2007, p. 125)</a:t>
            </a:r>
          </a:p>
          <a:p>
            <a:endParaRPr lang="en-GB" dirty="0"/>
          </a:p>
        </p:txBody>
      </p:sp>
    </p:spTree>
    <p:extLst>
      <p:ext uri="{BB962C8B-B14F-4D97-AF65-F5344CB8AC3E}">
        <p14:creationId xmlns:p14="http://schemas.microsoft.com/office/powerpoint/2010/main" val="22315880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1FCF915-F6C2-B66E-607B-9CA66BC0E71F}"/>
              </a:ext>
            </a:extLst>
          </p:cNvPr>
          <p:cNvSpPr>
            <a:spLocks noGrp="1"/>
          </p:cNvSpPr>
          <p:nvPr>
            <p:ph type="title"/>
          </p:nvPr>
        </p:nvSpPr>
        <p:spPr>
          <a:xfrm>
            <a:off x="479394" y="1070800"/>
            <a:ext cx="3939688" cy="5583126"/>
          </a:xfrm>
        </p:spPr>
        <p:txBody>
          <a:bodyPr>
            <a:normAutofit/>
          </a:bodyPr>
          <a:lstStyle/>
          <a:p>
            <a:pPr algn="r"/>
            <a:r>
              <a:rPr lang="en-GB" sz="7400"/>
              <a:t>Non-formal Education	</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756294B-F0FF-67C5-1E97-13B58313C903}"/>
              </a:ext>
            </a:extLst>
          </p:cNvPr>
          <p:cNvGraphicFramePr>
            <a:graphicFrameLocks noGrp="1"/>
          </p:cNvGraphicFramePr>
          <p:nvPr>
            <p:ph idx="1"/>
            <p:extLst>
              <p:ext uri="{D42A27DB-BD31-4B8C-83A1-F6EECF244321}">
                <p14:modId xmlns:p14="http://schemas.microsoft.com/office/powerpoint/2010/main" val="252903779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19438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7">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74AC4D-FDFE-1DBF-DE5D-D9893FE7D976}"/>
              </a:ext>
            </a:extLst>
          </p:cNvPr>
          <p:cNvSpPr>
            <a:spLocks noGrp="1"/>
          </p:cNvSpPr>
          <p:nvPr>
            <p:ph type="title"/>
          </p:nvPr>
        </p:nvSpPr>
        <p:spPr>
          <a:xfrm>
            <a:off x="5297762" y="329184"/>
            <a:ext cx="6251110" cy="1783080"/>
          </a:xfrm>
        </p:spPr>
        <p:txBody>
          <a:bodyPr anchor="b">
            <a:normAutofit/>
          </a:bodyPr>
          <a:lstStyle/>
          <a:p>
            <a:r>
              <a:rPr lang="en-GB" sz="5400"/>
              <a:t>Formal Education</a:t>
            </a:r>
          </a:p>
        </p:txBody>
      </p:sp>
      <p:pic>
        <p:nvPicPr>
          <p:cNvPr id="5" name="Picture 4" descr="A group of people in a pool&#10;&#10;Description automatically generated">
            <a:extLst>
              <a:ext uri="{FF2B5EF4-FFF2-40B4-BE49-F238E27FC236}">
                <a16:creationId xmlns:a16="http://schemas.microsoft.com/office/drawing/2014/main" id="{975E9B29-C02C-8655-A102-B5157BE4D5C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363" r="3430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7A68A9-6A75-9388-9F8F-40418FB3640A}"/>
              </a:ext>
            </a:extLst>
          </p:cNvPr>
          <p:cNvSpPr>
            <a:spLocks noGrp="1"/>
          </p:cNvSpPr>
          <p:nvPr>
            <p:ph idx="1"/>
          </p:nvPr>
        </p:nvSpPr>
        <p:spPr>
          <a:xfrm>
            <a:off x="5176911" y="2459736"/>
            <a:ext cx="6371961" cy="4069080"/>
          </a:xfrm>
        </p:spPr>
        <p:txBody>
          <a:bodyPr>
            <a:normAutofit/>
          </a:bodyPr>
          <a:lstStyle/>
          <a:p>
            <a:pPr marL="342900" lvl="0" indent="-342900">
              <a:spcAft>
                <a:spcPts val="800"/>
              </a:spcAft>
              <a:buSzPts val="1000"/>
              <a:buFont typeface="Symbol" panose="05050102010706020507" pitchFamily="18" charset="2"/>
              <a:buChar char=""/>
              <a:tabLst>
                <a:tab pos="457200" algn="l"/>
              </a:tabLst>
            </a:pPr>
            <a:r>
              <a:rPr lang="en-GB" sz="1400" kern="100" dirty="0">
                <a:effectLst/>
                <a:latin typeface="Times New Roman" panose="02020603050405020304" pitchFamily="18" charset="0"/>
                <a:ea typeface="Times New Roman" panose="02020603050405020304" pitchFamily="18" charset="0"/>
                <a:cs typeface="Times New Roman" panose="02020603050405020304" pitchFamily="18" charset="0"/>
              </a:rPr>
              <a:t>accessible to everyone (ideally)</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1400" kern="100" dirty="0">
                <a:effectLst/>
                <a:latin typeface="Times New Roman" panose="02020603050405020304" pitchFamily="18" charset="0"/>
                <a:ea typeface="Times New Roman" panose="02020603050405020304" pitchFamily="18" charset="0"/>
                <a:cs typeface="Times New Roman" panose="02020603050405020304" pitchFamily="18" charset="0"/>
              </a:rPr>
              <a:t>An organised process with educational objectives</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1400" kern="100" dirty="0">
                <a:effectLst/>
                <a:latin typeface="Times New Roman" panose="02020603050405020304" pitchFamily="18" charset="0"/>
                <a:ea typeface="Times New Roman" panose="02020603050405020304" pitchFamily="18" charset="0"/>
                <a:cs typeface="Times New Roman" panose="02020603050405020304" pitchFamily="18" charset="0"/>
              </a:rPr>
              <a:t>participatory</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1400" kern="100" dirty="0">
                <a:effectLst/>
                <a:latin typeface="Times New Roman" panose="02020603050405020304" pitchFamily="18" charset="0"/>
                <a:ea typeface="Times New Roman" panose="02020603050405020304" pitchFamily="18" charset="0"/>
                <a:cs typeface="Times New Roman" panose="02020603050405020304" pitchFamily="18" charset="0"/>
              </a:rPr>
              <a:t>learner-centred</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1400" kern="100" dirty="0">
                <a:effectLst/>
                <a:latin typeface="Times New Roman" panose="02020603050405020304" pitchFamily="18" charset="0"/>
                <a:ea typeface="Times New Roman" panose="02020603050405020304" pitchFamily="18" charset="0"/>
                <a:cs typeface="Times New Roman" panose="02020603050405020304" pitchFamily="18" charset="0"/>
              </a:rPr>
              <a:t>about learning life skills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1400" kern="100" dirty="0">
                <a:effectLst/>
                <a:latin typeface="Times New Roman" panose="02020603050405020304" pitchFamily="18" charset="0"/>
                <a:ea typeface="Times New Roman" panose="02020603050405020304" pitchFamily="18" charset="0"/>
                <a:cs typeface="Times New Roman" panose="02020603050405020304" pitchFamily="18" charset="0"/>
              </a:rPr>
              <a:t>based on involving both individual and group learning with a collective approach</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1400" kern="100" dirty="0">
                <a:effectLst/>
                <a:latin typeface="Times New Roman" panose="02020603050405020304" pitchFamily="18" charset="0"/>
                <a:ea typeface="Times New Roman" panose="02020603050405020304" pitchFamily="18" charset="0"/>
                <a:cs typeface="Times New Roman" panose="02020603050405020304" pitchFamily="18" charset="0"/>
              </a:rPr>
              <a:t>holistic and process-oriented</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1400" kern="100" dirty="0">
                <a:effectLst/>
                <a:latin typeface="Times New Roman" panose="02020603050405020304" pitchFamily="18" charset="0"/>
                <a:ea typeface="Times New Roman" panose="02020603050405020304" pitchFamily="18" charset="0"/>
                <a:cs typeface="Times New Roman" panose="02020603050405020304" pitchFamily="18" charset="0"/>
              </a:rPr>
              <a:t>based on experience and action</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1400" kern="100" dirty="0">
                <a:effectLst/>
                <a:latin typeface="Times New Roman" panose="02020603050405020304" pitchFamily="18" charset="0"/>
                <a:ea typeface="Times New Roman" panose="02020603050405020304" pitchFamily="18" charset="0"/>
                <a:cs typeface="Times New Roman" panose="02020603050405020304" pitchFamily="18" charset="0"/>
              </a:rPr>
              <a:t>organised based on the needs of the participants.</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000" dirty="0"/>
          </a:p>
        </p:txBody>
      </p:sp>
      <p:sp>
        <p:nvSpPr>
          <p:cNvPr id="6" name="TextBox 5">
            <a:extLst>
              <a:ext uri="{FF2B5EF4-FFF2-40B4-BE49-F238E27FC236}">
                <a16:creationId xmlns:a16="http://schemas.microsoft.com/office/drawing/2014/main" id="{C56C92B5-C301-112A-DD88-C83B868CBC77}"/>
              </a:ext>
            </a:extLst>
          </p:cNvPr>
          <p:cNvSpPr txBox="1"/>
          <p:nvPr/>
        </p:nvSpPr>
        <p:spPr>
          <a:xfrm>
            <a:off x="9865721" y="6657945"/>
            <a:ext cx="232627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groundup.org.za/article/photos-capetownians-enjoy-sea-point-pavil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14571420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TextBox 2">
            <a:extLst>
              <a:ext uri="{FF2B5EF4-FFF2-40B4-BE49-F238E27FC236}">
                <a16:creationId xmlns:a16="http://schemas.microsoft.com/office/drawing/2014/main" id="{5CE30166-2DF2-DB22-95F9-DD1875732EAB}"/>
              </a:ext>
            </a:extLst>
          </p:cNvPr>
          <p:cNvGraphicFramePr/>
          <p:nvPr>
            <p:extLst>
              <p:ext uri="{D42A27DB-BD31-4B8C-83A1-F6EECF244321}">
                <p14:modId xmlns:p14="http://schemas.microsoft.com/office/powerpoint/2010/main" val="319564656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41108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3" name="TextBox 2">
            <a:extLst>
              <a:ext uri="{FF2B5EF4-FFF2-40B4-BE49-F238E27FC236}">
                <a16:creationId xmlns:a16="http://schemas.microsoft.com/office/drawing/2014/main" id="{40B94BDF-FEA6-E284-9576-F64C0488060C}"/>
              </a:ext>
            </a:extLst>
          </p:cNvPr>
          <p:cNvSpPr txBox="1"/>
          <p:nvPr/>
        </p:nvSpPr>
        <p:spPr>
          <a:xfrm>
            <a:off x="838200" y="2586789"/>
            <a:ext cx="10515600" cy="3590174"/>
          </a:xfrm>
          <a:prstGeom prst="rect">
            <a:avLst/>
          </a:prstGeom>
        </p:spPr>
        <p:txBody>
          <a:bodyPr vert="horz" lIns="91440" tIns="45720" rIns="91440" bIns="45720" rtlCol="0">
            <a:normAutofit/>
          </a:bodyPr>
          <a:lstStyle/>
          <a:p>
            <a:pPr marL="457200" indent="-228600">
              <a:lnSpc>
                <a:spcPct val="90000"/>
              </a:lnSpc>
              <a:spcAft>
                <a:spcPts val="600"/>
              </a:spcAft>
              <a:buFont typeface="Arial" panose="020B0604020202020204" pitchFamily="34" charset="0"/>
              <a:buChar char="•"/>
            </a:pPr>
            <a:r>
              <a:rPr lang="en-US" sz="2200">
                <a:effectLst/>
              </a:rPr>
              <a:t>“Dynamics simply means forces that cause movement.  Different people in the group do this or that, and their behaviour affects what others do, and so on.  I like spelling that out, as I sometimes hear people use the phrase ‘Group Dynamics’ as if it means something mysterious, and nothing to do with people”</a:t>
            </a:r>
          </a:p>
          <a:p>
            <a:pPr marL="457200" indent="-228600">
              <a:lnSpc>
                <a:spcPct val="90000"/>
              </a:lnSpc>
              <a:spcAft>
                <a:spcPts val="600"/>
              </a:spcAft>
              <a:buFont typeface="Arial" panose="020B0604020202020204" pitchFamily="34" charset="0"/>
              <a:buChar char="•"/>
            </a:pPr>
            <a:r>
              <a:rPr lang="en-US" sz="2200" i="1">
                <a:effectLst/>
              </a:rPr>
              <a:t>	</a:t>
            </a:r>
            <a:r>
              <a:rPr lang="en-US" sz="2200">
                <a:effectLst/>
              </a:rPr>
              <a:t>(Houston, 1993 </a:t>
            </a:r>
            <a:r>
              <a:rPr lang="en-US" sz="2200" i="1">
                <a:effectLst/>
              </a:rPr>
              <a:t>cited in </a:t>
            </a:r>
            <a:r>
              <a:rPr lang="en-US" sz="2200">
                <a:effectLst/>
              </a:rPr>
              <a:t>Adams, 2001, p. 83)</a:t>
            </a:r>
          </a:p>
        </p:txBody>
      </p:sp>
    </p:spTree>
    <p:extLst>
      <p:ext uri="{BB962C8B-B14F-4D97-AF65-F5344CB8AC3E}">
        <p14:creationId xmlns:p14="http://schemas.microsoft.com/office/powerpoint/2010/main" val="23251866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7" name="Freeform: Shape 1056">
            <a:extLst>
              <a:ext uri="{FF2B5EF4-FFF2-40B4-BE49-F238E27FC236}">
                <a16:creationId xmlns:a16="http://schemas.microsoft.com/office/drawing/2014/main" id="{CA815F2C-4E80-4019-8E59-FAD3F7F84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009304" cy="6858000"/>
          </a:xfrm>
          <a:custGeom>
            <a:avLst/>
            <a:gdLst>
              <a:gd name="connsiteX0" fmla="*/ 8239723 w 12009304"/>
              <a:gd name="connsiteY0" fmla="*/ 5083103 h 6858000"/>
              <a:gd name="connsiteX1" fmla="*/ 9505105 w 12009304"/>
              <a:gd name="connsiteY1" fmla="*/ 5083103 h 6858000"/>
              <a:gd name="connsiteX2" fmla="*/ 9564676 w 12009304"/>
              <a:gd name="connsiteY2" fmla="*/ 5091016 h 6858000"/>
              <a:gd name="connsiteX3" fmla="*/ 9605648 w 12009304"/>
              <a:gd name="connsiteY3" fmla="*/ 5108194 h 6858000"/>
              <a:gd name="connsiteX4" fmla="*/ 9580608 w 12009304"/>
              <a:gd name="connsiteY4" fmla="*/ 5151499 h 6858000"/>
              <a:gd name="connsiteX5" fmla="*/ 8693486 w 12009304"/>
              <a:gd name="connsiteY5" fmla="*/ 6685800 h 6858000"/>
              <a:gd name="connsiteX6" fmla="*/ 8595419 w 12009304"/>
              <a:gd name="connsiteY6" fmla="*/ 6814017 h 6858000"/>
              <a:gd name="connsiteX7" fmla="*/ 8545620 w 12009304"/>
              <a:gd name="connsiteY7" fmla="*/ 6858000 h 6858000"/>
              <a:gd name="connsiteX8" fmla="*/ 7612173 w 12009304"/>
              <a:gd name="connsiteY8" fmla="*/ 6858000 h 6858000"/>
              <a:gd name="connsiteX9" fmla="*/ 7591825 w 12009304"/>
              <a:gd name="connsiteY9" fmla="*/ 6822959 h 6858000"/>
              <a:gd name="connsiteX10" fmla="*/ 7411622 w 12009304"/>
              <a:gd name="connsiteY10" fmla="*/ 6512633 h 6858000"/>
              <a:gd name="connsiteX11" fmla="*/ 7411622 w 12009304"/>
              <a:gd name="connsiteY11" fmla="*/ 6289354 h 6858000"/>
              <a:gd name="connsiteX12" fmla="*/ 8045680 w 12009304"/>
              <a:gd name="connsiteY12" fmla="*/ 5197465 h 6858000"/>
              <a:gd name="connsiteX13" fmla="*/ 8239723 w 12009304"/>
              <a:gd name="connsiteY13" fmla="*/ 5083103 h 6858000"/>
              <a:gd name="connsiteX14" fmla="*/ 10622296 w 12009304"/>
              <a:gd name="connsiteY14" fmla="*/ 1326563 h 6858000"/>
              <a:gd name="connsiteX15" fmla="*/ 11448522 w 12009304"/>
              <a:gd name="connsiteY15" fmla="*/ 1326563 h 6858000"/>
              <a:gd name="connsiteX16" fmla="*/ 11577006 w 12009304"/>
              <a:gd name="connsiteY16" fmla="*/ 1401233 h 6858000"/>
              <a:gd name="connsiteX17" fmla="*/ 11989228 w 12009304"/>
              <a:gd name="connsiteY17" fmla="*/ 2114179 h 6858000"/>
              <a:gd name="connsiteX18" fmla="*/ 11989228 w 12009304"/>
              <a:gd name="connsiteY18" fmla="*/ 2259969 h 6858000"/>
              <a:gd name="connsiteX19" fmla="*/ 11577006 w 12009304"/>
              <a:gd name="connsiteY19" fmla="*/ 2972914 h 6858000"/>
              <a:gd name="connsiteX20" fmla="*/ 11448522 w 12009304"/>
              <a:gd name="connsiteY20" fmla="*/ 3047587 h 6858000"/>
              <a:gd name="connsiteX21" fmla="*/ 10622296 w 12009304"/>
              <a:gd name="connsiteY21" fmla="*/ 3047587 h 6858000"/>
              <a:gd name="connsiteX22" fmla="*/ 10495594 w 12009304"/>
              <a:gd name="connsiteY22" fmla="*/ 2972914 h 6858000"/>
              <a:gd name="connsiteX23" fmla="*/ 10081589 w 12009304"/>
              <a:gd name="connsiteY23" fmla="*/ 2259969 h 6858000"/>
              <a:gd name="connsiteX24" fmla="*/ 10081589 w 12009304"/>
              <a:gd name="connsiteY24" fmla="*/ 2114179 h 6858000"/>
              <a:gd name="connsiteX25" fmla="*/ 10495594 w 12009304"/>
              <a:gd name="connsiteY25" fmla="*/ 1401233 h 6858000"/>
              <a:gd name="connsiteX26" fmla="*/ 10622296 w 12009304"/>
              <a:gd name="connsiteY26" fmla="*/ 1326563 h 6858000"/>
              <a:gd name="connsiteX27" fmla="*/ 0 w 12009304"/>
              <a:gd name="connsiteY27" fmla="*/ 0 h 6858000"/>
              <a:gd name="connsiteX28" fmla="*/ 4457990 w 12009304"/>
              <a:gd name="connsiteY28" fmla="*/ 0 h 6858000"/>
              <a:gd name="connsiteX29" fmla="*/ 5902610 w 12009304"/>
              <a:gd name="connsiteY29" fmla="*/ 0 h 6858000"/>
              <a:gd name="connsiteX30" fmla="*/ 8476869 w 12009304"/>
              <a:gd name="connsiteY30" fmla="*/ 0 h 6858000"/>
              <a:gd name="connsiteX31" fmla="*/ 8535933 w 12009304"/>
              <a:gd name="connsiteY31" fmla="*/ 39849 h 6858000"/>
              <a:gd name="connsiteX32" fmla="*/ 8693486 w 12009304"/>
              <a:gd name="connsiteY32" fmla="*/ 220603 h 6858000"/>
              <a:gd name="connsiteX33" fmla="*/ 10389180 w 12009304"/>
              <a:gd name="connsiteY33" fmla="*/ 3153347 h 6858000"/>
              <a:gd name="connsiteX34" fmla="*/ 10389180 w 12009304"/>
              <a:gd name="connsiteY34" fmla="*/ 3753061 h 6858000"/>
              <a:gd name="connsiteX35" fmla="*/ 9759557 w 12009304"/>
              <a:gd name="connsiteY35" fmla="*/ 4842009 h 6858000"/>
              <a:gd name="connsiteX36" fmla="*/ 9706493 w 12009304"/>
              <a:gd name="connsiteY36" fmla="*/ 4933778 h 6858000"/>
              <a:gd name="connsiteX37" fmla="*/ 9708360 w 12009304"/>
              <a:gd name="connsiteY37" fmla="*/ 4934561 h 6858000"/>
              <a:gd name="connsiteX38" fmla="*/ 9802002 w 12009304"/>
              <a:gd name="connsiteY38" fmla="*/ 5029008 h 6858000"/>
              <a:gd name="connsiteX39" fmla="*/ 10514131 w 12009304"/>
              <a:gd name="connsiteY39" fmla="*/ 6260653 h 6858000"/>
              <a:gd name="connsiteX40" fmla="*/ 10514131 w 12009304"/>
              <a:gd name="connsiteY40" fmla="*/ 6512512 h 6858000"/>
              <a:gd name="connsiteX41" fmla="*/ 10340271 w 12009304"/>
              <a:gd name="connsiteY41" fmla="*/ 6813206 h 6858000"/>
              <a:gd name="connsiteX42" fmla="*/ 10314372 w 12009304"/>
              <a:gd name="connsiteY42" fmla="*/ 6858000 h 6858000"/>
              <a:gd name="connsiteX43" fmla="*/ 10119136 w 12009304"/>
              <a:gd name="connsiteY43" fmla="*/ 6858000 h 6858000"/>
              <a:gd name="connsiteX44" fmla="*/ 10122008 w 12009304"/>
              <a:gd name="connsiteY44" fmla="*/ 6853033 h 6858000"/>
              <a:gd name="connsiteX45" fmla="*/ 10327158 w 12009304"/>
              <a:gd name="connsiteY45" fmla="*/ 6498223 h 6858000"/>
              <a:gd name="connsiteX46" fmla="*/ 10327158 w 12009304"/>
              <a:gd name="connsiteY46" fmla="*/ 6274942 h 6858000"/>
              <a:gd name="connsiteX47" fmla="*/ 9695832 w 12009304"/>
              <a:gd name="connsiteY47" fmla="*/ 5183053 h 6858000"/>
              <a:gd name="connsiteX48" fmla="*/ 9612819 w 12009304"/>
              <a:gd name="connsiteY48" fmla="*/ 5099323 h 6858000"/>
              <a:gd name="connsiteX49" fmla="*/ 9603213 w 12009304"/>
              <a:gd name="connsiteY49" fmla="*/ 5095298 h 6858000"/>
              <a:gd name="connsiteX50" fmla="*/ 9654707 w 12009304"/>
              <a:gd name="connsiteY50" fmla="*/ 5006238 h 6858000"/>
              <a:gd name="connsiteX51" fmla="*/ 9693004 w 12009304"/>
              <a:gd name="connsiteY51" fmla="*/ 4940002 h 6858000"/>
              <a:gd name="connsiteX52" fmla="*/ 9653283 w 12009304"/>
              <a:gd name="connsiteY52" fmla="*/ 4923348 h 6858000"/>
              <a:gd name="connsiteX53" fmla="*/ 9586087 w 12009304"/>
              <a:gd name="connsiteY53" fmla="*/ 4914420 h 6858000"/>
              <a:gd name="connsiteX54" fmla="*/ 8158743 w 12009304"/>
              <a:gd name="connsiteY54" fmla="*/ 4914420 h 6858000"/>
              <a:gd name="connsiteX55" fmla="*/ 7939863 w 12009304"/>
              <a:gd name="connsiteY55" fmla="*/ 5043420 h 6858000"/>
              <a:gd name="connsiteX56" fmla="*/ 7224650 w 12009304"/>
              <a:gd name="connsiteY56" fmla="*/ 6275065 h 6858000"/>
              <a:gd name="connsiteX57" fmla="*/ 7224650 w 12009304"/>
              <a:gd name="connsiteY57" fmla="*/ 6526922 h 6858000"/>
              <a:gd name="connsiteX58" fmla="*/ 7350544 w 12009304"/>
              <a:gd name="connsiteY58" fmla="*/ 6743723 h 6858000"/>
              <a:gd name="connsiteX59" fmla="*/ 7416905 w 12009304"/>
              <a:gd name="connsiteY59" fmla="*/ 6858000 h 6858000"/>
              <a:gd name="connsiteX60" fmla="*/ 5902610 w 12009304"/>
              <a:gd name="connsiteY60" fmla="*/ 6858000 h 6858000"/>
              <a:gd name="connsiteX61" fmla="*/ 4389357 w 12009304"/>
              <a:gd name="connsiteY61" fmla="*/ 6858000 h 6858000"/>
              <a:gd name="connsiteX62" fmla="*/ 0 w 12009304"/>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7" y="6858000"/>
                </a:lnTo>
                <a:lnTo>
                  <a:pt x="0" y="6858000"/>
                </a:ln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8" name="Picture 4" descr="Tuckman's Five Stages of Team Development. Still Relevant? | Alun Gathergood">
            <a:extLst>
              <a:ext uri="{FF2B5EF4-FFF2-40B4-BE49-F238E27FC236}">
                <a16:creationId xmlns:a16="http://schemas.microsoft.com/office/drawing/2014/main" id="{6FC7FA71-C94E-51F4-2EBC-09EAD55E0EA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83177" y="965201"/>
            <a:ext cx="4933494" cy="4911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38308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Freeform: Shape 1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Group Brainstorm">
            <a:extLst>
              <a:ext uri="{FF2B5EF4-FFF2-40B4-BE49-F238E27FC236}">
                <a16:creationId xmlns:a16="http://schemas.microsoft.com/office/drawing/2014/main" id="{2F98D3FF-F935-7E54-1188-27905561997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41053" y="953955"/>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4" name="Arc 1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B7EB0BE-8E26-6EF2-4834-A1D987F87D50}"/>
              </a:ext>
            </a:extLst>
          </p:cNvPr>
          <p:cNvSpPr>
            <a:spLocks noGrp="1"/>
          </p:cNvSpPr>
          <p:nvPr>
            <p:ph type="title"/>
          </p:nvPr>
        </p:nvSpPr>
        <p:spPr>
          <a:xfrm>
            <a:off x="838201" y="479493"/>
            <a:ext cx="5257800" cy="1325563"/>
          </a:xfrm>
        </p:spPr>
        <p:txBody>
          <a:bodyPr>
            <a:normAutofit/>
          </a:bodyPr>
          <a:lstStyle/>
          <a:p>
            <a:r>
              <a:rPr lang="en-GB" dirty="0"/>
              <a:t>Skills needed to facilitate a group</a:t>
            </a:r>
          </a:p>
        </p:txBody>
      </p:sp>
      <p:sp>
        <p:nvSpPr>
          <p:cNvPr id="3" name="Content Placeholder 2">
            <a:extLst>
              <a:ext uri="{FF2B5EF4-FFF2-40B4-BE49-F238E27FC236}">
                <a16:creationId xmlns:a16="http://schemas.microsoft.com/office/drawing/2014/main" id="{766E27F8-BC9C-FEE9-A99B-F2BCA9FABE85}"/>
              </a:ext>
            </a:extLst>
          </p:cNvPr>
          <p:cNvSpPr>
            <a:spLocks noGrp="1"/>
          </p:cNvSpPr>
          <p:nvPr>
            <p:ph idx="1"/>
          </p:nvPr>
        </p:nvSpPr>
        <p:spPr>
          <a:xfrm>
            <a:off x="838201" y="1984443"/>
            <a:ext cx="5257800" cy="4192520"/>
          </a:xfrm>
        </p:spPr>
        <p:txBody>
          <a:bodyPr>
            <a:normAutofit/>
          </a:bodyPr>
          <a:lstStyle/>
          <a:p>
            <a:r>
              <a:rPr lang="en-GB" sz="2000">
                <a:effectLst/>
                <a:latin typeface="Times New Roman" panose="02020603050405020304" pitchFamily="18" charset="0"/>
                <a:ea typeface="Times New Roman" panose="02020603050405020304" pitchFamily="18" charset="0"/>
              </a:rPr>
              <a:t>Listen to each other.</a:t>
            </a:r>
          </a:p>
          <a:p>
            <a:r>
              <a:rPr lang="en-GB" sz="2000">
                <a:effectLst/>
                <a:latin typeface="Times New Roman" panose="02020603050405020304" pitchFamily="18" charset="0"/>
                <a:ea typeface="Times New Roman" panose="02020603050405020304" pitchFamily="18" charset="0"/>
              </a:rPr>
              <a:t>Maintain confidentiality outside the group.</a:t>
            </a:r>
          </a:p>
          <a:p>
            <a:r>
              <a:rPr lang="en-GB" sz="2000">
                <a:effectLst/>
                <a:latin typeface="Times New Roman" panose="02020603050405020304" pitchFamily="18" charset="0"/>
                <a:ea typeface="Times New Roman" panose="02020603050405020304" pitchFamily="18" charset="0"/>
              </a:rPr>
              <a:t>Allow others time to express themselves.</a:t>
            </a:r>
          </a:p>
          <a:p>
            <a:r>
              <a:rPr lang="en-GB" sz="2000">
                <a:effectLst/>
                <a:latin typeface="Times New Roman" panose="02020603050405020304" pitchFamily="18" charset="0"/>
                <a:ea typeface="Times New Roman" panose="02020603050405020304" pitchFamily="18" charset="0"/>
              </a:rPr>
              <a:t>Include others in discussions.</a:t>
            </a:r>
          </a:p>
          <a:p>
            <a:r>
              <a:rPr lang="en-GB" sz="2000">
                <a:effectLst/>
                <a:latin typeface="Times New Roman" panose="02020603050405020304" pitchFamily="18" charset="0"/>
                <a:ea typeface="Times New Roman" panose="02020603050405020304" pitchFamily="18" charset="0"/>
              </a:rPr>
              <a:t>To take 5 out of the group is you feel frustrated / loss of control.</a:t>
            </a:r>
          </a:p>
          <a:p>
            <a:r>
              <a:rPr lang="en-GB" sz="2000">
                <a:effectLst/>
                <a:latin typeface="Times New Roman" panose="02020603050405020304" pitchFamily="18" charset="0"/>
                <a:ea typeface="Times New Roman" panose="02020603050405020304" pitchFamily="18" charset="0"/>
              </a:rPr>
              <a:t>Don’t expect others to do the work for you.</a:t>
            </a:r>
          </a:p>
          <a:p>
            <a:r>
              <a:rPr lang="en-GB" sz="2000">
                <a:effectLst/>
                <a:latin typeface="Times New Roman" panose="02020603050405020304" pitchFamily="18" charset="0"/>
                <a:ea typeface="Times New Roman" panose="02020603050405020304" pitchFamily="18" charset="0"/>
              </a:rPr>
              <a:t>Don’t expect everyone to agree with you all the time.</a:t>
            </a:r>
          </a:p>
          <a:p>
            <a:r>
              <a:rPr lang="en-GB" sz="2000">
                <a:effectLst/>
                <a:latin typeface="Times New Roman" panose="02020603050405020304" pitchFamily="18" charset="0"/>
                <a:ea typeface="Times New Roman" panose="02020603050405020304" pitchFamily="18" charset="0"/>
              </a:rPr>
              <a:t>Don’t criticise others / interrupt others.</a:t>
            </a:r>
          </a:p>
          <a:p>
            <a:r>
              <a:rPr lang="en-GB" sz="2000">
                <a:effectLst/>
                <a:latin typeface="Times New Roman" panose="02020603050405020304" pitchFamily="18" charset="0"/>
                <a:ea typeface="Times New Roman" panose="02020603050405020304" pitchFamily="18" charset="0"/>
              </a:rPr>
              <a:t>Don’t be aggressive.</a:t>
            </a:r>
          </a:p>
          <a:p>
            <a:endParaRPr lang="en-GB" sz="2000"/>
          </a:p>
        </p:txBody>
      </p:sp>
    </p:spTree>
    <p:extLst>
      <p:ext uri="{BB962C8B-B14F-4D97-AF65-F5344CB8AC3E}">
        <p14:creationId xmlns:p14="http://schemas.microsoft.com/office/powerpoint/2010/main" val="7807434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1" name="Rectangle 205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Fisheye view of teens playing volleyball outside">
            <a:extLst>
              <a:ext uri="{FF2B5EF4-FFF2-40B4-BE49-F238E27FC236}">
                <a16:creationId xmlns:a16="http://schemas.microsoft.com/office/drawing/2014/main" id="{BD258FF4-7995-3AC4-9A25-8CF4405D0E19}"/>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837"/>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62" name="Rectangle 205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07150D-7096-53AF-5AD3-C811C30620ED}"/>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effectLst/>
              </a:rPr>
              <a:t>Facilitating learning</a:t>
            </a:r>
            <a:br>
              <a:rPr lang="en-US" sz="4000">
                <a:effectLst/>
              </a:rPr>
            </a:br>
            <a:endParaRPr lang="en-US" sz="4000"/>
          </a:p>
        </p:txBody>
      </p:sp>
      <p:sp>
        <p:nvSpPr>
          <p:cNvPr id="4" name="Text Placeholder 3">
            <a:extLst>
              <a:ext uri="{FF2B5EF4-FFF2-40B4-BE49-F238E27FC236}">
                <a16:creationId xmlns:a16="http://schemas.microsoft.com/office/drawing/2014/main" id="{D69990B8-A5D7-47FC-7B24-6423D491380B}"/>
              </a:ext>
            </a:extLst>
          </p:cNvPr>
          <p:cNvSpPr>
            <a:spLocks noGrp="1"/>
          </p:cNvSpPr>
          <p:nvPr>
            <p:ph type="body" sz="half" idx="2"/>
          </p:nvPr>
        </p:nvSpPr>
        <p:spPr>
          <a:xfrm>
            <a:off x="838200" y="2434201"/>
            <a:ext cx="3822189" cy="3742762"/>
          </a:xfrm>
        </p:spPr>
        <p:txBody>
          <a:bodyPr vert="horz" lIns="91440" tIns="45720" rIns="91440" bIns="45720" rtlCol="0">
            <a:normAutofit/>
          </a:bodyPr>
          <a:lstStyle/>
          <a:p>
            <a:pPr indent="-228600">
              <a:buFont typeface="Arial" panose="020B0604020202020204" pitchFamily="34" charset="0"/>
              <a:buChar char="•"/>
            </a:pPr>
            <a:r>
              <a:rPr lang="en-US" sz="2000" dirty="0"/>
              <a:t>Face to face</a:t>
            </a:r>
          </a:p>
          <a:p>
            <a:pPr indent="-228600">
              <a:buFont typeface="Arial" panose="020B0604020202020204" pitchFamily="34" charset="0"/>
              <a:buChar char="•"/>
            </a:pPr>
            <a:r>
              <a:rPr lang="en-US" sz="2000" dirty="0"/>
              <a:t>Teamwork </a:t>
            </a:r>
          </a:p>
          <a:p>
            <a:pPr indent="-228600">
              <a:buFont typeface="Arial" panose="020B0604020202020204" pitchFamily="34" charset="0"/>
              <a:buChar char="•"/>
            </a:pPr>
            <a:r>
              <a:rPr lang="en-US" sz="2000" dirty="0"/>
              <a:t>Sports</a:t>
            </a:r>
          </a:p>
          <a:p>
            <a:pPr indent="-228600">
              <a:buFont typeface="Arial" panose="020B0604020202020204" pitchFamily="34" charset="0"/>
              <a:buChar char="•"/>
            </a:pPr>
            <a:r>
              <a:rPr lang="en-US" sz="2000" dirty="0"/>
              <a:t>Arts &amp; crafts</a:t>
            </a:r>
          </a:p>
          <a:p>
            <a:pPr indent="-228600">
              <a:buFont typeface="Arial" panose="020B0604020202020204" pitchFamily="34" charset="0"/>
              <a:buChar char="•"/>
            </a:pPr>
            <a:r>
              <a:rPr lang="en-US" sz="2000" dirty="0"/>
              <a:t>Music</a:t>
            </a:r>
          </a:p>
          <a:p>
            <a:pPr indent="-228600">
              <a:buFont typeface="Arial" panose="020B0604020202020204" pitchFamily="34" charset="0"/>
              <a:buChar char="•"/>
            </a:pPr>
            <a:r>
              <a:rPr lang="en-US" sz="2000" dirty="0"/>
              <a:t>Cooking</a:t>
            </a:r>
          </a:p>
        </p:txBody>
      </p:sp>
    </p:spTree>
    <p:extLst>
      <p:ext uri="{BB962C8B-B14F-4D97-AF65-F5344CB8AC3E}">
        <p14:creationId xmlns:p14="http://schemas.microsoft.com/office/powerpoint/2010/main" val="34370426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Youth DRG Toolkit 3 models roger hart ladder | YouthPower">
            <a:extLst>
              <a:ext uri="{FF2B5EF4-FFF2-40B4-BE49-F238E27FC236}">
                <a16:creationId xmlns:a16="http://schemas.microsoft.com/office/drawing/2014/main" id="{AF3EFEA7-7D0C-CD37-7F13-A49064B81AC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970" y="-183000"/>
            <a:ext cx="11827043" cy="6930163"/>
          </a:xfrm>
          <a:prstGeom prst="rect">
            <a:avLst/>
          </a:prstGeom>
          <a:noFill/>
          <a:ln>
            <a:noFill/>
          </a:ln>
        </p:spPr>
      </p:pic>
    </p:spTree>
    <p:extLst>
      <p:ext uri="{BB962C8B-B14F-4D97-AF65-F5344CB8AC3E}">
        <p14:creationId xmlns:p14="http://schemas.microsoft.com/office/powerpoint/2010/main" val="7010014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Home | Grove Park Youth Club | Chinbrook, Lewisham">
            <a:extLst>
              <a:ext uri="{FF2B5EF4-FFF2-40B4-BE49-F238E27FC236}">
                <a16:creationId xmlns:a16="http://schemas.microsoft.com/office/drawing/2014/main" id="{9FE43A2E-8D1C-D4E6-0B09-C203C172E1A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1675" y="1234697"/>
            <a:ext cx="6589537" cy="4385037"/>
          </a:xfrm>
          <a:prstGeom prst="rect">
            <a:avLst/>
          </a:prstGeom>
          <a:noFill/>
          <a:extLst>
            <a:ext uri="{909E8E84-426E-40DD-AFC4-6F175D3DCCD1}">
              <a14:hiddenFill xmlns:a14="http://schemas.microsoft.com/office/drawing/2010/main">
                <a:solidFill>
                  <a:srgbClr val="FFFFFF"/>
                </a:solidFill>
              </a14:hiddenFill>
            </a:ext>
          </a:extLst>
        </p:spPr>
      </p:pic>
      <p:sp>
        <p:nvSpPr>
          <p:cNvPr id="4105" name="Right Triangle 410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07" name="Rectangle 4106">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B5F83E-7725-0608-1FCB-511BFB115AB5}"/>
              </a:ext>
            </a:extLst>
          </p:cNvPr>
          <p:cNvSpPr>
            <a:spLocks noGrp="1"/>
          </p:cNvSpPr>
          <p:nvPr>
            <p:ph type="title"/>
          </p:nvPr>
        </p:nvSpPr>
        <p:spPr>
          <a:xfrm>
            <a:off x="8052497" y="1056640"/>
            <a:ext cx="3197660" cy="3125746"/>
          </a:xfrm>
        </p:spPr>
        <p:txBody>
          <a:bodyPr vert="horz" lIns="91440" tIns="45720" rIns="91440" bIns="45720" rtlCol="0" anchor="b">
            <a:normAutofit/>
          </a:bodyPr>
          <a:lstStyle/>
          <a:p>
            <a:r>
              <a:rPr lang="en-US" sz="5000" kern="1200" dirty="0">
                <a:solidFill>
                  <a:schemeClr val="tx1"/>
                </a:solidFill>
                <a:latin typeface="+mj-lt"/>
                <a:ea typeface="+mj-ea"/>
                <a:cs typeface="+mj-cs"/>
              </a:rPr>
              <a:t>Getting to know you 		</a:t>
            </a:r>
          </a:p>
        </p:txBody>
      </p:sp>
    </p:spTree>
    <p:extLst>
      <p:ext uri="{BB962C8B-B14F-4D97-AF65-F5344CB8AC3E}">
        <p14:creationId xmlns:p14="http://schemas.microsoft.com/office/powerpoint/2010/main" val="16832023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group of people sitting around a table">
            <a:extLst>
              <a:ext uri="{FF2B5EF4-FFF2-40B4-BE49-F238E27FC236}">
                <a16:creationId xmlns:a16="http://schemas.microsoft.com/office/drawing/2014/main" id="{35F2CC79-8E36-DE9D-CC5F-C76C2FAD9D6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8200" y="985839"/>
            <a:ext cx="10709276" cy="3701240"/>
          </a:xfrm>
          <a:prstGeom prst="rect">
            <a:avLst/>
          </a:prstGeom>
        </p:spPr>
      </p:pic>
      <p:sp>
        <p:nvSpPr>
          <p:cNvPr id="5" name="TextBox 4">
            <a:extLst>
              <a:ext uri="{FF2B5EF4-FFF2-40B4-BE49-F238E27FC236}">
                <a16:creationId xmlns:a16="http://schemas.microsoft.com/office/drawing/2014/main" id="{9BD3104A-B0DD-2FCA-B1EC-3A97B2B54552}"/>
              </a:ext>
            </a:extLst>
          </p:cNvPr>
          <p:cNvSpPr txBox="1"/>
          <p:nvPr/>
        </p:nvSpPr>
        <p:spPr>
          <a:xfrm>
            <a:off x="642938" y="4000500"/>
            <a:ext cx="10904538" cy="754063"/>
          </a:xfrm>
          <a:prstGeom prst="rect">
            <a:avLst/>
          </a:prstGeom>
          <a:solidFill>
            <a:srgbClr val="000000">
              <a:alpha val="50000"/>
            </a:srgbClr>
          </a:solidFill>
          <a:ln>
            <a:noFill/>
          </a:ln>
        </p:spPr>
        <p:txBody>
          <a:bodyPr wrap="square" rtlCol="0" anchor="ctr">
            <a:noAutofit/>
          </a:bodyPr>
          <a:lstStyle/>
          <a:p>
            <a:pPr algn="ctr">
              <a:spcAft>
                <a:spcPts val="600"/>
              </a:spcAft>
            </a:pPr>
            <a:r>
              <a:rPr lang="en-GB" sz="1300">
                <a:solidFill>
                  <a:srgbClr val="FFFFFF"/>
                </a:solidFill>
                <a:hlinkClick r:id="rId3" tooltip="https://policyoptions.irpp.org/magazines/october-2016/unlocking-the-potential-of-campus-clubs/">
                  <a:extLst>
                    <a:ext uri="{A12FA001-AC4F-418D-AE19-62706E023703}">
                      <ahyp:hlinkClr xmlns:ahyp="http://schemas.microsoft.com/office/drawing/2018/hyperlinkcolor" val="tx"/>
                    </a:ext>
                  </a:extLst>
                </a:hlinkClick>
              </a:rPr>
              <a:t>This Photo</a:t>
            </a:r>
            <a:r>
              <a:rPr lang="en-GB" sz="1300">
                <a:solidFill>
                  <a:srgbClr val="FFFFFF"/>
                </a:solidFill>
              </a:rPr>
              <a:t> by Unknown Author is licensed under </a:t>
            </a:r>
            <a:r>
              <a:rPr lang="en-GB" sz="13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1300">
              <a:solidFill>
                <a:srgbClr val="FFFFFF"/>
              </a:solidFill>
            </a:endParaRPr>
          </a:p>
        </p:txBody>
      </p:sp>
      <p:sp>
        <p:nvSpPr>
          <p:cNvPr id="2" name="Title 1">
            <a:extLst>
              <a:ext uri="{FF2B5EF4-FFF2-40B4-BE49-F238E27FC236}">
                <a16:creationId xmlns:a16="http://schemas.microsoft.com/office/drawing/2014/main" id="{07140AA9-6824-1647-A1B5-500236687880}"/>
              </a:ext>
            </a:extLst>
          </p:cNvPr>
          <p:cNvSpPr>
            <a:spLocks noGrp="1"/>
          </p:cNvSpPr>
          <p:nvPr>
            <p:ph type="title"/>
          </p:nvPr>
        </p:nvSpPr>
        <p:spPr>
          <a:xfrm>
            <a:off x="838200" y="5358141"/>
            <a:ext cx="10515600" cy="942664"/>
          </a:xfrm>
        </p:spPr>
        <p:txBody>
          <a:bodyPr>
            <a:normAutofit/>
          </a:bodyPr>
          <a:lstStyle/>
          <a:p>
            <a:pPr algn="ctr"/>
            <a:r>
              <a:rPr lang="en-GB" sz="5200"/>
              <a:t>Conclusion	</a:t>
            </a:r>
          </a:p>
        </p:txBody>
      </p:sp>
    </p:spTree>
    <p:extLst>
      <p:ext uri="{BB962C8B-B14F-4D97-AF65-F5344CB8AC3E}">
        <p14:creationId xmlns:p14="http://schemas.microsoft.com/office/powerpoint/2010/main" val="12110072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450</TotalTime>
  <Words>813</Words>
  <Application>Microsoft Office PowerPoint</Application>
  <PresentationFormat>Widescreen</PresentationFormat>
  <Paragraphs>89</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Symbol</vt:lpstr>
      <vt:lpstr>Times New Roman</vt:lpstr>
      <vt:lpstr>Office Theme</vt:lpstr>
      <vt:lpstr>Counselling Skills, Mindfulness and Therapeutic Practice  ECYW4004</vt:lpstr>
      <vt:lpstr>Content</vt:lpstr>
      <vt:lpstr>Introduction   Today’s presentation will look at my understanding of youth work practice, demonstrate my ability to build meaningful relationships and to show what skills are needed to work with young people on a one-to-one basis or in a group setting.    </vt:lpstr>
      <vt:lpstr>What is youth work</vt:lpstr>
      <vt:lpstr>Communication </vt:lpstr>
      <vt:lpstr>Ways to work with young people</vt:lpstr>
      <vt:lpstr>Youth work settings</vt:lpstr>
      <vt:lpstr>Group Work </vt:lpstr>
      <vt:lpstr>What is group work?  Why is it important.</vt:lpstr>
      <vt:lpstr>Group work theorists (Gordon, 1989: Hirsch, 2005: Milson, 1982) argue that young people learn best through 'informal social interaction' within groups, and there are emotional and biological benefits from being part of a group. </vt:lpstr>
      <vt:lpstr>Group work  </vt:lpstr>
      <vt:lpstr>Features of a group</vt:lpstr>
      <vt:lpstr>Non-formal Education </vt:lpstr>
      <vt:lpstr>Formal Education</vt:lpstr>
      <vt:lpstr>PowerPoint Presentation</vt:lpstr>
      <vt:lpstr>PowerPoint Presentation</vt:lpstr>
      <vt:lpstr>PowerPoint Presentation</vt:lpstr>
      <vt:lpstr>Skills needed to facilitate a group</vt:lpstr>
      <vt:lpstr>Facilitating learning </vt:lpstr>
      <vt:lpstr>PowerPoint Presentation</vt:lpstr>
      <vt:lpstr>Getting to know you   </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 Mindfulness and Therapeutic Practice  ECYW4004</dc:title>
  <dc:creator>Nichola M Taylor</dc:creator>
  <cp:lastModifiedBy>Nichola M Taylor</cp:lastModifiedBy>
  <cp:revision>1</cp:revision>
  <dcterms:created xsi:type="dcterms:W3CDTF">2023-10-25T13:16:36Z</dcterms:created>
  <dcterms:modified xsi:type="dcterms:W3CDTF">2023-10-26T09:25:40Z</dcterms:modified>
</cp:coreProperties>
</file>