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9" r:id="rId4"/>
    <p:sldId id="260" r:id="rId5"/>
    <p:sldId id="261" r:id="rId6"/>
    <p:sldId id="266" r:id="rId7"/>
    <p:sldId id="262" r:id="rId8"/>
    <p:sldId id="263" r:id="rId9"/>
    <p:sldId id="264" r:id="rId10"/>
    <p:sldId id="265"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75"/>
    <p:restoredTop sz="94658"/>
  </p:normalViewPr>
  <p:slideViewPr>
    <p:cSldViewPr snapToGrid="0">
      <p:cViewPr varScale="1">
        <p:scale>
          <a:sx n="98" d="100"/>
          <a:sy n="98" d="100"/>
        </p:scale>
        <p:origin x="224" y="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37FD66-8455-4880-9100-DA9EAC50820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FDE43F3-D2F9-4535-B5F9-A1C5B4508722}">
      <dgm:prSet/>
      <dgm:spPr/>
      <dgm:t>
        <a:bodyPr/>
        <a:lstStyle/>
        <a:p>
          <a:pPr>
            <a:lnSpc>
              <a:spcPct val="100000"/>
            </a:lnSpc>
          </a:pPr>
          <a:r>
            <a:rPr lang="en-US"/>
            <a:t>Check the uni website for support for new students, ask about study skills sessions and workshops, and get ahead with the pre-reading list for your course.</a:t>
          </a:r>
        </a:p>
      </dgm:t>
    </dgm:pt>
    <dgm:pt modelId="{03D69203-7045-4455-94AC-B3041C0DD88D}" type="parTrans" cxnId="{6F62D131-2091-48DB-BB8E-3E0575A35E8C}">
      <dgm:prSet/>
      <dgm:spPr/>
      <dgm:t>
        <a:bodyPr/>
        <a:lstStyle/>
        <a:p>
          <a:endParaRPr lang="en-US"/>
        </a:p>
      </dgm:t>
    </dgm:pt>
    <dgm:pt modelId="{2EF4867A-183A-4AC6-9836-B044A9394546}" type="sibTrans" cxnId="{6F62D131-2091-48DB-BB8E-3E0575A35E8C}">
      <dgm:prSet/>
      <dgm:spPr/>
      <dgm:t>
        <a:bodyPr/>
        <a:lstStyle/>
        <a:p>
          <a:endParaRPr lang="en-US"/>
        </a:p>
      </dgm:t>
    </dgm:pt>
    <dgm:pt modelId="{CC51F67D-E44C-4E55-92A8-958F0FF764AA}">
      <dgm:prSet/>
      <dgm:spPr/>
      <dgm:t>
        <a:bodyPr/>
        <a:lstStyle/>
        <a:p>
          <a:pPr>
            <a:lnSpc>
              <a:spcPct val="100000"/>
            </a:lnSpc>
          </a:pPr>
          <a:r>
            <a:rPr lang="en-US"/>
            <a:t>Make sure you've got your finances sorted before you go to uni, including setting up a student bank account and applying for student finance. Set a budget and test it out before you go</a:t>
          </a:r>
        </a:p>
      </dgm:t>
    </dgm:pt>
    <dgm:pt modelId="{946B000C-5C05-4A93-AD37-F0DDEA2CDD32}" type="parTrans" cxnId="{9BD54BCE-0CFD-4072-A53C-654DF6A4CBCC}">
      <dgm:prSet/>
      <dgm:spPr/>
      <dgm:t>
        <a:bodyPr/>
        <a:lstStyle/>
        <a:p>
          <a:endParaRPr lang="en-US"/>
        </a:p>
      </dgm:t>
    </dgm:pt>
    <dgm:pt modelId="{127F158B-4390-45BE-B872-A0CEEF821DFF}" type="sibTrans" cxnId="{9BD54BCE-0CFD-4072-A53C-654DF6A4CBCC}">
      <dgm:prSet/>
      <dgm:spPr/>
      <dgm:t>
        <a:bodyPr/>
        <a:lstStyle/>
        <a:p>
          <a:endParaRPr lang="en-US"/>
        </a:p>
      </dgm:t>
    </dgm:pt>
    <dgm:pt modelId="{2826E39D-E8C0-47DA-8680-828D46C8F415}">
      <dgm:prSet/>
      <dgm:spPr/>
      <dgm:t>
        <a:bodyPr/>
        <a:lstStyle/>
        <a:p>
          <a:pPr>
            <a:lnSpc>
              <a:spcPct val="100000"/>
            </a:lnSpc>
          </a:pPr>
          <a:r>
            <a:rPr lang="en-US"/>
            <a:t>Scope out your accommodation, find an online group for your accommodation, and check out the local area before you arrive.</a:t>
          </a:r>
        </a:p>
      </dgm:t>
    </dgm:pt>
    <dgm:pt modelId="{BE297BDE-9BDA-428F-9D31-D9F8ED85ADE3}" type="parTrans" cxnId="{C76A5CA0-BD0B-443B-8230-18D9693E6BCC}">
      <dgm:prSet/>
      <dgm:spPr/>
      <dgm:t>
        <a:bodyPr/>
        <a:lstStyle/>
        <a:p>
          <a:endParaRPr lang="en-US"/>
        </a:p>
      </dgm:t>
    </dgm:pt>
    <dgm:pt modelId="{C8597681-39D8-4CCA-941F-D6F43440D9C2}" type="sibTrans" cxnId="{C76A5CA0-BD0B-443B-8230-18D9693E6BCC}">
      <dgm:prSet/>
      <dgm:spPr/>
      <dgm:t>
        <a:bodyPr/>
        <a:lstStyle/>
        <a:p>
          <a:endParaRPr lang="en-US"/>
        </a:p>
      </dgm:t>
    </dgm:pt>
    <dgm:pt modelId="{D22F5F6F-BE13-47BB-86BE-640B480C2DB2}">
      <dgm:prSet/>
      <dgm:spPr/>
      <dgm:t>
        <a:bodyPr/>
        <a:lstStyle/>
        <a:p>
          <a:pPr>
            <a:lnSpc>
              <a:spcPct val="100000"/>
            </a:lnSpc>
          </a:pPr>
          <a:r>
            <a:rPr lang="en-US"/>
            <a:t>Starting uni is a great opportunity to discover who you are and make new friends. Make sure you join in with societies, sports teams, support groups and put yourself out there to meet people.</a:t>
          </a:r>
        </a:p>
      </dgm:t>
    </dgm:pt>
    <dgm:pt modelId="{73986A41-87F0-4EBA-AE2E-9290965142C1}" type="parTrans" cxnId="{6BE956E5-67ED-464A-A0D6-608CBBD7A9A1}">
      <dgm:prSet/>
      <dgm:spPr/>
      <dgm:t>
        <a:bodyPr/>
        <a:lstStyle/>
        <a:p>
          <a:endParaRPr lang="en-US"/>
        </a:p>
      </dgm:t>
    </dgm:pt>
    <dgm:pt modelId="{283DEA16-70F3-45B3-B9D8-BEF715B4889D}" type="sibTrans" cxnId="{6BE956E5-67ED-464A-A0D6-608CBBD7A9A1}">
      <dgm:prSet/>
      <dgm:spPr/>
      <dgm:t>
        <a:bodyPr/>
        <a:lstStyle/>
        <a:p>
          <a:endParaRPr lang="en-US"/>
        </a:p>
      </dgm:t>
    </dgm:pt>
    <dgm:pt modelId="{98F11B88-23D9-48CF-ACC5-AFE37C51B5E4}" type="pres">
      <dgm:prSet presAssocID="{1237FD66-8455-4880-9100-DA9EAC508202}" presName="root" presStyleCnt="0">
        <dgm:presLayoutVars>
          <dgm:dir/>
          <dgm:resizeHandles val="exact"/>
        </dgm:presLayoutVars>
      </dgm:prSet>
      <dgm:spPr/>
    </dgm:pt>
    <dgm:pt modelId="{3EF25D58-FE3C-4366-BD7F-492FAA309134}" type="pres">
      <dgm:prSet presAssocID="{AFDE43F3-D2F9-4535-B5F9-A1C5B4508722}" presName="compNode" presStyleCnt="0"/>
      <dgm:spPr/>
    </dgm:pt>
    <dgm:pt modelId="{7247ADE0-3F7B-426E-9722-92B89A21007A}" type="pres">
      <dgm:prSet presAssocID="{AFDE43F3-D2F9-4535-B5F9-A1C5B4508722}" presName="bgRect" presStyleLbl="bgShp" presStyleIdx="0" presStyleCnt="4"/>
      <dgm:spPr/>
    </dgm:pt>
    <dgm:pt modelId="{5E6CF444-D07A-4362-AE07-63C30BC578AD}" type="pres">
      <dgm:prSet presAssocID="{AFDE43F3-D2F9-4535-B5F9-A1C5B450872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109F5103-F46B-49AF-9FE9-DB36C3E82ADB}" type="pres">
      <dgm:prSet presAssocID="{AFDE43F3-D2F9-4535-B5F9-A1C5B4508722}" presName="spaceRect" presStyleCnt="0"/>
      <dgm:spPr/>
    </dgm:pt>
    <dgm:pt modelId="{D53ED244-28E7-4527-9878-5CE8EE2958C6}" type="pres">
      <dgm:prSet presAssocID="{AFDE43F3-D2F9-4535-B5F9-A1C5B4508722}" presName="parTx" presStyleLbl="revTx" presStyleIdx="0" presStyleCnt="4">
        <dgm:presLayoutVars>
          <dgm:chMax val="0"/>
          <dgm:chPref val="0"/>
        </dgm:presLayoutVars>
      </dgm:prSet>
      <dgm:spPr/>
    </dgm:pt>
    <dgm:pt modelId="{B2C92772-4C8D-4FAD-AA8A-5B916E02172A}" type="pres">
      <dgm:prSet presAssocID="{2EF4867A-183A-4AC6-9836-B044A9394546}" presName="sibTrans" presStyleCnt="0"/>
      <dgm:spPr/>
    </dgm:pt>
    <dgm:pt modelId="{62F11298-B8DE-453A-82E8-4069B05463E5}" type="pres">
      <dgm:prSet presAssocID="{CC51F67D-E44C-4E55-92A8-958F0FF764AA}" presName="compNode" presStyleCnt="0"/>
      <dgm:spPr/>
    </dgm:pt>
    <dgm:pt modelId="{08BCD4F3-C755-4853-9A06-9B7C4744DADB}" type="pres">
      <dgm:prSet presAssocID="{CC51F67D-E44C-4E55-92A8-958F0FF764AA}" presName="bgRect" presStyleLbl="bgShp" presStyleIdx="1" presStyleCnt="4"/>
      <dgm:spPr/>
    </dgm:pt>
    <dgm:pt modelId="{507EAB59-7133-4240-A958-2CD0064B6CD9}" type="pres">
      <dgm:prSet presAssocID="{CC51F67D-E44C-4E55-92A8-958F0FF764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3A32A8A5-3254-4807-9AC8-F48A131D2515}" type="pres">
      <dgm:prSet presAssocID="{CC51F67D-E44C-4E55-92A8-958F0FF764AA}" presName="spaceRect" presStyleCnt="0"/>
      <dgm:spPr/>
    </dgm:pt>
    <dgm:pt modelId="{46780621-9A15-4514-92D8-358B08E53D33}" type="pres">
      <dgm:prSet presAssocID="{CC51F67D-E44C-4E55-92A8-958F0FF764AA}" presName="parTx" presStyleLbl="revTx" presStyleIdx="1" presStyleCnt="4">
        <dgm:presLayoutVars>
          <dgm:chMax val="0"/>
          <dgm:chPref val="0"/>
        </dgm:presLayoutVars>
      </dgm:prSet>
      <dgm:spPr/>
    </dgm:pt>
    <dgm:pt modelId="{9DC2C35C-461C-43F5-8F4F-996FAC4906AD}" type="pres">
      <dgm:prSet presAssocID="{127F158B-4390-45BE-B872-A0CEEF821DFF}" presName="sibTrans" presStyleCnt="0"/>
      <dgm:spPr/>
    </dgm:pt>
    <dgm:pt modelId="{5A45D43A-2BAC-47EB-B12A-010088855234}" type="pres">
      <dgm:prSet presAssocID="{2826E39D-E8C0-47DA-8680-828D46C8F415}" presName="compNode" presStyleCnt="0"/>
      <dgm:spPr/>
    </dgm:pt>
    <dgm:pt modelId="{1580A6E3-FF87-4386-AEEB-C21257417214}" type="pres">
      <dgm:prSet presAssocID="{2826E39D-E8C0-47DA-8680-828D46C8F415}" presName="bgRect" presStyleLbl="bgShp" presStyleIdx="2" presStyleCnt="4"/>
      <dgm:spPr/>
    </dgm:pt>
    <dgm:pt modelId="{D1BCC963-4160-42BE-BEA3-E7B44260F289}" type="pres">
      <dgm:prSet presAssocID="{2826E39D-E8C0-47DA-8680-828D46C8F41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ilding"/>
        </a:ext>
      </dgm:extLst>
    </dgm:pt>
    <dgm:pt modelId="{1B358620-9AD1-43E4-9B31-75E811ABF8C7}" type="pres">
      <dgm:prSet presAssocID="{2826E39D-E8C0-47DA-8680-828D46C8F415}" presName="spaceRect" presStyleCnt="0"/>
      <dgm:spPr/>
    </dgm:pt>
    <dgm:pt modelId="{1A24D5D1-FFB1-4E7C-9D58-EB15EA632DDD}" type="pres">
      <dgm:prSet presAssocID="{2826E39D-E8C0-47DA-8680-828D46C8F415}" presName="parTx" presStyleLbl="revTx" presStyleIdx="2" presStyleCnt="4">
        <dgm:presLayoutVars>
          <dgm:chMax val="0"/>
          <dgm:chPref val="0"/>
        </dgm:presLayoutVars>
      </dgm:prSet>
      <dgm:spPr/>
    </dgm:pt>
    <dgm:pt modelId="{413E2176-A4E0-48D6-8223-F0EF40960822}" type="pres">
      <dgm:prSet presAssocID="{C8597681-39D8-4CCA-941F-D6F43440D9C2}" presName="sibTrans" presStyleCnt="0"/>
      <dgm:spPr/>
    </dgm:pt>
    <dgm:pt modelId="{1FBCCB3C-EDF6-4F16-ABD5-8C02BD0E792A}" type="pres">
      <dgm:prSet presAssocID="{D22F5F6F-BE13-47BB-86BE-640B480C2DB2}" presName="compNode" presStyleCnt="0"/>
      <dgm:spPr/>
    </dgm:pt>
    <dgm:pt modelId="{5ADF0A4C-1540-4DA4-9943-42E86952D075}" type="pres">
      <dgm:prSet presAssocID="{D22F5F6F-BE13-47BB-86BE-640B480C2DB2}" presName="bgRect" presStyleLbl="bgShp" presStyleIdx="3" presStyleCnt="4"/>
      <dgm:spPr/>
    </dgm:pt>
    <dgm:pt modelId="{C5E9C5F5-F064-46BD-96DC-139249D75C43}" type="pres">
      <dgm:prSet presAssocID="{D22F5F6F-BE13-47BB-86BE-640B480C2DB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port Balls"/>
        </a:ext>
      </dgm:extLst>
    </dgm:pt>
    <dgm:pt modelId="{3AFC515B-894C-4A77-8525-44750A07F844}" type="pres">
      <dgm:prSet presAssocID="{D22F5F6F-BE13-47BB-86BE-640B480C2DB2}" presName="spaceRect" presStyleCnt="0"/>
      <dgm:spPr/>
    </dgm:pt>
    <dgm:pt modelId="{8A6227CC-95A6-4B8D-A23C-3A996EEAC3C4}" type="pres">
      <dgm:prSet presAssocID="{D22F5F6F-BE13-47BB-86BE-640B480C2DB2}" presName="parTx" presStyleLbl="revTx" presStyleIdx="3" presStyleCnt="4">
        <dgm:presLayoutVars>
          <dgm:chMax val="0"/>
          <dgm:chPref val="0"/>
        </dgm:presLayoutVars>
      </dgm:prSet>
      <dgm:spPr/>
    </dgm:pt>
  </dgm:ptLst>
  <dgm:cxnLst>
    <dgm:cxn modelId="{0B48CB0C-6155-4A43-AA98-085A5A7B062A}" type="presOf" srcId="{1237FD66-8455-4880-9100-DA9EAC508202}" destId="{98F11B88-23D9-48CF-ACC5-AFE37C51B5E4}" srcOrd="0" destOrd="0" presId="urn:microsoft.com/office/officeart/2018/2/layout/IconVerticalSolidList"/>
    <dgm:cxn modelId="{6F62D131-2091-48DB-BB8E-3E0575A35E8C}" srcId="{1237FD66-8455-4880-9100-DA9EAC508202}" destId="{AFDE43F3-D2F9-4535-B5F9-A1C5B4508722}" srcOrd="0" destOrd="0" parTransId="{03D69203-7045-4455-94AC-B3041C0DD88D}" sibTransId="{2EF4867A-183A-4AC6-9836-B044A9394546}"/>
    <dgm:cxn modelId="{C76A5CA0-BD0B-443B-8230-18D9693E6BCC}" srcId="{1237FD66-8455-4880-9100-DA9EAC508202}" destId="{2826E39D-E8C0-47DA-8680-828D46C8F415}" srcOrd="2" destOrd="0" parTransId="{BE297BDE-9BDA-428F-9D31-D9F8ED85ADE3}" sibTransId="{C8597681-39D8-4CCA-941F-D6F43440D9C2}"/>
    <dgm:cxn modelId="{D82ECDBA-E346-4C26-B82B-3343584D7CE9}" type="presOf" srcId="{2826E39D-E8C0-47DA-8680-828D46C8F415}" destId="{1A24D5D1-FFB1-4E7C-9D58-EB15EA632DDD}" srcOrd="0" destOrd="0" presId="urn:microsoft.com/office/officeart/2018/2/layout/IconVerticalSolidList"/>
    <dgm:cxn modelId="{B516D9C1-9C5C-43CB-994E-01F40492B701}" type="presOf" srcId="{AFDE43F3-D2F9-4535-B5F9-A1C5B4508722}" destId="{D53ED244-28E7-4527-9878-5CE8EE2958C6}" srcOrd="0" destOrd="0" presId="urn:microsoft.com/office/officeart/2018/2/layout/IconVerticalSolidList"/>
    <dgm:cxn modelId="{9BD54BCE-0CFD-4072-A53C-654DF6A4CBCC}" srcId="{1237FD66-8455-4880-9100-DA9EAC508202}" destId="{CC51F67D-E44C-4E55-92A8-958F0FF764AA}" srcOrd="1" destOrd="0" parTransId="{946B000C-5C05-4A93-AD37-F0DDEA2CDD32}" sibTransId="{127F158B-4390-45BE-B872-A0CEEF821DFF}"/>
    <dgm:cxn modelId="{6BE956E5-67ED-464A-A0D6-608CBBD7A9A1}" srcId="{1237FD66-8455-4880-9100-DA9EAC508202}" destId="{D22F5F6F-BE13-47BB-86BE-640B480C2DB2}" srcOrd="3" destOrd="0" parTransId="{73986A41-87F0-4EBA-AE2E-9290965142C1}" sibTransId="{283DEA16-70F3-45B3-B9D8-BEF715B4889D}"/>
    <dgm:cxn modelId="{425D4FF0-3EC6-4D08-9DE1-3B8A394E9C5A}" type="presOf" srcId="{CC51F67D-E44C-4E55-92A8-958F0FF764AA}" destId="{46780621-9A15-4514-92D8-358B08E53D33}" srcOrd="0" destOrd="0" presId="urn:microsoft.com/office/officeart/2018/2/layout/IconVerticalSolidList"/>
    <dgm:cxn modelId="{AECC76F6-EB67-40EC-A784-7FE46FDC92D3}" type="presOf" srcId="{D22F5F6F-BE13-47BB-86BE-640B480C2DB2}" destId="{8A6227CC-95A6-4B8D-A23C-3A996EEAC3C4}" srcOrd="0" destOrd="0" presId="urn:microsoft.com/office/officeart/2018/2/layout/IconVerticalSolidList"/>
    <dgm:cxn modelId="{01CA3504-D987-4C45-9A13-1F728DCDF601}" type="presParOf" srcId="{98F11B88-23D9-48CF-ACC5-AFE37C51B5E4}" destId="{3EF25D58-FE3C-4366-BD7F-492FAA309134}" srcOrd="0" destOrd="0" presId="urn:microsoft.com/office/officeart/2018/2/layout/IconVerticalSolidList"/>
    <dgm:cxn modelId="{996BDC69-D059-45FB-A908-2575BB25EDFD}" type="presParOf" srcId="{3EF25D58-FE3C-4366-BD7F-492FAA309134}" destId="{7247ADE0-3F7B-426E-9722-92B89A21007A}" srcOrd="0" destOrd="0" presId="urn:microsoft.com/office/officeart/2018/2/layout/IconVerticalSolidList"/>
    <dgm:cxn modelId="{D20CCF9B-6B1B-4AD4-8468-440C77295CC9}" type="presParOf" srcId="{3EF25D58-FE3C-4366-BD7F-492FAA309134}" destId="{5E6CF444-D07A-4362-AE07-63C30BC578AD}" srcOrd="1" destOrd="0" presId="urn:microsoft.com/office/officeart/2018/2/layout/IconVerticalSolidList"/>
    <dgm:cxn modelId="{E6C35FAF-75E0-4E41-963A-519EF9F21F3A}" type="presParOf" srcId="{3EF25D58-FE3C-4366-BD7F-492FAA309134}" destId="{109F5103-F46B-49AF-9FE9-DB36C3E82ADB}" srcOrd="2" destOrd="0" presId="urn:microsoft.com/office/officeart/2018/2/layout/IconVerticalSolidList"/>
    <dgm:cxn modelId="{450D389B-1A76-4F77-86C0-42C62C7C40EB}" type="presParOf" srcId="{3EF25D58-FE3C-4366-BD7F-492FAA309134}" destId="{D53ED244-28E7-4527-9878-5CE8EE2958C6}" srcOrd="3" destOrd="0" presId="urn:microsoft.com/office/officeart/2018/2/layout/IconVerticalSolidList"/>
    <dgm:cxn modelId="{759E1B52-75A5-4526-8A3C-036A25DB0ADE}" type="presParOf" srcId="{98F11B88-23D9-48CF-ACC5-AFE37C51B5E4}" destId="{B2C92772-4C8D-4FAD-AA8A-5B916E02172A}" srcOrd="1" destOrd="0" presId="urn:microsoft.com/office/officeart/2018/2/layout/IconVerticalSolidList"/>
    <dgm:cxn modelId="{8ED776B7-502F-494E-B403-4AD2F921BA5B}" type="presParOf" srcId="{98F11B88-23D9-48CF-ACC5-AFE37C51B5E4}" destId="{62F11298-B8DE-453A-82E8-4069B05463E5}" srcOrd="2" destOrd="0" presId="urn:microsoft.com/office/officeart/2018/2/layout/IconVerticalSolidList"/>
    <dgm:cxn modelId="{5FB62A8D-B56D-4B4D-9829-3B8DC1C7BE19}" type="presParOf" srcId="{62F11298-B8DE-453A-82E8-4069B05463E5}" destId="{08BCD4F3-C755-4853-9A06-9B7C4744DADB}" srcOrd="0" destOrd="0" presId="urn:microsoft.com/office/officeart/2018/2/layout/IconVerticalSolidList"/>
    <dgm:cxn modelId="{5E59C725-66DA-47DC-8465-C4AC0F8B3910}" type="presParOf" srcId="{62F11298-B8DE-453A-82E8-4069B05463E5}" destId="{507EAB59-7133-4240-A958-2CD0064B6CD9}" srcOrd="1" destOrd="0" presId="urn:microsoft.com/office/officeart/2018/2/layout/IconVerticalSolidList"/>
    <dgm:cxn modelId="{8FFEC24A-0750-432F-AEFA-70A2B902B4FE}" type="presParOf" srcId="{62F11298-B8DE-453A-82E8-4069B05463E5}" destId="{3A32A8A5-3254-4807-9AC8-F48A131D2515}" srcOrd="2" destOrd="0" presId="urn:microsoft.com/office/officeart/2018/2/layout/IconVerticalSolidList"/>
    <dgm:cxn modelId="{465395CA-DC60-4836-8B45-6971A1E68C4B}" type="presParOf" srcId="{62F11298-B8DE-453A-82E8-4069B05463E5}" destId="{46780621-9A15-4514-92D8-358B08E53D33}" srcOrd="3" destOrd="0" presId="urn:microsoft.com/office/officeart/2018/2/layout/IconVerticalSolidList"/>
    <dgm:cxn modelId="{FA4B3716-0CFA-4584-84E6-D716B41D9A69}" type="presParOf" srcId="{98F11B88-23D9-48CF-ACC5-AFE37C51B5E4}" destId="{9DC2C35C-461C-43F5-8F4F-996FAC4906AD}" srcOrd="3" destOrd="0" presId="urn:microsoft.com/office/officeart/2018/2/layout/IconVerticalSolidList"/>
    <dgm:cxn modelId="{58E6C64E-C6AA-497E-9150-BCE66CC59322}" type="presParOf" srcId="{98F11B88-23D9-48CF-ACC5-AFE37C51B5E4}" destId="{5A45D43A-2BAC-47EB-B12A-010088855234}" srcOrd="4" destOrd="0" presId="urn:microsoft.com/office/officeart/2018/2/layout/IconVerticalSolidList"/>
    <dgm:cxn modelId="{5F99AAA0-FD93-49FA-B8FC-F1947A318890}" type="presParOf" srcId="{5A45D43A-2BAC-47EB-B12A-010088855234}" destId="{1580A6E3-FF87-4386-AEEB-C21257417214}" srcOrd="0" destOrd="0" presId="urn:microsoft.com/office/officeart/2018/2/layout/IconVerticalSolidList"/>
    <dgm:cxn modelId="{0F2E7629-E23D-4A94-8B58-D8B74FE541B4}" type="presParOf" srcId="{5A45D43A-2BAC-47EB-B12A-010088855234}" destId="{D1BCC963-4160-42BE-BEA3-E7B44260F289}" srcOrd="1" destOrd="0" presId="urn:microsoft.com/office/officeart/2018/2/layout/IconVerticalSolidList"/>
    <dgm:cxn modelId="{0AA80090-F8B4-4AC7-80CE-666F338B17EB}" type="presParOf" srcId="{5A45D43A-2BAC-47EB-B12A-010088855234}" destId="{1B358620-9AD1-43E4-9B31-75E811ABF8C7}" srcOrd="2" destOrd="0" presId="urn:microsoft.com/office/officeart/2018/2/layout/IconVerticalSolidList"/>
    <dgm:cxn modelId="{7BC6A7AC-D7F5-48B9-AF69-E0B23308067A}" type="presParOf" srcId="{5A45D43A-2BAC-47EB-B12A-010088855234}" destId="{1A24D5D1-FFB1-4E7C-9D58-EB15EA632DDD}" srcOrd="3" destOrd="0" presId="urn:microsoft.com/office/officeart/2018/2/layout/IconVerticalSolidList"/>
    <dgm:cxn modelId="{9B8EE833-7A14-48BA-A517-1D7C7FA68205}" type="presParOf" srcId="{98F11B88-23D9-48CF-ACC5-AFE37C51B5E4}" destId="{413E2176-A4E0-48D6-8223-F0EF40960822}" srcOrd="5" destOrd="0" presId="urn:microsoft.com/office/officeart/2018/2/layout/IconVerticalSolidList"/>
    <dgm:cxn modelId="{DD482E6E-07F8-4CB1-BF91-C2B7237226A7}" type="presParOf" srcId="{98F11B88-23D9-48CF-ACC5-AFE37C51B5E4}" destId="{1FBCCB3C-EDF6-4F16-ABD5-8C02BD0E792A}" srcOrd="6" destOrd="0" presId="urn:microsoft.com/office/officeart/2018/2/layout/IconVerticalSolidList"/>
    <dgm:cxn modelId="{11443EA9-690D-4154-A842-5AB8F591B9BF}" type="presParOf" srcId="{1FBCCB3C-EDF6-4F16-ABD5-8C02BD0E792A}" destId="{5ADF0A4C-1540-4DA4-9943-42E86952D075}" srcOrd="0" destOrd="0" presId="urn:microsoft.com/office/officeart/2018/2/layout/IconVerticalSolidList"/>
    <dgm:cxn modelId="{A877A015-4523-419A-ACF2-54840D471BEB}" type="presParOf" srcId="{1FBCCB3C-EDF6-4F16-ABD5-8C02BD0E792A}" destId="{C5E9C5F5-F064-46BD-96DC-139249D75C43}" srcOrd="1" destOrd="0" presId="urn:microsoft.com/office/officeart/2018/2/layout/IconVerticalSolidList"/>
    <dgm:cxn modelId="{01A824AA-2F0A-4F1A-B3F5-D2119D8C5615}" type="presParOf" srcId="{1FBCCB3C-EDF6-4F16-ABD5-8C02BD0E792A}" destId="{3AFC515B-894C-4A77-8525-44750A07F844}" srcOrd="2" destOrd="0" presId="urn:microsoft.com/office/officeart/2018/2/layout/IconVerticalSolidList"/>
    <dgm:cxn modelId="{049C7C9A-3455-404A-AF25-DA698ED6C45F}" type="presParOf" srcId="{1FBCCB3C-EDF6-4F16-ABD5-8C02BD0E792A}" destId="{8A6227CC-95A6-4B8D-A23C-3A996EEAC3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379924-504E-4BE5-85A3-F2B7D87CF00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1A9CBE4-4312-448D-A91D-A3F6E0935819}">
      <dgm:prSet/>
      <dgm:spPr/>
      <dgm:t>
        <a:bodyPr/>
        <a:lstStyle/>
        <a:p>
          <a:pPr>
            <a:lnSpc>
              <a:spcPct val="100000"/>
            </a:lnSpc>
          </a:pPr>
          <a:r>
            <a:rPr lang="en-US"/>
            <a:t>A common obstacle for students entering university is learning to adapt to the differences between university and high school. Make friends with people in class, form study groups, and learn how to take effective notes.</a:t>
          </a:r>
        </a:p>
      </dgm:t>
    </dgm:pt>
    <dgm:pt modelId="{7DD9C185-70EF-4CBD-AF75-C2DD1E750589}" type="parTrans" cxnId="{E7259B3B-B49E-4F48-8DF3-4C664312D5C0}">
      <dgm:prSet/>
      <dgm:spPr/>
      <dgm:t>
        <a:bodyPr/>
        <a:lstStyle/>
        <a:p>
          <a:endParaRPr lang="en-US"/>
        </a:p>
      </dgm:t>
    </dgm:pt>
    <dgm:pt modelId="{59101C83-796D-4007-A2A9-1EAA6A7B9A8C}" type="sibTrans" cxnId="{E7259B3B-B49E-4F48-8DF3-4C664312D5C0}">
      <dgm:prSet/>
      <dgm:spPr/>
      <dgm:t>
        <a:bodyPr/>
        <a:lstStyle/>
        <a:p>
          <a:endParaRPr lang="en-US"/>
        </a:p>
      </dgm:t>
    </dgm:pt>
    <dgm:pt modelId="{38B61BEF-0027-46AA-BD5E-65B2B7140E5E}">
      <dgm:prSet/>
      <dgm:spPr/>
      <dgm:t>
        <a:bodyPr/>
        <a:lstStyle/>
        <a:p>
          <a:pPr>
            <a:lnSpc>
              <a:spcPct val="100000"/>
            </a:lnSpc>
          </a:pPr>
          <a:r>
            <a:rPr lang="en-US"/>
            <a:t>Although residence teams work hard to pair you with people you will get along with, conflict may arise. Make a roommate agreement to help you deal with problems before they arise.</a:t>
          </a:r>
        </a:p>
      </dgm:t>
    </dgm:pt>
    <dgm:pt modelId="{8D4FEAF4-1663-42FA-A4A2-23C2B5CA7E09}" type="parTrans" cxnId="{203C518F-7F64-49F1-91AD-F2FDE14B97B9}">
      <dgm:prSet/>
      <dgm:spPr/>
      <dgm:t>
        <a:bodyPr/>
        <a:lstStyle/>
        <a:p>
          <a:endParaRPr lang="en-US"/>
        </a:p>
      </dgm:t>
    </dgm:pt>
    <dgm:pt modelId="{33DB9B21-4874-4A36-83B9-233CD5868B5D}" type="sibTrans" cxnId="{203C518F-7F64-49F1-91AD-F2FDE14B97B9}">
      <dgm:prSet/>
      <dgm:spPr/>
      <dgm:t>
        <a:bodyPr/>
        <a:lstStyle/>
        <a:p>
          <a:endParaRPr lang="en-US"/>
        </a:p>
      </dgm:t>
    </dgm:pt>
    <dgm:pt modelId="{A2A2466A-28DC-467A-9159-AFDB80B3A8FA}">
      <dgm:prSet/>
      <dgm:spPr/>
      <dgm:t>
        <a:bodyPr/>
        <a:lstStyle/>
        <a:p>
          <a:pPr>
            <a:lnSpc>
              <a:spcPct val="100000"/>
            </a:lnSpc>
          </a:pPr>
          <a:r>
            <a:rPr lang="en-US"/>
            <a:t>Transitioning to university life involves learning how to study effectively. This includes finding your study style, finding your favourite place to study, and setting up a schedule for when you need to study.</a:t>
          </a:r>
        </a:p>
      </dgm:t>
    </dgm:pt>
    <dgm:pt modelId="{9917762F-F21C-47D1-9A8D-E261A5B8AD5D}" type="parTrans" cxnId="{ADF04878-85A2-4556-89CF-6626A62DEE49}">
      <dgm:prSet/>
      <dgm:spPr/>
      <dgm:t>
        <a:bodyPr/>
        <a:lstStyle/>
        <a:p>
          <a:endParaRPr lang="en-US"/>
        </a:p>
      </dgm:t>
    </dgm:pt>
    <dgm:pt modelId="{1B93E666-3CF6-4B52-AEE0-8F22857B98FF}" type="sibTrans" cxnId="{ADF04878-85A2-4556-89CF-6626A62DEE49}">
      <dgm:prSet/>
      <dgm:spPr/>
      <dgm:t>
        <a:bodyPr/>
        <a:lstStyle/>
        <a:p>
          <a:endParaRPr lang="en-US"/>
        </a:p>
      </dgm:t>
    </dgm:pt>
    <dgm:pt modelId="{28B9CFEF-74A2-4EE7-BEBC-BA820153A13C}">
      <dgm:prSet/>
      <dgm:spPr/>
      <dgm:t>
        <a:bodyPr/>
        <a:lstStyle/>
        <a:p>
          <a:pPr>
            <a:lnSpc>
              <a:spcPct val="100000"/>
            </a:lnSpc>
          </a:pPr>
          <a:r>
            <a:rPr lang="en-US"/>
            <a:t>Time management is the most important life skill you'll ever learn. A detailed calendar, or even a physical planner, is super helpful at keeping you on track.</a:t>
          </a:r>
        </a:p>
      </dgm:t>
    </dgm:pt>
    <dgm:pt modelId="{8AA3C99C-0436-45A3-AE5E-EA8C6C9BF570}" type="parTrans" cxnId="{FA648552-44C7-46F3-88FA-CDA22A156B47}">
      <dgm:prSet/>
      <dgm:spPr/>
      <dgm:t>
        <a:bodyPr/>
        <a:lstStyle/>
        <a:p>
          <a:endParaRPr lang="en-US"/>
        </a:p>
      </dgm:t>
    </dgm:pt>
    <dgm:pt modelId="{0186EE51-24E5-47E3-8BF9-12F6D3313523}" type="sibTrans" cxnId="{FA648552-44C7-46F3-88FA-CDA22A156B47}">
      <dgm:prSet/>
      <dgm:spPr/>
      <dgm:t>
        <a:bodyPr/>
        <a:lstStyle/>
        <a:p>
          <a:endParaRPr lang="en-US"/>
        </a:p>
      </dgm:t>
    </dgm:pt>
    <dgm:pt modelId="{6EBA99BF-41BC-4F70-964C-0E9A76EE28D8}" type="pres">
      <dgm:prSet presAssocID="{65379924-504E-4BE5-85A3-F2B7D87CF00B}" presName="root" presStyleCnt="0">
        <dgm:presLayoutVars>
          <dgm:dir/>
          <dgm:resizeHandles val="exact"/>
        </dgm:presLayoutVars>
      </dgm:prSet>
      <dgm:spPr/>
    </dgm:pt>
    <dgm:pt modelId="{CF0538DF-EDF5-4F47-86FF-C60D99EB5B36}" type="pres">
      <dgm:prSet presAssocID="{91A9CBE4-4312-448D-A91D-A3F6E0935819}" presName="compNode" presStyleCnt="0"/>
      <dgm:spPr/>
    </dgm:pt>
    <dgm:pt modelId="{C3EBA0DC-8FB8-45E4-B7AE-7C0F35A541AA}" type="pres">
      <dgm:prSet presAssocID="{91A9CBE4-4312-448D-A91D-A3F6E093581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untains"/>
        </a:ext>
      </dgm:extLst>
    </dgm:pt>
    <dgm:pt modelId="{748D574C-E769-4E95-AFDC-02A50A77266B}" type="pres">
      <dgm:prSet presAssocID="{91A9CBE4-4312-448D-A91D-A3F6E0935819}" presName="spaceRect" presStyleCnt="0"/>
      <dgm:spPr/>
    </dgm:pt>
    <dgm:pt modelId="{262C477B-D341-4143-8352-A7A13AE791E9}" type="pres">
      <dgm:prSet presAssocID="{91A9CBE4-4312-448D-A91D-A3F6E0935819}" presName="textRect" presStyleLbl="revTx" presStyleIdx="0" presStyleCnt="4">
        <dgm:presLayoutVars>
          <dgm:chMax val="1"/>
          <dgm:chPref val="1"/>
        </dgm:presLayoutVars>
      </dgm:prSet>
      <dgm:spPr/>
    </dgm:pt>
    <dgm:pt modelId="{40310426-3D9F-4A01-825D-C80E176C5920}" type="pres">
      <dgm:prSet presAssocID="{59101C83-796D-4007-A2A9-1EAA6A7B9A8C}" presName="sibTrans" presStyleCnt="0"/>
      <dgm:spPr/>
    </dgm:pt>
    <dgm:pt modelId="{12DD4508-FCBB-42E9-8301-34C2FCDB4E5A}" type="pres">
      <dgm:prSet presAssocID="{38B61BEF-0027-46AA-BD5E-65B2B7140E5E}" presName="compNode" presStyleCnt="0"/>
      <dgm:spPr/>
    </dgm:pt>
    <dgm:pt modelId="{D99EFAF1-0699-401D-97A4-89024B6B94B6}" type="pres">
      <dgm:prSet presAssocID="{38B61BEF-0027-46AA-BD5E-65B2B7140E5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DB21FD77-3B44-4DA5-A8FF-1852F35D7349}" type="pres">
      <dgm:prSet presAssocID="{38B61BEF-0027-46AA-BD5E-65B2B7140E5E}" presName="spaceRect" presStyleCnt="0"/>
      <dgm:spPr/>
    </dgm:pt>
    <dgm:pt modelId="{B5AEAE49-39C3-41DE-BADB-809769725E8E}" type="pres">
      <dgm:prSet presAssocID="{38B61BEF-0027-46AA-BD5E-65B2B7140E5E}" presName="textRect" presStyleLbl="revTx" presStyleIdx="1" presStyleCnt="4">
        <dgm:presLayoutVars>
          <dgm:chMax val="1"/>
          <dgm:chPref val="1"/>
        </dgm:presLayoutVars>
      </dgm:prSet>
      <dgm:spPr/>
    </dgm:pt>
    <dgm:pt modelId="{F7A412DC-015A-4A5A-AF34-04E925AC8315}" type="pres">
      <dgm:prSet presAssocID="{33DB9B21-4874-4A36-83B9-233CD5868B5D}" presName="sibTrans" presStyleCnt="0"/>
      <dgm:spPr/>
    </dgm:pt>
    <dgm:pt modelId="{99406F44-2150-4D36-8ADE-E6E116A22404}" type="pres">
      <dgm:prSet presAssocID="{A2A2466A-28DC-467A-9159-AFDB80B3A8FA}" presName="compNode" presStyleCnt="0"/>
      <dgm:spPr/>
    </dgm:pt>
    <dgm:pt modelId="{BFDC6202-8DC7-48EA-9AE3-DAE4A476033D}" type="pres">
      <dgm:prSet presAssocID="{A2A2466A-28DC-467A-9159-AFDB80B3A8F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C3137D3C-B4F9-4277-A4FD-3F7CE203D28A}" type="pres">
      <dgm:prSet presAssocID="{A2A2466A-28DC-467A-9159-AFDB80B3A8FA}" presName="spaceRect" presStyleCnt="0"/>
      <dgm:spPr/>
    </dgm:pt>
    <dgm:pt modelId="{E30619C3-9EE7-499E-88C2-34ED45006E1A}" type="pres">
      <dgm:prSet presAssocID="{A2A2466A-28DC-467A-9159-AFDB80B3A8FA}" presName="textRect" presStyleLbl="revTx" presStyleIdx="2" presStyleCnt="4">
        <dgm:presLayoutVars>
          <dgm:chMax val="1"/>
          <dgm:chPref val="1"/>
        </dgm:presLayoutVars>
      </dgm:prSet>
      <dgm:spPr/>
    </dgm:pt>
    <dgm:pt modelId="{5D594231-3B1B-46A8-BFEB-4FDF55F9D9C8}" type="pres">
      <dgm:prSet presAssocID="{1B93E666-3CF6-4B52-AEE0-8F22857B98FF}" presName="sibTrans" presStyleCnt="0"/>
      <dgm:spPr/>
    </dgm:pt>
    <dgm:pt modelId="{5FF4C8E0-B87A-4452-B17D-B44FF6403C22}" type="pres">
      <dgm:prSet presAssocID="{28B9CFEF-74A2-4EE7-BEBC-BA820153A13C}" presName="compNode" presStyleCnt="0"/>
      <dgm:spPr/>
    </dgm:pt>
    <dgm:pt modelId="{3869E40F-58AE-4C90-A392-C322A8812192}" type="pres">
      <dgm:prSet presAssocID="{28B9CFEF-74A2-4EE7-BEBC-BA820153A13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thly calendar"/>
        </a:ext>
      </dgm:extLst>
    </dgm:pt>
    <dgm:pt modelId="{71EC55E7-2F2C-4F7E-9B85-E435F970573C}" type="pres">
      <dgm:prSet presAssocID="{28B9CFEF-74A2-4EE7-BEBC-BA820153A13C}" presName="spaceRect" presStyleCnt="0"/>
      <dgm:spPr/>
    </dgm:pt>
    <dgm:pt modelId="{3F13E98F-DB87-4295-8B27-C81EFBDA0B7C}" type="pres">
      <dgm:prSet presAssocID="{28B9CFEF-74A2-4EE7-BEBC-BA820153A13C}" presName="textRect" presStyleLbl="revTx" presStyleIdx="3" presStyleCnt="4">
        <dgm:presLayoutVars>
          <dgm:chMax val="1"/>
          <dgm:chPref val="1"/>
        </dgm:presLayoutVars>
      </dgm:prSet>
      <dgm:spPr/>
    </dgm:pt>
  </dgm:ptLst>
  <dgm:cxnLst>
    <dgm:cxn modelId="{E7259B3B-B49E-4F48-8DF3-4C664312D5C0}" srcId="{65379924-504E-4BE5-85A3-F2B7D87CF00B}" destId="{91A9CBE4-4312-448D-A91D-A3F6E0935819}" srcOrd="0" destOrd="0" parTransId="{7DD9C185-70EF-4CBD-AF75-C2DD1E750589}" sibTransId="{59101C83-796D-4007-A2A9-1EAA6A7B9A8C}"/>
    <dgm:cxn modelId="{DDCFB53E-E9C4-4DC3-940C-C6EEBC37A046}" type="presOf" srcId="{38B61BEF-0027-46AA-BD5E-65B2B7140E5E}" destId="{B5AEAE49-39C3-41DE-BADB-809769725E8E}" srcOrd="0" destOrd="0" presId="urn:microsoft.com/office/officeart/2018/2/layout/IconLabelList"/>
    <dgm:cxn modelId="{4C76654B-757E-4A96-9EDF-136DCDE5D436}" type="presOf" srcId="{28B9CFEF-74A2-4EE7-BEBC-BA820153A13C}" destId="{3F13E98F-DB87-4295-8B27-C81EFBDA0B7C}" srcOrd="0" destOrd="0" presId="urn:microsoft.com/office/officeart/2018/2/layout/IconLabelList"/>
    <dgm:cxn modelId="{FA648552-44C7-46F3-88FA-CDA22A156B47}" srcId="{65379924-504E-4BE5-85A3-F2B7D87CF00B}" destId="{28B9CFEF-74A2-4EE7-BEBC-BA820153A13C}" srcOrd="3" destOrd="0" parTransId="{8AA3C99C-0436-45A3-AE5E-EA8C6C9BF570}" sibTransId="{0186EE51-24E5-47E3-8BF9-12F6D3313523}"/>
    <dgm:cxn modelId="{AD299869-3AAA-4B86-A7B7-55FCD55B9D55}" type="presOf" srcId="{65379924-504E-4BE5-85A3-F2B7D87CF00B}" destId="{6EBA99BF-41BC-4F70-964C-0E9A76EE28D8}" srcOrd="0" destOrd="0" presId="urn:microsoft.com/office/officeart/2018/2/layout/IconLabelList"/>
    <dgm:cxn modelId="{ADF04878-85A2-4556-89CF-6626A62DEE49}" srcId="{65379924-504E-4BE5-85A3-F2B7D87CF00B}" destId="{A2A2466A-28DC-467A-9159-AFDB80B3A8FA}" srcOrd="2" destOrd="0" parTransId="{9917762F-F21C-47D1-9A8D-E261A5B8AD5D}" sibTransId="{1B93E666-3CF6-4B52-AEE0-8F22857B98FF}"/>
    <dgm:cxn modelId="{203C518F-7F64-49F1-91AD-F2FDE14B97B9}" srcId="{65379924-504E-4BE5-85A3-F2B7D87CF00B}" destId="{38B61BEF-0027-46AA-BD5E-65B2B7140E5E}" srcOrd="1" destOrd="0" parTransId="{8D4FEAF4-1663-42FA-A4A2-23C2B5CA7E09}" sibTransId="{33DB9B21-4874-4A36-83B9-233CD5868B5D}"/>
    <dgm:cxn modelId="{6C500E98-D838-446C-9976-90A0EAEB9300}" type="presOf" srcId="{91A9CBE4-4312-448D-A91D-A3F6E0935819}" destId="{262C477B-D341-4143-8352-A7A13AE791E9}" srcOrd="0" destOrd="0" presId="urn:microsoft.com/office/officeart/2018/2/layout/IconLabelList"/>
    <dgm:cxn modelId="{420B5EB8-807D-4C81-A0AB-39D8576D04E2}" type="presOf" srcId="{A2A2466A-28DC-467A-9159-AFDB80B3A8FA}" destId="{E30619C3-9EE7-499E-88C2-34ED45006E1A}" srcOrd="0" destOrd="0" presId="urn:microsoft.com/office/officeart/2018/2/layout/IconLabelList"/>
    <dgm:cxn modelId="{A0759E3A-D6EB-4FD8-B469-4098B62791B7}" type="presParOf" srcId="{6EBA99BF-41BC-4F70-964C-0E9A76EE28D8}" destId="{CF0538DF-EDF5-4F47-86FF-C60D99EB5B36}" srcOrd="0" destOrd="0" presId="urn:microsoft.com/office/officeart/2018/2/layout/IconLabelList"/>
    <dgm:cxn modelId="{478E97C0-431B-428D-BFCA-7E40454B4F53}" type="presParOf" srcId="{CF0538DF-EDF5-4F47-86FF-C60D99EB5B36}" destId="{C3EBA0DC-8FB8-45E4-B7AE-7C0F35A541AA}" srcOrd="0" destOrd="0" presId="urn:microsoft.com/office/officeart/2018/2/layout/IconLabelList"/>
    <dgm:cxn modelId="{9DEE9774-6616-49B8-B130-013DBF83E65E}" type="presParOf" srcId="{CF0538DF-EDF5-4F47-86FF-C60D99EB5B36}" destId="{748D574C-E769-4E95-AFDC-02A50A77266B}" srcOrd="1" destOrd="0" presId="urn:microsoft.com/office/officeart/2018/2/layout/IconLabelList"/>
    <dgm:cxn modelId="{64BBC93D-F63F-4CBF-9C39-C8A01C9153AF}" type="presParOf" srcId="{CF0538DF-EDF5-4F47-86FF-C60D99EB5B36}" destId="{262C477B-D341-4143-8352-A7A13AE791E9}" srcOrd="2" destOrd="0" presId="urn:microsoft.com/office/officeart/2018/2/layout/IconLabelList"/>
    <dgm:cxn modelId="{9E5FE6E8-4133-41B5-B522-90402ED41ACE}" type="presParOf" srcId="{6EBA99BF-41BC-4F70-964C-0E9A76EE28D8}" destId="{40310426-3D9F-4A01-825D-C80E176C5920}" srcOrd="1" destOrd="0" presId="urn:microsoft.com/office/officeart/2018/2/layout/IconLabelList"/>
    <dgm:cxn modelId="{E16F0115-AECC-4F2D-8264-80BCA3976A57}" type="presParOf" srcId="{6EBA99BF-41BC-4F70-964C-0E9A76EE28D8}" destId="{12DD4508-FCBB-42E9-8301-34C2FCDB4E5A}" srcOrd="2" destOrd="0" presId="urn:microsoft.com/office/officeart/2018/2/layout/IconLabelList"/>
    <dgm:cxn modelId="{C71EE6F3-4F7E-452C-BD04-5922E23C2117}" type="presParOf" srcId="{12DD4508-FCBB-42E9-8301-34C2FCDB4E5A}" destId="{D99EFAF1-0699-401D-97A4-89024B6B94B6}" srcOrd="0" destOrd="0" presId="urn:microsoft.com/office/officeart/2018/2/layout/IconLabelList"/>
    <dgm:cxn modelId="{132CFD6E-A515-4DFD-A13D-F312961B9C51}" type="presParOf" srcId="{12DD4508-FCBB-42E9-8301-34C2FCDB4E5A}" destId="{DB21FD77-3B44-4DA5-A8FF-1852F35D7349}" srcOrd="1" destOrd="0" presId="urn:microsoft.com/office/officeart/2018/2/layout/IconLabelList"/>
    <dgm:cxn modelId="{ECB05F59-9E4B-480B-9146-3DE1777A0D50}" type="presParOf" srcId="{12DD4508-FCBB-42E9-8301-34C2FCDB4E5A}" destId="{B5AEAE49-39C3-41DE-BADB-809769725E8E}" srcOrd="2" destOrd="0" presId="urn:microsoft.com/office/officeart/2018/2/layout/IconLabelList"/>
    <dgm:cxn modelId="{2F33D6A3-02DA-4BB8-95FE-B1FDCC39E063}" type="presParOf" srcId="{6EBA99BF-41BC-4F70-964C-0E9A76EE28D8}" destId="{F7A412DC-015A-4A5A-AF34-04E925AC8315}" srcOrd="3" destOrd="0" presId="urn:microsoft.com/office/officeart/2018/2/layout/IconLabelList"/>
    <dgm:cxn modelId="{3F8EC8B0-2216-4C88-890F-C9FE88B2BB8E}" type="presParOf" srcId="{6EBA99BF-41BC-4F70-964C-0E9A76EE28D8}" destId="{99406F44-2150-4D36-8ADE-E6E116A22404}" srcOrd="4" destOrd="0" presId="urn:microsoft.com/office/officeart/2018/2/layout/IconLabelList"/>
    <dgm:cxn modelId="{F9ED5042-07AC-48BE-9F43-0CDBEDC9D90F}" type="presParOf" srcId="{99406F44-2150-4D36-8ADE-E6E116A22404}" destId="{BFDC6202-8DC7-48EA-9AE3-DAE4A476033D}" srcOrd="0" destOrd="0" presId="urn:microsoft.com/office/officeart/2018/2/layout/IconLabelList"/>
    <dgm:cxn modelId="{40DCE57C-C64A-453C-99AD-37CFE002ECE2}" type="presParOf" srcId="{99406F44-2150-4D36-8ADE-E6E116A22404}" destId="{C3137D3C-B4F9-4277-A4FD-3F7CE203D28A}" srcOrd="1" destOrd="0" presId="urn:microsoft.com/office/officeart/2018/2/layout/IconLabelList"/>
    <dgm:cxn modelId="{5EE1694E-52F6-4547-8EA6-FE18FE79C47C}" type="presParOf" srcId="{99406F44-2150-4D36-8ADE-E6E116A22404}" destId="{E30619C3-9EE7-499E-88C2-34ED45006E1A}" srcOrd="2" destOrd="0" presId="urn:microsoft.com/office/officeart/2018/2/layout/IconLabelList"/>
    <dgm:cxn modelId="{995AAD85-3BCE-4D26-A5CF-05BD498D4ACE}" type="presParOf" srcId="{6EBA99BF-41BC-4F70-964C-0E9A76EE28D8}" destId="{5D594231-3B1B-46A8-BFEB-4FDF55F9D9C8}" srcOrd="5" destOrd="0" presId="urn:microsoft.com/office/officeart/2018/2/layout/IconLabelList"/>
    <dgm:cxn modelId="{257F51CA-79CE-4CBD-9A6B-6C25F111F081}" type="presParOf" srcId="{6EBA99BF-41BC-4F70-964C-0E9A76EE28D8}" destId="{5FF4C8E0-B87A-4452-B17D-B44FF6403C22}" srcOrd="6" destOrd="0" presId="urn:microsoft.com/office/officeart/2018/2/layout/IconLabelList"/>
    <dgm:cxn modelId="{980BCE87-E6F2-4198-9305-843229FC8EFF}" type="presParOf" srcId="{5FF4C8E0-B87A-4452-B17D-B44FF6403C22}" destId="{3869E40F-58AE-4C90-A392-C322A8812192}" srcOrd="0" destOrd="0" presId="urn:microsoft.com/office/officeart/2018/2/layout/IconLabelList"/>
    <dgm:cxn modelId="{D0ECC3AA-06AF-492C-A860-000284D681F7}" type="presParOf" srcId="{5FF4C8E0-B87A-4452-B17D-B44FF6403C22}" destId="{71EC55E7-2F2C-4F7E-9B85-E435F970573C}" srcOrd="1" destOrd="0" presId="urn:microsoft.com/office/officeart/2018/2/layout/IconLabelList"/>
    <dgm:cxn modelId="{A80A08A2-34F4-4FBA-BF0C-2986DE1D52C4}" type="presParOf" srcId="{5FF4C8E0-B87A-4452-B17D-B44FF6403C22}" destId="{3F13E98F-DB87-4295-8B27-C81EFBDA0B7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AAB900-5B3B-40DB-831C-89D5454756C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AD522CF-4AD0-431A-AD8C-0605EC0077DA}">
      <dgm:prSet/>
      <dgm:spPr/>
      <dgm:t>
        <a:bodyPr/>
        <a:lstStyle/>
        <a:p>
          <a:r>
            <a:rPr lang="en-US" dirty="0"/>
            <a:t>Higher education is the backbone of any society and provides opportunities for lifelong learning. It imparts in-depth knowledge and understanding so that students can advance to new frontiers of knowledge.</a:t>
          </a:r>
        </a:p>
      </dgm:t>
    </dgm:pt>
    <dgm:pt modelId="{13F0DC41-8E70-4CA3-A997-BB9701DCB46D}" type="parTrans" cxnId="{0030A889-9C93-4D0A-8D4F-FDBB318D6EB9}">
      <dgm:prSet/>
      <dgm:spPr/>
      <dgm:t>
        <a:bodyPr/>
        <a:lstStyle/>
        <a:p>
          <a:endParaRPr lang="en-US"/>
        </a:p>
      </dgm:t>
    </dgm:pt>
    <dgm:pt modelId="{686F06F0-26B5-4A2C-B46C-FE43D50772E5}" type="sibTrans" cxnId="{0030A889-9C93-4D0A-8D4F-FDBB318D6EB9}">
      <dgm:prSet/>
      <dgm:spPr/>
      <dgm:t>
        <a:bodyPr/>
        <a:lstStyle/>
        <a:p>
          <a:endParaRPr lang="en-US"/>
        </a:p>
      </dgm:t>
    </dgm:pt>
    <dgm:pt modelId="{A621E8B5-248A-48E8-9DD7-836D475962CC}">
      <dgm:prSet/>
      <dgm:spPr/>
      <dgm:t>
        <a:bodyPr/>
        <a:lstStyle/>
        <a:p>
          <a:r>
            <a:rPr lang="en-US"/>
            <a:t>Higher education in Manipur aims to produce adequate and qualified human resources to help the state's economy grow and its social, economic, political, civil and cultural environment become self-sustaining and vibrant.</a:t>
          </a:r>
        </a:p>
      </dgm:t>
    </dgm:pt>
    <dgm:pt modelId="{9E4908E1-9BE7-41A1-95E0-343CECD2AE70}" type="parTrans" cxnId="{CDE35A4E-506D-4456-A601-A641BEF82F11}">
      <dgm:prSet/>
      <dgm:spPr/>
      <dgm:t>
        <a:bodyPr/>
        <a:lstStyle/>
        <a:p>
          <a:endParaRPr lang="en-US"/>
        </a:p>
      </dgm:t>
    </dgm:pt>
    <dgm:pt modelId="{3A95171B-332B-4F75-A197-EA4C013802AE}" type="sibTrans" cxnId="{CDE35A4E-506D-4456-A601-A641BEF82F11}">
      <dgm:prSet/>
      <dgm:spPr/>
      <dgm:t>
        <a:bodyPr/>
        <a:lstStyle/>
        <a:p>
          <a:endParaRPr lang="en-US"/>
        </a:p>
      </dgm:t>
    </dgm:pt>
    <dgm:pt modelId="{D85F889D-C575-F446-8D14-B190184FDC50}" type="pres">
      <dgm:prSet presAssocID="{1DAAB900-5B3B-40DB-831C-89D5454756C3}" presName="hierChild1" presStyleCnt="0">
        <dgm:presLayoutVars>
          <dgm:chPref val="1"/>
          <dgm:dir/>
          <dgm:animOne val="branch"/>
          <dgm:animLvl val="lvl"/>
          <dgm:resizeHandles/>
        </dgm:presLayoutVars>
      </dgm:prSet>
      <dgm:spPr/>
    </dgm:pt>
    <dgm:pt modelId="{64A416B3-E520-A744-A7D8-8E05A8EC613F}" type="pres">
      <dgm:prSet presAssocID="{0AD522CF-4AD0-431A-AD8C-0605EC0077DA}" presName="hierRoot1" presStyleCnt="0"/>
      <dgm:spPr/>
    </dgm:pt>
    <dgm:pt modelId="{0F2742E4-6852-6F4E-9649-928BBD9F2DDD}" type="pres">
      <dgm:prSet presAssocID="{0AD522CF-4AD0-431A-AD8C-0605EC0077DA}" presName="composite" presStyleCnt="0"/>
      <dgm:spPr/>
    </dgm:pt>
    <dgm:pt modelId="{110E054F-5FD1-5E41-8F08-DAD837AA3F03}" type="pres">
      <dgm:prSet presAssocID="{0AD522CF-4AD0-431A-AD8C-0605EC0077DA}" presName="background" presStyleLbl="node0" presStyleIdx="0" presStyleCnt="2"/>
      <dgm:spPr/>
    </dgm:pt>
    <dgm:pt modelId="{79A819FF-0B90-EA4E-AC30-694CBA7392F2}" type="pres">
      <dgm:prSet presAssocID="{0AD522CF-4AD0-431A-AD8C-0605EC0077DA}" presName="text" presStyleLbl="fgAcc0" presStyleIdx="0" presStyleCnt="2">
        <dgm:presLayoutVars>
          <dgm:chPref val="3"/>
        </dgm:presLayoutVars>
      </dgm:prSet>
      <dgm:spPr/>
    </dgm:pt>
    <dgm:pt modelId="{E4DAC353-14C2-1747-89A7-6AE19993BE6E}" type="pres">
      <dgm:prSet presAssocID="{0AD522CF-4AD0-431A-AD8C-0605EC0077DA}" presName="hierChild2" presStyleCnt="0"/>
      <dgm:spPr/>
    </dgm:pt>
    <dgm:pt modelId="{2ADB266F-949B-1B4B-821B-C882CC9C189C}" type="pres">
      <dgm:prSet presAssocID="{A621E8B5-248A-48E8-9DD7-836D475962CC}" presName="hierRoot1" presStyleCnt="0"/>
      <dgm:spPr/>
    </dgm:pt>
    <dgm:pt modelId="{EEA56D04-0A09-5A41-8DFA-FD1763E0A640}" type="pres">
      <dgm:prSet presAssocID="{A621E8B5-248A-48E8-9DD7-836D475962CC}" presName="composite" presStyleCnt="0"/>
      <dgm:spPr/>
    </dgm:pt>
    <dgm:pt modelId="{F21C2E10-7134-2145-AD29-C63C2D2728BA}" type="pres">
      <dgm:prSet presAssocID="{A621E8B5-248A-48E8-9DD7-836D475962CC}" presName="background" presStyleLbl="node0" presStyleIdx="1" presStyleCnt="2"/>
      <dgm:spPr/>
    </dgm:pt>
    <dgm:pt modelId="{66771BB9-E970-644B-A8F4-1BB286E4C783}" type="pres">
      <dgm:prSet presAssocID="{A621E8B5-248A-48E8-9DD7-836D475962CC}" presName="text" presStyleLbl="fgAcc0" presStyleIdx="1" presStyleCnt="2">
        <dgm:presLayoutVars>
          <dgm:chPref val="3"/>
        </dgm:presLayoutVars>
      </dgm:prSet>
      <dgm:spPr/>
    </dgm:pt>
    <dgm:pt modelId="{7A621EA6-61A2-7F4E-8075-A2E628643089}" type="pres">
      <dgm:prSet presAssocID="{A621E8B5-248A-48E8-9DD7-836D475962CC}" presName="hierChild2" presStyleCnt="0"/>
      <dgm:spPr/>
    </dgm:pt>
  </dgm:ptLst>
  <dgm:cxnLst>
    <dgm:cxn modelId="{CDE35A4E-506D-4456-A601-A641BEF82F11}" srcId="{1DAAB900-5B3B-40DB-831C-89D5454756C3}" destId="{A621E8B5-248A-48E8-9DD7-836D475962CC}" srcOrd="1" destOrd="0" parTransId="{9E4908E1-9BE7-41A1-95E0-343CECD2AE70}" sibTransId="{3A95171B-332B-4F75-A197-EA4C013802AE}"/>
    <dgm:cxn modelId="{0030A889-9C93-4D0A-8D4F-FDBB318D6EB9}" srcId="{1DAAB900-5B3B-40DB-831C-89D5454756C3}" destId="{0AD522CF-4AD0-431A-AD8C-0605EC0077DA}" srcOrd="0" destOrd="0" parTransId="{13F0DC41-8E70-4CA3-A997-BB9701DCB46D}" sibTransId="{686F06F0-26B5-4A2C-B46C-FE43D50772E5}"/>
    <dgm:cxn modelId="{F6EA4D9F-A0DE-2749-84D1-CF2CBB0AC673}" type="presOf" srcId="{0AD522CF-4AD0-431A-AD8C-0605EC0077DA}" destId="{79A819FF-0B90-EA4E-AC30-694CBA7392F2}" srcOrd="0" destOrd="0" presId="urn:microsoft.com/office/officeart/2005/8/layout/hierarchy1"/>
    <dgm:cxn modelId="{6AC573D4-7234-3848-AF20-DA8DCB8536D8}" type="presOf" srcId="{1DAAB900-5B3B-40DB-831C-89D5454756C3}" destId="{D85F889D-C575-F446-8D14-B190184FDC50}" srcOrd="0" destOrd="0" presId="urn:microsoft.com/office/officeart/2005/8/layout/hierarchy1"/>
    <dgm:cxn modelId="{370D5BD6-40D6-A549-9913-D6E930769BD9}" type="presOf" srcId="{A621E8B5-248A-48E8-9DD7-836D475962CC}" destId="{66771BB9-E970-644B-A8F4-1BB286E4C783}" srcOrd="0" destOrd="0" presId="urn:microsoft.com/office/officeart/2005/8/layout/hierarchy1"/>
    <dgm:cxn modelId="{B40C0F92-BC0F-BB4E-B224-5C4B84179688}" type="presParOf" srcId="{D85F889D-C575-F446-8D14-B190184FDC50}" destId="{64A416B3-E520-A744-A7D8-8E05A8EC613F}" srcOrd="0" destOrd="0" presId="urn:microsoft.com/office/officeart/2005/8/layout/hierarchy1"/>
    <dgm:cxn modelId="{C3558D2A-960A-C047-9A40-BDF27884AD20}" type="presParOf" srcId="{64A416B3-E520-A744-A7D8-8E05A8EC613F}" destId="{0F2742E4-6852-6F4E-9649-928BBD9F2DDD}" srcOrd="0" destOrd="0" presId="urn:microsoft.com/office/officeart/2005/8/layout/hierarchy1"/>
    <dgm:cxn modelId="{53FF9B62-8E44-AE41-A4AC-695B880F0256}" type="presParOf" srcId="{0F2742E4-6852-6F4E-9649-928BBD9F2DDD}" destId="{110E054F-5FD1-5E41-8F08-DAD837AA3F03}" srcOrd="0" destOrd="0" presId="urn:microsoft.com/office/officeart/2005/8/layout/hierarchy1"/>
    <dgm:cxn modelId="{FD698A74-8BEF-2241-9C56-FE2D21BC4B4E}" type="presParOf" srcId="{0F2742E4-6852-6F4E-9649-928BBD9F2DDD}" destId="{79A819FF-0B90-EA4E-AC30-694CBA7392F2}" srcOrd="1" destOrd="0" presId="urn:microsoft.com/office/officeart/2005/8/layout/hierarchy1"/>
    <dgm:cxn modelId="{A05A43B6-8323-8649-803D-D067F587C3C6}" type="presParOf" srcId="{64A416B3-E520-A744-A7D8-8E05A8EC613F}" destId="{E4DAC353-14C2-1747-89A7-6AE19993BE6E}" srcOrd="1" destOrd="0" presId="urn:microsoft.com/office/officeart/2005/8/layout/hierarchy1"/>
    <dgm:cxn modelId="{F2F11688-60DD-434D-B6A3-5718F55F1E34}" type="presParOf" srcId="{D85F889D-C575-F446-8D14-B190184FDC50}" destId="{2ADB266F-949B-1B4B-821B-C882CC9C189C}" srcOrd="1" destOrd="0" presId="urn:microsoft.com/office/officeart/2005/8/layout/hierarchy1"/>
    <dgm:cxn modelId="{5C41C5CE-A25E-064A-A67D-F2A8FF8E1E93}" type="presParOf" srcId="{2ADB266F-949B-1B4B-821B-C882CC9C189C}" destId="{EEA56D04-0A09-5A41-8DFA-FD1763E0A640}" srcOrd="0" destOrd="0" presId="urn:microsoft.com/office/officeart/2005/8/layout/hierarchy1"/>
    <dgm:cxn modelId="{709125EE-2585-1444-AB1E-4F9925C546C1}" type="presParOf" srcId="{EEA56D04-0A09-5A41-8DFA-FD1763E0A640}" destId="{F21C2E10-7134-2145-AD29-C63C2D2728BA}" srcOrd="0" destOrd="0" presId="urn:microsoft.com/office/officeart/2005/8/layout/hierarchy1"/>
    <dgm:cxn modelId="{0FFEFE05-BB38-B445-A785-3C645E0B25AE}" type="presParOf" srcId="{EEA56D04-0A09-5A41-8DFA-FD1763E0A640}" destId="{66771BB9-E970-644B-A8F4-1BB286E4C783}" srcOrd="1" destOrd="0" presId="urn:microsoft.com/office/officeart/2005/8/layout/hierarchy1"/>
    <dgm:cxn modelId="{EFCB8EBC-B9D0-F04D-BF80-FBC6D6425BA6}" type="presParOf" srcId="{2ADB266F-949B-1B4B-821B-C882CC9C189C}" destId="{7A621EA6-61A2-7F4E-8075-A2E62864308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682350-1CB5-42B8-AE5A-37763C641327}"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D6CC1436-065B-4C44-B148-A7908BE8C1B4}">
      <dgm:prSet/>
      <dgm:spPr/>
      <dgm:t>
        <a:bodyPr/>
        <a:lstStyle/>
        <a:p>
          <a:r>
            <a:rPr lang="en-US"/>
            <a:t>Online learning provides students with a way to learn, regardless of where they are located. Tutors can connect with students and provide all the content they need, even when they can't go to the college, university or other site of learning.</a:t>
          </a:r>
        </a:p>
      </dgm:t>
    </dgm:pt>
    <dgm:pt modelId="{19AE51F1-CA5A-4506-9DA0-734ACFD267DE}" type="parTrans" cxnId="{372A7E87-69BA-4FA3-BABF-EE1170F7A4E1}">
      <dgm:prSet/>
      <dgm:spPr/>
      <dgm:t>
        <a:bodyPr/>
        <a:lstStyle/>
        <a:p>
          <a:endParaRPr lang="en-US"/>
        </a:p>
      </dgm:t>
    </dgm:pt>
    <dgm:pt modelId="{47A3F377-0417-4394-A3A3-6BD3F835BC58}" type="sibTrans" cxnId="{372A7E87-69BA-4FA3-BABF-EE1170F7A4E1}">
      <dgm:prSet phldrT="1" phldr="0"/>
      <dgm:spPr/>
      <dgm:t>
        <a:bodyPr/>
        <a:lstStyle/>
        <a:p>
          <a:r>
            <a:rPr lang="en-US"/>
            <a:t>1</a:t>
          </a:r>
        </a:p>
      </dgm:t>
    </dgm:pt>
    <dgm:pt modelId="{0F1B5B82-1748-4037-8CFC-8267324A6A1A}">
      <dgm:prSet/>
      <dgm:spPr/>
      <dgm:t>
        <a:bodyPr/>
        <a:lstStyle/>
        <a:p>
          <a:r>
            <a:rPr lang="en-US"/>
            <a:t>Students can access learning anytime, from anywhere, and can learn at their own pace. This ensures successful learning outcomes and avoids an 'edtech reality gap’.</a:t>
          </a:r>
        </a:p>
      </dgm:t>
    </dgm:pt>
    <dgm:pt modelId="{38718DCD-DB54-4A6D-8AB8-B62357B0A0D9}" type="parTrans" cxnId="{38403B85-B438-40D5-95DE-A5955776E49A}">
      <dgm:prSet/>
      <dgm:spPr/>
      <dgm:t>
        <a:bodyPr/>
        <a:lstStyle/>
        <a:p>
          <a:endParaRPr lang="en-US"/>
        </a:p>
      </dgm:t>
    </dgm:pt>
    <dgm:pt modelId="{C0B7EE54-1BC0-4738-8EAF-551829F28550}" type="sibTrans" cxnId="{38403B85-B438-40D5-95DE-A5955776E49A}">
      <dgm:prSet phldrT="2" phldr="0"/>
      <dgm:spPr/>
      <dgm:t>
        <a:bodyPr/>
        <a:lstStyle/>
        <a:p>
          <a:r>
            <a:rPr lang="en-US"/>
            <a:t>2</a:t>
          </a:r>
        </a:p>
      </dgm:t>
    </dgm:pt>
    <dgm:pt modelId="{1978E4DE-6B35-43D9-9D6B-9FD49EB578E4}">
      <dgm:prSet/>
      <dgm:spPr/>
      <dgm:t>
        <a:bodyPr/>
        <a:lstStyle/>
        <a:p>
          <a:r>
            <a:rPr lang="en-US"/>
            <a:t>Digital education enables a competency-based approach to learning because it is flexible and enables learners to move from one topic to the next.</a:t>
          </a:r>
        </a:p>
      </dgm:t>
    </dgm:pt>
    <dgm:pt modelId="{211399A4-C1E9-4E0C-9064-A84C5DAFACDE}" type="parTrans" cxnId="{C13C0023-A2BA-48EE-95F9-3365C7AD56AD}">
      <dgm:prSet/>
      <dgm:spPr/>
      <dgm:t>
        <a:bodyPr/>
        <a:lstStyle/>
        <a:p>
          <a:endParaRPr lang="en-US"/>
        </a:p>
      </dgm:t>
    </dgm:pt>
    <dgm:pt modelId="{E0726AC5-271E-4A1C-8D9D-A9ED26209036}" type="sibTrans" cxnId="{C13C0023-A2BA-48EE-95F9-3365C7AD56AD}">
      <dgm:prSet phldrT="4" phldr="0"/>
      <dgm:spPr/>
      <dgm:t>
        <a:bodyPr/>
        <a:lstStyle/>
        <a:p>
          <a:r>
            <a:rPr lang="en-US"/>
            <a:t>4</a:t>
          </a:r>
        </a:p>
      </dgm:t>
    </dgm:pt>
    <dgm:pt modelId="{4937A7EF-E605-4DD5-9A5E-25039798E0B3}">
      <dgm:prSet/>
      <dgm:spPr/>
      <dgm:t>
        <a:bodyPr/>
        <a:lstStyle/>
        <a:p>
          <a:r>
            <a:rPr lang="en-US" dirty="0"/>
            <a:t>In today's technology age, being able to use technology to find and share information is an essential life skill.</a:t>
          </a:r>
        </a:p>
      </dgm:t>
    </dgm:pt>
    <dgm:pt modelId="{400DF918-63F1-4CF5-A075-E80C3ADC6C64}" type="parTrans" cxnId="{451B1B09-7F82-4BBF-ACFD-50C32BD20996}">
      <dgm:prSet/>
      <dgm:spPr/>
      <dgm:t>
        <a:bodyPr/>
        <a:lstStyle/>
        <a:p>
          <a:endParaRPr lang="en-US"/>
        </a:p>
      </dgm:t>
    </dgm:pt>
    <dgm:pt modelId="{684E26E0-E66E-43E9-96AD-F93E85CA5E93}" type="sibTrans" cxnId="{451B1B09-7F82-4BBF-ACFD-50C32BD20996}">
      <dgm:prSet phldrT="5" phldr="0"/>
      <dgm:spPr/>
      <dgm:t>
        <a:bodyPr/>
        <a:lstStyle/>
        <a:p>
          <a:r>
            <a:rPr lang="en-US"/>
            <a:t>5</a:t>
          </a:r>
        </a:p>
      </dgm:t>
    </dgm:pt>
    <dgm:pt modelId="{6BED33DD-EA35-43AC-AC41-59598EDB2BBE}">
      <dgm:prSet/>
      <dgm:spPr/>
      <dgm:t>
        <a:bodyPr/>
        <a:lstStyle/>
        <a:p>
          <a:r>
            <a:rPr lang="en-US" dirty="0"/>
            <a:t>Students are likely to be assessed a number of times during their studies, and digital assessment can include live online or pre-recorded presentations, audio files, and video submissions. Tutors can use digital assessment to pinpoint feedback to a specific part of an assignment, and students can access feedback over time.</a:t>
          </a:r>
        </a:p>
      </dgm:t>
    </dgm:pt>
    <dgm:pt modelId="{D4B7F958-32B4-49DB-9122-340B6D08E566}" type="sibTrans" cxnId="{9A95CD07-FA35-4BD5-8476-2F00BDFE0BD5}">
      <dgm:prSet phldrT="3" phldr="0"/>
      <dgm:spPr/>
      <dgm:t>
        <a:bodyPr/>
        <a:lstStyle/>
        <a:p>
          <a:r>
            <a:rPr lang="en-US"/>
            <a:t>3</a:t>
          </a:r>
        </a:p>
      </dgm:t>
    </dgm:pt>
    <dgm:pt modelId="{BC26980B-C356-4D0E-825E-C27ADA5F89E1}" type="parTrans" cxnId="{9A95CD07-FA35-4BD5-8476-2F00BDFE0BD5}">
      <dgm:prSet/>
      <dgm:spPr/>
      <dgm:t>
        <a:bodyPr/>
        <a:lstStyle/>
        <a:p>
          <a:endParaRPr lang="en-US"/>
        </a:p>
      </dgm:t>
    </dgm:pt>
    <dgm:pt modelId="{66C1A7CE-FEA7-A448-891E-64143CA8114A}" type="pres">
      <dgm:prSet presAssocID="{C0682350-1CB5-42B8-AE5A-37763C641327}" presName="linearFlow" presStyleCnt="0">
        <dgm:presLayoutVars>
          <dgm:dir/>
          <dgm:animLvl val="lvl"/>
          <dgm:resizeHandles val="exact"/>
        </dgm:presLayoutVars>
      </dgm:prSet>
      <dgm:spPr/>
    </dgm:pt>
    <dgm:pt modelId="{7DDE1302-F0A8-784A-9D62-E23FF49519A6}" type="pres">
      <dgm:prSet presAssocID="{D6CC1436-065B-4C44-B148-A7908BE8C1B4}" presName="compositeNode" presStyleCnt="0"/>
      <dgm:spPr/>
    </dgm:pt>
    <dgm:pt modelId="{D4C70386-AB0E-2C4B-9DB9-1A130B4F308B}" type="pres">
      <dgm:prSet presAssocID="{D6CC1436-065B-4C44-B148-A7908BE8C1B4}" presName="parTx" presStyleLbl="node1" presStyleIdx="0" presStyleCnt="0">
        <dgm:presLayoutVars>
          <dgm:chMax val="0"/>
          <dgm:chPref val="0"/>
          <dgm:bulletEnabled val="1"/>
        </dgm:presLayoutVars>
      </dgm:prSet>
      <dgm:spPr/>
    </dgm:pt>
    <dgm:pt modelId="{19CF90A8-90D0-8B4E-ADB2-90B0C49B2856}" type="pres">
      <dgm:prSet presAssocID="{D6CC1436-065B-4C44-B148-A7908BE8C1B4}" presName="parSh" presStyleCnt="0"/>
      <dgm:spPr/>
    </dgm:pt>
    <dgm:pt modelId="{3BE8E64D-24BF-0744-8FA9-ACAC15540B9E}" type="pres">
      <dgm:prSet presAssocID="{D6CC1436-065B-4C44-B148-A7908BE8C1B4}" presName="lineNode" presStyleLbl="alignAccFollowNode1" presStyleIdx="0" presStyleCnt="15"/>
      <dgm:spPr/>
    </dgm:pt>
    <dgm:pt modelId="{B198A9F4-4647-A343-91E8-14D31CA6C356}" type="pres">
      <dgm:prSet presAssocID="{D6CC1436-065B-4C44-B148-A7908BE8C1B4}" presName="lineArrowNode" presStyleLbl="alignAccFollowNode1" presStyleIdx="1" presStyleCnt="15"/>
      <dgm:spPr/>
    </dgm:pt>
    <dgm:pt modelId="{AE6C038C-52A2-234B-9C4D-94BD7588FF9C}" type="pres">
      <dgm:prSet presAssocID="{47A3F377-0417-4394-A3A3-6BD3F835BC58}" presName="sibTransNodeCircle" presStyleLbl="alignNode1" presStyleIdx="0" presStyleCnt="5">
        <dgm:presLayoutVars>
          <dgm:chMax val="0"/>
          <dgm:bulletEnabled/>
        </dgm:presLayoutVars>
      </dgm:prSet>
      <dgm:spPr/>
    </dgm:pt>
    <dgm:pt modelId="{92AEEB03-064B-684C-8048-885F59FAD85C}" type="pres">
      <dgm:prSet presAssocID="{47A3F377-0417-4394-A3A3-6BD3F835BC58}" presName="spacerBetweenCircleAndCallout" presStyleCnt="0">
        <dgm:presLayoutVars/>
      </dgm:prSet>
      <dgm:spPr/>
    </dgm:pt>
    <dgm:pt modelId="{783C549F-BDB7-8246-AB5B-6EF1459E7B9E}" type="pres">
      <dgm:prSet presAssocID="{D6CC1436-065B-4C44-B148-A7908BE8C1B4}" presName="nodeText" presStyleLbl="alignAccFollowNode1" presStyleIdx="2" presStyleCnt="15">
        <dgm:presLayoutVars>
          <dgm:bulletEnabled val="1"/>
        </dgm:presLayoutVars>
      </dgm:prSet>
      <dgm:spPr/>
    </dgm:pt>
    <dgm:pt modelId="{A36C98EA-64BB-3649-9B9F-819A27F1CFF2}" type="pres">
      <dgm:prSet presAssocID="{47A3F377-0417-4394-A3A3-6BD3F835BC58}" presName="sibTransComposite" presStyleCnt="0"/>
      <dgm:spPr/>
    </dgm:pt>
    <dgm:pt modelId="{D0DEEB39-8331-7148-99C4-6777130CA71C}" type="pres">
      <dgm:prSet presAssocID="{0F1B5B82-1748-4037-8CFC-8267324A6A1A}" presName="compositeNode" presStyleCnt="0"/>
      <dgm:spPr/>
    </dgm:pt>
    <dgm:pt modelId="{C38884A8-B1CE-754E-A239-9177F3936D10}" type="pres">
      <dgm:prSet presAssocID="{0F1B5B82-1748-4037-8CFC-8267324A6A1A}" presName="parTx" presStyleLbl="node1" presStyleIdx="0" presStyleCnt="0">
        <dgm:presLayoutVars>
          <dgm:chMax val="0"/>
          <dgm:chPref val="0"/>
          <dgm:bulletEnabled val="1"/>
        </dgm:presLayoutVars>
      </dgm:prSet>
      <dgm:spPr/>
    </dgm:pt>
    <dgm:pt modelId="{F736CD4B-3607-DE46-A70B-F1FD86FD0440}" type="pres">
      <dgm:prSet presAssocID="{0F1B5B82-1748-4037-8CFC-8267324A6A1A}" presName="parSh" presStyleCnt="0"/>
      <dgm:spPr/>
    </dgm:pt>
    <dgm:pt modelId="{9D69A5C9-522A-5B41-846E-DD26282BED3F}" type="pres">
      <dgm:prSet presAssocID="{0F1B5B82-1748-4037-8CFC-8267324A6A1A}" presName="lineNode" presStyleLbl="alignAccFollowNode1" presStyleIdx="3" presStyleCnt="15"/>
      <dgm:spPr/>
    </dgm:pt>
    <dgm:pt modelId="{2A9E7621-41E7-434B-B34E-6356B9B7B865}" type="pres">
      <dgm:prSet presAssocID="{0F1B5B82-1748-4037-8CFC-8267324A6A1A}" presName="lineArrowNode" presStyleLbl="alignAccFollowNode1" presStyleIdx="4" presStyleCnt="15"/>
      <dgm:spPr/>
    </dgm:pt>
    <dgm:pt modelId="{B6626B7B-585D-8D4F-B84E-D150C4F81BE8}" type="pres">
      <dgm:prSet presAssocID="{C0B7EE54-1BC0-4738-8EAF-551829F28550}" presName="sibTransNodeCircle" presStyleLbl="alignNode1" presStyleIdx="1" presStyleCnt="5">
        <dgm:presLayoutVars>
          <dgm:chMax val="0"/>
          <dgm:bulletEnabled/>
        </dgm:presLayoutVars>
      </dgm:prSet>
      <dgm:spPr/>
    </dgm:pt>
    <dgm:pt modelId="{82C12676-F4EA-364A-ACE1-6689694CE06B}" type="pres">
      <dgm:prSet presAssocID="{C0B7EE54-1BC0-4738-8EAF-551829F28550}" presName="spacerBetweenCircleAndCallout" presStyleCnt="0">
        <dgm:presLayoutVars/>
      </dgm:prSet>
      <dgm:spPr/>
    </dgm:pt>
    <dgm:pt modelId="{BE5BFA9E-F9BD-F84B-A6B5-A1971C2D5EAF}" type="pres">
      <dgm:prSet presAssocID="{0F1B5B82-1748-4037-8CFC-8267324A6A1A}" presName="nodeText" presStyleLbl="alignAccFollowNode1" presStyleIdx="5" presStyleCnt="15">
        <dgm:presLayoutVars>
          <dgm:bulletEnabled val="1"/>
        </dgm:presLayoutVars>
      </dgm:prSet>
      <dgm:spPr/>
    </dgm:pt>
    <dgm:pt modelId="{99A14809-2BDC-1E42-8C94-ED63D2C6200F}" type="pres">
      <dgm:prSet presAssocID="{C0B7EE54-1BC0-4738-8EAF-551829F28550}" presName="sibTransComposite" presStyleCnt="0"/>
      <dgm:spPr/>
    </dgm:pt>
    <dgm:pt modelId="{22AA824E-8123-E04B-A74D-810A3309DCA9}" type="pres">
      <dgm:prSet presAssocID="{6BED33DD-EA35-43AC-AC41-59598EDB2BBE}" presName="compositeNode" presStyleCnt="0"/>
      <dgm:spPr/>
    </dgm:pt>
    <dgm:pt modelId="{9E40241D-25B1-DD44-84D0-DE57249C7F68}" type="pres">
      <dgm:prSet presAssocID="{6BED33DD-EA35-43AC-AC41-59598EDB2BBE}" presName="parTx" presStyleLbl="node1" presStyleIdx="0" presStyleCnt="0">
        <dgm:presLayoutVars>
          <dgm:chMax val="0"/>
          <dgm:chPref val="0"/>
          <dgm:bulletEnabled val="1"/>
        </dgm:presLayoutVars>
      </dgm:prSet>
      <dgm:spPr/>
    </dgm:pt>
    <dgm:pt modelId="{BD2688F0-A9A8-DE4F-A755-E9A4160B1738}" type="pres">
      <dgm:prSet presAssocID="{6BED33DD-EA35-43AC-AC41-59598EDB2BBE}" presName="parSh" presStyleCnt="0"/>
      <dgm:spPr/>
    </dgm:pt>
    <dgm:pt modelId="{FA693EC7-647F-A441-B221-D3AFFB4D8933}" type="pres">
      <dgm:prSet presAssocID="{6BED33DD-EA35-43AC-AC41-59598EDB2BBE}" presName="lineNode" presStyleLbl="alignAccFollowNode1" presStyleIdx="6" presStyleCnt="15"/>
      <dgm:spPr/>
    </dgm:pt>
    <dgm:pt modelId="{4927BCF5-CBA8-7D41-9FD6-046A36FF1B39}" type="pres">
      <dgm:prSet presAssocID="{6BED33DD-EA35-43AC-AC41-59598EDB2BBE}" presName="lineArrowNode" presStyleLbl="alignAccFollowNode1" presStyleIdx="7" presStyleCnt="15"/>
      <dgm:spPr/>
    </dgm:pt>
    <dgm:pt modelId="{82A1410D-28EC-AA4C-B578-58C3545071B9}" type="pres">
      <dgm:prSet presAssocID="{D4B7F958-32B4-49DB-9122-340B6D08E566}" presName="sibTransNodeCircle" presStyleLbl="alignNode1" presStyleIdx="2" presStyleCnt="5">
        <dgm:presLayoutVars>
          <dgm:chMax val="0"/>
          <dgm:bulletEnabled/>
        </dgm:presLayoutVars>
      </dgm:prSet>
      <dgm:spPr/>
    </dgm:pt>
    <dgm:pt modelId="{1451B637-CDC4-5A4F-915B-4D758FED19FB}" type="pres">
      <dgm:prSet presAssocID="{D4B7F958-32B4-49DB-9122-340B6D08E566}" presName="spacerBetweenCircleAndCallout" presStyleCnt="0">
        <dgm:presLayoutVars/>
      </dgm:prSet>
      <dgm:spPr/>
    </dgm:pt>
    <dgm:pt modelId="{B484A22C-AA8A-0347-8EAD-16BA49E6F985}" type="pres">
      <dgm:prSet presAssocID="{6BED33DD-EA35-43AC-AC41-59598EDB2BBE}" presName="nodeText" presStyleLbl="alignAccFollowNode1" presStyleIdx="8" presStyleCnt="15">
        <dgm:presLayoutVars>
          <dgm:bulletEnabled val="1"/>
        </dgm:presLayoutVars>
      </dgm:prSet>
      <dgm:spPr/>
    </dgm:pt>
    <dgm:pt modelId="{27CC8F0F-E46F-984C-9E9D-3657E4C48171}" type="pres">
      <dgm:prSet presAssocID="{D4B7F958-32B4-49DB-9122-340B6D08E566}" presName="sibTransComposite" presStyleCnt="0"/>
      <dgm:spPr/>
    </dgm:pt>
    <dgm:pt modelId="{212567BF-FEAD-5D45-8EDF-8CE7E1EF913D}" type="pres">
      <dgm:prSet presAssocID="{1978E4DE-6B35-43D9-9D6B-9FD49EB578E4}" presName="compositeNode" presStyleCnt="0"/>
      <dgm:spPr/>
    </dgm:pt>
    <dgm:pt modelId="{0FEB7BD7-3F6E-C545-9AA1-11BE23B31DD7}" type="pres">
      <dgm:prSet presAssocID="{1978E4DE-6B35-43D9-9D6B-9FD49EB578E4}" presName="parTx" presStyleLbl="node1" presStyleIdx="0" presStyleCnt="0">
        <dgm:presLayoutVars>
          <dgm:chMax val="0"/>
          <dgm:chPref val="0"/>
          <dgm:bulletEnabled val="1"/>
        </dgm:presLayoutVars>
      </dgm:prSet>
      <dgm:spPr/>
    </dgm:pt>
    <dgm:pt modelId="{283047BC-4330-F14A-B21B-1BCC59DD0FF4}" type="pres">
      <dgm:prSet presAssocID="{1978E4DE-6B35-43D9-9D6B-9FD49EB578E4}" presName="parSh" presStyleCnt="0"/>
      <dgm:spPr/>
    </dgm:pt>
    <dgm:pt modelId="{E812CF9F-D31F-894A-B230-17C32195AD51}" type="pres">
      <dgm:prSet presAssocID="{1978E4DE-6B35-43D9-9D6B-9FD49EB578E4}" presName="lineNode" presStyleLbl="alignAccFollowNode1" presStyleIdx="9" presStyleCnt="15"/>
      <dgm:spPr/>
    </dgm:pt>
    <dgm:pt modelId="{A0980A5B-F3A3-D945-9EE3-2EF99C4B85B4}" type="pres">
      <dgm:prSet presAssocID="{1978E4DE-6B35-43D9-9D6B-9FD49EB578E4}" presName="lineArrowNode" presStyleLbl="alignAccFollowNode1" presStyleIdx="10" presStyleCnt="15"/>
      <dgm:spPr/>
    </dgm:pt>
    <dgm:pt modelId="{E0094B18-4B32-6A45-9D56-2327C894A7AD}" type="pres">
      <dgm:prSet presAssocID="{E0726AC5-271E-4A1C-8D9D-A9ED26209036}" presName="sibTransNodeCircle" presStyleLbl="alignNode1" presStyleIdx="3" presStyleCnt="5">
        <dgm:presLayoutVars>
          <dgm:chMax val="0"/>
          <dgm:bulletEnabled/>
        </dgm:presLayoutVars>
      </dgm:prSet>
      <dgm:spPr/>
    </dgm:pt>
    <dgm:pt modelId="{A3284D47-8A44-4C47-908D-426CA31FCEB5}" type="pres">
      <dgm:prSet presAssocID="{E0726AC5-271E-4A1C-8D9D-A9ED26209036}" presName="spacerBetweenCircleAndCallout" presStyleCnt="0">
        <dgm:presLayoutVars/>
      </dgm:prSet>
      <dgm:spPr/>
    </dgm:pt>
    <dgm:pt modelId="{00244D39-146D-8A44-92FD-FF20F0026359}" type="pres">
      <dgm:prSet presAssocID="{1978E4DE-6B35-43D9-9D6B-9FD49EB578E4}" presName="nodeText" presStyleLbl="alignAccFollowNode1" presStyleIdx="11" presStyleCnt="15">
        <dgm:presLayoutVars>
          <dgm:bulletEnabled val="1"/>
        </dgm:presLayoutVars>
      </dgm:prSet>
      <dgm:spPr/>
    </dgm:pt>
    <dgm:pt modelId="{683A7067-503A-414C-B53E-B1B728C54E5B}" type="pres">
      <dgm:prSet presAssocID="{E0726AC5-271E-4A1C-8D9D-A9ED26209036}" presName="sibTransComposite" presStyleCnt="0"/>
      <dgm:spPr/>
    </dgm:pt>
    <dgm:pt modelId="{8CFDBA6F-762F-4D4C-9E61-55DDB6901AF7}" type="pres">
      <dgm:prSet presAssocID="{4937A7EF-E605-4DD5-9A5E-25039798E0B3}" presName="compositeNode" presStyleCnt="0"/>
      <dgm:spPr/>
    </dgm:pt>
    <dgm:pt modelId="{814A9D50-0A1D-B640-93D1-FBAEA0E521BE}" type="pres">
      <dgm:prSet presAssocID="{4937A7EF-E605-4DD5-9A5E-25039798E0B3}" presName="parTx" presStyleLbl="node1" presStyleIdx="0" presStyleCnt="0">
        <dgm:presLayoutVars>
          <dgm:chMax val="0"/>
          <dgm:chPref val="0"/>
          <dgm:bulletEnabled val="1"/>
        </dgm:presLayoutVars>
      </dgm:prSet>
      <dgm:spPr/>
    </dgm:pt>
    <dgm:pt modelId="{6BE0D6AE-9325-434E-AF21-1399609A6F1C}" type="pres">
      <dgm:prSet presAssocID="{4937A7EF-E605-4DD5-9A5E-25039798E0B3}" presName="parSh" presStyleCnt="0"/>
      <dgm:spPr/>
    </dgm:pt>
    <dgm:pt modelId="{B92E1ED0-2B93-044A-9B7B-35D0CAF7D8E9}" type="pres">
      <dgm:prSet presAssocID="{4937A7EF-E605-4DD5-9A5E-25039798E0B3}" presName="lineNode" presStyleLbl="alignAccFollowNode1" presStyleIdx="12" presStyleCnt="15"/>
      <dgm:spPr/>
    </dgm:pt>
    <dgm:pt modelId="{24176336-6B05-074C-989E-F6B0A8A26AF5}" type="pres">
      <dgm:prSet presAssocID="{4937A7EF-E605-4DD5-9A5E-25039798E0B3}" presName="lineArrowNode" presStyleLbl="alignAccFollowNode1" presStyleIdx="13" presStyleCnt="15"/>
      <dgm:spPr/>
    </dgm:pt>
    <dgm:pt modelId="{E6586807-CF03-554D-90C3-004AAC47059D}" type="pres">
      <dgm:prSet presAssocID="{684E26E0-E66E-43E9-96AD-F93E85CA5E93}" presName="sibTransNodeCircle" presStyleLbl="alignNode1" presStyleIdx="4" presStyleCnt="5">
        <dgm:presLayoutVars>
          <dgm:chMax val="0"/>
          <dgm:bulletEnabled/>
        </dgm:presLayoutVars>
      </dgm:prSet>
      <dgm:spPr/>
    </dgm:pt>
    <dgm:pt modelId="{C11270B5-036B-DA45-BEE8-8E4985FBF725}" type="pres">
      <dgm:prSet presAssocID="{684E26E0-E66E-43E9-96AD-F93E85CA5E93}" presName="spacerBetweenCircleAndCallout" presStyleCnt="0">
        <dgm:presLayoutVars/>
      </dgm:prSet>
      <dgm:spPr/>
    </dgm:pt>
    <dgm:pt modelId="{D66FEFC6-63DC-8C45-880E-8061D2849D32}" type="pres">
      <dgm:prSet presAssocID="{4937A7EF-E605-4DD5-9A5E-25039798E0B3}" presName="nodeText" presStyleLbl="alignAccFollowNode1" presStyleIdx="14" presStyleCnt="15">
        <dgm:presLayoutVars>
          <dgm:bulletEnabled val="1"/>
        </dgm:presLayoutVars>
      </dgm:prSet>
      <dgm:spPr/>
    </dgm:pt>
  </dgm:ptLst>
  <dgm:cxnLst>
    <dgm:cxn modelId="{9A95CD07-FA35-4BD5-8476-2F00BDFE0BD5}" srcId="{C0682350-1CB5-42B8-AE5A-37763C641327}" destId="{6BED33DD-EA35-43AC-AC41-59598EDB2BBE}" srcOrd="2" destOrd="0" parTransId="{BC26980B-C356-4D0E-825E-C27ADA5F89E1}" sibTransId="{D4B7F958-32B4-49DB-9122-340B6D08E566}"/>
    <dgm:cxn modelId="{451B1B09-7F82-4BBF-ACFD-50C32BD20996}" srcId="{C0682350-1CB5-42B8-AE5A-37763C641327}" destId="{4937A7EF-E605-4DD5-9A5E-25039798E0B3}" srcOrd="4" destOrd="0" parTransId="{400DF918-63F1-4CF5-A075-E80C3ADC6C64}" sibTransId="{684E26E0-E66E-43E9-96AD-F93E85CA5E93}"/>
    <dgm:cxn modelId="{02685312-8321-A243-BFF9-2593BE4D830B}" type="presOf" srcId="{C0B7EE54-1BC0-4738-8EAF-551829F28550}" destId="{B6626B7B-585D-8D4F-B84E-D150C4F81BE8}" srcOrd="0" destOrd="0" presId="urn:microsoft.com/office/officeart/2016/7/layout/LinearArrowProcessNumbered"/>
    <dgm:cxn modelId="{8048341D-409A-644B-BF23-797416C0C452}" type="presOf" srcId="{684E26E0-E66E-43E9-96AD-F93E85CA5E93}" destId="{E6586807-CF03-554D-90C3-004AAC47059D}" srcOrd="0" destOrd="0" presId="urn:microsoft.com/office/officeart/2016/7/layout/LinearArrowProcessNumbered"/>
    <dgm:cxn modelId="{C13C0023-A2BA-48EE-95F9-3365C7AD56AD}" srcId="{C0682350-1CB5-42B8-AE5A-37763C641327}" destId="{1978E4DE-6B35-43D9-9D6B-9FD49EB578E4}" srcOrd="3" destOrd="0" parTransId="{211399A4-C1E9-4E0C-9064-A84C5DAFACDE}" sibTransId="{E0726AC5-271E-4A1C-8D9D-A9ED26209036}"/>
    <dgm:cxn modelId="{90D30723-B0F8-4F4D-8DAD-0F98E081199D}" type="presOf" srcId="{4937A7EF-E605-4DD5-9A5E-25039798E0B3}" destId="{D66FEFC6-63DC-8C45-880E-8061D2849D32}" srcOrd="0" destOrd="0" presId="urn:microsoft.com/office/officeart/2016/7/layout/LinearArrowProcessNumbered"/>
    <dgm:cxn modelId="{CF967926-2D2E-E140-BF47-739085CDA176}" type="presOf" srcId="{6BED33DD-EA35-43AC-AC41-59598EDB2BBE}" destId="{B484A22C-AA8A-0347-8EAD-16BA49E6F985}" srcOrd="0" destOrd="0" presId="urn:microsoft.com/office/officeart/2016/7/layout/LinearArrowProcessNumbered"/>
    <dgm:cxn modelId="{F3D2C136-E977-D848-BEDA-20CE4B5D94C3}" type="presOf" srcId="{C0682350-1CB5-42B8-AE5A-37763C641327}" destId="{66C1A7CE-FEA7-A448-891E-64143CA8114A}" srcOrd="0" destOrd="0" presId="urn:microsoft.com/office/officeart/2016/7/layout/LinearArrowProcessNumbered"/>
    <dgm:cxn modelId="{E8D89A7F-4681-BF4B-BA17-D23CD877A0D1}" type="presOf" srcId="{1978E4DE-6B35-43D9-9D6B-9FD49EB578E4}" destId="{00244D39-146D-8A44-92FD-FF20F0026359}" srcOrd="0" destOrd="0" presId="urn:microsoft.com/office/officeart/2016/7/layout/LinearArrowProcessNumbered"/>
    <dgm:cxn modelId="{38403B85-B438-40D5-95DE-A5955776E49A}" srcId="{C0682350-1CB5-42B8-AE5A-37763C641327}" destId="{0F1B5B82-1748-4037-8CFC-8267324A6A1A}" srcOrd="1" destOrd="0" parTransId="{38718DCD-DB54-4A6D-8AB8-B62357B0A0D9}" sibTransId="{C0B7EE54-1BC0-4738-8EAF-551829F28550}"/>
    <dgm:cxn modelId="{372A7E87-69BA-4FA3-BABF-EE1170F7A4E1}" srcId="{C0682350-1CB5-42B8-AE5A-37763C641327}" destId="{D6CC1436-065B-4C44-B148-A7908BE8C1B4}" srcOrd="0" destOrd="0" parTransId="{19AE51F1-CA5A-4506-9DA0-734ACFD267DE}" sibTransId="{47A3F377-0417-4394-A3A3-6BD3F835BC58}"/>
    <dgm:cxn modelId="{A6CDE688-2C76-0840-83D0-D1C8D84C5DC3}" type="presOf" srcId="{D4B7F958-32B4-49DB-9122-340B6D08E566}" destId="{82A1410D-28EC-AA4C-B578-58C3545071B9}" srcOrd="0" destOrd="0" presId="urn:microsoft.com/office/officeart/2016/7/layout/LinearArrowProcessNumbered"/>
    <dgm:cxn modelId="{D17BF8A2-D9F1-D349-8D32-EE73BEB29BC8}" type="presOf" srcId="{0F1B5B82-1748-4037-8CFC-8267324A6A1A}" destId="{BE5BFA9E-F9BD-F84B-A6B5-A1971C2D5EAF}" srcOrd="0" destOrd="0" presId="urn:microsoft.com/office/officeart/2016/7/layout/LinearArrowProcessNumbered"/>
    <dgm:cxn modelId="{201638C7-4D75-4042-9319-2CC843788E86}" type="presOf" srcId="{D6CC1436-065B-4C44-B148-A7908BE8C1B4}" destId="{783C549F-BDB7-8246-AB5B-6EF1459E7B9E}" srcOrd="0" destOrd="0" presId="urn:microsoft.com/office/officeart/2016/7/layout/LinearArrowProcessNumbered"/>
    <dgm:cxn modelId="{B9D099DC-C075-2949-9869-6B4BE1BCCE07}" type="presOf" srcId="{E0726AC5-271E-4A1C-8D9D-A9ED26209036}" destId="{E0094B18-4B32-6A45-9D56-2327C894A7AD}" srcOrd="0" destOrd="0" presId="urn:microsoft.com/office/officeart/2016/7/layout/LinearArrowProcessNumbered"/>
    <dgm:cxn modelId="{FB0F1BE6-76D2-ED48-95E1-DD38F34276A5}" type="presOf" srcId="{47A3F377-0417-4394-A3A3-6BD3F835BC58}" destId="{AE6C038C-52A2-234B-9C4D-94BD7588FF9C}" srcOrd="0" destOrd="0" presId="urn:microsoft.com/office/officeart/2016/7/layout/LinearArrowProcessNumbered"/>
    <dgm:cxn modelId="{406BC2B2-0DB4-8D41-9573-34F2C4BAEDC2}" type="presParOf" srcId="{66C1A7CE-FEA7-A448-891E-64143CA8114A}" destId="{7DDE1302-F0A8-784A-9D62-E23FF49519A6}" srcOrd="0" destOrd="0" presId="urn:microsoft.com/office/officeart/2016/7/layout/LinearArrowProcessNumbered"/>
    <dgm:cxn modelId="{464E61FE-09FE-4044-8960-CC0C210B53B6}" type="presParOf" srcId="{7DDE1302-F0A8-784A-9D62-E23FF49519A6}" destId="{D4C70386-AB0E-2C4B-9DB9-1A130B4F308B}" srcOrd="0" destOrd="0" presId="urn:microsoft.com/office/officeart/2016/7/layout/LinearArrowProcessNumbered"/>
    <dgm:cxn modelId="{0FD51B15-3D36-DE42-810A-D29E07C4B3A1}" type="presParOf" srcId="{7DDE1302-F0A8-784A-9D62-E23FF49519A6}" destId="{19CF90A8-90D0-8B4E-ADB2-90B0C49B2856}" srcOrd="1" destOrd="0" presId="urn:microsoft.com/office/officeart/2016/7/layout/LinearArrowProcessNumbered"/>
    <dgm:cxn modelId="{CCBCF7BC-4966-4B48-906C-26A0F9BDDA8C}" type="presParOf" srcId="{19CF90A8-90D0-8B4E-ADB2-90B0C49B2856}" destId="{3BE8E64D-24BF-0744-8FA9-ACAC15540B9E}" srcOrd="0" destOrd="0" presId="urn:microsoft.com/office/officeart/2016/7/layout/LinearArrowProcessNumbered"/>
    <dgm:cxn modelId="{78691CAC-676F-F043-9A26-0FD515C6343F}" type="presParOf" srcId="{19CF90A8-90D0-8B4E-ADB2-90B0C49B2856}" destId="{B198A9F4-4647-A343-91E8-14D31CA6C356}" srcOrd="1" destOrd="0" presId="urn:microsoft.com/office/officeart/2016/7/layout/LinearArrowProcessNumbered"/>
    <dgm:cxn modelId="{695FBBFD-11C5-F946-9A99-C405956F6F84}" type="presParOf" srcId="{19CF90A8-90D0-8B4E-ADB2-90B0C49B2856}" destId="{AE6C038C-52A2-234B-9C4D-94BD7588FF9C}" srcOrd="2" destOrd="0" presId="urn:microsoft.com/office/officeart/2016/7/layout/LinearArrowProcessNumbered"/>
    <dgm:cxn modelId="{2F5CDA29-68F2-B440-B30F-F728218BCC6E}" type="presParOf" srcId="{19CF90A8-90D0-8B4E-ADB2-90B0C49B2856}" destId="{92AEEB03-064B-684C-8048-885F59FAD85C}" srcOrd="3" destOrd="0" presId="urn:microsoft.com/office/officeart/2016/7/layout/LinearArrowProcessNumbered"/>
    <dgm:cxn modelId="{96452947-8429-E34F-BE23-EDB170D35F91}" type="presParOf" srcId="{7DDE1302-F0A8-784A-9D62-E23FF49519A6}" destId="{783C549F-BDB7-8246-AB5B-6EF1459E7B9E}" srcOrd="2" destOrd="0" presId="urn:microsoft.com/office/officeart/2016/7/layout/LinearArrowProcessNumbered"/>
    <dgm:cxn modelId="{6E107E69-1153-9547-B6D6-4884003CEEE3}" type="presParOf" srcId="{66C1A7CE-FEA7-A448-891E-64143CA8114A}" destId="{A36C98EA-64BB-3649-9B9F-819A27F1CFF2}" srcOrd="1" destOrd="0" presId="urn:microsoft.com/office/officeart/2016/7/layout/LinearArrowProcessNumbered"/>
    <dgm:cxn modelId="{8F05BA2F-2E0F-FC43-9A75-9244EAB8935B}" type="presParOf" srcId="{66C1A7CE-FEA7-A448-891E-64143CA8114A}" destId="{D0DEEB39-8331-7148-99C4-6777130CA71C}" srcOrd="2" destOrd="0" presId="urn:microsoft.com/office/officeart/2016/7/layout/LinearArrowProcessNumbered"/>
    <dgm:cxn modelId="{908025FB-7AF6-214D-BE29-F388C742128C}" type="presParOf" srcId="{D0DEEB39-8331-7148-99C4-6777130CA71C}" destId="{C38884A8-B1CE-754E-A239-9177F3936D10}" srcOrd="0" destOrd="0" presId="urn:microsoft.com/office/officeart/2016/7/layout/LinearArrowProcessNumbered"/>
    <dgm:cxn modelId="{72D22A33-6144-614A-B290-1A8AEDC5BA70}" type="presParOf" srcId="{D0DEEB39-8331-7148-99C4-6777130CA71C}" destId="{F736CD4B-3607-DE46-A70B-F1FD86FD0440}" srcOrd="1" destOrd="0" presId="urn:microsoft.com/office/officeart/2016/7/layout/LinearArrowProcessNumbered"/>
    <dgm:cxn modelId="{4C49D4A9-79CE-5B4F-B3A5-062EB9AB340E}" type="presParOf" srcId="{F736CD4B-3607-DE46-A70B-F1FD86FD0440}" destId="{9D69A5C9-522A-5B41-846E-DD26282BED3F}" srcOrd="0" destOrd="0" presId="urn:microsoft.com/office/officeart/2016/7/layout/LinearArrowProcessNumbered"/>
    <dgm:cxn modelId="{8412D53D-DCA2-4948-8FC4-D0FEB04F9C90}" type="presParOf" srcId="{F736CD4B-3607-DE46-A70B-F1FD86FD0440}" destId="{2A9E7621-41E7-434B-B34E-6356B9B7B865}" srcOrd="1" destOrd="0" presId="urn:microsoft.com/office/officeart/2016/7/layout/LinearArrowProcessNumbered"/>
    <dgm:cxn modelId="{BC0DA82C-CF9F-F342-8FEC-00F5D429D099}" type="presParOf" srcId="{F736CD4B-3607-DE46-A70B-F1FD86FD0440}" destId="{B6626B7B-585D-8D4F-B84E-D150C4F81BE8}" srcOrd="2" destOrd="0" presId="urn:microsoft.com/office/officeart/2016/7/layout/LinearArrowProcessNumbered"/>
    <dgm:cxn modelId="{1CC497F6-A8BA-8849-93C3-653B8362ABAD}" type="presParOf" srcId="{F736CD4B-3607-DE46-A70B-F1FD86FD0440}" destId="{82C12676-F4EA-364A-ACE1-6689694CE06B}" srcOrd="3" destOrd="0" presId="urn:microsoft.com/office/officeart/2016/7/layout/LinearArrowProcessNumbered"/>
    <dgm:cxn modelId="{B25D3B78-1A00-8443-8709-80EAC4DC8AFE}" type="presParOf" srcId="{D0DEEB39-8331-7148-99C4-6777130CA71C}" destId="{BE5BFA9E-F9BD-F84B-A6B5-A1971C2D5EAF}" srcOrd="2" destOrd="0" presId="urn:microsoft.com/office/officeart/2016/7/layout/LinearArrowProcessNumbered"/>
    <dgm:cxn modelId="{C7377E47-2151-2E43-84A3-E2E82A137750}" type="presParOf" srcId="{66C1A7CE-FEA7-A448-891E-64143CA8114A}" destId="{99A14809-2BDC-1E42-8C94-ED63D2C6200F}" srcOrd="3" destOrd="0" presId="urn:microsoft.com/office/officeart/2016/7/layout/LinearArrowProcessNumbered"/>
    <dgm:cxn modelId="{24E66A7F-21F7-3D4E-B2F9-0CB9EA27B0F7}" type="presParOf" srcId="{66C1A7CE-FEA7-A448-891E-64143CA8114A}" destId="{22AA824E-8123-E04B-A74D-810A3309DCA9}" srcOrd="4" destOrd="0" presId="urn:microsoft.com/office/officeart/2016/7/layout/LinearArrowProcessNumbered"/>
    <dgm:cxn modelId="{64A33CFE-D40C-A944-9CAE-7F5546A6F75A}" type="presParOf" srcId="{22AA824E-8123-E04B-A74D-810A3309DCA9}" destId="{9E40241D-25B1-DD44-84D0-DE57249C7F68}" srcOrd="0" destOrd="0" presId="urn:microsoft.com/office/officeart/2016/7/layout/LinearArrowProcessNumbered"/>
    <dgm:cxn modelId="{03B6EC26-1C28-B748-8387-82A769C36B65}" type="presParOf" srcId="{22AA824E-8123-E04B-A74D-810A3309DCA9}" destId="{BD2688F0-A9A8-DE4F-A755-E9A4160B1738}" srcOrd="1" destOrd="0" presId="urn:microsoft.com/office/officeart/2016/7/layout/LinearArrowProcessNumbered"/>
    <dgm:cxn modelId="{AA73E09F-686E-4B4B-B942-484CF79300A5}" type="presParOf" srcId="{BD2688F0-A9A8-DE4F-A755-E9A4160B1738}" destId="{FA693EC7-647F-A441-B221-D3AFFB4D8933}" srcOrd="0" destOrd="0" presId="urn:microsoft.com/office/officeart/2016/7/layout/LinearArrowProcessNumbered"/>
    <dgm:cxn modelId="{FDCA249A-E4C5-0D4D-9B5E-C95DF2E7913A}" type="presParOf" srcId="{BD2688F0-A9A8-DE4F-A755-E9A4160B1738}" destId="{4927BCF5-CBA8-7D41-9FD6-046A36FF1B39}" srcOrd="1" destOrd="0" presId="urn:microsoft.com/office/officeart/2016/7/layout/LinearArrowProcessNumbered"/>
    <dgm:cxn modelId="{7193A896-11E5-8745-AA5F-9CDBEFDF274F}" type="presParOf" srcId="{BD2688F0-A9A8-DE4F-A755-E9A4160B1738}" destId="{82A1410D-28EC-AA4C-B578-58C3545071B9}" srcOrd="2" destOrd="0" presId="urn:microsoft.com/office/officeart/2016/7/layout/LinearArrowProcessNumbered"/>
    <dgm:cxn modelId="{1093696E-2CCB-C84A-9F0E-DD7C6F0705BB}" type="presParOf" srcId="{BD2688F0-A9A8-DE4F-A755-E9A4160B1738}" destId="{1451B637-CDC4-5A4F-915B-4D758FED19FB}" srcOrd="3" destOrd="0" presId="urn:microsoft.com/office/officeart/2016/7/layout/LinearArrowProcessNumbered"/>
    <dgm:cxn modelId="{B1C6B33B-98A6-6940-8B76-2DD2AE86D9D7}" type="presParOf" srcId="{22AA824E-8123-E04B-A74D-810A3309DCA9}" destId="{B484A22C-AA8A-0347-8EAD-16BA49E6F985}" srcOrd="2" destOrd="0" presId="urn:microsoft.com/office/officeart/2016/7/layout/LinearArrowProcessNumbered"/>
    <dgm:cxn modelId="{1AB6D103-31A7-794A-8325-15D61765D4A2}" type="presParOf" srcId="{66C1A7CE-FEA7-A448-891E-64143CA8114A}" destId="{27CC8F0F-E46F-984C-9E9D-3657E4C48171}" srcOrd="5" destOrd="0" presId="urn:microsoft.com/office/officeart/2016/7/layout/LinearArrowProcessNumbered"/>
    <dgm:cxn modelId="{31092ACF-5B9C-574A-B3D8-66A10D4F1B7A}" type="presParOf" srcId="{66C1A7CE-FEA7-A448-891E-64143CA8114A}" destId="{212567BF-FEAD-5D45-8EDF-8CE7E1EF913D}" srcOrd="6" destOrd="0" presId="urn:microsoft.com/office/officeart/2016/7/layout/LinearArrowProcessNumbered"/>
    <dgm:cxn modelId="{ADE42774-7104-3D48-B778-FAAE32F544D6}" type="presParOf" srcId="{212567BF-FEAD-5D45-8EDF-8CE7E1EF913D}" destId="{0FEB7BD7-3F6E-C545-9AA1-11BE23B31DD7}" srcOrd="0" destOrd="0" presId="urn:microsoft.com/office/officeart/2016/7/layout/LinearArrowProcessNumbered"/>
    <dgm:cxn modelId="{873486C3-9C58-FF47-B86E-FE8596A721D9}" type="presParOf" srcId="{212567BF-FEAD-5D45-8EDF-8CE7E1EF913D}" destId="{283047BC-4330-F14A-B21B-1BCC59DD0FF4}" srcOrd="1" destOrd="0" presId="urn:microsoft.com/office/officeart/2016/7/layout/LinearArrowProcessNumbered"/>
    <dgm:cxn modelId="{738E9BB1-EF2C-0143-AF10-4BE50E5727FA}" type="presParOf" srcId="{283047BC-4330-F14A-B21B-1BCC59DD0FF4}" destId="{E812CF9F-D31F-894A-B230-17C32195AD51}" srcOrd="0" destOrd="0" presId="urn:microsoft.com/office/officeart/2016/7/layout/LinearArrowProcessNumbered"/>
    <dgm:cxn modelId="{1028BCC8-1069-4544-849D-04F422A8C42E}" type="presParOf" srcId="{283047BC-4330-F14A-B21B-1BCC59DD0FF4}" destId="{A0980A5B-F3A3-D945-9EE3-2EF99C4B85B4}" srcOrd="1" destOrd="0" presId="urn:microsoft.com/office/officeart/2016/7/layout/LinearArrowProcessNumbered"/>
    <dgm:cxn modelId="{1B83331D-2BFD-854A-AEBB-B4B21DD0DA85}" type="presParOf" srcId="{283047BC-4330-F14A-B21B-1BCC59DD0FF4}" destId="{E0094B18-4B32-6A45-9D56-2327C894A7AD}" srcOrd="2" destOrd="0" presId="urn:microsoft.com/office/officeart/2016/7/layout/LinearArrowProcessNumbered"/>
    <dgm:cxn modelId="{CE171C3E-9A50-854A-8449-B8D50D34CF7C}" type="presParOf" srcId="{283047BC-4330-F14A-B21B-1BCC59DD0FF4}" destId="{A3284D47-8A44-4C47-908D-426CA31FCEB5}" srcOrd="3" destOrd="0" presId="urn:microsoft.com/office/officeart/2016/7/layout/LinearArrowProcessNumbered"/>
    <dgm:cxn modelId="{00B9E9FC-C452-CF42-BAD3-F58215AD0A2F}" type="presParOf" srcId="{212567BF-FEAD-5D45-8EDF-8CE7E1EF913D}" destId="{00244D39-146D-8A44-92FD-FF20F0026359}" srcOrd="2" destOrd="0" presId="urn:microsoft.com/office/officeart/2016/7/layout/LinearArrowProcessNumbered"/>
    <dgm:cxn modelId="{AC9A9F9B-25B1-6444-A614-8B6EC3F435DA}" type="presParOf" srcId="{66C1A7CE-FEA7-A448-891E-64143CA8114A}" destId="{683A7067-503A-414C-B53E-B1B728C54E5B}" srcOrd="7" destOrd="0" presId="urn:microsoft.com/office/officeart/2016/7/layout/LinearArrowProcessNumbered"/>
    <dgm:cxn modelId="{9BB699FF-55D6-4E49-A852-D557409F5358}" type="presParOf" srcId="{66C1A7CE-FEA7-A448-891E-64143CA8114A}" destId="{8CFDBA6F-762F-4D4C-9E61-55DDB6901AF7}" srcOrd="8" destOrd="0" presId="urn:microsoft.com/office/officeart/2016/7/layout/LinearArrowProcessNumbered"/>
    <dgm:cxn modelId="{2E363BC4-C6B4-2649-8238-31DD7B9D6B69}" type="presParOf" srcId="{8CFDBA6F-762F-4D4C-9E61-55DDB6901AF7}" destId="{814A9D50-0A1D-B640-93D1-FBAEA0E521BE}" srcOrd="0" destOrd="0" presId="urn:microsoft.com/office/officeart/2016/7/layout/LinearArrowProcessNumbered"/>
    <dgm:cxn modelId="{D3C2445A-B792-F647-A088-3502511080EA}" type="presParOf" srcId="{8CFDBA6F-762F-4D4C-9E61-55DDB6901AF7}" destId="{6BE0D6AE-9325-434E-AF21-1399609A6F1C}" srcOrd="1" destOrd="0" presId="urn:microsoft.com/office/officeart/2016/7/layout/LinearArrowProcessNumbered"/>
    <dgm:cxn modelId="{C73B255F-D042-2249-8009-68D7C0582854}" type="presParOf" srcId="{6BE0D6AE-9325-434E-AF21-1399609A6F1C}" destId="{B92E1ED0-2B93-044A-9B7B-35D0CAF7D8E9}" srcOrd="0" destOrd="0" presId="urn:microsoft.com/office/officeart/2016/7/layout/LinearArrowProcessNumbered"/>
    <dgm:cxn modelId="{C0EB8CA1-09C5-634D-81BE-75C944A72BB2}" type="presParOf" srcId="{6BE0D6AE-9325-434E-AF21-1399609A6F1C}" destId="{24176336-6B05-074C-989E-F6B0A8A26AF5}" srcOrd="1" destOrd="0" presId="urn:microsoft.com/office/officeart/2016/7/layout/LinearArrowProcessNumbered"/>
    <dgm:cxn modelId="{F7BCFE25-D248-7A48-893A-E3F056D65649}" type="presParOf" srcId="{6BE0D6AE-9325-434E-AF21-1399609A6F1C}" destId="{E6586807-CF03-554D-90C3-004AAC47059D}" srcOrd="2" destOrd="0" presId="urn:microsoft.com/office/officeart/2016/7/layout/LinearArrowProcessNumbered"/>
    <dgm:cxn modelId="{C730EAB0-9A0A-6043-9463-93F2E7259924}" type="presParOf" srcId="{6BE0D6AE-9325-434E-AF21-1399609A6F1C}" destId="{C11270B5-036B-DA45-BEE8-8E4985FBF725}" srcOrd="3" destOrd="0" presId="urn:microsoft.com/office/officeart/2016/7/layout/LinearArrowProcessNumbered"/>
    <dgm:cxn modelId="{03178E98-4F21-AA4C-9E12-0B5CE2C2BB42}" type="presParOf" srcId="{8CFDBA6F-762F-4D4C-9E61-55DDB6901AF7}" destId="{D66FEFC6-63DC-8C45-880E-8061D2849D32}"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171550-DBD8-43C4-A94E-8B406DC8E3E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0D271261-254C-493D-B3F6-A0F0E7864E53}">
      <dgm:prSet/>
      <dgm:spPr/>
      <dgm:t>
        <a:bodyPr/>
        <a:lstStyle/>
        <a:p>
          <a:r>
            <a:rPr lang="en-US"/>
            <a:t>Borton's model of reflection is a framework for reflective practice. It was developed by Terry Borton in 1970.</a:t>
          </a:r>
        </a:p>
      </dgm:t>
    </dgm:pt>
    <dgm:pt modelId="{67615585-EA79-4E06-A5E7-A046F8A5F43E}" type="parTrans" cxnId="{DE6E4437-7D57-4BD1-AA95-91A118FFB4D3}">
      <dgm:prSet/>
      <dgm:spPr/>
      <dgm:t>
        <a:bodyPr/>
        <a:lstStyle/>
        <a:p>
          <a:endParaRPr lang="en-US"/>
        </a:p>
      </dgm:t>
    </dgm:pt>
    <dgm:pt modelId="{ECCBD5D5-E9B6-41F9-A095-A50D1DE83CEC}" type="sibTrans" cxnId="{DE6E4437-7D57-4BD1-AA95-91A118FFB4D3}">
      <dgm:prSet/>
      <dgm:spPr/>
      <dgm:t>
        <a:bodyPr/>
        <a:lstStyle/>
        <a:p>
          <a:endParaRPr lang="en-US"/>
        </a:p>
      </dgm:t>
    </dgm:pt>
    <dgm:pt modelId="{A17DEAB2-E96C-47E7-8B1F-E9DB8EE9DAAA}">
      <dgm:prSet/>
      <dgm:spPr/>
      <dgm:t>
        <a:bodyPr/>
        <a:lstStyle/>
        <a:p>
          <a:r>
            <a:rPr lang="en-US"/>
            <a:t>Reflection allows the brain to untangle and sort thoughts, making learning possible and is crucial for leaders and professionals to grow.</a:t>
          </a:r>
        </a:p>
      </dgm:t>
    </dgm:pt>
    <dgm:pt modelId="{ACDA9A78-1916-4677-B5A3-6E8C2C0BC565}" type="parTrans" cxnId="{34016A16-B067-4252-A90F-FF37DF26FCCF}">
      <dgm:prSet/>
      <dgm:spPr/>
      <dgm:t>
        <a:bodyPr/>
        <a:lstStyle/>
        <a:p>
          <a:endParaRPr lang="en-US"/>
        </a:p>
      </dgm:t>
    </dgm:pt>
    <dgm:pt modelId="{6A992B75-2692-4182-BBAF-FEB889490DEA}" type="sibTrans" cxnId="{34016A16-B067-4252-A90F-FF37DF26FCCF}">
      <dgm:prSet/>
      <dgm:spPr/>
      <dgm:t>
        <a:bodyPr/>
        <a:lstStyle/>
        <a:p>
          <a:endParaRPr lang="en-US"/>
        </a:p>
      </dgm:t>
    </dgm:pt>
    <dgm:pt modelId="{E1C3F5D5-CD6D-4723-8B61-98E979149859}">
      <dgm:prSet/>
      <dgm:spPr/>
      <dgm:t>
        <a:bodyPr/>
        <a:lstStyle/>
        <a:p>
          <a:r>
            <a:rPr lang="en-US"/>
            <a:t>Several reflection models are available to help us build knowledge. They have slightly different approaches, but the phases are largely the same.</a:t>
          </a:r>
        </a:p>
      </dgm:t>
    </dgm:pt>
    <dgm:pt modelId="{44867935-F67D-441E-BF97-88A338E42968}" type="parTrans" cxnId="{3C792E34-5198-4BB2-BBEB-4A791AB8F915}">
      <dgm:prSet/>
      <dgm:spPr/>
      <dgm:t>
        <a:bodyPr/>
        <a:lstStyle/>
        <a:p>
          <a:endParaRPr lang="en-US"/>
        </a:p>
      </dgm:t>
    </dgm:pt>
    <dgm:pt modelId="{4BED5F27-7CC8-48F5-9E4C-5EFDD6C52A13}" type="sibTrans" cxnId="{3C792E34-5198-4BB2-BBEB-4A791AB8F915}">
      <dgm:prSet/>
      <dgm:spPr/>
      <dgm:t>
        <a:bodyPr/>
        <a:lstStyle/>
        <a:p>
          <a:endParaRPr lang="en-US"/>
        </a:p>
      </dgm:t>
    </dgm:pt>
    <dgm:pt modelId="{62D4B17D-9C35-4724-85EA-86332E06B80D}">
      <dgm:prSet/>
      <dgm:spPr/>
      <dgm:t>
        <a:bodyPr/>
        <a:lstStyle/>
        <a:p>
          <a:r>
            <a:rPr lang="en-US"/>
            <a:t>The third phase of Borton's model of reflection involves taking suggested actions after an event or experience. This can be difficult because it involves some degree of change, and it can reveal painful insights into one's own behaviour.</a:t>
          </a:r>
        </a:p>
      </dgm:t>
    </dgm:pt>
    <dgm:pt modelId="{4633EE0B-7D49-40F7-A65B-CCD0D3968995}" type="parTrans" cxnId="{219159C4-BE36-4C40-B6B2-FB47287A52D2}">
      <dgm:prSet/>
      <dgm:spPr/>
      <dgm:t>
        <a:bodyPr/>
        <a:lstStyle/>
        <a:p>
          <a:endParaRPr lang="en-US"/>
        </a:p>
      </dgm:t>
    </dgm:pt>
    <dgm:pt modelId="{D8A42458-AD69-4FE4-8F6A-01FB0AC4353A}" type="sibTrans" cxnId="{219159C4-BE36-4C40-B6B2-FB47287A52D2}">
      <dgm:prSet/>
      <dgm:spPr/>
      <dgm:t>
        <a:bodyPr/>
        <a:lstStyle/>
        <a:p>
          <a:endParaRPr lang="en-US"/>
        </a:p>
      </dgm:t>
    </dgm:pt>
    <dgm:pt modelId="{72C969CD-40D6-0E44-AD21-09114821F522}" type="pres">
      <dgm:prSet presAssocID="{3C171550-DBD8-43C4-A94E-8B406DC8E3E9}" presName="outerComposite" presStyleCnt="0">
        <dgm:presLayoutVars>
          <dgm:chMax val="5"/>
          <dgm:dir/>
          <dgm:resizeHandles val="exact"/>
        </dgm:presLayoutVars>
      </dgm:prSet>
      <dgm:spPr/>
    </dgm:pt>
    <dgm:pt modelId="{557C8160-3ED0-D243-A652-D15A499AC280}" type="pres">
      <dgm:prSet presAssocID="{3C171550-DBD8-43C4-A94E-8B406DC8E3E9}" presName="dummyMaxCanvas" presStyleCnt="0">
        <dgm:presLayoutVars/>
      </dgm:prSet>
      <dgm:spPr/>
    </dgm:pt>
    <dgm:pt modelId="{A5C0324B-D8B6-1C40-8643-0506383CA1E4}" type="pres">
      <dgm:prSet presAssocID="{3C171550-DBD8-43C4-A94E-8B406DC8E3E9}" presName="FourNodes_1" presStyleLbl="node1" presStyleIdx="0" presStyleCnt="4">
        <dgm:presLayoutVars>
          <dgm:bulletEnabled val="1"/>
        </dgm:presLayoutVars>
      </dgm:prSet>
      <dgm:spPr/>
    </dgm:pt>
    <dgm:pt modelId="{87E1B04F-9E51-C64B-85A6-1E2013BE2C8E}" type="pres">
      <dgm:prSet presAssocID="{3C171550-DBD8-43C4-A94E-8B406DC8E3E9}" presName="FourNodes_2" presStyleLbl="node1" presStyleIdx="1" presStyleCnt="4">
        <dgm:presLayoutVars>
          <dgm:bulletEnabled val="1"/>
        </dgm:presLayoutVars>
      </dgm:prSet>
      <dgm:spPr/>
    </dgm:pt>
    <dgm:pt modelId="{50E31BCC-F572-C54F-B81B-70F896E8A851}" type="pres">
      <dgm:prSet presAssocID="{3C171550-DBD8-43C4-A94E-8B406DC8E3E9}" presName="FourNodes_3" presStyleLbl="node1" presStyleIdx="2" presStyleCnt="4">
        <dgm:presLayoutVars>
          <dgm:bulletEnabled val="1"/>
        </dgm:presLayoutVars>
      </dgm:prSet>
      <dgm:spPr/>
    </dgm:pt>
    <dgm:pt modelId="{DD160BF6-D956-124B-997F-1B2FF6539F7E}" type="pres">
      <dgm:prSet presAssocID="{3C171550-DBD8-43C4-A94E-8B406DC8E3E9}" presName="FourNodes_4" presStyleLbl="node1" presStyleIdx="3" presStyleCnt="4">
        <dgm:presLayoutVars>
          <dgm:bulletEnabled val="1"/>
        </dgm:presLayoutVars>
      </dgm:prSet>
      <dgm:spPr/>
    </dgm:pt>
    <dgm:pt modelId="{1EB6AABA-E7A2-6243-A1A2-F2BD9C126860}" type="pres">
      <dgm:prSet presAssocID="{3C171550-DBD8-43C4-A94E-8B406DC8E3E9}" presName="FourConn_1-2" presStyleLbl="fgAccFollowNode1" presStyleIdx="0" presStyleCnt="3">
        <dgm:presLayoutVars>
          <dgm:bulletEnabled val="1"/>
        </dgm:presLayoutVars>
      </dgm:prSet>
      <dgm:spPr/>
    </dgm:pt>
    <dgm:pt modelId="{9C39CF78-F9F2-F347-9824-5335FAA0EFDB}" type="pres">
      <dgm:prSet presAssocID="{3C171550-DBD8-43C4-A94E-8B406DC8E3E9}" presName="FourConn_2-3" presStyleLbl="fgAccFollowNode1" presStyleIdx="1" presStyleCnt="3">
        <dgm:presLayoutVars>
          <dgm:bulletEnabled val="1"/>
        </dgm:presLayoutVars>
      </dgm:prSet>
      <dgm:spPr/>
    </dgm:pt>
    <dgm:pt modelId="{5862A6CC-C411-CF42-B657-F82102D50315}" type="pres">
      <dgm:prSet presAssocID="{3C171550-DBD8-43C4-A94E-8B406DC8E3E9}" presName="FourConn_3-4" presStyleLbl="fgAccFollowNode1" presStyleIdx="2" presStyleCnt="3">
        <dgm:presLayoutVars>
          <dgm:bulletEnabled val="1"/>
        </dgm:presLayoutVars>
      </dgm:prSet>
      <dgm:spPr/>
    </dgm:pt>
    <dgm:pt modelId="{8B27A3FC-2050-2845-B29B-63C8FFB02F9A}" type="pres">
      <dgm:prSet presAssocID="{3C171550-DBD8-43C4-A94E-8B406DC8E3E9}" presName="FourNodes_1_text" presStyleLbl="node1" presStyleIdx="3" presStyleCnt="4">
        <dgm:presLayoutVars>
          <dgm:bulletEnabled val="1"/>
        </dgm:presLayoutVars>
      </dgm:prSet>
      <dgm:spPr/>
    </dgm:pt>
    <dgm:pt modelId="{40F4FBD6-E2DC-C84E-A0DA-A38B67EBE072}" type="pres">
      <dgm:prSet presAssocID="{3C171550-DBD8-43C4-A94E-8B406DC8E3E9}" presName="FourNodes_2_text" presStyleLbl="node1" presStyleIdx="3" presStyleCnt="4">
        <dgm:presLayoutVars>
          <dgm:bulletEnabled val="1"/>
        </dgm:presLayoutVars>
      </dgm:prSet>
      <dgm:spPr/>
    </dgm:pt>
    <dgm:pt modelId="{37BB5FB1-E505-CD48-BC1D-289501C6B2B2}" type="pres">
      <dgm:prSet presAssocID="{3C171550-DBD8-43C4-A94E-8B406DC8E3E9}" presName="FourNodes_3_text" presStyleLbl="node1" presStyleIdx="3" presStyleCnt="4">
        <dgm:presLayoutVars>
          <dgm:bulletEnabled val="1"/>
        </dgm:presLayoutVars>
      </dgm:prSet>
      <dgm:spPr/>
    </dgm:pt>
    <dgm:pt modelId="{A0E2CFF6-A420-E947-AE3B-5D006CAC3B56}" type="pres">
      <dgm:prSet presAssocID="{3C171550-DBD8-43C4-A94E-8B406DC8E3E9}" presName="FourNodes_4_text" presStyleLbl="node1" presStyleIdx="3" presStyleCnt="4">
        <dgm:presLayoutVars>
          <dgm:bulletEnabled val="1"/>
        </dgm:presLayoutVars>
      </dgm:prSet>
      <dgm:spPr/>
    </dgm:pt>
  </dgm:ptLst>
  <dgm:cxnLst>
    <dgm:cxn modelId="{92CC5201-0EDD-CE4C-B775-EB754D2BA87D}" type="presOf" srcId="{62D4B17D-9C35-4724-85EA-86332E06B80D}" destId="{DD160BF6-D956-124B-997F-1B2FF6539F7E}" srcOrd="0" destOrd="0" presId="urn:microsoft.com/office/officeart/2005/8/layout/vProcess5"/>
    <dgm:cxn modelId="{69AE2605-E7B1-3D4A-AAC8-86A04E33C09F}" type="presOf" srcId="{A17DEAB2-E96C-47E7-8B1F-E9DB8EE9DAAA}" destId="{87E1B04F-9E51-C64B-85A6-1E2013BE2C8E}" srcOrd="0" destOrd="0" presId="urn:microsoft.com/office/officeart/2005/8/layout/vProcess5"/>
    <dgm:cxn modelId="{34016A16-B067-4252-A90F-FF37DF26FCCF}" srcId="{3C171550-DBD8-43C4-A94E-8B406DC8E3E9}" destId="{A17DEAB2-E96C-47E7-8B1F-E9DB8EE9DAAA}" srcOrd="1" destOrd="0" parTransId="{ACDA9A78-1916-4677-B5A3-6E8C2C0BC565}" sibTransId="{6A992B75-2692-4182-BBAF-FEB889490DEA}"/>
    <dgm:cxn modelId="{AF815824-C634-4B46-8A4E-B59612EC4BF5}" type="presOf" srcId="{6A992B75-2692-4182-BBAF-FEB889490DEA}" destId="{9C39CF78-F9F2-F347-9824-5335FAA0EFDB}" srcOrd="0" destOrd="0" presId="urn:microsoft.com/office/officeart/2005/8/layout/vProcess5"/>
    <dgm:cxn modelId="{3C792E34-5198-4BB2-BBEB-4A791AB8F915}" srcId="{3C171550-DBD8-43C4-A94E-8B406DC8E3E9}" destId="{E1C3F5D5-CD6D-4723-8B61-98E979149859}" srcOrd="2" destOrd="0" parTransId="{44867935-F67D-441E-BF97-88A338E42968}" sibTransId="{4BED5F27-7CC8-48F5-9E4C-5EFDD6C52A13}"/>
    <dgm:cxn modelId="{DE6E4437-7D57-4BD1-AA95-91A118FFB4D3}" srcId="{3C171550-DBD8-43C4-A94E-8B406DC8E3E9}" destId="{0D271261-254C-493D-B3F6-A0F0E7864E53}" srcOrd="0" destOrd="0" parTransId="{67615585-EA79-4E06-A5E7-A046F8A5F43E}" sibTransId="{ECCBD5D5-E9B6-41F9-A095-A50D1DE83CEC}"/>
    <dgm:cxn modelId="{2712024B-2AA6-734B-8F2D-ABFE5D2BF150}" type="presOf" srcId="{E1C3F5D5-CD6D-4723-8B61-98E979149859}" destId="{37BB5FB1-E505-CD48-BC1D-289501C6B2B2}" srcOrd="1" destOrd="0" presId="urn:microsoft.com/office/officeart/2005/8/layout/vProcess5"/>
    <dgm:cxn modelId="{684D1C57-9A6C-9D48-A25D-FA50871C77B4}" type="presOf" srcId="{3C171550-DBD8-43C4-A94E-8B406DC8E3E9}" destId="{72C969CD-40D6-0E44-AD21-09114821F522}" srcOrd="0" destOrd="0" presId="urn:microsoft.com/office/officeart/2005/8/layout/vProcess5"/>
    <dgm:cxn modelId="{DF10635A-CD8F-B34F-BA70-A3916C0AAAC1}" type="presOf" srcId="{62D4B17D-9C35-4724-85EA-86332E06B80D}" destId="{A0E2CFF6-A420-E947-AE3B-5D006CAC3B56}" srcOrd="1" destOrd="0" presId="urn:microsoft.com/office/officeart/2005/8/layout/vProcess5"/>
    <dgm:cxn modelId="{8F6A426F-D019-444F-8A6F-F7B93B5CC998}" type="presOf" srcId="{0D271261-254C-493D-B3F6-A0F0E7864E53}" destId="{8B27A3FC-2050-2845-B29B-63C8FFB02F9A}" srcOrd="1" destOrd="0" presId="urn:microsoft.com/office/officeart/2005/8/layout/vProcess5"/>
    <dgm:cxn modelId="{FC82AB71-1D46-D74E-9CC3-65266CE004AC}" type="presOf" srcId="{A17DEAB2-E96C-47E7-8B1F-E9DB8EE9DAAA}" destId="{40F4FBD6-E2DC-C84E-A0DA-A38B67EBE072}" srcOrd="1" destOrd="0" presId="urn:microsoft.com/office/officeart/2005/8/layout/vProcess5"/>
    <dgm:cxn modelId="{B6CF0593-589B-0B47-8EBE-58BF49D99615}" type="presOf" srcId="{4BED5F27-7CC8-48F5-9E4C-5EFDD6C52A13}" destId="{5862A6CC-C411-CF42-B657-F82102D50315}" srcOrd="0" destOrd="0" presId="urn:microsoft.com/office/officeart/2005/8/layout/vProcess5"/>
    <dgm:cxn modelId="{A7A8B5A3-DDA5-6A4C-8AAF-280783771F62}" type="presOf" srcId="{0D271261-254C-493D-B3F6-A0F0E7864E53}" destId="{A5C0324B-D8B6-1C40-8643-0506383CA1E4}" srcOrd="0" destOrd="0" presId="urn:microsoft.com/office/officeart/2005/8/layout/vProcess5"/>
    <dgm:cxn modelId="{B98F34A5-8208-F24C-9E8C-5A08D57194A2}" type="presOf" srcId="{ECCBD5D5-E9B6-41F9-A095-A50D1DE83CEC}" destId="{1EB6AABA-E7A2-6243-A1A2-F2BD9C126860}" srcOrd="0" destOrd="0" presId="urn:microsoft.com/office/officeart/2005/8/layout/vProcess5"/>
    <dgm:cxn modelId="{219159C4-BE36-4C40-B6B2-FB47287A52D2}" srcId="{3C171550-DBD8-43C4-A94E-8B406DC8E3E9}" destId="{62D4B17D-9C35-4724-85EA-86332E06B80D}" srcOrd="3" destOrd="0" parTransId="{4633EE0B-7D49-40F7-A65B-CCD0D3968995}" sibTransId="{D8A42458-AD69-4FE4-8F6A-01FB0AC4353A}"/>
    <dgm:cxn modelId="{944253F1-0A5B-9747-B540-758A826A9339}" type="presOf" srcId="{E1C3F5D5-CD6D-4723-8B61-98E979149859}" destId="{50E31BCC-F572-C54F-B81B-70F896E8A851}" srcOrd="0" destOrd="0" presId="urn:microsoft.com/office/officeart/2005/8/layout/vProcess5"/>
    <dgm:cxn modelId="{F6BCB5E9-8173-7C44-A97A-0DC2A8B54D3A}" type="presParOf" srcId="{72C969CD-40D6-0E44-AD21-09114821F522}" destId="{557C8160-3ED0-D243-A652-D15A499AC280}" srcOrd="0" destOrd="0" presId="urn:microsoft.com/office/officeart/2005/8/layout/vProcess5"/>
    <dgm:cxn modelId="{2A5E2172-E635-6E48-A99A-6C29D6BDF07B}" type="presParOf" srcId="{72C969CD-40D6-0E44-AD21-09114821F522}" destId="{A5C0324B-D8B6-1C40-8643-0506383CA1E4}" srcOrd="1" destOrd="0" presId="urn:microsoft.com/office/officeart/2005/8/layout/vProcess5"/>
    <dgm:cxn modelId="{6F82C52D-6C42-B44E-9BB3-45CE08876CCB}" type="presParOf" srcId="{72C969CD-40D6-0E44-AD21-09114821F522}" destId="{87E1B04F-9E51-C64B-85A6-1E2013BE2C8E}" srcOrd="2" destOrd="0" presId="urn:microsoft.com/office/officeart/2005/8/layout/vProcess5"/>
    <dgm:cxn modelId="{6A170243-BA4C-D346-96AD-D52AC4C67928}" type="presParOf" srcId="{72C969CD-40D6-0E44-AD21-09114821F522}" destId="{50E31BCC-F572-C54F-B81B-70F896E8A851}" srcOrd="3" destOrd="0" presId="urn:microsoft.com/office/officeart/2005/8/layout/vProcess5"/>
    <dgm:cxn modelId="{6A41FE55-0B0E-6B46-A1FD-38142C05E128}" type="presParOf" srcId="{72C969CD-40D6-0E44-AD21-09114821F522}" destId="{DD160BF6-D956-124B-997F-1B2FF6539F7E}" srcOrd="4" destOrd="0" presId="urn:microsoft.com/office/officeart/2005/8/layout/vProcess5"/>
    <dgm:cxn modelId="{A8C9E788-04A8-7246-85FB-F7965926453B}" type="presParOf" srcId="{72C969CD-40D6-0E44-AD21-09114821F522}" destId="{1EB6AABA-E7A2-6243-A1A2-F2BD9C126860}" srcOrd="5" destOrd="0" presId="urn:microsoft.com/office/officeart/2005/8/layout/vProcess5"/>
    <dgm:cxn modelId="{5BE3BF3A-230E-AE41-89DB-B4587C32E727}" type="presParOf" srcId="{72C969CD-40D6-0E44-AD21-09114821F522}" destId="{9C39CF78-F9F2-F347-9824-5335FAA0EFDB}" srcOrd="6" destOrd="0" presId="urn:microsoft.com/office/officeart/2005/8/layout/vProcess5"/>
    <dgm:cxn modelId="{79D94F8E-ACC3-B742-ACAD-5EE606C5EF4F}" type="presParOf" srcId="{72C969CD-40D6-0E44-AD21-09114821F522}" destId="{5862A6CC-C411-CF42-B657-F82102D50315}" srcOrd="7" destOrd="0" presId="urn:microsoft.com/office/officeart/2005/8/layout/vProcess5"/>
    <dgm:cxn modelId="{0B91A54C-D6D8-F04A-A065-95B6351B99EF}" type="presParOf" srcId="{72C969CD-40D6-0E44-AD21-09114821F522}" destId="{8B27A3FC-2050-2845-B29B-63C8FFB02F9A}" srcOrd="8" destOrd="0" presId="urn:microsoft.com/office/officeart/2005/8/layout/vProcess5"/>
    <dgm:cxn modelId="{FF82EE46-F27A-174C-A407-8EA9B8C34B11}" type="presParOf" srcId="{72C969CD-40D6-0E44-AD21-09114821F522}" destId="{40F4FBD6-E2DC-C84E-A0DA-A38B67EBE072}" srcOrd="9" destOrd="0" presId="urn:microsoft.com/office/officeart/2005/8/layout/vProcess5"/>
    <dgm:cxn modelId="{4B1FA973-0545-3241-8D7A-0129CF2AF83D}" type="presParOf" srcId="{72C969CD-40D6-0E44-AD21-09114821F522}" destId="{37BB5FB1-E505-CD48-BC1D-289501C6B2B2}" srcOrd="10" destOrd="0" presId="urn:microsoft.com/office/officeart/2005/8/layout/vProcess5"/>
    <dgm:cxn modelId="{0AE5EEA8-B307-AB4A-95FF-31ECAB7DF20C}" type="presParOf" srcId="{72C969CD-40D6-0E44-AD21-09114821F522}" destId="{A0E2CFF6-A420-E947-AE3B-5D006CAC3B5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21B4D1-28EF-4702-A3E7-74327E82FDC2}"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3360509B-F47E-41CB-B3CF-B6921A92C8B8}">
      <dgm:prSet/>
      <dgm:spPr/>
      <dgm:t>
        <a:bodyPr/>
        <a:lstStyle/>
        <a:p>
          <a:r>
            <a:rPr lang="en-US"/>
            <a:t>Online learning can help you improve your career prospects by providing you with valuable skills that make you extremely desirable in the employment market.</a:t>
          </a:r>
        </a:p>
      </dgm:t>
    </dgm:pt>
    <dgm:pt modelId="{3FD9ECE2-6F14-48A7-A64A-5F85650724E9}" type="parTrans" cxnId="{73C2872F-6882-4A3C-AD2F-1779076F3CCC}">
      <dgm:prSet/>
      <dgm:spPr/>
      <dgm:t>
        <a:bodyPr/>
        <a:lstStyle/>
        <a:p>
          <a:endParaRPr lang="en-US"/>
        </a:p>
      </dgm:t>
    </dgm:pt>
    <dgm:pt modelId="{17A674B1-6DFE-478D-869E-1E201B24F798}" type="sibTrans" cxnId="{73C2872F-6882-4A3C-AD2F-1779076F3CCC}">
      <dgm:prSet/>
      <dgm:spPr/>
      <dgm:t>
        <a:bodyPr/>
        <a:lstStyle/>
        <a:p>
          <a:endParaRPr lang="en-US"/>
        </a:p>
      </dgm:t>
    </dgm:pt>
    <dgm:pt modelId="{64757B9B-427B-42DD-A925-A3582CE4F9C8}">
      <dgm:prSet/>
      <dgm:spPr/>
      <dgm:t>
        <a:bodyPr/>
        <a:lstStyle/>
        <a:p>
          <a:r>
            <a:rPr lang="en-US"/>
            <a:t>When self-reliant studying, it can feel tough to attend an early lecture or to keep putting off a deadline. It's best to think of it as an extension of your work role and not to allow work to pile up for too long.</a:t>
          </a:r>
        </a:p>
      </dgm:t>
    </dgm:pt>
    <dgm:pt modelId="{EBD5B22A-C45B-4450-B5A3-417D25E69262}" type="parTrans" cxnId="{A38C3419-DA69-4279-9DEA-8174AC124236}">
      <dgm:prSet/>
      <dgm:spPr/>
      <dgm:t>
        <a:bodyPr/>
        <a:lstStyle/>
        <a:p>
          <a:endParaRPr lang="en-US"/>
        </a:p>
      </dgm:t>
    </dgm:pt>
    <dgm:pt modelId="{9817FFFC-0B5E-4193-967D-A3DB4FB2E1C3}" type="sibTrans" cxnId="{A38C3419-DA69-4279-9DEA-8174AC124236}">
      <dgm:prSet/>
      <dgm:spPr/>
      <dgm:t>
        <a:bodyPr/>
        <a:lstStyle/>
        <a:p>
          <a:endParaRPr lang="en-US"/>
        </a:p>
      </dgm:t>
    </dgm:pt>
    <dgm:pt modelId="{0D1A325C-326E-46D8-A334-A40E2DA19FB4}">
      <dgm:prSet/>
      <dgm:spPr/>
      <dgm:t>
        <a:bodyPr/>
        <a:lstStyle/>
        <a:p>
          <a:r>
            <a:rPr lang="en-US"/>
            <a:t>Students are often targeted with various cyber scams, so it's good to know how you can protect yourself online.</a:t>
          </a:r>
        </a:p>
      </dgm:t>
    </dgm:pt>
    <dgm:pt modelId="{4C7DD948-AAED-41ED-872A-343F529F9520}" type="parTrans" cxnId="{A4F6DFD0-ABB3-4C08-92FB-CACA4C0F2465}">
      <dgm:prSet/>
      <dgm:spPr/>
      <dgm:t>
        <a:bodyPr/>
        <a:lstStyle/>
        <a:p>
          <a:endParaRPr lang="en-US"/>
        </a:p>
      </dgm:t>
    </dgm:pt>
    <dgm:pt modelId="{BDFE0684-3CAD-4EFF-B913-EFD49160B9E2}" type="sibTrans" cxnId="{A4F6DFD0-ABB3-4C08-92FB-CACA4C0F2465}">
      <dgm:prSet/>
      <dgm:spPr/>
      <dgm:t>
        <a:bodyPr/>
        <a:lstStyle/>
        <a:p>
          <a:endParaRPr lang="en-US"/>
        </a:p>
      </dgm:t>
    </dgm:pt>
    <dgm:pt modelId="{A9917BFD-8138-4573-8A64-D5CC790D3826}">
      <dgm:prSet/>
      <dgm:spPr/>
      <dgm:t>
        <a:bodyPr/>
        <a:lstStyle/>
        <a:p>
          <a:r>
            <a:rPr lang="en-US"/>
            <a:t>All courses have a dedicated support staff member who can advise on withdrawal and course transfer, assessment deadlines, and other queries or concerns related to your studies.</a:t>
          </a:r>
        </a:p>
      </dgm:t>
    </dgm:pt>
    <dgm:pt modelId="{D633F82D-8B1F-4687-B6A3-3C82A1ABB46D}" type="parTrans" cxnId="{C273E440-7545-4D9C-B78B-4C2F60A6DFB0}">
      <dgm:prSet/>
      <dgm:spPr/>
      <dgm:t>
        <a:bodyPr/>
        <a:lstStyle/>
        <a:p>
          <a:endParaRPr lang="en-US"/>
        </a:p>
      </dgm:t>
    </dgm:pt>
    <dgm:pt modelId="{593A1F94-CC25-466D-BAC9-75D93D17BBAA}" type="sibTrans" cxnId="{C273E440-7545-4D9C-B78B-4C2F60A6DFB0}">
      <dgm:prSet/>
      <dgm:spPr/>
      <dgm:t>
        <a:bodyPr/>
        <a:lstStyle/>
        <a:p>
          <a:endParaRPr lang="en-US"/>
        </a:p>
      </dgm:t>
    </dgm:pt>
    <dgm:pt modelId="{9826267D-D519-4684-98BE-C02BA2AE3153}">
      <dgm:prSet/>
      <dgm:spPr/>
      <dgm:t>
        <a:bodyPr/>
        <a:lstStyle/>
        <a:p>
          <a:r>
            <a:rPr lang="en-US"/>
            <a:t>The Libraries offer study spaces, books and printing facilities, as well as first line IT support, eResources and academic skills support. You can speak to our Library staff in person, or contact us via chat, phone and email.</a:t>
          </a:r>
        </a:p>
      </dgm:t>
    </dgm:pt>
    <dgm:pt modelId="{E0A640B3-8C2C-46B4-8B40-40C5D227E624}" type="parTrans" cxnId="{0CF9E162-BC5A-455F-B7E0-08737F605EB4}">
      <dgm:prSet/>
      <dgm:spPr/>
      <dgm:t>
        <a:bodyPr/>
        <a:lstStyle/>
        <a:p>
          <a:endParaRPr lang="en-US"/>
        </a:p>
      </dgm:t>
    </dgm:pt>
    <dgm:pt modelId="{13666453-2B40-4FF2-BD47-247E319CA996}" type="sibTrans" cxnId="{0CF9E162-BC5A-455F-B7E0-08737F605EB4}">
      <dgm:prSet/>
      <dgm:spPr/>
      <dgm:t>
        <a:bodyPr/>
        <a:lstStyle/>
        <a:p>
          <a:endParaRPr lang="en-US"/>
        </a:p>
      </dgm:t>
    </dgm:pt>
    <dgm:pt modelId="{A91E2E12-FC20-F549-8590-81278B3BD91B}" type="pres">
      <dgm:prSet presAssocID="{F721B4D1-28EF-4702-A3E7-74327E82FDC2}" presName="diagram" presStyleCnt="0">
        <dgm:presLayoutVars>
          <dgm:dir/>
          <dgm:resizeHandles val="exact"/>
        </dgm:presLayoutVars>
      </dgm:prSet>
      <dgm:spPr/>
    </dgm:pt>
    <dgm:pt modelId="{9200B5B2-8742-8C4A-99E1-E09B6B0EC4C9}" type="pres">
      <dgm:prSet presAssocID="{3360509B-F47E-41CB-B3CF-B6921A92C8B8}" presName="node" presStyleLbl="node1" presStyleIdx="0" presStyleCnt="5">
        <dgm:presLayoutVars>
          <dgm:bulletEnabled val="1"/>
        </dgm:presLayoutVars>
      </dgm:prSet>
      <dgm:spPr/>
    </dgm:pt>
    <dgm:pt modelId="{6E124304-5185-284C-A2B5-23CCC404C2AB}" type="pres">
      <dgm:prSet presAssocID="{17A674B1-6DFE-478D-869E-1E201B24F798}" presName="sibTrans" presStyleLbl="sibTrans2D1" presStyleIdx="0" presStyleCnt="4"/>
      <dgm:spPr/>
    </dgm:pt>
    <dgm:pt modelId="{70D7E7E2-F3CB-6140-A336-977E8F6CA50E}" type="pres">
      <dgm:prSet presAssocID="{17A674B1-6DFE-478D-869E-1E201B24F798}" presName="connectorText" presStyleLbl="sibTrans2D1" presStyleIdx="0" presStyleCnt="4"/>
      <dgm:spPr/>
    </dgm:pt>
    <dgm:pt modelId="{D27146D4-C1CB-F947-BAC2-10674D9E172E}" type="pres">
      <dgm:prSet presAssocID="{64757B9B-427B-42DD-A925-A3582CE4F9C8}" presName="node" presStyleLbl="node1" presStyleIdx="1" presStyleCnt="5">
        <dgm:presLayoutVars>
          <dgm:bulletEnabled val="1"/>
        </dgm:presLayoutVars>
      </dgm:prSet>
      <dgm:spPr/>
    </dgm:pt>
    <dgm:pt modelId="{FC936609-28F5-CC47-84EF-C0EB1F9E641A}" type="pres">
      <dgm:prSet presAssocID="{9817FFFC-0B5E-4193-967D-A3DB4FB2E1C3}" presName="sibTrans" presStyleLbl="sibTrans2D1" presStyleIdx="1" presStyleCnt="4"/>
      <dgm:spPr/>
    </dgm:pt>
    <dgm:pt modelId="{6D2F6B35-F92C-DB41-83BD-2B1B2D45867F}" type="pres">
      <dgm:prSet presAssocID="{9817FFFC-0B5E-4193-967D-A3DB4FB2E1C3}" presName="connectorText" presStyleLbl="sibTrans2D1" presStyleIdx="1" presStyleCnt="4"/>
      <dgm:spPr/>
    </dgm:pt>
    <dgm:pt modelId="{D49AFF6C-A831-F847-8160-D97616D9AEC2}" type="pres">
      <dgm:prSet presAssocID="{0D1A325C-326E-46D8-A334-A40E2DA19FB4}" presName="node" presStyleLbl="node1" presStyleIdx="2" presStyleCnt="5">
        <dgm:presLayoutVars>
          <dgm:bulletEnabled val="1"/>
        </dgm:presLayoutVars>
      </dgm:prSet>
      <dgm:spPr/>
    </dgm:pt>
    <dgm:pt modelId="{83456BE0-905E-5F4A-8771-3191A4F7FDAD}" type="pres">
      <dgm:prSet presAssocID="{BDFE0684-3CAD-4EFF-B913-EFD49160B9E2}" presName="sibTrans" presStyleLbl="sibTrans2D1" presStyleIdx="2" presStyleCnt="4"/>
      <dgm:spPr/>
    </dgm:pt>
    <dgm:pt modelId="{8EBBC637-6994-1542-95CF-46D86259CA4B}" type="pres">
      <dgm:prSet presAssocID="{BDFE0684-3CAD-4EFF-B913-EFD49160B9E2}" presName="connectorText" presStyleLbl="sibTrans2D1" presStyleIdx="2" presStyleCnt="4"/>
      <dgm:spPr/>
    </dgm:pt>
    <dgm:pt modelId="{2E85E891-D2DD-314D-BB16-2DAD30A7C235}" type="pres">
      <dgm:prSet presAssocID="{A9917BFD-8138-4573-8A64-D5CC790D3826}" presName="node" presStyleLbl="node1" presStyleIdx="3" presStyleCnt="5">
        <dgm:presLayoutVars>
          <dgm:bulletEnabled val="1"/>
        </dgm:presLayoutVars>
      </dgm:prSet>
      <dgm:spPr/>
    </dgm:pt>
    <dgm:pt modelId="{5B071365-4949-F44B-98B6-CAEA8F7F9148}" type="pres">
      <dgm:prSet presAssocID="{593A1F94-CC25-466D-BAC9-75D93D17BBAA}" presName="sibTrans" presStyleLbl="sibTrans2D1" presStyleIdx="3" presStyleCnt="4"/>
      <dgm:spPr/>
    </dgm:pt>
    <dgm:pt modelId="{F5939166-7E5D-A04D-91B4-DD28657E3D58}" type="pres">
      <dgm:prSet presAssocID="{593A1F94-CC25-466D-BAC9-75D93D17BBAA}" presName="connectorText" presStyleLbl="sibTrans2D1" presStyleIdx="3" presStyleCnt="4"/>
      <dgm:spPr/>
    </dgm:pt>
    <dgm:pt modelId="{EE6A28E0-09A9-E845-A3B4-6A7A053619CB}" type="pres">
      <dgm:prSet presAssocID="{9826267D-D519-4684-98BE-C02BA2AE3153}" presName="node" presStyleLbl="node1" presStyleIdx="4" presStyleCnt="5">
        <dgm:presLayoutVars>
          <dgm:bulletEnabled val="1"/>
        </dgm:presLayoutVars>
      </dgm:prSet>
      <dgm:spPr/>
    </dgm:pt>
  </dgm:ptLst>
  <dgm:cxnLst>
    <dgm:cxn modelId="{11BEC411-D136-3E4E-9B14-EFECB9EB945B}" type="presOf" srcId="{17A674B1-6DFE-478D-869E-1E201B24F798}" destId="{6E124304-5185-284C-A2B5-23CCC404C2AB}" srcOrd="0" destOrd="0" presId="urn:microsoft.com/office/officeart/2005/8/layout/process5"/>
    <dgm:cxn modelId="{A38C3419-DA69-4279-9DEA-8174AC124236}" srcId="{F721B4D1-28EF-4702-A3E7-74327E82FDC2}" destId="{64757B9B-427B-42DD-A925-A3582CE4F9C8}" srcOrd="1" destOrd="0" parTransId="{EBD5B22A-C45B-4450-B5A3-417D25E69262}" sibTransId="{9817FFFC-0B5E-4193-967D-A3DB4FB2E1C3}"/>
    <dgm:cxn modelId="{CC205B2B-F310-FE40-B84F-28DBDBA6A66E}" type="presOf" srcId="{A9917BFD-8138-4573-8A64-D5CC790D3826}" destId="{2E85E891-D2DD-314D-BB16-2DAD30A7C235}" srcOrd="0" destOrd="0" presId="urn:microsoft.com/office/officeart/2005/8/layout/process5"/>
    <dgm:cxn modelId="{73C2872F-6882-4A3C-AD2F-1779076F3CCC}" srcId="{F721B4D1-28EF-4702-A3E7-74327E82FDC2}" destId="{3360509B-F47E-41CB-B3CF-B6921A92C8B8}" srcOrd="0" destOrd="0" parTransId="{3FD9ECE2-6F14-48A7-A64A-5F85650724E9}" sibTransId="{17A674B1-6DFE-478D-869E-1E201B24F798}"/>
    <dgm:cxn modelId="{C273E440-7545-4D9C-B78B-4C2F60A6DFB0}" srcId="{F721B4D1-28EF-4702-A3E7-74327E82FDC2}" destId="{A9917BFD-8138-4573-8A64-D5CC790D3826}" srcOrd="3" destOrd="0" parTransId="{D633F82D-8B1F-4687-B6A3-3C82A1ABB46D}" sibTransId="{593A1F94-CC25-466D-BAC9-75D93D17BBAA}"/>
    <dgm:cxn modelId="{942C2C41-7B85-9740-A584-8415BA9094D8}" type="presOf" srcId="{593A1F94-CC25-466D-BAC9-75D93D17BBAA}" destId="{F5939166-7E5D-A04D-91B4-DD28657E3D58}" srcOrd="1" destOrd="0" presId="urn:microsoft.com/office/officeart/2005/8/layout/process5"/>
    <dgm:cxn modelId="{5772D94B-F627-F14D-BDAF-AD078C62E09D}" type="presOf" srcId="{0D1A325C-326E-46D8-A334-A40E2DA19FB4}" destId="{D49AFF6C-A831-F847-8160-D97616D9AEC2}" srcOrd="0" destOrd="0" presId="urn:microsoft.com/office/officeart/2005/8/layout/process5"/>
    <dgm:cxn modelId="{786BDA54-2429-CE41-B596-E2D0CD504EB7}" type="presOf" srcId="{593A1F94-CC25-466D-BAC9-75D93D17BBAA}" destId="{5B071365-4949-F44B-98B6-CAEA8F7F9148}" srcOrd="0" destOrd="0" presId="urn:microsoft.com/office/officeart/2005/8/layout/process5"/>
    <dgm:cxn modelId="{0CF9E162-BC5A-455F-B7E0-08737F605EB4}" srcId="{F721B4D1-28EF-4702-A3E7-74327E82FDC2}" destId="{9826267D-D519-4684-98BE-C02BA2AE3153}" srcOrd="4" destOrd="0" parTransId="{E0A640B3-8C2C-46B4-8B40-40C5D227E624}" sibTransId="{13666453-2B40-4FF2-BD47-247E319CA996}"/>
    <dgm:cxn modelId="{CA8C0968-9B88-8045-9B1C-42C1ED05D530}" type="presOf" srcId="{3360509B-F47E-41CB-B3CF-B6921A92C8B8}" destId="{9200B5B2-8742-8C4A-99E1-E09B6B0EC4C9}" srcOrd="0" destOrd="0" presId="urn:microsoft.com/office/officeart/2005/8/layout/process5"/>
    <dgm:cxn modelId="{ACB98479-6685-9749-AD64-1C03B217241D}" type="presOf" srcId="{17A674B1-6DFE-478D-869E-1E201B24F798}" destId="{70D7E7E2-F3CB-6140-A336-977E8F6CA50E}" srcOrd="1" destOrd="0" presId="urn:microsoft.com/office/officeart/2005/8/layout/process5"/>
    <dgm:cxn modelId="{FECD158A-B2CB-6D4A-83BD-B89E5D223B9E}" type="presOf" srcId="{9817FFFC-0B5E-4193-967D-A3DB4FB2E1C3}" destId="{6D2F6B35-F92C-DB41-83BD-2B1B2D45867F}" srcOrd="1" destOrd="0" presId="urn:microsoft.com/office/officeart/2005/8/layout/process5"/>
    <dgm:cxn modelId="{BD168CA3-2D1F-7D49-A17E-1078F21A3608}" type="presOf" srcId="{BDFE0684-3CAD-4EFF-B913-EFD49160B9E2}" destId="{8EBBC637-6994-1542-95CF-46D86259CA4B}" srcOrd="1" destOrd="0" presId="urn:microsoft.com/office/officeart/2005/8/layout/process5"/>
    <dgm:cxn modelId="{21B7A5AD-FD8B-2249-A210-8D33AD12DCAE}" type="presOf" srcId="{9826267D-D519-4684-98BE-C02BA2AE3153}" destId="{EE6A28E0-09A9-E845-A3B4-6A7A053619CB}" srcOrd="0" destOrd="0" presId="urn:microsoft.com/office/officeart/2005/8/layout/process5"/>
    <dgm:cxn modelId="{D07A31C7-FC30-E843-949F-DCA812E29899}" type="presOf" srcId="{BDFE0684-3CAD-4EFF-B913-EFD49160B9E2}" destId="{83456BE0-905E-5F4A-8771-3191A4F7FDAD}" srcOrd="0" destOrd="0" presId="urn:microsoft.com/office/officeart/2005/8/layout/process5"/>
    <dgm:cxn modelId="{03A5FFC9-1891-A940-8EBA-5E2C74D2A119}" type="presOf" srcId="{F721B4D1-28EF-4702-A3E7-74327E82FDC2}" destId="{A91E2E12-FC20-F549-8590-81278B3BD91B}" srcOrd="0" destOrd="0" presId="urn:microsoft.com/office/officeart/2005/8/layout/process5"/>
    <dgm:cxn modelId="{A4F6DFD0-ABB3-4C08-92FB-CACA4C0F2465}" srcId="{F721B4D1-28EF-4702-A3E7-74327E82FDC2}" destId="{0D1A325C-326E-46D8-A334-A40E2DA19FB4}" srcOrd="2" destOrd="0" parTransId="{4C7DD948-AAED-41ED-872A-343F529F9520}" sibTransId="{BDFE0684-3CAD-4EFF-B913-EFD49160B9E2}"/>
    <dgm:cxn modelId="{1D5DDFD2-C1F5-2A4E-8658-28299BC1ACF4}" type="presOf" srcId="{9817FFFC-0B5E-4193-967D-A3DB4FB2E1C3}" destId="{FC936609-28F5-CC47-84EF-C0EB1F9E641A}" srcOrd="0" destOrd="0" presId="urn:microsoft.com/office/officeart/2005/8/layout/process5"/>
    <dgm:cxn modelId="{439BB3FC-3A29-2E47-9915-BCE7C5FCC9D7}" type="presOf" srcId="{64757B9B-427B-42DD-A925-A3582CE4F9C8}" destId="{D27146D4-C1CB-F947-BAC2-10674D9E172E}" srcOrd="0" destOrd="0" presId="urn:microsoft.com/office/officeart/2005/8/layout/process5"/>
    <dgm:cxn modelId="{9F5B163F-97F1-CB44-BD62-4460B32B848C}" type="presParOf" srcId="{A91E2E12-FC20-F549-8590-81278B3BD91B}" destId="{9200B5B2-8742-8C4A-99E1-E09B6B0EC4C9}" srcOrd="0" destOrd="0" presId="urn:microsoft.com/office/officeart/2005/8/layout/process5"/>
    <dgm:cxn modelId="{E3F595C5-A99F-8344-AA42-4BFD03BDDB2C}" type="presParOf" srcId="{A91E2E12-FC20-F549-8590-81278B3BD91B}" destId="{6E124304-5185-284C-A2B5-23CCC404C2AB}" srcOrd="1" destOrd="0" presId="urn:microsoft.com/office/officeart/2005/8/layout/process5"/>
    <dgm:cxn modelId="{6825E3BE-DBE6-0B44-9BB1-B32D249ED00B}" type="presParOf" srcId="{6E124304-5185-284C-A2B5-23CCC404C2AB}" destId="{70D7E7E2-F3CB-6140-A336-977E8F6CA50E}" srcOrd="0" destOrd="0" presId="urn:microsoft.com/office/officeart/2005/8/layout/process5"/>
    <dgm:cxn modelId="{FD21E513-5A1A-F44D-9A65-5A77D4A140C4}" type="presParOf" srcId="{A91E2E12-FC20-F549-8590-81278B3BD91B}" destId="{D27146D4-C1CB-F947-BAC2-10674D9E172E}" srcOrd="2" destOrd="0" presId="urn:microsoft.com/office/officeart/2005/8/layout/process5"/>
    <dgm:cxn modelId="{D3172A87-7127-4C40-9A9C-6B7E69B8FC01}" type="presParOf" srcId="{A91E2E12-FC20-F549-8590-81278B3BD91B}" destId="{FC936609-28F5-CC47-84EF-C0EB1F9E641A}" srcOrd="3" destOrd="0" presId="urn:microsoft.com/office/officeart/2005/8/layout/process5"/>
    <dgm:cxn modelId="{0ED0BE62-3963-B042-B235-595C3B46B36A}" type="presParOf" srcId="{FC936609-28F5-CC47-84EF-C0EB1F9E641A}" destId="{6D2F6B35-F92C-DB41-83BD-2B1B2D45867F}" srcOrd="0" destOrd="0" presId="urn:microsoft.com/office/officeart/2005/8/layout/process5"/>
    <dgm:cxn modelId="{9A20DBF6-DD25-DC41-AC3A-8F7FDD752E50}" type="presParOf" srcId="{A91E2E12-FC20-F549-8590-81278B3BD91B}" destId="{D49AFF6C-A831-F847-8160-D97616D9AEC2}" srcOrd="4" destOrd="0" presId="urn:microsoft.com/office/officeart/2005/8/layout/process5"/>
    <dgm:cxn modelId="{600AB33D-522E-3E43-9F3D-2B86144A18B9}" type="presParOf" srcId="{A91E2E12-FC20-F549-8590-81278B3BD91B}" destId="{83456BE0-905E-5F4A-8771-3191A4F7FDAD}" srcOrd="5" destOrd="0" presId="urn:microsoft.com/office/officeart/2005/8/layout/process5"/>
    <dgm:cxn modelId="{0B9827C5-C45C-8D41-BAB3-3C1C3323ADCF}" type="presParOf" srcId="{83456BE0-905E-5F4A-8771-3191A4F7FDAD}" destId="{8EBBC637-6994-1542-95CF-46D86259CA4B}" srcOrd="0" destOrd="0" presId="urn:microsoft.com/office/officeart/2005/8/layout/process5"/>
    <dgm:cxn modelId="{567F3CC7-A1AC-2840-AFD0-1A192079B225}" type="presParOf" srcId="{A91E2E12-FC20-F549-8590-81278B3BD91B}" destId="{2E85E891-D2DD-314D-BB16-2DAD30A7C235}" srcOrd="6" destOrd="0" presId="urn:microsoft.com/office/officeart/2005/8/layout/process5"/>
    <dgm:cxn modelId="{0BBEED9F-FAC4-6543-9456-C8A1DF261F25}" type="presParOf" srcId="{A91E2E12-FC20-F549-8590-81278B3BD91B}" destId="{5B071365-4949-F44B-98B6-CAEA8F7F9148}" srcOrd="7" destOrd="0" presId="urn:microsoft.com/office/officeart/2005/8/layout/process5"/>
    <dgm:cxn modelId="{AD05B9A7-DC61-7C49-83D7-F2EF3072249B}" type="presParOf" srcId="{5B071365-4949-F44B-98B6-CAEA8F7F9148}" destId="{F5939166-7E5D-A04D-91B4-DD28657E3D58}" srcOrd="0" destOrd="0" presId="urn:microsoft.com/office/officeart/2005/8/layout/process5"/>
    <dgm:cxn modelId="{31FB85FA-91E0-9A41-9C9E-0D9AC5B4F837}" type="presParOf" srcId="{A91E2E12-FC20-F549-8590-81278B3BD91B}" destId="{EE6A28E0-09A9-E845-A3B4-6A7A053619CB}"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85C921-8EF2-4046-B71B-0D35E48E726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B8A7D1C-391D-4A72-B027-D788CC44006A}">
      <dgm:prSet/>
      <dgm:spPr/>
      <dgm:t>
        <a:bodyPr/>
        <a:lstStyle/>
        <a:p>
          <a:r>
            <a:rPr lang="en-GB"/>
            <a:t>(</a:t>
          </a:r>
          <a:r>
            <a:rPr lang="en-GB" i="1"/>
            <a:t>Getting ready for higher education</a:t>
          </a:r>
          <a:r>
            <a:rPr lang="en-GB"/>
            <a:t>, 2021)</a:t>
          </a:r>
          <a:endParaRPr lang="en-US"/>
        </a:p>
      </dgm:t>
    </dgm:pt>
    <dgm:pt modelId="{CEBEBB69-7455-4281-B8A6-BA491180A819}" type="parTrans" cxnId="{B1810C72-ABAD-4F7F-817E-225C0B8988BE}">
      <dgm:prSet/>
      <dgm:spPr/>
      <dgm:t>
        <a:bodyPr/>
        <a:lstStyle/>
        <a:p>
          <a:endParaRPr lang="en-US"/>
        </a:p>
      </dgm:t>
    </dgm:pt>
    <dgm:pt modelId="{54C91865-4A6F-457D-AAAA-86FFF8D40735}" type="sibTrans" cxnId="{B1810C72-ABAD-4F7F-817E-225C0B8988BE}">
      <dgm:prSet/>
      <dgm:spPr/>
      <dgm:t>
        <a:bodyPr/>
        <a:lstStyle/>
        <a:p>
          <a:endParaRPr lang="en-US"/>
        </a:p>
      </dgm:t>
    </dgm:pt>
    <dgm:pt modelId="{C2AA3985-5F39-4D3D-9D45-45A73D7B9189}">
      <dgm:prSet/>
      <dgm:spPr/>
      <dgm:t>
        <a:bodyPr/>
        <a:lstStyle/>
        <a:p>
          <a:r>
            <a:rPr lang="en-GB"/>
            <a:t>(</a:t>
          </a:r>
          <a:r>
            <a:rPr lang="en-GB" i="1"/>
            <a:t>10 challenges you may encounter at university</a:t>
          </a:r>
          <a:r>
            <a:rPr lang="en-GB"/>
            <a:t>, 2021)</a:t>
          </a:r>
          <a:endParaRPr lang="en-US"/>
        </a:p>
      </dgm:t>
    </dgm:pt>
    <dgm:pt modelId="{CA5C4405-CED3-4B76-9282-C24E2C9C015F}" type="parTrans" cxnId="{6AC74AF0-1D7F-4DDA-B4AF-385D675E792A}">
      <dgm:prSet/>
      <dgm:spPr/>
      <dgm:t>
        <a:bodyPr/>
        <a:lstStyle/>
        <a:p>
          <a:endParaRPr lang="en-US"/>
        </a:p>
      </dgm:t>
    </dgm:pt>
    <dgm:pt modelId="{43940A64-19A8-424A-A540-3A90F5E0CE1E}" type="sibTrans" cxnId="{6AC74AF0-1D7F-4DDA-B4AF-385D675E792A}">
      <dgm:prSet/>
      <dgm:spPr/>
      <dgm:t>
        <a:bodyPr/>
        <a:lstStyle/>
        <a:p>
          <a:endParaRPr lang="en-US"/>
        </a:p>
      </dgm:t>
    </dgm:pt>
    <dgm:pt modelId="{5982A25F-455A-479F-B3E8-90E14B1FC563}">
      <dgm:prSet/>
      <dgm:spPr/>
      <dgm:t>
        <a:bodyPr/>
        <a:lstStyle/>
        <a:p>
          <a:r>
            <a:rPr lang="en-GB"/>
            <a:t>(LISBDNETWORK, 2022) </a:t>
          </a:r>
          <a:endParaRPr lang="en-US"/>
        </a:p>
      </dgm:t>
    </dgm:pt>
    <dgm:pt modelId="{DBD5B2C3-7902-4040-9960-7D950EB0D9C6}" type="parTrans" cxnId="{9972D7A2-E201-499F-AF87-CB2FCDD72AE0}">
      <dgm:prSet/>
      <dgm:spPr/>
      <dgm:t>
        <a:bodyPr/>
        <a:lstStyle/>
        <a:p>
          <a:endParaRPr lang="en-US"/>
        </a:p>
      </dgm:t>
    </dgm:pt>
    <dgm:pt modelId="{629A6F2A-E7B4-443E-8D70-604B82A545AD}" type="sibTrans" cxnId="{9972D7A2-E201-499F-AF87-CB2FCDD72AE0}">
      <dgm:prSet/>
      <dgm:spPr/>
      <dgm:t>
        <a:bodyPr/>
        <a:lstStyle/>
        <a:p>
          <a:endParaRPr lang="en-US"/>
        </a:p>
      </dgm:t>
    </dgm:pt>
    <dgm:pt modelId="{6A987762-26EF-475B-BBAD-DD5A2395E59B}">
      <dgm:prSet/>
      <dgm:spPr/>
      <dgm:t>
        <a:bodyPr/>
        <a:lstStyle/>
        <a:p>
          <a:r>
            <a:rPr lang="en-GB"/>
            <a:t>(Montes, 2022)</a:t>
          </a:r>
          <a:endParaRPr lang="en-US"/>
        </a:p>
      </dgm:t>
    </dgm:pt>
    <dgm:pt modelId="{5F5A94C6-5E35-4DDC-9B2D-CFE19771FBFD}" type="parTrans" cxnId="{A973A0E7-6140-4C7C-8A24-E210BF929396}">
      <dgm:prSet/>
      <dgm:spPr/>
      <dgm:t>
        <a:bodyPr/>
        <a:lstStyle/>
        <a:p>
          <a:endParaRPr lang="en-US"/>
        </a:p>
      </dgm:t>
    </dgm:pt>
    <dgm:pt modelId="{5B20C305-91F6-43A2-8D1C-BF54EDDD2477}" type="sibTrans" cxnId="{A973A0E7-6140-4C7C-8A24-E210BF929396}">
      <dgm:prSet/>
      <dgm:spPr/>
      <dgm:t>
        <a:bodyPr/>
        <a:lstStyle/>
        <a:p>
          <a:endParaRPr lang="en-US"/>
        </a:p>
      </dgm:t>
    </dgm:pt>
    <dgm:pt modelId="{007A4E42-5F8B-4E51-A71F-487FBE211DFA}">
      <dgm:prSet/>
      <dgm:spPr/>
      <dgm:t>
        <a:bodyPr/>
        <a:lstStyle/>
        <a:p>
          <a:r>
            <a:rPr lang="en-GB"/>
            <a:t>(</a:t>
          </a:r>
          <a:r>
            <a:rPr lang="en-GB" i="1"/>
            <a:t>Getting to grips with modern, online learning</a:t>
          </a:r>
          <a:r>
            <a:rPr lang="en-GB"/>
            <a:t>, 2019)</a:t>
          </a:r>
          <a:endParaRPr lang="en-US"/>
        </a:p>
      </dgm:t>
    </dgm:pt>
    <dgm:pt modelId="{2BC782D8-A7A1-4F99-9BC6-F3E0EE6CBE3D}" type="parTrans" cxnId="{677412F3-AE6C-457B-8207-1E44AC0429AA}">
      <dgm:prSet/>
      <dgm:spPr/>
      <dgm:t>
        <a:bodyPr/>
        <a:lstStyle/>
        <a:p>
          <a:endParaRPr lang="en-US"/>
        </a:p>
      </dgm:t>
    </dgm:pt>
    <dgm:pt modelId="{0D0C40D1-BE43-44D0-A1EF-12FA0B69B96D}" type="sibTrans" cxnId="{677412F3-AE6C-457B-8207-1E44AC0429AA}">
      <dgm:prSet/>
      <dgm:spPr/>
      <dgm:t>
        <a:bodyPr/>
        <a:lstStyle/>
        <a:p>
          <a:endParaRPr lang="en-US"/>
        </a:p>
      </dgm:t>
    </dgm:pt>
    <dgm:pt modelId="{55EE9F44-5ADB-4805-8FC7-CC835193254D}">
      <dgm:prSet/>
      <dgm:spPr/>
      <dgm:t>
        <a:bodyPr/>
        <a:lstStyle/>
        <a:p>
          <a:r>
            <a:rPr lang="en-GB"/>
            <a:t>(</a:t>
          </a:r>
          <a:r>
            <a:rPr lang="en-GB" i="1"/>
            <a:t>Preparing for Your Studies</a:t>
          </a:r>
          <a:r>
            <a:rPr lang="en-GB"/>
            <a:t>, no date)</a:t>
          </a:r>
          <a:endParaRPr lang="en-US"/>
        </a:p>
      </dgm:t>
    </dgm:pt>
    <dgm:pt modelId="{3A6ABCCC-E90F-4FD9-B994-B6D741CAB4C9}" type="parTrans" cxnId="{E79284A3-009A-4553-A1F0-372DA8AA26F4}">
      <dgm:prSet/>
      <dgm:spPr/>
      <dgm:t>
        <a:bodyPr/>
        <a:lstStyle/>
        <a:p>
          <a:endParaRPr lang="en-US"/>
        </a:p>
      </dgm:t>
    </dgm:pt>
    <dgm:pt modelId="{E09D2E27-1223-4F34-9773-E91676FA3598}" type="sibTrans" cxnId="{E79284A3-009A-4553-A1F0-372DA8AA26F4}">
      <dgm:prSet/>
      <dgm:spPr/>
      <dgm:t>
        <a:bodyPr/>
        <a:lstStyle/>
        <a:p>
          <a:endParaRPr lang="en-US"/>
        </a:p>
      </dgm:t>
    </dgm:pt>
    <dgm:pt modelId="{864C6BFD-3127-467F-B834-3688C8147FDA}">
      <dgm:prSet/>
      <dgm:spPr/>
      <dgm:t>
        <a:bodyPr/>
        <a:lstStyle/>
        <a:p>
          <a:r>
            <a:rPr lang="en-GB" i="1"/>
            <a:t>10 challenges you may encounter at university</a:t>
          </a:r>
          <a:r>
            <a:rPr lang="en-GB"/>
            <a:t> (2021) </a:t>
          </a:r>
          <a:r>
            <a:rPr lang="en-GB" i="1"/>
            <a:t>Undergraduate Programs</a:t>
          </a:r>
          <a:r>
            <a:rPr lang="en-GB"/>
            <a:t>. Available at: https://uwaterloo.ca/future-students/missing-manual/student-life/10-challenges-you-may-encounter-university (Accessed: 11 November 2022).</a:t>
          </a:r>
          <a:endParaRPr lang="en-US"/>
        </a:p>
      </dgm:t>
    </dgm:pt>
    <dgm:pt modelId="{2C461733-0244-4777-AC75-CB193B628F6C}" type="parTrans" cxnId="{02A79EC5-415F-465E-8ACD-BDFA9C0FACF1}">
      <dgm:prSet/>
      <dgm:spPr/>
      <dgm:t>
        <a:bodyPr/>
        <a:lstStyle/>
        <a:p>
          <a:endParaRPr lang="en-US"/>
        </a:p>
      </dgm:t>
    </dgm:pt>
    <dgm:pt modelId="{DE6DF794-0816-46FE-9456-9EB497D04C5D}" type="sibTrans" cxnId="{02A79EC5-415F-465E-8ACD-BDFA9C0FACF1}">
      <dgm:prSet/>
      <dgm:spPr/>
      <dgm:t>
        <a:bodyPr/>
        <a:lstStyle/>
        <a:p>
          <a:endParaRPr lang="en-US"/>
        </a:p>
      </dgm:t>
    </dgm:pt>
    <dgm:pt modelId="{04AC91F0-7255-4544-A307-53CC98B231FC}">
      <dgm:prSet/>
      <dgm:spPr/>
      <dgm:t>
        <a:bodyPr/>
        <a:lstStyle/>
        <a:p>
          <a:r>
            <a:rPr lang="en-GB" i="1"/>
            <a:t>Getting ready for higher education</a:t>
          </a:r>
          <a:r>
            <a:rPr lang="en-GB"/>
            <a:t> (2021) </a:t>
          </a:r>
          <a:r>
            <a:rPr lang="en-GB" i="1"/>
            <a:t>UCAS</a:t>
          </a:r>
          <a:r>
            <a:rPr lang="en-GB"/>
            <a:t>. Available at: https://www.ucas.com/undergraduate/results-confirmation-and-clearing/getting-ready-higher-education (Accessed: 11 November 2022).</a:t>
          </a:r>
          <a:endParaRPr lang="en-US"/>
        </a:p>
      </dgm:t>
    </dgm:pt>
    <dgm:pt modelId="{06A64631-797B-4D4A-BEB9-225739709A09}" type="parTrans" cxnId="{9E27980D-443B-499B-9142-71D0FD048A4D}">
      <dgm:prSet/>
      <dgm:spPr/>
      <dgm:t>
        <a:bodyPr/>
        <a:lstStyle/>
        <a:p>
          <a:endParaRPr lang="en-US"/>
        </a:p>
      </dgm:t>
    </dgm:pt>
    <dgm:pt modelId="{6CAB19FB-6C65-4BCB-8804-455E408F8BED}" type="sibTrans" cxnId="{9E27980D-443B-499B-9142-71D0FD048A4D}">
      <dgm:prSet/>
      <dgm:spPr/>
      <dgm:t>
        <a:bodyPr/>
        <a:lstStyle/>
        <a:p>
          <a:endParaRPr lang="en-US"/>
        </a:p>
      </dgm:t>
    </dgm:pt>
    <dgm:pt modelId="{6C6EA6E0-65FC-42D8-9220-E636B3EA610E}">
      <dgm:prSet/>
      <dgm:spPr/>
      <dgm:t>
        <a:bodyPr/>
        <a:lstStyle/>
        <a:p>
          <a:r>
            <a:rPr lang="en-GB" i="1"/>
            <a:t>Getting to grips with modern, online learning</a:t>
          </a:r>
          <a:r>
            <a:rPr lang="en-GB"/>
            <a:t> (2019) </a:t>
          </a:r>
          <a:r>
            <a:rPr lang="en-GB" i="1"/>
            <a:t>University of York</a:t>
          </a:r>
          <a:r>
            <a:rPr lang="en-GB"/>
            <a:t>. Available at: https://online.york.ac.uk/getting-to-grips-with-modern-online-learning/ (Accessed: 11 November 2022).</a:t>
          </a:r>
          <a:endParaRPr lang="en-US"/>
        </a:p>
      </dgm:t>
    </dgm:pt>
    <dgm:pt modelId="{78ECBF63-A284-4BA9-BE02-66FCB5ADB671}" type="parTrans" cxnId="{B0173B4E-77C6-42F1-B13A-D106B3ADAA24}">
      <dgm:prSet/>
      <dgm:spPr/>
      <dgm:t>
        <a:bodyPr/>
        <a:lstStyle/>
        <a:p>
          <a:endParaRPr lang="en-US"/>
        </a:p>
      </dgm:t>
    </dgm:pt>
    <dgm:pt modelId="{074DFCD4-97C4-4D9D-9905-7717834E4A29}" type="sibTrans" cxnId="{B0173B4E-77C6-42F1-B13A-D106B3ADAA24}">
      <dgm:prSet/>
      <dgm:spPr/>
      <dgm:t>
        <a:bodyPr/>
        <a:lstStyle/>
        <a:p>
          <a:endParaRPr lang="en-US"/>
        </a:p>
      </dgm:t>
    </dgm:pt>
    <dgm:pt modelId="{ECE655DB-C73D-4B3C-8CB1-9A4DF26A9A14}">
      <dgm:prSet/>
      <dgm:spPr/>
      <dgm:t>
        <a:bodyPr/>
        <a:lstStyle/>
        <a:p>
          <a:r>
            <a:rPr lang="en-GB"/>
            <a:t>LISBDNETWORK (2022) ‘Meaning, purpose &amp; objectives of of Higher Education’, </a:t>
          </a:r>
          <a:r>
            <a:rPr lang="en-GB" i="1"/>
            <a:t>Library &amp; Information Science Education Network</a:t>
          </a:r>
          <a:r>
            <a:rPr lang="en-GB"/>
            <a:t>, 23 January. Available at: https://www.lisedunetwork.com/higher-education/ (Accessed: 11 November 2022).</a:t>
          </a:r>
          <a:endParaRPr lang="en-US"/>
        </a:p>
      </dgm:t>
    </dgm:pt>
    <dgm:pt modelId="{0A2EF364-F49A-48B7-8187-F70730EE745D}" type="parTrans" cxnId="{C2E2E291-F157-46B9-A9C4-B1D3838DCEA4}">
      <dgm:prSet/>
      <dgm:spPr/>
      <dgm:t>
        <a:bodyPr/>
        <a:lstStyle/>
        <a:p>
          <a:endParaRPr lang="en-US"/>
        </a:p>
      </dgm:t>
    </dgm:pt>
    <dgm:pt modelId="{B2CD805F-C56F-42F6-8357-D5B5A8BDBF0C}" type="sibTrans" cxnId="{C2E2E291-F157-46B9-A9C4-B1D3838DCEA4}">
      <dgm:prSet/>
      <dgm:spPr/>
      <dgm:t>
        <a:bodyPr/>
        <a:lstStyle/>
        <a:p>
          <a:endParaRPr lang="en-US"/>
        </a:p>
      </dgm:t>
    </dgm:pt>
    <dgm:pt modelId="{A469929E-CFF7-484D-B1B3-4292B52C7EB2}">
      <dgm:prSet/>
      <dgm:spPr/>
      <dgm:t>
        <a:bodyPr/>
        <a:lstStyle/>
        <a:p>
          <a:r>
            <a:rPr lang="en-GB"/>
            <a:t>Montes, E. (2022) </a:t>
          </a:r>
          <a:r>
            <a:rPr lang="en-GB" i="1"/>
            <a:t>The Advantages of Digital Education</a:t>
          </a:r>
          <a:r>
            <a:rPr lang="en-GB"/>
            <a:t>, </a:t>
          </a:r>
          <a:r>
            <a:rPr lang="en-GB" i="1"/>
            <a:t>D2L</a:t>
          </a:r>
          <a:r>
            <a:rPr lang="en-GB"/>
            <a:t>. Available at: https://www1.d2l.com/en-eu/blog/advantages-of-digital-education/ (Accessed: 11 November 2022).</a:t>
          </a:r>
          <a:endParaRPr lang="en-US"/>
        </a:p>
      </dgm:t>
    </dgm:pt>
    <dgm:pt modelId="{824FCB03-D603-41F0-8898-D9D3C8C2BDD0}" type="parTrans" cxnId="{9E098267-ACD2-48AA-A244-0EC216E9AD68}">
      <dgm:prSet/>
      <dgm:spPr/>
      <dgm:t>
        <a:bodyPr/>
        <a:lstStyle/>
        <a:p>
          <a:endParaRPr lang="en-US"/>
        </a:p>
      </dgm:t>
    </dgm:pt>
    <dgm:pt modelId="{C871D1E5-0E89-43E2-B6AA-E5A578BA5B5A}" type="sibTrans" cxnId="{9E098267-ACD2-48AA-A244-0EC216E9AD68}">
      <dgm:prSet/>
      <dgm:spPr/>
      <dgm:t>
        <a:bodyPr/>
        <a:lstStyle/>
        <a:p>
          <a:endParaRPr lang="en-US"/>
        </a:p>
      </dgm:t>
    </dgm:pt>
    <dgm:pt modelId="{4D1BB928-5A5B-4856-B247-3FAD466B617A}">
      <dgm:prSet/>
      <dgm:spPr/>
      <dgm:t>
        <a:bodyPr/>
        <a:lstStyle/>
        <a:p>
          <a:r>
            <a:rPr lang="en-GB" i="1"/>
            <a:t>Preparing for Your Studies</a:t>
          </a:r>
          <a:r>
            <a:rPr lang="en-GB"/>
            <a:t> (no date). Available at: https://www.ntu.ac.uk/study-and-courses/starting-at-ntu/preparing-for-your-studies (Accessed: 11 November 2022).</a:t>
          </a:r>
          <a:endParaRPr lang="en-US"/>
        </a:p>
      </dgm:t>
    </dgm:pt>
    <dgm:pt modelId="{AA8D23C7-5D3D-46BE-B73A-482892814032}" type="parTrans" cxnId="{2B195049-38CC-4264-AC16-D0EAE7D263AE}">
      <dgm:prSet/>
      <dgm:spPr/>
      <dgm:t>
        <a:bodyPr/>
        <a:lstStyle/>
        <a:p>
          <a:endParaRPr lang="en-US"/>
        </a:p>
      </dgm:t>
    </dgm:pt>
    <dgm:pt modelId="{393E71CE-3F1F-438F-A38E-3A9F3BAD788F}" type="sibTrans" cxnId="{2B195049-38CC-4264-AC16-D0EAE7D263AE}">
      <dgm:prSet/>
      <dgm:spPr/>
      <dgm:t>
        <a:bodyPr/>
        <a:lstStyle/>
        <a:p>
          <a:endParaRPr lang="en-US"/>
        </a:p>
      </dgm:t>
    </dgm:pt>
    <dgm:pt modelId="{4490BAF4-5068-2247-AB2B-F5660655AEC5}" type="pres">
      <dgm:prSet presAssocID="{3B85C921-8EF2-4046-B71B-0D35E48E726C}" presName="vert0" presStyleCnt="0">
        <dgm:presLayoutVars>
          <dgm:dir/>
          <dgm:animOne val="branch"/>
          <dgm:animLvl val="lvl"/>
        </dgm:presLayoutVars>
      </dgm:prSet>
      <dgm:spPr/>
    </dgm:pt>
    <dgm:pt modelId="{79D84660-52F7-3D4E-9899-1FC79444E073}" type="pres">
      <dgm:prSet presAssocID="{4B8A7D1C-391D-4A72-B027-D788CC44006A}" presName="thickLine" presStyleLbl="alignNode1" presStyleIdx="0" presStyleCnt="12"/>
      <dgm:spPr/>
    </dgm:pt>
    <dgm:pt modelId="{D7B254AB-1E72-6442-B298-CC83AE818CC0}" type="pres">
      <dgm:prSet presAssocID="{4B8A7D1C-391D-4A72-B027-D788CC44006A}" presName="horz1" presStyleCnt="0"/>
      <dgm:spPr/>
    </dgm:pt>
    <dgm:pt modelId="{EF50F091-0465-FB4B-AC26-B60371747BF0}" type="pres">
      <dgm:prSet presAssocID="{4B8A7D1C-391D-4A72-B027-D788CC44006A}" presName="tx1" presStyleLbl="revTx" presStyleIdx="0" presStyleCnt="12"/>
      <dgm:spPr/>
    </dgm:pt>
    <dgm:pt modelId="{3F032871-261B-D145-95DC-78CF7C97417B}" type="pres">
      <dgm:prSet presAssocID="{4B8A7D1C-391D-4A72-B027-D788CC44006A}" presName="vert1" presStyleCnt="0"/>
      <dgm:spPr/>
    </dgm:pt>
    <dgm:pt modelId="{41742986-44B0-2743-BC8D-632CB9B82426}" type="pres">
      <dgm:prSet presAssocID="{C2AA3985-5F39-4D3D-9D45-45A73D7B9189}" presName="thickLine" presStyleLbl="alignNode1" presStyleIdx="1" presStyleCnt="12"/>
      <dgm:spPr/>
    </dgm:pt>
    <dgm:pt modelId="{384CAF8D-CE34-354D-AFC0-5C8C497AEF0C}" type="pres">
      <dgm:prSet presAssocID="{C2AA3985-5F39-4D3D-9D45-45A73D7B9189}" presName="horz1" presStyleCnt="0"/>
      <dgm:spPr/>
    </dgm:pt>
    <dgm:pt modelId="{643940A6-B5C0-C847-A282-419F225F5102}" type="pres">
      <dgm:prSet presAssocID="{C2AA3985-5F39-4D3D-9D45-45A73D7B9189}" presName="tx1" presStyleLbl="revTx" presStyleIdx="1" presStyleCnt="12"/>
      <dgm:spPr/>
    </dgm:pt>
    <dgm:pt modelId="{E908B572-523A-AA48-8CA0-8B1A0FD42CF6}" type="pres">
      <dgm:prSet presAssocID="{C2AA3985-5F39-4D3D-9D45-45A73D7B9189}" presName="vert1" presStyleCnt="0"/>
      <dgm:spPr/>
    </dgm:pt>
    <dgm:pt modelId="{0C0900BC-F93D-7448-BE30-3C8F2D5B6144}" type="pres">
      <dgm:prSet presAssocID="{5982A25F-455A-479F-B3E8-90E14B1FC563}" presName="thickLine" presStyleLbl="alignNode1" presStyleIdx="2" presStyleCnt="12"/>
      <dgm:spPr/>
    </dgm:pt>
    <dgm:pt modelId="{BFBADE1A-D39F-F442-8EA2-D8F361346D88}" type="pres">
      <dgm:prSet presAssocID="{5982A25F-455A-479F-B3E8-90E14B1FC563}" presName="horz1" presStyleCnt="0"/>
      <dgm:spPr/>
    </dgm:pt>
    <dgm:pt modelId="{359F76A3-192A-8A4F-846C-93B470599086}" type="pres">
      <dgm:prSet presAssocID="{5982A25F-455A-479F-B3E8-90E14B1FC563}" presName="tx1" presStyleLbl="revTx" presStyleIdx="2" presStyleCnt="12"/>
      <dgm:spPr/>
    </dgm:pt>
    <dgm:pt modelId="{A4ABEE26-7C42-C748-B5C2-ACD3A6048064}" type="pres">
      <dgm:prSet presAssocID="{5982A25F-455A-479F-B3E8-90E14B1FC563}" presName="vert1" presStyleCnt="0"/>
      <dgm:spPr/>
    </dgm:pt>
    <dgm:pt modelId="{CCB47DD3-8787-1B4E-9820-BF1CCB813172}" type="pres">
      <dgm:prSet presAssocID="{6A987762-26EF-475B-BBAD-DD5A2395E59B}" presName="thickLine" presStyleLbl="alignNode1" presStyleIdx="3" presStyleCnt="12"/>
      <dgm:spPr/>
    </dgm:pt>
    <dgm:pt modelId="{2C85BF3C-02FE-F343-9461-18351D740031}" type="pres">
      <dgm:prSet presAssocID="{6A987762-26EF-475B-BBAD-DD5A2395E59B}" presName="horz1" presStyleCnt="0"/>
      <dgm:spPr/>
    </dgm:pt>
    <dgm:pt modelId="{C53A87EC-F9C2-0343-A15B-F5E181D40C4E}" type="pres">
      <dgm:prSet presAssocID="{6A987762-26EF-475B-BBAD-DD5A2395E59B}" presName="tx1" presStyleLbl="revTx" presStyleIdx="3" presStyleCnt="12"/>
      <dgm:spPr/>
    </dgm:pt>
    <dgm:pt modelId="{FD18FD8C-1457-B445-95D1-3E539708B35B}" type="pres">
      <dgm:prSet presAssocID="{6A987762-26EF-475B-BBAD-DD5A2395E59B}" presName="vert1" presStyleCnt="0"/>
      <dgm:spPr/>
    </dgm:pt>
    <dgm:pt modelId="{C836FEF2-0682-5D45-98E6-C6949F3D3F5C}" type="pres">
      <dgm:prSet presAssocID="{007A4E42-5F8B-4E51-A71F-487FBE211DFA}" presName="thickLine" presStyleLbl="alignNode1" presStyleIdx="4" presStyleCnt="12"/>
      <dgm:spPr/>
    </dgm:pt>
    <dgm:pt modelId="{28E7142D-AF2A-A64F-A7ED-A669A7A2CA6C}" type="pres">
      <dgm:prSet presAssocID="{007A4E42-5F8B-4E51-A71F-487FBE211DFA}" presName="horz1" presStyleCnt="0"/>
      <dgm:spPr/>
    </dgm:pt>
    <dgm:pt modelId="{2E0EE23F-D340-1346-A758-6B993DEA67C6}" type="pres">
      <dgm:prSet presAssocID="{007A4E42-5F8B-4E51-A71F-487FBE211DFA}" presName="tx1" presStyleLbl="revTx" presStyleIdx="4" presStyleCnt="12"/>
      <dgm:spPr/>
    </dgm:pt>
    <dgm:pt modelId="{88AF1846-C5EE-DB4C-9D20-C82D7A35E33D}" type="pres">
      <dgm:prSet presAssocID="{007A4E42-5F8B-4E51-A71F-487FBE211DFA}" presName="vert1" presStyleCnt="0"/>
      <dgm:spPr/>
    </dgm:pt>
    <dgm:pt modelId="{FF4D1528-4E1F-6F49-92D1-25C87906B645}" type="pres">
      <dgm:prSet presAssocID="{55EE9F44-5ADB-4805-8FC7-CC835193254D}" presName="thickLine" presStyleLbl="alignNode1" presStyleIdx="5" presStyleCnt="12"/>
      <dgm:spPr/>
    </dgm:pt>
    <dgm:pt modelId="{0C12BB6E-D847-A144-8E3D-781B76636972}" type="pres">
      <dgm:prSet presAssocID="{55EE9F44-5ADB-4805-8FC7-CC835193254D}" presName="horz1" presStyleCnt="0"/>
      <dgm:spPr/>
    </dgm:pt>
    <dgm:pt modelId="{E9F5318F-A870-5246-9D1C-B3D05704030D}" type="pres">
      <dgm:prSet presAssocID="{55EE9F44-5ADB-4805-8FC7-CC835193254D}" presName="tx1" presStyleLbl="revTx" presStyleIdx="5" presStyleCnt="12"/>
      <dgm:spPr/>
    </dgm:pt>
    <dgm:pt modelId="{808637D2-A41F-4C48-9866-D02C1911A580}" type="pres">
      <dgm:prSet presAssocID="{55EE9F44-5ADB-4805-8FC7-CC835193254D}" presName="vert1" presStyleCnt="0"/>
      <dgm:spPr/>
    </dgm:pt>
    <dgm:pt modelId="{50011229-73D6-7A47-944B-EECE5B56C58F}" type="pres">
      <dgm:prSet presAssocID="{864C6BFD-3127-467F-B834-3688C8147FDA}" presName="thickLine" presStyleLbl="alignNode1" presStyleIdx="6" presStyleCnt="12"/>
      <dgm:spPr/>
    </dgm:pt>
    <dgm:pt modelId="{D5095AC2-D422-D54A-B1E4-7F2C011831E5}" type="pres">
      <dgm:prSet presAssocID="{864C6BFD-3127-467F-B834-3688C8147FDA}" presName="horz1" presStyleCnt="0"/>
      <dgm:spPr/>
    </dgm:pt>
    <dgm:pt modelId="{FE8C01E7-87BD-BF4B-A71A-574394AB9F3D}" type="pres">
      <dgm:prSet presAssocID="{864C6BFD-3127-467F-B834-3688C8147FDA}" presName="tx1" presStyleLbl="revTx" presStyleIdx="6" presStyleCnt="12"/>
      <dgm:spPr/>
    </dgm:pt>
    <dgm:pt modelId="{0A16E6CE-3289-B047-9F30-E0062FF797ED}" type="pres">
      <dgm:prSet presAssocID="{864C6BFD-3127-467F-B834-3688C8147FDA}" presName="vert1" presStyleCnt="0"/>
      <dgm:spPr/>
    </dgm:pt>
    <dgm:pt modelId="{7658823C-955B-C448-8F5F-970D48C0BA21}" type="pres">
      <dgm:prSet presAssocID="{04AC91F0-7255-4544-A307-53CC98B231FC}" presName="thickLine" presStyleLbl="alignNode1" presStyleIdx="7" presStyleCnt="12"/>
      <dgm:spPr/>
    </dgm:pt>
    <dgm:pt modelId="{C8CD9BF5-A6D4-7341-8DBE-61BAC7BB0EB6}" type="pres">
      <dgm:prSet presAssocID="{04AC91F0-7255-4544-A307-53CC98B231FC}" presName="horz1" presStyleCnt="0"/>
      <dgm:spPr/>
    </dgm:pt>
    <dgm:pt modelId="{B3C04ED0-6BF4-924A-B583-46BF6F7644C9}" type="pres">
      <dgm:prSet presAssocID="{04AC91F0-7255-4544-A307-53CC98B231FC}" presName="tx1" presStyleLbl="revTx" presStyleIdx="7" presStyleCnt="12"/>
      <dgm:spPr/>
    </dgm:pt>
    <dgm:pt modelId="{EF6078ED-84EC-5A45-938B-1C1B92EC151E}" type="pres">
      <dgm:prSet presAssocID="{04AC91F0-7255-4544-A307-53CC98B231FC}" presName="vert1" presStyleCnt="0"/>
      <dgm:spPr/>
    </dgm:pt>
    <dgm:pt modelId="{7D2BD309-0D29-8D46-8DD7-B5A8471C1FDE}" type="pres">
      <dgm:prSet presAssocID="{6C6EA6E0-65FC-42D8-9220-E636B3EA610E}" presName="thickLine" presStyleLbl="alignNode1" presStyleIdx="8" presStyleCnt="12"/>
      <dgm:spPr/>
    </dgm:pt>
    <dgm:pt modelId="{C57A6136-4799-1146-9A09-CC3F7B9A7F7A}" type="pres">
      <dgm:prSet presAssocID="{6C6EA6E0-65FC-42D8-9220-E636B3EA610E}" presName="horz1" presStyleCnt="0"/>
      <dgm:spPr/>
    </dgm:pt>
    <dgm:pt modelId="{C3BE346A-4960-9A41-96E9-39E1613D7945}" type="pres">
      <dgm:prSet presAssocID="{6C6EA6E0-65FC-42D8-9220-E636B3EA610E}" presName="tx1" presStyleLbl="revTx" presStyleIdx="8" presStyleCnt="12"/>
      <dgm:spPr/>
    </dgm:pt>
    <dgm:pt modelId="{AB2A6924-B7A9-A246-97B5-7DF7BEB576C9}" type="pres">
      <dgm:prSet presAssocID="{6C6EA6E0-65FC-42D8-9220-E636B3EA610E}" presName="vert1" presStyleCnt="0"/>
      <dgm:spPr/>
    </dgm:pt>
    <dgm:pt modelId="{50BE8BE9-23DA-6249-98F1-01DF382C2F9F}" type="pres">
      <dgm:prSet presAssocID="{ECE655DB-C73D-4B3C-8CB1-9A4DF26A9A14}" presName="thickLine" presStyleLbl="alignNode1" presStyleIdx="9" presStyleCnt="12"/>
      <dgm:spPr/>
    </dgm:pt>
    <dgm:pt modelId="{E9125941-0464-934B-8BC1-0111E385CB3F}" type="pres">
      <dgm:prSet presAssocID="{ECE655DB-C73D-4B3C-8CB1-9A4DF26A9A14}" presName="horz1" presStyleCnt="0"/>
      <dgm:spPr/>
    </dgm:pt>
    <dgm:pt modelId="{426DD92D-84FA-6544-8CA3-D2D7FA1AE7A8}" type="pres">
      <dgm:prSet presAssocID="{ECE655DB-C73D-4B3C-8CB1-9A4DF26A9A14}" presName="tx1" presStyleLbl="revTx" presStyleIdx="9" presStyleCnt="12"/>
      <dgm:spPr/>
    </dgm:pt>
    <dgm:pt modelId="{E4D9392D-E7B5-DF40-88C7-96E3E007291D}" type="pres">
      <dgm:prSet presAssocID="{ECE655DB-C73D-4B3C-8CB1-9A4DF26A9A14}" presName="vert1" presStyleCnt="0"/>
      <dgm:spPr/>
    </dgm:pt>
    <dgm:pt modelId="{CEEE65B9-A647-4F40-B036-1195892F211B}" type="pres">
      <dgm:prSet presAssocID="{A469929E-CFF7-484D-B1B3-4292B52C7EB2}" presName="thickLine" presStyleLbl="alignNode1" presStyleIdx="10" presStyleCnt="12"/>
      <dgm:spPr/>
    </dgm:pt>
    <dgm:pt modelId="{68CE7A83-816A-0D49-B194-8BF4CF2C95E2}" type="pres">
      <dgm:prSet presAssocID="{A469929E-CFF7-484D-B1B3-4292B52C7EB2}" presName="horz1" presStyleCnt="0"/>
      <dgm:spPr/>
    </dgm:pt>
    <dgm:pt modelId="{574AFA77-E57A-474A-AB10-9706E9C17100}" type="pres">
      <dgm:prSet presAssocID="{A469929E-CFF7-484D-B1B3-4292B52C7EB2}" presName="tx1" presStyleLbl="revTx" presStyleIdx="10" presStyleCnt="12"/>
      <dgm:spPr/>
    </dgm:pt>
    <dgm:pt modelId="{41BB00BD-C99F-3140-83F9-5142B0C8CFCD}" type="pres">
      <dgm:prSet presAssocID="{A469929E-CFF7-484D-B1B3-4292B52C7EB2}" presName="vert1" presStyleCnt="0"/>
      <dgm:spPr/>
    </dgm:pt>
    <dgm:pt modelId="{2FEAE700-F65F-9E46-87DA-48172E77A791}" type="pres">
      <dgm:prSet presAssocID="{4D1BB928-5A5B-4856-B247-3FAD466B617A}" presName="thickLine" presStyleLbl="alignNode1" presStyleIdx="11" presStyleCnt="12"/>
      <dgm:spPr/>
    </dgm:pt>
    <dgm:pt modelId="{B159996A-1701-DB40-AAE2-593582585BB0}" type="pres">
      <dgm:prSet presAssocID="{4D1BB928-5A5B-4856-B247-3FAD466B617A}" presName="horz1" presStyleCnt="0"/>
      <dgm:spPr/>
    </dgm:pt>
    <dgm:pt modelId="{A0917009-62BF-FD41-B85A-1CCC33552879}" type="pres">
      <dgm:prSet presAssocID="{4D1BB928-5A5B-4856-B247-3FAD466B617A}" presName="tx1" presStyleLbl="revTx" presStyleIdx="11" presStyleCnt="12"/>
      <dgm:spPr/>
    </dgm:pt>
    <dgm:pt modelId="{1D2F46C0-87C7-FC4C-89DD-33442EB97D96}" type="pres">
      <dgm:prSet presAssocID="{4D1BB928-5A5B-4856-B247-3FAD466B617A}" presName="vert1" presStyleCnt="0"/>
      <dgm:spPr/>
    </dgm:pt>
  </dgm:ptLst>
  <dgm:cxnLst>
    <dgm:cxn modelId="{9E27980D-443B-499B-9142-71D0FD048A4D}" srcId="{3B85C921-8EF2-4046-B71B-0D35E48E726C}" destId="{04AC91F0-7255-4544-A307-53CC98B231FC}" srcOrd="7" destOrd="0" parTransId="{06A64631-797B-4D4A-BEB9-225739709A09}" sibTransId="{6CAB19FB-6C65-4BCB-8804-455E408F8BED}"/>
    <dgm:cxn modelId="{4CEC1A3E-AB39-B94A-B10A-7A009CC0B7BA}" type="presOf" srcId="{55EE9F44-5ADB-4805-8FC7-CC835193254D}" destId="{E9F5318F-A870-5246-9D1C-B3D05704030D}" srcOrd="0" destOrd="0" presId="urn:microsoft.com/office/officeart/2008/layout/LinedList"/>
    <dgm:cxn modelId="{2B195049-38CC-4264-AC16-D0EAE7D263AE}" srcId="{3B85C921-8EF2-4046-B71B-0D35E48E726C}" destId="{4D1BB928-5A5B-4856-B247-3FAD466B617A}" srcOrd="11" destOrd="0" parTransId="{AA8D23C7-5D3D-46BE-B73A-482892814032}" sibTransId="{393E71CE-3F1F-438F-A38E-3A9F3BAD788F}"/>
    <dgm:cxn modelId="{4741244E-2628-1F44-AFD6-25C7BF6BA19E}" type="presOf" srcId="{4D1BB928-5A5B-4856-B247-3FAD466B617A}" destId="{A0917009-62BF-FD41-B85A-1CCC33552879}" srcOrd="0" destOrd="0" presId="urn:microsoft.com/office/officeart/2008/layout/LinedList"/>
    <dgm:cxn modelId="{B0173B4E-77C6-42F1-B13A-D106B3ADAA24}" srcId="{3B85C921-8EF2-4046-B71B-0D35E48E726C}" destId="{6C6EA6E0-65FC-42D8-9220-E636B3EA610E}" srcOrd="8" destOrd="0" parTransId="{78ECBF63-A284-4BA9-BE02-66FCB5ADB671}" sibTransId="{074DFCD4-97C4-4D9D-9905-7717834E4A29}"/>
    <dgm:cxn modelId="{D6A18353-FBD6-7745-B3E8-AA318DC8C1FE}" type="presOf" srcId="{4B8A7D1C-391D-4A72-B027-D788CC44006A}" destId="{EF50F091-0465-FB4B-AC26-B60371747BF0}" srcOrd="0" destOrd="0" presId="urn:microsoft.com/office/officeart/2008/layout/LinedList"/>
    <dgm:cxn modelId="{00FA175A-4557-BF4A-A2AA-3D947809BE21}" type="presOf" srcId="{A469929E-CFF7-484D-B1B3-4292B52C7EB2}" destId="{574AFA77-E57A-474A-AB10-9706E9C17100}" srcOrd="0" destOrd="0" presId="urn:microsoft.com/office/officeart/2008/layout/LinedList"/>
    <dgm:cxn modelId="{9E098267-ACD2-48AA-A244-0EC216E9AD68}" srcId="{3B85C921-8EF2-4046-B71B-0D35E48E726C}" destId="{A469929E-CFF7-484D-B1B3-4292B52C7EB2}" srcOrd="10" destOrd="0" parTransId="{824FCB03-D603-41F0-8898-D9D3C8C2BDD0}" sibTransId="{C871D1E5-0E89-43E2-B6AA-E5A578BA5B5A}"/>
    <dgm:cxn modelId="{B1810C72-ABAD-4F7F-817E-225C0B8988BE}" srcId="{3B85C921-8EF2-4046-B71B-0D35E48E726C}" destId="{4B8A7D1C-391D-4A72-B027-D788CC44006A}" srcOrd="0" destOrd="0" parTransId="{CEBEBB69-7455-4281-B8A6-BA491180A819}" sibTransId="{54C91865-4A6F-457D-AAAA-86FFF8D40735}"/>
    <dgm:cxn modelId="{3859207C-FE1A-F44E-A346-4153BEB78FDB}" type="presOf" srcId="{6C6EA6E0-65FC-42D8-9220-E636B3EA610E}" destId="{C3BE346A-4960-9A41-96E9-39E1613D7945}" srcOrd="0" destOrd="0" presId="urn:microsoft.com/office/officeart/2008/layout/LinedList"/>
    <dgm:cxn modelId="{288D1F85-3CA6-A442-AC30-AFFC8C383917}" type="presOf" srcId="{007A4E42-5F8B-4E51-A71F-487FBE211DFA}" destId="{2E0EE23F-D340-1346-A758-6B993DEA67C6}" srcOrd="0" destOrd="0" presId="urn:microsoft.com/office/officeart/2008/layout/LinedList"/>
    <dgm:cxn modelId="{FDE26D8A-E5D8-924A-8E95-DEE6C0227675}" type="presOf" srcId="{864C6BFD-3127-467F-B834-3688C8147FDA}" destId="{FE8C01E7-87BD-BF4B-A71A-574394AB9F3D}" srcOrd="0" destOrd="0" presId="urn:microsoft.com/office/officeart/2008/layout/LinedList"/>
    <dgm:cxn modelId="{C2E2E291-F157-46B9-A9C4-B1D3838DCEA4}" srcId="{3B85C921-8EF2-4046-B71B-0D35E48E726C}" destId="{ECE655DB-C73D-4B3C-8CB1-9A4DF26A9A14}" srcOrd="9" destOrd="0" parTransId="{0A2EF364-F49A-48B7-8187-F70730EE745D}" sibTransId="{B2CD805F-C56F-42F6-8357-D5B5A8BDBF0C}"/>
    <dgm:cxn modelId="{1FCB6894-3FDF-944E-BA5A-2A6172140FF6}" type="presOf" srcId="{C2AA3985-5F39-4D3D-9D45-45A73D7B9189}" destId="{643940A6-B5C0-C847-A282-419F225F5102}" srcOrd="0" destOrd="0" presId="urn:microsoft.com/office/officeart/2008/layout/LinedList"/>
    <dgm:cxn modelId="{9972D7A2-E201-499F-AF87-CB2FCDD72AE0}" srcId="{3B85C921-8EF2-4046-B71B-0D35E48E726C}" destId="{5982A25F-455A-479F-B3E8-90E14B1FC563}" srcOrd="2" destOrd="0" parTransId="{DBD5B2C3-7902-4040-9960-7D950EB0D9C6}" sibTransId="{629A6F2A-E7B4-443E-8D70-604B82A545AD}"/>
    <dgm:cxn modelId="{E79284A3-009A-4553-A1F0-372DA8AA26F4}" srcId="{3B85C921-8EF2-4046-B71B-0D35E48E726C}" destId="{55EE9F44-5ADB-4805-8FC7-CC835193254D}" srcOrd="5" destOrd="0" parTransId="{3A6ABCCC-E90F-4FD9-B994-B6D741CAB4C9}" sibTransId="{E09D2E27-1223-4F34-9773-E91676FA3598}"/>
    <dgm:cxn modelId="{0AA4CFB2-5F72-D442-A57C-26BF0147E4CC}" type="presOf" srcId="{04AC91F0-7255-4544-A307-53CC98B231FC}" destId="{B3C04ED0-6BF4-924A-B583-46BF6F7644C9}" srcOrd="0" destOrd="0" presId="urn:microsoft.com/office/officeart/2008/layout/LinedList"/>
    <dgm:cxn modelId="{839861B7-BAA0-A24C-A96B-B2B27C6A997F}" type="presOf" srcId="{5982A25F-455A-479F-B3E8-90E14B1FC563}" destId="{359F76A3-192A-8A4F-846C-93B470599086}" srcOrd="0" destOrd="0" presId="urn:microsoft.com/office/officeart/2008/layout/LinedList"/>
    <dgm:cxn modelId="{18611DB8-9805-2845-BCD8-C985187839F9}" type="presOf" srcId="{ECE655DB-C73D-4B3C-8CB1-9A4DF26A9A14}" destId="{426DD92D-84FA-6544-8CA3-D2D7FA1AE7A8}" srcOrd="0" destOrd="0" presId="urn:microsoft.com/office/officeart/2008/layout/LinedList"/>
    <dgm:cxn modelId="{02A79EC5-415F-465E-8ACD-BDFA9C0FACF1}" srcId="{3B85C921-8EF2-4046-B71B-0D35E48E726C}" destId="{864C6BFD-3127-467F-B834-3688C8147FDA}" srcOrd="6" destOrd="0" parTransId="{2C461733-0244-4777-AC75-CB193B628F6C}" sibTransId="{DE6DF794-0816-46FE-9456-9EB497D04C5D}"/>
    <dgm:cxn modelId="{A973A0E7-6140-4C7C-8A24-E210BF929396}" srcId="{3B85C921-8EF2-4046-B71B-0D35E48E726C}" destId="{6A987762-26EF-475B-BBAD-DD5A2395E59B}" srcOrd="3" destOrd="0" parTransId="{5F5A94C6-5E35-4DDC-9B2D-CFE19771FBFD}" sibTransId="{5B20C305-91F6-43A2-8D1C-BF54EDDD2477}"/>
    <dgm:cxn modelId="{6AC74AF0-1D7F-4DDA-B4AF-385D675E792A}" srcId="{3B85C921-8EF2-4046-B71B-0D35E48E726C}" destId="{C2AA3985-5F39-4D3D-9D45-45A73D7B9189}" srcOrd="1" destOrd="0" parTransId="{CA5C4405-CED3-4B76-9282-C24E2C9C015F}" sibTransId="{43940A64-19A8-424A-A540-3A90F5E0CE1E}"/>
    <dgm:cxn modelId="{677412F3-AE6C-457B-8207-1E44AC0429AA}" srcId="{3B85C921-8EF2-4046-B71B-0D35E48E726C}" destId="{007A4E42-5F8B-4E51-A71F-487FBE211DFA}" srcOrd="4" destOrd="0" parTransId="{2BC782D8-A7A1-4F99-9BC6-F3E0EE6CBE3D}" sibTransId="{0D0C40D1-BE43-44D0-A1EF-12FA0B69B96D}"/>
    <dgm:cxn modelId="{F49C33F5-F21F-4B44-B477-B515687B8229}" type="presOf" srcId="{6A987762-26EF-475B-BBAD-DD5A2395E59B}" destId="{C53A87EC-F9C2-0343-A15B-F5E181D40C4E}" srcOrd="0" destOrd="0" presId="urn:microsoft.com/office/officeart/2008/layout/LinedList"/>
    <dgm:cxn modelId="{34C6FAF6-81BC-F84E-B736-9079000D6312}" type="presOf" srcId="{3B85C921-8EF2-4046-B71B-0D35E48E726C}" destId="{4490BAF4-5068-2247-AB2B-F5660655AEC5}" srcOrd="0" destOrd="0" presId="urn:microsoft.com/office/officeart/2008/layout/LinedList"/>
    <dgm:cxn modelId="{AB9A5E6E-2B7E-E641-80AD-AE9AF88B5F38}" type="presParOf" srcId="{4490BAF4-5068-2247-AB2B-F5660655AEC5}" destId="{79D84660-52F7-3D4E-9899-1FC79444E073}" srcOrd="0" destOrd="0" presId="urn:microsoft.com/office/officeart/2008/layout/LinedList"/>
    <dgm:cxn modelId="{4BEE3C86-3026-9C4C-9FF6-429476844654}" type="presParOf" srcId="{4490BAF4-5068-2247-AB2B-F5660655AEC5}" destId="{D7B254AB-1E72-6442-B298-CC83AE818CC0}" srcOrd="1" destOrd="0" presId="urn:microsoft.com/office/officeart/2008/layout/LinedList"/>
    <dgm:cxn modelId="{2280CA14-EF22-5B4D-84C4-07314C8515A6}" type="presParOf" srcId="{D7B254AB-1E72-6442-B298-CC83AE818CC0}" destId="{EF50F091-0465-FB4B-AC26-B60371747BF0}" srcOrd="0" destOrd="0" presId="urn:microsoft.com/office/officeart/2008/layout/LinedList"/>
    <dgm:cxn modelId="{EC7A8307-DF98-8645-9ABC-0507413B8766}" type="presParOf" srcId="{D7B254AB-1E72-6442-B298-CC83AE818CC0}" destId="{3F032871-261B-D145-95DC-78CF7C97417B}" srcOrd="1" destOrd="0" presId="urn:microsoft.com/office/officeart/2008/layout/LinedList"/>
    <dgm:cxn modelId="{E9338DEB-9DA9-B748-91F6-121D42BEC38F}" type="presParOf" srcId="{4490BAF4-5068-2247-AB2B-F5660655AEC5}" destId="{41742986-44B0-2743-BC8D-632CB9B82426}" srcOrd="2" destOrd="0" presId="urn:microsoft.com/office/officeart/2008/layout/LinedList"/>
    <dgm:cxn modelId="{883FF282-024A-9A43-9A05-1E416F5FB134}" type="presParOf" srcId="{4490BAF4-5068-2247-AB2B-F5660655AEC5}" destId="{384CAF8D-CE34-354D-AFC0-5C8C497AEF0C}" srcOrd="3" destOrd="0" presId="urn:microsoft.com/office/officeart/2008/layout/LinedList"/>
    <dgm:cxn modelId="{6374D1A9-2470-014E-96FE-A60E3799AA4B}" type="presParOf" srcId="{384CAF8D-CE34-354D-AFC0-5C8C497AEF0C}" destId="{643940A6-B5C0-C847-A282-419F225F5102}" srcOrd="0" destOrd="0" presId="urn:microsoft.com/office/officeart/2008/layout/LinedList"/>
    <dgm:cxn modelId="{DF3EB038-0DCA-C944-A2AC-B80932BEDC19}" type="presParOf" srcId="{384CAF8D-CE34-354D-AFC0-5C8C497AEF0C}" destId="{E908B572-523A-AA48-8CA0-8B1A0FD42CF6}" srcOrd="1" destOrd="0" presId="urn:microsoft.com/office/officeart/2008/layout/LinedList"/>
    <dgm:cxn modelId="{99392F45-A054-464F-ACEA-1EE208E5A694}" type="presParOf" srcId="{4490BAF4-5068-2247-AB2B-F5660655AEC5}" destId="{0C0900BC-F93D-7448-BE30-3C8F2D5B6144}" srcOrd="4" destOrd="0" presId="urn:microsoft.com/office/officeart/2008/layout/LinedList"/>
    <dgm:cxn modelId="{081AB5AA-4FC9-E542-A190-641A7D6DD68E}" type="presParOf" srcId="{4490BAF4-5068-2247-AB2B-F5660655AEC5}" destId="{BFBADE1A-D39F-F442-8EA2-D8F361346D88}" srcOrd="5" destOrd="0" presId="urn:microsoft.com/office/officeart/2008/layout/LinedList"/>
    <dgm:cxn modelId="{7FDFBB77-1A19-D540-A4D9-1A18E779218D}" type="presParOf" srcId="{BFBADE1A-D39F-F442-8EA2-D8F361346D88}" destId="{359F76A3-192A-8A4F-846C-93B470599086}" srcOrd="0" destOrd="0" presId="urn:microsoft.com/office/officeart/2008/layout/LinedList"/>
    <dgm:cxn modelId="{E32BF647-61D8-9C49-80F9-3DDF0206A6FB}" type="presParOf" srcId="{BFBADE1A-D39F-F442-8EA2-D8F361346D88}" destId="{A4ABEE26-7C42-C748-B5C2-ACD3A6048064}" srcOrd="1" destOrd="0" presId="urn:microsoft.com/office/officeart/2008/layout/LinedList"/>
    <dgm:cxn modelId="{C0613755-9B45-2D45-AFF0-535870D72070}" type="presParOf" srcId="{4490BAF4-5068-2247-AB2B-F5660655AEC5}" destId="{CCB47DD3-8787-1B4E-9820-BF1CCB813172}" srcOrd="6" destOrd="0" presId="urn:microsoft.com/office/officeart/2008/layout/LinedList"/>
    <dgm:cxn modelId="{70A490E3-3BBA-0B4E-9424-27D898DE5E18}" type="presParOf" srcId="{4490BAF4-5068-2247-AB2B-F5660655AEC5}" destId="{2C85BF3C-02FE-F343-9461-18351D740031}" srcOrd="7" destOrd="0" presId="urn:microsoft.com/office/officeart/2008/layout/LinedList"/>
    <dgm:cxn modelId="{C5502C19-5767-6F4D-936A-FB0236C81CD4}" type="presParOf" srcId="{2C85BF3C-02FE-F343-9461-18351D740031}" destId="{C53A87EC-F9C2-0343-A15B-F5E181D40C4E}" srcOrd="0" destOrd="0" presId="urn:microsoft.com/office/officeart/2008/layout/LinedList"/>
    <dgm:cxn modelId="{F60D46E2-24CF-F34C-BF5F-C1E4CEEC4554}" type="presParOf" srcId="{2C85BF3C-02FE-F343-9461-18351D740031}" destId="{FD18FD8C-1457-B445-95D1-3E539708B35B}" srcOrd="1" destOrd="0" presId="urn:microsoft.com/office/officeart/2008/layout/LinedList"/>
    <dgm:cxn modelId="{94C85C62-6914-5B49-8252-AAF472E884E4}" type="presParOf" srcId="{4490BAF4-5068-2247-AB2B-F5660655AEC5}" destId="{C836FEF2-0682-5D45-98E6-C6949F3D3F5C}" srcOrd="8" destOrd="0" presId="urn:microsoft.com/office/officeart/2008/layout/LinedList"/>
    <dgm:cxn modelId="{6EB05A2D-2FCA-8B4C-8A34-44C69B0F79F8}" type="presParOf" srcId="{4490BAF4-5068-2247-AB2B-F5660655AEC5}" destId="{28E7142D-AF2A-A64F-A7ED-A669A7A2CA6C}" srcOrd="9" destOrd="0" presId="urn:microsoft.com/office/officeart/2008/layout/LinedList"/>
    <dgm:cxn modelId="{B6A88660-F21B-C946-8E81-1551FBF432E1}" type="presParOf" srcId="{28E7142D-AF2A-A64F-A7ED-A669A7A2CA6C}" destId="{2E0EE23F-D340-1346-A758-6B993DEA67C6}" srcOrd="0" destOrd="0" presId="urn:microsoft.com/office/officeart/2008/layout/LinedList"/>
    <dgm:cxn modelId="{C353A12D-8C26-1745-BCE3-5F34C89687C5}" type="presParOf" srcId="{28E7142D-AF2A-A64F-A7ED-A669A7A2CA6C}" destId="{88AF1846-C5EE-DB4C-9D20-C82D7A35E33D}" srcOrd="1" destOrd="0" presId="urn:microsoft.com/office/officeart/2008/layout/LinedList"/>
    <dgm:cxn modelId="{5A74DD0C-6FC1-0549-BE27-6F27D8031FEA}" type="presParOf" srcId="{4490BAF4-5068-2247-AB2B-F5660655AEC5}" destId="{FF4D1528-4E1F-6F49-92D1-25C87906B645}" srcOrd="10" destOrd="0" presId="urn:microsoft.com/office/officeart/2008/layout/LinedList"/>
    <dgm:cxn modelId="{036E3610-25DA-1443-BC5E-514DDC7D494D}" type="presParOf" srcId="{4490BAF4-5068-2247-AB2B-F5660655AEC5}" destId="{0C12BB6E-D847-A144-8E3D-781B76636972}" srcOrd="11" destOrd="0" presId="urn:microsoft.com/office/officeart/2008/layout/LinedList"/>
    <dgm:cxn modelId="{99E597F1-A9F9-D547-B827-220101CBACCD}" type="presParOf" srcId="{0C12BB6E-D847-A144-8E3D-781B76636972}" destId="{E9F5318F-A870-5246-9D1C-B3D05704030D}" srcOrd="0" destOrd="0" presId="urn:microsoft.com/office/officeart/2008/layout/LinedList"/>
    <dgm:cxn modelId="{1EE61C9F-540B-1F47-82CD-D69ADD64C8D8}" type="presParOf" srcId="{0C12BB6E-D847-A144-8E3D-781B76636972}" destId="{808637D2-A41F-4C48-9866-D02C1911A580}" srcOrd="1" destOrd="0" presId="urn:microsoft.com/office/officeart/2008/layout/LinedList"/>
    <dgm:cxn modelId="{BA6F3898-211E-1946-896B-83A1AA22681D}" type="presParOf" srcId="{4490BAF4-5068-2247-AB2B-F5660655AEC5}" destId="{50011229-73D6-7A47-944B-EECE5B56C58F}" srcOrd="12" destOrd="0" presId="urn:microsoft.com/office/officeart/2008/layout/LinedList"/>
    <dgm:cxn modelId="{7B4D423A-EF5D-CA46-919D-D9183BCC6719}" type="presParOf" srcId="{4490BAF4-5068-2247-AB2B-F5660655AEC5}" destId="{D5095AC2-D422-D54A-B1E4-7F2C011831E5}" srcOrd="13" destOrd="0" presId="urn:microsoft.com/office/officeart/2008/layout/LinedList"/>
    <dgm:cxn modelId="{FB645659-8A8C-8A4E-8FB8-890391785505}" type="presParOf" srcId="{D5095AC2-D422-D54A-B1E4-7F2C011831E5}" destId="{FE8C01E7-87BD-BF4B-A71A-574394AB9F3D}" srcOrd="0" destOrd="0" presId="urn:microsoft.com/office/officeart/2008/layout/LinedList"/>
    <dgm:cxn modelId="{5E1A27E3-FF7B-8A41-9991-079BFB5D3EF7}" type="presParOf" srcId="{D5095AC2-D422-D54A-B1E4-7F2C011831E5}" destId="{0A16E6CE-3289-B047-9F30-E0062FF797ED}" srcOrd="1" destOrd="0" presId="urn:microsoft.com/office/officeart/2008/layout/LinedList"/>
    <dgm:cxn modelId="{C153EA98-5900-7B42-8D98-379518C9FB17}" type="presParOf" srcId="{4490BAF4-5068-2247-AB2B-F5660655AEC5}" destId="{7658823C-955B-C448-8F5F-970D48C0BA21}" srcOrd="14" destOrd="0" presId="urn:microsoft.com/office/officeart/2008/layout/LinedList"/>
    <dgm:cxn modelId="{A400E1FD-6935-1446-9690-E55960CFA624}" type="presParOf" srcId="{4490BAF4-5068-2247-AB2B-F5660655AEC5}" destId="{C8CD9BF5-A6D4-7341-8DBE-61BAC7BB0EB6}" srcOrd="15" destOrd="0" presId="urn:microsoft.com/office/officeart/2008/layout/LinedList"/>
    <dgm:cxn modelId="{C4380590-E451-8947-82C3-68E69A81C6A8}" type="presParOf" srcId="{C8CD9BF5-A6D4-7341-8DBE-61BAC7BB0EB6}" destId="{B3C04ED0-6BF4-924A-B583-46BF6F7644C9}" srcOrd="0" destOrd="0" presId="urn:microsoft.com/office/officeart/2008/layout/LinedList"/>
    <dgm:cxn modelId="{2A39DBD7-75FF-7E4F-99C5-513B8DC47C3F}" type="presParOf" srcId="{C8CD9BF5-A6D4-7341-8DBE-61BAC7BB0EB6}" destId="{EF6078ED-84EC-5A45-938B-1C1B92EC151E}" srcOrd="1" destOrd="0" presId="urn:microsoft.com/office/officeart/2008/layout/LinedList"/>
    <dgm:cxn modelId="{EA6523DD-DF71-EC4A-866D-47F208F7125F}" type="presParOf" srcId="{4490BAF4-5068-2247-AB2B-F5660655AEC5}" destId="{7D2BD309-0D29-8D46-8DD7-B5A8471C1FDE}" srcOrd="16" destOrd="0" presId="urn:microsoft.com/office/officeart/2008/layout/LinedList"/>
    <dgm:cxn modelId="{4B9EAA7E-E6AD-4E4B-855F-C7E9C4F7EC10}" type="presParOf" srcId="{4490BAF4-5068-2247-AB2B-F5660655AEC5}" destId="{C57A6136-4799-1146-9A09-CC3F7B9A7F7A}" srcOrd="17" destOrd="0" presId="urn:microsoft.com/office/officeart/2008/layout/LinedList"/>
    <dgm:cxn modelId="{73090726-9C84-4D47-A27C-B7F47B2A210F}" type="presParOf" srcId="{C57A6136-4799-1146-9A09-CC3F7B9A7F7A}" destId="{C3BE346A-4960-9A41-96E9-39E1613D7945}" srcOrd="0" destOrd="0" presId="urn:microsoft.com/office/officeart/2008/layout/LinedList"/>
    <dgm:cxn modelId="{4ACC841F-1862-564B-AA00-C293D825C804}" type="presParOf" srcId="{C57A6136-4799-1146-9A09-CC3F7B9A7F7A}" destId="{AB2A6924-B7A9-A246-97B5-7DF7BEB576C9}" srcOrd="1" destOrd="0" presId="urn:microsoft.com/office/officeart/2008/layout/LinedList"/>
    <dgm:cxn modelId="{590C055B-4AA3-7B4F-BB50-2095A91EB141}" type="presParOf" srcId="{4490BAF4-5068-2247-AB2B-F5660655AEC5}" destId="{50BE8BE9-23DA-6249-98F1-01DF382C2F9F}" srcOrd="18" destOrd="0" presId="urn:microsoft.com/office/officeart/2008/layout/LinedList"/>
    <dgm:cxn modelId="{ED3B5659-63CF-3040-9832-999AAA29C8BD}" type="presParOf" srcId="{4490BAF4-5068-2247-AB2B-F5660655AEC5}" destId="{E9125941-0464-934B-8BC1-0111E385CB3F}" srcOrd="19" destOrd="0" presId="urn:microsoft.com/office/officeart/2008/layout/LinedList"/>
    <dgm:cxn modelId="{6B72FA62-5171-4646-BA84-717C44372439}" type="presParOf" srcId="{E9125941-0464-934B-8BC1-0111E385CB3F}" destId="{426DD92D-84FA-6544-8CA3-D2D7FA1AE7A8}" srcOrd="0" destOrd="0" presId="urn:microsoft.com/office/officeart/2008/layout/LinedList"/>
    <dgm:cxn modelId="{F421BE2A-780F-574D-89F7-DE2A50528F3C}" type="presParOf" srcId="{E9125941-0464-934B-8BC1-0111E385CB3F}" destId="{E4D9392D-E7B5-DF40-88C7-96E3E007291D}" srcOrd="1" destOrd="0" presId="urn:microsoft.com/office/officeart/2008/layout/LinedList"/>
    <dgm:cxn modelId="{3CE308D4-B73B-3A42-A384-94EEA51D87CC}" type="presParOf" srcId="{4490BAF4-5068-2247-AB2B-F5660655AEC5}" destId="{CEEE65B9-A647-4F40-B036-1195892F211B}" srcOrd="20" destOrd="0" presId="urn:microsoft.com/office/officeart/2008/layout/LinedList"/>
    <dgm:cxn modelId="{2D7C635D-5643-9549-900D-888EB9909B49}" type="presParOf" srcId="{4490BAF4-5068-2247-AB2B-F5660655AEC5}" destId="{68CE7A83-816A-0D49-B194-8BF4CF2C95E2}" srcOrd="21" destOrd="0" presId="urn:microsoft.com/office/officeart/2008/layout/LinedList"/>
    <dgm:cxn modelId="{C2D13461-16C9-A74E-ADDC-EEBF3B3A2AF0}" type="presParOf" srcId="{68CE7A83-816A-0D49-B194-8BF4CF2C95E2}" destId="{574AFA77-E57A-474A-AB10-9706E9C17100}" srcOrd="0" destOrd="0" presId="urn:microsoft.com/office/officeart/2008/layout/LinedList"/>
    <dgm:cxn modelId="{B762804B-A2BD-684F-B5D3-4F5284ED39D5}" type="presParOf" srcId="{68CE7A83-816A-0D49-B194-8BF4CF2C95E2}" destId="{41BB00BD-C99F-3140-83F9-5142B0C8CFCD}" srcOrd="1" destOrd="0" presId="urn:microsoft.com/office/officeart/2008/layout/LinedList"/>
    <dgm:cxn modelId="{9E1A7A89-B968-E341-8263-3C0D8E02A601}" type="presParOf" srcId="{4490BAF4-5068-2247-AB2B-F5660655AEC5}" destId="{2FEAE700-F65F-9E46-87DA-48172E77A791}" srcOrd="22" destOrd="0" presId="urn:microsoft.com/office/officeart/2008/layout/LinedList"/>
    <dgm:cxn modelId="{5698BE34-406D-F34A-AC6B-2D597B4B01FA}" type="presParOf" srcId="{4490BAF4-5068-2247-AB2B-F5660655AEC5}" destId="{B159996A-1701-DB40-AAE2-593582585BB0}" srcOrd="23" destOrd="0" presId="urn:microsoft.com/office/officeart/2008/layout/LinedList"/>
    <dgm:cxn modelId="{B644ED43-8593-3A48-B051-BF109F85E699}" type="presParOf" srcId="{B159996A-1701-DB40-AAE2-593582585BB0}" destId="{A0917009-62BF-FD41-B85A-1CCC33552879}" srcOrd="0" destOrd="0" presId="urn:microsoft.com/office/officeart/2008/layout/LinedList"/>
    <dgm:cxn modelId="{8D503892-B0A2-EE4D-ACC0-D4382A6FC95B}" type="presParOf" srcId="{B159996A-1701-DB40-AAE2-593582585BB0}" destId="{1D2F46C0-87C7-FC4C-89DD-33442EB97D9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7ADE0-3F7B-426E-9722-92B89A21007A}">
      <dsp:nvSpPr>
        <dsp:cNvPr id="0" name=""/>
        <dsp:cNvSpPr/>
      </dsp:nvSpPr>
      <dsp:spPr>
        <a:xfrm>
          <a:off x="0" y="1593"/>
          <a:ext cx="9922764" cy="80748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CF444-D07A-4362-AE07-63C30BC578AD}">
      <dsp:nvSpPr>
        <dsp:cNvPr id="0" name=""/>
        <dsp:cNvSpPr/>
      </dsp:nvSpPr>
      <dsp:spPr>
        <a:xfrm>
          <a:off x="244263" y="183276"/>
          <a:ext cx="444114" cy="4441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3ED244-28E7-4527-9878-5CE8EE2958C6}">
      <dsp:nvSpPr>
        <dsp:cNvPr id="0" name=""/>
        <dsp:cNvSpPr/>
      </dsp:nvSpPr>
      <dsp:spPr>
        <a:xfrm>
          <a:off x="932640" y="1593"/>
          <a:ext cx="8990123" cy="80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458" tIns="85458" rIns="85458" bIns="85458" numCol="1" spcCol="1270" anchor="ctr" anchorCtr="0">
          <a:noAutofit/>
        </a:bodyPr>
        <a:lstStyle/>
        <a:p>
          <a:pPr marL="0" lvl="0" indent="0" algn="l" defTabSz="666750">
            <a:lnSpc>
              <a:spcPct val="100000"/>
            </a:lnSpc>
            <a:spcBef>
              <a:spcPct val="0"/>
            </a:spcBef>
            <a:spcAft>
              <a:spcPct val="35000"/>
            </a:spcAft>
            <a:buNone/>
          </a:pPr>
          <a:r>
            <a:rPr lang="en-US" sz="1500" kern="1200"/>
            <a:t>Check the uni website for support for new students, ask about study skills sessions and workshops, and get ahead with the pre-reading list for your course.</a:t>
          </a:r>
        </a:p>
      </dsp:txBody>
      <dsp:txXfrm>
        <a:off x="932640" y="1593"/>
        <a:ext cx="8990123" cy="807481"/>
      </dsp:txXfrm>
    </dsp:sp>
    <dsp:sp modelId="{08BCD4F3-C755-4853-9A06-9B7C4744DADB}">
      <dsp:nvSpPr>
        <dsp:cNvPr id="0" name=""/>
        <dsp:cNvSpPr/>
      </dsp:nvSpPr>
      <dsp:spPr>
        <a:xfrm>
          <a:off x="0" y="1010944"/>
          <a:ext cx="9922764" cy="80748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7EAB59-7133-4240-A958-2CD0064B6CD9}">
      <dsp:nvSpPr>
        <dsp:cNvPr id="0" name=""/>
        <dsp:cNvSpPr/>
      </dsp:nvSpPr>
      <dsp:spPr>
        <a:xfrm>
          <a:off x="244263" y="1192627"/>
          <a:ext cx="444114" cy="4441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780621-9A15-4514-92D8-358B08E53D33}">
      <dsp:nvSpPr>
        <dsp:cNvPr id="0" name=""/>
        <dsp:cNvSpPr/>
      </dsp:nvSpPr>
      <dsp:spPr>
        <a:xfrm>
          <a:off x="932640" y="1010944"/>
          <a:ext cx="8990123" cy="80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458" tIns="85458" rIns="85458" bIns="85458" numCol="1" spcCol="1270" anchor="ctr" anchorCtr="0">
          <a:noAutofit/>
        </a:bodyPr>
        <a:lstStyle/>
        <a:p>
          <a:pPr marL="0" lvl="0" indent="0" algn="l" defTabSz="666750">
            <a:lnSpc>
              <a:spcPct val="100000"/>
            </a:lnSpc>
            <a:spcBef>
              <a:spcPct val="0"/>
            </a:spcBef>
            <a:spcAft>
              <a:spcPct val="35000"/>
            </a:spcAft>
            <a:buNone/>
          </a:pPr>
          <a:r>
            <a:rPr lang="en-US" sz="1500" kern="1200"/>
            <a:t>Make sure you've got your finances sorted before you go to uni, including setting up a student bank account and applying for student finance. Set a budget and test it out before you go</a:t>
          </a:r>
        </a:p>
      </dsp:txBody>
      <dsp:txXfrm>
        <a:off x="932640" y="1010944"/>
        <a:ext cx="8990123" cy="807481"/>
      </dsp:txXfrm>
    </dsp:sp>
    <dsp:sp modelId="{1580A6E3-FF87-4386-AEEB-C21257417214}">
      <dsp:nvSpPr>
        <dsp:cNvPr id="0" name=""/>
        <dsp:cNvSpPr/>
      </dsp:nvSpPr>
      <dsp:spPr>
        <a:xfrm>
          <a:off x="0" y="2020296"/>
          <a:ext cx="9922764" cy="80748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CC963-4160-42BE-BEA3-E7B44260F289}">
      <dsp:nvSpPr>
        <dsp:cNvPr id="0" name=""/>
        <dsp:cNvSpPr/>
      </dsp:nvSpPr>
      <dsp:spPr>
        <a:xfrm>
          <a:off x="244263" y="2201979"/>
          <a:ext cx="444114" cy="4441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24D5D1-FFB1-4E7C-9D58-EB15EA632DDD}">
      <dsp:nvSpPr>
        <dsp:cNvPr id="0" name=""/>
        <dsp:cNvSpPr/>
      </dsp:nvSpPr>
      <dsp:spPr>
        <a:xfrm>
          <a:off x="932640" y="2020296"/>
          <a:ext cx="8990123" cy="80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458" tIns="85458" rIns="85458" bIns="85458" numCol="1" spcCol="1270" anchor="ctr" anchorCtr="0">
          <a:noAutofit/>
        </a:bodyPr>
        <a:lstStyle/>
        <a:p>
          <a:pPr marL="0" lvl="0" indent="0" algn="l" defTabSz="666750">
            <a:lnSpc>
              <a:spcPct val="100000"/>
            </a:lnSpc>
            <a:spcBef>
              <a:spcPct val="0"/>
            </a:spcBef>
            <a:spcAft>
              <a:spcPct val="35000"/>
            </a:spcAft>
            <a:buNone/>
          </a:pPr>
          <a:r>
            <a:rPr lang="en-US" sz="1500" kern="1200"/>
            <a:t>Scope out your accommodation, find an online group for your accommodation, and check out the local area before you arrive.</a:t>
          </a:r>
        </a:p>
      </dsp:txBody>
      <dsp:txXfrm>
        <a:off x="932640" y="2020296"/>
        <a:ext cx="8990123" cy="807481"/>
      </dsp:txXfrm>
    </dsp:sp>
    <dsp:sp modelId="{5ADF0A4C-1540-4DA4-9943-42E86952D075}">
      <dsp:nvSpPr>
        <dsp:cNvPr id="0" name=""/>
        <dsp:cNvSpPr/>
      </dsp:nvSpPr>
      <dsp:spPr>
        <a:xfrm>
          <a:off x="0" y="3029647"/>
          <a:ext cx="9922764" cy="80748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E9C5F5-F064-46BD-96DC-139249D75C43}">
      <dsp:nvSpPr>
        <dsp:cNvPr id="0" name=""/>
        <dsp:cNvSpPr/>
      </dsp:nvSpPr>
      <dsp:spPr>
        <a:xfrm>
          <a:off x="244263" y="3211330"/>
          <a:ext cx="444114" cy="4441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6227CC-95A6-4B8D-A23C-3A996EEAC3C4}">
      <dsp:nvSpPr>
        <dsp:cNvPr id="0" name=""/>
        <dsp:cNvSpPr/>
      </dsp:nvSpPr>
      <dsp:spPr>
        <a:xfrm>
          <a:off x="932640" y="3029647"/>
          <a:ext cx="8990123" cy="80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458" tIns="85458" rIns="85458" bIns="85458" numCol="1" spcCol="1270" anchor="ctr" anchorCtr="0">
          <a:noAutofit/>
        </a:bodyPr>
        <a:lstStyle/>
        <a:p>
          <a:pPr marL="0" lvl="0" indent="0" algn="l" defTabSz="666750">
            <a:lnSpc>
              <a:spcPct val="100000"/>
            </a:lnSpc>
            <a:spcBef>
              <a:spcPct val="0"/>
            </a:spcBef>
            <a:spcAft>
              <a:spcPct val="35000"/>
            </a:spcAft>
            <a:buNone/>
          </a:pPr>
          <a:r>
            <a:rPr lang="en-US" sz="1500" kern="1200"/>
            <a:t>Starting uni is a great opportunity to discover who you are and make new friends. Make sure you join in with societies, sports teams, support groups and put yourself out there to meet people.</a:t>
          </a:r>
        </a:p>
      </dsp:txBody>
      <dsp:txXfrm>
        <a:off x="932640" y="3029647"/>
        <a:ext cx="8990123" cy="8074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BA0DC-8FB8-45E4-B7AE-7C0F35A541AA}">
      <dsp:nvSpPr>
        <dsp:cNvPr id="0" name=""/>
        <dsp:cNvSpPr/>
      </dsp:nvSpPr>
      <dsp:spPr>
        <a:xfrm>
          <a:off x="1110965" y="98234"/>
          <a:ext cx="763330" cy="763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C477B-D341-4143-8352-A7A13AE791E9}">
      <dsp:nvSpPr>
        <dsp:cNvPr id="0" name=""/>
        <dsp:cNvSpPr/>
      </dsp:nvSpPr>
      <dsp:spPr>
        <a:xfrm>
          <a:off x="644485" y="1258365"/>
          <a:ext cx="1696289" cy="148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 common obstacle for students entering university is learning to adapt to the differences between university and high school. Make friends with people in class, form study groups, and learn how to take effective notes.</a:t>
          </a:r>
        </a:p>
      </dsp:txBody>
      <dsp:txXfrm>
        <a:off x="644485" y="1258365"/>
        <a:ext cx="1696289" cy="1484252"/>
      </dsp:txXfrm>
    </dsp:sp>
    <dsp:sp modelId="{D99EFAF1-0699-401D-97A4-89024B6B94B6}">
      <dsp:nvSpPr>
        <dsp:cNvPr id="0" name=""/>
        <dsp:cNvSpPr/>
      </dsp:nvSpPr>
      <dsp:spPr>
        <a:xfrm>
          <a:off x="3104104" y="98234"/>
          <a:ext cx="763330" cy="763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AEAE49-39C3-41DE-BADB-809769725E8E}">
      <dsp:nvSpPr>
        <dsp:cNvPr id="0" name=""/>
        <dsp:cNvSpPr/>
      </dsp:nvSpPr>
      <dsp:spPr>
        <a:xfrm>
          <a:off x="2637625" y="1258365"/>
          <a:ext cx="1696289" cy="148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Although residence teams work hard to pair you with people you will get along with, conflict may arise. Make a roommate agreement to help you deal with problems before they arise.</a:t>
          </a:r>
        </a:p>
      </dsp:txBody>
      <dsp:txXfrm>
        <a:off x="2637625" y="1258365"/>
        <a:ext cx="1696289" cy="1484252"/>
      </dsp:txXfrm>
    </dsp:sp>
    <dsp:sp modelId="{BFDC6202-8DC7-48EA-9AE3-DAE4A476033D}">
      <dsp:nvSpPr>
        <dsp:cNvPr id="0" name=""/>
        <dsp:cNvSpPr/>
      </dsp:nvSpPr>
      <dsp:spPr>
        <a:xfrm>
          <a:off x="1110965" y="3166691"/>
          <a:ext cx="763330" cy="763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0619C3-9EE7-499E-88C2-34ED45006E1A}">
      <dsp:nvSpPr>
        <dsp:cNvPr id="0" name=""/>
        <dsp:cNvSpPr/>
      </dsp:nvSpPr>
      <dsp:spPr>
        <a:xfrm>
          <a:off x="644485" y="4326822"/>
          <a:ext cx="1696289" cy="148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Transitioning to university life involves learning how to study effectively. This includes finding your study style, finding your favourite place to study, and setting up a schedule for when you need to study.</a:t>
          </a:r>
        </a:p>
      </dsp:txBody>
      <dsp:txXfrm>
        <a:off x="644485" y="4326822"/>
        <a:ext cx="1696289" cy="1484252"/>
      </dsp:txXfrm>
    </dsp:sp>
    <dsp:sp modelId="{3869E40F-58AE-4C90-A392-C322A8812192}">
      <dsp:nvSpPr>
        <dsp:cNvPr id="0" name=""/>
        <dsp:cNvSpPr/>
      </dsp:nvSpPr>
      <dsp:spPr>
        <a:xfrm>
          <a:off x="3104104" y="3166691"/>
          <a:ext cx="763330" cy="763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13E98F-DB87-4295-8B27-C81EFBDA0B7C}">
      <dsp:nvSpPr>
        <dsp:cNvPr id="0" name=""/>
        <dsp:cNvSpPr/>
      </dsp:nvSpPr>
      <dsp:spPr>
        <a:xfrm>
          <a:off x="2637625" y="4326822"/>
          <a:ext cx="1696289" cy="148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Time management is the most important life skill you'll ever learn. A detailed calendar, or even a physical planner, is super helpful at keeping you on track.</a:t>
          </a:r>
        </a:p>
      </dsp:txBody>
      <dsp:txXfrm>
        <a:off x="2637625" y="4326822"/>
        <a:ext cx="1696289" cy="14842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E054F-5FD1-5E41-8F08-DAD837AA3F03}">
      <dsp:nvSpPr>
        <dsp:cNvPr id="0" name=""/>
        <dsp:cNvSpPr/>
      </dsp:nvSpPr>
      <dsp:spPr>
        <a:xfrm>
          <a:off x="1211" y="345097"/>
          <a:ext cx="4251574" cy="26997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A819FF-0B90-EA4E-AC30-694CBA7392F2}">
      <dsp:nvSpPr>
        <dsp:cNvPr id="0" name=""/>
        <dsp:cNvSpPr/>
      </dsp:nvSpPr>
      <dsp:spPr>
        <a:xfrm>
          <a:off x="473608" y="793874"/>
          <a:ext cx="4251574" cy="26997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Higher education is the backbone of any society and provides opportunities for lifelong learning. It imparts in-depth knowledge and understanding so that students can advance to new frontiers of knowledge.</a:t>
          </a:r>
        </a:p>
      </dsp:txBody>
      <dsp:txXfrm>
        <a:off x="552681" y="872947"/>
        <a:ext cx="4093428" cy="2541604"/>
      </dsp:txXfrm>
    </dsp:sp>
    <dsp:sp modelId="{F21C2E10-7134-2145-AD29-C63C2D2728BA}">
      <dsp:nvSpPr>
        <dsp:cNvPr id="0" name=""/>
        <dsp:cNvSpPr/>
      </dsp:nvSpPr>
      <dsp:spPr>
        <a:xfrm>
          <a:off x="5197580" y="345097"/>
          <a:ext cx="4251574" cy="26997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771BB9-E970-644B-A8F4-1BB286E4C783}">
      <dsp:nvSpPr>
        <dsp:cNvPr id="0" name=""/>
        <dsp:cNvSpPr/>
      </dsp:nvSpPr>
      <dsp:spPr>
        <a:xfrm>
          <a:off x="5669977" y="793874"/>
          <a:ext cx="4251574" cy="26997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Higher education in Manipur aims to produce adequate and qualified human resources to help the state's economy grow and its social, economic, political, civil and cultural environment become self-sustaining and vibrant.</a:t>
          </a:r>
        </a:p>
      </dsp:txBody>
      <dsp:txXfrm>
        <a:off x="5749050" y="872947"/>
        <a:ext cx="4093428" cy="2541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8E64D-24BF-0744-8FA9-ACAC15540B9E}">
      <dsp:nvSpPr>
        <dsp:cNvPr id="0" name=""/>
        <dsp:cNvSpPr/>
      </dsp:nvSpPr>
      <dsp:spPr>
        <a:xfrm>
          <a:off x="1068162" y="825046"/>
          <a:ext cx="849340"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8A9F4-4647-A343-91E8-14D31CA6C356}">
      <dsp:nvSpPr>
        <dsp:cNvPr id="0" name=""/>
        <dsp:cNvSpPr/>
      </dsp:nvSpPr>
      <dsp:spPr>
        <a:xfrm>
          <a:off x="1968463" y="753667"/>
          <a:ext cx="97674" cy="18363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6C038C-52A2-234B-9C4D-94BD7588FF9C}">
      <dsp:nvSpPr>
        <dsp:cNvPr id="0" name=""/>
        <dsp:cNvSpPr/>
      </dsp:nvSpPr>
      <dsp:spPr>
        <a:xfrm>
          <a:off x="534692" y="397779"/>
          <a:ext cx="854605" cy="85460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63" tIns="33163" rIns="33163" bIns="33163"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59846" y="522933"/>
        <a:ext cx="604297" cy="604297"/>
      </dsp:txXfrm>
    </dsp:sp>
    <dsp:sp modelId="{783C549F-BDB7-8246-AB5B-6EF1459E7B9E}">
      <dsp:nvSpPr>
        <dsp:cNvPr id="0" name=""/>
        <dsp:cNvSpPr/>
      </dsp:nvSpPr>
      <dsp:spPr>
        <a:xfrm>
          <a:off x="6486" y="1417984"/>
          <a:ext cx="1911016" cy="227272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0743" tIns="165100" rIns="150743" bIns="165100" numCol="1" spcCol="1270" anchor="t" anchorCtr="0">
          <a:noAutofit/>
        </a:bodyPr>
        <a:lstStyle/>
        <a:p>
          <a:pPr marL="0" lvl="0" indent="0" algn="l" defTabSz="488950">
            <a:lnSpc>
              <a:spcPct val="90000"/>
            </a:lnSpc>
            <a:spcBef>
              <a:spcPct val="0"/>
            </a:spcBef>
            <a:spcAft>
              <a:spcPct val="35000"/>
            </a:spcAft>
            <a:buNone/>
          </a:pPr>
          <a:r>
            <a:rPr lang="en-US" sz="1100" kern="1200"/>
            <a:t>Online learning provides students with a way to learn, regardless of where they are located. Tutors can connect with students and provide all the content they need, even when they can't go to the college, university or other site of learning.</a:t>
          </a:r>
        </a:p>
      </dsp:txBody>
      <dsp:txXfrm>
        <a:off x="6486" y="1800187"/>
        <a:ext cx="1911016" cy="1890521"/>
      </dsp:txXfrm>
    </dsp:sp>
    <dsp:sp modelId="{9D69A5C9-522A-5B41-846E-DD26282BED3F}">
      <dsp:nvSpPr>
        <dsp:cNvPr id="0" name=""/>
        <dsp:cNvSpPr/>
      </dsp:nvSpPr>
      <dsp:spPr>
        <a:xfrm>
          <a:off x="2129838" y="825046"/>
          <a:ext cx="191101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9E7621-41E7-434B-B34E-6356B9B7B865}">
      <dsp:nvSpPr>
        <dsp:cNvPr id="0" name=""/>
        <dsp:cNvSpPr/>
      </dsp:nvSpPr>
      <dsp:spPr>
        <a:xfrm>
          <a:off x="4091815" y="753667"/>
          <a:ext cx="97674" cy="18363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626B7B-585D-8D4F-B84E-D150C4F81BE8}">
      <dsp:nvSpPr>
        <dsp:cNvPr id="0" name=""/>
        <dsp:cNvSpPr/>
      </dsp:nvSpPr>
      <dsp:spPr>
        <a:xfrm>
          <a:off x="2658043" y="397779"/>
          <a:ext cx="854605" cy="85460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63" tIns="33163" rIns="33163" bIns="33163"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783197" y="522933"/>
        <a:ext cx="604297" cy="604297"/>
      </dsp:txXfrm>
    </dsp:sp>
    <dsp:sp modelId="{BE5BFA9E-F9BD-F84B-A6B5-A1971C2D5EAF}">
      <dsp:nvSpPr>
        <dsp:cNvPr id="0" name=""/>
        <dsp:cNvSpPr/>
      </dsp:nvSpPr>
      <dsp:spPr>
        <a:xfrm>
          <a:off x="2129838" y="1417984"/>
          <a:ext cx="1911016" cy="227272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0743" tIns="165100" rIns="150743" bIns="165100" numCol="1" spcCol="1270" anchor="t" anchorCtr="0">
          <a:noAutofit/>
        </a:bodyPr>
        <a:lstStyle/>
        <a:p>
          <a:pPr marL="0" lvl="0" indent="0" algn="l" defTabSz="488950">
            <a:lnSpc>
              <a:spcPct val="90000"/>
            </a:lnSpc>
            <a:spcBef>
              <a:spcPct val="0"/>
            </a:spcBef>
            <a:spcAft>
              <a:spcPct val="35000"/>
            </a:spcAft>
            <a:buNone/>
          </a:pPr>
          <a:r>
            <a:rPr lang="en-US" sz="1100" kern="1200"/>
            <a:t>Students can access learning anytime, from anywhere, and can learn at their own pace. This ensures successful learning outcomes and avoids an 'edtech reality gap’.</a:t>
          </a:r>
        </a:p>
      </dsp:txBody>
      <dsp:txXfrm>
        <a:off x="2129838" y="1800187"/>
        <a:ext cx="1911016" cy="1890521"/>
      </dsp:txXfrm>
    </dsp:sp>
    <dsp:sp modelId="{FA693EC7-647F-A441-B221-D3AFFB4D8933}">
      <dsp:nvSpPr>
        <dsp:cNvPr id="0" name=""/>
        <dsp:cNvSpPr/>
      </dsp:nvSpPr>
      <dsp:spPr>
        <a:xfrm>
          <a:off x="4253189" y="825046"/>
          <a:ext cx="191101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27BCF5-CBA8-7D41-9FD6-046A36FF1B39}">
      <dsp:nvSpPr>
        <dsp:cNvPr id="0" name=""/>
        <dsp:cNvSpPr/>
      </dsp:nvSpPr>
      <dsp:spPr>
        <a:xfrm>
          <a:off x="6215166" y="753667"/>
          <a:ext cx="97674" cy="18363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A1410D-28EC-AA4C-B578-58C3545071B9}">
      <dsp:nvSpPr>
        <dsp:cNvPr id="0" name=""/>
        <dsp:cNvSpPr/>
      </dsp:nvSpPr>
      <dsp:spPr>
        <a:xfrm>
          <a:off x="4781395" y="397779"/>
          <a:ext cx="854605" cy="85460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63" tIns="33163" rIns="33163" bIns="33163"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906549" y="522933"/>
        <a:ext cx="604297" cy="604297"/>
      </dsp:txXfrm>
    </dsp:sp>
    <dsp:sp modelId="{B484A22C-AA8A-0347-8EAD-16BA49E6F985}">
      <dsp:nvSpPr>
        <dsp:cNvPr id="0" name=""/>
        <dsp:cNvSpPr/>
      </dsp:nvSpPr>
      <dsp:spPr>
        <a:xfrm>
          <a:off x="4253189" y="1417984"/>
          <a:ext cx="1911016" cy="227272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0743" tIns="165100" rIns="150743" bIns="165100" numCol="1" spcCol="1270" anchor="t" anchorCtr="0">
          <a:noAutofit/>
        </a:bodyPr>
        <a:lstStyle/>
        <a:p>
          <a:pPr marL="0" lvl="0" indent="0" algn="l" defTabSz="488950">
            <a:lnSpc>
              <a:spcPct val="90000"/>
            </a:lnSpc>
            <a:spcBef>
              <a:spcPct val="0"/>
            </a:spcBef>
            <a:spcAft>
              <a:spcPct val="35000"/>
            </a:spcAft>
            <a:buNone/>
          </a:pPr>
          <a:r>
            <a:rPr lang="en-US" sz="1100" kern="1200" dirty="0"/>
            <a:t>Students are likely to be assessed a number of times during their studies, and digital assessment can include live online or pre-recorded presentations, audio files, and video submissions. Tutors can use digital assessment to pinpoint feedback to a specific part of an assignment, and students can access feedback over time.</a:t>
          </a:r>
        </a:p>
      </dsp:txBody>
      <dsp:txXfrm>
        <a:off x="4253189" y="1800187"/>
        <a:ext cx="1911016" cy="1890521"/>
      </dsp:txXfrm>
    </dsp:sp>
    <dsp:sp modelId="{E812CF9F-D31F-894A-B230-17C32195AD51}">
      <dsp:nvSpPr>
        <dsp:cNvPr id="0" name=""/>
        <dsp:cNvSpPr/>
      </dsp:nvSpPr>
      <dsp:spPr>
        <a:xfrm>
          <a:off x="6376541" y="825045"/>
          <a:ext cx="191101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980A5B-F3A3-D945-9EE3-2EF99C4B85B4}">
      <dsp:nvSpPr>
        <dsp:cNvPr id="0" name=""/>
        <dsp:cNvSpPr/>
      </dsp:nvSpPr>
      <dsp:spPr>
        <a:xfrm>
          <a:off x="8338518" y="753667"/>
          <a:ext cx="97674" cy="18363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094B18-4B32-6A45-9D56-2327C894A7AD}">
      <dsp:nvSpPr>
        <dsp:cNvPr id="0" name=""/>
        <dsp:cNvSpPr/>
      </dsp:nvSpPr>
      <dsp:spPr>
        <a:xfrm>
          <a:off x="6904746" y="397779"/>
          <a:ext cx="854605" cy="85460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63" tIns="33163" rIns="33163" bIns="33163"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7029900" y="522933"/>
        <a:ext cx="604297" cy="604297"/>
      </dsp:txXfrm>
    </dsp:sp>
    <dsp:sp modelId="{00244D39-146D-8A44-92FD-FF20F0026359}">
      <dsp:nvSpPr>
        <dsp:cNvPr id="0" name=""/>
        <dsp:cNvSpPr/>
      </dsp:nvSpPr>
      <dsp:spPr>
        <a:xfrm>
          <a:off x="6376541" y="1417984"/>
          <a:ext cx="1911016" cy="227272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0743" tIns="165100" rIns="150743" bIns="165100" numCol="1" spcCol="1270" anchor="t" anchorCtr="0">
          <a:noAutofit/>
        </a:bodyPr>
        <a:lstStyle/>
        <a:p>
          <a:pPr marL="0" lvl="0" indent="0" algn="l" defTabSz="488950">
            <a:lnSpc>
              <a:spcPct val="90000"/>
            </a:lnSpc>
            <a:spcBef>
              <a:spcPct val="0"/>
            </a:spcBef>
            <a:spcAft>
              <a:spcPct val="35000"/>
            </a:spcAft>
            <a:buNone/>
          </a:pPr>
          <a:r>
            <a:rPr lang="en-US" sz="1100" kern="1200"/>
            <a:t>Digital education enables a competency-based approach to learning because it is flexible and enables learners to move from one topic to the next.</a:t>
          </a:r>
        </a:p>
      </dsp:txBody>
      <dsp:txXfrm>
        <a:off x="6376541" y="1800187"/>
        <a:ext cx="1911016" cy="1890521"/>
      </dsp:txXfrm>
    </dsp:sp>
    <dsp:sp modelId="{B92E1ED0-2B93-044A-9B7B-35D0CAF7D8E9}">
      <dsp:nvSpPr>
        <dsp:cNvPr id="0" name=""/>
        <dsp:cNvSpPr/>
      </dsp:nvSpPr>
      <dsp:spPr>
        <a:xfrm>
          <a:off x="8499892" y="825045"/>
          <a:ext cx="955508"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586807-CF03-554D-90C3-004AAC47059D}">
      <dsp:nvSpPr>
        <dsp:cNvPr id="0" name=""/>
        <dsp:cNvSpPr/>
      </dsp:nvSpPr>
      <dsp:spPr>
        <a:xfrm>
          <a:off x="9028098" y="397779"/>
          <a:ext cx="854605" cy="85460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63" tIns="33163" rIns="33163" bIns="33163"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9153252" y="522933"/>
        <a:ext cx="604297" cy="604297"/>
      </dsp:txXfrm>
    </dsp:sp>
    <dsp:sp modelId="{D66FEFC6-63DC-8C45-880E-8061D2849D32}">
      <dsp:nvSpPr>
        <dsp:cNvPr id="0" name=""/>
        <dsp:cNvSpPr/>
      </dsp:nvSpPr>
      <dsp:spPr>
        <a:xfrm>
          <a:off x="8499892" y="1417984"/>
          <a:ext cx="1911016" cy="227272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0743" tIns="165100" rIns="150743" bIns="165100" numCol="1" spcCol="1270" anchor="t" anchorCtr="0">
          <a:noAutofit/>
        </a:bodyPr>
        <a:lstStyle/>
        <a:p>
          <a:pPr marL="0" lvl="0" indent="0" algn="l" defTabSz="488950">
            <a:lnSpc>
              <a:spcPct val="90000"/>
            </a:lnSpc>
            <a:spcBef>
              <a:spcPct val="0"/>
            </a:spcBef>
            <a:spcAft>
              <a:spcPct val="35000"/>
            </a:spcAft>
            <a:buNone/>
          </a:pPr>
          <a:r>
            <a:rPr lang="en-US" sz="1100" kern="1200" dirty="0"/>
            <a:t>In today's technology age, being able to use technology to find and share information is an essential life skill.</a:t>
          </a:r>
        </a:p>
      </dsp:txBody>
      <dsp:txXfrm>
        <a:off x="8499892" y="1800187"/>
        <a:ext cx="1911016" cy="18905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0324B-D8B6-1C40-8643-0506383CA1E4}">
      <dsp:nvSpPr>
        <dsp:cNvPr id="0" name=""/>
        <dsp:cNvSpPr/>
      </dsp:nvSpPr>
      <dsp:spPr>
        <a:xfrm>
          <a:off x="0" y="0"/>
          <a:ext cx="7938211" cy="8445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Borton's model of reflection is a framework for reflective practice. It was developed by Terry Borton in 1970.</a:t>
          </a:r>
        </a:p>
      </dsp:txBody>
      <dsp:txXfrm>
        <a:off x="24735" y="24735"/>
        <a:ext cx="6955547" cy="795048"/>
      </dsp:txXfrm>
    </dsp:sp>
    <dsp:sp modelId="{87E1B04F-9E51-C64B-85A6-1E2013BE2C8E}">
      <dsp:nvSpPr>
        <dsp:cNvPr id="0" name=""/>
        <dsp:cNvSpPr/>
      </dsp:nvSpPr>
      <dsp:spPr>
        <a:xfrm>
          <a:off x="664825" y="998067"/>
          <a:ext cx="7938211" cy="8445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Reflection allows the brain to untangle and sort thoughts, making learning possible and is crucial for leaders and professionals to grow.</a:t>
          </a:r>
        </a:p>
      </dsp:txBody>
      <dsp:txXfrm>
        <a:off x="689560" y="1022802"/>
        <a:ext cx="6674978" cy="795048"/>
      </dsp:txXfrm>
    </dsp:sp>
    <dsp:sp modelId="{50E31BCC-F572-C54F-B81B-70F896E8A851}">
      <dsp:nvSpPr>
        <dsp:cNvPr id="0" name=""/>
        <dsp:cNvSpPr/>
      </dsp:nvSpPr>
      <dsp:spPr>
        <a:xfrm>
          <a:off x="1319727" y="1996135"/>
          <a:ext cx="7938211" cy="8445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Several reflection models are available to help us build knowledge. They have slightly different approaches, but the phases are largely the same.</a:t>
          </a:r>
        </a:p>
      </dsp:txBody>
      <dsp:txXfrm>
        <a:off x="1344462" y="2020870"/>
        <a:ext cx="6684901" cy="795048"/>
      </dsp:txXfrm>
    </dsp:sp>
    <dsp:sp modelId="{DD160BF6-D956-124B-997F-1B2FF6539F7E}">
      <dsp:nvSpPr>
        <dsp:cNvPr id="0" name=""/>
        <dsp:cNvSpPr/>
      </dsp:nvSpPr>
      <dsp:spPr>
        <a:xfrm>
          <a:off x="1984552" y="2994203"/>
          <a:ext cx="7938211" cy="8445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third phase of Borton's model of reflection involves taking suggested actions after an event or experience. This can be difficult because it involves some degree of change, and it can reveal painful insights into one's own behaviour.</a:t>
          </a:r>
        </a:p>
      </dsp:txBody>
      <dsp:txXfrm>
        <a:off x="2009287" y="3018938"/>
        <a:ext cx="6674978" cy="795048"/>
      </dsp:txXfrm>
    </dsp:sp>
    <dsp:sp modelId="{1EB6AABA-E7A2-6243-A1A2-F2BD9C126860}">
      <dsp:nvSpPr>
        <dsp:cNvPr id="0" name=""/>
        <dsp:cNvSpPr/>
      </dsp:nvSpPr>
      <dsp:spPr>
        <a:xfrm>
          <a:off x="7389273" y="646824"/>
          <a:ext cx="548937" cy="54893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512784" y="646824"/>
        <a:ext cx="301915" cy="413075"/>
      </dsp:txXfrm>
    </dsp:sp>
    <dsp:sp modelId="{9C39CF78-F9F2-F347-9824-5335FAA0EFDB}">
      <dsp:nvSpPr>
        <dsp:cNvPr id="0" name=""/>
        <dsp:cNvSpPr/>
      </dsp:nvSpPr>
      <dsp:spPr>
        <a:xfrm>
          <a:off x="8054099" y="1644892"/>
          <a:ext cx="548937" cy="54893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77610" y="1644892"/>
        <a:ext cx="301915" cy="413075"/>
      </dsp:txXfrm>
    </dsp:sp>
    <dsp:sp modelId="{5862A6CC-C411-CF42-B657-F82102D50315}">
      <dsp:nvSpPr>
        <dsp:cNvPr id="0" name=""/>
        <dsp:cNvSpPr/>
      </dsp:nvSpPr>
      <dsp:spPr>
        <a:xfrm>
          <a:off x="8709001" y="2642960"/>
          <a:ext cx="548937" cy="54893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32512" y="2642960"/>
        <a:ext cx="301915" cy="4130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0B5B2-8742-8C4A-99E1-E09B6B0EC4C9}">
      <dsp:nvSpPr>
        <dsp:cNvPr id="0" name=""/>
        <dsp:cNvSpPr/>
      </dsp:nvSpPr>
      <dsp:spPr>
        <a:xfrm>
          <a:off x="8006" y="70607"/>
          <a:ext cx="2393189" cy="14359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Online learning can help you improve your career prospects by providing you with valuable skills that make you extremely desirable in the employment market.</a:t>
          </a:r>
        </a:p>
      </dsp:txBody>
      <dsp:txXfrm>
        <a:off x="50062" y="112663"/>
        <a:ext cx="2309077" cy="1351801"/>
      </dsp:txXfrm>
    </dsp:sp>
    <dsp:sp modelId="{6E124304-5185-284C-A2B5-23CCC404C2AB}">
      <dsp:nvSpPr>
        <dsp:cNvPr id="0" name=""/>
        <dsp:cNvSpPr/>
      </dsp:nvSpPr>
      <dsp:spPr>
        <a:xfrm>
          <a:off x="2611797" y="491808"/>
          <a:ext cx="507356" cy="59351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611797" y="610510"/>
        <a:ext cx="355149" cy="356106"/>
      </dsp:txXfrm>
    </dsp:sp>
    <dsp:sp modelId="{D27146D4-C1CB-F947-BAC2-10674D9E172E}">
      <dsp:nvSpPr>
        <dsp:cNvPr id="0" name=""/>
        <dsp:cNvSpPr/>
      </dsp:nvSpPr>
      <dsp:spPr>
        <a:xfrm>
          <a:off x="3358472" y="70607"/>
          <a:ext cx="2393189" cy="14359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When self-reliant studying, it can feel tough to attend an early lecture or to keep putting off a deadline. It's best to think of it as an extension of your work role and not to allow work to pile up for too long.</a:t>
          </a:r>
        </a:p>
      </dsp:txBody>
      <dsp:txXfrm>
        <a:off x="3400528" y="112663"/>
        <a:ext cx="2309077" cy="1351801"/>
      </dsp:txXfrm>
    </dsp:sp>
    <dsp:sp modelId="{FC936609-28F5-CC47-84EF-C0EB1F9E641A}">
      <dsp:nvSpPr>
        <dsp:cNvPr id="0" name=""/>
        <dsp:cNvSpPr/>
      </dsp:nvSpPr>
      <dsp:spPr>
        <a:xfrm>
          <a:off x="5962262" y="491808"/>
          <a:ext cx="507356" cy="59351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5962262" y="610510"/>
        <a:ext cx="355149" cy="356106"/>
      </dsp:txXfrm>
    </dsp:sp>
    <dsp:sp modelId="{D49AFF6C-A831-F847-8160-D97616D9AEC2}">
      <dsp:nvSpPr>
        <dsp:cNvPr id="0" name=""/>
        <dsp:cNvSpPr/>
      </dsp:nvSpPr>
      <dsp:spPr>
        <a:xfrm>
          <a:off x="6708937" y="70607"/>
          <a:ext cx="2393189" cy="14359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Students are often targeted with various cyber scams, so it's good to know how you can protect yourself online.</a:t>
          </a:r>
        </a:p>
      </dsp:txBody>
      <dsp:txXfrm>
        <a:off x="6750993" y="112663"/>
        <a:ext cx="2309077" cy="1351801"/>
      </dsp:txXfrm>
    </dsp:sp>
    <dsp:sp modelId="{83456BE0-905E-5F4A-8771-3191A4F7FDAD}">
      <dsp:nvSpPr>
        <dsp:cNvPr id="0" name=""/>
        <dsp:cNvSpPr/>
      </dsp:nvSpPr>
      <dsp:spPr>
        <a:xfrm rot="5400000">
          <a:off x="7651854" y="1674044"/>
          <a:ext cx="507356" cy="59351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7727480" y="1717121"/>
        <a:ext cx="356106" cy="355149"/>
      </dsp:txXfrm>
    </dsp:sp>
    <dsp:sp modelId="{2E85E891-D2DD-314D-BB16-2DAD30A7C235}">
      <dsp:nvSpPr>
        <dsp:cNvPr id="0" name=""/>
        <dsp:cNvSpPr/>
      </dsp:nvSpPr>
      <dsp:spPr>
        <a:xfrm>
          <a:off x="6708937" y="2463796"/>
          <a:ext cx="2393189" cy="14359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All courses have a dedicated support staff member who can advise on withdrawal and course transfer, assessment deadlines, and other queries or concerns related to your studies.</a:t>
          </a:r>
        </a:p>
      </dsp:txBody>
      <dsp:txXfrm>
        <a:off x="6750993" y="2505852"/>
        <a:ext cx="2309077" cy="1351801"/>
      </dsp:txXfrm>
    </dsp:sp>
    <dsp:sp modelId="{5B071365-4949-F44B-98B6-CAEA8F7F9148}">
      <dsp:nvSpPr>
        <dsp:cNvPr id="0" name=""/>
        <dsp:cNvSpPr/>
      </dsp:nvSpPr>
      <dsp:spPr>
        <a:xfrm rot="10800000">
          <a:off x="5990980" y="2884998"/>
          <a:ext cx="507356" cy="59351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6143187" y="3003700"/>
        <a:ext cx="355149" cy="356106"/>
      </dsp:txXfrm>
    </dsp:sp>
    <dsp:sp modelId="{EE6A28E0-09A9-E845-A3B4-6A7A053619CB}">
      <dsp:nvSpPr>
        <dsp:cNvPr id="0" name=""/>
        <dsp:cNvSpPr/>
      </dsp:nvSpPr>
      <dsp:spPr>
        <a:xfrm>
          <a:off x="3358472" y="2463796"/>
          <a:ext cx="2393189" cy="14359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The Libraries offer study spaces, books and printing facilities, as well as first line IT support, eResources and academic skills support. You can speak to our Library staff in person, or contact us via chat, phone and email.</a:t>
          </a:r>
        </a:p>
      </dsp:txBody>
      <dsp:txXfrm>
        <a:off x="3400528" y="2505852"/>
        <a:ext cx="2309077" cy="13518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84660-52F7-3D4E-9899-1FC79444E073}">
      <dsp:nvSpPr>
        <dsp:cNvPr id="0" name=""/>
        <dsp:cNvSpPr/>
      </dsp:nvSpPr>
      <dsp:spPr>
        <a:xfrm>
          <a:off x="0" y="1874"/>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50F091-0465-FB4B-AC26-B60371747BF0}">
      <dsp:nvSpPr>
        <dsp:cNvPr id="0" name=""/>
        <dsp:cNvSpPr/>
      </dsp:nvSpPr>
      <dsp:spPr>
        <a:xfrm>
          <a:off x="0" y="1874"/>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a:t>
          </a:r>
          <a:r>
            <a:rPr lang="en-GB" sz="800" i="1" kern="1200"/>
            <a:t>Getting ready for higher education</a:t>
          </a:r>
          <a:r>
            <a:rPr lang="en-GB" sz="800" kern="1200"/>
            <a:t>, 2021)</a:t>
          </a:r>
          <a:endParaRPr lang="en-US" sz="800" kern="1200"/>
        </a:p>
      </dsp:txBody>
      <dsp:txXfrm>
        <a:off x="0" y="1874"/>
        <a:ext cx="9922764" cy="319581"/>
      </dsp:txXfrm>
    </dsp:sp>
    <dsp:sp modelId="{41742986-44B0-2743-BC8D-632CB9B82426}">
      <dsp:nvSpPr>
        <dsp:cNvPr id="0" name=""/>
        <dsp:cNvSpPr/>
      </dsp:nvSpPr>
      <dsp:spPr>
        <a:xfrm>
          <a:off x="0" y="321455"/>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3940A6-B5C0-C847-A282-419F225F5102}">
      <dsp:nvSpPr>
        <dsp:cNvPr id="0" name=""/>
        <dsp:cNvSpPr/>
      </dsp:nvSpPr>
      <dsp:spPr>
        <a:xfrm>
          <a:off x="0" y="321455"/>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a:t>
          </a:r>
          <a:r>
            <a:rPr lang="en-GB" sz="800" i="1" kern="1200"/>
            <a:t>10 challenges you may encounter at university</a:t>
          </a:r>
          <a:r>
            <a:rPr lang="en-GB" sz="800" kern="1200"/>
            <a:t>, 2021)</a:t>
          </a:r>
          <a:endParaRPr lang="en-US" sz="800" kern="1200"/>
        </a:p>
      </dsp:txBody>
      <dsp:txXfrm>
        <a:off x="0" y="321455"/>
        <a:ext cx="9922764" cy="319581"/>
      </dsp:txXfrm>
    </dsp:sp>
    <dsp:sp modelId="{0C0900BC-F93D-7448-BE30-3C8F2D5B6144}">
      <dsp:nvSpPr>
        <dsp:cNvPr id="0" name=""/>
        <dsp:cNvSpPr/>
      </dsp:nvSpPr>
      <dsp:spPr>
        <a:xfrm>
          <a:off x="0" y="641036"/>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F76A3-192A-8A4F-846C-93B470599086}">
      <dsp:nvSpPr>
        <dsp:cNvPr id="0" name=""/>
        <dsp:cNvSpPr/>
      </dsp:nvSpPr>
      <dsp:spPr>
        <a:xfrm>
          <a:off x="0" y="641036"/>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(LISBDNETWORK, 2022) </a:t>
          </a:r>
          <a:endParaRPr lang="en-US" sz="800" kern="1200"/>
        </a:p>
      </dsp:txBody>
      <dsp:txXfrm>
        <a:off x="0" y="641036"/>
        <a:ext cx="9922764" cy="319581"/>
      </dsp:txXfrm>
    </dsp:sp>
    <dsp:sp modelId="{CCB47DD3-8787-1B4E-9820-BF1CCB813172}">
      <dsp:nvSpPr>
        <dsp:cNvPr id="0" name=""/>
        <dsp:cNvSpPr/>
      </dsp:nvSpPr>
      <dsp:spPr>
        <a:xfrm>
          <a:off x="0" y="960617"/>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A87EC-F9C2-0343-A15B-F5E181D40C4E}">
      <dsp:nvSpPr>
        <dsp:cNvPr id="0" name=""/>
        <dsp:cNvSpPr/>
      </dsp:nvSpPr>
      <dsp:spPr>
        <a:xfrm>
          <a:off x="0" y="960617"/>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(Montes, 2022)</a:t>
          </a:r>
          <a:endParaRPr lang="en-US" sz="800" kern="1200"/>
        </a:p>
      </dsp:txBody>
      <dsp:txXfrm>
        <a:off x="0" y="960617"/>
        <a:ext cx="9922764" cy="319581"/>
      </dsp:txXfrm>
    </dsp:sp>
    <dsp:sp modelId="{C836FEF2-0682-5D45-98E6-C6949F3D3F5C}">
      <dsp:nvSpPr>
        <dsp:cNvPr id="0" name=""/>
        <dsp:cNvSpPr/>
      </dsp:nvSpPr>
      <dsp:spPr>
        <a:xfrm>
          <a:off x="0" y="1280198"/>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0EE23F-D340-1346-A758-6B993DEA67C6}">
      <dsp:nvSpPr>
        <dsp:cNvPr id="0" name=""/>
        <dsp:cNvSpPr/>
      </dsp:nvSpPr>
      <dsp:spPr>
        <a:xfrm>
          <a:off x="0" y="1280198"/>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a:t>
          </a:r>
          <a:r>
            <a:rPr lang="en-GB" sz="800" i="1" kern="1200"/>
            <a:t>Getting to grips with modern, online learning</a:t>
          </a:r>
          <a:r>
            <a:rPr lang="en-GB" sz="800" kern="1200"/>
            <a:t>, 2019)</a:t>
          </a:r>
          <a:endParaRPr lang="en-US" sz="800" kern="1200"/>
        </a:p>
      </dsp:txBody>
      <dsp:txXfrm>
        <a:off x="0" y="1280198"/>
        <a:ext cx="9922764" cy="319581"/>
      </dsp:txXfrm>
    </dsp:sp>
    <dsp:sp modelId="{FF4D1528-4E1F-6F49-92D1-25C87906B645}">
      <dsp:nvSpPr>
        <dsp:cNvPr id="0" name=""/>
        <dsp:cNvSpPr/>
      </dsp:nvSpPr>
      <dsp:spPr>
        <a:xfrm>
          <a:off x="0" y="1599779"/>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F5318F-A870-5246-9D1C-B3D05704030D}">
      <dsp:nvSpPr>
        <dsp:cNvPr id="0" name=""/>
        <dsp:cNvSpPr/>
      </dsp:nvSpPr>
      <dsp:spPr>
        <a:xfrm>
          <a:off x="0" y="1599779"/>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a:t>
          </a:r>
          <a:r>
            <a:rPr lang="en-GB" sz="800" i="1" kern="1200"/>
            <a:t>Preparing for Your Studies</a:t>
          </a:r>
          <a:r>
            <a:rPr lang="en-GB" sz="800" kern="1200"/>
            <a:t>, no date)</a:t>
          </a:r>
          <a:endParaRPr lang="en-US" sz="800" kern="1200"/>
        </a:p>
      </dsp:txBody>
      <dsp:txXfrm>
        <a:off x="0" y="1599779"/>
        <a:ext cx="9922764" cy="319581"/>
      </dsp:txXfrm>
    </dsp:sp>
    <dsp:sp modelId="{50011229-73D6-7A47-944B-EECE5B56C58F}">
      <dsp:nvSpPr>
        <dsp:cNvPr id="0" name=""/>
        <dsp:cNvSpPr/>
      </dsp:nvSpPr>
      <dsp:spPr>
        <a:xfrm>
          <a:off x="0" y="1919360"/>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8C01E7-87BD-BF4B-A71A-574394AB9F3D}">
      <dsp:nvSpPr>
        <dsp:cNvPr id="0" name=""/>
        <dsp:cNvSpPr/>
      </dsp:nvSpPr>
      <dsp:spPr>
        <a:xfrm>
          <a:off x="0" y="1919361"/>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i="1" kern="1200"/>
            <a:t>10 challenges you may encounter at university</a:t>
          </a:r>
          <a:r>
            <a:rPr lang="en-GB" sz="800" kern="1200"/>
            <a:t> (2021) </a:t>
          </a:r>
          <a:r>
            <a:rPr lang="en-GB" sz="800" i="1" kern="1200"/>
            <a:t>Undergraduate Programs</a:t>
          </a:r>
          <a:r>
            <a:rPr lang="en-GB" sz="800" kern="1200"/>
            <a:t>. Available at: https://uwaterloo.ca/future-students/missing-manual/student-life/10-challenges-you-may-encounter-university (Accessed: 11 November 2022).</a:t>
          </a:r>
          <a:endParaRPr lang="en-US" sz="800" kern="1200"/>
        </a:p>
      </dsp:txBody>
      <dsp:txXfrm>
        <a:off x="0" y="1919361"/>
        <a:ext cx="9922764" cy="319581"/>
      </dsp:txXfrm>
    </dsp:sp>
    <dsp:sp modelId="{7658823C-955B-C448-8F5F-970D48C0BA21}">
      <dsp:nvSpPr>
        <dsp:cNvPr id="0" name=""/>
        <dsp:cNvSpPr/>
      </dsp:nvSpPr>
      <dsp:spPr>
        <a:xfrm>
          <a:off x="0" y="2238942"/>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04ED0-6BF4-924A-B583-46BF6F7644C9}">
      <dsp:nvSpPr>
        <dsp:cNvPr id="0" name=""/>
        <dsp:cNvSpPr/>
      </dsp:nvSpPr>
      <dsp:spPr>
        <a:xfrm>
          <a:off x="0" y="2238942"/>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i="1" kern="1200"/>
            <a:t>Getting ready for higher education</a:t>
          </a:r>
          <a:r>
            <a:rPr lang="en-GB" sz="800" kern="1200"/>
            <a:t> (2021) </a:t>
          </a:r>
          <a:r>
            <a:rPr lang="en-GB" sz="800" i="1" kern="1200"/>
            <a:t>UCAS</a:t>
          </a:r>
          <a:r>
            <a:rPr lang="en-GB" sz="800" kern="1200"/>
            <a:t>. Available at: https://www.ucas.com/undergraduate/results-confirmation-and-clearing/getting-ready-higher-education (Accessed: 11 November 2022).</a:t>
          </a:r>
          <a:endParaRPr lang="en-US" sz="800" kern="1200"/>
        </a:p>
      </dsp:txBody>
      <dsp:txXfrm>
        <a:off x="0" y="2238942"/>
        <a:ext cx="9922764" cy="319581"/>
      </dsp:txXfrm>
    </dsp:sp>
    <dsp:sp modelId="{7D2BD309-0D29-8D46-8DD7-B5A8471C1FDE}">
      <dsp:nvSpPr>
        <dsp:cNvPr id="0" name=""/>
        <dsp:cNvSpPr/>
      </dsp:nvSpPr>
      <dsp:spPr>
        <a:xfrm>
          <a:off x="0" y="2558523"/>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BE346A-4960-9A41-96E9-39E1613D7945}">
      <dsp:nvSpPr>
        <dsp:cNvPr id="0" name=""/>
        <dsp:cNvSpPr/>
      </dsp:nvSpPr>
      <dsp:spPr>
        <a:xfrm>
          <a:off x="0" y="2558523"/>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i="1" kern="1200"/>
            <a:t>Getting to grips with modern, online learning</a:t>
          </a:r>
          <a:r>
            <a:rPr lang="en-GB" sz="800" kern="1200"/>
            <a:t> (2019) </a:t>
          </a:r>
          <a:r>
            <a:rPr lang="en-GB" sz="800" i="1" kern="1200"/>
            <a:t>University of York</a:t>
          </a:r>
          <a:r>
            <a:rPr lang="en-GB" sz="800" kern="1200"/>
            <a:t>. Available at: https://online.york.ac.uk/getting-to-grips-with-modern-online-learning/ (Accessed: 11 November 2022).</a:t>
          </a:r>
          <a:endParaRPr lang="en-US" sz="800" kern="1200"/>
        </a:p>
      </dsp:txBody>
      <dsp:txXfrm>
        <a:off x="0" y="2558523"/>
        <a:ext cx="9922764" cy="319581"/>
      </dsp:txXfrm>
    </dsp:sp>
    <dsp:sp modelId="{50BE8BE9-23DA-6249-98F1-01DF382C2F9F}">
      <dsp:nvSpPr>
        <dsp:cNvPr id="0" name=""/>
        <dsp:cNvSpPr/>
      </dsp:nvSpPr>
      <dsp:spPr>
        <a:xfrm>
          <a:off x="0" y="2878104"/>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6DD92D-84FA-6544-8CA3-D2D7FA1AE7A8}">
      <dsp:nvSpPr>
        <dsp:cNvPr id="0" name=""/>
        <dsp:cNvSpPr/>
      </dsp:nvSpPr>
      <dsp:spPr>
        <a:xfrm>
          <a:off x="0" y="2878104"/>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LISBDNETWORK (2022) ‘Meaning, purpose &amp; objectives of of Higher Education’, </a:t>
          </a:r>
          <a:r>
            <a:rPr lang="en-GB" sz="800" i="1" kern="1200"/>
            <a:t>Library &amp; Information Science Education Network</a:t>
          </a:r>
          <a:r>
            <a:rPr lang="en-GB" sz="800" kern="1200"/>
            <a:t>, 23 January. Available at: https://www.lisedunetwork.com/higher-education/ (Accessed: 11 November 2022).</a:t>
          </a:r>
          <a:endParaRPr lang="en-US" sz="800" kern="1200"/>
        </a:p>
      </dsp:txBody>
      <dsp:txXfrm>
        <a:off x="0" y="2878104"/>
        <a:ext cx="9922764" cy="319581"/>
      </dsp:txXfrm>
    </dsp:sp>
    <dsp:sp modelId="{CEEE65B9-A647-4F40-B036-1195892F211B}">
      <dsp:nvSpPr>
        <dsp:cNvPr id="0" name=""/>
        <dsp:cNvSpPr/>
      </dsp:nvSpPr>
      <dsp:spPr>
        <a:xfrm>
          <a:off x="0" y="3197685"/>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4AFA77-E57A-474A-AB10-9706E9C17100}">
      <dsp:nvSpPr>
        <dsp:cNvPr id="0" name=""/>
        <dsp:cNvSpPr/>
      </dsp:nvSpPr>
      <dsp:spPr>
        <a:xfrm>
          <a:off x="0" y="3197685"/>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Montes, E. (2022) </a:t>
          </a:r>
          <a:r>
            <a:rPr lang="en-GB" sz="800" i="1" kern="1200"/>
            <a:t>The Advantages of Digital Education</a:t>
          </a:r>
          <a:r>
            <a:rPr lang="en-GB" sz="800" kern="1200"/>
            <a:t>, </a:t>
          </a:r>
          <a:r>
            <a:rPr lang="en-GB" sz="800" i="1" kern="1200"/>
            <a:t>D2L</a:t>
          </a:r>
          <a:r>
            <a:rPr lang="en-GB" sz="800" kern="1200"/>
            <a:t>. Available at: https://www1.d2l.com/en-eu/blog/advantages-of-digital-education/ (Accessed: 11 November 2022).</a:t>
          </a:r>
          <a:endParaRPr lang="en-US" sz="800" kern="1200"/>
        </a:p>
      </dsp:txBody>
      <dsp:txXfrm>
        <a:off x="0" y="3197685"/>
        <a:ext cx="9922764" cy="319581"/>
      </dsp:txXfrm>
    </dsp:sp>
    <dsp:sp modelId="{2FEAE700-F65F-9E46-87DA-48172E77A791}">
      <dsp:nvSpPr>
        <dsp:cNvPr id="0" name=""/>
        <dsp:cNvSpPr/>
      </dsp:nvSpPr>
      <dsp:spPr>
        <a:xfrm>
          <a:off x="0" y="3517266"/>
          <a:ext cx="9922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17009-62BF-FD41-B85A-1CCC33552879}">
      <dsp:nvSpPr>
        <dsp:cNvPr id="0" name=""/>
        <dsp:cNvSpPr/>
      </dsp:nvSpPr>
      <dsp:spPr>
        <a:xfrm>
          <a:off x="0" y="3517266"/>
          <a:ext cx="9922764" cy="31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i="1" kern="1200"/>
            <a:t>Preparing for Your Studies</a:t>
          </a:r>
          <a:r>
            <a:rPr lang="en-GB" sz="800" kern="1200"/>
            <a:t> (no date). Available at: https://www.ntu.ac.uk/study-and-courses/starting-at-ntu/preparing-for-your-studies (Accessed: 11 November 2022).</a:t>
          </a:r>
          <a:endParaRPr lang="en-US" sz="800" kern="1200"/>
        </a:p>
      </dsp:txBody>
      <dsp:txXfrm>
        <a:off x="0" y="3517266"/>
        <a:ext cx="9922764" cy="3195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998265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437676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385680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12853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3103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52912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63873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929622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173979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25539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11/11/22</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3519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11/11/22</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491823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Layout" Target="../diagrams/layout2.xml"/><Relationship Id="rId7" Type="http://schemas.openxmlformats.org/officeDocument/2006/relationships/image" Target="../media/image18.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21.png"/><Relationship Id="rId4" Type="http://schemas.openxmlformats.org/officeDocument/2006/relationships/diagramQuickStyle" Target="../diagrams/quickStyle2.xml"/><Relationship Id="rId9" Type="http://schemas.openxmlformats.org/officeDocument/2006/relationships/image" Target="../media/image20.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2.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041D9EB6-6DC8-96C5-1553-98C396A526B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B149A0-DC19-DE70-6822-5CBC36126ECD}"/>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pPr algn="ctr"/>
            <a:r>
              <a:rPr lang="en-US" sz="5200">
                <a:solidFill>
                  <a:srgbClr val="FFFFFF"/>
                </a:solidFill>
              </a:rPr>
              <a:t>Learning in the Digital Era </a:t>
            </a:r>
          </a:p>
        </p:txBody>
      </p:sp>
      <p:sp>
        <p:nvSpPr>
          <p:cNvPr id="3" name="Subtitle 2">
            <a:extLst>
              <a:ext uri="{FF2B5EF4-FFF2-40B4-BE49-F238E27FC236}">
                <a16:creationId xmlns:a16="http://schemas.microsoft.com/office/drawing/2014/main" id="{62A1DD9A-21D4-DC92-513E-EEF2A7522D91}"/>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lgn="ctr"/>
            <a:r>
              <a:rPr lang="en-US" dirty="0">
                <a:solidFill>
                  <a:srgbClr val="FFFFFF"/>
                </a:solidFill>
              </a:rPr>
              <a:t>Public Service Portfolio</a:t>
            </a:r>
          </a:p>
        </p:txBody>
      </p:sp>
    </p:spTree>
    <p:extLst>
      <p:ext uri="{BB962C8B-B14F-4D97-AF65-F5344CB8AC3E}">
        <p14:creationId xmlns:p14="http://schemas.microsoft.com/office/powerpoint/2010/main" val="2092624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536AF-99A2-AE58-2623-F76698FD1A6E}"/>
              </a:ext>
            </a:extLst>
          </p:cNvPr>
          <p:cNvSpPr>
            <a:spLocks noGrp="1"/>
          </p:cNvSpPr>
          <p:nvPr>
            <p:ph type="title"/>
          </p:nvPr>
        </p:nvSpPr>
        <p:spPr/>
        <p:txBody>
          <a:bodyPr/>
          <a:lstStyle/>
          <a:p>
            <a:r>
              <a:rPr lang="en-US" dirty="0"/>
              <a:t>Preparing for the higher education </a:t>
            </a:r>
          </a:p>
        </p:txBody>
      </p:sp>
      <p:graphicFrame>
        <p:nvGraphicFramePr>
          <p:cNvPr id="5" name="Content Placeholder 2">
            <a:extLst>
              <a:ext uri="{FF2B5EF4-FFF2-40B4-BE49-F238E27FC236}">
                <a16:creationId xmlns:a16="http://schemas.microsoft.com/office/drawing/2014/main" id="{9B0AEA3D-8238-6A9F-AA1A-0B44B6764E4C}"/>
              </a:ext>
            </a:extLst>
          </p:cNvPr>
          <p:cNvGraphicFramePr>
            <a:graphicFrameLocks noGrp="1"/>
          </p:cNvGraphicFramePr>
          <p:nvPr>
            <p:ph idx="1"/>
          </p:nvPr>
        </p:nvGraphicFramePr>
        <p:xfrm>
          <a:off x="1088136" y="2447778"/>
          <a:ext cx="9922764" cy="3838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919138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pattFill prst="pct5">
          <a:fgClr>
            <a:schemeClr val="bg1"/>
          </a:fgClr>
          <a:bgClr>
            <a:schemeClr val="bg1"/>
          </a:bgClr>
        </a:patt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E44747D-389D-4580-58AA-87F966E8AC1B}"/>
              </a:ext>
            </a:extLst>
          </p:cNvPr>
          <p:cNvSpPr txBox="1"/>
          <p:nvPr/>
        </p:nvSpPr>
        <p:spPr>
          <a:xfrm>
            <a:off x="5723467" y="711200"/>
            <a:ext cx="5723466" cy="1200329"/>
          </a:xfrm>
          <a:prstGeom prst="rect">
            <a:avLst/>
          </a:prstGeom>
          <a:noFill/>
        </p:spPr>
        <p:txBody>
          <a:bodyPr wrap="square" rtlCol="0">
            <a:spAutoFit/>
          </a:bodyPr>
          <a:lstStyle/>
          <a:p>
            <a:r>
              <a:rPr lang="en-US" dirty="0"/>
              <a:t>University is a time to meet new people and experience new things. Make sure you love yourself first.</a:t>
            </a:r>
          </a:p>
          <a:p>
            <a:endParaRPr lang="en-US" dirty="0"/>
          </a:p>
        </p:txBody>
      </p:sp>
      <p:graphicFrame>
        <p:nvGraphicFramePr>
          <p:cNvPr id="7" name="TextBox 3">
            <a:extLst>
              <a:ext uri="{FF2B5EF4-FFF2-40B4-BE49-F238E27FC236}">
                <a16:creationId xmlns:a16="http://schemas.microsoft.com/office/drawing/2014/main" id="{7B659BE6-B7E3-8F14-278A-8EDA974EEB90}"/>
              </a:ext>
            </a:extLst>
          </p:cNvPr>
          <p:cNvGraphicFramePr/>
          <p:nvPr/>
        </p:nvGraphicFramePr>
        <p:xfrm>
          <a:off x="609600" y="711200"/>
          <a:ext cx="4978400" cy="5909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86611B7A-FE9A-26A2-2250-5BD9582D0C66}"/>
              </a:ext>
            </a:extLst>
          </p:cNvPr>
          <p:cNvPicPr>
            <a:picLocks noChangeAspect="1"/>
          </p:cNvPicPr>
          <p:nvPr/>
        </p:nvPicPr>
        <p:blipFill>
          <a:blip r:embed="rId7"/>
          <a:stretch>
            <a:fillRect/>
          </a:stretch>
        </p:blipFill>
        <p:spPr>
          <a:xfrm>
            <a:off x="9377011" y="1496662"/>
            <a:ext cx="2814989" cy="2814989"/>
          </a:xfrm>
          <a:prstGeom prst="rect">
            <a:avLst/>
          </a:prstGeom>
          <a:effectLst>
            <a:outerShdw blurRad="1270000" dist="50800" dir="5400000" algn="ctr" rotWithShape="0">
              <a:srgbClr val="000000">
                <a:alpha val="43137"/>
              </a:srgbClr>
            </a:outerShdw>
          </a:effectLst>
        </p:spPr>
      </p:pic>
      <p:pic>
        <p:nvPicPr>
          <p:cNvPr id="8" name="Picture 7">
            <a:extLst>
              <a:ext uri="{FF2B5EF4-FFF2-40B4-BE49-F238E27FC236}">
                <a16:creationId xmlns:a16="http://schemas.microsoft.com/office/drawing/2014/main" id="{F958AC9C-A0CB-3A8F-47A6-D505507A05F8}"/>
              </a:ext>
            </a:extLst>
          </p:cNvPr>
          <p:cNvPicPr>
            <a:picLocks noChangeAspect="1"/>
          </p:cNvPicPr>
          <p:nvPr/>
        </p:nvPicPr>
        <p:blipFill>
          <a:blip r:embed="rId8"/>
          <a:stretch>
            <a:fillRect/>
          </a:stretch>
        </p:blipFill>
        <p:spPr>
          <a:xfrm>
            <a:off x="5425784" y="2173996"/>
            <a:ext cx="3449398" cy="2137655"/>
          </a:xfrm>
          <a:prstGeom prst="rect">
            <a:avLst/>
          </a:prstGeom>
          <a:effectLst>
            <a:outerShdw blurRad="1270000" dist="50800" algn="ctr" rotWithShape="0">
              <a:srgbClr val="000000">
                <a:alpha val="43137"/>
              </a:srgbClr>
            </a:outerShdw>
          </a:effectLst>
        </p:spPr>
      </p:pic>
      <p:pic>
        <p:nvPicPr>
          <p:cNvPr id="9" name="Picture 8">
            <a:extLst>
              <a:ext uri="{FF2B5EF4-FFF2-40B4-BE49-F238E27FC236}">
                <a16:creationId xmlns:a16="http://schemas.microsoft.com/office/drawing/2014/main" id="{9813BA02-613C-21D4-1F2D-1D2B611F5945}"/>
              </a:ext>
            </a:extLst>
          </p:cNvPr>
          <p:cNvPicPr>
            <a:picLocks noChangeAspect="1"/>
          </p:cNvPicPr>
          <p:nvPr/>
        </p:nvPicPr>
        <p:blipFill>
          <a:blip r:embed="rId9"/>
          <a:stretch>
            <a:fillRect/>
          </a:stretch>
        </p:blipFill>
        <p:spPr>
          <a:xfrm>
            <a:off x="5275891" y="4552582"/>
            <a:ext cx="4663975" cy="2137655"/>
          </a:xfrm>
          <a:prstGeom prst="rect">
            <a:avLst/>
          </a:prstGeom>
          <a:effectLst>
            <a:outerShdw blurRad="1270000" dist="50800" dir="5400000" algn="ctr" rotWithShape="0">
              <a:srgbClr val="000000">
                <a:alpha val="43137"/>
              </a:srgbClr>
            </a:outerShdw>
          </a:effectLst>
        </p:spPr>
      </p:pic>
      <p:pic>
        <p:nvPicPr>
          <p:cNvPr id="10" name="Picture 9">
            <a:extLst>
              <a:ext uri="{FF2B5EF4-FFF2-40B4-BE49-F238E27FC236}">
                <a16:creationId xmlns:a16="http://schemas.microsoft.com/office/drawing/2014/main" id="{CCC0B440-BC09-F8C2-1317-738AB582AEC6}"/>
              </a:ext>
            </a:extLst>
          </p:cNvPr>
          <p:cNvPicPr>
            <a:picLocks noChangeAspect="1"/>
          </p:cNvPicPr>
          <p:nvPr/>
        </p:nvPicPr>
        <p:blipFill>
          <a:blip r:embed="rId10"/>
          <a:stretch>
            <a:fillRect/>
          </a:stretch>
        </p:blipFill>
        <p:spPr>
          <a:xfrm>
            <a:off x="10070162" y="4908967"/>
            <a:ext cx="2121838" cy="1424884"/>
          </a:xfrm>
          <a:prstGeom prst="rect">
            <a:avLst/>
          </a:prstGeom>
        </p:spPr>
      </p:pic>
    </p:spTree>
    <p:extLst>
      <p:ext uri="{BB962C8B-B14F-4D97-AF65-F5344CB8AC3E}">
        <p14:creationId xmlns:p14="http://schemas.microsoft.com/office/powerpoint/2010/main" val="383494928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62FFE-6677-48C4-0A1C-050EA43D1089}"/>
              </a:ext>
            </a:extLst>
          </p:cNvPr>
          <p:cNvSpPr>
            <a:spLocks noGrp="1"/>
          </p:cNvSpPr>
          <p:nvPr>
            <p:ph type="title"/>
          </p:nvPr>
        </p:nvSpPr>
        <p:spPr/>
        <p:txBody>
          <a:bodyPr/>
          <a:lstStyle/>
          <a:p>
            <a:r>
              <a:rPr lang="en-US" dirty="0"/>
              <a:t>The importance of higher education </a:t>
            </a:r>
          </a:p>
        </p:txBody>
      </p:sp>
      <p:graphicFrame>
        <p:nvGraphicFramePr>
          <p:cNvPr id="5" name="Content Placeholder 2">
            <a:extLst>
              <a:ext uri="{FF2B5EF4-FFF2-40B4-BE49-F238E27FC236}">
                <a16:creationId xmlns:a16="http://schemas.microsoft.com/office/drawing/2014/main" id="{B459BA30-93CC-CB66-5B00-2E2A2CC9C8CC}"/>
              </a:ext>
            </a:extLst>
          </p:cNvPr>
          <p:cNvGraphicFramePr>
            <a:graphicFrameLocks noGrp="1"/>
          </p:cNvGraphicFramePr>
          <p:nvPr>
            <p:ph idx="1"/>
          </p:nvPr>
        </p:nvGraphicFramePr>
        <p:xfrm>
          <a:off x="1088136" y="2447778"/>
          <a:ext cx="9922764" cy="3838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196029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EE55-6AB7-8140-1FB9-46745115A6AE}"/>
              </a:ext>
            </a:extLst>
          </p:cNvPr>
          <p:cNvSpPr>
            <a:spLocks noGrp="1"/>
          </p:cNvSpPr>
          <p:nvPr>
            <p:ph type="title"/>
          </p:nvPr>
        </p:nvSpPr>
        <p:spPr/>
        <p:txBody>
          <a:bodyPr/>
          <a:lstStyle/>
          <a:p>
            <a:r>
              <a:rPr lang="en-US" dirty="0"/>
              <a:t>Digital Learning- Becoming a digital learner </a:t>
            </a:r>
          </a:p>
        </p:txBody>
      </p:sp>
      <p:graphicFrame>
        <p:nvGraphicFramePr>
          <p:cNvPr id="5" name="Content Placeholder 2">
            <a:extLst>
              <a:ext uri="{FF2B5EF4-FFF2-40B4-BE49-F238E27FC236}">
                <a16:creationId xmlns:a16="http://schemas.microsoft.com/office/drawing/2014/main" id="{4A1A61B3-C10C-638D-3C49-B88C1BEDAE9B}"/>
              </a:ext>
            </a:extLst>
          </p:cNvPr>
          <p:cNvGraphicFramePr>
            <a:graphicFrameLocks noGrp="1"/>
          </p:cNvGraphicFramePr>
          <p:nvPr>
            <p:ph idx="1"/>
          </p:nvPr>
        </p:nvGraphicFramePr>
        <p:xfrm>
          <a:off x="1088135" y="2447777"/>
          <a:ext cx="10629731" cy="40884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2C62CC7-6BB8-4C68-4CD1-69A893CADD5D}"/>
              </a:ext>
            </a:extLst>
          </p:cNvPr>
          <p:cNvPicPr>
            <a:picLocks noChangeAspect="1"/>
          </p:cNvPicPr>
          <p:nvPr/>
        </p:nvPicPr>
        <p:blipFill>
          <a:blip r:embed="rId7"/>
          <a:stretch>
            <a:fillRect/>
          </a:stretch>
        </p:blipFill>
        <p:spPr>
          <a:xfrm>
            <a:off x="4284300" y="1727975"/>
            <a:ext cx="1811700" cy="1122744"/>
          </a:xfrm>
          <a:prstGeom prst="rect">
            <a:avLst/>
          </a:prstGeom>
        </p:spPr>
      </p:pic>
    </p:spTree>
    <p:extLst>
      <p:ext uri="{BB962C8B-B14F-4D97-AF65-F5344CB8AC3E}">
        <p14:creationId xmlns:p14="http://schemas.microsoft.com/office/powerpoint/2010/main" val="1813357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3F062-CCDA-9F44-63F3-EC0CD7CBDC7B}"/>
              </a:ext>
            </a:extLst>
          </p:cNvPr>
          <p:cNvSpPr>
            <a:spLocks noGrp="1"/>
          </p:cNvSpPr>
          <p:nvPr>
            <p:ph type="title"/>
          </p:nvPr>
        </p:nvSpPr>
        <p:spPr/>
        <p:txBody>
          <a:bodyPr/>
          <a:lstStyle/>
          <a:p>
            <a:r>
              <a:rPr lang="en-US" dirty="0"/>
              <a:t>https://</a:t>
            </a:r>
            <a:r>
              <a:rPr lang="en-US" dirty="0" err="1"/>
              <a:t>youtube.com</a:t>
            </a:r>
            <a:r>
              <a:rPr lang="en-US" dirty="0"/>
              <a:t>/shorts/</a:t>
            </a:r>
            <a:r>
              <a:rPr lang="en-US" dirty="0" err="1"/>
              <a:t>cJuUtYbzQyw?feature</a:t>
            </a:r>
            <a:r>
              <a:rPr lang="en-US" dirty="0"/>
              <a:t>=share</a:t>
            </a:r>
          </a:p>
        </p:txBody>
      </p:sp>
      <p:sp>
        <p:nvSpPr>
          <p:cNvPr id="3" name="Content Placeholder 2">
            <a:extLst>
              <a:ext uri="{FF2B5EF4-FFF2-40B4-BE49-F238E27FC236}">
                <a16:creationId xmlns:a16="http://schemas.microsoft.com/office/drawing/2014/main" id="{999A4E50-E5CB-EAA4-0D04-0F9AF23AD2AD}"/>
              </a:ext>
            </a:extLst>
          </p:cNvPr>
          <p:cNvSpPr>
            <a:spLocks noGrp="1"/>
          </p:cNvSpPr>
          <p:nvPr>
            <p:ph idx="1"/>
          </p:nvPr>
        </p:nvSpPr>
        <p:spPr/>
        <p:txBody>
          <a:bodyPr/>
          <a:lstStyle/>
          <a:p>
            <a:pPr marL="0" indent="0">
              <a:buNone/>
            </a:pPr>
            <a:r>
              <a:rPr lang="en-US" dirty="0"/>
              <a:t>Teamworking </a:t>
            </a:r>
          </a:p>
        </p:txBody>
      </p:sp>
    </p:spTree>
    <p:extLst>
      <p:ext uri="{BB962C8B-B14F-4D97-AF65-F5344CB8AC3E}">
        <p14:creationId xmlns:p14="http://schemas.microsoft.com/office/powerpoint/2010/main" val="1609729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5B53A0-4D06-A9B0-4D15-237DE249A265}"/>
              </a:ext>
            </a:extLst>
          </p:cNvPr>
          <p:cNvPicPr>
            <a:picLocks noChangeAspect="1"/>
          </p:cNvPicPr>
          <p:nvPr/>
        </p:nvPicPr>
        <p:blipFill>
          <a:blip r:embed="rId2"/>
          <a:stretch>
            <a:fillRect/>
          </a:stretch>
        </p:blipFill>
        <p:spPr>
          <a:xfrm>
            <a:off x="1818577" y="571145"/>
            <a:ext cx="8554845" cy="5304721"/>
          </a:xfrm>
          <a:prstGeom prst="rect">
            <a:avLst/>
          </a:prstGeom>
        </p:spPr>
      </p:pic>
    </p:spTree>
    <p:extLst>
      <p:ext uri="{BB962C8B-B14F-4D97-AF65-F5344CB8AC3E}">
        <p14:creationId xmlns:p14="http://schemas.microsoft.com/office/powerpoint/2010/main" val="2718942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51C3-13DD-ECB8-BB79-356775CD2D38}"/>
              </a:ext>
            </a:extLst>
          </p:cNvPr>
          <p:cNvSpPr>
            <a:spLocks noGrp="1"/>
          </p:cNvSpPr>
          <p:nvPr>
            <p:ph type="title"/>
          </p:nvPr>
        </p:nvSpPr>
        <p:spPr/>
        <p:txBody>
          <a:bodyPr/>
          <a:lstStyle/>
          <a:p>
            <a:r>
              <a:rPr lang="en-GB" b="0" i="0" dirty="0" err="1">
                <a:solidFill>
                  <a:srgbClr val="1F2127"/>
                </a:solidFill>
                <a:effectLst/>
                <a:latin typeface="SofiaPro"/>
              </a:rPr>
              <a:t>Borton's</a:t>
            </a:r>
            <a:r>
              <a:rPr lang="en-GB" b="0" i="0" dirty="0">
                <a:solidFill>
                  <a:srgbClr val="1F2127"/>
                </a:solidFill>
                <a:effectLst/>
                <a:latin typeface="SofiaPro"/>
              </a:rPr>
              <a:t> Model of Reflection</a:t>
            </a:r>
            <a:endParaRPr lang="en-US" dirty="0"/>
          </a:p>
        </p:txBody>
      </p:sp>
      <p:graphicFrame>
        <p:nvGraphicFramePr>
          <p:cNvPr id="5" name="Content Placeholder 2">
            <a:extLst>
              <a:ext uri="{FF2B5EF4-FFF2-40B4-BE49-F238E27FC236}">
                <a16:creationId xmlns:a16="http://schemas.microsoft.com/office/drawing/2014/main" id="{7E9B7337-3F5E-F327-62B2-FCA2547A8032}"/>
              </a:ext>
            </a:extLst>
          </p:cNvPr>
          <p:cNvGraphicFramePr>
            <a:graphicFrameLocks noGrp="1"/>
          </p:cNvGraphicFramePr>
          <p:nvPr>
            <p:ph idx="1"/>
          </p:nvPr>
        </p:nvGraphicFramePr>
        <p:xfrm>
          <a:off x="1088136" y="2447778"/>
          <a:ext cx="9922764" cy="3838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583041"/>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0C5CEBBD-D8E2-732E-BE4D-A7E3678C18E9}"/>
              </a:ext>
            </a:extLst>
          </p:cNvPr>
          <p:cNvGraphicFramePr/>
          <p:nvPr/>
        </p:nvGraphicFramePr>
        <p:xfrm>
          <a:off x="1794933" y="914400"/>
          <a:ext cx="9110134"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3920059"/>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97E0E0-5A23-AECC-A6F4-9752B1DD0A07}"/>
              </a:ext>
            </a:extLst>
          </p:cNvPr>
          <p:cNvSpPr>
            <a:spLocks noGrp="1"/>
          </p:cNvSpPr>
          <p:nvPr>
            <p:ph idx="1"/>
          </p:nvPr>
        </p:nvSpPr>
        <p:spPr/>
        <p:txBody>
          <a:bodyPr/>
          <a:lstStyle/>
          <a:p>
            <a:r>
              <a:rPr lang="en-US" b="1" dirty="0"/>
              <a:t>Students identified several barriers to starting their writing, and the solutions offered by other students and us highlight common themes. Communicate with your tutor if you are unsure about a task, discuss your writing process with other students, and read widely in your subject. Whenever you read a well written text, look closely at how the text was written, and then plan what to include and more importantly, what to leave out. Also, get started early to give yourself time to reflect and redraft.</a:t>
            </a:r>
          </a:p>
        </p:txBody>
      </p:sp>
      <p:pic>
        <p:nvPicPr>
          <p:cNvPr id="4" name="Picture 3">
            <a:extLst>
              <a:ext uri="{FF2B5EF4-FFF2-40B4-BE49-F238E27FC236}">
                <a16:creationId xmlns:a16="http://schemas.microsoft.com/office/drawing/2014/main" id="{23093CE9-F4F0-C373-F357-F9BC15D5CC14}"/>
              </a:ext>
            </a:extLst>
          </p:cNvPr>
          <p:cNvPicPr>
            <a:picLocks noChangeAspect="1"/>
          </p:cNvPicPr>
          <p:nvPr/>
        </p:nvPicPr>
        <p:blipFill>
          <a:blip r:embed="rId2"/>
          <a:stretch>
            <a:fillRect/>
          </a:stretch>
        </p:blipFill>
        <p:spPr>
          <a:xfrm>
            <a:off x="1314449" y="4891617"/>
            <a:ext cx="2885017" cy="1731010"/>
          </a:xfrm>
          <a:prstGeom prst="rect">
            <a:avLst/>
          </a:prstGeom>
        </p:spPr>
      </p:pic>
      <p:pic>
        <p:nvPicPr>
          <p:cNvPr id="5" name="Picture 4">
            <a:extLst>
              <a:ext uri="{FF2B5EF4-FFF2-40B4-BE49-F238E27FC236}">
                <a16:creationId xmlns:a16="http://schemas.microsoft.com/office/drawing/2014/main" id="{165C3B44-2DB5-FDFC-11E2-9B5E4231BDB3}"/>
              </a:ext>
            </a:extLst>
          </p:cNvPr>
          <p:cNvPicPr>
            <a:picLocks noChangeAspect="1"/>
          </p:cNvPicPr>
          <p:nvPr/>
        </p:nvPicPr>
        <p:blipFill>
          <a:blip r:embed="rId3"/>
          <a:stretch>
            <a:fillRect/>
          </a:stretch>
        </p:blipFill>
        <p:spPr>
          <a:xfrm>
            <a:off x="7666566" y="4745567"/>
            <a:ext cx="3052233" cy="1709250"/>
          </a:xfrm>
          <a:prstGeom prst="rect">
            <a:avLst/>
          </a:prstGeom>
        </p:spPr>
      </p:pic>
    </p:spTree>
    <p:extLst>
      <p:ext uri="{BB962C8B-B14F-4D97-AF65-F5344CB8AC3E}">
        <p14:creationId xmlns:p14="http://schemas.microsoft.com/office/powerpoint/2010/main" val="1761833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B6783-D117-9ADD-E258-3D8F2A4DE95B}"/>
              </a:ext>
            </a:extLst>
          </p:cNvPr>
          <p:cNvSpPr>
            <a:spLocks noGrp="1"/>
          </p:cNvSpPr>
          <p:nvPr>
            <p:ph type="title"/>
          </p:nvPr>
        </p:nvSpPr>
        <p:spPr/>
        <p:txBody>
          <a:bodyPr/>
          <a:lstStyle/>
          <a:p>
            <a:r>
              <a:rPr lang="en-US" dirty="0"/>
              <a:t>References:</a:t>
            </a:r>
            <a:br>
              <a:rPr lang="en-US" dirty="0"/>
            </a:br>
            <a:endParaRPr lang="en-US" dirty="0"/>
          </a:p>
        </p:txBody>
      </p:sp>
      <p:graphicFrame>
        <p:nvGraphicFramePr>
          <p:cNvPr id="5" name="Content Placeholder 2">
            <a:extLst>
              <a:ext uri="{FF2B5EF4-FFF2-40B4-BE49-F238E27FC236}">
                <a16:creationId xmlns:a16="http://schemas.microsoft.com/office/drawing/2014/main" id="{46A4EBF0-4BD2-9281-EC28-503ED5832D36}"/>
              </a:ext>
            </a:extLst>
          </p:cNvPr>
          <p:cNvGraphicFramePr>
            <a:graphicFrameLocks noGrp="1"/>
          </p:cNvGraphicFramePr>
          <p:nvPr>
            <p:ph idx="1"/>
          </p:nvPr>
        </p:nvGraphicFramePr>
        <p:xfrm>
          <a:off x="1088136" y="2447778"/>
          <a:ext cx="9922764" cy="3838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4762830"/>
      </p:ext>
    </p:extLst>
  </p:cSld>
  <p:clrMapOvr>
    <a:masterClrMapping/>
  </p:clrMapOvr>
</p:sld>
</file>

<file path=ppt/theme/theme1.xml><?xml version="1.0" encoding="utf-8"?>
<a:theme xmlns:a="http://schemas.openxmlformats.org/drawingml/2006/main" name="BjornVTI">
  <a:themeElements>
    <a:clrScheme name="AnalogousFromLightSeedRightStep">
      <a:dk1>
        <a:srgbClr val="000000"/>
      </a:dk1>
      <a:lt1>
        <a:srgbClr val="FFFFFF"/>
      </a:lt1>
      <a:dk2>
        <a:srgbClr val="3E3423"/>
      </a:dk2>
      <a:lt2>
        <a:srgbClr val="E2E7E8"/>
      </a:lt2>
      <a:accent1>
        <a:srgbClr val="C49791"/>
      </a:accent1>
      <a:accent2>
        <a:srgbClr val="BA9E7F"/>
      </a:accent2>
      <a:accent3>
        <a:srgbClr val="A7A57F"/>
      </a:accent3>
      <a:accent4>
        <a:srgbClr val="97AB75"/>
      </a:accent4>
      <a:accent5>
        <a:srgbClr val="8CAD83"/>
      </a:accent5>
      <a:accent6>
        <a:srgbClr val="78AF82"/>
      </a:accent6>
      <a:hlink>
        <a:srgbClr val="598C92"/>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docProps/app.xml><?xml version="1.0" encoding="utf-8"?>
<Properties xmlns="http://schemas.openxmlformats.org/officeDocument/2006/extended-properties" xmlns:vt="http://schemas.openxmlformats.org/officeDocument/2006/docPropsVTypes">
  <TotalTime>35</TotalTime>
  <Words>1225</Words>
  <Application>Microsoft Macintosh PowerPoint</Application>
  <PresentationFormat>Widescreen</PresentationFormat>
  <Paragraphs>52</Paragraphs>
  <Slides>11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Neue Haas Grotesk Text Pro</vt:lpstr>
      <vt:lpstr>SofiaPro</vt:lpstr>
      <vt:lpstr>BjornVTI</vt:lpstr>
      <vt:lpstr>Learning in the Digital Era </vt:lpstr>
      <vt:lpstr>Preparing for the higher education </vt:lpstr>
      <vt:lpstr>PowerPoint Presentation</vt:lpstr>
      <vt:lpstr>The importance of higher education </vt:lpstr>
      <vt:lpstr>Digital Learning- Becoming a digital learner </vt:lpstr>
      <vt:lpstr>https://youtube.com/shorts/cJuUtYbzQyw?feature=share</vt:lpstr>
      <vt:lpstr>PowerPoint Presentation</vt:lpstr>
      <vt:lpstr>Borton's Model of Reflection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 </dc:title>
  <dc:creator>(s) Voichita Peter</dc:creator>
  <cp:lastModifiedBy>(s) Voichita Peter</cp:lastModifiedBy>
  <cp:revision>3</cp:revision>
  <dcterms:created xsi:type="dcterms:W3CDTF">2022-11-11T14:45:37Z</dcterms:created>
  <dcterms:modified xsi:type="dcterms:W3CDTF">2022-11-11T22:32:36Z</dcterms:modified>
</cp:coreProperties>
</file>