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66" r:id="rId1"/>
  </p:sldMasterIdLst>
  <p:sldIdLst>
    <p:sldId id="258" r:id="rId2"/>
    <p:sldId id="259" r:id="rId3"/>
    <p:sldId id="260" r:id="rId4"/>
    <p:sldId id="261" r:id="rId5"/>
    <p:sldId id="256" r:id="rId6"/>
    <p:sldId id="257" r:id="rId7"/>
    <p:sldId id="262" r:id="rId8"/>
    <p:sldId id="263" r:id="rId9"/>
    <p:sldId id="264" r:id="rId10"/>
    <p:sldId id="266"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27074-1569-35EB-CDBF-D5AF3C526E62}" v="2641" dt="2025-11-14T22:53:57.829"/>
    <p1510:client id="{B1B86CCB-821F-46BD-85E3-D772BEB148AF}" v="750" dt="2025-11-14T23:45:41.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Sarah Anne Allagosta (2317186)" userId="S::2317186@student.uwtsd.ac.uk::cad91a1f-c77f-411a-9e69-85ebe3dc22c9" providerId="AD" clId="Web-{5E027074-1569-35EB-CDBF-D5AF3C526E62}"/>
    <pc:docChg chg="mod addSld modSld sldOrd addMainMaster delMainMaster">
      <pc:chgData name="Shannon Sarah Anne Allagosta (2317186)" userId="S::2317186@student.uwtsd.ac.uk::cad91a1f-c77f-411a-9e69-85ebe3dc22c9" providerId="AD" clId="Web-{5E027074-1569-35EB-CDBF-D5AF3C526E62}" dt="2025-11-14T22:53:57.829" v="2524"/>
      <pc:docMkLst>
        <pc:docMk/>
      </pc:docMkLst>
      <pc:sldChg chg="addSp delSp modSp mod setBg modClrScheme delDesignElem chgLayout">
        <pc:chgData name="Shannon Sarah Anne Allagosta (2317186)" userId="S::2317186@student.uwtsd.ac.uk::cad91a1f-c77f-411a-9e69-85ebe3dc22c9" providerId="AD" clId="Web-{5E027074-1569-35EB-CDBF-D5AF3C526E62}" dt="2025-11-14T22:05:25.518" v="2079" actId="1076"/>
        <pc:sldMkLst>
          <pc:docMk/>
          <pc:sldMk cId="109857222" sldId="256"/>
        </pc:sldMkLst>
        <pc:spChg chg="mod ord">
          <ac:chgData name="Shannon Sarah Anne Allagosta (2317186)" userId="S::2317186@student.uwtsd.ac.uk::cad91a1f-c77f-411a-9e69-85ebe3dc22c9" providerId="AD" clId="Web-{5E027074-1569-35EB-CDBF-D5AF3C526E62}" dt="2025-11-14T21:42:01.294" v="1639"/>
          <ac:spMkLst>
            <pc:docMk/>
            <pc:sldMk cId="109857222" sldId="256"/>
            <ac:spMk id="2" creationId="{00000000-0000-0000-0000-000000000000}"/>
          </ac:spMkLst>
        </pc:spChg>
        <pc:spChg chg="del mod ord">
          <ac:chgData name="Shannon Sarah Anne Allagosta (2317186)" userId="S::2317186@student.uwtsd.ac.uk::cad91a1f-c77f-411a-9e69-85ebe3dc22c9" providerId="AD" clId="Web-{5E027074-1569-35EB-CDBF-D5AF3C526E62}" dt="2025-11-14T12:29:19.149" v="146"/>
          <ac:spMkLst>
            <pc:docMk/>
            <pc:sldMk cId="109857222" sldId="256"/>
            <ac:spMk id="3" creationId="{00000000-0000-0000-0000-000000000000}"/>
          </ac:spMkLst>
        </pc:spChg>
        <pc:spChg chg="add del mod">
          <ac:chgData name="Shannon Sarah Anne Allagosta (2317186)" userId="S::2317186@student.uwtsd.ac.uk::cad91a1f-c77f-411a-9e69-85ebe3dc22c9" providerId="AD" clId="Web-{5E027074-1569-35EB-CDBF-D5AF3C526E62}" dt="2025-11-14T12:33:49.803" v="174"/>
          <ac:spMkLst>
            <pc:docMk/>
            <pc:sldMk cId="109857222" sldId="256"/>
            <ac:spMk id="4" creationId="{C430B277-7D15-15F0-B877-F8C43E90490F}"/>
          </ac:spMkLst>
        </pc:spChg>
        <pc:spChg chg="add del mod">
          <ac:chgData name="Shannon Sarah Anne Allagosta (2317186)" userId="S::2317186@student.uwtsd.ac.uk::cad91a1f-c77f-411a-9e69-85ebe3dc22c9" providerId="AD" clId="Web-{5E027074-1569-35EB-CDBF-D5AF3C526E62}" dt="2025-11-14T12:34:40.148" v="188"/>
          <ac:spMkLst>
            <pc:docMk/>
            <pc:sldMk cId="109857222" sldId="256"/>
            <ac:spMk id="5" creationId="{822F91EE-D733-3DC3-5B00-F1567151DC88}"/>
          </ac:spMkLst>
        </pc:spChg>
        <pc:spChg chg="add del mod">
          <ac:chgData name="Shannon Sarah Anne Allagosta (2317186)" userId="S::2317186@student.uwtsd.ac.uk::cad91a1f-c77f-411a-9e69-85ebe3dc22c9" providerId="AD" clId="Web-{5E027074-1569-35EB-CDBF-D5AF3C526E62}" dt="2025-11-14T12:35:20.509" v="193"/>
          <ac:spMkLst>
            <pc:docMk/>
            <pc:sldMk cId="109857222" sldId="256"/>
            <ac:spMk id="6" creationId="{6B8C0F55-19A8-BBD0-354D-5B4F36E1D3E2}"/>
          </ac:spMkLst>
        </pc:spChg>
        <pc:spChg chg="add del mod">
          <ac:chgData name="Shannon Sarah Anne Allagosta (2317186)" userId="S::2317186@student.uwtsd.ac.uk::cad91a1f-c77f-411a-9e69-85ebe3dc22c9" providerId="AD" clId="Web-{5E027074-1569-35EB-CDBF-D5AF3C526E62}" dt="2025-11-14T12:29:48.229" v="156"/>
          <ac:spMkLst>
            <pc:docMk/>
            <pc:sldMk cId="109857222" sldId="256"/>
            <ac:spMk id="7" creationId="{55BA1A47-7D7E-46B6-8BAB-F401DE132B86}"/>
          </ac:spMkLst>
        </pc:spChg>
        <pc:spChg chg="add mod ord">
          <ac:chgData name="Shannon Sarah Anne Allagosta (2317186)" userId="S::2317186@student.uwtsd.ac.uk::cad91a1f-c77f-411a-9e69-85ebe3dc22c9" providerId="AD" clId="Web-{5E027074-1569-35EB-CDBF-D5AF3C526E62}" dt="2025-11-14T21:42:01.294" v="1639"/>
          <ac:spMkLst>
            <pc:docMk/>
            <pc:sldMk cId="109857222" sldId="256"/>
            <ac:spMk id="9" creationId="{F35A0A41-6FC5-5D09-696E-86183FE2E23D}"/>
          </ac:spMkLst>
        </pc:spChg>
        <pc:spChg chg="add del mod">
          <ac:chgData name="Shannon Sarah Anne Allagosta (2317186)" userId="S::2317186@student.uwtsd.ac.uk::cad91a1f-c77f-411a-9e69-85ebe3dc22c9" providerId="AD" clId="Web-{5E027074-1569-35EB-CDBF-D5AF3C526E62}" dt="2025-11-14T12:36:56.480" v="217"/>
          <ac:spMkLst>
            <pc:docMk/>
            <pc:sldMk cId="109857222" sldId="256"/>
            <ac:spMk id="10" creationId="{F52B5198-836B-00DD-28E8-E353812F5E65}"/>
          </ac:spMkLst>
        </pc:spChg>
        <pc:spChg chg="add del mod">
          <ac:chgData name="Shannon Sarah Anne Allagosta (2317186)" userId="S::2317186@student.uwtsd.ac.uk::cad91a1f-c77f-411a-9e69-85ebe3dc22c9" providerId="AD" clId="Web-{5E027074-1569-35EB-CDBF-D5AF3C526E62}" dt="2025-11-14T12:29:48.229" v="156"/>
          <ac:spMkLst>
            <pc:docMk/>
            <pc:sldMk cId="109857222" sldId="256"/>
            <ac:spMk id="11" creationId="{33A3EF6C-C962-7C4A-71D2-C1980E87261F}"/>
          </ac:spMkLst>
        </pc:spChg>
        <pc:spChg chg="add mod ord">
          <ac:chgData name="Shannon Sarah Anne Allagosta (2317186)" userId="S::2317186@student.uwtsd.ac.uk::cad91a1f-c77f-411a-9e69-85ebe3dc22c9" providerId="AD" clId="Web-{5E027074-1569-35EB-CDBF-D5AF3C526E62}" dt="2025-11-14T21:42:01.294" v="1639"/>
          <ac:spMkLst>
            <pc:docMk/>
            <pc:sldMk cId="109857222" sldId="256"/>
            <ac:spMk id="13" creationId="{5FF78605-FDFE-E3E0-598A-FF4F4F716A77}"/>
          </ac:spMkLst>
        </pc:spChg>
        <pc:spChg chg="add del mod ord">
          <ac:chgData name="Shannon Sarah Anne Allagosta (2317186)" userId="S::2317186@student.uwtsd.ac.uk::cad91a1f-c77f-411a-9e69-85ebe3dc22c9" providerId="AD" clId="Web-{5E027074-1569-35EB-CDBF-D5AF3C526E62}" dt="2025-11-14T12:32:20.081" v="168"/>
          <ac:spMkLst>
            <pc:docMk/>
            <pc:sldMk cId="109857222" sldId="256"/>
            <ac:spMk id="18" creationId="{616B160B-F508-8264-9D45-F88214C23EBF}"/>
          </ac:spMkLst>
        </pc:spChg>
        <pc:spChg chg="add del">
          <ac:chgData name="Shannon Sarah Anne Allagosta (2317186)" userId="S::2317186@student.uwtsd.ac.uk::cad91a1f-c77f-411a-9e69-85ebe3dc22c9" providerId="AD" clId="Web-{5E027074-1569-35EB-CDBF-D5AF3C526E62}" dt="2025-11-14T12:30:11.543" v="160"/>
          <ac:spMkLst>
            <pc:docMk/>
            <pc:sldMk cId="109857222" sldId="256"/>
            <ac:spMk id="29" creationId="{4958DF84-F5C6-794F-8945-485D6C107518}"/>
          </ac:spMkLst>
        </pc:spChg>
        <pc:spChg chg="add del">
          <ac:chgData name="Shannon Sarah Anne Allagosta (2317186)" userId="S::2317186@student.uwtsd.ac.uk::cad91a1f-c77f-411a-9e69-85ebe3dc22c9" providerId="AD" clId="Web-{5E027074-1569-35EB-CDBF-D5AF3C526E62}" dt="2025-11-14T12:30:11.543" v="160"/>
          <ac:spMkLst>
            <pc:docMk/>
            <pc:sldMk cId="109857222" sldId="256"/>
            <ac:spMk id="31" creationId="{4AF0997A-7C0F-4AD2-BA90-5FE341A17796}"/>
          </ac:spMkLst>
        </pc:spChg>
        <pc:spChg chg="add del">
          <ac:chgData name="Shannon Sarah Anne Allagosta (2317186)" userId="S::2317186@student.uwtsd.ac.uk::cad91a1f-c77f-411a-9e69-85ebe3dc22c9" providerId="AD" clId="Web-{5E027074-1569-35EB-CDBF-D5AF3C526E62}" dt="2025-11-14T12:30:11.543" v="160"/>
          <ac:spMkLst>
            <pc:docMk/>
            <pc:sldMk cId="109857222" sldId="256"/>
            <ac:spMk id="33" creationId="{72E67446-732B-4F72-8560-6FABB6CB25A3}"/>
          </ac:spMkLst>
        </pc:spChg>
        <pc:spChg chg="add del">
          <ac:chgData name="Shannon Sarah Anne Allagosta (2317186)" userId="S::2317186@student.uwtsd.ac.uk::cad91a1f-c77f-411a-9e69-85ebe3dc22c9" providerId="AD" clId="Web-{5E027074-1569-35EB-CDBF-D5AF3C526E62}" dt="2025-11-14T12:30:17.309" v="162"/>
          <ac:spMkLst>
            <pc:docMk/>
            <pc:sldMk cId="109857222" sldId="256"/>
            <ac:spMk id="35" creationId="{644DFB53-C7FE-4BC7-BA96-83262BE09953}"/>
          </ac:spMkLst>
        </pc:spChg>
        <pc:spChg chg="add mod ord">
          <ac:chgData name="Shannon Sarah Anne Allagosta (2317186)" userId="S::2317186@student.uwtsd.ac.uk::cad91a1f-c77f-411a-9e69-85ebe3dc22c9" providerId="AD" clId="Web-{5E027074-1569-35EB-CDBF-D5AF3C526E62}" dt="2025-11-14T21:42:01.294" v="1639"/>
          <ac:spMkLst>
            <pc:docMk/>
            <pc:sldMk cId="109857222" sldId="256"/>
            <ac:spMk id="38" creationId="{4CB9F8E9-76E6-7513-56A5-49D3721181D9}"/>
          </ac:spMkLst>
        </pc:spChg>
        <pc:spChg chg="add mod ord">
          <ac:chgData name="Shannon Sarah Anne Allagosta (2317186)" userId="S::2317186@student.uwtsd.ac.uk::cad91a1f-c77f-411a-9e69-85ebe3dc22c9" providerId="AD" clId="Web-{5E027074-1569-35EB-CDBF-D5AF3C526E62}" dt="2025-11-14T21:42:01.294" v="1639"/>
          <ac:spMkLst>
            <pc:docMk/>
            <pc:sldMk cId="109857222" sldId="256"/>
            <ac:spMk id="39" creationId="{DD1AB7AC-D37B-055B-0C3F-D7985A1FFB3A}"/>
          </ac:spMkLst>
        </pc:spChg>
        <pc:spChg chg="add del">
          <ac:chgData name="Shannon Sarah Anne Allagosta (2317186)" userId="S::2317186@student.uwtsd.ac.uk::cad91a1f-c77f-411a-9e69-85ebe3dc22c9" providerId="AD" clId="Web-{5E027074-1569-35EB-CDBF-D5AF3C526E62}" dt="2025-11-14T12:32:05.330" v="164"/>
          <ac:spMkLst>
            <pc:docMk/>
            <pc:sldMk cId="109857222" sldId="256"/>
            <ac:spMk id="41" creationId="{E91DC736-0EF8-4F87-9146-EBF1D2EE4D3D}"/>
          </ac:spMkLst>
        </pc:spChg>
        <pc:spChg chg="add del">
          <ac:chgData name="Shannon Sarah Anne Allagosta (2317186)" userId="S::2317186@student.uwtsd.ac.uk::cad91a1f-c77f-411a-9e69-85ebe3dc22c9" providerId="AD" clId="Web-{5E027074-1569-35EB-CDBF-D5AF3C526E62}" dt="2025-11-14T12:32:05.330" v="164"/>
          <ac:spMkLst>
            <pc:docMk/>
            <pc:sldMk cId="109857222" sldId="256"/>
            <ac:spMk id="43" creationId="{097CD68E-23E3-4007-8847-CD0944C4F7BE}"/>
          </ac:spMkLst>
        </pc:spChg>
        <pc:spChg chg="add del">
          <ac:chgData name="Shannon Sarah Anne Allagosta (2317186)" userId="S::2317186@student.uwtsd.ac.uk::cad91a1f-c77f-411a-9e69-85ebe3dc22c9" providerId="AD" clId="Web-{5E027074-1569-35EB-CDBF-D5AF3C526E62}" dt="2025-11-14T12:32:05.330" v="164"/>
          <ac:spMkLst>
            <pc:docMk/>
            <pc:sldMk cId="109857222" sldId="256"/>
            <ac:spMk id="45" creationId="{AF2F604E-43BE-4DC3-B983-E071523364F8}"/>
          </ac:spMkLst>
        </pc:spChg>
        <pc:spChg chg="add del">
          <ac:chgData name="Shannon Sarah Anne Allagosta (2317186)" userId="S::2317186@student.uwtsd.ac.uk::cad91a1f-c77f-411a-9e69-85ebe3dc22c9" providerId="AD" clId="Web-{5E027074-1569-35EB-CDBF-D5AF3C526E62}" dt="2025-11-14T12:32:05.330" v="164"/>
          <ac:spMkLst>
            <pc:docMk/>
            <pc:sldMk cId="109857222" sldId="256"/>
            <ac:spMk id="47" creationId="{08C9B587-E65E-4B52-B37C-ABEBB6E87928}"/>
          </ac:spMkLst>
        </pc:spChg>
        <pc:spChg chg="add del">
          <ac:chgData name="Shannon Sarah Anne Allagosta (2317186)" userId="S::2317186@student.uwtsd.ac.uk::cad91a1f-c77f-411a-9e69-85ebe3dc22c9" providerId="AD" clId="Web-{5E027074-1569-35EB-CDBF-D5AF3C526E62}" dt="2025-11-14T12:32:12.252" v="166"/>
          <ac:spMkLst>
            <pc:docMk/>
            <pc:sldMk cId="109857222" sldId="256"/>
            <ac:spMk id="49" creationId="{B5A8AFA4-5C32-4100-9C6D-839A47E15FA0}"/>
          </ac:spMkLst>
        </pc:spChg>
        <pc:spChg chg="add del">
          <ac:chgData name="Shannon Sarah Anne Allagosta (2317186)" userId="S::2317186@student.uwtsd.ac.uk::cad91a1f-c77f-411a-9e69-85ebe3dc22c9" providerId="AD" clId="Web-{5E027074-1569-35EB-CDBF-D5AF3C526E62}" dt="2025-11-14T12:32:12.252" v="166"/>
          <ac:spMkLst>
            <pc:docMk/>
            <pc:sldMk cId="109857222" sldId="256"/>
            <ac:spMk id="50" creationId="{96B5F253-7949-47C2-9DBD-1570ECDA2296}"/>
          </ac:spMkLst>
        </pc:spChg>
        <pc:grpChg chg="add del">
          <ac:chgData name="Shannon Sarah Anne Allagosta (2317186)" userId="S::2317186@student.uwtsd.ac.uk::cad91a1f-c77f-411a-9e69-85ebe3dc22c9" providerId="AD" clId="Web-{5E027074-1569-35EB-CDBF-D5AF3C526E62}" dt="2025-11-14T12:30:11.543" v="160"/>
          <ac:grpSpMkLst>
            <pc:docMk/>
            <pc:sldMk cId="109857222" sldId="256"/>
            <ac:grpSpMk id="23" creationId="{D206359A-F1E3-49EE-BBC2-40888C4A3628}"/>
          </ac:grpSpMkLst>
        </pc:grpChg>
        <pc:picChg chg="add mod ord">
          <ac:chgData name="Shannon Sarah Anne Allagosta (2317186)" userId="S::2317186@student.uwtsd.ac.uk::cad91a1f-c77f-411a-9e69-85ebe3dc22c9" providerId="AD" clId="Web-{5E027074-1569-35EB-CDBF-D5AF3C526E62}" dt="2025-11-14T22:05:25.518" v="2079" actId="1076"/>
          <ac:picMkLst>
            <pc:docMk/>
            <pc:sldMk cId="109857222" sldId="256"/>
            <ac:picMk id="8" creationId="{8CCC3AF6-814C-7052-CA75-4F64EA44BD3D}"/>
          </ac:picMkLst>
        </pc:picChg>
        <pc:picChg chg="add del">
          <ac:chgData name="Shannon Sarah Anne Allagosta (2317186)" userId="S::2317186@student.uwtsd.ac.uk::cad91a1f-c77f-411a-9e69-85ebe3dc22c9" providerId="AD" clId="Web-{5E027074-1569-35EB-CDBF-D5AF3C526E62}" dt="2025-11-14T12:30:11.543" v="160"/>
          <ac:picMkLst>
            <pc:docMk/>
            <pc:sldMk cId="109857222" sldId="256"/>
            <ac:picMk id="20" creationId="{8ABA7325-F37B-BB07-3EC2-CC84EAF95CC1}"/>
          </ac:picMkLst>
        </pc:picChg>
        <pc:picChg chg="add del mod ord">
          <ac:chgData name="Shannon Sarah Anne Allagosta (2317186)" userId="S::2317186@student.uwtsd.ac.uk::cad91a1f-c77f-411a-9e69-85ebe3dc22c9" providerId="AD" clId="Web-{5E027074-1569-35EB-CDBF-D5AF3C526E62}" dt="2025-11-14T12:34:19.616" v="179"/>
          <ac:picMkLst>
            <pc:docMk/>
            <pc:sldMk cId="109857222" sldId="256"/>
            <ac:picMk id="36" creationId="{E9356E9A-9AEA-6A5D-E3FA-1792CA0836E6}"/>
          </ac:picMkLst>
        </pc:picChg>
      </pc:sldChg>
      <pc:sldChg chg="addSp delSp modSp new mod modClrScheme chgLayout">
        <pc:chgData name="Shannon Sarah Anne Allagosta (2317186)" userId="S::2317186@student.uwtsd.ac.uk::cad91a1f-c77f-411a-9e69-85ebe3dc22c9" providerId="AD" clId="Web-{5E027074-1569-35EB-CDBF-D5AF3C526E62}" dt="2025-11-14T22:28:40.617" v="2406" actId="20577"/>
        <pc:sldMkLst>
          <pc:docMk/>
          <pc:sldMk cId="1497639638" sldId="257"/>
        </pc:sldMkLst>
        <pc:spChg chg="mod ord">
          <ac:chgData name="Shannon Sarah Anne Allagosta (2317186)" userId="S::2317186@student.uwtsd.ac.uk::cad91a1f-c77f-411a-9e69-85ebe3dc22c9" providerId="AD" clId="Web-{5E027074-1569-35EB-CDBF-D5AF3C526E62}" dt="2025-11-14T22:28:40.617" v="2406" actId="20577"/>
          <ac:spMkLst>
            <pc:docMk/>
            <pc:sldMk cId="1497639638" sldId="257"/>
            <ac:spMk id="2" creationId="{EAB6052C-B31B-FBED-ABDB-8565BD8CF972}"/>
          </ac:spMkLst>
        </pc:spChg>
        <pc:spChg chg="del">
          <ac:chgData name="Shannon Sarah Anne Allagosta (2317186)" userId="S::2317186@student.uwtsd.ac.uk::cad91a1f-c77f-411a-9e69-85ebe3dc22c9" providerId="AD" clId="Web-{5E027074-1569-35EB-CDBF-D5AF3C526E62}" dt="2025-11-14T12:42:10.376" v="238"/>
          <ac:spMkLst>
            <pc:docMk/>
            <pc:sldMk cId="1497639638" sldId="257"/>
            <ac:spMk id="3" creationId="{D8364F6C-742D-A652-6739-AE9C261CD118}"/>
          </ac:spMkLst>
        </pc:spChg>
        <pc:spChg chg="del">
          <ac:chgData name="Shannon Sarah Anne Allagosta (2317186)" userId="S::2317186@student.uwtsd.ac.uk::cad91a1f-c77f-411a-9e69-85ebe3dc22c9" providerId="AD" clId="Web-{5E027074-1569-35EB-CDBF-D5AF3C526E62}" dt="2025-11-14T12:45:00.682" v="244"/>
          <ac:spMkLst>
            <pc:docMk/>
            <pc:sldMk cId="1497639638" sldId="257"/>
            <ac:spMk id="4" creationId="{E154460D-8AA1-304A-E826-F71F9141C1A6}"/>
          </ac:spMkLst>
        </pc:spChg>
        <pc:spChg chg="add del mod">
          <ac:chgData name="Shannon Sarah Anne Allagosta (2317186)" userId="S::2317186@student.uwtsd.ac.uk::cad91a1f-c77f-411a-9e69-85ebe3dc22c9" providerId="AD" clId="Web-{5E027074-1569-35EB-CDBF-D5AF3C526E62}" dt="2025-11-14T21:30:19.749" v="1568"/>
          <ac:spMkLst>
            <pc:docMk/>
            <pc:sldMk cId="1497639638" sldId="257"/>
            <ac:spMk id="4" creationId="{EAA0FC31-A7FD-2C2B-3494-8093C92CDC45}"/>
          </ac:spMkLst>
        </pc:spChg>
        <pc:spChg chg="mod ord">
          <ac:chgData name="Shannon Sarah Anne Allagosta (2317186)" userId="S::2317186@student.uwtsd.ac.uk::cad91a1f-c77f-411a-9e69-85ebe3dc22c9" providerId="AD" clId="Web-{5E027074-1569-35EB-CDBF-D5AF3C526E62}" dt="2025-11-14T21:53:27.014" v="1896"/>
          <ac:spMkLst>
            <pc:docMk/>
            <pc:sldMk cId="1497639638" sldId="257"/>
            <ac:spMk id="5" creationId="{F0521F41-7458-21E6-7BF4-6185F88FA217}"/>
          </ac:spMkLst>
        </pc:spChg>
        <pc:spChg chg="mod ord">
          <ac:chgData name="Shannon Sarah Anne Allagosta (2317186)" userId="S::2317186@student.uwtsd.ac.uk::cad91a1f-c77f-411a-9e69-85ebe3dc22c9" providerId="AD" clId="Web-{5E027074-1569-35EB-CDBF-D5AF3C526E62}" dt="2025-11-14T21:54:32.282" v="1901"/>
          <ac:spMkLst>
            <pc:docMk/>
            <pc:sldMk cId="1497639638" sldId="257"/>
            <ac:spMk id="6" creationId="{6ADE16D8-94FE-8831-8E2B-8D72B9C2058B}"/>
          </ac:spMkLst>
        </pc:spChg>
        <pc:spChg chg="mod ord">
          <ac:chgData name="Shannon Sarah Anne Allagosta (2317186)" userId="S::2317186@student.uwtsd.ac.uk::cad91a1f-c77f-411a-9e69-85ebe3dc22c9" providerId="AD" clId="Web-{5E027074-1569-35EB-CDBF-D5AF3C526E62}" dt="2025-11-14T21:53:27.014" v="1896"/>
          <ac:spMkLst>
            <pc:docMk/>
            <pc:sldMk cId="1497639638" sldId="257"/>
            <ac:spMk id="7" creationId="{713C6557-4144-ADFF-8173-39B5252E1F82}"/>
          </ac:spMkLst>
        </pc:spChg>
        <pc:spChg chg="add del mod">
          <ac:chgData name="Shannon Sarah Anne Allagosta (2317186)" userId="S::2317186@student.uwtsd.ac.uk::cad91a1f-c77f-411a-9e69-85ebe3dc22c9" providerId="AD" clId="Web-{5E027074-1569-35EB-CDBF-D5AF3C526E62}" dt="2025-11-14T12:44:40.462" v="240"/>
          <ac:spMkLst>
            <pc:docMk/>
            <pc:sldMk cId="1497639638" sldId="257"/>
            <ac:spMk id="10" creationId="{5ECFAB4A-826B-7561-A713-3A27AC119D64}"/>
          </ac:spMkLst>
        </pc:spChg>
        <pc:spChg chg="add del mod">
          <ac:chgData name="Shannon Sarah Anne Allagosta (2317186)" userId="S::2317186@student.uwtsd.ac.uk::cad91a1f-c77f-411a-9e69-85ebe3dc22c9" providerId="AD" clId="Web-{5E027074-1569-35EB-CDBF-D5AF3C526E62}" dt="2025-11-14T12:45:00.682" v="244"/>
          <ac:spMkLst>
            <pc:docMk/>
            <pc:sldMk cId="1497639638" sldId="257"/>
            <ac:spMk id="14" creationId="{FCC1DAAF-2532-7DF0-17E2-6EF4539F10F2}"/>
          </ac:spMkLst>
        </pc:spChg>
        <pc:spChg chg="add del mod ord">
          <ac:chgData name="Shannon Sarah Anne Allagosta (2317186)" userId="S::2317186@student.uwtsd.ac.uk::cad91a1f-c77f-411a-9e69-85ebe3dc22c9" providerId="AD" clId="Web-{5E027074-1569-35EB-CDBF-D5AF3C526E62}" dt="2025-11-14T21:41:45.448" v="1636"/>
          <ac:spMkLst>
            <pc:docMk/>
            <pc:sldMk cId="1497639638" sldId="257"/>
            <ac:spMk id="19" creationId="{77A4CB92-7497-606D-B422-667EA26C2C86}"/>
          </ac:spMkLst>
        </pc:spChg>
        <pc:spChg chg="add del mod">
          <ac:chgData name="Shannon Sarah Anne Allagosta (2317186)" userId="S::2317186@student.uwtsd.ac.uk::cad91a1f-c77f-411a-9e69-85ebe3dc22c9" providerId="AD" clId="Web-{5E027074-1569-35EB-CDBF-D5AF3C526E62}" dt="2025-11-14T21:42:47.160" v="1640"/>
          <ac:spMkLst>
            <pc:docMk/>
            <pc:sldMk cId="1497639638" sldId="257"/>
            <ac:spMk id="24" creationId="{61C5D276-9F72-A0B5-B37B-946FEC744BE3}"/>
          </ac:spMkLst>
        </pc:spChg>
        <pc:spChg chg="add del mod ord">
          <ac:chgData name="Shannon Sarah Anne Allagosta (2317186)" userId="S::2317186@student.uwtsd.ac.uk::cad91a1f-c77f-411a-9e69-85ebe3dc22c9" providerId="AD" clId="Web-{5E027074-1569-35EB-CDBF-D5AF3C526E62}" dt="2025-11-14T21:53:37.983" v="1897"/>
          <ac:spMkLst>
            <pc:docMk/>
            <pc:sldMk cId="1497639638" sldId="257"/>
            <ac:spMk id="26" creationId="{70428B55-A737-F66F-D1C7-CF86F8421859}"/>
          </ac:spMkLst>
        </pc:spChg>
        <pc:spChg chg="add del mod">
          <ac:chgData name="Shannon Sarah Anne Allagosta (2317186)" userId="S::2317186@student.uwtsd.ac.uk::cad91a1f-c77f-411a-9e69-85ebe3dc22c9" providerId="AD" clId="Web-{5E027074-1569-35EB-CDBF-D5AF3C526E62}" dt="2025-11-14T21:43:08.647" v="1642"/>
          <ac:spMkLst>
            <pc:docMk/>
            <pc:sldMk cId="1497639638" sldId="257"/>
            <ac:spMk id="29" creationId="{DCA6D60A-51E2-5F7C-AD2A-FAF3E21EB06E}"/>
          </ac:spMkLst>
        </pc:spChg>
        <pc:spChg chg="add del mod ord">
          <ac:chgData name="Shannon Sarah Anne Allagosta (2317186)" userId="S::2317186@student.uwtsd.ac.uk::cad91a1f-c77f-411a-9e69-85ebe3dc22c9" providerId="AD" clId="Web-{5E027074-1569-35EB-CDBF-D5AF3C526E62}" dt="2025-11-14T21:55:20.033" v="1907"/>
          <ac:spMkLst>
            <pc:docMk/>
            <pc:sldMk cId="1497639638" sldId="257"/>
            <ac:spMk id="31" creationId="{1F2553DF-3BA5-FF94-6CF5-15CAAD1B53D1}"/>
          </ac:spMkLst>
        </pc:spChg>
        <pc:spChg chg="add del">
          <ac:chgData name="Shannon Sarah Anne Allagosta (2317186)" userId="S::2317186@student.uwtsd.ac.uk::cad91a1f-c77f-411a-9e69-85ebe3dc22c9" providerId="AD" clId="Web-{5E027074-1569-35EB-CDBF-D5AF3C526E62}" dt="2025-11-14T21:54:51.642" v="1903"/>
          <ac:spMkLst>
            <pc:docMk/>
            <pc:sldMk cId="1497639638" sldId="257"/>
            <ac:spMk id="34" creationId="{B6D34AEC-614E-3E7C-91A1-0CC41E0B8044}"/>
          </ac:spMkLst>
        </pc:spChg>
        <pc:spChg chg="add del">
          <ac:chgData name="Shannon Sarah Anne Allagosta (2317186)" userId="S::2317186@student.uwtsd.ac.uk::cad91a1f-c77f-411a-9e69-85ebe3dc22c9" providerId="AD" clId="Web-{5E027074-1569-35EB-CDBF-D5AF3C526E62}" dt="2025-11-14T21:55:26.674" v="1908"/>
          <ac:spMkLst>
            <pc:docMk/>
            <pc:sldMk cId="1497639638" sldId="257"/>
            <ac:spMk id="35" creationId="{EF681819-AB87-510A-86D5-DD0FC4C1E8DA}"/>
          </ac:spMkLst>
        </pc:spChg>
        <pc:spChg chg="add del mod">
          <ac:chgData name="Shannon Sarah Anne Allagosta (2317186)" userId="S::2317186@student.uwtsd.ac.uk::cad91a1f-c77f-411a-9e69-85ebe3dc22c9" providerId="AD" clId="Web-{5E027074-1569-35EB-CDBF-D5AF3C526E62}" dt="2025-11-14T21:53:40.921" v="1898"/>
          <ac:spMkLst>
            <pc:docMk/>
            <pc:sldMk cId="1497639638" sldId="257"/>
            <ac:spMk id="36" creationId="{9C4E6DFD-7A5A-1394-CFF2-0C81614CE058}"/>
          </ac:spMkLst>
        </pc:spChg>
        <pc:spChg chg="add del mod">
          <ac:chgData name="Shannon Sarah Anne Allagosta (2317186)" userId="S::2317186@student.uwtsd.ac.uk::cad91a1f-c77f-411a-9e69-85ebe3dc22c9" providerId="AD" clId="Web-{5E027074-1569-35EB-CDBF-D5AF3C526E62}" dt="2025-11-14T21:48:36.034" v="1856"/>
          <ac:spMkLst>
            <pc:docMk/>
            <pc:sldMk cId="1497639638" sldId="257"/>
            <ac:spMk id="37" creationId="{324D96B6-3586-F711-EE5E-D699A809A1A9}"/>
          </ac:spMkLst>
        </pc:spChg>
        <pc:spChg chg="add del">
          <ac:chgData name="Shannon Sarah Anne Allagosta (2317186)" userId="S::2317186@student.uwtsd.ac.uk::cad91a1f-c77f-411a-9e69-85ebe3dc22c9" providerId="AD" clId="Web-{5E027074-1569-35EB-CDBF-D5AF3C526E62}" dt="2025-11-14T21:54:39.970" v="1902"/>
          <ac:spMkLst>
            <pc:docMk/>
            <pc:sldMk cId="1497639638" sldId="257"/>
            <ac:spMk id="38" creationId="{6D6D71E1-CE16-2E66-19B6-9ADCE35C1A23}"/>
          </ac:spMkLst>
        </pc:spChg>
        <pc:spChg chg="add del">
          <ac:chgData name="Shannon Sarah Anne Allagosta (2317186)" userId="S::2317186@student.uwtsd.ac.uk::cad91a1f-c77f-411a-9e69-85ebe3dc22c9" providerId="AD" clId="Web-{5E027074-1569-35EB-CDBF-D5AF3C526E62}" dt="2025-11-14T21:55:30.612" v="1909"/>
          <ac:spMkLst>
            <pc:docMk/>
            <pc:sldMk cId="1497639638" sldId="257"/>
            <ac:spMk id="39" creationId="{BD370D76-50CC-793F-8411-627003722A2D}"/>
          </ac:spMkLst>
        </pc:spChg>
        <pc:graphicFrameChg chg="add del">
          <ac:chgData name="Shannon Sarah Anne Allagosta (2317186)" userId="S::2317186@student.uwtsd.ac.uk::cad91a1f-c77f-411a-9e69-85ebe3dc22c9" providerId="AD" clId="Web-{5E027074-1569-35EB-CDBF-D5AF3C526E62}" dt="2025-11-14T21:48:36.034" v="1856"/>
          <ac:graphicFrameMkLst>
            <pc:docMk/>
            <pc:sldMk cId="1497639638" sldId="257"/>
            <ac:graphicFrameMk id="33" creationId="{FD324A55-1AF2-4DB3-020C-FAB7865D7D4B}"/>
          </ac:graphicFrameMkLst>
        </pc:graphicFrameChg>
        <pc:picChg chg="add del mod">
          <ac:chgData name="Shannon Sarah Anne Allagosta (2317186)" userId="S::2317186@student.uwtsd.ac.uk::cad91a1f-c77f-411a-9e69-85ebe3dc22c9" providerId="AD" clId="Web-{5E027074-1569-35EB-CDBF-D5AF3C526E62}" dt="2025-11-14T21:30:19.749" v="1569"/>
          <ac:picMkLst>
            <pc:docMk/>
            <pc:sldMk cId="1497639638" sldId="257"/>
            <ac:picMk id="3" creationId="{35E0570E-4D39-EA9A-8B4D-3FAA5F73665A}"/>
          </ac:picMkLst>
        </pc:picChg>
        <pc:picChg chg="add del mod ord">
          <ac:chgData name="Shannon Sarah Anne Allagosta (2317186)" userId="S::2317186@student.uwtsd.ac.uk::cad91a1f-c77f-411a-9e69-85ebe3dc22c9" providerId="AD" clId="Web-{5E027074-1569-35EB-CDBF-D5AF3C526E62}" dt="2025-11-14T12:42:19.673" v="239"/>
          <ac:picMkLst>
            <pc:docMk/>
            <pc:sldMk cId="1497639638" sldId="257"/>
            <ac:picMk id="8" creationId="{2D213BEE-17FB-75CD-09A8-0216F3E984F7}"/>
          </ac:picMkLst>
        </pc:picChg>
        <pc:picChg chg="add del mod ord">
          <ac:chgData name="Shannon Sarah Anne Allagosta (2317186)" userId="S::2317186@student.uwtsd.ac.uk::cad91a1f-c77f-411a-9e69-85ebe3dc22c9" providerId="AD" clId="Web-{5E027074-1569-35EB-CDBF-D5AF3C526E62}" dt="2025-11-14T12:44:43.853" v="242"/>
          <ac:picMkLst>
            <pc:docMk/>
            <pc:sldMk cId="1497639638" sldId="257"/>
            <ac:picMk id="11" creationId="{484B4041-F78A-6F61-BDF0-499B249D9E52}"/>
          </ac:picMkLst>
        </pc:picChg>
        <pc:picChg chg="add del mod ord">
          <ac:chgData name="Shannon Sarah Anne Allagosta (2317186)" userId="S::2317186@student.uwtsd.ac.uk::cad91a1f-c77f-411a-9e69-85ebe3dc22c9" providerId="AD" clId="Web-{5E027074-1569-35EB-CDBF-D5AF3C526E62}" dt="2025-11-14T21:40:54.204" v="1634"/>
          <ac:picMkLst>
            <pc:docMk/>
            <pc:sldMk cId="1497639638" sldId="257"/>
            <ac:picMk id="12" creationId="{22570A36-7FEF-F81F-9A77-959FCB15EE6A}"/>
          </ac:picMkLst>
        </pc:picChg>
        <pc:picChg chg="add del mod ord">
          <ac:chgData name="Shannon Sarah Anne Allagosta (2317186)" userId="S::2317186@student.uwtsd.ac.uk::cad91a1f-c77f-411a-9e69-85ebe3dc22c9" providerId="AD" clId="Web-{5E027074-1569-35EB-CDBF-D5AF3C526E62}" dt="2025-11-14T21:53:44.233" v="1899"/>
          <ac:picMkLst>
            <pc:docMk/>
            <pc:sldMk cId="1497639638" sldId="257"/>
            <ac:picMk id="25" creationId="{9304AA62-12F0-D433-C13A-DFB2F3051BEE}"/>
          </ac:picMkLst>
        </pc:picChg>
        <pc:picChg chg="add mod ord">
          <ac:chgData name="Shannon Sarah Anne Allagosta (2317186)" userId="S::2317186@student.uwtsd.ac.uk::cad91a1f-c77f-411a-9e69-85ebe3dc22c9" providerId="AD" clId="Web-{5E027074-1569-35EB-CDBF-D5AF3C526E62}" dt="2025-11-14T21:55:20.033" v="1907"/>
          <ac:picMkLst>
            <pc:docMk/>
            <pc:sldMk cId="1497639638" sldId="257"/>
            <ac:picMk id="28" creationId="{86955B5E-74B0-F2AC-DFE7-2186392CB08C}"/>
          </ac:picMkLst>
        </pc:picChg>
      </pc:sldChg>
      <pc:sldChg chg="addSp delSp modSp new mod ord modClrScheme chgLayout">
        <pc:chgData name="Shannon Sarah Anne Allagosta (2317186)" userId="S::2317186@student.uwtsd.ac.uk::cad91a1f-c77f-411a-9e69-85ebe3dc22c9" providerId="AD" clId="Web-{5E027074-1569-35EB-CDBF-D5AF3C526E62}" dt="2025-11-14T21:26:45.575" v="1559" actId="20577"/>
        <pc:sldMkLst>
          <pc:docMk/>
          <pc:sldMk cId="963437482" sldId="258"/>
        </pc:sldMkLst>
        <pc:spChg chg="mod ord">
          <ac:chgData name="Shannon Sarah Anne Allagosta (2317186)" userId="S::2317186@student.uwtsd.ac.uk::cad91a1f-c77f-411a-9e69-85ebe3dc22c9" providerId="AD" clId="Web-{5E027074-1569-35EB-CDBF-D5AF3C526E62}" dt="2025-11-14T20:42:27.076" v="1155"/>
          <ac:spMkLst>
            <pc:docMk/>
            <pc:sldMk cId="963437482" sldId="258"/>
            <ac:spMk id="2" creationId="{4609AD00-32C4-D5AD-FE86-90248522A5FE}"/>
          </ac:spMkLst>
        </pc:spChg>
        <pc:spChg chg="del mod ord">
          <ac:chgData name="Shannon Sarah Anne Allagosta (2317186)" userId="S::2317186@student.uwtsd.ac.uk::cad91a1f-c77f-411a-9e69-85ebe3dc22c9" providerId="AD" clId="Web-{5E027074-1569-35EB-CDBF-D5AF3C526E62}" dt="2025-11-14T19:19:12.176" v="526"/>
          <ac:spMkLst>
            <pc:docMk/>
            <pc:sldMk cId="963437482" sldId="258"/>
            <ac:spMk id="3" creationId="{352598D0-6270-A6C0-5B93-CC813CF83801}"/>
          </ac:spMkLst>
        </pc:spChg>
        <pc:spChg chg="add mod">
          <ac:chgData name="Shannon Sarah Anne Allagosta (2317186)" userId="S::2317186@student.uwtsd.ac.uk::cad91a1f-c77f-411a-9e69-85ebe3dc22c9" providerId="AD" clId="Web-{5E027074-1569-35EB-CDBF-D5AF3C526E62}" dt="2025-11-14T20:37:02.088" v="1087" actId="1076"/>
          <ac:spMkLst>
            <pc:docMk/>
            <pc:sldMk cId="963437482" sldId="258"/>
            <ac:spMk id="3" creationId="{EEC5C82E-2F18-D02B-7EA4-F0667A883F94}"/>
          </ac:spMkLst>
        </pc:spChg>
        <pc:spChg chg="add del mod">
          <ac:chgData name="Shannon Sarah Anne Allagosta (2317186)" userId="S::2317186@student.uwtsd.ac.uk::cad91a1f-c77f-411a-9e69-85ebe3dc22c9" providerId="AD" clId="Web-{5E027074-1569-35EB-CDBF-D5AF3C526E62}" dt="2025-11-14T21:22:46.209" v="1547"/>
          <ac:spMkLst>
            <pc:docMk/>
            <pc:sldMk cId="963437482" sldId="258"/>
            <ac:spMk id="4" creationId="{39B15729-B659-A1BD-21D4-FD2D5429ECA3}"/>
          </ac:spMkLst>
        </pc:spChg>
        <pc:spChg chg="del mod ord">
          <ac:chgData name="Shannon Sarah Anne Allagosta (2317186)" userId="S::2317186@student.uwtsd.ac.uk::cad91a1f-c77f-411a-9e69-85ebe3dc22c9" providerId="AD" clId="Web-{5E027074-1569-35EB-CDBF-D5AF3C526E62}" dt="2025-11-14T19:16:15.136" v="517"/>
          <ac:spMkLst>
            <pc:docMk/>
            <pc:sldMk cId="963437482" sldId="258"/>
            <ac:spMk id="4" creationId="{7013C07B-D79C-E1C3-7A92-8790F411EE60}"/>
          </ac:spMkLst>
        </pc:spChg>
        <pc:spChg chg="mod ord">
          <ac:chgData name="Shannon Sarah Anne Allagosta (2317186)" userId="S::2317186@student.uwtsd.ac.uk::cad91a1f-c77f-411a-9e69-85ebe3dc22c9" providerId="AD" clId="Web-{5E027074-1569-35EB-CDBF-D5AF3C526E62}" dt="2025-11-14T20:42:27.076" v="1155"/>
          <ac:spMkLst>
            <pc:docMk/>
            <pc:sldMk cId="963437482" sldId="258"/>
            <ac:spMk id="5" creationId="{B867BC5F-7C40-0B76-AE9B-C4D8FE624659}"/>
          </ac:spMkLst>
        </pc:spChg>
        <pc:spChg chg="mod ord">
          <ac:chgData name="Shannon Sarah Anne Allagosta (2317186)" userId="S::2317186@student.uwtsd.ac.uk::cad91a1f-c77f-411a-9e69-85ebe3dc22c9" providerId="AD" clId="Web-{5E027074-1569-35EB-CDBF-D5AF3C526E62}" dt="2025-11-14T20:42:27.076" v="1155"/>
          <ac:spMkLst>
            <pc:docMk/>
            <pc:sldMk cId="963437482" sldId="258"/>
            <ac:spMk id="6" creationId="{1EDACEEE-69AD-B11F-3AEC-C2A431C1474B}"/>
          </ac:spMkLst>
        </pc:spChg>
        <pc:spChg chg="mod ord">
          <ac:chgData name="Shannon Sarah Anne Allagosta (2317186)" userId="S::2317186@student.uwtsd.ac.uk::cad91a1f-c77f-411a-9e69-85ebe3dc22c9" providerId="AD" clId="Web-{5E027074-1569-35EB-CDBF-D5AF3C526E62}" dt="2025-11-14T20:42:27.076" v="1155"/>
          <ac:spMkLst>
            <pc:docMk/>
            <pc:sldMk cId="963437482" sldId="258"/>
            <ac:spMk id="7" creationId="{88B08FF2-F735-B8C7-ECAE-4EAEE6BB5994}"/>
          </ac:spMkLst>
        </pc:spChg>
        <pc:spChg chg="add del mod ord">
          <ac:chgData name="Shannon Sarah Anne Allagosta (2317186)" userId="S::2317186@student.uwtsd.ac.uk::cad91a1f-c77f-411a-9e69-85ebe3dc22c9" providerId="AD" clId="Web-{5E027074-1569-35EB-CDBF-D5AF3C526E62}" dt="2025-11-14T19:24:17.556" v="596"/>
          <ac:spMkLst>
            <pc:docMk/>
            <pc:sldMk cId="963437482" sldId="258"/>
            <ac:spMk id="8" creationId="{31C7765B-7293-2FFE-992E-20183C208A4C}"/>
          </ac:spMkLst>
        </pc:spChg>
        <pc:spChg chg="add mod ord">
          <ac:chgData name="Shannon Sarah Anne Allagosta (2317186)" userId="S::2317186@student.uwtsd.ac.uk::cad91a1f-c77f-411a-9e69-85ebe3dc22c9" providerId="AD" clId="Web-{5E027074-1569-35EB-CDBF-D5AF3C526E62}" dt="2025-11-14T21:26:45.575" v="1559" actId="20577"/>
          <ac:spMkLst>
            <pc:docMk/>
            <pc:sldMk cId="963437482" sldId="258"/>
            <ac:spMk id="9" creationId="{C267DCA8-5B86-EC3B-7685-39F2E0ECBAC6}"/>
          </ac:spMkLst>
        </pc:spChg>
      </pc:sldChg>
      <pc:sldChg chg="modSp new mod modClrScheme chgLayout">
        <pc:chgData name="Shannon Sarah Anne Allagosta (2317186)" userId="S::2317186@student.uwtsd.ac.uk::cad91a1f-c77f-411a-9e69-85ebe3dc22c9" providerId="AD" clId="Web-{5E027074-1569-35EB-CDBF-D5AF3C526E62}" dt="2025-11-14T20:42:27.076" v="1155"/>
        <pc:sldMkLst>
          <pc:docMk/>
          <pc:sldMk cId="1723986799" sldId="259"/>
        </pc:sldMkLst>
        <pc:spChg chg="mod ord">
          <ac:chgData name="Shannon Sarah Anne Allagosta (2317186)" userId="S::2317186@student.uwtsd.ac.uk::cad91a1f-c77f-411a-9e69-85ebe3dc22c9" providerId="AD" clId="Web-{5E027074-1569-35EB-CDBF-D5AF3C526E62}" dt="2025-11-14T20:42:27.076" v="1155"/>
          <ac:spMkLst>
            <pc:docMk/>
            <pc:sldMk cId="1723986799" sldId="259"/>
            <ac:spMk id="2" creationId="{B0250B3C-CDE0-4D95-54E1-C4BBBB51572A}"/>
          </ac:spMkLst>
        </pc:spChg>
        <pc:spChg chg="mod ord">
          <ac:chgData name="Shannon Sarah Anne Allagosta (2317186)" userId="S::2317186@student.uwtsd.ac.uk::cad91a1f-c77f-411a-9e69-85ebe3dc22c9" providerId="AD" clId="Web-{5E027074-1569-35EB-CDBF-D5AF3C526E62}" dt="2025-11-14T20:42:27.076" v="1155"/>
          <ac:spMkLst>
            <pc:docMk/>
            <pc:sldMk cId="1723986799" sldId="259"/>
            <ac:spMk id="3" creationId="{1C88730D-7483-65AB-1820-3851595A3D9C}"/>
          </ac:spMkLst>
        </pc:spChg>
        <pc:spChg chg="mod ord">
          <ac:chgData name="Shannon Sarah Anne Allagosta (2317186)" userId="S::2317186@student.uwtsd.ac.uk::cad91a1f-c77f-411a-9e69-85ebe3dc22c9" providerId="AD" clId="Web-{5E027074-1569-35EB-CDBF-D5AF3C526E62}" dt="2025-11-14T20:42:27.076" v="1155"/>
          <ac:spMkLst>
            <pc:docMk/>
            <pc:sldMk cId="1723986799" sldId="259"/>
            <ac:spMk id="4" creationId="{FCF13504-CDAB-F54B-C942-0F8B925957CB}"/>
          </ac:spMkLst>
        </pc:spChg>
        <pc:spChg chg="mod ord">
          <ac:chgData name="Shannon Sarah Anne Allagosta (2317186)" userId="S::2317186@student.uwtsd.ac.uk::cad91a1f-c77f-411a-9e69-85ebe3dc22c9" providerId="AD" clId="Web-{5E027074-1569-35EB-CDBF-D5AF3C526E62}" dt="2025-11-14T20:42:27.076" v="1155"/>
          <ac:spMkLst>
            <pc:docMk/>
            <pc:sldMk cId="1723986799" sldId="259"/>
            <ac:spMk id="5" creationId="{5586952E-FA63-AC1E-1A0E-70F8087EE8F2}"/>
          </ac:spMkLst>
        </pc:spChg>
        <pc:spChg chg="mod ord">
          <ac:chgData name="Shannon Sarah Anne Allagosta (2317186)" userId="S::2317186@student.uwtsd.ac.uk::cad91a1f-c77f-411a-9e69-85ebe3dc22c9" providerId="AD" clId="Web-{5E027074-1569-35EB-CDBF-D5AF3C526E62}" dt="2025-11-14T20:42:27.076" v="1155"/>
          <ac:spMkLst>
            <pc:docMk/>
            <pc:sldMk cId="1723986799" sldId="259"/>
            <ac:spMk id="6" creationId="{F7CFC52C-340B-85D1-F70D-6B76DA2997D1}"/>
          </ac:spMkLst>
        </pc:spChg>
      </pc:sldChg>
      <pc:sldChg chg="addSp delSp modSp new mod modClrScheme chgLayout">
        <pc:chgData name="Shannon Sarah Anne Allagosta (2317186)" userId="S::2317186@student.uwtsd.ac.uk::cad91a1f-c77f-411a-9e69-85ebe3dc22c9" providerId="AD" clId="Web-{5E027074-1569-35EB-CDBF-D5AF3C526E62}" dt="2025-11-14T22:31:03.153" v="2420" actId="20577"/>
        <pc:sldMkLst>
          <pc:docMk/>
          <pc:sldMk cId="2127311523" sldId="260"/>
        </pc:sldMkLst>
        <pc:spChg chg="mod ord">
          <ac:chgData name="Shannon Sarah Anne Allagosta (2317186)" userId="S::2317186@student.uwtsd.ac.uk::cad91a1f-c77f-411a-9e69-85ebe3dc22c9" providerId="AD" clId="Web-{5E027074-1569-35EB-CDBF-D5AF3C526E62}" dt="2025-11-14T22:31:03.153" v="2420" actId="20577"/>
          <ac:spMkLst>
            <pc:docMk/>
            <pc:sldMk cId="2127311523" sldId="260"/>
            <ac:spMk id="2" creationId="{587E9F86-36B7-A5EE-30F6-350F3EC63E82}"/>
          </ac:spMkLst>
        </pc:spChg>
        <pc:spChg chg="add del mod ord">
          <ac:chgData name="Shannon Sarah Anne Allagosta (2317186)" userId="S::2317186@student.uwtsd.ac.uk::cad91a1f-c77f-411a-9e69-85ebe3dc22c9" providerId="AD" clId="Web-{5E027074-1569-35EB-CDBF-D5AF3C526E62}" dt="2025-11-14T20:42:50.280" v="1160"/>
          <ac:spMkLst>
            <pc:docMk/>
            <pc:sldMk cId="2127311523" sldId="260"/>
            <ac:spMk id="3" creationId="{4B4C09A6-3844-49EE-8DE2-AA03994FB0FC}"/>
          </ac:spMkLst>
        </pc:spChg>
        <pc:spChg chg="mod ord">
          <ac:chgData name="Shannon Sarah Anne Allagosta (2317186)" userId="S::2317186@student.uwtsd.ac.uk::cad91a1f-c77f-411a-9e69-85ebe3dc22c9" providerId="AD" clId="Web-{5E027074-1569-35EB-CDBF-D5AF3C526E62}" dt="2025-11-14T21:17:56.841" v="1541"/>
          <ac:spMkLst>
            <pc:docMk/>
            <pc:sldMk cId="2127311523" sldId="260"/>
            <ac:spMk id="4" creationId="{C119529A-0203-A4B2-4416-AE64072A955F}"/>
          </ac:spMkLst>
        </pc:spChg>
        <pc:spChg chg="mod ord">
          <ac:chgData name="Shannon Sarah Anne Allagosta (2317186)" userId="S::2317186@student.uwtsd.ac.uk::cad91a1f-c77f-411a-9e69-85ebe3dc22c9" providerId="AD" clId="Web-{5E027074-1569-35EB-CDBF-D5AF3C526E62}" dt="2025-11-14T21:17:56.841" v="1541"/>
          <ac:spMkLst>
            <pc:docMk/>
            <pc:sldMk cId="2127311523" sldId="260"/>
            <ac:spMk id="5" creationId="{0824C0C1-1C1C-1DEC-A473-AC84F248D103}"/>
          </ac:spMkLst>
        </pc:spChg>
        <pc:spChg chg="mod ord">
          <ac:chgData name="Shannon Sarah Anne Allagosta (2317186)" userId="S::2317186@student.uwtsd.ac.uk::cad91a1f-c77f-411a-9e69-85ebe3dc22c9" providerId="AD" clId="Web-{5E027074-1569-35EB-CDBF-D5AF3C526E62}" dt="2025-11-14T21:17:56.841" v="1541"/>
          <ac:spMkLst>
            <pc:docMk/>
            <pc:sldMk cId="2127311523" sldId="260"/>
            <ac:spMk id="6" creationId="{3529A489-63A2-7F94-464D-5FE956BCF061}"/>
          </ac:spMkLst>
        </pc:spChg>
        <pc:spChg chg="add del">
          <ac:chgData name="Shannon Sarah Anne Allagosta (2317186)" userId="S::2317186@student.uwtsd.ac.uk::cad91a1f-c77f-411a-9e69-85ebe3dc22c9" providerId="AD" clId="Web-{5E027074-1569-35EB-CDBF-D5AF3C526E62}" dt="2025-11-14T20:40:58.509" v="1120"/>
          <ac:spMkLst>
            <pc:docMk/>
            <pc:sldMk cId="2127311523" sldId="260"/>
            <ac:spMk id="7" creationId="{965BCF91-322A-7F74-5D37-0E0D0D10C478}"/>
          </ac:spMkLst>
        </pc:spChg>
        <pc:spChg chg="add del mod">
          <ac:chgData name="Shannon Sarah Anne Allagosta (2317186)" userId="S::2317186@student.uwtsd.ac.uk::cad91a1f-c77f-411a-9e69-85ebe3dc22c9" providerId="AD" clId="Web-{5E027074-1569-35EB-CDBF-D5AF3C526E62}" dt="2025-11-14T20:41:53.074" v="1147"/>
          <ac:spMkLst>
            <pc:docMk/>
            <pc:sldMk cId="2127311523" sldId="260"/>
            <ac:spMk id="8" creationId="{9CEE8344-2478-D7D2-F433-520135427E9F}"/>
          </ac:spMkLst>
        </pc:spChg>
        <pc:spChg chg="add del mod">
          <ac:chgData name="Shannon Sarah Anne Allagosta (2317186)" userId="S::2317186@student.uwtsd.ac.uk::cad91a1f-c77f-411a-9e69-85ebe3dc22c9" providerId="AD" clId="Web-{5E027074-1569-35EB-CDBF-D5AF3C526E62}" dt="2025-11-14T20:42:50.264" v="1159"/>
          <ac:spMkLst>
            <pc:docMk/>
            <pc:sldMk cId="2127311523" sldId="260"/>
            <ac:spMk id="11" creationId="{1AC1067A-E3E7-B296-EF04-DDDD3298C807}"/>
          </ac:spMkLst>
        </pc:spChg>
        <pc:spChg chg="add del mod">
          <ac:chgData name="Shannon Sarah Anne Allagosta (2317186)" userId="S::2317186@student.uwtsd.ac.uk::cad91a1f-c77f-411a-9e69-85ebe3dc22c9" providerId="AD" clId="Web-{5E027074-1569-35EB-CDBF-D5AF3C526E62}" dt="2025-11-14T21:17:56.841" v="1541"/>
          <ac:spMkLst>
            <pc:docMk/>
            <pc:sldMk cId="2127311523" sldId="260"/>
            <ac:spMk id="13" creationId="{9DF9729F-7449-B27E-15BA-BC7960973028}"/>
          </ac:spMkLst>
        </pc:spChg>
        <pc:spChg chg="add del mod">
          <ac:chgData name="Shannon Sarah Anne Allagosta (2317186)" userId="S::2317186@student.uwtsd.ac.uk::cad91a1f-c77f-411a-9e69-85ebe3dc22c9" providerId="AD" clId="Web-{5E027074-1569-35EB-CDBF-D5AF3C526E62}" dt="2025-11-14T21:17:56.841" v="1541"/>
          <ac:spMkLst>
            <pc:docMk/>
            <pc:sldMk cId="2127311523" sldId="260"/>
            <ac:spMk id="14" creationId="{A94A420E-0CE3-02E7-36C8-10BB10CD1741}"/>
          </ac:spMkLst>
        </pc:spChg>
        <pc:spChg chg="add del mod">
          <ac:chgData name="Shannon Sarah Anne Allagosta (2317186)" userId="S::2317186@student.uwtsd.ac.uk::cad91a1f-c77f-411a-9e69-85ebe3dc22c9" providerId="AD" clId="Web-{5E027074-1569-35EB-CDBF-D5AF3C526E62}" dt="2025-11-14T21:32:37.600" v="1586"/>
          <ac:spMkLst>
            <pc:docMk/>
            <pc:sldMk cId="2127311523" sldId="260"/>
            <ac:spMk id="20" creationId="{121EA5CD-C13E-2125-18F2-6EC54939F5A4}"/>
          </ac:spMkLst>
        </pc:spChg>
        <pc:spChg chg="add del mod">
          <ac:chgData name="Shannon Sarah Anne Allagosta (2317186)" userId="S::2317186@student.uwtsd.ac.uk::cad91a1f-c77f-411a-9e69-85ebe3dc22c9" providerId="AD" clId="Web-{5E027074-1569-35EB-CDBF-D5AF3C526E62}" dt="2025-11-14T21:34:51.934" v="1611"/>
          <ac:spMkLst>
            <pc:docMk/>
            <pc:sldMk cId="2127311523" sldId="260"/>
            <ac:spMk id="32" creationId="{62F6D6FB-59E4-B477-16BC-23BCBFEC1AEF}"/>
          </ac:spMkLst>
        </pc:spChg>
        <pc:spChg chg="add del mod">
          <ac:chgData name="Shannon Sarah Anne Allagosta (2317186)" userId="S::2317186@student.uwtsd.ac.uk::cad91a1f-c77f-411a-9e69-85ebe3dc22c9" providerId="AD" clId="Web-{5E027074-1569-35EB-CDBF-D5AF3C526E62}" dt="2025-11-14T21:34:55.668" v="1612"/>
          <ac:spMkLst>
            <pc:docMk/>
            <pc:sldMk cId="2127311523" sldId="260"/>
            <ac:spMk id="35" creationId="{8FD01785-A001-1E26-E4D1-6FA3454836B2}"/>
          </ac:spMkLst>
        </pc:spChg>
        <pc:spChg chg="add del mod">
          <ac:chgData name="Shannon Sarah Anne Allagosta (2317186)" userId="S::2317186@student.uwtsd.ac.uk::cad91a1f-c77f-411a-9e69-85ebe3dc22c9" providerId="AD" clId="Web-{5E027074-1569-35EB-CDBF-D5AF3C526E62}" dt="2025-11-14T21:34:33.324" v="1609"/>
          <ac:spMkLst>
            <pc:docMk/>
            <pc:sldMk cId="2127311523" sldId="260"/>
            <ac:spMk id="38" creationId="{8400DE0E-CD95-3720-4A93-D203BE2A101D}"/>
          </ac:spMkLst>
        </pc:spChg>
        <pc:spChg chg="add del mod">
          <ac:chgData name="Shannon Sarah Anne Allagosta (2317186)" userId="S::2317186@student.uwtsd.ac.uk::cad91a1f-c77f-411a-9e69-85ebe3dc22c9" providerId="AD" clId="Web-{5E027074-1569-35EB-CDBF-D5AF3C526E62}" dt="2025-11-14T21:36:22.952" v="1623"/>
          <ac:spMkLst>
            <pc:docMk/>
            <pc:sldMk cId="2127311523" sldId="260"/>
            <ac:spMk id="41" creationId="{45747C91-6B96-0E2D-7EB5-C557A3316BD0}"/>
          </ac:spMkLst>
        </pc:spChg>
        <pc:graphicFrameChg chg="add del">
          <ac:chgData name="Shannon Sarah Anne Allagosta (2317186)" userId="S::2317186@student.uwtsd.ac.uk::cad91a1f-c77f-411a-9e69-85ebe3dc22c9" providerId="AD" clId="Web-{5E027074-1569-35EB-CDBF-D5AF3C526E62}" dt="2025-11-14T21:17:56.810" v="1540"/>
          <ac:graphicFrameMkLst>
            <pc:docMk/>
            <pc:sldMk cId="2127311523" sldId="260"/>
            <ac:graphicFrameMk id="16" creationId="{291E9CA0-6A15-6BE5-8875-97DAACC699AB}"/>
          </ac:graphicFrameMkLst>
        </pc:graphicFrameChg>
        <pc:graphicFrameChg chg="add">
          <ac:chgData name="Shannon Sarah Anne Allagosta (2317186)" userId="S::2317186@student.uwtsd.ac.uk::cad91a1f-c77f-411a-9e69-85ebe3dc22c9" providerId="AD" clId="Web-{5E027074-1569-35EB-CDBF-D5AF3C526E62}" dt="2025-11-14T21:17:56.841" v="1541"/>
          <ac:graphicFrameMkLst>
            <pc:docMk/>
            <pc:sldMk cId="2127311523" sldId="260"/>
            <ac:graphicFrameMk id="18" creationId="{F9EFC9AA-6634-BA2D-A2C1-F08E27ED5825}"/>
          </ac:graphicFrameMkLst>
        </pc:graphicFrameChg>
        <pc:picChg chg="add del">
          <ac:chgData name="Shannon Sarah Anne Allagosta (2317186)" userId="S::2317186@student.uwtsd.ac.uk::cad91a1f-c77f-411a-9e69-85ebe3dc22c9" providerId="AD" clId="Web-{5E027074-1569-35EB-CDBF-D5AF3C526E62}" dt="2025-11-14T20:42:47.701" v="1157"/>
          <ac:picMkLst>
            <pc:docMk/>
            <pc:sldMk cId="2127311523" sldId="260"/>
            <ac:picMk id="9" creationId="{93D29A11-B99B-538D-3799-FB501F57D98F}"/>
          </ac:picMkLst>
        </pc:picChg>
        <pc:picChg chg="add del mod">
          <ac:chgData name="Shannon Sarah Anne Allagosta (2317186)" userId="S::2317186@student.uwtsd.ac.uk::cad91a1f-c77f-411a-9e69-85ebe3dc22c9" providerId="AD" clId="Web-{5E027074-1569-35EB-CDBF-D5AF3C526E62}" dt="2025-11-14T21:33:04.914" v="1594"/>
          <ac:picMkLst>
            <pc:docMk/>
            <pc:sldMk cId="2127311523" sldId="260"/>
            <ac:picMk id="31" creationId="{ADE63284-F30D-58D3-F2CB-7CE70E606D00}"/>
          </ac:picMkLst>
        </pc:picChg>
        <pc:picChg chg="add del mod">
          <ac:chgData name="Shannon Sarah Anne Allagosta (2317186)" userId="S::2317186@student.uwtsd.ac.uk::cad91a1f-c77f-411a-9e69-85ebe3dc22c9" providerId="AD" clId="Web-{5E027074-1569-35EB-CDBF-D5AF3C526E62}" dt="2025-11-14T21:33:23.305" v="1595"/>
          <ac:picMkLst>
            <pc:docMk/>
            <pc:sldMk cId="2127311523" sldId="260"/>
            <ac:picMk id="34" creationId="{DC861E37-A3C0-3BE5-0A85-5B65F3AF9914}"/>
          </ac:picMkLst>
        </pc:picChg>
        <pc:picChg chg="add mod">
          <ac:chgData name="Shannon Sarah Anne Allagosta (2317186)" userId="S::2317186@student.uwtsd.ac.uk::cad91a1f-c77f-411a-9e69-85ebe3dc22c9" providerId="AD" clId="Web-{5E027074-1569-35EB-CDBF-D5AF3C526E62}" dt="2025-11-14T21:34:28.433" v="1606" actId="1076"/>
          <ac:picMkLst>
            <pc:docMk/>
            <pc:sldMk cId="2127311523" sldId="260"/>
            <ac:picMk id="37" creationId="{89A00157-981F-28BE-BB07-7BA59BB32B51}"/>
          </ac:picMkLst>
        </pc:picChg>
        <pc:picChg chg="add mod">
          <ac:chgData name="Shannon Sarah Anne Allagosta (2317186)" userId="S::2317186@student.uwtsd.ac.uk::cad91a1f-c77f-411a-9e69-85ebe3dc22c9" providerId="AD" clId="Web-{5E027074-1569-35EB-CDBF-D5AF3C526E62}" dt="2025-11-14T21:36:31.687" v="1626" actId="1076"/>
          <ac:picMkLst>
            <pc:docMk/>
            <pc:sldMk cId="2127311523" sldId="260"/>
            <ac:picMk id="40" creationId="{08A02087-E28A-3506-E577-E3F850ABBE8E}"/>
          </ac:picMkLst>
        </pc:picChg>
      </pc:sldChg>
      <pc:sldChg chg="addSp delSp modSp new mod modClrScheme chgLayout">
        <pc:chgData name="Shannon Sarah Anne Allagosta (2317186)" userId="S::2317186@student.uwtsd.ac.uk::cad91a1f-c77f-411a-9e69-85ebe3dc22c9" providerId="AD" clId="Web-{5E027074-1569-35EB-CDBF-D5AF3C526E62}" dt="2025-11-14T21:35:15.731" v="1613"/>
        <pc:sldMkLst>
          <pc:docMk/>
          <pc:sldMk cId="3516789124" sldId="261"/>
        </pc:sldMkLst>
        <pc:spChg chg="mod">
          <ac:chgData name="Shannon Sarah Anne Allagosta (2317186)" userId="S::2317186@student.uwtsd.ac.uk::cad91a1f-c77f-411a-9e69-85ebe3dc22c9" providerId="AD" clId="Web-{5E027074-1569-35EB-CDBF-D5AF3C526E62}" dt="2025-11-14T21:18:56.359" v="1543" actId="20577"/>
          <ac:spMkLst>
            <pc:docMk/>
            <pc:sldMk cId="3516789124" sldId="261"/>
            <ac:spMk id="2" creationId="{03A90B8C-60A8-FAA8-CC83-EEF8F72BD561}"/>
          </ac:spMkLst>
        </pc:spChg>
        <pc:spChg chg="add del">
          <ac:chgData name="Shannon Sarah Anne Allagosta (2317186)" userId="S::2317186@student.uwtsd.ac.uk::cad91a1f-c77f-411a-9e69-85ebe3dc22c9" providerId="AD" clId="Web-{5E027074-1569-35EB-CDBF-D5AF3C526E62}" dt="2025-11-14T21:03:48.103" v="1231"/>
          <ac:spMkLst>
            <pc:docMk/>
            <pc:sldMk cId="3516789124" sldId="261"/>
            <ac:spMk id="3" creationId="{45BF3D52-D0C4-DA5D-668B-B4AB20C6CAFC}"/>
          </ac:spMkLst>
        </pc:spChg>
        <pc:spChg chg="add del">
          <ac:chgData name="Shannon Sarah Anne Allagosta (2317186)" userId="S::2317186@student.uwtsd.ac.uk::cad91a1f-c77f-411a-9e69-85ebe3dc22c9" providerId="AD" clId="Web-{5E027074-1569-35EB-CDBF-D5AF3C526E62}" dt="2025-11-14T21:03:48.103" v="1231"/>
          <ac:spMkLst>
            <pc:docMk/>
            <pc:sldMk cId="3516789124" sldId="261"/>
            <ac:spMk id="4" creationId="{C7BB2ACD-8DE4-D166-ED82-25AFEBB5A897}"/>
          </ac:spMkLst>
        </pc:spChg>
        <pc:spChg chg="mod">
          <ac:chgData name="Shannon Sarah Anne Allagosta (2317186)" userId="S::2317186@student.uwtsd.ac.uk::cad91a1f-c77f-411a-9e69-85ebe3dc22c9" providerId="AD" clId="Web-{5E027074-1569-35EB-CDBF-D5AF3C526E62}" dt="2025-11-14T21:07:03.574" v="1353"/>
          <ac:spMkLst>
            <pc:docMk/>
            <pc:sldMk cId="3516789124" sldId="261"/>
            <ac:spMk id="5" creationId="{96EE965D-73CE-40BE-1BB6-C1E846EC1BE8}"/>
          </ac:spMkLst>
        </pc:spChg>
        <pc:spChg chg="mod">
          <ac:chgData name="Shannon Sarah Anne Allagosta (2317186)" userId="S::2317186@student.uwtsd.ac.uk::cad91a1f-c77f-411a-9e69-85ebe3dc22c9" providerId="AD" clId="Web-{5E027074-1569-35EB-CDBF-D5AF3C526E62}" dt="2025-11-14T21:07:03.574" v="1353"/>
          <ac:spMkLst>
            <pc:docMk/>
            <pc:sldMk cId="3516789124" sldId="261"/>
            <ac:spMk id="6" creationId="{1A058087-A271-3A89-B380-4E75A5D277B4}"/>
          </ac:spMkLst>
        </pc:spChg>
        <pc:spChg chg="mod">
          <ac:chgData name="Shannon Sarah Anne Allagosta (2317186)" userId="S::2317186@student.uwtsd.ac.uk::cad91a1f-c77f-411a-9e69-85ebe3dc22c9" providerId="AD" clId="Web-{5E027074-1569-35EB-CDBF-D5AF3C526E62}" dt="2025-11-14T21:07:03.574" v="1353"/>
          <ac:spMkLst>
            <pc:docMk/>
            <pc:sldMk cId="3516789124" sldId="261"/>
            <ac:spMk id="7" creationId="{8A9DADAB-5FD1-2328-E05C-EF4923DFCC1D}"/>
          </ac:spMkLst>
        </pc:spChg>
        <pc:spChg chg="add del mod">
          <ac:chgData name="Shannon Sarah Anne Allagosta (2317186)" userId="S::2317186@student.uwtsd.ac.uk::cad91a1f-c77f-411a-9e69-85ebe3dc22c9" providerId="AD" clId="Web-{5E027074-1569-35EB-CDBF-D5AF3C526E62}" dt="2025-11-14T21:03:48.103" v="1230"/>
          <ac:spMkLst>
            <pc:docMk/>
            <pc:sldMk cId="3516789124" sldId="261"/>
            <ac:spMk id="12" creationId="{B9A3C18B-D24A-02C7-F647-CF681CE575AF}"/>
          </ac:spMkLst>
        </pc:spChg>
        <pc:spChg chg="add del mod">
          <ac:chgData name="Shannon Sarah Anne Allagosta (2317186)" userId="S::2317186@student.uwtsd.ac.uk::cad91a1f-c77f-411a-9e69-85ebe3dc22c9" providerId="AD" clId="Web-{5E027074-1569-35EB-CDBF-D5AF3C526E62}" dt="2025-11-14T21:07:03.574" v="1353"/>
          <ac:spMkLst>
            <pc:docMk/>
            <pc:sldMk cId="3516789124" sldId="261"/>
            <ac:spMk id="14" creationId="{6A9BCC0E-7C1E-6FDF-9AA3-C2A5487FC360}"/>
          </ac:spMkLst>
        </pc:spChg>
        <pc:spChg chg="add del mod">
          <ac:chgData name="Shannon Sarah Anne Allagosta (2317186)" userId="S::2317186@student.uwtsd.ac.uk::cad91a1f-c77f-411a-9e69-85ebe3dc22c9" providerId="AD" clId="Web-{5E027074-1569-35EB-CDBF-D5AF3C526E62}" dt="2025-11-14T21:07:03.574" v="1353"/>
          <ac:spMkLst>
            <pc:docMk/>
            <pc:sldMk cId="3516789124" sldId="261"/>
            <ac:spMk id="15" creationId="{5A6F734E-72E8-6719-7656-4B143E8D004F}"/>
          </ac:spMkLst>
        </pc:spChg>
        <pc:spChg chg="add del">
          <ac:chgData name="Shannon Sarah Anne Allagosta (2317186)" userId="S::2317186@student.uwtsd.ac.uk::cad91a1f-c77f-411a-9e69-85ebe3dc22c9" providerId="AD" clId="Web-{5E027074-1569-35EB-CDBF-D5AF3C526E62}" dt="2025-11-14T21:06:50.900" v="1350"/>
          <ac:spMkLst>
            <pc:docMk/>
            <pc:sldMk cId="3516789124" sldId="261"/>
            <ac:spMk id="21" creationId="{C4BEE60B-01F1-A4AB-A95B-BAD3391C5D79}"/>
          </ac:spMkLst>
        </pc:spChg>
        <pc:spChg chg="add del">
          <ac:chgData name="Shannon Sarah Anne Allagosta (2317186)" userId="S::2317186@student.uwtsd.ac.uk::cad91a1f-c77f-411a-9e69-85ebe3dc22c9" providerId="AD" clId="Web-{5E027074-1569-35EB-CDBF-D5AF3C526E62}" dt="2025-11-14T21:07:03.543" v="1352"/>
          <ac:spMkLst>
            <pc:docMk/>
            <pc:sldMk cId="3516789124" sldId="261"/>
            <ac:spMk id="23" creationId="{8F68D2DA-7B21-5255-DF01-6A53DD716907}"/>
          </ac:spMkLst>
        </pc:spChg>
        <pc:spChg chg="add del mod">
          <ac:chgData name="Shannon Sarah Anne Allagosta (2317186)" userId="S::2317186@student.uwtsd.ac.uk::cad91a1f-c77f-411a-9e69-85ebe3dc22c9" providerId="AD" clId="Web-{5E027074-1569-35EB-CDBF-D5AF3C526E62}" dt="2025-11-14T21:30:49.204" v="1570"/>
          <ac:spMkLst>
            <pc:docMk/>
            <pc:sldMk cId="3516789124" sldId="261"/>
            <ac:spMk id="26" creationId="{1C296512-5A80-2940-9B98-A19CC8F666F4}"/>
          </ac:spMkLst>
        </pc:spChg>
        <pc:spChg chg="add del mod">
          <ac:chgData name="Shannon Sarah Anne Allagosta (2317186)" userId="S::2317186@student.uwtsd.ac.uk::cad91a1f-c77f-411a-9e69-85ebe3dc22c9" providerId="AD" clId="Web-{5E027074-1569-35EB-CDBF-D5AF3C526E62}" dt="2025-11-14T21:35:15.731" v="1613"/>
          <ac:spMkLst>
            <pc:docMk/>
            <pc:sldMk cId="3516789124" sldId="261"/>
            <ac:spMk id="72" creationId="{E073AD6E-F7E8-432E-C7D5-690FCCC5A1BE}"/>
          </ac:spMkLst>
        </pc:spChg>
        <pc:graphicFrameChg chg="add del">
          <ac:chgData name="Shannon Sarah Anne Allagosta (2317186)" userId="S::2317186@student.uwtsd.ac.uk::cad91a1f-c77f-411a-9e69-85ebe3dc22c9" providerId="AD" clId="Web-{5E027074-1569-35EB-CDBF-D5AF3C526E62}" dt="2025-11-14T21:06:50.900" v="1350"/>
          <ac:graphicFrameMkLst>
            <pc:docMk/>
            <pc:sldMk cId="3516789124" sldId="261"/>
            <ac:graphicFrameMk id="17" creationId="{D094437C-BEB9-D4B6-5D2D-C920D1FF948A}"/>
          </ac:graphicFrameMkLst>
        </pc:graphicFrameChg>
        <pc:graphicFrameChg chg="add del">
          <ac:chgData name="Shannon Sarah Anne Allagosta (2317186)" userId="S::2317186@student.uwtsd.ac.uk::cad91a1f-c77f-411a-9e69-85ebe3dc22c9" providerId="AD" clId="Web-{5E027074-1569-35EB-CDBF-D5AF3C526E62}" dt="2025-11-14T21:07:03.543" v="1352"/>
          <ac:graphicFrameMkLst>
            <pc:docMk/>
            <pc:sldMk cId="3516789124" sldId="261"/>
            <ac:graphicFrameMk id="24" creationId="{5A30DFED-72B1-3D66-001A-DCAF4825932B}"/>
          </ac:graphicFrameMkLst>
        </pc:graphicFrameChg>
        <pc:graphicFrameChg chg="add mod modGraphic">
          <ac:chgData name="Shannon Sarah Anne Allagosta (2317186)" userId="S::2317186@student.uwtsd.ac.uk::cad91a1f-c77f-411a-9e69-85ebe3dc22c9" providerId="AD" clId="Web-{5E027074-1569-35EB-CDBF-D5AF3C526E62}" dt="2025-11-14T21:08:38.058" v="1357" actId="20577"/>
          <ac:graphicFrameMkLst>
            <pc:docMk/>
            <pc:sldMk cId="3516789124" sldId="261"/>
            <ac:graphicFrameMk id="27" creationId="{023372DB-DEFA-D506-3019-ACB1DB35A199}"/>
          </ac:graphicFrameMkLst>
        </pc:graphicFrameChg>
        <pc:picChg chg="add mod ord">
          <ac:chgData name="Shannon Sarah Anne Allagosta (2317186)" userId="S::2317186@student.uwtsd.ac.uk::cad91a1f-c77f-411a-9e69-85ebe3dc22c9" providerId="AD" clId="Web-{5E027074-1569-35EB-CDBF-D5AF3C526E62}" dt="2025-11-14T21:30:56.204" v="1576" actId="1076"/>
          <ac:picMkLst>
            <pc:docMk/>
            <pc:sldMk cId="3516789124" sldId="261"/>
            <ac:picMk id="71" creationId="{97F35E0A-5A65-49F8-06ED-4A05190420D0}"/>
          </ac:picMkLst>
        </pc:picChg>
      </pc:sldChg>
      <pc:sldChg chg="addSp delSp modSp new">
        <pc:chgData name="Shannon Sarah Anne Allagosta (2317186)" userId="S::2317186@student.uwtsd.ac.uk::cad91a1f-c77f-411a-9e69-85ebe3dc22c9" providerId="AD" clId="Web-{5E027074-1569-35EB-CDBF-D5AF3C526E62}" dt="2025-11-14T22:44:59.521" v="2497" actId="20577"/>
        <pc:sldMkLst>
          <pc:docMk/>
          <pc:sldMk cId="4159168662" sldId="262"/>
        </pc:sldMkLst>
        <pc:spChg chg="mod">
          <ac:chgData name="Shannon Sarah Anne Allagosta (2317186)" userId="S::2317186@student.uwtsd.ac.uk::cad91a1f-c77f-411a-9e69-85ebe3dc22c9" providerId="AD" clId="Web-{5E027074-1569-35EB-CDBF-D5AF3C526E62}" dt="2025-11-14T22:44:59.521" v="2497" actId="20577"/>
          <ac:spMkLst>
            <pc:docMk/>
            <pc:sldMk cId="4159168662" sldId="262"/>
            <ac:spMk id="2" creationId="{D2CF824A-22B1-3435-F752-787F20CA0889}"/>
          </ac:spMkLst>
        </pc:spChg>
        <pc:spChg chg="del mod">
          <ac:chgData name="Shannon Sarah Anne Allagosta (2317186)" userId="S::2317186@student.uwtsd.ac.uk::cad91a1f-c77f-411a-9e69-85ebe3dc22c9" providerId="AD" clId="Web-{5E027074-1569-35EB-CDBF-D5AF3C526E62}" dt="2025-11-14T21:58:27.818" v="1955"/>
          <ac:spMkLst>
            <pc:docMk/>
            <pc:sldMk cId="4159168662" sldId="262"/>
            <ac:spMk id="3" creationId="{569DCB6A-2074-9623-5B6B-F178EE10BAAB}"/>
          </ac:spMkLst>
        </pc:spChg>
        <pc:spChg chg="del">
          <ac:chgData name="Shannon Sarah Anne Allagosta (2317186)" userId="S::2317186@student.uwtsd.ac.uk::cad91a1f-c77f-411a-9e69-85ebe3dc22c9" providerId="AD" clId="Web-{5E027074-1569-35EB-CDBF-D5AF3C526E62}" dt="2025-11-14T21:57:31.807" v="1950"/>
          <ac:spMkLst>
            <pc:docMk/>
            <pc:sldMk cId="4159168662" sldId="262"/>
            <ac:spMk id="4" creationId="{7C76907D-8282-C08B-5E4F-A39FB7D45C1B}"/>
          </ac:spMkLst>
        </pc:spChg>
        <pc:spChg chg="del">
          <ac:chgData name="Shannon Sarah Anne Allagosta (2317186)" userId="S::2317186@student.uwtsd.ac.uk::cad91a1f-c77f-411a-9e69-85ebe3dc22c9" providerId="AD" clId="Web-{5E027074-1569-35EB-CDBF-D5AF3C526E62}" dt="2025-11-14T22:01:30.671" v="2055"/>
          <ac:spMkLst>
            <pc:docMk/>
            <pc:sldMk cId="4159168662" sldId="262"/>
            <ac:spMk id="5" creationId="{88131837-7D53-18BD-6E0A-64244311AEE8}"/>
          </ac:spMkLst>
        </pc:spChg>
        <pc:spChg chg="mod">
          <ac:chgData name="Shannon Sarah Anne Allagosta (2317186)" userId="S::2317186@student.uwtsd.ac.uk::cad91a1f-c77f-411a-9e69-85ebe3dc22c9" providerId="AD" clId="Web-{5E027074-1569-35EB-CDBF-D5AF3C526E62}" dt="2025-11-14T22:44:48.318" v="2495" actId="1076"/>
          <ac:spMkLst>
            <pc:docMk/>
            <pc:sldMk cId="4159168662" sldId="262"/>
            <ac:spMk id="6" creationId="{C9CE01EC-7B02-2045-5EC4-0D5CB351035D}"/>
          </ac:spMkLst>
        </pc:spChg>
        <pc:spChg chg="mod">
          <ac:chgData name="Shannon Sarah Anne Allagosta (2317186)" userId="S::2317186@student.uwtsd.ac.uk::cad91a1f-c77f-411a-9e69-85ebe3dc22c9" providerId="AD" clId="Web-{5E027074-1569-35EB-CDBF-D5AF3C526E62}" dt="2025-11-14T22:44:27.426" v="2490"/>
          <ac:spMkLst>
            <pc:docMk/>
            <pc:sldMk cId="4159168662" sldId="262"/>
            <ac:spMk id="7" creationId="{092E2A02-B076-0480-4B89-B25ED62BCACB}"/>
          </ac:spMkLst>
        </pc:spChg>
        <pc:spChg chg="mod">
          <ac:chgData name="Shannon Sarah Anne Allagosta (2317186)" userId="S::2317186@student.uwtsd.ac.uk::cad91a1f-c77f-411a-9e69-85ebe3dc22c9" providerId="AD" clId="Web-{5E027074-1569-35EB-CDBF-D5AF3C526E62}" dt="2025-11-14T22:44:27.426" v="2490"/>
          <ac:spMkLst>
            <pc:docMk/>
            <pc:sldMk cId="4159168662" sldId="262"/>
            <ac:spMk id="8" creationId="{37F556C9-3410-E7B5-23D0-05C667B570B0}"/>
          </ac:spMkLst>
        </pc:spChg>
        <pc:spChg chg="mod">
          <ac:chgData name="Shannon Sarah Anne Allagosta (2317186)" userId="S::2317186@student.uwtsd.ac.uk::cad91a1f-c77f-411a-9e69-85ebe3dc22c9" providerId="AD" clId="Web-{5E027074-1569-35EB-CDBF-D5AF3C526E62}" dt="2025-11-14T22:44:27.426" v="2490"/>
          <ac:spMkLst>
            <pc:docMk/>
            <pc:sldMk cId="4159168662" sldId="262"/>
            <ac:spMk id="9" creationId="{5CF1D8F4-BE8D-3D35-726F-2888B70F1E9D}"/>
          </ac:spMkLst>
        </pc:spChg>
        <pc:spChg chg="add del mod ord">
          <ac:chgData name="Shannon Sarah Anne Allagosta (2317186)" userId="S::2317186@student.uwtsd.ac.uk::cad91a1f-c77f-411a-9e69-85ebe3dc22c9" providerId="AD" clId="Web-{5E027074-1569-35EB-CDBF-D5AF3C526E62}" dt="2025-11-14T22:34:10.417" v="2430"/>
          <ac:spMkLst>
            <pc:docMk/>
            <pc:sldMk cId="4159168662" sldId="262"/>
            <ac:spMk id="11" creationId="{6F3994B2-C6B6-7A21-BE38-F3D19EB28398}"/>
          </ac:spMkLst>
        </pc:spChg>
        <pc:spChg chg="add del mod">
          <ac:chgData name="Shannon Sarah Anne Allagosta (2317186)" userId="S::2317186@student.uwtsd.ac.uk::cad91a1f-c77f-411a-9e69-85ebe3dc22c9" providerId="AD" clId="Web-{5E027074-1569-35EB-CDBF-D5AF3C526E62}" dt="2025-11-14T22:40:12.822" v="2451"/>
          <ac:spMkLst>
            <pc:docMk/>
            <pc:sldMk cId="4159168662" sldId="262"/>
            <ac:spMk id="14" creationId="{6D5FEBD2-2015-87D6-7DF8-9DA3AAE203BA}"/>
          </ac:spMkLst>
        </pc:spChg>
        <pc:spChg chg="add del">
          <ac:chgData name="Shannon Sarah Anne Allagosta (2317186)" userId="S::2317186@student.uwtsd.ac.uk::cad91a1f-c77f-411a-9e69-85ebe3dc22c9" providerId="AD" clId="Web-{5E027074-1569-35EB-CDBF-D5AF3C526E62}" dt="2025-11-14T22:34:07.651" v="2429"/>
          <ac:spMkLst>
            <pc:docMk/>
            <pc:sldMk cId="4159168662" sldId="262"/>
            <ac:spMk id="16" creationId="{82CC4745-BDE8-D9F8-BEFB-D24F019FC3B3}"/>
          </ac:spMkLst>
        </pc:spChg>
        <pc:spChg chg="add del mod ord">
          <ac:chgData name="Shannon Sarah Anne Allagosta (2317186)" userId="S::2317186@student.uwtsd.ac.uk::cad91a1f-c77f-411a-9e69-85ebe3dc22c9" providerId="AD" clId="Web-{5E027074-1569-35EB-CDBF-D5AF3C526E62}" dt="2025-11-14T22:44:37.161" v="2492"/>
          <ac:spMkLst>
            <pc:docMk/>
            <pc:sldMk cId="4159168662" sldId="262"/>
            <ac:spMk id="18" creationId="{90219E57-9B64-2682-338C-9F36180DD9C8}"/>
          </ac:spMkLst>
        </pc:spChg>
        <pc:spChg chg="add del">
          <ac:chgData name="Shannon Sarah Anne Allagosta (2317186)" userId="S::2317186@student.uwtsd.ac.uk::cad91a1f-c77f-411a-9e69-85ebe3dc22c9" providerId="AD" clId="Web-{5E027074-1569-35EB-CDBF-D5AF3C526E62}" dt="2025-11-14T22:44:34.630" v="2491"/>
          <ac:spMkLst>
            <pc:docMk/>
            <pc:sldMk cId="4159168662" sldId="262"/>
            <ac:spMk id="23" creationId="{5DEDCDE7-A0C6-F77A-EE15-6E1A69E7CA6D}"/>
          </ac:spMkLst>
        </pc:spChg>
        <pc:picChg chg="add del mod ord">
          <ac:chgData name="Shannon Sarah Anne Allagosta (2317186)" userId="S::2317186@student.uwtsd.ac.uk::cad91a1f-c77f-411a-9e69-85ebe3dc22c9" providerId="AD" clId="Web-{5E027074-1569-35EB-CDBF-D5AF3C526E62}" dt="2025-11-14T22:39:36.914" v="2446"/>
          <ac:picMkLst>
            <pc:docMk/>
            <pc:sldMk cId="4159168662" sldId="262"/>
            <ac:picMk id="10" creationId="{2A8B9AC4-AD9C-64D6-1CE5-834A4133ECE3}"/>
          </ac:picMkLst>
        </pc:picChg>
        <pc:picChg chg="add del mod">
          <ac:chgData name="Shannon Sarah Anne Allagosta (2317186)" userId="S::2317186@student.uwtsd.ac.uk::cad91a1f-c77f-411a-9e69-85ebe3dc22c9" providerId="AD" clId="Web-{5E027074-1569-35EB-CDBF-D5AF3C526E62}" dt="2025-11-14T22:40:12.822" v="2452"/>
          <ac:picMkLst>
            <pc:docMk/>
            <pc:sldMk cId="4159168662" sldId="262"/>
            <ac:picMk id="13" creationId="{D939C706-DC9D-482A-04E5-59616FEED9B1}"/>
          </ac:picMkLst>
        </pc:picChg>
        <pc:picChg chg="add mod ord">
          <ac:chgData name="Shannon Sarah Anne Allagosta (2317186)" userId="S::2317186@student.uwtsd.ac.uk::cad91a1f-c77f-411a-9e69-85ebe3dc22c9" providerId="AD" clId="Web-{5E027074-1569-35EB-CDBF-D5AF3C526E62}" dt="2025-11-14T22:44:43.911" v="2494" actId="1076"/>
          <ac:picMkLst>
            <pc:docMk/>
            <pc:sldMk cId="4159168662" sldId="262"/>
            <ac:picMk id="17" creationId="{95ED682F-D66A-FE4F-7864-5CBC98451E51}"/>
          </ac:picMkLst>
        </pc:picChg>
      </pc:sldChg>
      <pc:sldChg chg="addSp delSp modSp new mod modClrScheme chgLayout">
        <pc:chgData name="Shannon Sarah Anne Allagosta (2317186)" userId="S::2317186@student.uwtsd.ac.uk::cad91a1f-c77f-411a-9e69-85ebe3dc22c9" providerId="AD" clId="Web-{5E027074-1569-35EB-CDBF-D5AF3C526E62}" dt="2025-11-14T22:43:36.112" v="2485" actId="20577"/>
        <pc:sldMkLst>
          <pc:docMk/>
          <pc:sldMk cId="3348784755" sldId="263"/>
        </pc:sldMkLst>
        <pc:spChg chg="mod">
          <ac:chgData name="Shannon Sarah Anne Allagosta (2317186)" userId="S::2317186@student.uwtsd.ac.uk::cad91a1f-c77f-411a-9e69-85ebe3dc22c9" providerId="AD" clId="Web-{5E027074-1569-35EB-CDBF-D5AF3C526E62}" dt="2025-11-14T22:43:36.112" v="2485" actId="20577"/>
          <ac:spMkLst>
            <pc:docMk/>
            <pc:sldMk cId="3348784755" sldId="263"/>
            <ac:spMk id="2" creationId="{5DE7AA8C-0898-A689-6C9E-61139B747F33}"/>
          </ac:spMkLst>
        </pc:spChg>
        <pc:spChg chg="del">
          <ac:chgData name="Shannon Sarah Anne Allagosta (2317186)" userId="S::2317186@student.uwtsd.ac.uk::cad91a1f-c77f-411a-9e69-85ebe3dc22c9" providerId="AD" clId="Web-{5E027074-1569-35EB-CDBF-D5AF3C526E62}" dt="2025-11-14T22:12:44.802" v="2106"/>
          <ac:spMkLst>
            <pc:docMk/>
            <pc:sldMk cId="3348784755" sldId="263"/>
            <ac:spMk id="3" creationId="{CEF339EF-28AE-334C-DF1A-B1B8AC2F7D9B}"/>
          </ac:spMkLst>
        </pc:spChg>
        <pc:spChg chg="mod">
          <ac:chgData name="Shannon Sarah Anne Allagosta (2317186)" userId="S::2317186@student.uwtsd.ac.uk::cad91a1f-c77f-411a-9e69-85ebe3dc22c9" providerId="AD" clId="Web-{5E027074-1569-35EB-CDBF-D5AF3C526E62}" dt="2025-11-14T22:42:19.625" v="2482" actId="14100"/>
          <ac:spMkLst>
            <pc:docMk/>
            <pc:sldMk cId="3348784755" sldId="263"/>
            <ac:spMk id="4" creationId="{30F455A5-6A60-690E-7D5C-D75112F762AE}"/>
          </ac:spMkLst>
        </pc:spChg>
        <pc:spChg chg="del">
          <ac:chgData name="Shannon Sarah Anne Allagosta (2317186)" userId="S::2317186@student.uwtsd.ac.uk::cad91a1f-c77f-411a-9e69-85ebe3dc22c9" providerId="AD" clId="Web-{5E027074-1569-35EB-CDBF-D5AF3C526E62}" dt="2025-11-14T22:18:13.999" v="2285"/>
          <ac:spMkLst>
            <pc:docMk/>
            <pc:sldMk cId="3348784755" sldId="263"/>
            <ac:spMk id="5" creationId="{873EAF88-C887-A686-1F92-8D78B2382354}"/>
          </ac:spMkLst>
        </pc:spChg>
        <pc:spChg chg="del mod">
          <ac:chgData name="Shannon Sarah Anne Allagosta (2317186)" userId="S::2317186@student.uwtsd.ac.uk::cad91a1f-c77f-411a-9e69-85ebe3dc22c9" providerId="AD" clId="Web-{5E027074-1569-35EB-CDBF-D5AF3C526E62}" dt="2025-11-14T22:17:53.700" v="2283"/>
          <ac:spMkLst>
            <pc:docMk/>
            <pc:sldMk cId="3348784755" sldId="263"/>
            <ac:spMk id="6" creationId="{8E348D4C-7F0F-DAB1-E554-2AD12ACADC62}"/>
          </ac:spMkLst>
        </pc:spChg>
        <pc:spChg chg="mod">
          <ac:chgData name="Shannon Sarah Anne Allagosta (2317186)" userId="S::2317186@student.uwtsd.ac.uk::cad91a1f-c77f-411a-9e69-85ebe3dc22c9" providerId="AD" clId="Web-{5E027074-1569-35EB-CDBF-D5AF3C526E62}" dt="2025-11-14T22:40:39.651" v="2457"/>
          <ac:spMkLst>
            <pc:docMk/>
            <pc:sldMk cId="3348784755" sldId="263"/>
            <ac:spMk id="7" creationId="{F8429E2F-09CC-B3D3-F8A9-BD4448F140E7}"/>
          </ac:spMkLst>
        </pc:spChg>
        <pc:spChg chg="mod">
          <ac:chgData name="Shannon Sarah Anne Allagosta (2317186)" userId="S::2317186@student.uwtsd.ac.uk::cad91a1f-c77f-411a-9e69-85ebe3dc22c9" providerId="AD" clId="Web-{5E027074-1569-35EB-CDBF-D5AF3C526E62}" dt="2025-11-14T22:40:39.651" v="2457"/>
          <ac:spMkLst>
            <pc:docMk/>
            <pc:sldMk cId="3348784755" sldId="263"/>
            <ac:spMk id="8" creationId="{2D68FDE4-C7C0-5D0E-AFA5-CC4897468778}"/>
          </ac:spMkLst>
        </pc:spChg>
        <pc:spChg chg="mod">
          <ac:chgData name="Shannon Sarah Anne Allagosta (2317186)" userId="S::2317186@student.uwtsd.ac.uk::cad91a1f-c77f-411a-9e69-85ebe3dc22c9" providerId="AD" clId="Web-{5E027074-1569-35EB-CDBF-D5AF3C526E62}" dt="2025-11-14T22:40:39.651" v="2457"/>
          <ac:spMkLst>
            <pc:docMk/>
            <pc:sldMk cId="3348784755" sldId="263"/>
            <ac:spMk id="9" creationId="{B023B559-D7DC-3738-F462-417C8F8798B5}"/>
          </ac:spMkLst>
        </pc:spChg>
        <pc:spChg chg="add del mod ord">
          <ac:chgData name="Shannon Sarah Anne Allagosta (2317186)" userId="S::2317186@student.uwtsd.ac.uk::cad91a1f-c77f-411a-9e69-85ebe3dc22c9" providerId="AD" clId="Web-{5E027074-1569-35EB-CDBF-D5AF3C526E62}" dt="2025-11-14T22:40:43.808" v="2458"/>
          <ac:spMkLst>
            <pc:docMk/>
            <pc:sldMk cId="3348784755" sldId="263"/>
            <ac:spMk id="10" creationId="{0D3813F9-7F2C-D99B-70BF-2DA7B4C2A403}"/>
          </ac:spMkLst>
        </pc:spChg>
        <pc:spChg chg="add del mod">
          <ac:chgData name="Shannon Sarah Anne Allagosta (2317186)" userId="S::2317186@student.uwtsd.ac.uk::cad91a1f-c77f-411a-9e69-85ebe3dc22c9" providerId="AD" clId="Web-{5E027074-1569-35EB-CDBF-D5AF3C526E62}" dt="2025-11-14T22:22:13.101" v="2334"/>
          <ac:spMkLst>
            <pc:docMk/>
            <pc:sldMk cId="3348784755" sldId="263"/>
            <ac:spMk id="12" creationId="{8A492511-9CDE-C580-BD96-033EC6979EC4}"/>
          </ac:spMkLst>
        </pc:spChg>
        <pc:spChg chg="add del mod ord">
          <ac:chgData name="Shannon Sarah Anne Allagosta (2317186)" userId="S::2317186@student.uwtsd.ac.uk::cad91a1f-c77f-411a-9e69-85ebe3dc22c9" providerId="AD" clId="Web-{5E027074-1569-35EB-CDBF-D5AF3C526E62}" dt="2025-11-14T22:40:46.011" v="2459"/>
          <ac:spMkLst>
            <pc:docMk/>
            <pc:sldMk cId="3348784755" sldId="263"/>
            <ac:spMk id="15" creationId="{CB3FADE9-8EE8-2478-01C5-B9CEADA04624}"/>
          </ac:spMkLst>
        </pc:spChg>
        <pc:picChg chg="add del mod">
          <ac:chgData name="Shannon Sarah Anne Allagosta (2317186)" userId="S::2317186@student.uwtsd.ac.uk::cad91a1f-c77f-411a-9e69-85ebe3dc22c9" providerId="AD" clId="Web-{5E027074-1569-35EB-CDBF-D5AF3C526E62}" dt="2025-11-14T22:22:13.101" v="2335"/>
          <ac:picMkLst>
            <pc:docMk/>
            <pc:sldMk cId="3348784755" sldId="263"/>
            <ac:picMk id="11" creationId="{734700B2-A418-67FB-251E-BB5106810A01}"/>
          </ac:picMkLst>
        </pc:picChg>
        <pc:picChg chg="add mod ord">
          <ac:chgData name="Shannon Sarah Anne Allagosta (2317186)" userId="S::2317186@student.uwtsd.ac.uk::cad91a1f-c77f-411a-9e69-85ebe3dc22c9" providerId="AD" clId="Web-{5E027074-1569-35EB-CDBF-D5AF3C526E62}" dt="2025-11-14T22:42:35.485" v="2483" actId="14100"/>
          <ac:picMkLst>
            <pc:docMk/>
            <pc:sldMk cId="3348784755" sldId="263"/>
            <ac:picMk id="14" creationId="{B926B8AC-E0AB-2B00-93CC-CA3F85623027}"/>
          </ac:picMkLst>
        </pc:picChg>
      </pc:sldChg>
      <pc:sldChg chg="addSp delSp modSp new mod modClrScheme chgLayout">
        <pc:chgData name="Shannon Sarah Anne Allagosta (2317186)" userId="S::2317186@student.uwtsd.ac.uk::cad91a1f-c77f-411a-9e69-85ebe3dc22c9" providerId="AD" clId="Web-{5E027074-1569-35EB-CDBF-D5AF3C526E62}" dt="2025-11-14T22:53:57.829" v="2524"/>
        <pc:sldMkLst>
          <pc:docMk/>
          <pc:sldMk cId="1318402466" sldId="264"/>
        </pc:sldMkLst>
        <pc:spChg chg="mod">
          <ac:chgData name="Shannon Sarah Anne Allagosta (2317186)" userId="S::2317186@student.uwtsd.ac.uk::cad91a1f-c77f-411a-9e69-85ebe3dc22c9" providerId="AD" clId="Web-{5E027074-1569-35EB-CDBF-D5AF3C526E62}" dt="2025-11-14T22:53:37.358" v="2521"/>
          <ac:spMkLst>
            <pc:docMk/>
            <pc:sldMk cId="1318402466" sldId="264"/>
            <ac:spMk id="2" creationId="{9055C148-878A-A70B-1328-AD2F8E2EDC5F}"/>
          </ac:spMkLst>
        </pc:spChg>
        <pc:spChg chg="mod">
          <ac:chgData name="Shannon Sarah Anne Allagosta (2317186)" userId="S::2317186@student.uwtsd.ac.uk::cad91a1f-c77f-411a-9e69-85ebe3dc22c9" providerId="AD" clId="Web-{5E027074-1569-35EB-CDBF-D5AF3C526E62}" dt="2025-11-14T22:53:37.358" v="2521"/>
          <ac:spMkLst>
            <pc:docMk/>
            <pc:sldMk cId="1318402466" sldId="264"/>
            <ac:spMk id="3" creationId="{0F810E6A-A891-2EC9-F628-2952280C64FD}"/>
          </ac:spMkLst>
        </pc:spChg>
        <pc:spChg chg="mod">
          <ac:chgData name="Shannon Sarah Anne Allagosta (2317186)" userId="S::2317186@student.uwtsd.ac.uk::cad91a1f-c77f-411a-9e69-85ebe3dc22c9" providerId="AD" clId="Web-{5E027074-1569-35EB-CDBF-D5AF3C526E62}" dt="2025-11-14T22:36:18.900" v="2436"/>
          <ac:spMkLst>
            <pc:docMk/>
            <pc:sldMk cId="1318402466" sldId="264"/>
            <ac:spMk id="4" creationId="{3E969285-F35B-412B-D4CA-02ECBE3DF10D}"/>
          </ac:spMkLst>
        </pc:spChg>
        <pc:spChg chg="mod">
          <ac:chgData name="Shannon Sarah Anne Allagosta (2317186)" userId="S::2317186@student.uwtsd.ac.uk::cad91a1f-c77f-411a-9e69-85ebe3dc22c9" providerId="AD" clId="Web-{5E027074-1569-35EB-CDBF-D5AF3C526E62}" dt="2025-11-14T22:36:18.900" v="2436"/>
          <ac:spMkLst>
            <pc:docMk/>
            <pc:sldMk cId="1318402466" sldId="264"/>
            <ac:spMk id="5" creationId="{9ED3D72A-35B5-9D9A-C6C3-5AFB17B19958}"/>
          </ac:spMkLst>
        </pc:spChg>
        <pc:spChg chg="mod">
          <ac:chgData name="Shannon Sarah Anne Allagosta (2317186)" userId="S::2317186@student.uwtsd.ac.uk::cad91a1f-c77f-411a-9e69-85ebe3dc22c9" providerId="AD" clId="Web-{5E027074-1569-35EB-CDBF-D5AF3C526E62}" dt="2025-11-14T22:36:18.900" v="2436"/>
          <ac:spMkLst>
            <pc:docMk/>
            <pc:sldMk cId="1318402466" sldId="264"/>
            <ac:spMk id="6" creationId="{A6C0F8B1-AEEA-38F8-7E07-0D9D3B729516}"/>
          </ac:spMkLst>
        </pc:spChg>
        <pc:spChg chg="add del">
          <ac:chgData name="Shannon Sarah Anne Allagosta (2317186)" userId="S::2317186@student.uwtsd.ac.uk::cad91a1f-c77f-411a-9e69-85ebe3dc22c9" providerId="AD" clId="Web-{5E027074-1569-35EB-CDBF-D5AF3C526E62}" dt="2025-11-14T22:27:45.693" v="2400"/>
          <ac:spMkLst>
            <pc:docMk/>
            <pc:sldMk cId="1318402466" sldId="264"/>
            <ac:spMk id="7" creationId="{F35282CA-18D3-AE3F-0D0C-E5ACD3446E89}"/>
          </ac:spMkLst>
        </pc:spChg>
        <pc:spChg chg="add del">
          <ac:chgData name="Shannon Sarah Anne Allagosta (2317186)" userId="S::2317186@student.uwtsd.ac.uk::cad91a1f-c77f-411a-9e69-85ebe3dc22c9" providerId="AD" clId="Web-{5E027074-1569-35EB-CDBF-D5AF3C526E62}" dt="2025-11-14T22:27:45.772" v="2402"/>
          <ac:spMkLst>
            <pc:docMk/>
            <pc:sldMk cId="1318402466" sldId="264"/>
            <ac:spMk id="8" creationId="{C4897658-37AD-4B97-0112-D9B664B33732}"/>
          </ac:spMkLst>
        </pc:spChg>
        <pc:spChg chg="add del">
          <ac:chgData name="Shannon Sarah Anne Allagosta (2317186)" userId="S::2317186@student.uwtsd.ac.uk::cad91a1f-c77f-411a-9e69-85ebe3dc22c9" providerId="AD" clId="Web-{5E027074-1569-35EB-CDBF-D5AF3C526E62}" dt="2025-11-14T22:27:45.912" v="2404"/>
          <ac:spMkLst>
            <pc:docMk/>
            <pc:sldMk cId="1318402466" sldId="264"/>
            <ac:spMk id="9" creationId="{2CFE3FC6-72EE-7C9C-4693-ED63CA483C4E}"/>
          </ac:spMkLst>
        </pc:spChg>
        <pc:spChg chg="add del mod">
          <ac:chgData name="Shannon Sarah Anne Allagosta (2317186)" userId="S::2317186@student.uwtsd.ac.uk::cad91a1f-c77f-411a-9e69-85ebe3dc22c9" providerId="AD" clId="Web-{5E027074-1569-35EB-CDBF-D5AF3C526E62}" dt="2025-11-14T22:29:35.119" v="2412"/>
          <ac:spMkLst>
            <pc:docMk/>
            <pc:sldMk cId="1318402466" sldId="264"/>
            <ac:spMk id="11" creationId="{4CA43500-CB98-F940-6EF2-555C66452F95}"/>
          </ac:spMkLst>
        </pc:spChg>
        <pc:spChg chg="add del mod ord">
          <ac:chgData name="Shannon Sarah Anne Allagosta (2317186)" userId="S::2317186@student.uwtsd.ac.uk::cad91a1f-c77f-411a-9e69-85ebe3dc22c9" providerId="AD" clId="Web-{5E027074-1569-35EB-CDBF-D5AF3C526E62}" dt="2025-11-14T22:39:34.117" v="2445"/>
          <ac:spMkLst>
            <pc:docMk/>
            <pc:sldMk cId="1318402466" sldId="264"/>
            <ac:spMk id="12" creationId="{EFE4B1D4-7BA3-C852-15FC-10A6175B2D13}"/>
          </ac:spMkLst>
        </pc:spChg>
        <pc:spChg chg="add del mod ord">
          <ac:chgData name="Shannon Sarah Anne Allagosta (2317186)" userId="S::2317186@student.uwtsd.ac.uk::cad91a1f-c77f-411a-9e69-85ebe3dc22c9" providerId="AD" clId="Web-{5E027074-1569-35EB-CDBF-D5AF3C526E62}" dt="2025-11-14T22:39:31.617" v="2444"/>
          <ac:spMkLst>
            <pc:docMk/>
            <pc:sldMk cId="1318402466" sldId="264"/>
            <ac:spMk id="15" creationId="{AED43F3A-A346-7D5D-BA2E-1C44624A3404}"/>
          </ac:spMkLst>
        </pc:spChg>
        <pc:spChg chg="add del mod">
          <ac:chgData name="Shannon Sarah Anne Allagosta (2317186)" userId="S::2317186@student.uwtsd.ac.uk::cad91a1f-c77f-411a-9e69-85ebe3dc22c9" providerId="AD" clId="Web-{5E027074-1569-35EB-CDBF-D5AF3C526E62}" dt="2025-11-14T22:39:18.428" v="2442"/>
          <ac:spMkLst>
            <pc:docMk/>
            <pc:sldMk cId="1318402466" sldId="264"/>
            <ac:spMk id="17" creationId="{01EF0CBE-D098-DCF3-B82E-FD3FE931FC65}"/>
          </ac:spMkLst>
        </pc:spChg>
        <pc:spChg chg="add del">
          <ac:chgData name="Shannon Sarah Anne Allagosta (2317186)" userId="S::2317186@student.uwtsd.ac.uk::cad91a1f-c77f-411a-9e69-85ebe3dc22c9" providerId="AD" clId="Web-{5E027074-1569-35EB-CDBF-D5AF3C526E62}" dt="2025-11-14T22:45:59.382" v="2499"/>
          <ac:spMkLst>
            <pc:docMk/>
            <pc:sldMk cId="1318402466" sldId="264"/>
            <ac:spMk id="18" creationId="{7FEB35D1-748A-CE5A-C16B-EAEA26B8DD1F}"/>
          </ac:spMkLst>
        </pc:spChg>
        <pc:spChg chg="add mod ord">
          <ac:chgData name="Shannon Sarah Anne Allagosta (2317186)" userId="S::2317186@student.uwtsd.ac.uk::cad91a1f-c77f-411a-9e69-85ebe3dc22c9" providerId="AD" clId="Web-{5E027074-1569-35EB-CDBF-D5AF3C526E62}" dt="2025-11-14T22:53:37.358" v="2521"/>
          <ac:spMkLst>
            <pc:docMk/>
            <pc:sldMk cId="1318402466" sldId="264"/>
            <ac:spMk id="19" creationId="{1E9B583C-D09C-B949-B31E-41D78AF6D7F7}"/>
          </ac:spMkLst>
        </pc:spChg>
        <pc:spChg chg="add mod ord">
          <ac:chgData name="Shannon Sarah Anne Allagosta (2317186)" userId="S::2317186@student.uwtsd.ac.uk::cad91a1f-c77f-411a-9e69-85ebe3dc22c9" providerId="AD" clId="Web-{5E027074-1569-35EB-CDBF-D5AF3C526E62}" dt="2025-11-14T22:53:37.358" v="2521"/>
          <ac:spMkLst>
            <pc:docMk/>
            <pc:sldMk cId="1318402466" sldId="264"/>
            <ac:spMk id="21" creationId="{6C7B92AE-0950-7E38-DB08-45F062D921AA}"/>
          </ac:spMkLst>
        </pc:spChg>
        <pc:picChg chg="add del mod ord">
          <ac:chgData name="Shannon Sarah Anne Allagosta (2317186)" userId="S::2317186@student.uwtsd.ac.uk::cad91a1f-c77f-411a-9e69-85ebe3dc22c9" providerId="AD" clId="Web-{5E027074-1569-35EB-CDBF-D5AF3C526E62}" dt="2025-11-14T22:36:49.090" v="2437"/>
          <ac:picMkLst>
            <pc:docMk/>
            <pc:sldMk cId="1318402466" sldId="264"/>
            <ac:picMk id="10" creationId="{9143CBB3-50EC-8F59-B39B-68B9C8E5C1B3}"/>
          </ac:picMkLst>
        </pc:picChg>
        <pc:picChg chg="add del mod ord">
          <ac:chgData name="Shannon Sarah Anne Allagosta (2317186)" userId="S::2317186@student.uwtsd.ac.uk::cad91a1f-c77f-411a-9e69-85ebe3dc22c9" providerId="AD" clId="Web-{5E027074-1569-35EB-CDBF-D5AF3C526E62}" dt="2025-11-14T22:39:27.210" v="2443"/>
          <ac:picMkLst>
            <pc:docMk/>
            <pc:sldMk cId="1318402466" sldId="264"/>
            <ac:picMk id="14" creationId="{D64664C2-99BC-FCB1-65EF-71579139A3D1}"/>
          </ac:picMkLst>
        </pc:picChg>
        <pc:picChg chg="add mod ord">
          <ac:chgData name="Shannon Sarah Anne Allagosta (2317186)" userId="S::2317186@student.uwtsd.ac.uk::cad91a1f-c77f-411a-9e69-85ebe3dc22c9" providerId="AD" clId="Web-{5E027074-1569-35EB-CDBF-D5AF3C526E62}" dt="2025-11-14T22:53:57.829" v="2524"/>
          <ac:picMkLst>
            <pc:docMk/>
            <pc:sldMk cId="1318402466" sldId="264"/>
            <ac:picMk id="20" creationId="{2DCF9D5D-322F-089D-A2C0-65DAC3016057}"/>
          </ac:picMkLst>
        </pc:picChg>
      </pc:sldChg>
      <pc:sldMasterChg chg="del delSldLayout">
        <pc:chgData name="Shannon Sarah Anne Allagosta (2317186)" userId="S::2317186@student.uwtsd.ac.uk::cad91a1f-c77f-411a-9e69-85ebe3dc22c9" providerId="AD" clId="Web-{5E027074-1569-35EB-CDBF-D5AF3C526E62}" dt="2025-11-14T12:25:13.148" v="75"/>
        <pc:sldMasterMkLst>
          <pc:docMk/>
          <pc:sldMasterMk cId="2460954070" sldId="2147483660"/>
        </pc:sldMasterMkLst>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2385387890" sldId="2147483661"/>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949138452" sldId="2147483662"/>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2591524520" sldId="2147483663"/>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1203092039" sldId="2147483664"/>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3733172339" sldId="2147483665"/>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3210312558" sldId="2147483666"/>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3146388984" sldId="2147483667"/>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3171841454" sldId="2147483668"/>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1718958274" sldId="2147483669"/>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2202905451" sldId="2147483670"/>
          </pc:sldLayoutMkLst>
        </pc:sldLayoutChg>
        <pc:sldLayoutChg chg="del">
          <pc:chgData name="Shannon Sarah Anne Allagosta (2317186)" userId="S::2317186@student.uwtsd.ac.uk::cad91a1f-c77f-411a-9e69-85ebe3dc22c9" providerId="AD" clId="Web-{5E027074-1569-35EB-CDBF-D5AF3C526E62}" dt="2025-11-14T12:25:13.148" v="75"/>
          <pc:sldLayoutMkLst>
            <pc:docMk/>
            <pc:sldMasterMk cId="2460954070" sldId="2147483660"/>
            <pc:sldLayoutMk cId="3479445657" sldId="214748367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5:19.430" v="76"/>
        <pc:sldMasterMkLst>
          <pc:docMk/>
          <pc:sldMasterMk cId="3364301153" sldId="2147483672"/>
        </pc:sldMasterMkLst>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2372975254" sldId="2147483673"/>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2609984817" sldId="2147483674"/>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2566697659" sldId="2147483675"/>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3939405320" sldId="2147483676"/>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160486450" sldId="2147483677"/>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2743786627" sldId="2147483678"/>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1934327782" sldId="2147483679"/>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3198997730" sldId="2147483680"/>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3830778901" sldId="2147483681"/>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1145218088" sldId="2147483682"/>
          </pc:sldLayoutMkLst>
        </pc:sldLayoutChg>
        <pc:sldLayoutChg chg="add del mod replId">
          <pc:chgData name="Shannon Sarah Anne Allagosta (2317186)" userId="S::2317186@student.uwtsd.ac.uk::cad91a1f-c77f-411a-9e69-85ebe3dc22c9" providerId="AD" clId="Web-{5E027074-1569-35EB-CDBF-D5AF3C526E62}" dt="2025-11-14T12:25:19.430" v="76"/>
          <pc:sldLayoutMkLst>
            <pc:docMk/>
            <pc:sldMasterMk cId="3364301153" sldId="2147483672"/>
            <pc:sldLayoutMk cId="1202955981" sldId="214748368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5:39.430" v="77"/>
        <pc:sldMasterMkLst>
          <pc:docMk/>
          <pc:sldMasterMk cId="813461228" sldId="2147483684"/>
        </pc:sldMasterMkLst>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3630439594" sldId="2147483685"/>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2755799486" sldId="2147483686"/>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3121943801" sldId="2147483687"/>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639719142" sldId="2147483688"/>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2526378965" sldId="2147483689"/>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2447632209" sldId="2147483690"/>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2180461576" sldId="2147483691"/>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3010075495" sldId="2147483692"/>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1016757696" sldId="2147483693"/>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3995971326" sldId="2147483694"/>
          </pc:sldLayoutMkLst>
        </pc:sldLayoutChg>
        <pc:sldLayoutChg chg="add del mod replId">
          <pc:chgData name="Shannon Sarah Anne Allagosta (2317186)" userId="S::2317186@student.uwtsd.ac.uk::cad91a1f-c77f-411a-9e69-85ebe3dc22c9" providerId="AD" clId="Web-{5E027074-1569-35EB-CDBF-D5AF3C526E62}" dt="2025-11-14T12:25:39.430" v="77"/>
          <pc:sldLayoutMkLst>
            <pc:docMk/>
            <pc:sldMasterMk cId="813461228" sldId="2147483684"/>
            <pc:sldLayoutMk cId="1390184651" sldId="214748369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5:42.071" v="78"/>
        <pc:sldMasterMkLst>
          <pc:docMk/>
          <pc:sldMasterMk cId="53923866" sldId="2147483696"/>
        </pc:sldMasterMkLst>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240983185" sldId="2147483697"/>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397443098" sldId="2147483698"/>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324709400" sldId="2147483699"/>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1124914410" sldId="2147483700"/>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1427753897" sldId="2147483701"/>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2625396053" sldId="2147483702"/>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462424237" sldId="2147483703"/>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681697742" sldId="2147483704"/>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1647601902" sldId="2147483705"/>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1303708301" sldId="2147483706"/>
          </pc:sldLayoutMkLst>
        </pc:sldLayoutChg>
        <pc:sldLayoutChg chg="add del mod replId">
          <pc:chgData name="Shannon Sarah Anne Allagosta (2317186)" userId="S::2317186@student.uwtsd.ac.uk::cad91a1f-c77f-411a-9e69-85ebe3dc22c9" providerId="AD" clId="Web-{5E027074-1569-35EB-CDBF-D5AF3C526E62}" dt="2025-11-14T12:25:42.071" v="78"/>
          <pc:sldLayoutMkLst>
            <pc:docMk/>
            <pc:sldMasterMk cId="53923866" sldId="2147483696"/>
            <pc:sldLayoutMk cId="2754167910" sldId="2147483707"/>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07.581" v="130"/>
        <pc:sldMasterMkLst>
          <pc:docMk/>
          <pc:sldMasterMk cId="3964381296" sldId="2147483708"/>
        </pc:sldMasterMkLst>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3872334139" sldId="2147483709"/>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1946809401" sldId="2147483710"/>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1680744393" sldId="2147483711"/>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3638707772" sldId="2147483712"/>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299396988" sldId="2147483713"/>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210542738" sldId="2147483714"/>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331830205" sldId="2147483715"/>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2254258776" sldId="2147483716"/>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2823577071" sldId="2147483717"/>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3704414051" sldId="2147483718"/>
          </pc:sldLayoutMkLst>
        </pc:sldLayoutChg>
        <pc:sldLayoutChg chg="add del mod replId">
          <pc:chgData name="Shannon Sarah Anne Allagosta (2317186)" userId="S::2317186@student.uwtsd.ac.uk::cad91a1f-c77f-411a-9e69-85ebe3dc22c9" providerId="AD" clId="Web-{5E027074-1569-35EB-CDBF-D5AF3C526E62}" dt="2025-11-14T12:28:07.581" v="130"/>
          <pc:sldLayoutMkLst>
            <pc:docMk/>
            <pc:sldMasterMk cId="3964381296" sldId="2147483708"/>
            <pc:sldLayoutMk cId="3943148903" sldId="214748371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32.942" v="136"/>
        <pc:sldMasterMkLst>
          <pc:docMk/>
          <pc:sldMasterMk cId="3989866834" sldId="2147483720"/>
        </pc:sldMasterMkLst>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2237681309" sldId="2147483721"/>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2940600616" sldId="2147483722"/>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922654036" sldId="2147483723"/>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2077216447" sldId="2147483724"/>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407916692" sldId="2147483725"/>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2180720725" sldId="2147483726"/>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437881187" sldId="2147483727"/>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3052573142" sldId="2147483728"/>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3855098190" sldId="2147483729"/>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899013969" sldId="2147483730"/>
          </pc:sldLayoutMkLst>
        </pc:sldLayoutChg>
        <pc:sldLayoutChg chg="add del mod replId">
          <pc:chgData name="Shannon Sarah Anne Allagosta (2317186)" userId="S::2317186@student.uwtsd.ac.uk::cad91a1f-c77f-411a-9e69-85ebe3dc22c9" providerId="AD" clId="Web-{5E027074-1569-35EB-CDBF-D5AF3C526E62}" dt="2025-11-14T12:28:32.942" v="136"/>
          <pc:sldLayoutMkLst>
            <pc:docMk/>
            <pc:sldMasterMk cId="3989866834" sldId="2147483720"/>
            <pc:sldLayoutMk cId="2424842007" sldId="214748373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33.786" v="137"/>
        <pc:sldMasterMkLst>
          <pc:docMk/>
          <pc:sldMasterMk cId="1893028223" sldId="2147483732"/>
        </pc:sldMasterMkLst>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3660658086" sldId="2147483733"/>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1004046014" sldId="2147483734"/>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3130200527" sldId="2147483735"/>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2433193164" sldId="2147483736"/>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3449747759" sldId="2147483737"/>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3214106241" sldId="2147483738"/>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636629939" sldId="2147483739"/>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2582128138" sldId="2147483740"/>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1648808696" sldId="2147483741"/>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3690636753" sldId="2147483742"/>
          </pc:sldLayoutMkLst>
        </pc:sldLayoutChg>
        <pc:sldLayoutChg chg="add del mod replId">
          <pc:chgData name="Shannon Sarah Anne Allagosta (2317186)" userId="S::2317186@student.uwtsd.ac.uk::cad91a1f-c77f-411a-9e69-85ebe3dc22c9" providerId="AD" clId="Web-{5E027074-1569-35EB-CDBF-D5AF3C526E62}" dt="2025-11-14T12:28:33.786" v="137"/>
          <pc:sldLayoutMkLst>
            <pc:docMk/>
            <pc:sldMasterMk cId="1893028223" sldId="2147483732"/>
            <pc:sldLayoutMk cId="2855230006" sldId="214748374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37.255" v="138"/>
        <pc:sldMasterMkLst>
          <pc:docMk/>
          <pc:sldMasterMk cId="1680514810" sldId="2147483744"/>
        </pc:sldMasterMkLst>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1869855146" sldId="2147483745"/>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349562116" sldId="2147483746"/>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1008668946" sldId="2147483747"/>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2880900926" sldId="2147483748"/>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2436897810" sldId="2147483749"/>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2958863959" sldId="2147483750"/>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2633233379" sldId="2147483751"/>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2407370834" sldId="2147483752"/>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703414046" sldId="2147483753"/>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2273852913" sldId="2147483754"/>
          </pc:sldLayoutMkLst>
        </pc:sldLayoutChg>
        <pc:sldLayoutChg chg="add del mod replId">
          <pc:chgData name="Shannon Sarah Anne Allagosta (2317186)" userId="S::2317186@student.uwtsd.ac.uk::cad91a1f-c77f-411a-9e69-85ebe3dc22c9" providerId="AD" clId="Web-{5E027074-1569-35EB-CDBF-D5AF3C526E62}" dt="2025-11-14T12:28:37.255" v="138"/>
          <pc:sldLayoutMkLst>
            <pc:docMk/>
            <pc:sldMasterMk cId="1680514810" sldId="2147483744"/>
            <pc:sldLayoutMk cId="1160684537" sldId="214748375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40.083" v="139"/>
        <pc:sldMasterMkLst>
          <pc:docMk/>
          <pc:sldMasterMk cId="395340478" sldId="2147483756"/>
        </pc:sldMasterMkLst>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3270877150" sldId="2147483757"/>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1046187706" sldId="2147483758"/>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322855628" sldId="2147483759"/>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2196364687" sldId="2147483760"/>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2769620221" sldId="2147483761"/>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1020848971" sldId="2147483762"/>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1997651868" sldId="2147483763"/>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3986867608" sldId="2147483764"/>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1134009844" sldId="2147483765"/>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1543688898" sldId="2147483766"/>
          </pc:sldLayoutMkLst>
        </pc:sldLayoutChg>
        <pc:sldLayoutChg chg="add del mod replId">
          <pc:chgData name="Shannon Sarah Anne Allagosta (2317186)" userId="S::2317186@student.uwtsd.ac.uk::cad91a1f-c77f-411a-9e69-85ebe3dc22c9" providerId="AD" clId="Web-{5E027074-1569-35EB-CDBF-D5AF3C526E62}" dt="2025-11-14T12:28:40.083" v="139"/>
          <pc:sldLayoutMkLst>
            <pc:docMk/>
            <pc:sldMasterMk cId="395340478" sldId="2147483756"/>
            <pc:sldLayoutMk cId="2265703141" sldId="2147483767"/>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46.959" v="140"/>
        <pc:sldMasterMkLst>
          <pc:docMk/>
          <pc:sldMasterMk cId="467373266" sldId="2147483768"/>
        </pc:sldMasterMkLst>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3696131711" sldId="2147483769"/>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385093728" sldId="2147483770"/>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4106573554" sldId="2147483771"/>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2020208291" sldId="2147483772"/>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2245660730" sldId="2147483773"/>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3164776542" sldId="2147483774"/>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3500184115" sldId="2147483775"/>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4006444269" sldId="2147483776"/>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106400776" sldId="2147483777"/>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3061143060" sldId="2147483778"/>
          </pc:sldLayoutMkLst>
        </pc:sldLayoutChg>
        <pc:sldLayoutChg chg="add del mod replId">
          <pc:chgData name="Shannon Sarah Anne Allagosta (2317186)" userId="S::2317186@student.uwtsd.ac.uk::cad91a1f-c77f-411a-9e69-85ebe3dc22c9" providerId="AD" clId="Web-{5E027074-1569-35EB-CDBF-D5AF3C526E62}" dt="2025-11-14T12:28:46.959" v="140"/>
          <pc:sldLayoutMkLst>
            <pc:docMk/>
            <pc:sldMasterMk cId="467373266" sldId="2147483768"/>
            <pc:sldLayoutMk cId="2301313235" sldId="214748377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49.178" v="141"/>
        <pc:sldMasterMkLst>
          <pc:docMk/>
          <pc:sldMasterMk cId="2106880247" sldId="2147483780"/>
        </pc:sldMasterMkLst>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1113368738" sldId="2147483781"/>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2613811433" sldId="2147483782"/>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334612770" sldId="2147483783"/>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11644251" sldId="2147483784"/>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482053312" sldId="2147483785"/>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1256515236" sldId="2147483786"/>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4148754730" sldId="2147483787"/>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2837240312" sldId="2147483788"/>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4221656000" sldId="2147483789"/>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733128042" sldId="2147483790"/>
          </pc:sldLayoutMkLst>
        </pc:sldLayoutChg>
        <pc:sldLayoutChg chg="add del mod replId">
          <pc:chgData name="Shannon Sarah Anne Allagosta (2317186)" userId="S::2317186@student.uwtsd.ac.uk::cad91a1f-c77f-411a-9e69-85ebe3dc22c9" providerId="AD" clId="Web-{5E027074-1569-35EB-CDBF-D5AF3C526E62}" dt="2025-11-14T12:28:49.178" v="141"/>
          <pc:sldLayoutMkLst>
            <pc:docMk/>
            <pc:sldMasterMk cId="2106880247" sldId="2147483780"/>
            <pc:sldLayoutMk cId="2067550016" sldId="214748379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50.537" v="142"/>
        <pc:sldMasterMkLst>
          <pc:docMk/>
          <pc:sldMasterMk cId="3525166284" sldId="2147483792"/>
        </pc:sldMasterMkLst>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3263807537" sldId="2147483793"/>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3664859786" sldId="2147483794"/>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2104789713" sldId="2147483795"/>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1210946985" sldId="2147483796"/>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2526946988" sldId="2147483797"/>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16969057" sldId="2147483798"/>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940370937" sldId="2147483799"/>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2755569733" sldId="2147483800"/>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2368849942" sldId="2147483801"/>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3851577495" sldId="2147483802"/>
          </pc:sldLayoutMkLst>
        </pc:sldLayoutChg>
        <pc:sldLayoutChg chg="add del mod replId">
          <pc:chgData name="Shannon Sarah Anne Allagosta (2317186)" userId="S::2317186@student.uwtsd.ac.uk::cad91a1f-c77f-411a-9e69-85ebe3dc22c9" providerId="AD" clId="Web-{5E027074-1569-35EB-CDBF-D5AF3C526E62}" dt="2025-11-14T12:28:50.537" v="142"/>
          <pc:sldLayoutMkLst>
            <pc:docMk/>
            <pc:sldMasterMk cId="3525166284" sldId="2147483792"/>
            <pc:sldLayoutMk cId="683166449" sldId="214748380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8:56.647" v="143"/>
        <pc:sldMasterMkLst>
          <pc:docMk/>
          <pc:sldMasterMk cId="1902208967" sldId="2147483804"/>
        </pc:sldMasterMkLst>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526505912" sldId="2147483805"/>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430513204" sldId="2147483806"/>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4278886204" sldId="2147483807"/>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249794229" sldId="2147483808"/>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1148699734" sldId="2147483809"/>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1864587234" sldId="2147483810"/>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2935135022" sldId="2147483811"/>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3720478434" sldId="2147483812"/>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11897811" sldId="2147483813"/>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793241873" sldId="2147483814"/>
          </pc:sldLayoutMkLst>
        </pc:sldLayoutChg>
        <pc:sldLayoutChg chg="add del mod replId">
          <pc:chgData name="Shannon Sarah Anne Allagosta (2317186)" userId="S::2317186@student.uwtsd.ac.uk::cad91a1f-c77f-411a-9e69-85ebe3dc22c9" providerId="AD" clId="Web-{5E027074-1569-35EB-CDBF-D5AF3C526E62}" dt="2025-11-14T12:28:56.647" v="143"/>
          <pc:sldLayoutMkLst>
            <pc:docMk/>
            <pc:sldMasterMk cId="1902208967" sldId="2147483804"/>
            <pc:sldLayoutMk cId="3427058582" sldId="214748381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9:04.632" v="144"/>
        <pc:sldMasterMkLst>
          <pc:docMk/>
          <pc:sldMasterMk cId="1338159012" sldId="2147483816"/>
        </pc:sldMasterMkLst>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366344651" sldId="2147483817"/>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1368026693" sldId="2147483818"/>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2511303548" sldId="2147483819"/>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2829015917" sldId="2147483820"/>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3228922616" sldId="2147483821"/>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2497198357" sldId="2147483822"/>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1183732199" sldId="2147483823"/>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1496305846" sldId="2147483824"/>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132611662" sldId="2147483825"/>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217735244" sldId="2147483826"/>
          </pc:sldLayoutMkLst>
        </pc:sldLayoutChg>
        <pc:sldLayoutChg chg="add del mod replId">
          <pc:chgData name="Shannon Sarah Anne Allagosta (2317186)" userId="S::2317186@student.uwtsd.ac.uk::cad91a1f-c77f-411a-9e69-85ebe3dc22c9" providerId="AD" clId="Web-{5E027074-1569-35EB-CDBF-D5AF3C526E62}" dt="2025-11-14T12:29:04.632" v="144"/>
          <pc:sldLayoutMkLst>
            <pc:docMk/>
            <pc:sldMasterMk cId="1338159012" sldId="2147483816"/>
            <pc:sldLayoutMk cId="630492411" sldId="2147483827"/>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9:17.242" v="145"/>
        <pc:sldMasterMkLst>
          <pc:docMk/>
          <pc:sldMasterMk cId="4007846252" sldId="2147483828"/>
        </pc:sldMasterMkLst>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3945864482" sldId="2147483829"/>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3429566324" sldId="2147483830"/>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3376898947" sldId="2147483831"/>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2791176990" sldId="2147483832"/>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2305554213" sldId="2147483833"/>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3959932226" sldId="2147483834"/>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2355641525" sldId="2147483835"/>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2864932484" sldId="2147483836"/>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2798668651" sldId="2147483837"/>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2961798750" sldId="2147483838"/>
          </pc:sldLayoutMkLst>
        </pc:sldLayoutChg>
        <pc:sldLayoutChg chg="add del mod replId">
          <pc:chgData name="Shannon Sarah Anne Allagosta (2317186)" userId="S::2317186@student.uwtsd.ac.uk::cad91a1f-c77f-411a-9e69-85ebe3dc22c9" providerId="AD" clId="Web-{5E027074-1569-35EB-CDBF-D5AF3C526E62}" dt="2025-11-14T12:29:17.242" v="145"/>
          <pc:sldLayoutMkLst>
            <pc:docMk/>
            <pc:sldMasterMk cId="4007846252" sldId="2147483828"/>
            <pc:sldLayoutMk cId="4022652603" sldId="214748383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29:54.604" v="157"/>
        <pc:sldMasterMkLst>
          <pc:docMk/>
          <pc:sldMasterMk cId="3505512993" sldId="2147483840"/>
        </pc:sldMasterMkLst>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2892011217" sldId="2147483841"/>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287852015" sldId="2147483842"/>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2778211179" sldId="2147483843"/>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3177638831" sldId="2147483844"/>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3770779438" sldId="2147483845"/>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2075721508" sldId="2147483846"/>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3793398921" sldId="2147483847"/>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3418632645" sldId="2147483848"/>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1482807101" sldId="2147483849"/>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3330164698" sldId="2147483850"/>
          </pc:sldLayoutMkLst>
        </pc:sldLayoutChg>
        <pc:sldLayoutChg chg="add del mod replId">
          <pc:chgData name="Shannon Sarah Anne Allagosta (2317186)" userId="S::2317186@student.uwtsd.ac.uk::cad91a1f-c77f-411a-9e69-85ebe3dc22c9" providerId="AD" clId="Web-{5E027074-1569-35EB-CDBF-D5AF3C526E62}" dt="2025-11-14T12:29:54.604" v="157"/>
          <pc:sldLayoutMkLst>
            <pc:docMk/>
            <pc:sldMasterMk cId="3505512993" sldId="2147483840"/>
            <pc:sldLayoutMk cId="3076919915" sldId="214748385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0:00.230" v="158"/>
        <pc:sldMasterMkLst>
          <pc:docMk/>
          <pc:sldMasterMk cId="2616920129" sldId="2147483852"/>
        </pc:sldMasterMkLst>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1913856662" sldId="2147483853"/>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4294648623" sldId="2147483854"/>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3369433592" sldId="2147483855"/>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1768335864" sldId="2147483856"/>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1192842928" sldId="2147483857"/>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3144287708" sldId="2147483858"/>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2890724778" sldId="2147483859"/>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3868961861" sldId="2147483860"/>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2420936993" sldId="2147483861"/>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2168488266" sldId="2147483862"/>
          </pc:sldLayoutMkLst>
        </pc:sldLayoutChg>
        <pc:sldLayoutChg chg="add del mod replId">
          <pc:chgData name="Shannon Sarah Anne Allagosta (2317186)" userId="S::2317186@student.uwtsd.ac.uk::cad91a1f-c77f-411a-9e69-85ebe3dc22c9" providerId="AD" clId="Web-{5E027074-1569-35EB-CDBF-D5AF3C526E62}" dt="2025-11-14T12:30:00.230" v="158"/>
          <pc:sldLayoutMkLst>
            <pc:docMk/>
            <pc:sldMasterMk cId="2616920129" sldId="2147483852"/>
            <pc:sldLayoutMk cId="1190209068" sldId="214748386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0:11.668" v="161"/>
        <pc:sldMasterMkLst>
          <pc:docMk/>
          <pc:sldMasterMk cId="3165729876" sldId="2147483864"/>
        </pc:sldMasterMkLst>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2669461509" sldId="2147483865"/>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641300867" sldId="2147483866"/>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3031979880" sldId="2147483867"/>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1958572356" sldId="2147483868"/>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1208200732" sldId="2147483869"/>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1617667454" sldId="2147483870"/>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2229355844" sldId="2147483871"/>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1950007478" sldId="2147483872"/>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2791373860" sldId="2147483873"/>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440398354" sldId="2147483874"/>
          </pc:sldLayoutMkLst>
        </pc:sldLayoutChg>
        <pc:sldLayoutChg chg="add del mod replId">
          <pc:chgData name="Shannon Sarah Anne Allagosta (2317186)" userId="S::2317186@student.uwtsd.ac.uk::cad91a1f-c77f-411a-9e69-85ebe3dc22c9" providerId="AD" clId="Web-{5E027074-1569-35EB-CDBF-D5AF3C526E62}" dt="2025-11-14T12:30:11.668" v="161"/>
          <pc:sldLayoutMkLst>
            <pc:docMk/>
            <pc:sldMasterMk cId="3165729876" sldId="2147483864"/>
            <pc:sldLayoutMk cId="1241677871" sldId="2147483875"/>
          </pc:sldLayoutMkLst>
        </pc:sldLayoutChg>
      </pc:sldMasterChg>
      <pc:sldMasterChg chg="add del addSldLayout delSldLayout">
        <pc:chgData name="Shannon Sarah Anne Allagosta (2317186)" userId="S::2317186@student.uwtsd.ac.uk::cad91a1f-c77f-411a-9e69-85ebe3dc22c9" providerId="AD" clId="Web-{5E027074-1569-35EB-CDBF-D5AF3C526E62}" dt="2025-11-14T12:30:11.543" v="160"/>
        <pc:sldMasterMkLst>
          <pc:docMk/>
          <pc:sldMasterMk cId="3942829362" sldId="2147483951"/>
        </pc:sldMasterMkLst>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2423321854" sldId="2147483940"/>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476160914" sldId="2147483941"/>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461385605" sldId="2147483942"/>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1261388362" sldId="2147483943"/>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3027516447" sldId="2147483944"/>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371437127" sldId="2147483945"/>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2457864569" sldId="2147483946"/>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1650656834" sldId="2147483947"/>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35478248" sldId="2147483948"/>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2449505851" sldId="2147483949"/>
          </pc:sldLayoutMkLst>
        </pc:sldLayoutChg>
        <pc:sldLayoutChg chg="add del">
          <pc:chgData name="Shannon Sarah Anne Allagosta (2317186)" userId="S::2317186@student.uwtsd.ac.uk::cad91a1f-c77f-411a-9e69-85ebe3dc22c9" providerId="AD" clId="Web-{5E027074-1569-35EB-CDBF-D5AF3C526E62}" dt="2025-11-14T12:30:11.543" v="160"/>
          <pc:sldLayoutMkLst>
            <pc:docMk/>
            <pc:sldMasterMk cId="3942829362" sldId="2147483951"/>
            <pc:sldLayoutMk cId="2116089583" sldId="2147483950"/>
          </pc:sldLayoutMkLst>
        </pc:sldLayoutChg>
      </pc:sldMasterChg>
      <pc:sldMasterChg chg="add del addSldLayout delSldLayout">
        <pc:chgData name="Shannon Sarah Anne Allagosta (2317186)" userId="S::2317186@student.uwtsd.ac.uk::cad91a1f-c77f-411a-9e69-85ebe3dc22c9" providerId="AD" clId="Web-{5E027074-1569-35EB-CDBF-D5AF3C526E62}" dt="2025-11-14T12:30:17.309" v="162"/>
        <pc:sldMasterMkLst>
          <pc:docMk/>
          <pc:sldMasterMk cId="336497554" sldId="2147483964"/>
        </pc:sldMasterMkLst>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2322040580" sldId="2147483953"/>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636221787" sldId="2147483954"/>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379415862" sldId="2147483955"/>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2073689528" sldId="2147483956"/>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1247874614" sldId="2147483957"/>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890854837" sldId="2147483958"/>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633467165" sldId="2147483959"/>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2595049885" sldId="2147483960"/>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636501068" sldId="2147483961"/>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1562700813" sldId="2147483962"/>
          </pc:sldLayoutMkLst>
        </pc:sldLayoutChg>
        <pc:sldLayoutChg chg="add del">
          <pc:chgData name="Shannon Sarah Anne Allagosta (2317186)" userId="S::2317186@student.uwtsd.ac.uk::cad91a1f-c77f-411a-9e69-85ebe3dc22c9" providerId="AD" clId="Web-{5E027074-1569-35EB-CDBF-D5AF3C526E62}" dt="2025-11-14T12:30:17.309" v="162"/>
          <pc:sldLayoutMkLst>
            <pc:docMk/>
            <pc:sldMasterMk cId="336497554" sldId="2147483964"/>
            <pc:sldLayoutMk cId="1606607938" sldId="214748396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2:12.252" v="166"/>
        <pc:sldMasterMkLst>
          <pc:docMk/>
          <pc:sldMasterMk cId="2710679442" sldId="2147483965"/>
        </pc:sldMasterMkLst>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268587475" sldId="2147483966"/>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2607154300" sldId="2147483967"/>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1507685638" sldId="2147483968"/>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322025783" sldId="2147483969"/>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2828702861" sldId="2147483970"/>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4194046014" sldId="2147483971"/>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2815469090" sldId="2147483972"/>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2205387063" sldId="2147483973"/>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3781052341" sldId="2147483974"/>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890131168" sldId="2147483975"/>
          </pc:sldLayoutMkLst>
        </pc:sldLayoutChg>
        <pc:sldLayoutChg chg="add del mod replId">
          <pc:chgData name="Shannon Sarah Anne Allagosta (2317186)" userId="S::2317186@student.uwtsd.ac.uk::cad91a1f-c77f-411a-9e69-85ebe3dc22c9" providerId="AD" clId="Web-{5E027074-1569-35EB-CDBF-D5AF3C526E62}" dt="2025-11-14T12:32:12.252" v="166"/>
          <pc:sldLayoutMkLst>
            <pc:docMk/>
            <pc:sldMasterMk cId="2710679442" sldId="2147483965"/>
            <pc:sldLayoutMk cId="3944811367" sldId="2147483976"/>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2:16.580" v="167"/>
        <pc:sldMasterMkLst>
          <pc:docMk/>
          <pc:sldMasterMk cId="1349556077" sldId="2147483977"/>
        </pc:sldMasterMkLst>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2997752628" sldId="2147483978"/>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3874423572" sldId="2147483979"/>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1012903529" sldId="2147483980"/>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3560470286" sldId="2147483981"/>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789041031" sldId="2147483982"/>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2079941359" sldId="2147483983"/>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3033468839" sldId="2147483984"/>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2143124239" sldId="2147483985"/>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1208414941" sldId="2147483986"/>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1479716054" sldId="2147483987"/>
          </pc:sldLayoutMkLst>
        </pc:sldLayoutChg>
        <pc:sldLayoutChg chg="add del mod replId">
          <pc:chgData name="Shannon Sarah Anne Allagosta (2317186)" userId="S::2317186@student.uwtsd.ac.uk::cad91a1f-c77f-411a-9e69-85ebe3dc22c9" providerId="AD" clId="Web-{5E027074-1569-35EB-CDBF-D5AF3C526E62}" dt="2025-11-14T12:32:16.580" v="167"/>
          <pc:sldLayoutMkLst>
            <pc:docMk/>
            <pc:sldMasterMk cId="1349556077" sldId="2147483977"/>
            <pc:sldLayoutMk cId="1086880236" sldId="2147483988"/>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3:59.740" v="175"/>
        <pc:sldMasterMkLst>
          <pc:docMk/>
          <pc:sldMasterMk cId="3644742801" sldId="2147483989"/>
        </pc:sldMasterMkLst>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670477952" sldId="2147483990"/>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4044334106" sldId="2147483991"/>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2243776059" sldId="2147483992"/>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936016648" sldId="2147483993"/>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3872254090" sldId="2147483994"/>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3441929789" sldId="2147483995"/>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1884130896" sldId="2147483996"/>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1454500718" sldId="2147483997"/>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3356481859" sldId="2147483998"/>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2354821181" sldId="2147483999"/>
          </pc:sldLayoutMkLst>
        </pc:sldLayoutChg>
        <pc:sldLayoutChg chg="add del mod replId">
          <pc:chgData name="Shannon Sarah Anne Allagosta (2317186)" userId="S::2317186@student.uwtsd.ac.uk::cad91a1f-c77f-411a-9e69-85ebe3dc22c9" providerId="AD" clId="Web-{5E027074-1569-35EB-CDBF-D5AF3C526E62}" dt="2025-11-14T12:33:59.740" v="175"/>
          <pc:sldLayoutMkLst>
            <pc:docMk/>
            <pc:sldMasterMk cId="3644742801" sldId="2147483989"/>
            <pc:sldLayoutMk cId="1634471016" sldId="2147484000"/>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4:07.100" v="176"/>
        <pc:sldMasterMkLst>
          <pc:docMk/>
          <pc:sldMasterMk cId="3546660844" sldId="2147484001"/>
        </pc:sldMasterMkLst>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298172013" sldId="2147484002"/>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515430528" sldId="2147484003"/>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1776324316" sldId="2147484004"/>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2084632731" sldId="2147484005"/>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2885956006" sldId="2147484006"/>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1780345456" sldId="2147484007"/>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3529178211" sldId="2147484008"/>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2213458967" sldId="2147484009"/>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2031938331" sldId="2147484010"/>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3008055214" sldId="2147484011"/>
          </pc:sldLayoutMkLst>
        </pc:sldLayoutChg>
        <pc:sldLayoutChg chg="add del mod replId">
          <pc:chgData name="Shannon Sarah Anne Allagosta (2317186)" userId="S::2317186@student.uwtsd.ac.uk::cad91a1f-c77f-411a-9e69-85ebe3dc22c9" providerId="AD" clId="Web-{5E027074-1569-35EB-CDBF-D5AF3C526E62}" dt="2025-11-14T12:34:07.100" v="176"/>
          <pc:sldLayoutMkLst>
            <pc:docMk/>
            <pc:sldMasterMk cId="3546660844" sldId="2147484001"/>
            <pc:sldLayoutMk cId="591813966" sldId="2147484012"/>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4:12.335" v="177"/>
        <pc:sldMasterMkLst>
          <pc:docMk/>
          <pc:sldMasterMk cId="3000529825" sldId="2147484013"/>
        </pc:sldMasterMkLst>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1340742006" sldId="2147484014"/>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272849189" sldId="2147484015"/>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988429183" sldId="2147484016"/>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3154835619" sldId="2147484017"/>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1623440603" sldId="2147484018"/>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979481247" sldId="2147484019"/>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463536095" sldId="2147484020"/>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1545329251" sldId="2147484021"/>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911819231" sldId="2147484022"/>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804901825" sldId="2147484023"/>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562993891" sldId="2147484024"/>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573410536" sldId="2147484025"/>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303431509" sldId="2147484026"/>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1447486039" sldId="2147484027"/>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2924400350" sldId="2147484028"/>
          </pc:sldLayoutMkLst>
        </pc:sldLayoutChg>
        <pc:sldLayoutChg chg="add del mod replId">
          <pc:chgData name="Shannon Sarah Anne Allagosta (2317186)" userId="S::2317186@student.uwtsd.ac.uk::cad91a1f-c77f-411a-9e69-85ebe3dc22c9" providerId="AD" clId="Web-{5E027074-1569-35EB-CDBF-D5AF3C526E62}" dt="2025-11-14T12:34:12.335" v="177"/>
          <pc:sldLayoutMkLst>
            <pc:docMk/>
            <pc:sldMasterMk cId="3000529825" sldId="2147484013"/>
            <pc:sldLayoutMk cId="3687832507" sldId="214748402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2:34:16.522" v="178"/>
        <pc:sldMasterMkLst>
          <pc:docMk/>
          <pc:sldMasterMk cId="2857532077" sldId="2147484030"/>
        </pc:sldMasterMkLst>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2651283874" sldId="2147484031"/>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860235860" sldId="2147484032"/>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1740987701" sldId="2147484033"/>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4131466534" sldId="2147484034"/>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1099187219" sldId="2147484035"/>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3492536505" sldId="2147484036"/>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3858188059" sldId="2147484037"/>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3345390189" sldId="2147484038"/>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3686661836" sldId="2147484039"/>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3758230856" sldId="2147484040"/>
          </pc:sldLayoutMkLst>
        </pc:sldLayoutChg>
        <pc:sldLayoutChg chg="add del mod replId">
          <pc:chgData name="Shannon Sarah Anne Allagosta (2317186)" userId="S::2317186@student.uwtsd.ac.uk::cad91a1f-c77f-411a-9e69-85ebe3dc22c9" providerId="AD" clId="Web-{5E027074-1569-35EB-CDBF-D5AF3C526E62}" dt="2025-11-14T12:34:16.522" v="178"/>
          <pc:sldLayoutMkLst>
            <pc:docMk/>
            <pc:sldMasterMk cId="2857532077" sldId="2147484030"/>
            <pc:sldLayoutMk cId="3925994310" sldId="214748404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5:24.463" v="509"/>
        <pc:sldMasterMkLst>
          <pc:docMk/>
          <pc:sldMasterMk cId="3706580093" sldId="2147484042"/>
        </pc:sldMasterMkLst>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1026184979" sldId="2147484043"/>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100316570" sldId="2147484044"/>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3069582376" sldId="2147484045"/>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2392512810" sldId="2147484046"/>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1720388255" sldId="2147484047"/>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2059303539" sldId="2147484048"/>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3443912917" sldId="2147484049"/>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2415374226" sldId="2147484050"/>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1160096389" sldId="2147484051"/>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3471440453" sldId="2147484052"/>
          </pc:sldLayoutMkLst>
        </pc:sldLayoutChg>
        <pc:sldLayoutChg chg="add del mod replId">
          <pc:chgData name="Shannon Sarah Anne Allagosta (2317186)" userId="S::2317186@student.uwtsd.ac.uk::cad91a1f-c77f-411a-9e69-85ebe3dc22c9" providerId="AD" clId="Web-{5E027074-1569-35EB-CDBF-D5AF3C526E62}" dt="2025-11-14T19:15:24.463" v="509"/>
          <pc:sldLayoutMkLst>
            <pc:docMk/>
            <pc:sldMasterMk cId="3706580093" sldId="2147484042"/>
            <pc:sldLayoutMk cId="695520860" sldId="214748405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5:25.666" v="510"/>
        <pc:sldMasterMkLst>
          <pc:docMk/>
          <pc:sldMasterMk cId="1844033643" sldId="2147484054"/>
        </pc:sldMasterMkLst>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344278877" sldId="2147484055"/>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2338851100" sldId="2147484056"/>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2229271954" sldId="2147484057"/>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4236671254" sldId="2147484058"/>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1332979934" sldId="2147484059"/>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1605496157" sldId="2147484060"/>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3395651852" sldId="2147484061"/>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1891895947" sldId="2147484062"/>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1967557042" sldId="2147484063"/>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1460485971" sldId="2147484064"/>
          </pc:sldLayoutMkLst>
        </pc:sldLayoutChg>
        <pc:sldLayoutChg chg="add del mod replId">
          <pc:chgData name="Shannon Sarah Anne Allagosta (2317186)" userId="S::2317186@student.uwtsd.ac.uk::cad91a1f-c77f-411a-9e69-85ebe3dc22c9" providerId="AD" clId="Web-{5E027074-1569-35EB-CDBF-D5AF3C526E62}" dt="2025-11-14T19:15:25.666" v="510"/>
          <pc:sldLayoutMkLst>
            <pc:docMk/>
            <pc:sldMasterMk cId="1844033643" sldId="2147484054"/>
            <pc:sldLayoutMk cId="4168036571" sldId="214748406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5:28.994" v="511"/>
        <pc:sldMasterMkLst>
          <pc:docMk/>
          <pc:sldMasterMk cId="1092551694" sldId="2147484066"/>
        </pc:sldMasterMkLst>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202509823" sldId="2147484067"/>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785642833" sldId="2147484068"/>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375510313" sldId="2147484069"/>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562421410" sldId="2147484070"/>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3944309729" sldId="2147484071"/>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2918190995" sldId="2147484072"/>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967280185" sldId="2147484073"/>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3807412806" sldId="2147484074"/>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3076550026" sldId="2147484075"/>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1414616906" sldId="2147484076"/>
          </pc:sldLayoutMkLst>
        </pc:sldLayoutChg>
        <pc:sldLayoutChg chg="add del mod replId">
          <pc:chgData name="Shannon Sarah Anne Allagosta (2317186)" userId="S::2317186@student.uwtsd.ac.uk::cad91a1f-c77f-411a-9e69-85ebe3dc22c9" providerId="AD" clId="Web-{5E027074-1569-35EB-CDBF-D5AF3C526E62}" dt="2025-11-14T19:15:28.994" v="511"/>
          <pc:sldLayoutMkLst>
            <pc:docMk/>
            <pc:sldMasterMk cId="1092551694" sldId="2147484066"/>
            <pc:sldLayoutMk cId="460862281" sldId="2147484077"/>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5:36.276" v="512"/>
        <pc:sldMasterMkLst>
          <pc:docMk/>
          <pc:sldMasterMk cId="2726942805" sldId="2147484078"/>
        </pc:sldMasterMkLst>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4272455634" sldId="2147484079"/>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674020468" sldId="2147484080"/>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1871981457" sldId="2147484081"/>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756013246" sldId="2147484082"/>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1595669272" sldId="2147484083"/>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1117516700" sldId="2147484084"/>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2588899871" sldId="2147484085"/>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3689774913" sldId="2147484086"/>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3598353307" sldId="2147484087"/>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3054390690" sldId="2147484088"/>
          </pc:sldLayoutMkLst>
        </pc:sldLayoutChg>
        <pc:sldLayoutChg chg="add del mod replId">
          <pc:chgData name="Shannon Sarah Anne Allagosta (2317186)" userId="S::2317186@student.uwtsd.ac.uk::cad91a1f-c77f-411a-9e69-85ebe3dc22c9" providerId="AD" clId="Web-{5E027074-1569-35EB-CDBF-D5AF3C526E62}" dt="2025-11-14T19:15:36.276" v="512"/>
          <pc:sldLayoutMkLst>
            <pc:docMk/>
            <pc:sldMasterMk cId="2726942805" sldId="2147484078"/>
            <pc:sldLayoutMk cId="123965089" sldId="214748408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5:46.792" v="514"/>
        <pc:sldMasterMkLst>
          <pc:docMk/>
          <pc:sldMasterMk cId="2327209900" sldId="2147484090"/>
        </pc:sldMasterMkLst>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4170821220" sldId="2147484091"/>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3455749536" sldId="2147484092"/>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2086935527" sldId="2147484093"/>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3515491973" sldId="2147484094"/>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155465240" sldId="2147484095"/>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2037849599" sldId="2147484096"/>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13907616" sldId="2147484097"/>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813408936" sldId="2147484098"/>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1886169162" sldId="2147484099"/>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3126391410" sldId="2147484100"/>
          </pc:sldLayoutMkLst>
        </pc:sldLayoutChg>
        <pc:sldLayoutChg chg="add del mod replId">
          <pc:chgData name="Shannon Sarah Anne Allagosta (2317186)" userId="S::2317186@student.uwtsd.ac.uk::cad91a1f-c77f-411a-9e69-85ebe3dc22c9" providerId="AD" clId="Web-{5E027074-1569-35EB-CDBF-D5AF3C526E62}" dt="2025-11-14T19:15:46.792" v="514"/>
          <pc:sldLayoutMkLst>
            <pc:docMk/>
            <pc:sldMasterMk cId="2327209900" sldId="2147484090"/>
            <pc:sldLayoutMk cId="2148786203" sldId="214748410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5:59.136" v="515"/>
        <pc:sldMasterMkLst>
          <pc:docMk/>
          <pc:sldMasterMk cId="2880690446" sldId="2147484102"/>
        </pc:sldMasterMkLst>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3672360909" sldId="2147484103"/>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2980384349" sldId="2147484104"/>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1247104301" sldId="2147484105"/>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1547331712" sldId="2147484106"/>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2769287451" sldId="2147484107"/>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1659456723" sldId="2147484108"/>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1331792024" sldId="2147484109"/>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3019661897" sldId="2147484110"/>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1076423763" sldId="2147484111"/>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4156897574" sldId="2147484112"/>
          </pc:sldLayoutMkLst>
        </pc:sldLayoutChg>
        <pc:sldLayoutChg chg="add del mod replId">
          <pc:chgData name="Shannon Sarah Anne Allagosta (2317186)" userId="S::2317186@student.uwtsd.ac.uk::cad91a1f-c77f-411a-9e69-85ebe3dc22c9" providerId="AD" clId="Web-{5E027074-1569-35EB-CDBF-D5AF3C526E62}" dt="2025-11-14T19:15:59.136" v="515"/>
          <pc:sldLayoutMkLst>
            <pc:docMk/>
            <pc:sldMasterMk cId="2880690446" sldId="2147484102"/>
            <pc:sldLayoutMk cId="882711707" sldId="214748411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6:20.637" v="518"/>
        <pc:sldMasterMkLst>
          <pc:docMk/>
          <pc:sldMasterMk cId="4174817777" sldId="2147484114"/>
        </pc:sldMasterMkLst>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2623427695" sldId="2147484115"/>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3102170599" sldId="2147484116"/>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1501637544" sldId="2147484117"/>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1068868807" sldId="2147484118"/>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2648511977" sldId="2147484119"/>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1806441666" sldId="2147484120"/>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4009425682" sldId="2147484121"/>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3630472091" sldId="2147484122"/>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1859071286" sldId="2147484123"/>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1872394323" sldId="2147484124"/>
          </pc:sldLayoutMkLst>
        </pc:sldLayoutChg>
        <pc:sldLayoutChg chg="add del mod replId">
          <pc:chgData name="Shannon Sarah Anne Allagosta (2317186)" userId="S::2317186@student.uwtsd.ac.uk::cad91a1f-c77f-411a-9e69-85ebe3dc22c9" providerId="AD" clId="Web-{5E027074-1569-35EB-CDBF-D5AF3C526E62}" dt="2025-11-14T19:16:20.637" v="518"/>
          <pc:sldLayoutMkLst>
            <pc:docMk/>
            <pc:sldMasterMk cId="4174817777" sldId="2147484114"/>
            <pc:sldLayoutMk cId="1523630908" sldId="214748412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6:28.684" v="519"/>
        <pc:sldMasterMkLst>
          <pc:docMk/>
          <pc:sldMasterMk cId="2224845324" sldId="2147484126"/>
        </pc:sldMasterMkLst>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2441965163" sldId="2147484127"/>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2575079436" sldId="2147484128"/>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2798565823" sldId="2147484129"/>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2129810486" sldId="2147484130"/>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1366413286" sldId="2147484131"/>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2957994229" sldId="2147484132"/>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1334264892" sldId="2147484133"/>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1509595393" sldId="2147484134"/>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3028948711" sldId="2147484135"/>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1255111614" sldId="2147484136"/>
          </pc:sldLayoutMkLst>
        </pc:sldLayoutChg>
        <pc:sldLayoutChg chg="add del mod replId">
          <pc:chgData name="Shannon Sarah Anne Allagosta (2317186)" userId="S::2317186@student.uwtsd.ac.uk::cad91a1f-c77f-411a-9e69-85ebe3dc22c9" providerId="AD" clId="Web-{5E027074-1569-35EB-CDBF-D5AF3C526E62}" dt="2025-11-14T19:16:28.684" v="519"/>
          <pc:sldLayoutMkLst>
            <pc:docMk/>
            <pc:sldMasterMk cId="2224845324" sldId="2147484126"/>
            <pc:sldLayoutMk cId="2524953207" sldId="2147484137"/>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6:36.465" v="520"/>
        <pc:sldMasterMkLst>
          <pc:docMk/>
          <pc:sldMasterMk cId="1532149351" sldId="2147484138"/>
        </pc:sldMasterMkLst>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3301887819" sldId="2147484139"/>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4156436962" sldId="2147484140"/>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2970693038" sldId="2147484141"/>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3039622421" sldId="2147484142"/>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464530919" sldId="2147484143"/>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692413568" sldId="2147484144"/>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1920120122" sldId="2147484145"/>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3917734696" sldId="2147484146"/>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85631536" sldId="2147484147"/>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665201533" sldId="2147484148"/>
          </pc:sldLayoutMkLst>
        </pc:sldLayoutChg>
        <pc:sldLayoutChg chg="add del mod replId">
          <pc:chgData name="Shannon Sarah Anne Allagosta (2317186)" userId="S::2317186@student.uwtsd.ac.uk::cad91a1f-c77f-411a-9e69-85ebe3dc22c9" providerId="AD" clId="Web-{5E027074-1569-35EB-CDBF-D5AF3C526E62}" dt="2025-11-14T19:16:36.465" v="520"/>
          <pc:sldLayoutMkLst>
            <pc:docMk/>
            <pc:sldMasterMk cId="1532149351" sldId="2147484138"/>
            <pc:sldLayoutMk cId="658988114" sldId="214748414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6:46.606" v="521"/>
        <pc:sldMasterMkLst>
          <pc:docMk/>
          <pc:sldMasterMk cId="1885578979" sldId="2147484150"/>
        </pc:sldMasterMkLst>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3463808379" sldId="2147484151"/>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2460852172" sldId="2147484152"/>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1778584080" sldId="2147484153"/>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1295778815" sldId="2147484154"/>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811803467" sldId="2147484155"/>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3683781519" sldId="2147484156"/>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4101349858" sldId="2147484157"/>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3013704275" sldId="2147484158"/>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272179901" sldId="2147484159"/>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523766787" sldId="2147484160"/>
          </pc:sldLayoutMkLst>
        </pc:sldLayoutChg>
        <pc:sldLayoutChg chg="add del mod replId">
          <pc:chgData name="Shannon Sarah Anne Allagosta (2317186)" userId="S::2317186@student.uwtsd.ac.uk::cad91a1f-c77f-411a-9e69-85ebe3dc22c9" providerId="AD" clId="Web-{5E027074-1569-35EB-CDBF-D5AF3C526E62}" dt="2025-11-14T19:16:46.606" v="521"/>
          <pc:sldLayoutMkLst>
            <pc:docMk/>
            <pc:sldMasterMk cId="1885578979" sldId="2147484150"/>
            <pc:sldLayoutMk cId="965106107" sldId="214748416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6:49.200" v="522"/>
        <pc:sldMasterMkLst>
          <pc:docMk/>
          <pc:sldMasterMk cId="739711492" sldId="2147484162"/>
        </pc:sldMasterMkLst>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303535041" sldId="2147484163"/>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2307407035" sldId="2147484164"/>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3177963871" sldId="2147484165"/>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155431190" sldId="2147484166"/>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1622086143" sldId="2147484167"/>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2509112112" sldId="2147484168"/>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3471543125" sldId="2147484169"/>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2128329039" sldId="2147484170"/>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3718954541" sldId="2147484171"/>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2131601064" sldId="2147484172"/>
          </pc:sldLayoutMkLst>
        </pc:sldLayoutChg>
        <pc:sldLayoutChg chg="add del mod replId">
          <pc:chgData name="Shannon Sarah Anne Allagosta (2317186)" userId="S::2317186@student.uwtsd.ac.uk::cad91a1f-c77f-411a-9e69-85ebe3dc22c9" providerId="AD" clId="Web-{5E027074-1569-35EB-CDBF-D5AF3C526E62}" dt="2025-11-14T19:16:49.200" v="522"/>
          <pc:sldLayoutMkLst>
            <pc:docMk/>
            <pc:sldMasterMk cId="739711492" sldId="2147484162"/>
            <pc:sldLayoutMk cId="2224310065" sldId="214748417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7:01.903" v="523"/>
        <pc:sldMasterMkLst>
          <pc:docMk/>
          <pc:sldMasterMk cId="1934528533" sldId="2147484174"/>
        </pc:sldMasterMkLst>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3871963570" sldId="2147484175"/>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712688435" sldId="2147484176"/>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243940187" sldId="2147484177"/>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623598437" sldId="2147484178"/>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2246616409" sldId="2147484179"/>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1252813979" sldId="2147484180"/>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150298791" sldId="2147484181"/>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1666481504" sldId="2147484182"/>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806834079" sldId="2147484183"/>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3330720370" sldId="2147484184"/>
          </pc:sldLayoutMkLst>
        </pc:sldLayoutChg>
        <pc:sldLayoutChg chg="add del mod replId">
          <pc:chgData name="Shannon Sarah Anne Allagosta (2317186)" userId="S::2317186@student.uwtsd.ac.uk::cad91a1f-c77f-411a-9e69-85ebe3dc22c9" providerId="AD" clId="Web-{5E027074-1569-35EB-CDBF-D5AF3C526E62}" dt="2025-11-14T19:17:01.903" v="523"/>
          <pc:sldLayoutMkLst>
            <pc:docMk/>
            <pc:sldMasterMk cId="1934528533" sldId="2147484174"/>
            <pc:sldLayoutMk cId="1935722849" sldId="214748418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7:15.701" v="524"/>
        <pc:sldMasterMkLst>
          <pc:docMk/>
          <pc:sldMasterMk cId="777304229" sldId="2147484186"/>
        </pc:sldMasterMkLst>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3368573178" sldId="2147484187"/>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3167180783" sldId="2147484188"/>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778024522" sldId="2147484189"/>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2065371719" sldId="2147484190"/>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2020378719" sldId="2147484191"/>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3543219729" sldId="2147484192"/>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3893839907" sldId="2147484193"/>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4228541637" sldId="2147484194"/>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4257601549" sldId="2147484195"/>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296803096" sldId="2147484196"/>
          </pc:sldLayoutMkLst>
        </pc:sldLayoutChg>
        <pc:sldLayoutChg chg="add del mod replId">
          <pc:chgData name="Shannon Sarah Anne Allagosta (2317186)" userId="S::2317186@student.uwtsd.ac.uk::cad91a1f-c77f-411a-9e69-85ebe3dc22c9" providerId="AD" clId="Web-{5E027074-1569-35EB-CDBF-D5AF3C526E62}" dt="2025-11-14T19:17:15.701" v="524"/>
          <pc:sldLayoutMkLst>
            <pc:docMk/>
            <pc:sldMasterMk cId="777304229" sldId="2147484186"/>
            <pc:sldLayoutMk cId="1683445536" sldId="2147484197"/>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17:47.670" v="525"/>
        <pc:sldMasterMkLst>
          <pc:docMk/>
          <pc:sldMasterMk cId="310116916" sldId="2147484198"/>
        </pc:sldMasterMkLst>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3936816660" sldId="2147484199"/>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2088768374" sldId="2147484200"/>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2858603687" sldId="2147484201"/>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1393585889" sldId="2147484202"/>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191922876" sldId="2147484203"/>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3027366197" sldId="2147484204"/>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1493738140" sldId="2147484205"/>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657560266" sldId="2147484206"/>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4266508366" sldId="2147484207"/>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311741947" sldId="2147484208"/>
          </pc:sldLayoutMkLst>
        </pc:sldLayoutChg>
        <pc:sldLayoutChg chg="add del mod replId">
          <pc:chgData name="Shannon Sarah Anne Allagosta (2317186)" userId="S::2317186@student.uwtsd.ac.uk::cad91a1f-c77f-411a-9e69-85ebe3dc22c9" providerId="AD" clId="Web-{5E027074-1569-35EB-CDBF-D5AF3C526E62}" dt="2025-11-14T19:17:47.670" v="525"/>
          <pc:sldLayoutMkLst>
            <pc:docMk/>
            <pc:sldMasterMk cId="310116916" sldId="2147484198"/>
            <pc:sldLayoutMk cId="1483644881" sldId="214748420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21:35.638" v="527"/>
        <pc:sldMasterMkLst>
          <pc:docMk/>
          <pc:sldMasterMk cId="1707348806" sldId="2147484210"/>
        </pc:sldMasterMkLst>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3500257201" sldId="2147484211"/>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3384830435" sldId="2147484212"/>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2032223896" sldId="2147484213"/>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351794717" sldId="2147484214"/>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2625746495" sldId="2147484215"/>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320607600" sldId="2147484216"/>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687261953" sldId="2147484217"/>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2499593246" sldId="2147484218"/>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1114489204" sldId="2147484219"/>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2601163255" sldId="2147484220"/>
          </pc:sldLayoutMkLst>
        </pc:sldLayoutChg>
        <pc:sldLayoutChg chg="add del mod replId">
          <pc:chgData name="Shannon Sarah Anne Allagosta (2317186)" userId="S::2317186@student.uwtsd.ac.uk::cad91a1f-c77f-411a-9e69-85ebe3dc22c9" providerId="AD" clId="Web-{5E027074-1569-35EB-CDBF-D5AF3C526E62}" dt="2025-11-14T19:21:35.638" v="527"/>
          <pc:sldLayoutMkLst>
            <pc:docMk/>
            <pc:sldMasterMk cId="1707348806" sldId="2147484210"/>
            <pc:sldLayoutMk cId="2698406442" sldId="214748422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21:39.998" v="528"/>
        <pc:sldMasterMkLst>
          <pc:docMk/>
          <pc:sldMasterMk cId="3311593051" sldId="2147484222"/>
        </pc:sldMasterMkLst>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3316415032" sldId="2147484223"/>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1744277938" sldId="2147484224"/>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918770338" sldId="2147484225"/>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1510070196" sldId="2147484226"/>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3836438820" sldId="2147484227"/>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915567360" sldId="2147484228"/>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1112684431" sldId="2147484229"/>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879435505" sldId="2147484230"/>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3714145654" sldId="2147484231"/>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2626764524" sldId="2147484232"/>
          </pc:sldLayoutMkLst>
        </pc:sldLayoutChg>
        <pc:sldLayoutChg chg="add del mod replId">
          <pc:chgData name="Shannon Sarah Anne Allagosta (2317186)" userId="S::2317186@student.uwtsd.ac.uk::cad91a1f-c77f-411a-9e69-85ebe3dc22c9" providerId="AD" clId="Web-{5E027074-1569-35EB-CDBF-D5AF3C526E62}" dt="2025-11-14T19:21:39.998" v="528"/>
          <pc:sldLayoutMkLst>
            <pc:docMk/>
            <pc:sldMasterMk cId="3311593051" sldId="2147484222"/>
            <pc:sldLayoutMk cId="3483116722" sldId="214748423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21:43.248" v="529"/>
        <pc:sldMasterMkLst>
          <pc:docMk/>
          <pc:sldMasterMk cId="1195399050" sldId="2147484234"/>
        </pc:sldMasterMkLst>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2327408239" sldId="2147484235"/>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3020219236" sldId="2147484236"/>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102519875" sldId="2147484237"/>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3210372934" sldId="2147484238"/>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2606176689" sldId="2147484239"/>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3057375727" sldId="2147484240"/>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1633004872" sldId="2147484241"/>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158023282" sldId="2147484242"/>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1003526788" sldId="2147484243"/>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1520329093" sldId="2147484244"/>
          </pc:sldLayoutMkLst>
        </pc:sldLayoutChg>
        <pc:sldLayoutChg chg="add del mod replId">
          <pc:chgData name="Shannon Sarah Anne Allagosta (2317186)" userId="S::2317186@student.uwtsd.ac.uk::cad91a1f-c77f-411a-9e69-85ebe3dc22c9" providerId="AD" clId="Web-{5E027074-1569-35EB-CDBF-D5AF3C526E62}" dt="2025-11-14T19:21:43.248" v="529"/>
          <pc:sldLayoutMkLst>
            <pc:docMk/>
            <pc:sldMasterMk cId="1195399050" sldId="2147484234"/>
            <pc:sldLayoutMk cId="3961831858" sldId="214748424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21:45.326" v="530"/>
        <pc:sldMasterMkLst>
          <pc:docMk/>
          <pc:sldMasterMk cId="4221147489" sldId="2147484246"/>
        </pc:sldMasterMkLst>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2396810961" sldId="2147484247"/>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746974292" sldId="2147484248"/>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2518556374" sldId="2147484249"/>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4023844668" sldId="2147484250"/>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224834714" sldId="2147484251"/>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3143121066" sldId="2147484252"/>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973807762" sldId="2147484253"/>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2718255316" sldId="2147484254"/>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1339822179" sldId="2147484255"/>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4051725709" sldId="2147484256"/>
          </pc:sldLayoutMkLst>
        </pc:sldLayoutChg>
        <pc:sldLayoutChg chg="add del mod replId">
          <pc:chgData name="Shannon Sarah Anne Allagosta (2317186)" userId="S::2317186@student.uwtsd.ac.uk::cad91a1f-c77f-411a-9e69-85ebe3dc22c9" providerId="AD" clId="Web-{5E027074-1569-35EB-CDBF-D5AF3C526E62}" dt="2025-11-14T19:21:45.326" v="530"/>
          <pc:sldLayoutMkLst>
            <pc:docMk/>
            <pc:sldMasterMk cId="4221147489" sldId="2147484246"/>
            <pc:sldLayoutMk cId="3338282833" sldId="2147484257"/>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19:22:48.004" v="573"/>
        <pc:sldMasterMkLst>
          <pc:docMk/>
          <pc:sldMasterMk cId="4251527832" sldId="2147484258"/>
        </pc:sldMasterMkLst>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266070325" sldId="2147484259"/>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4011816762" sldId="2147484260"/>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124566086" sldId="2147484261"/>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4207556822" sldId="2147484262"/>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1088402186" sldId="2147484263"/>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853399960" sldId="2147484264"/>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132992975" sldId="2147484265"/>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1829929306" sldId="2147484266"/>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3171073248" sldId="2147484267"/>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751858053" sldId="2147484268"/>
          </pc:sldLayoutMkLst>
        </pc:sldLayoutChg>
        <pc:sldLayoutChg chg="add del mod replId">
          <pc:chgData name="Shannon Sarah Anne Allagosta (2317186)" userId="S::2317186@student.uwtsd.ac.uk::cad91a1f-c77f-411a-9e69-85ebe3dc22c9" providerId="AD" clId="Web-{5E027074-1569-35EB-CDBF-D5AF3C526E62}" dt="2025-11-14T19:22:48.004" v="573"/>
          <pc:sldLayoutMkLst>
            <pc:docMk/>
            <pc:sldMasterMk cId="4251527832" sldId="2147484258"/>
            <pc:sldLayoutMk cId="338102493" sldId="2147484269"/>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20:12:47.510" v="756"/>
        <pc:sldMasterMkLst>
          <pc:docMk/>
          <pc:sldMasterMk cId="2383585388" sldId="2147484270"/>
        </pc:sldMasterMkLst>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2829141643" sldId="2147484271"/>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3546272049" sldId="2147484272"/>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1989811054" sldId="2147484273"/>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3494209149" sldId="2147484274"/>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301231871" sldId="2147484275"/>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92690916" sldId="2147484276"/>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4102012144" sldId="2147484277"/>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2195915802" sldId="2147484278"/>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1810776944" sldId="2147484279"/>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1183084695" sldId="2147484280"/>
          </pc:sldLayoutMkLst>
        </pc:sldLayoutChg>
        <pc:sldLayoutChg chg="add del mod replId">
          <pc:chgData name="Shannon Sarah Anne Allagosta (2317186)" userId="S::2317186@student.uwtsd.ac.uk::cad91a1f-c77f-411a-9e69-85ebe3dc22c9" providerId="AD" clId="Web-{5E027074-1569-35EB-CDBF-D5AF3C526E62}" dt="2025-11-14T20:12:47.510" v="756"/>
          <pc:sldLayoutMkLst>
            <pc:docMk/>
            <pc:sldMasterMk cId="2383585388" sldId="2147484270"/>
            <pc:sldLayoutMk cId="856455826" sldId="2147484281"/>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20:12:56.182" v="757"/>
        <pc:sldMasterMkLst>
          <pc:docMk/>
          <pc:sldMasterMk cId="2400614365" sldId="2147484282"/>
        </pc:sldMasterMkLst>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2697828174" sldId="2147484283"/>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1662222889" sldId="2147484284"/>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1518720916" sldId="2147484285"/>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4170839879" sldId="2147484286"/>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3940878702" sldId="2147484287"/>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3187237021" sldId="2147484288"/>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3951748050" sldId="2147484289"/>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2769422938" sldId="2147484290"/>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1621456033" sldId="2147484291"/>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810457438" sldId="2147484292"/>
          </pc:sldLayoutMkLst>
        </pc:sldLayoutChg>
        <pc:sldLayoutChg chg="add del mod replId">
          <pc:chgData name="Shannon Sarah Anne Allagosta (2317186)" userId="S::2317186@student.uwtsd.ac.uk::cad91a1f-c77f-411a-9e69-85ebe3dc22c9" providerId="AD" clId="Web-{5E027074-1569-35EB-CDBF-D5AF3C526E62}" dt="2025-11-14T20:12:56.182" v="757"/>
          <pc:sldLayoutMkLst>
            <pc:docMk/>
            <pc:sldMasterMk cId="2400614365" sldId="2147484282"/>
            <pc:sldLayoutMk cId="745054253" sldId="2147484293"/>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20:42:25.060" v="1154"/>
        <pc:sldMasterMkLst>
          <pc:docMk/>
          <pc:sldMasterMk cId="3824530958" sldId="2147484294"/>
        </pc:sldMasterMkLst>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3781521006" sldId="2147484295"/>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989596537" sldId="2147484296"/>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622523686" sldId="2147484297"/>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2305641197" sldId="2147484298"/>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3111080506" sldId="2147484299"/>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3718677575" sldId="2147484300"/>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1236497173" sldId="2147484301"/>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2591347977" sldId="2147484302"/>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2056055587" sldId="2147484303"/>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1846406900" sldId="2147484304"/>
          </pc:sldLayoutMkLst>
        </pc:sldLayoutChg>
        <pc:sldLayoutChg chg="add del mod replId">
          <pc:chgData name="Shannon Sarah Anne Allagosta (2317186)" userId="S::2317186@student.uwtsd.ac.uk::cad91a1f-c77f-411a-9e69-85ebe3dc22c9" providerId="AD" clId="Web-{5E027074-1569-35EB-CDBF-D5AF3C526E62}" dt="2025-11-14T20:42:25.060" v="1154"/>
          <pc:sldLayoutMkLst>
            <pc:docMk/>
            <pc:sldMasterMk cId="3824530958" sldId="2147484294"/>
            <pc:sldLayoutMk cId="1198704990" sldId="2147484305"/>
          </pc:sldLayoutMkLst>
        </pc:sldLayoutChg>
      </pc:sldMasterChg>
      <pc:sldMasterChg chg="add del addSldLayout delSldLayout modSldLayout">
        <pc:chgData name="Shannon Sarah Anne Allagosta (2317186)" userId="S::2317186@student.uwtsd.ac.uk::cad91a1f-c77f-411a-9e69-85ebe3dc22c9" providerId="AD" clId="Web-{5E027074-1569-35EB-CDBF-D5AF3C526E62}" dt="2025-11-14T20:42:27.076" v="1155"/>
        <pc:sldMasterMkLst>
          <pc:docMk/>
          <pc:sldMasterMk cId="1896859309" sldId="2147484306"/>
        </pc:sldMasterMkLst>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1550539714" sldId="2147484307"/>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3833250803" sldId="2147484308"/>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3150395804" sldId="2147484309"/>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1741344174" sldId="2147484310"/>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324640569" sldId="2147484311"/>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3369920041" sldId="2147484312"/>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4080255272" sldId="2147484313"/>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1148112684" sldId="2147484314"/>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4142196836" sldId="2147484315"/>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3185402808" sldId="2147484316"/>
          </pc:sldLayoutMkLst>
        </pc:sldLayoutChg>
        <pc:sldLayoutChg chg="add del mod replId">
          <pc:chgData name="Shannon Sarah Anne Allagosta (2317186)" userId="S::2317186@student.uwtsd.ac.uk::cad91a1f-c77f-411a-9e69-85ebe3dc22c9" providerId="AD" clId="Web-{5E027074-1569-35EB-CDBF-D5AF3C526E62}" dt="2025-11-14T20:42:27.076" v="1155"/>
          <pc:sldLayoutMkLst>
            <pc:docMk/>
            <pc:sldMasterMk cId="1896859309" sldId="2147484306"/>
            <pc:sldLayoutMk cId="53737862" sldId="2147484317"/>
          </pc:sldLayoutMkLst>
        </pc:sldLayoutChg>
      </pc:sldMasterChg>
      <pc:sldMasterChg chg="add addSldLayout modSldLayout">
        <pc:chgData name="Shannon Sarah Anne Allagosta (2317186)" userId="S::2317186@student.uwtsd.ac.uk::cad91a1f-c77f-411a-9e69-85ebe3dc22c9" providerId="AD" clId="Web-{5E027074-1569-35EB-CDBF-D5AF3C526E62}" dt="2025-11-14T20:42:27.076" v="1155"/>
        <pc:sldMasterMkLst>
          <pc:docMk/>
          <pc:sldMasterMk cId="2104728545" sldId="2147484318"/>
        </pc:sldMasterMkLst>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3577244352" sldId="2147484319"/>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3759939018" sldId="2147484320"/>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1650635719" sldId="2147484321"/>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1904633113" sldId="2147484322"/>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3858782088" sldId="2147484323"/>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2921339328" sldId="2147484324"/>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3938751395" sldId="2147484325"/>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3601265161" sldId="2147484326"/>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1702918910" sldId="2147484327"/>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2043175073" sldId="2147484328"/>
          </pc:sldLayoutMkLst>
        </pc:sldLayoutChg>
        <pc:sldLayoutChg chg="add mod replId">
          <pc:chgData name="Shannon Sarah Anne Allagosta (2317186)" userId="S::2317186@student.uwtsd.ac.uk::cad91a1f-c77f-411a-9e69-85ebe3dc22c9" providerId="AD" clId="Web-{5E027074-1569-35EB-CDBF-D5AF3C526E62}" dt="2025-11-14T20:42:27.076" v="1155"/>
          <pc:sldLayoutMkLst>
            <pc:docMk/>
            <pc:sldMasterMk cId="2104728545" sldId="2147484318"/>
            <pc:sldLayoutMk cId="1351947732" sldId="2147484329"/>
          </pc:sldLayoutMkLst>
        </pc:sldLayoutChg>
      </pc:sldMasterChg>
    </pc:docChg>
  </pc:docChgLst>
  <pc:docChgLst>
    <pc:chgData name="Shannon Sarah Anne Allagosta (2317186)" userId="S::2317186@student.uwtsd.ac.uk::cad91a1f-c77f-411a-9e69-85ebe3dc22c9" providerId="AD" clId="Web-{B1B86CCB-821F-46BD-85E3-D772BEB148AF}"/>
    <pc:docChg chg="mod addSld modSld addMainMaster delMainMaster">
      <pc:chgData name="Shannon Sarah Anne Allagosta (2317186)" userId="S::2317186@student.uwtsd.ac.uk::cad91a1f-c77f-411a-9e69-85ebe3dc22c9" providerId="AD" clId="Web-{B1B86CCB-821F-46BD-85E3-D772BEB148AF}" dt="2025-11-14T23:45:48.979" v="766"/>
      <pc:docMkLst>
        <pc:docMk/>
      </pc:docMkLst>
      <pc:sldChg chg="addSp modSp mod setBg modClrScheme chgLayout">
        <pc:chgData name="Shannon Sarah Anne Allagosta (2317186)" userId="S::2317186@student.uwtsd.ac.uk::cad91a1f-c77f-411a-9e69-85ebe3dc22c9" providerId="AD" clId="Web-{B1B86CCB-821F-46BD-85E3-D772BEB148AF}" dt="2025-11-14T23:43:03.739" v="746" actId="20577"/>
        <pc:sldMkLst>
          <pc:docMk/>
          <pc:sldMk cId="109857222" sldId="256"/>
        </pc:sldMkLst>
        <pc:spChg chg="mod ord">
          <ac:chgData name="Shannon Sarah Anne Allagosta (2317186)" userId="S::2317186@student.uwtsd.ac.uk::cad91a1f-c77f-411a-9e69-85ebe3dc22c9" providerId="AD" clId="Web-{B1B86CCB-821F-46BD-85E3-D772BEB148AF}" dt="2025-11-14T23:43:03.739" v="746" actId="20577"/>
          <ac:spMkLst>
            <pc:docMk/>
            <pc:sldMk cId="109857222" sldId="256"/>
            <ac:spMk id="2" creationId="{00000000-0000-0000-0000-000000000000}"/>
          </ac:spMkLst>
        </pc:spChg>
        <pc:spChg chg="mod ord">
          <ac:chgData name="Shannon Sarah Anne Allagosta (2317186)" userId="S::2317186@student.uwtsd.ac.uk::cad91a1f-c77f-411a-9e69-85ebe3dc22c9" providerId="AD" clId="Web-{B1B86CCB-821F-46BD-85E3-D772BEB148AF}" dt="2025-11-14T23:42:49.597" v="742"/>
          <ac:spMkLst>
            <pc:docMk/>
            <pc:sldMk cId="109857222" sldId="256"/>
            <ac:spMk id="9" creationId="{F35A0A41-6FC5-5D09-696E-86183FE2E23D}"/>
          </ac:spMkLst>
        </pc:spChg>
        <pc:spChg chg="mod ord">
          <ac:chgData name="Shannon Sarah Anne Allagosta (2317186)" userId="S::2317186@student.uwtsd.ac.uk::cad91a1f-c77f-411a-9e69-85ebe3dc22c9" providerId="AD" clId="Web-{B1B86CCB-821F-46BD-85E3-D772BEB148AF}" dt="2025-11-14T23:42:49.597" v="742"/>
          <ac:spMkLst>
            <pc:docMk/>
            <pc:sldMk cId="109857222" sldId="256"/>
            <ac:spMk id="13" creationId="{5FF78605-FDFE-E3E0-598A-FF4F4F716A77}"/>
          </ac:spMkLst>
        </pc:spChg>
        <pc:spChg chg="mod ord">
          <ac:chgData name="Shannon Sarah Anne Allagosta (2317186)" userId="S::2317186@student.uwtsd.ac.uk::cad91a1f-c77f-411a-9e69-85ebe3dc22c9" providerId="AD" clId="Web-{B1B86CCB-821F-46BD-85E3-D772BEB148AF}" dt="2025-11-14T23:42:59.457" v="745" actId="20577"/>
          <ac:spMkLst>
            <pc:docMk/>
            <pc:sldMk cId="109857222" sldId="256"/>
            <ac:spMk id="38" creationId="{4CB9F8E9-76E6-7513-56A5-49D3721181D9}"/>
          </ac:spMkLst>
        </pc:spChg>
        <pc:spChg chg="mod ord">
          <ac:chgData name="Shannon Sarah Anne Allagosta (2317186)" userId="S::2317186@student.uwtsd.ac.uk::cad91a1f-c77f-411a-9e69-85ebe3dc22c9" providerId="AD" clId="Web-{B1B86CCB-821F-46BD-85E3-D772BEB148AF}" dt="2025-11-14T23:42:49.597" v="742"/>
          <ac:spMkLst>
            <pc:docMk/>
            <pc:sldMk cId="109857222" sldId="256"/>
            <ac:spMk id="39" creationId="{DD1AB7AC-D37B-055B-0C3F-D7985A1FFB3A}"/>
          </ac:spMkLst>
        </pc:spChg>
        <pc:spChg chg="add">
          <ac:chgData name="Shannon Sarah Anne Allagosta (2317186)" userId="S::2317186@student.uwtsd.ac.uk::cad91a1f-c77f-411a-9e69-85ebe3dc22c9" providerId="AD" clId="Web-{B1B86CCB-821F-46BD-85E3-D772BEB148AF}" dt="2025-11-14T23:42:49.597" v="742"/>
          <ac:spMkLst>
            <pc:docMk/>
            <pc:sldMk cId="109857222" sldId="256"/>
            <ac:spMk id="60" creationId="{DD7EED39-224E-4230-8FD1-B1E1AF6C6E36}"/>
          </ac:spMkLst>
        </pc:spChg>
        <pc:grpChg chg="add">
          <ac:chgData name="Shannon Sarah Anne Allagosta (2317186)" userId="S::2317186@student.uwtsd.ac.uk::cad91a1f-c77f-411a-9e69-85ebe3dc22c9" providerId="AD" clId="Web-{B1B86CCB-821F-46BD-85E3-D772BEB148AF}" dt="2025-11-14T23:42:49.597" v="742"/>
          <ac:grpSpMkLst>
            <pc:docMk/>
            <pc:sldMk cId="109857222" sldId="256"/>
            <ac:grpSpMk id="44" creationId="{260ACC13-B825-49F3-93DE-C8B8F2FA37A1}"/>
          </ac:grpSpMkLst>
        </pc:grpChg>
        <pc:grpChg chg="add">
          <ac:chgData name="Shannon Sarah Anne Allagosta (2317186)" userId="S::2317186@student.uwtsd.ac.uk::cad91a1f-c77f-411a-9e69-85ebe3dc22c9" providerId="AD" clId="Web-{B1B86CCB-821F-46BD-85E3-D772BEB148AF}" dt="2025-11-14T23:42:49.597" v="742"/>
          <ac:grpSpMkLst>
            <pc:docMk/>
            <pc:sldMk cId="109857222" sldId="256"/>
            <ac:grpSpMk id="52" creationId="{A2E861A3-F23C-46B8-A38A-4A22E453D993}"/>
          </ac:grpSpMkLst>
        </pc:grpChg>
        <pc:picChg chg="mod">
          <ac:chgData name="Shannon Sarah Anne Allagosta (2317186)" userId="S::2317186@student.uwtsd.ac.uk::cad91a1f-c77f-411a-9e69-85ebe3dc22c9" providerId="AD" clId="Web-{B1B86CCB-821F-46BD-85E3-D772BEB148AF}" dt="2025-11-14T23:42:49.597" v="742"/>
          <ac:picMkLst>
            <pc:docMk/>
            <pc:sldMk cId="109857222" sldId="256"/>
            <ac:picMk id="8" creationId="{8CCC3AF6-814C-7052-CA75-4F64EA44BD3D}"/>
          </ac:picMkLst>
        </pc:picChg>
      </pc:sldChg>
      <pc:sldChg chg="addSp delSp modSp mod setBg modClrScheme chgLayout">
        <pc:chgData name="Shannon Sarah Anne Allagosta (2317186)" userId="S::2317186@student.uwtsd.ac.uk::cad91a1f-c77f-411a-9e69-85ebe3dc22c9" providerId="AD" clId="Web-{B1B86CCB-821F-46BD-85E3-D772BEB148AF}" dt="2025-11-14T23:43:35.724" v="748" actId="20577"/>
        <pc:sldMkLst>
          <pc:docMk/>
          <pc:sldMk cId="1497639638" sldId="257"/>
        </pc:sldMkLst>
        <pc:spChg chg="mod ord">
          <ac:chgData name="Shannon Sarah Anne Allagosta (2317186)" userId="S::2317186@student.uwtsd.ac.uk::cad91a1f-c77f-411a-9e69-85ebe3dc22c9" providerId="AD" clId="Web-{B1B86CCB-821F-46BD-85E3-D772BEB148AF}" dt="2025-11-14T23:43:22.286" v="747"/>
          <ac:spMkLst>
            <pc:docMk/>
            <pc:sldMk cId="1497639638" sldId="257"/>
            <ac:spMk id="2" creationId="{EAB6052C-B31B-FBED-ABDB-8565BD8CF972}"/>
          </ac:spMkLst>
        </pc:spChg>
        <pc:spChg chg="add del mod">
          <ac:chgData name="Shannon Sarah Anne Allagosta (2317186)" userId="S::2317186@student.uwtsd.ac.uk::cad91a1f-c77f-411a-9e69-85ebe3dc22c9" providerId="AD" clId="Web-{B1B86CCB-821F-46BD-85E3-D772BEB148AF}" dt="2025-11-14T23:06:39.712" v="95"/>
          <ac:spMkLst>
            <pc:docMk/>
            <pc:sldMk cId="1497639638" sldId="257"/>
            <ac:spMk id="3" creationId="{8714ADED-9F1F-0AC2-ADE1-B2B0823010C8}"/>
          </ac:spMkLst>
        </pc:spChg>
        <pc:spChg chg="mod ord">
          <ac:chgData name="Shannon Sarah Anne Allagosta (2317186)" userId="S::2317186@student.uwtsd.ac.uk::cad91a1f-c77f-411a-9e69-85ebe3dc22c9" providerId="AD" clId="Web-{B1B86CCB-821F-46BD-85E3-D772BEB148AF}" dt="2025-11-14T23:43:22.286" v="747"/>
          <ac:spMkLst>
            <pc:docMk/>
            <pc:sldMk cId="1497639638" sldId="257"/>
            <ac:spMk id="5" creationId="{F0521F41-7458-21E6-7BF4-6185F88FA217}"/>
          </ac:spMkLst>
        </pc:spChg>
        <pc:spChg chg="mod ord">
          <ac:chgData name="Shannon Sarah Anne Allagosta (2317186)" userId="S::2317186@student.uwtsd.ac.uk::cad91a1f-c77f-411a-9e69-85ebe3dc22c9" providerId="AD" clId="Web-{B1B86CCB-821F-46BD-85E3-D772BEB148AF}" dt="2025-11-14T23:43:22.286" v="747"/>
          <ac:spMkLst>
            <pc:docMk/>
            <pc:sldMk cId="1497639638" sldId="257"/>
            <ac:spMk id="6" creationId="{6ADE16D8-94FE-8831-8E2B-8D72B9C2058B}"/>
          </ac:spMkLst>
        </pc:spChg>
        <pc:spChg chg="mod ord">
          <ac:chgData name="Shannon Sarah Anne Allagosta (2317186)" userId="S::2317186@student.uwtsd.ac.uk::cad91a1f-c77f-411a-9e69-85ebe3dc22c9" providerId="AD" clId="Web-{B1B86CCB-821F-46BD-85E3-D772BEB148AF}" dt="2025-11-14T23:43:22.286" v="747"/>
          <ac:spMkLst>
            <pc:docMk/>
            <pc:sldMk cId="1497639638" sldId="257"/>
            <ac:spMk id="7" creationId="{713C6557-4144-ADFF-8173-39B5252E1F82}"/>
          </ac:spMkLst>
        </pc:spChg>
        <pc:spChg chg="mod ord">
          <ac:chgData name="Shannon Sarah Anne Allagosta (2317186)" userId="S::2317186@student.uwtsd.ac.uk::cad91a1f-c77f-411a-9e69-85ebe3dc22c9" providerId="AD" clId="Web-{B1B86CCB-821F-46BD-85E3-D772BEB148AF}" dt="2025-11-14T23:43:35.724" v="748" actId="20577"/>
          <ac:spMkLst>
            <pc:docMk/>
            <pc:sldMk cId="1497639638" sldId="257"/>
            <ac:spMk id="31" creationId="{1F2553DF-3BA5-FF94-6CF5-15CAAD1B53D1}"/>
          </ac:spMkLst>
        </pc:spChg>
        <pc:spChg chg="add del">
          <ac:chgData name="Shannon Sarah Anne Allagosta (2317186)" userId="S::2317186@student.uwtsd.ac.uk::cad91a1f-c77f-411a-9e69-85ebe3dc22c9" providerId="AD" clId="Web-{B1B86CCB-821F-46BD-85E3-D772BEB148AF}" dt="2025-11-14T23:03:02.561" v="42"/>
          <ac:spMkLst>
            <pc:docMk/>
            <pc:sldMk cId="1497639638" sldId="257"/>
            <ac:spMk id="40" creationId="{6FA8A143-9A7B-D979-9733-891FAB4A0077}"/>
          </ac:spMkLst>
        </pc:spChg>
        <pc:spChg chg="add del mod">
          <ac:chgData name="Shannon Sarah Anne Allagosta (2317186)" userId="S::2317186@student.uwtsd.ac.uk::cad91a1f-c77f-411a-9e69-85ebe3dc22c9" providerId="AD" clId="Web-{B1B86CCB-821F-46BD-85E3-D772BEB148AF}" dt="2025-11-14T23:05:30.081" v="56"/>
          <ac:spMkLst>
            <pc:docMk/>
            <pc:sldMk cId="1497639638" sldId="257"/>
            <ac:spMk id="41" creationId="{97FCF352-5278-89D5-40F5-4605F7592AD3}"/>
          </ac:spMkLst>
        </pc:spChg>
        <pc:grpChg chg="add">
          <ac:chgData name="Shannon Sarah Anne Allagosta (2317186)" userId="S::2317186@student.uwtsd.ac.uk::cad91a1f-c77f-411a-9e69-85ebe3dc22c9" providerId="AD" clId="Web-{B1B86CCB-821F-46BD-85E3-D772BEB148AF}" dt="2025-11-14T23:43:22.286" v="747"/>
          <ac:grpSpMkLst>
            <pc:docMk/>
            <pc:sldMk cId="1497639638" sldId="257"/>
            <ac:grpSpMk id="43" creationId="{15FF890B-3CE7-403A-AECE-2DE04FC7AF80}"/>
          </ac:grpSpMkLst>
        </pc:grpChg>
        <pc:picChg chg="mod ord">
          <ac:chgData name="Shannon Sarah Anne Allagosta (2317186)" userId="S::2317186@student.uwtsd.ac.uk::cad91a1f-c77f-411a-9e69-85ebe3dc22c9" providerId="AD" clId="Web-{B1B86CCB-821F-46BD-85E3-D772BEB148AF}" dt="2025-11-14T23:43:22.286" v="747"/>
          <ac:picMkLst>
            <pc:docMk/>
            <pc:sldMk cId="1497639638" sldId="257"/>
            <ac:picMk id="28" creationId="{86955B5E-74B0-F2AC-DFE7-2186392CB08C}"/>
          </ac:picMkLst>
        </pc:picChg>
      </pc:sldChg>
      <pc:sldChg chg="addSp delSp modSp mod modTransition setBg modClrScheme chgLayout">
        <pc:chgData name="Shannon Sarah Anne Allagosta (2317186)" userId="S::2317186@student.uwtsd.ac.uk::cad91a1f-c77f-411a-9e69-85ebe3dc22c9" providerId="AD" clId="Web-{B1B86CCB-821F-46BD-85E3-D772BEB148AF}" dt="2025-11-14T23:40:43.387" v="733" actId="1076"/>
        <pc:sldMkLst>
          <pc:docMk/>
          <pc:sldMk cId="963437482" sldId="258"/>
        </pc:sldMkLst>
        <pc:spChg chg="mod ord">
          <ac:chgData name="Shannon Sarah Anne Allagosta (2317186)" userId="S::2317186@student.uwtsd.ac.uk::cad91a1f-c77f-411a-9e69-85ebe3dc22c9" providerId="AD" clId="Web-{B1B86CCB-821F-46BD-85E3-D772BEB148AF}" dt="2025-11-14T23:39:12.098" v="716"/>
          <ac:spMkLst>
            <pc:docMk/>
            <pc:sldMk cId="963437482" sldId="258"/>
            <ac:spMk id="2" creationId="{4609AD00-32C4-D5AD-FE86-90248522A5FE}"/>
          </ac:spMkLst>
        </pc:spChg>
        <pc:spChg chg="mod">
          <ac:chgData name="Shannon Sarah Anne Allagosta (2317186)" userId="S::2317186@student.uwtsd.ac.uk::cad91a1f-c77f-411a-9e69-85ebe3dc22c9" providerId="AD" clId="Web-{B1B86CCB-821F-46BD-85E3-D772BEB148AF}" dt="2025-11-14T23:40:43.387" v="733" actId="1076"/>
          <ac:spMkLst>
            <pc:docMk/>
            <pc:sldMk cId="963437482" sldId="258"/>
            <ac:spMk id="3" creationId="{EEC5C82E-2F18-D02B-7EA4-F0667A883F94}"/>
          </ac:spMkLst>
        </pc:spChg>
        <pc:spChg chg="mod ord">
          <ac:chgData name="Shannon Sarah Anne Allagosta (2317186)" userId="S::2317186@student.uwtsd.ac.uk::cad91a1f-c77f-411a-9e69-85ebe3dc22c9" providerId="AD" clId="Web-{B1B86CCB-821F-46BD-85E3-D772BEB148AF}" dt="2025-11-14T23:39:12.098" v="716"/>
          <ac:spMkLst>
            <pc:docMk/>
            <pc:sldMk cId="963437482" sldId="258"/>
            <ac:spMk id="5" creationId="{B867BC5F-7C40-0B76-AE9B-C4D8FE624659}"/>
          </ac:spMkLst>
        </pc:spChg>
        <pc:spChg chg="mod ord">
          <ac:chgData name="Shannon Sarah Anne Allagosta (2317186)" userId="S::2317186@student.uwtsd.ac.uk::cad91a1f-c77f-411a-9e69-85ebe3dc22c9" providerId="AD" clId="Web-{B1B86CCB-821F-46BD-85E3-D772BEB148AF}" dt="2025-11-14T23:39:12.098" v="716"/>
          <ac:spMkLst>
            <pc:docMk/>
            <pc:sldMk cId="963437482" sldId="258"/>
            <ac:spMk id="6" creationId="{1EDACEEE-69AD-B11F-3AEC-C2A431C1474B}"/>
          </ac:spMkLst>
        </pc:spChg>
        <pc:spChg chg="mod ord">
          <ac:chgData name="Shannon Sarah Anne Allagosta (2317186)" userId="S::2317186@student.uwtsd.ac.uk::cad91a1f-c77f-411a-9e69-85ebe3dc22c9" providerId="AD" clId="Web-{B1B86CCB-821F-46BD-85E3-D772BEB148AF}" dt="2025-11-14T23:39:12.098" v="716"/>
          <ac:spMkLst>
            <pc:docMk/>
            <pc:sldMk cId="963437482" sldId="258"/>
            <ac:spMk id="7" creationId="{88B08FF2-F735-B8C7-ECAE-4EAEE6BB5994}"/>
          </ac:spMkLst>
        </pc:spChg>
        <pc:spChg chg="add del mod">
          <ac:chgData name="Shannon Sarah Anne Allagosta (2317186)" userId="S::2317186@student.uwtsd.ac.uk::cad91a1f-c77f-411a-9e69-85ebe3dc22c9" providerId="AD" clId="Web-{B1B86CCB-821F-46BD-85E3-D772BEB148AF}" dt="2025-11-14T23:38:24.410" v="712"/>
          <ac:spMkLst>
            <pc:docMk/>
            <pc:sldMk cId="963437482" sldId="258"/>
            <ac:spMk id="8" creationId="{CBB900D3-CD01-2FE4-3334-CD37DDCFD8C3}"/>
          </ac:spMkLst>
        </pc:spChg>
        <pc:spChg chg="mod ord">
          <ac:chgData name="Shannon Sarah Anne Allagosta (2317186)" userId="S::2317186@student.uwtsd.ac.uk::cad91a1f-c77f-411a-9e69-85ebe3dc22c9" providerId="AD" clId="Web-{B1B86CCB-821F-46BD-85E3-D772BEB148AF}" dt="2025-11-14T23:39:12.098" v="716"/>
          <ac:spMkLst>
            <pc:docMk/>
            <pc:sldMk cId="963437482" sldId="258"/>
            <ac:spMk id="9" creationId="{C267DCA8-5B86-EC3B-7685-39F2E0ECBAC6}"/>
          </ac:spMkLst>
        </pc:spChg>
        <pc:picChg chg="add del mod">
          <ac:chgData name="Shannon Sarah Anne Allagosta (2317186)" userId="S::2317186@student.uwtsd.ac.uk::cad91a1f-c77f-411a-9e69-85ebe3dc22c9" providerId="AD" clId="Web-{B1B86CCB-821F-46BD-85E3-D772BEB148AF}" dt="2025-11-14T23:38:24.410" v="713"/>
          <ac:picMkLst>
            <pc:docMk/>
            <pc:sldMk cId="963437482" sldId="258"/>
            <ac:picMk id="4" creationId="{D4457B98-C4F4-DCE0-4147-3B2023449ABB}"/>
          </ac:picMkLst>
        </pc:picChg>
      </pc:sldChg>
      <pc:sldChg chg="addSp delSp modSp mod setBg modClrScheme chgLayout">
        <pc:chgData name="Shannon Sarah Anne Allagosta (2317186)" userId="S::2317186@student.uwtsd.ac.uk::cad91a1f-c77f-411a-9e69-85ebe3dc22c9" providerId="AD" clId="Web-{B1B86CCB-821F-46BD-85E3-D772BEB148AF}" dt="2025-11-14T23:40:33.636" v="732" actId="1076"/>
        <pc:sldMkLst>
          <pc:docMk/>
          <pc:sldMk cId="1723986799" sldId="259"/>
        </pc:sldMkLst>
        <pc:spChg chg="mod ord">
          <ac:chgData name="Shannon Sarah Anne Allagosta (2317186)" userId="S::2317186@student.uwtsd.ac.uk::cad91a1f-c77f-411a-9e69-85ebe3dc22c9" providerId="AD" clId="Web-{B1B86CCB-821F-46BD-85E3-D772BEB148AF}" dt="2025-11-14T23:40:33.636" v="732" actId="1076"/>
          <ac:spMkLst>
            <pc:docMk/>
            <pc:sldMk cId="1723986799" sldId="259"/>
            <ac:spMk id="2" creationId="{B0250B3C-CDE0-4D95-54E1-C4BBBB51572A}"/>
          </ac:spMkLst>
        </pc:spChg>
        <pc:spChg chg="mod ord">
          <ac:chgData name="Shannon Sarah Anne Allagosta (2317186)" userId="S::2317186@student.uwtsd.ac.uk::cad91a1f-c77f-411a-9e69-85ebe3dc22c9" providerId="AD" clId="Web-{B1B86CCB-821F-46BD-85E3-D772BEB148AF}" dt="2025-11-14T23:40:30.214" v="731" actId="20577"/>
          <ac:spMkLst>
            <pc:docMk/>
            <pc:sldMk cId="1723986799" sldId="259"/>
            <ac:spMk id="3" creationId="{1C88730D-7483-65AB-1820-3851595A3D9C}"/>
          </ac:spMkLst>
        </pc:spChg>
        <pc:spChg chg="mod ord">
          <ac:chgData name="Shannon Sarah Anne Allagosta (2317186)" userId="S::2317186@student.uwtsd.ac.uk::cad91a1f-c77f-411a-9e69-85ebe3dc22c9" providerId="AD" clId="Web-{B1B86CCB-821F-46BD-85E3-D772BEB148AF}" dt="2025-11-14T23:40:15.479" v="727"/>
          <ac:spMkLst>
            <pc:docMk/>
            <pc:sldMk cId="1723986799" sldId="259"/>
            <ac:spMk id="4" creationId="{FCF13504-CDAB-F54B-C942-0F8B925957CB}"/>
          </ac:spMkLst>
        </pc:spChg>
        <pc:spChg chg="mod ord">
          <ac:chgData name="Shannon Sarah Anne Allagosta (2317186)" userId="S::2317186@student.uwtsd.ac.uk::cad91a1f-c77f-411a-9e69-85ebe3dc22c9" providerId="AD" clId="Web-{B1B86CCB-821F-46BD-85E3-D772BEB148AF}" dt="2025-11-14T23:40:15.479" v="727"/>
          <ac:spMkLst>
            <pc:docMk/>
            <pc:sldMk cId="1723986799" sldId="259"/>
            <ac:spMk id="5" creationId="{5586952E-FA63-AC1E-1A0E-70F8087EE8F2}"/>
          </ac:spMkLst>
        </pc:spChg>
        <pc:spChg chg="mod ord">
          <ac:chgData name="Shannon Sarah Anne Allagosta (2317186)" userId="S::2317186@student.uwtsd.ac.uk::cad91a1f-c77f-411a-9e69-85ebe3dc22c9" providerId="AD" clId="Web-{B1B86CCB-821F-46BD-85E3-D772BEB148AF}" dt="2025-11-14T23:40:15.479" v="727"/>
          <ac:spMkLst>
            <pc:docMk/>
            <pc:sldMk cId="1723986799" sldId="259"/>
            <ac:spMk id="6" creationId="{F7CFC52C-340B-85D1-F70D-6B76DA2997D1}"/>
          </ac:spMkLst>
        </pc:spChg>
        <pc:spChg chg="add del mod ord">
          <ac:chgData name="Shannon Sarah Anne Allagosta (2317186)" userId="S::2317186@student.uwtsd.ac.uk::cad91a1f-c77f-411a-9e69-85ebe3dc22c9" providerId="AD" clId="Web-{B1B86CCB-821F-46BD-85E3-D772BEB148AF}" dt="2025-11-14T23:20:11.860" v="327"/>
          <ac:spMkLst>
            <pc:docMk/>
            <pc:sldMk cId="1723986799" sldId="259"/>
            <ac:spMk id="8" creationId="{8049999B-69AC-B824-3CF4-DDB3A83D691D}"/>
          </ac:spMkLst>
        </pc:spChg>
        <pc:spChg chg="add del mod">
          <ac:chgData name="Shannon Sarah Anne Allagosta (2317186)" userId="S::2317186@student.uwtsd.ac.uk::cad91a1f-c77f-411a-9e69-85ebe3dc22c9" providerId="AD" clId="Web-{B1B86CCB-821F-46BD-85E3-D772BEB148AF}" dt="2025-11-14T23:20:09.813" v="326"/>
          <ac:spMkLst>
            <pc:docMk/>
            <pc:sldMk cId="1723986799" sldId="259"/>
            <ac:spMk id="13" creationId="{F14AD017-6E44-4E21-44E1-EE14BE76914F}"/>
          </ac:spMkLst>
        </pc:spChg>
        <pc:spChg chg="add">
          <ac:chgData name="Shannon Sarah Anne Allagosta (2317186)" userId="S::2317186@student.uwtsd.ac.uk::cad91a1f-c77f-411a-9e69-85ebe3dc22c9" providerId="AD" clId="Web-{B1B86CCB-821F-46BD-85E3-D772BEB148AF}" dt="2025-11-14T23:40:15.479" v="727"/>
          <ac:spMkLst>
            <pc:docMk/>
            <pc:sldMk cId="1723986799" sldId="259"/>
            <ac:spMk id="28" creationId="{21ECAAB0-702B-4C08-B30F-0AFAC3479ADF}"/>
          </ac:spMkLst>
        </pc:spChg>
        <pc:grpChg chg="add">
          <ac:chgData name="Shannon Sarah Anne Allagosta (2317186)" userId="S::2317186@student.uwtsd.ac.uk::cad91a1f-c77f-411a-9e69-85ebe3dc22c9" providerId="AD" clId="Web-{B1B86CCB-821F-46BD-85E3-D772BEB148AF}" dt="2025-11-14T23:40:15.479" v="727"/>
          <ac:grpSpMkLst>
            <pc:docMk/>
            <pc:sldMk cId="1723986799" sldId="259"/>
            <ac:grpSpMk id="12" creationId="{15FF890B-3CE7-403A-AECE-2DE04FC7AF80}"/>
          </ac:grpSpMkLst>
        </pc:grpChg>
        <pc:grpChg chg="add">
          <ac:chgData name="Shannon Sarah Anne Allagosta (2317186)" userId="S::2317186@student.uwtsd.ac.uk::cad91a1f-c77f-411a-9e69-85ebe3dc22c9" providerId="AD" clId="Web-{B1B86CCB-821F-46BD-85E3-D772BEB148AF}" dt="2025-11-14T23:40:15.479" v="727"/>
          <ac:grpSpMkLst>
            <pc:docMk/>
            <pc:sldMk cId="1723986799" sldId="259"/>
            <ac:grpSpMk id="20" creationId="{28A4A409-9242-444A-AC1F-809866828B50}"/>
          </ac:grpSpMkLst>
        </pc:grpChg>
        <pc:picChg chg="add mod ord">
          <ac:chgData name="Shannon Sarah Anne Allagosta (2317186)" userId="S::2317186@student.uwtsd.ac.uk::cad91a1f-c77f-411a-9e69-85ebe3dc22c9" providerId="AD" clId="Web-{B1B86CCB-821F-46BD-85E3-D772BEB148AF}" dt="2025-11-14T23:40:15.479" v="727"/>
          <ac:picMkLst>
            <pc:docMk/>
            <pc:sldMk cId="1723986799" sldId="259"/>
            <ac:picMk id="7" creationId="{CEA52314-6DA6-953E-F160-AE6E0E79B072}"/>
          </ac:picMkLst>
        </pc:picChg>
      </pc:sldChg>
      <pc:sldChg chg="addSp delSp modSp mod setBg modClrScheme chgLayout">
        <pc:chgData name="Shannon Sarah Anne Allagosta (2317186)" userId="S::2317186@student.uwtsd.ac.uk::cad91a1f-c77f-411a-9e69-85ebe3dc22c9" providerId="AD" clId="Web-{B1B86CCB-821F-46BD-85E3-D772BEB148AF}" dt="2025-11-14T23:42:00.564" v="740" actId="1076"/>
        <pc:sldMkLst>
          <pc:docMk/>
          <pc:sldMk cId="2127311523" sldId="260"/>
        </pc:sldMkLst>
        <pc:spChg chg="mod ord">
          <ac:chgData name="Shannon Sarah Anne Allagosta (2317186)" userId="S::2317186@student.uwtsd.ac.uk::cad91a1f-c77f-411a-9e69-85ebe3dc22c9" providerId="AD" clId="Web-{B1B86CCB-821F-46BD-85E3-D772BEB148AF}" dt="2025-11-14T23:42:00.564" v="740" actId="1076"/>
          <ac:spMkLst>
            <pc:docMk/>
            <pc:sldMk cId="2127311523" sldId="260"/>
            <ac:spMk id="2" creationId="{587E9F86-36B7-A5EE-30F6-350F3EC63E82}"/>
          </ac:spMkLst>
        </pc:spChg>
        <pc:spChg chg="mod ord">
          <ac:chgData name="Shannon Sarah Anne Allagosta (2317186)" userId="S::2317186@student.uwtsd.ac.uk::cad91a1f-c77f-411a-9e69-85ebe3dc22c9" providerId="AD" clId="Web-{B1B86CCB-821F-46BD-85E3-D772BEB148AF}" dt="2025-11-14T23:41:44.313" v="737"/>
          <ac:spMkLst>
            <pc:docMk/>
            <pc:sldMk cId="2127311523" sldId="260"/>
            <ac:spMk id="4" creationId="{C119529A-0203-A4B2-4416-AE64072A955F}"/>
          </ac:spMkLst>
        </pc:spChg>
        <pc:spChg chg="mod ord">
          <ac:chgData name="Shannon Sarah Anne Allagosta (2317186)" userId="S::2317186@student.uwtsd.ac.uk::cad91a1f-c77f-411a-9e69-85ebe3dc22c9" providerId="AD" clId="Web-{B1B86CCB-821F-46BD-85E3-D772BEB148AF}" dt="2025-11-14T23:41:44.313" v="737"/>
          <ac:spMkLst>
            <pc:docMk/>
            <pc:sldMk cId="2127311523" sldId="260"/>
            <ac:spMk id="5" creationId="{0824C0C1-1C1C-1DEC-A473-AC84F248D103}"/>
          </ac:spMkLst>
        </pc:spChg>
        <pc:spChg chg="mod ord">
          <ac:chgData name="Shannon Sarah Anne Allagosta (2317186)" userId="S::2317186@student.uwtsd.ac.uk::cad91a1f-c77f-411a-9e69-85ebe3dc22c9" providerId="AD" clId="Web-{B1B86CCB-821F-46BD-85E3-D772BEB148AF}" dt="2025-11-14T23:41:44.313" v="737"/>
          <ac:spMkLst>
            <pc:docMk/>
            <pc:sldMk cId="2127311523" sldId="260"/>
            <ac:spMk id="6" creationId="{3529A489-63A2-7F94-464D-5FE956BCF061}"/>
          </ac:spMkLst>
        </pc:spChg>
        <pc:grpChg chg="add del">
          <ac:chgData name="Shannon Sarah Anne Allagosta (2317186)" userId="S::2317186@student.uwtsd.ac.uk::cad91a1f-c77f-411a-9e69-85ebe3dc22c9" providerId="AD" clId="Web-{B1B86CCB-821F-46BD-85E3-D772BEB148AF}" dt="2025-11-14T23:41:22.468" v="735"/>
          <ac:grpSpMkLst>
            <pc:docMk/>
            <pc:sldMk cId="2127311523" sldId="260"/>
            <ac:grpSpMk id="45" creationId="{8AEBEFE2-515F-4B18-8468-97D8C730986A}"/>
          </ac:grpSpMkLst>
        </pc:grpChg>
        <pc:grpChg chg="add del">
          <ac:chgData name="Shannon Sarah Anne Allagosta (2317186)" userId="S::2317186@student.uwtsd.ac.uk::cad91a1f-c77f-411a-9e69-85ebe3dc22c9" providerId="AD" clId="Web-{B1B86CCB-821F-46BD-85E3-D772BEB148AF}" dt="2025-11-14T23:41:44.313" v="737"/>
          <ac:grpSpMkLst>
            <pc:docMk/>
            <pc:sldMk cId="2127311523" sldId="260"/>
            <ac:grpSpMk id="53" creationId="{8AEBEFE2-515F-4B18-8468-97D8C730986A}"/>
          </ac:grpSpMkLst>
        </pc:grpChg>
        <pc:graphicFrameChg chg="mod ord modGraphic">
          <ac:chgData name="Shannon Sarah Anne Allagosta (2317186)" userId="S::2317186@student.uwtsd.ac.uk::cad91a1f-c77f-411a-9e69-85ebe3dc22c9" providerId="AD" clId="Web-{B1B86CCB-821F-46BD-85E3-D772BEB148AF}" dt="2025-11-14T23:41:44.313" v="737"/>
          <ac:graphicFrameMkLst>
            <pc:docMk/>
            <pc:sldMk cId="2127311523" sldId="260"/>
            <ac:graphicFrameMk id="18" creationId="{F9EFC9AA-6634-BA2D-A2C1-F08E27ED5825}"/>
          </ac:graphicFrameMkLst>
        </pc:graphicFrameChg>
        <pc:picChg chg="del mod ord">
          <ac:chgData name="Shannon Sarah Anne Allagosta (2317186)" userId="S::2317186@student.uwtsd.ac.uk::cad91a1f-c77f-411a-9e69-85ebe3dc22c9" providerId="AD" clId="Web-{B1B86CCB-821F-46BD-85E3-D772BEB148AF}" dt="2025-11-14T23:41:51.157" v="738"/>
          <ac:picMkLst>
            <pc:docMk/>
            <pc:sldMk cId="2127311523" sldId="260"/>
            <ac:picMk id="37" creationId="{89A00157-981F-28BE-BB07-7BA59BB32B51}"/>
          </ac:picMkLst>
        </pc:picChg>
        <pc:picChg chg="mod">
          <ac:chgData name="Shannon Sarah Anne Allagosta (2317186)" userId="S::2317186@student.uwtsd.ac.uk::cad91a1f-c77f-411a-9e69-85ebe3dc22c9" providerId="AD" clId="Web-{B1B86CCB-821F-46BD-85E3-D772BEB148AF}" dt="2025-11-14T23:41:55.767" v="739" actId="1076"/>
          <ac:picMkLst>
            <pc:docMk/>
            <pc:sldMk cId="2127311523" sldId="260"/>
            <ac:picMk id="40" creationId="{08A02087-E28A-3506-E577-E3F850ABBE8E}"/>
          </ac:picMkLst>
        </pc:picChg>
      </pc:sldChg>
      <pc:sldChg chg="modSp mod modClrScheme chgLayout">
        <pc:chgData name="Shannon Sarah Anne Allagosta (2317186)" userId="S::2317186@student.uwtsd.ac.uk::cad91a1f-c77f-411a-9e69-85ebe3dc22c9" providerId="AD" clId="Web-{B1B86CCB-821F-46BD-85E3-D772BEB148AF}" dt="2025-11-14T23:39:26.693" v="717" actId="1076"/>
        <pc:sldMkLst>
          <pc:docMk/>
          <pc:sldMk cId="3516789124" sldId="261"/>
        </pc:sldMkLst>
        <pc:spChg chg="mod ord">
          <ac:chgData name="Shannon Sarah Anne Allagosta (2317186)" userId="S::2317186@student.uwtsd.ac.uk::cad91a1f-c77f-411a-9e69-85ebe3dc22c9" providerId="AD" clId="Web-{B1B86CCB-821F-46BD-85E3-D772BEB148AF}" dt="2025-11-14T23:39:12.098" v="716"/>
          <ac:spMkLst>
            <pc:docMk/>
            <pc:sldMk cId="3516789124" sldId="261"/>
            <ac:spMk id="2" creationId="{03A90B8C-60A8-FAA8-CC83-EEF8F72BD561}"/>
          </ac:spMkLst>
        </pc:spChg>
        <pc:spChg chg="mod ord">
          <ac:chgData name="Shannon Sarah Anne Allagosta (2317186)" userId="S::2317186@student.uwtsd.ac.uk::cad91a1f-c77f-411a-9e69-85ebe3dc22c9" providerId="AD" clId="Web-{B1B86CCB-821F-46BD-85E3-D772BEB148AF}" dt="2025-11-14T23:39:12.098" v="716"/>
          <ac:spMkLst>
            <pc:docMk/>
            <pc:sldMk cId="3516789124" sldId="261"/>
            <ac:spMk id="5" creationId="{96EE965D-73CE-40BE-1BB6-C1E846EC1BE8}"/>
          </ac:spMkLst>
        </pc:spChg>
        <pc:spChg chg="mod ord">
          <ac:chgData name="Shannon Sarah Anne Allagosta (2317186)" userId="S::2317186@student.uwtsd.ac.uk::cad91a1f-c77f-411a-9e69-85ebe3dc22c9" providerId="AD" clId="Web-{B1B86CCB-821F-46BD-85E3-D772BEB148AF}" dt="2025-11-14T23:39:12.098" v="716"/>
          <ac:spMkLst>
            <pc:docMk/>
            <pc:sldMk cId="3516789124" sldId="261"/>
            <ac:spMk id="6" creationId="{1A058087-A271-3A89-B380-4E75A5D277B4}"/>
          </ac:spMkLst>
        </pc:spChg>
        <pc:spChg chg="mod ord">
          <ac:chgData name="Shannon Sarah Anne Allagosta (2317186)" userId="S::2317186@student.uwtsd.ac.uk::cad91a1f-c77f-411a-9e69-85ebe3dc22c9" providerId="AD" clId="Web-{B1B86CCB-821F-46BD-85E3-D772BEB148AF}" dt="2025-11-14T23:39:12.098" v="716"/>
          <ac:spMkLst>
            <pc:docMk/>
            <pc:sldMk cId="3516789124" sldId="261"/>
            <ac:spMk id="7" creationId="{8A9DADAB-5FD1-2328-E05C-EF4923DFCC1D}"/>
          </ac:spMkLst>
        </pc:spChg>
        <pc:graphicFrameChg chg="mod ord modGraphic">
          <ac:chgData name="Shannon Sarah Anne Allagosta (2317186)" userId="S::2317186@student.uwtsd.ac.uk::cad91a1f-c77f-411a-9e69-85ebe3dc22c9" providerId="AD" clId="Web-{B1B86CCB-821F-46BD-85E3-D772BEB148AF}" dt="2025-11-14T23:39:12.098" v="716"/>
          <ac:graphicFrameMkLst>
            <pc:docMk/>
            <pc:sldMk cId="3516789124" sldId="261"/>
            <ac:graphicFrameMk id="27" creationId="{023372DB-DEFA-D506-3019-ACB1DB35A199}"/>
          </ac:graphicFrameMkLst>
        </pc:graphicFrameChg>
        <pc:picChg chg="mod ord">
          <ac:chgData name="Shannon Sarah Anne Allagosta (2317186)" userId="S::2317186@student.uwtsd.ac.uk::cad91a1f-c77f-411a-9e69-85ebe3dc22c9" providerId="AD" clId="Web-{B1B86CCB-821F-46BD-85E3-D772BEB148AF}" dt="2025-11-14T23:39:26.693" v="717" actId="1076"/>
          <ac:picMkLst>
            <pc:docMk/>
            <pc:sldMk cId="3516789124" sldId="261"/>
            <ac:picMk id="71" creationId="{97F35E0A-5A65-49F8-06ED-4A05190420D0}"/>
          </ac:picMkLst>
        </pc:picChg>
      </pc:sldChg>
      <pc:sldChg chg="addSp modSp mod setBg modClrScheme chgLayout">
        <pc:chgData name="Shannon Sarah Anne Allagosta (2317186)" userId="S::2317186@student.uwtsd.ac.uk::cad91a1f-c77f-411a-9e69-85ebe3dc22c9" providerId="AD" clId="Web-{B1B86CCB-821F-46BD-85E3-D772BEB148AF}" dt="2025-11-14T23:43:46.303" v="749"/>
        <pc:sldMkLst>
          <pc:docMk/>
          <pc:sldMk cId="4159168662" sldId="262"/>
        </pc:sldMkLst>
        <pc:spChg chg="mod ord">
          <ac:chgData name="Shannon Sarah Anne Allagosta (2317186)" userId="S::2317186@student.uwtsd.ac.uk::cad91a1f-c77f-411a-9e69-85ebe3dc22c9" providerId="AD" clId="Web-{B1B86CCB-821F-46BD-85E3-D772BEB148AF}" dt="2025-11-14T23:43:46.303" v="749"/>
          <ac:spMkLst>
            <pc:docMk/>
            <pc:sldMk cId="4159168662" sldId="262"/>
            <ac:spMk id="2" creationId="{D2CF824A-22B1-3435-F752-787F20CA0889}"/>
          </ac:spMkLst>
        </pc:spChg>
        <pc:spChg chg="mod ord">
          <ac:chgData name="Shannon Sarah Anne Allagosta (2317186)" userId="S::2317186@student.uwtsd.ac.uk::cad91a1f-c77f-411a-9e69-85ebe3dc22c9" providerId="AD" clId="Web-{B1B86CCB-821F-46BD-85E3-D772BEB148AF}" dt="2025-11-14T23:43:46.303" v="749"/>
          <ac:spMkLst>
            <pc:docMk/>
            <pc:sldMk cId="4159168662" sldId="262"/>
            <ac:spMk id="6" creationId="{C9CE01EC-7B02-2045-5EC4-0D5CB351035D}"/>
          </ac:spMkLst>
        </pc:spChg>
        <pc:spChg chg="mod ord">
          <ac:chgData name="Shannon Sarah Anne Allagosta (2317186)" userId="S::2317186@student.uwtsd.ac.uk::cad91a1f-c77f-411a-9e69-85ebe3dc22c9" providerId="AD" clId="Web-{B1B86CCB-821F-46BD-85E3-D772BEB148AF}" dt="2025-11-14T23:43:46.303" v="749"/>
          <ac:spMkLst>
            <pc:docMk/>
            <pc:sldMk cId="4159168662" sldId="262"/>
            <ac:spMk id="7" creationId="{092E2A02-B076-0480-4B89-B25ED62BCACB}"/>
          </ac:spMkLst>
        </pc:spChg>
        <pc:spChg chg="mod ord">
          <ac:chgData name="Shannon Sarah Anne Allagosta (2317186)" userId="S::2317186@student.uwtsd.ac.uk::cad91a1f-c77f-411a-9e69-85ebe3dc22c9" providerId="AD" clId="Web-{B1B86CCB-821F-46BD-85E3-D772BEB148AF}" dt="2025-11-14T23:43:46.303" v="749"/>
          <ac:spMkLst>
            <pc:docMk/>
            <pc:sldMk cId="4159168662" sldId="262"/>
            <ac:spMk id="8" creationId="{37F556C9-3410-E7B5-23D0-05C667B570B0}"/>
          </ac:spMkLst>
        </pc:spChg>
        <pc:spChg chg="mod ord">
          <ac:chgData name="Shannon Sarah Anne Allagosta (2317186)" userId="S::2317186@student.uwtsd.ac.uk::cad91a1f-c77f-411a-9e69-85ebe3dc22c9" providerId="AD" clId="Web-{B1B86CCB-821F-46BD-85E3-D772BEB148AF}" dt="2025-11-14T23:43:46.303" v="749"/>
          <ac:spMkLst>
            <pc:docMk/>
            <pc:sldMk cId="4159168662" sldId="262"/>
            <ac:spMk id="9" creationId="{5CF1D8F4-BE8D-3D35-726F-2888B70F1E9D}"/>
          </ac:spMkLst>
        </pc:spChg>
        <pc:spChg chg="add">
          <ac:chgData name="Shannon Sarah Anne Allagosta (2317186)" userId="S::2317186@student.uwtsd.ac.uk::cad91a1f-c77f-411a-9e69-85ebe3dc22c9" providerId="AD" clId="Web-{B1B86CCB-821F-46BD-85E3-D772BEB148AF}" dt="2025-11-14T23:43:46.303" v="749"/>
          <ac:spMkLst>
            <pc:docMk/>
            <pc:sldMk cId="4159168662" sldId="262"/>
            <ac:spMk id="38" creationId="{55599FE3-8CCE-4364-9F89-0C11699C4F6A}"/>
          </ac:spMkLst>
        </pc:spChg>
        <pc:grpChg chg="add">
          <ac:chgData name="Shannon Sarah Anne Allagosta (2317186)" userId="S::2317186@student.uwtsd.ac.uk::cad91a1f-c77f-411a-9e69-85ebe3dc22c9" providerId="AD" clId="Web-{B1B86CCB-821F-46BD-85E3-D772BEB148AF}" dt="2025-11-14T23:43:46.303" v="749"/>
          <ac:grpSpMkLst>
            <pc:docMk/>
            <pc:sldMk cId="4159168662" sldId="262"/>
            <ac:grpSpMk id="22" creationId="{260ACC13-B825-49F3-93DE-C8B8F2FA37A1}"/>
          </ac:grpSpMkLst>
        </pc:grpChg>
        <pc:grpChg chg="add">
          <ac:chgData name="Shannon Sarah Anne Allagosta (2317186)" userId="S::2317186@student.uwtsd.ac.uk::cad91a1f-c77f-411a-9e69-85ebe3dc22c9" providerId="AD" clId="Web-{B1B86CCB-821F-46BD-85E3-D772BEB148AF}" dt="2025-11-14T23:43:46.303" v="749"/>
          <ac:grpSpMkLst>
            <pc:docMk/>
            <pc:sldMk cId="4159168662" sldId="262"/>
            <ac:grpSpMk id="30" creationId="{E4C39A5A-6D63-4FAC-B6C2-D37778B97ACD}"/>
          </ac:grpSpMkLst>
        </pc:grpChg>
        <pc:picChg chg="mod ord">
          <ac:chgData name="Shannon Sarah Anne Allagosta (2317186)" userId="S::2317186@student.uwtsd.ac.uk::cad91a1f-c77f-411a-9e69-85ebe3dc22c9" providerId="AD" clId="Web-{B1B86CCB-821F-46BD-85E3-D772BEB148AF}" dt="2025-11-14T23:43:46.303" v="749"/>
          <ac:picMkLst>
            <pc:docMk/>
            <pc:sldMk cId="4159168662" sldId="262"/>
            <ac:picMk id="17" creationId="{95ED682F-D66A-FE4F-7864-5CBC98451E51}"/>
          </ac:picMkLst>
        </pc:picChg>
      </pc:sldChg>
      <pc:sldChg chg="addSp modSp mod setBg modClrScheme chgLayout">
        <pc:chgData name="Shannon Sarah Anne Allagosta (2317186)" userId="S::2317186@student.uwtsd.ac.uk::cad91a1f-c77f-411a-9e69-85ebe3dc22c9" providerId="AD" clId="Web-{B1B86CCB-821F-46BD-85E3-D772BEB148AF}" dt="2025-11-14T23:44:40.696" v="759" actId="14100"/>
        <pc:sldMkLst>
          <pc:docMk/>
          <pc:sldMk cId="3348784755" sldId="263"/>
        </pc:sldMkLst>
        <pc:spChg chg="mod ord">
          <ac:chgData name="Shannon Sarah Anne Allagosta (2317186)" userId="S::2317186@student.uwtsd.ac.uk::cad91a1f-c77f-411a-9e69-85ebe3dc22c9" providerId="AD" clId="Web-{B1B86CCB-821F-46BD-85E3-D772BEB148AF}" dt="2025-11-14T23:44:04.163" v="750"/>
          <ac:spMkLst>
            <pc:docMk/>
            <pc:sldMk cId="3348784755" sldId="263"/>
            <ac:spMk id="2" creationId="{5DE7AA8C-0898-A689-6C9E-61139B747F33}"/>
          </ac:spMkLst>
        </pc:spChg>
        <pc:spChg chg="mod ord">
          <ac:chgData name="Shannon Sarah Anne Allagosta (2317186)" userId="S::2317186@student.uwtsd.ac.uk::cad91a1f-c77f-411a-9e69-85ebe3dc22c9" providerId="AD" clId="Web-{B1B86CCB-821F-46BD-85E3-D772BEB148AF}" dt="2025-11-14T23:44:40.696" v="759" actId="14100"/>
          <ac:spMkLst>
            <pc:docMk/>
            <pc:sldMk cId="3348784755" sldId="263"/>
            <ac:spMk id="4" creationId="{30F455A5-6A60-690E-7D5C-D75112F762AE}"/>
          </ac:spMkLst>
        </pc:spChg>
        <pc:spChg chg="mod ord">
          <ac:chgData name="Shannon Sarah Anne Allagosta (2317186)" userId="S::2317186@student.uwtsd.ac.uk::cad91a1f-c77f-411a-9e69-85ebe3dc22c9" providerId="AD" clId="Web-{B1B86CCB-821F-46BD-85E3-D772BEB148AF}" dt="2025-11-14T23:44:04.163" v="750"/>
          <ac:spMkLst>
            <pc:docMk/>
            <pc:sldMk cId="3348784755" sldId="263"/>
            <ac:spMk id="7" creationId="{F8429E2F-09CC-B3D3-F8A9-BD4448F140E7}"/>
          </ac:spMkLst>
        </pc:spChg>
        <pc:spChg chg="mod ord">
          <ac:chgData name="Shannon Sarah Anne Allagosta (2317186)" userId="S::2317186@student.uwtsd.ac.uk::cad91a1f-c77f-411a-9e69-85ebe3dc22c9" providerId="AD" clId="Web-{B1B86CCB-821F-46BD-85E3-D772BEB148AF}" dt="2025-11-14T23:44:04.163" v="750"/>
          <ac:spMkLst>
            <pc:docMk/>
            <pc:sldMk cId="3348784755" sldId="263"/>
            <ac:spMk id="8" creationId="{2D68FDE4-C7C0-5D0E-AFA5-CC4897468778}"/>
          </ac:spMkLst>
        </pc:spChg>
        <pc:spChg chg="mod ord">
          <ac:chgData name="Shannon Sarah Anne Allagosta (2317186)" userId="S::2317186@student.uwtsd.ac.uk::cad91a1f-c77f-411a-9e69-85ebe3dc22c9" providerId="AD" clId="Web-{B1B86CCB-821F-46BD-85E3-D772BEB148AF}" dt="2025-11-14T23:44:04.163" v="750"/>
          <ac:spMkLst>
            <pc:docMk/>
            <pc:sldMk cId="3348784755" sldId="263"/>
            <ac:spMk id="9" creationId="{B023B559-D7DC-3738-F462-417C8F8798B5}"/>
          </ac:spMkLst>
        </pc:spChg>
        <pc:grpChg chg="add">
          <ac:chgData name="Shannon Sarah Anne Allagosta (2317186)" userId="S::2317186@student.uwtsd.ac.uk::cad91a1f-c77f-411a-9e69-85ebe3dc22c9" providerId="AD" clId="Web-{B1B86CCB-821F-46BD-85E3-D772BEB148AF}" dt="2025-11-14T23:44:04.163" v="750"/>
          <ac:grpSpMkLst>
            <pc:docMk/>
            <pc:sldMk cId="3348784755" sldId="263"/>
            <ac:grpSpMk id="19" creationId="{15FF890B-3CE7-403A-AECE-2DE04FC7AF80}"/>
          </ac:grpSpMkLst>
        </pc:grpChg>
        <pc:picChg chg="mod ord">
          <ac:chgData name="Shannon Sarah Anne Allagosta (2317186)" userId="S::2317186@student.uwtsd.ac.uk::cad91a1f-c77f-411a-9e69-85ebe3dc22c9" providerId="AD" clId="Web-{B1B86CCB-821F-46BD-85E3-D772BEB148AF}" dt="2025-11-14T23:44:04.163" v="750"/>
          <ac:picMkLst>
            <pc:docMk/>
            <pc:sldMk cId="3348784755" sldId="263"/>
            <ac:picMk id="14" creationId="{B926B8AC-E0AB-2B00-93CC-CA3F85623027}"/>
          </ac:picMkLst>
        </pc:picChg>
      </pc:sldChg>
      <pc:sldChg chg="addSp delSp modSp mod setBg modClrScheme chgLayout">
        <pc:chgData name="Shannon Sarah Anne Allagosta (2317186)" userId="S::2317186@student.uwtsd.ac.uk::cad91a1f-c77f-411a-9e69-85ebe3dc22c9" providerId="AD" clId="Web-{B1B86CCB-821F-46BD-85E3-D772BEB148AF}" dt="2025-11-14T23:45:17.322" v="760"/>
        <pc:sldMkLst>
          <pc:docMk/>
          <pc:sldMk cId="1318402466" sldId="264"/>
        </pc:sldMkLst>
        <pc:spChg chg="mod ord">
          <ac:chgData name="Shannon Sarah Anne Allagosta (2317186)" userId="S::2317186@student.uwtsd.ac.uk::cad91a1f-c77f-411a-9e69-85ebe3dc22c9" providerId="AD" clId="Web-{B1B86CCB-821F-46BD-85E3-D772BEB148AF}" dt="2025-11-14T23:45:17.322" v="760"/>
          <ac:spMkLst>
            <pc:docMk/>
            <pc:sldMk cId="1318402466" sldId="264"/>
            <ac:spMk id="2" creationId="{9055C148-878A-A70B-1328-AD2F8E2EDC5F}"/>
          </ac:spMkLst>
        </pc:spChg>
        <pc:spChg chg="mod ord">
          <ac:chgData name="Shannon Sarah Anne Allagosta (2317186)" userId="S::2317186@student.uwtsd.ac.uk::cad91a1f-c77f-411a-9e69-85ebe3dc22c9" providerId="AD" clId="Web-{B1B86CCB-821F-46BD-85E3-D772BEB148AF}" dt="2025-11-14T23:45:17.322" v="760"/>
          <ac:spMkLst>
            <pc:docMk/>
            <pc:sldMk cId="1318402466" sldId="264"/>
            <ac:spMk id="3" creationId="{0F810E6A-A891-2EC9-F628-2952280C64FD}"/>
          </ac:spMkLst>
        </pc:spChg>
        <pc:spChg chg="mod ord">
          <ac:chgData name="Shannon Sarah Anne Allagosta (2317186)" userId="S::2317186@student.uwtsd.ac.uk::cad91a1f-c77f-411a-9e69-85ebe3dc22c9" providerId="AD" clId="Web-{B1B86CCB-821F-46BD-85E3-D772BEB148AF}" dt="2025-11-14T23:45:17.322" v="760"/>
          <ac:spMkLst>
            <pc:docMk/>
            <pc:sldMk cId="1318402466" sldId="264"/>
            <ac:spMk id="4" creationId="{3E969285-F35B-412B-D4CA-02ECBE3DF10D}"/>
          </ac:spMkLst>
        </pc:spChg>
        <pc:spChg chg="mod ord">
          <ac:chgData name="Shannon Sarah Anne Allagosta (2317186)" userId="S::2317186@student.uwtsd.ac.uk::cad91a1f-c77f-411a-9e69-85ebe3dc22c9" providerId="AD" clId="Web-{B1B86CCB-821F-46BD-85E3-D772BEB148AF}" dt="2025-11-14T23:45:17.322" v="760"/>
          <ac:spMkLst>
            <pc:docMk/>
            <pc:sldMk cId="1318402466" sldId="264"/>
            <ac:spMk id="5" creationId="{9ED3D72A-35B5-9D9A-C6C3-5AFB17B19958}"/>
          </ac:spMkLst>
        </pc:spChg>
        <pc:spChg chg="mod ord">
          <ac:chgData name="Shannon Sarah Anne Allagosta (2317186)" userId="S::2317186@student.uwtsd.ac.uk::cad91a1f-c77f-411a-9e69-85ebe3dc22c9" providerId="AD" clId="Web-{B1B86CCB-821F-46BD-85E3-D772BEB148AF}" dt="2025-11-14T23:45:17.322" v="760"/>
          <ac:spMkLst>
            <pc:docMk/>
            <pc:sldMk cId="1318402466" sldId="264"/>
            <ac:spMk id="6" creationId="{A6C0F8B1-AEEA-38F8-7E07-0D9D3B729516}"/>
          </ac:spMkLst>
        </pc:spChg>
        <pc:spChg chg="add del mod ord">
          <ac:chgData name="Shannon Sarah Anne Allagosta (2317186)" userId="S::2317186@student.uwtsd.ac.uk::cad91a1f-c77f-411a-9e69-85ebe3dc22c9" providerId="AD" clId="Web-{B1B86CCB-821F-46BD-85E3-D772BEB148AF}" dt="2025-11-14T22:59:37.918" v="9"/>
          <ac:spMkLst>
            <pc:docMk/>
            <pc:sldMk cId="1318402466" sldId="264"/>
            <ac:spMk id="8" creationId="{4CEDF2DF-615B-8B2A-8CEE-CE187AB143A4}"/>
          </ac:spMkLst>
        </pc:spChg>
        <pc:spChg chg="add del mod">
          <ac:chgData name="Shannon Sarah Anne Allagosta (2317186)" userId="S::2317186@student.uwtsd.ac.uk::cad91a1f-c77f-411a-9e69-85ebe3dc22c9" providerId="AD" clId="Web-{B1B86CCB-821F-46BD-85E3-D772BEB148AF}" dt="2025-11-14T23:08:38.734" v="193"/>
          <ac:spMkLst>
            <pc:docMk/>
            <pc:sldMk cId="1318402466" sldId="264"/>
            <ac:spMk id="10" creationId="{B5AACD0E-857E-D9AB-14D6-9592B5C978BD}"/>
          </ac:spMkLst>
        </pc:spChg>
        <pc:spChg chg="add del">
          <ac:chgData name="Shannon Sarah Anne Allagosta (2317186)" userId="S::2317186@student.uwtsd.ac.uk::cad91a1f-c77f-411a-9e69-85ebe3dc22c9" providerId="AD" clId="Web-{B1B86CCB-821F-46BD-85E3-D772BEB148AF}" dt="2025-11-14T22:59:34.418" v="8"/>
          <ac:spMkLst>
            <pc:docMk/>
            <pc:sldMk cId="1318402466" sldId="264"/>
            <ac:spMk id="13" creationId="{088A70A2-A2FC-B2BF-CDDB-A16513DA263A}"/>
          </ac:spMkLst>
        </pc:spChg>
        <pc:spChg chg="del">
          <ac:chgData name="Shannon Sarah Anne Allagosta (2317186)" userId="S::2317186@student.uwtsd.ac.uk::cad91a1f-c77f-411a-9e69-85ebe3dc22c9" providerId="AD" clId="Web-{B1B86CCB-821F-46BD-85E3-D772BEB148AF}" dt="2025-11-14T22:58:50.480" v="2"/>
          <ac:spMkLst>
            <pc:docMk/>
            <pc:sldMk cId="1318402466" sldId="264"/>
            <ac:spMk id="19" creationId="{1E9B583C-D09C-B949-B31E-41D78AF6D7F7}"/>
          </ac:spMkLst>
        </pc:spChg>
        <pc:spChg chg="del">
          <ac:chgData name="Shannon Sarah Anne Allagosta (2317186)" userId="S::2317186@student.uwtsd.ac.uk::cad91a1f-c77f-411a-9e69-85ebe3dc22c9" providerId="AD" clId="Web-{B1B86CCB-821F-46BD-85E3-D772BEB148AF}" dt="2025-11-14T22:58:43.808" v="1"/>
          <ac:spMkLst>
            <pc:docMk/>
            <pc:sldMk cId="1318402466" sldId="264"/>
            <ac:spMk id="21" creationId="{6C7B92AE-0950-7E38-DB08-45F062D921AA}"/>
          </ac:spMkLst>
        </pc:spChg>
        <pc:grpChg chg="add">
          <ac:chgData name="Shannon Sarah Anne Allagosta (2317186)" userId="S::2317186@student.uwtsd.ac.uk::cad91a1f-c77f-411a-9e69-85ebe3dc22c9" providerId="AD" clId="Web-{B1B86CCB-821F-46BD-85E3-D772BEB148AF}" dt="2025-11-14T23:45:17.322" v="760"/>
          <ac:grpSpMkLst>
            <pc:docMk/>
            <pc:sldMk cId="1318402466" sldId="264"/>
            <ac:grpSpMk id="22" creationId="{15FF890B-3CE7-403A-AECE-2DE04FC7AF80}"/>
          </ac:grpSpMkLst>
        </pc:grpChg>
        <pc:picChg chg="add mod ord">
          <ac:chgData name="Shannon Sarah Anne Allagosta (2317186)" userId="S::2317186@student.uwtsd.ac.uk::cad91a1f-c77f-411a-9e69-85ebe3dc22c9" providerId="AD" clId="Web-{B1B86CCB-821F-46BD-85E3-D772BEB148AF}" dt="2025-11-14T23:45:17.322" v="760"/>
          <ac:picMkLst>
            <pc:docMk/>
            <pc:sldMk cId="1318402466" sldId="264"/>
            <ac:picMk id="7" creationId="{1585A0B4-E0BA-C6A6-15EF-E29A292ABC6B}"/>
          </ac:picMkLst>
        </pc:picChg>
        <pc:picChg chg="del">
          <ac:chgData name="Shannon Sarah Anne Allagosta (2317186)" userId="S::2317186@student.uwtsd.ac.uk::cad91a1f-c77f-411a-9e69-85ebe3dc22c9" providerId="AD" clId="Web-{B1B86CCB-821F-46BD-85E3-D772BEB148AF}" dt="2025-11-14T22:58:40.386" v="0"/>
          <ac:picMkLst>
            <pc:docMk/>
            <pc:sldMk cId="1318402466" sldId="264"/>
            <ac:picMk id="20" creationId="{2DCF9D5D-322F-089D-A2C0-65DAC3016057}"/>
          </ac:picMkLst>
        </pc:picChg>
      </pc:sldChg>
      <pc:sldChg chg="addSp delSp modSp new mod setBg modClrScheme chgLayout">
        <pc:chgData name="Shannon Sarah Anne Allagosta (2317186)" userId="S::2317186@student.uwtsd.ac.uk::cad91a1f-c77f-411a-9e69-85ebe3dc22c9" providerId="AD" clId="Web-{B1B86CCB-821F-46BD-85E3-D772BEB148AF}" dt="2025-11-14T23:45:48.979" v="766"/>
        <pc:sldMkLst>
          <pc:docMk/>
          <pc:sldMk cId="4163964593" sldId="265"/>
        </pc:sldMkLst>
        <pc:spChg chg="mod ord">
          <ac:chgData name="Shannon Sarah Anne Allagosta (2317186)" userId="S::2317186@student.uwtsd.ac.uk::cad91a1f-c77f-411a-9e69-85ebe3dc22c9" providerId="AD" clId="Web-{B1B86CCB-821F-46BD-85E3-D772BEB148AF}" dt="2025-11-14T23:45:48.979" v="766"/>
          <ac:spMkLst>
            <pc:docMk/>
            <pc:sldMk cId="4163964593" sldId="265"/>
            <ac:spMk id="2" creationId="{39E91034-74FD-FC2F-2BF7-337EBCB716E4}"/>
          </ac:spMkLst>
        </pc:spChg>
        <pc:spChg chg="del">
          <ac:chgData name="Shannon Sarah Anne Allagosta (2317186)" userId="S::2317186@student.uwtsd.ac.uk::cad91a1f-c77f-411a-9e69-85ebe3dc22c9" providerId="AD" clId="Web-{B1B86CCB-821F-46BD-85E3-D772BEB148AF}" dt="2025-11-14T23:08:04.951" v="172"/>
          <ac:spMkLst>
            <pc:docMk/>
            <pc:sldMk cId="4163964593" sldId="265"/>
            <ac:spMk id="3" creationId="{FF376BAC-1079-D1AD-B2DD-2E4C0E816D68}"/>
          </ac:spMkLst>
        </pc:spChg>
        <pc:spChg chg="mod ord">
          <ac:chgData name="Shannon Sarah Anne Allagosta (2317186)" userId="S::2317186@student.uwtsd.ac.uk::cad91a1f-c77f-411a-9e69-85ebe3dc22c9" providerId="AD" clId="Web-{B1B86CCB-821F-46BD-85E3-D772BEB148AF}" dt="2025-11-14T23:39:12.098" v="716"/>
          <ac:spMkLst>
            <pc:docMk/>
            <pc:sldMk cId="4163964593" sldId="265"/>
            <ac:spMk id="4" creationId="{E4F57BE3-7976-1C89-4321-F552FD01611F}"/>
          </ac:spMkLst>
        </pc:spChg>
        <pc:spChg chg="del">
          <ac:chgData name="Shannon Sarah Anne Allagosta (2317186)" userId="S::2317186@student.uwtsd.ac.uk::cad91a1f-c77f-411a-9e69-85ebe3dc22c9" providerId="AD" clId="Web-{B1B86CCB-821F-46BD-85E3-D772BEB148AF}" dt="2025-11-14T23:09:01.298" v="200"/>
          <ac:spMkLst>
            <pc:docMk/>
            <pc:sldMk cId="4163964593" sldId="265"/>
            <ac:spMk id="5" creationId="{0745D26C-A7A5-22B7-EC1E-BB649804E820}"/>
          </ac:spMkLst>
        </pc:spChg>
        <pc:spChg chg="del">
          <ac:chgData name="Shannon Sarah Anne Allagosta (2317186)" userId="S::2317186@student.uwtsd.ac.uk::cad91a1f-c77f-411a-9e69-85ebe3dc22c9" providerId="AD" clId="Web-{B1B86CCB-821F-46BD-85E3-D772BEB148AF}" dt="2025-11-14T23:11:02.256" v="222"/>
          <ac:spMkLst>
            <pc:docMk/>
            <pc:sldMk cId="4163964593" sldId="265"/>
            <ac:spMk id="6" creationId="{B6BFF78D-659D-290C-132F-6169F7C8C2F4}"/>
          </ac:spMkLst>
        </pc:spChg>
        <pc:spChg chg="mod ord">
          <ac:chgData name="Shannon Sarah Anne Allagosta (2317186)" userId="S::2317186@student.uwtsd.ac.uk::cad91a1f-c77f-411a-9e69-85ebe3dc22c9" providerId="AD" clId="Web-{B1B86CCB-821F-46BD-85E3-D772BEB148AF}" dt="2025-11-14T23:45:48.979" v="766"/>
          <ac:spMkLst>
            <pc:docMk/>
            <pc:sldMk cId="4163964593" sldId="265"/>
            <ac:spMk id="7" creationId="{006DFBCD-F983-CDD2-E826-ACAB45A1B6BC}"/>
          </ac:spMkLst>
        </pc:spChg>
        <pc:spChg chg="mod ord">
          <ac:chgData name="Shannon Sarah Anne Allagosta (2317186)" userId="S::2317186@student.uwtsd.ac.uk::cad91a1f-c77f-411a-9e69-85ebe3dc22c9" providerId="AD" clId="Web-{B1B86CCB-821F-46BD-85E3-D772BEB148AF}" dt="2025-11-14T23:45:48.979" v="766"/>
          <ac:spMkLst>
            <pc:docMk/>
            <pc:sldMk cId="4163964593" sldId="265"/>
            <ac:spMk id="8" creationId="{B61CF1FB-A072-880D-D7FC-6DC03A9DB929}"/>
          </ac:spMkLst>
        </pc:spChg>
        <pc:spChg chg="mod ord">
          <ac:chgData name="Shannon Sarah Anne Allagosta (2317186)" userId="S::2317186@student.uwtsd.ac.uk::cad91a1f-c77f-411a-9e69-85ebe3dc22c9" providerId="AD" clId="Web-{B1B86CCB-821F-46BD-85E3-D772BEB148AF}" dt="2025-11-14T23:39:12.098" v="716"/>
          <ac:spMkLst>
            <pc:docMk/>
            <pc:sldMk cId="4163964593" sldId="265"/>
            <ac:spMk id="9" creationId="{03E58894-0745-4F78-1511-1E3541C68B3D}"/>
          </ac:spMkLst>
        </pc:spChg>
        <pc:spChg chg="add del mod">
          <ac:chgData name="Shannon Sarah Anne Allagosta (2317186)" userId="S::2317186@student.uwtsd.ac.uk::cad91a1f-c77f-411a-9e69-85ebe3dc22c9" providerId="AD" clId="Web-{B1B86CCB-821F-46BD-85E3-D772BEB148AF}" dt="2025-11-14T23:16:47.763" v="302"/>
          <ac:spMkLst>
            <pc:docMk/>
            <pc:sldMk cId="4163964593" sldId="265"/>
            <ac:spMk id="11" creationId="{40780AF6-2F9D-635D-63AA-8A759F754500}"/>
          </ac:spMkLst>
        </pc:spChg>
        <pc:spChg chg="add">
          <ac:chgData name="Shannon Sarah Anne Allagosta (2317186)" userId="S::2317186@student.uwtsd.ac.uk::cad91a1f-c77f-411a-9e69-85ebe3dc22c9" providerId="AD" clId="Web-{B1B86CCB-821F-46BD-85E3-D772BEB148AF}" dt="2025-11-14T23:45:48.979" v="766"/>
          <ac:spMkLst>
            <pc:docMk/>
            <pc:sldMk cId="4163964593" sldId="265"/>
            <ac:spMk id="22" creationId="{24DFAAE7-061D-4086-99EC-872CB305082A}"/>
          </ac:spMkLst>
        </pc:spChg>
        <pc:spChg chg="add">
          <ac:chgData name="Shannon Sarah Anne Allagosta (2317186)" userId="S::2317186@student.uwtsd.ac.uk::cad91a1f-c77f-411a-9e69-85ebe3dc22c9" providerId="AD" clId="Web-{B1B86CCB-821F-46BD-85E3-D772BEB148AF}" dt="2025-11-14T23:45:48.979" v="766"/>
          <ac:spMkLst>
            <pc:docMk/>
            <pc:sldMk cId="4163964593" sldId="265"/>
            <ac:spMk id="24" creationId="{E7570099-A243-48DD-9EAE-36F4AC095B94}"/>
          </ac:spMkLst>
        </pc:spChg>
        <pc:spChg chg="add">
          <ac:chgData name="Shannon Sarah Anne Allagosta (2317186)" userId="S::2317186@student.uwtsd.ac.uk::cad91a1f-c77f-411a-9e69-85ebe3dc22c9" providerId="AD" clId="Web-{B1B86CCB-821F-46BD-85E3-D772BEB148AF}" dt="2025-11-14T23:45:48.979" v="766"/>
          <ac:spMkLst>
            <pc:docMk/>
            <pc:sldMk cId="4163964593" sldId="265"/>
            <ac:spMk id="26" creationId="{45E4A74B-6514-424A-ADFA-C232FA6B9018}"/>
          </ac:spMkLst>
        </pc:spChg>
        <pc:spChg chg="add">
          <ac:chgData name="Shannon Sarah Anne Allagosta (2317186)" userId="S::2317186@student.uwtsd.ac.uk::cad91a1f-c77f-411a-9e69-85ebe3dc22c9" providerId="AD" clId="Web-{B1B86CCB-821F-46BD-85E3-D772BEB148AF}" dt="2025-11-14T23:45:48.979" v="766"/>
          <ac:spMkLst>
            <pc:docMk/>
            <pc:sldMk cId="4163964593" sldId="265"/>
            <ac:spMk id="28" creationId="{F61C5C86-C785-4B92-9F2D-133B8B8C24F5}"/>
          </ac:spMkLst>
        </pc:spChg>
        <pc:spChg chg="add">
          <ac:chgData name="Shannon Sarah Anne Allagosta (2317186)" userId="S::2317186@student.uwtsd.ac.uk::cad91a1f-c77f-411a-9e69-85ebe3dc22c9" providerId="AD" clId="Web-{B1B86CCB-821F-46BD-85E3-D772BEB148AF}" dt="2025-11-14T23:45:48.979" v="766"/>
          <ac:spMkLst>
            <pc:docMk/>
            <pc:sldMk cId="4163964593" sldId="265"/>
            <ac:spMk id="30" creationId="{954D0BF9-002C-4D3A-A222-C166094A5D1D}"/>
          </ac:spMkLst>
        </pc:spChg>
        <pc:spChg chg="add">
          <ac:chgData name="Shannon Sarah Anne Allagosta (2317186)" userId="S::2317186@student.uwtsd.ac.uk::cad91a1f-c77f-411a-9e69-85ebe3dc22c9" providerId="AD" clId="Web-{B1B86CCB-821F-46BD-85E3-D772BEB148AF}" dt="2025-11-14T23:45:48.979" v="766"/>
          <ac:spMkLst>
            <pc:docMk/>
            <pc:sldMk cId="4163964593" sldId="265"/>
            <ac:spMk id="32" creationId="{6080EB6E-D69F-43B1-91EC-75C303342580}"/>
          </ac:spMkLst>
        </pc:spChg>
        <pc:spChg chg="add">
          <ac:chgData name="Shannon Sarah Anne Allagosta (2317186)" userId="S::2317186@student.uwtsd.ac.uk::cad91a1f-c77f-411a-9e69-85ebe3dc22c9" providerId="AD" clId="Web-{B1B86CCB-821F-46BD-85E3-D772BEB148AF}" dt="2025-11-14T23:45:48.979" v="766"/>
          <ac:spMkLst>
            <pc:docMk/>
            <pc:sldMk cId="4163964593" sldId="265"/>
            <ac:spMk id="36" creationId="{22A94CDB-5D63-4C75-9CB6-6C18CDF372F0}"/>
          </ac:spMkLst>
        </pc:spChg>
        <pc:picChg chg="add del mod">
          <ac:chgData name="Shannon Sarah Anne Allagosta (2317186)" userId="S::2317186@student.uwtsd.ac.uk::cad91a1f-c77f-411a-9e69-85ebe3dc22c9" providerId="AD" clId="Web-{B1B86CCB-821F-46BD-85E3-D772BEB148AF}" dt="2025-11-14T23:16:47.763" v="303"/>
          <ac:picMkLst>
            <pc:docMk/>
            <pc:sldMk cId="4163964593" sldId="265"/>
            <ac:picMk id="10" creationId="{55AF85B3-7A76-0027-E330-15342C21DEFE}"/>
          </ac:picMkLst>
        </pc:picChg>
      </pc:sldChg>
      <pc:sldChg chg="addSp delSp modSp new mod setBg modClrScheme chgLayout">
        <pc:chgData name="Shannon Sarah Anne Allagosta (2317186)" userId="S::2317186@student.uwtsd.ac.uk::cad91a1f-c77f-411a-9e69-85ebe3dc22c9" providerId="AD" clId="Web-{B1B86CCB-821F-46BD-85E3-D772BEB148AF}" dt="2025-11-14T23:45:35.729" v="765" actId="20577"/>
        <pc:sldMkLst>
          <pc:docMk/>
          <pc:sldMk cId="499357888" sldId="266"/>
        </pc:sldMkLst>
        <pc:spChg chg="mod ord">
          <ac:chgData name="Shannon Sarah Anne Allagosta (2317186)" userId="S::2317186@student.uwtsd.ac.uk::cad91a1f-c77f-411a-9e69-85ebe3dc22c9" providerId="AD" clId="Web-{B1B86CCB-821F-46BD-85E3-D772BEB148AF}" dt="2025-11-14T23:45:27.697" v="763"/>
          <ac:spMkLst>
            <pc:docMk/>
            <pc:sldMk cId="499357888" sldId="266"/>
            <ac:spMk id="2" creationId="{94DFA457-D3B4-178B-0DFB-CCA4FC7D6FE5}"/>
          </ac:spMkLst>
        </pc:spChg>
        <pc:spChg chg="mod ord">
          <ac:chgData name="Shannon Sarah Anne Allagosta (2317186)" userId="S::2317186@student.uwtsd.ac.uk::cad91a1f-c77f-411a-9e69-85ebe3dc22c9" providerId="AD" clId="Web-{B1B86CCB-821F-46BD-85E3-D772BEB148AF}" dt="2025-11-14T23:45:35.729" v="765" actId="20577"/>
          <ac:spMkLst>
            <pc:docMk/>
            <pc:sldMk cId="499357888" sldId="266"/>
            <ac:spMk id="3" creationId="{1412BB56-9232-C063-28CA-C532D00424DF}"/>
          </ac:spMkLst>
        </pc:spChg>
        <pc:spChg chg="mod ord">
          <ac:chgData name="Shannon Sarah Anne Allagosta (2317186)" userId="S::2317186@student.uwtsd.ac.uk::cad91a1f-c77f-411a-9e69-85ebe3dc22c9" providerId="AD" clId="Web-{B1B86CCB-821F-46BD-85E3-D772BEB148AF}" dt="2025-11-14T23:45:27.697" v="763"/>
          <ac:spMkLst>
            <pc:docMk/>
            <pc:sldMk cId="499357888" sldId="266"/>
            <ac:spMk id="4" creationId="{83BB5E06-D208-38EA-AF9E-AFC406FB44A4}"/>
          </ac:spMkLst>
        </pc:spChg>
        <pc:spChg chg="mod ord">
          <ac:chgData name="Shannon Sarah Anne Allagosta (2317186)" userId="S::2317186@student.uwtsd.ac.uk::cad91a1f-c77f-411a-9e69-85ebe3dc22c9" providerId="AD" clId="Web-{B1B86CCB-821F-46BD-85E3-D772BEB148AF}" dt="2025-11-14T23:45:27.697" v="763"/>
          <ac:spMkLst>
            <pc:docMk/>
            <pc:sldMk cId="499357888" sldId="266"/>
            <ac:spMk id="5" creationId="{B025F119-1A2B-B0F5-A810-811F73110AC9}"/>
          </ac:spMkLst>
        </pc:spChg>
        <pc:spChg chg="mod ord">
          <ac:chgData name="Shannon Sarah Anne Allagosta (2317186)" userId="S::2317186@student.uwtsd.ac.uk::cad91a1f-c77f-411a-9e69-85ebe3dc22c9" providerId="AD" clId="Web-{B1B86CCB-821F-46BD-85E3-D772BEB148AF}" dt="2025-11-14T23:45:27.697" v="763"/>
          <ac:spMkLst>
            <pc:docMk/>
            <pc:sldMk cId="499357888" sldId="266"/>
            <ac:spMk id="6" creationId="{AADAAB16-A0D6-0871-1038-856C0CA99C8C}"/>
          </ac:spMkLst>
        </pc:spChg>
        <pc:spChg chg="add">
          <ac:chgData name="Shannon Sarah Anne Allagosta (2317186)" userId="S::2317186@student.uwtsd.ac.uk::cad91a1f-c77f-411a-9e69-85ebe3dc22c9" providerId="AD" clId="Web-{B1B86CCB-821F-46BD-85E3-D772BEB148AF}" dt="2025-11-14T23:45:27.697" v="763"/>
          <ac:spMkLst>
            <pc:docMk/>
            <pc:sldMk cId="499357888" sldId="266"/>
            <ac:spMk id="20" creationId="{6AD30037-67ED-4367-9BE0-45787510BF13}"/>
          </ac:spMkLst>
        </pc:spChg>
        <pc:grpChg chg="add del">
          <ac:chgData name="Shannon Sarah Anne Allagosta (2317186)" userId="S::2317186@student.uwtsd.ac.uk::cad91a1f-c77f-411a-9e69-85ebe3dc22c9" providerId="AD" clId="Web-{B1B86CCB-821F-46BD-85E3-D772BEB148AF}" dt="2025-11-14T23:45:27.682" v="762"/>
          <ac:grpSpMkLst>
            <pc:docMk/>
            <pc:sldMk cId="499357888" sldId="266"/>
            <ac:grpSpMk id="12" creationId="{15FF890B-3CE7-403A-AECE-2DE04FC7AF80}"/>
          </ac:grpSpMkLst>
        </pc:grpChg>
        <pc:grpChg chg="add">
          <ac:chgData name="Shannon Sarah Anne Allagosta (2317186)" userId="S::2317186@student.uwtsd.ac.uk::cad91a1f-c77f-411a-9e69-85ebe3dc22c9" providerId="AD" clId="Web-{B1B86CCB-821F-46BD-85E3-D772BEB148AF}" dt="2025-11-14T23:45:27.697" v="763"/>
          <ac:grpSpMkLst>
            <pc:docMk/>
            <pc:sldMk cId="499357888" sldId="266"/>
            <ac:grpSpMk id="21" creationId="{260ACC13-B825-49F3-93DE-C8B8F2FA37A1}"/>
          </ac:grpSpMkLst>
        </pc:grpChg>
        <pc:grpChg chg="add">
          <ac:chgData name="Shannon Sarah Anne Allagosta (2317186)" userId="S::2317186@student.uwtsd.ac.uk::cad91a1f-c77f-411a-9e69-85ebe3dc22c9" providerId="AD" clId="Web-{B1B86CCB-821F-46BD-85E3-D772BEB148AF}" dt="2025-11-14T23:45:27.697" v="763"/>
          <ac:grpSpMkLst>
            <pc:docMk/>
            <pc:sldMk cId="499357888" sldId="266"/>
            <ac:grpSpMk id="22" creationId="{50841A4E-5BC1-44B4-83CF-D524E8AEAD64}"/>
          </ac:grpSpMkLst>
        </pc:grpChg>
        <pc:picChg chg="add mod ord">
          <ac:chgData name="Shannon Sarah Anne Allagosta (2317186)" userId="S::2317186@student.uwtsd.ac.uk::cad91a1f-c77f-411a-9e69-85ebe3dc22c9" providerId="AD" clId="Web-{B1B86CCB-821F-46BD-85E3-D772BEB148AF}" dt="2025-11-14T23:45:27.697" v="763"/>
          <ac:picMkLst>
            <pc:docMk/>
            <pc:sldMk cId="499357888" sldId="266"/>
            <ac:picMk id="7" creationId="{39BC36E4-7987-C0D2-451E-12D5CA977257}"/>
          </ac:picMkLst>
        </pc:picChg>
      </pc:sldChg>
      <pc:sldMasterChg chg="del delSldLayout">
        <pc:chgData name="Shannon Sarah Anne Allagosta (2317186)" userId="S::2317186@student.uwtsd.ac.uk::cad91a1f-c77f-411a-9e69-85ebe3dc22c9" providerId="AD" clId="Web-{B1B86CCB-821F-46BD-85E3-D772BEB148AF}" dt="2025-11-14T23:38:38.175" v="714"/>
        <pc:sldMasterMkLst>
          <pc:docMk/>
          <pc:sldMasterMk cId="2104728545" sldId="2147484318"/>
        </pc:sldMasterMkLst>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3577244352" sldId="2147484319"/>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3759939018" sldId="2147484320"/>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1650635719" sldId="2147484321"/>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1904633113" sldId="2147484322"/>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3858782088" sldId="2147484323"/>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2921339328" sldId="2147484324"/>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3938751395" sldId="2147484325"/>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3601265161" sldId="2147484326"/>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1702918910" sldId="2147484327"/>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2043175073" sldId="2147484328"/>
          </pc:sldLayoutMkLst>
        </pc:sldLayoutChg>
        <pc:sldLayoutChg chg="del">
          <pc:chgData name="Shannon Sarah Anne Allagosta (2317186)" userId="S::2317186@student.uwtsd.ac.uk::cad91a1f-c77f-411a-9e69-85ebe3dc22c9" providerId="AD" clId="Web-{B1B86CCB-821F-46BD-85E3-D772BEB148AF}" dt="2025-11-14T23:38:38.175" v="714"/>
          <pc:sldLayoutMkLst>
            <pc:docMk/>
            <pc:sldMasterMk cId="2104728545" sldId="2147484318"/>
            <pc:sldLayoutMk cId="1351947732" sldId="2147484329"/>
          </pc:sldLayoutMkLst>
        </pc:sldLayoutChg>
      </pc:sldMasterChg>
      <pc:sldMasterChg chg="add del addSldLayout delSldLayout modSldLayout">
        <pc:chgData name="Shannon Sarah Anne Allagosta (2317186)" userId="S::2317186@student.uwtsd.ac.uk::cad91a1f-c77f-411a-9e69-85ebe3dc22c9" providerId="AD" clId="Web-{B1B86CCB-821F-46BD-85E3-D772BEB148AF}" dt="2025-11-14T23:39:00.566" v="715"/>
        <pc:sldMasterMkLst>
          <pc:docMk/>
          <pc:sldMasterMk cId="4111131273" sldId="2147484330"/>
        </pc:sldMasterMkLst>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2335224458" sldId="2147484331"/>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803743320" sldId="2147484332"/>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1590140815" sldId="2147484333"/>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534043801" sldId="2147484334"/>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1136582181" sldId="2147484335"/>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3604318136" sldId="2147484336"/>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1686140596" sldId="2147484337"/>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1086109121" sldId="2147484338"/>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1605417696" sldId="2147484339"/>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4100090788" sldId="2147484340"/>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29812538" sldId="2147484341"/>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603231510" sldId="2147484342"/>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2312350852" sldId="2147484343"/>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662637357" sldId="2147484344"/>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4022121471" sldId="2147484345"/>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3475594721" sldId="2147484346"/>
          </pc:sldLayoutMkLst>
        </pc:sldLayoutChg>
        <pc:sldLayoutChg chg="add del mod replId">
          <pc:chgData name="Shannon Sarah Anne Allagosta (2317186)" userId="S::2317186@student.uwtsd.ac.uk::cad91a1f-c77f-411a-9e69-85ebe3dc22c9" providerId="AD" clId="Web-{B1B86CCB-821F-46BD-85E3-D772BEB148AF}" dt="2025-11-14T23:39:00.566" v="715"/>
          <pc:sldLayoutMkLst>
            <pc:docMk/>
            <pc:sldMasterMk cId="4111131273" sldId="2147484330"/>
            <pc:sldLayoutMk cId="669223294" sldId="2147484347"/>
          </pc:sldLayoutMkLst>
        </pc:sldLayoutChg>
      </pc:sldMasterChg>
      <pc:sldMasterChg chg="add del addSldLayout delSldLayout modSldLayout">
        <pc:chgData name="Shannon Sarah Anne Allagosta (2317186)" userId="S::2317186@student.uwtsd.ac.uk::cad91a1f-c77f-411a-9e69-85ebe3dc22c9" providerId="AD" clId="Web-{B1B86CCB-821F-46BD-85E3-D772BEB148AF}" dt="2025-11-14T23:39:12.098" v="716"/>
        <pc:sldMasterMkLst>
          <pc:docMk/>
          <pc:sldMasterMk cId="3788111436" sldId="2147484348"/>
        </pc:sldMasterMkLst>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2782739177" sldId="2147484349"/>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681137985" sldId="2147484350"/>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528757903" sldId="2147484351"/>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2632224406" sldId="2147484352"/>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3270938532" sldId="2147484353"/>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3371210781" sldId="2147484354"/>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137832609" sldId="2147484355"/>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140294539" sldId="2147484356"/>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1392323581" sldId="2147484357"/>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2091937922" sldId="2147484358"/>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2862996643" sldId="2147484359"/>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3635915290" sldId="2147484360"/>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2103759136" sldId="2147484361"/>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3220866423" sldId="2147484362"/>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1327945991" sldId="2147484363"/>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612390372" sldId="2147484364"/>
          </pc:sldLayoutMkLst>
        </pc:sldLayoutChg>
        <pc:sldLayoutChg chg="add del mod replId">
          <pc:chgData name="Shannon Sarah Anne Allagosta (2317186)" userId="S::2317186@student.uwtsd.ac.uk::cad91a1f-c77f-411a-9e69-85ebe3dc22c9" providerId="AD" clId="Web-{B1B86CCB-821F-46BD-85E3-D772BEB148AF}" dt="2025-11-14T23:39:12.098" v="716"/>
          <pc:sldLayoutMkLst>
            <pc:docMk/>
            <pc:sldMasterMk cId="3788111436" sldId="2147484348"/>
            <pc:sldLayoutMk cId="155981920" sldId="2147484365"/>
          </pc:sldLayoutMkLst>
        </pc:sldLayoutChg>
      </pc:sldMasterChg>
      <pc:sldMasterChg chg="add addSldLayout modSldLayout">
        <pc:chgData name="Shannon Sarah Anne Allagosta (2317186)" userId="S::2317186@student.uwtsd.ac.uk::cad91a1f-c77f-411a-9e69-85ebe3dc22c9" providerId="AD" clId="Web-{B1B86CCB-821F-46BD-85E3-D772BEB148AF}" dt="2025-11-14T23:39:12.098" v="716"/>
        <pc:sldMasterMkLst>
          <pc:docMk/>
          <pc:sldMasterMk cId="2094599642" sldId="2147484366"/>
        </pc:sldMasterMkLst>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307775073" sldId="2147484367"/>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380085195" sldId="2147484368"/>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3429711845" sldId="2147484369"/>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740082015" sldId="2147484370"/>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592186257" sldId="2147484371"/>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959028888" sldId="2147484372"/>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608491597" sldId="2147484373"/>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3296469019" sldId="2147484374"/>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357709022" sldId="2147484375"/>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706595302" sldId="2147484376"/>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984894155" sldId="2147484377"/>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2168554641" sldId="2147484378"/>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323282484" sldId="2147484379"/>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3190440431" sldId="2147484380"/>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877880084" sldId="2147484381"/>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308066186" sldId="2147484382"/>
          </pc:sldLayoutMkLst>
        </pc:sldLayoutChg>
        <pc:sldLayoutChg chg="add mod replId">
          <pc:chgData name="Shannon Sarah Anne Allagosta (2317186)" userId="S::2317186@student.uwtsd.ac.uk::cad91a1f-c77f-411a-9e69-85ebe3dc22c9" providerId="AD" clId="Web-{B1B86CCB-821F-46BD-85E3-D772BEB148AF}" dt="2025-11-14T23:39:12.098" v="716"/>
          <pc:sldLayoutMkLst>
            <pc:docMk/>
            <pc:sldMasterMk cId="2094599642" sldId="2147484366"/>
            <pc:sldLayoutMk cId="1365263102" sldId="2147484383"/>
          </pc:sldLayoutMkLst>
        </pc:sldLayoutChg>
      </pc:sldMasterChg>
    </pc:docChg>
  </pc:docChgLst>
  <pc:docChgLst>
    <pc:chgData clId="Web-{5E027074-1569-35EB-CDBF-D5AF3C526E62}"/>
    <pc:docChg chg="modSld">
      <pc:chgData name="" userId="" providerId="" clId="Web-{5E027074-1569-35EB-CDBF-D5AF3C526E62}" dt="2025-11-14T12:21:58.348" v="2" actId="20577"/>
      <pc:docMkLst>
        <pc:docMk/>
      </pc:docMkLst>
      <pc:sldChg chg="modSp">
        <pc:chgData name="" userId="" providerId="" clId="Web-{5E027074-1569-35EB-CDBF-D5AF3C526E62}" dt="2025-11-14T12:21:58.348" v="2" actId="20577"/>
        <pc:sldMkLst>
          <pc:docMk/>
          <pc:sldMk cId="109857222" sldId="256"/>
        </pc:sldMkLst>
        <pc:spChg chg="mod">
          <ac:chgData name="" userId="" providerId="" clId="Web-{5E027074-1569-35EB-CDBF-D5AF3C526E62}" dt="2025-11-14T12:21:58.348" v="2"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6D30C5-3622-4441-9F9E-9E26F7C61449}"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6B86CC1D-04A3-4AAB-8EB9-DD3BFA84CEB2}">
      <dgm:prSet/>
      <dgm:spPr/>
      <dgm:t>
        <a:bodyPr/>
        <a:lstStyle/>
        <a:p>
          <a:r>
            <a:rPr lang="en-US"/>
            <a:t>Political: Emission laws and Brexit shift regulatory dynamics</a:t>
          </a:r>
        </a:p>
      </dgm:t>
    </dgm:pt>
    <dgm:pt modelId="{F11F1869-11F6-4A3C-A3ED-F233B8D104C0}" type="parTrans" cxnId="{6197E3CE-08A4-4B65-BFB1-F2C3636B034B}">
      <dgm:prSet/>
      <dgm:spPr/>
      <dgm:t>
        <a:bodyPr/>
        <a:lstStyle/>
        <a:p>
          <a:endParaRPr lang="en-US"/>
        </a:p>
      </dgm:t>
    </dgm:pt>
    <dgm:pt modelId="{87C2792F-2A39-41A0-A1B4-7068E63CDA86}" type="sibTrans" cxnId="{6197E3CE-08A4-4B65-BFB1-F2C3636B034B}">
      <dgm:prSet/>
      <dgm:spPr/>
      <dgm:t>
        <a:bodyPr/>
        <a:lstStyle/>
        <a:p>
          <a:endParaRPr lang="en-US"/>
        </a:p>
      </dgm:t>
    </dgm:pt>
    <dgm:pt modelId="{004507C6-F0F8-42FD-995F-EFB74C44FC0D}">
      <dgm:prSet/>
      <dgm:spPr/>
      <dgm:t>
        <a:bodyPr/>
        <a:lstStyle/>
        <a:p>
          <a:r>
            <a:rPr lang="en-US"/>
            <a:t>Economic/ Social: Inflation and eco-aware consumers raise market pressure</a:t>
          </a:r>
        </a:p>
      </dgm:t>
    </dgm:pt>
    <dgm:pt modelId="{2856498D-3AFD-46D0-86FF-4C48D814241D}" type="parTrans" cxnId="{E81401A8-511B-43C5-AEFF-2A6F6657BF4D}">
      <dgm:prSet/>
      <dgm:spPr/>
      <dgm:t>
        <a:bodyPr/>
        <a:lstStyle/>
        <a:p>
          <a:endParaRPr lang="en-US"/>
        </a:p>
      </dgm:t>
    </dgm:pt>
    <dgm:pt modelId="{C090A36F-755E-4449-A54C-ACF48FA24553}" type="sibTrans" cxnId="{E81401A8-511B-43C5-AEFF-2A6F6657BF4D}">
      <dgm:prSet/>
      <dgm:spPr/>
      <dgm:t>
        <a:bodyPr/>
        <a:lstStyle/>
        <a:p>
          <a:endParaRPr lang="en-US"/>
        </a:p>
      </dgm:t>
    </dgm:pt>
    <dgm:pt modelId="{7231DF5F-75BC-474B-AD53-FAFEE537E72C}">
      <dgm:prSet/>
      <dgm:spPr/>
      <dgm:t>
        <a:bodyPr/>
        <a:lstStyle/>
        <a:p>
          <a:r>
            <a:rPr lang="en-US"/>
            <a:t>Technological/Legal/</a:t>
          </a:r>
          <a:r>
            <a:rPr lang="en-US" err="1"/>
            <a:t>Enviromental</a:t>
          </a:r>
          <a:r>
            <a:rPr lang="en-US"/>
            <a:t>: Rapid EV growth creates both opportunity and honesty risks (Helms &amp; Nixon, 2010).</a:t>
          </a:r>
        </a:p>
      </dgm:t>
    </dgm:pt>
    <dgm:pt modelId="{231DDC9A-6017-4620-90E2-9D7CCC996F43}" type="parTrans" cxnId="{46A17E7A-2C9D-4D47-9B5E-29C3004CD45C}">
      <dgm:prSet/>
      <dgm:spPr/>
      <dgm:t>
        <a:bodyPr/>
        <a:lstStyle/>
        <a:p>
          <a:endParaRPr lang="en-US"/>
        </a:p>
      </dgm:t>
    </dgm:pt>
    <dgm:pt modelId="{C6194B63-5F55-49B9-8C05-5F708D6B6C77}" type="sibTrans" cxnId="{46A17E7A-2C9D-4D47-9B5E-29C3004CD45C}">
      <dgm:prSet/>
      <dgm:spPr/>
      <dgm:t>
        <a:bodyPr/>
        <a:lstStyle/>
        <a:p>
          <a:endParaRPr lang="en-US"/>
        </a:p>
      </dgm:t>
    </dgm:pt>
    <dgm:pt modelId="{E79C1081-60B4-4A26-9EDB-97EF3BC225C9}" type="pres">
      <dgm:prSet presAssocID="{116D30C5-3622-4441-9F9E-9E26F7C61449}" presName="vert0" presStyleCnt="0">
        <dgm:presLayoutVars>
          <dgm:dir/>
          <dgm:animOne val="branch"/>
          <dgm:animLvl val="lvl"/>
        </dgm:presLayoutVars>
      </dgm:prSet>
      <dgm:spPr/>
    </dgm:pt>
    <dgm:pt modelId="{97E5739B-E2E4-426B-98AD-BA0651AAFDC9}" type="pres">
      <dgm:prSet presAssocID="{6B86CC1D-04A3-4AAB-8EB9-DD3BFA84CEB2}" presName="thickLine" presStyleLbl="alignNode1" presStyleIdx="0" presStyleCnt="3"/>
      <dgm:spPr/>
    </dgm:pt>
    <dgm:pt modelId="{F3878848-365D-4971-81D1-263E32B3BD78}" type="pres">
      <dgm:prSet presAssocID="{6B86CC1D-04A3-4AAB-8EB9-DD3BFA84CEB2}" presName="horz1" presStyleCnt="0"/>
      <dgm:spPr/>
    </dgm:pt>
    <dgm:pt modelId="{FBF29DF2-8BE6-43EE-B84C-6167EE033271}" type="pres">
      <dgm:prSet presAssocID="{6B86CC1D-04A3-4AAB-8EB9-DD3BFA84CEB2}" presName="tx1" presStyleLbl="revTx" presStyleIdx="0" presStyleCnt="3"/>
      <dgm:spPr/>
    </dgm:pt>
    <dgm:pt modelId="{EA035477-5F92-4604-A410-26285A949DBF}" type="pres">
      <dgm:prSet presAssocID="{6B86CC1D-04A3-4AAB-8EB9-DD3BFA84CEB2}" presName="vert1" presStyleCnt="0"/>
      <dgm:spPr/>
    </dgm:pt>
    <dgm:pt modelId="{913DCCFB-99F5-4CBC-8D5B-2F41FD2832B7}" type="pres">
      <dgm:prSet presAssocID="{004507C6-F0F8-42FD-995F-EFB74C44FC0D}" presName="thickLine" presStyleLbl="alignNode1" presStyleIdx="1" presStyleCnt="3"/>
      <dgm:spPr/>
    </dgm:pt>
    <dgm:pt modelId="{AB53D66A-BC9D-4B9F-B543-11DB4D5BCFA4}" type="pres">
      <dgm:prSet presAssocID="{004507C6-F0F8-42FD-995F-EFB74C44FC0D}" presName="horz1" presStyleCnt="0"/>
      <dgm:spPr/>
    </dgm:pt>
    <dgm:pt modelId="{49A5121F-F158-4A30-86FA-9D932969F4B9}" type="pres">
      <dgm:prSet presAssocID="{004507C6-F0F8-42FD-995F-EFB74C44FC0D}" presName="tx1" presStyleLbl="revTx" presStyleIdx="1" presStyleCnt="3"/>
      <dgm:spPr/>
    </dgm:pt>
    <dgm:pt modelId="{6BB8C911-A732-477E-9FF2-90463D7DDC78}" type="pres">
      <dgm:prSet presAssocID="{004507C6-F0F8-42FD-995F-EFB74C44FC0D}" presName="vert1" presStyleCnt="0"/>
      <dgm:spPr/>
    </dgm:pt>
    <dgm:pt modelId="{36F63E4D-3C6A-4C7F-9142-3875EB0F3D50}" type="pres">
      <dgm:prSet presAssocID="{7231DF5F-75BC-474B-AD53-FAFEE537E72C}" presName="thickLine" presStyleLbl="alignNode1" presStyleIdx="2" presStyleCnt="3"/>
      <dgm:spPr/>
    </dgm:pt>
    <dgm:pt modelId="{5C6380CF-E208-4AF8-89B6-DF9575C8CDAD}" type="pres">
      <dgm:prSet presAssocID="{7231DF5F-75BC-474B-AD53-FAFEE537E72C}" presName="horz1" presStyleCnt="0"/>
      <dgm:spPr/>
    </dgm:pt>
    <dgm:pt modelId="{EB320691-0B86-4BFF-BB49-2BC9AA45D328}" type="pres">
      <dgm:prSet presAssocID="{7231DF5F-75BC-474B-AD53-FAFEE537E72C}" presName="tx1" presStyleLbl="revTx" presStyleIdx="2" presStyleCnt="3"/>
      <dgm:spPr/>
    </dgm:pt>
    <dgm:pt modelId="{37F74E74-A92B-46D8-8B5D-063A172D8E02}" type="pres">
      <dgm:prSet presAssocID="{7231DF5F-75BC-474B-AD53-FAFEE537E72C}" presName="vert1" presStyleCnt="0"/>
      <dgm:spPr/>
    </dgm:pt>
  </dgm:ptLst>
  <dgm:cxnLst>
    <dgm:cxn modelId="{8645E726-245E-4413-8428-0E77EB7BC185}" type="presOf" srcId="{7231DF5F-75BC-474B-AD53-FAFEE537E72C}" destId="{EB320691-0B86-4BFF-BB49-2BC9AA45D328}" srcOrd="0" destOrd="0" presId="urn:microsoft.com/office/officeart/2008/layout/LinedList"/>
    <dgm:cxn modelId="{46A17E7A-2C9D-4D47-9B5E-29C3004CD45C}" srcId="{116D30C5-3622-4441-9F9E-9E26F7C61449}" destId="{7231DF5F-75BC-474B-AD53-FAFEE537E72C}" srcOrd="2" destOrd="0" parTransId="{231DDC9A-6017-4620-90E2-9D7CCC996F43}" sibTransId="{C6194B63-5F55-49B9-8C05-5F708D6B6C77}"/>
    <dgm:cxn modelId="{E81401A8-511B-43C5-AEFF-2A6F6657BF4D}" srcId="{116D30C5-3622-4441-9F9E-9E26F7C61449}" destId="{004507C6-F0F8-42FD-995F-EFB74C44FC0D}" srcOrd="1" destOrd="0" parTransId="{2856498D-3AFD-46D0-86FF-4C48D814241D}" sibTransId="{C090A36F-755E-4449-A54C-ACF48FA24553}"/>
    <dgm:cxn modelId="{3F9EA8B1-9318-4038-84FC-36271858FC78}" type="presOf" srcId="{004507C6-F0F8-42FD-995F-EFB74C44FC0D}" destId="{49A5121F-F158-4A30-86FA-9D932969F4B9}" srcOrd="0" destOrd="0" presId="urn:microsoft.com/office/officeart/2008/layout/LinedList"/>
    <dgm:cxn modelId="{6197E3CE-08A4-4B65-BFB1-F2C3636B034B}" srcId="{116D30C5-3622-4441-9F9E-9E26F7C61449}" destId="{6B86CC1D-04A3-4AAB-8EB9-DD3BFA84CEB2}" srcOrd="0" destOrd="0" parTransId="{F11F1869-11F6-4A3C-A3ED-F233B8D104C0}" sibTransId="{87C2792F-2A39-41A0-A1B4-7068E63CDA86}"/>
    <dgm:cxn modelId="{65A763D0-D92A-44D0-9E50-C1141A59E426}" type="presOf" srcId="{116D30C5-3622-4441-9F9E-9E26F7C61449}" destId="{E79C1081-60B4-4A26-9EDB-97EF3BC225C9}" srcOrd="0" destOrd="0" presId="urn:microsoft.com/office/officeart/2008/layout/LinedList"/>
    <dgm:cxn modelId="{B8F49AE3-886D-48E1-9CAB-6E5A9F6E8FC9}" type="presOf" srcId="{6B86CC1D-04A3-4AAB-8EB9-DD3BFA84CEB2}" destId="{FBF29DF2-8BE6-43EE-B84C-6167EE033271}" srcOrd="0" destOrd="0" presId="urn:microsoft.com/office/officeart/2008/layout/LinedList"/>
    <dgm:cxn modelId="{172DA64F-6AAB-4351-8DAF-C95124EB3D9C}" type="presParOf" srcId="{E79C1081-60B4-4A26-9EDB-97EF3BC225C9}" destId="{97E5739B-E2E4-426B-98AD-BA0651AAFDC9}" srcOrd="0" destOrd="0" presId="urn:microsoft.com/office/officeart/2008/layout/LinedList"/>
    <dgm:cxn modelId="{20779507-CF0D-4A0B-BA55-3951460949C5}" type="presParOf" srcId="{E79C1081-60B4-4A26-9EDB-97EF3BC225C9}" destId="{F3878848-365D-4971-81D1-263E32B3BD78}" srcOrd="1" destOrd="0" presId="urn:microsoft.com/office/officeart/2008/layout/LinedList"/>
    <dgm:cxn modelId="{7A5BBBA5-B934-4E03-BEA8-E80DEE983C24}" type="presParOf" srcId="{F3878848-365D-4971-81D1-263E32B3BD78}" destId="{FBF29DF2-8BE6-43EE-B84C-6167EE033271}" srcOrd="0" destOrd="0" presId="urn:microsoft.com/office/officeart/2008/layout/LinedList"/>
    <dgm:cxn modelId="{0C4C2106-DB34-4A28-A83F-30EA9C711C58}" type="presParOf" srcId="{F3878848-365D-4971-81D1-263E32B3BD78}" destId="{EA035477-5F92-4604-A410-26285A949DBF}" srcOrd="1" destOrd="0" presId="urn:microsoft.com/office/officeart/2008/layout/LinedList"/>
    <dgm:cxn modelId="{FD358D10-B4FB-4191-A4F2-2361D5614F63}" type="presParOf" srcId="{E79C1081-60B4-4A26-9EDB-97EF3BC225C9}" destId="{913DCCFB-99F5-4CBC-8D5B-2F41FD2832B7}" srcOrd="2" destOrd="0" presId="urn:microsoft.com/office/officeart/2008/layout/LinedList"/>
    <dgm:cxn modelId="{CDCB18A1-CE2B-4D1B-9D7C-62483E1B2897}" type="presParOf" srcId="{E79C1081-60B4-4A26-9EDB-97EF3BC225C9}" destId="{AB53D66A-BC9D-4B9F-B543-11DB4D5BCFA4}" srcOrd="3" destOrd="0" presId="urn:microsoft.com/office/officeart/2008/layout/LinedList"/>
    <dgm:cxn modelId="{1B2CE820-E029-49C5-A088-464B5C19933A}" type="presParOf" srcId="{AB53D66A-BC9D-4B9F-B543-11DB4D5BCFA4}" destId="{49A5121F-F158-4A30-86FA-9D932969F4B9}" srcOrd="0" destOrd="0" presId="urn:microsoft.com/office/officeart/2008/layout/LinedList"/>
    <dgm:cxn modelId="{3B6FC107-47D5-4232-BE5E-B19F6CA83800}" type="presParOf" srcId="{AB53D66A-BC9D-4B9F-B543-11DB4D5BCFA4}" destId="{6BB8C911-A732-477E-9FF2-90463D7DDC78}" srcOrd="1" destOrd="0" presId="urn:microsoft.com/office/officeart/2008/layout/LinedList"/>
    <dgm:cxn modelId="{DA21BA43-6834-4C7D-85A5-3ED6C1FC8018}" type="presParOf" srcId="{E79C1081-60B4-4A26-9EDB-97EF3BC225C9}" destId="{36F63E4D-3C6A-4C7F-9142-3875EB0F3D50}" srcOrd="4" destOrd="0" presId="urn:microsoft.com/office/officeart/2008/layout/LinedList"/>
    <dgm:cxn modelId="{EFDE236C-0E18-4577-910F-748D7DD1D7E3}" type="presParOf" srcId="{E79C1081-60B4-4A26-9EDB-97EF3BC225C9}" destId="{5C6380CF-E208-4AF8-89B6-DF9575C8CDAD}" srcOrd="5" destOrd="0" presId="urn:microsoft.com/office/officeart/2008/layout/LinedList"/>
    <dgm:cxn modelId="{8C44506C-C990-4206-B31C-A4B3B2EB16CD}" type="presParOf" srcId="{5C6380CF-E208-4AF8-89B6-DF9575C8CDAD}" destId="{EB320691-0B86-4BFF-BB49-2BC9AA45D328}" srcOrd="0" destOrd="0" presId="urn:microsoft.com/office/officeart/2008/layout/LinedList"/>
    <dgm:cxn modelId="{D783789B-7B4F-430C-95E3-D8E0BE90747F}" type="presParOf" srcId="{5C6380CF-E208-4AF8-89B6-DF9575C8CDAD}" destId="{37F74E74-A92B-46D8-8B5D-063A172D8E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A34E89-B19D-4815-BB3E-FC18D5B0A86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E35A75B-F844-4D04-A7F1-34119CE9575A}">
      <dgm:prSet/>
      <dgm:spPr/>
      <dgm:t>
        <a:bodyPr/>
        <a:lstStyle/>
        <a:p>
          <a:r>
            <a:rPr lang="en-US">
              <a:latin typeface="Neue Haas Grotesk Text Pro"/>
            </a:rPr>
            <a:t>-</a:t>
          </a:r>
          <a:r>
            <a:rPr lang="en-US"/>
            <a:t>Ethical leadership and transparent decision-making reduce greenwashing </a:t>
          </a:r>
        </a:p>
      </dgm:t>
    </dgm:pt>
    <dgm:pt modelId="{E306A3CC-5B94-4788-A682-AF006D6C4CC7}" type="parTrans" cxnId="{5C7115F6-8C4A-4105-B4FC-10BD38E19FB3}">
      <dgm:prSet/>
      <dgm:spPr/>
      <dgm:t>
        <a:bodyPr/>
        <a:lstStyle/>
        <a:p>
          <a:endParaRPr lang="en-US"/>
        </a:p>
      </dgm:t>
    </dgm:pt>
    <dgm:pt modelId="{C1FE4135-FFFD-4ABD-AC27-52375B3ADF42}" type="sibTrans" cxnId="{5C7115F6-8C4A-4105-B4FC-10BD38E19FB3}">
      <dgm:prSet/>
      <dgm:spPr/>
      <dgm:t>
        <a:bodyPr/>
        <a:lstStyle/>
        <a:p>
          <a:endParaRPr lang="en-US"/>
        </a:p>
      </dgm:t>
    </dgm:pt>
    <dgm:pt modelId="{411470EA-56FB-4652-826B-0D84E90670AA}">
      <dgm:prSet/>
      <dgm:spPr/>
      <dgm:t>
        <a:bodyPr/>
        <a:lstStyle/>
        <a:p>
          <a:r>
            <a:rPr lang="en-US">
              <a:latin typeface="Neue Haas Grotesk Text Pro"/>
            </a:rPr>
            <a:t>-</a:t>
          </a:r>
          <a:r>
            <a:rPr lang="en-US"/>
            <a:t>Verified tech like blockchain can ensure emission data integrity</a:t>
          </a:r>
        </a:p>
      </dgm:t>
    </dgm:pt>
    <dgm:pt modelId="{F0CEAE7F-303E-4CAA-B121-28CCD20A0EC3}" type="parTrans" cxnId="{E9CA884B-EB7C-4886-A303-E892597543F4}">
      <dgm:prSet/>
      <dgm:spPr/>
      <dgm:t>
        <a:bodyPr/>
        <a:lstStyle/>
        <a:p>
          <a:endParaRPr lang="en-US"/>
        </a:p>
      </dgm:t>
    </dgm:pt>
    <dgm:pt modelId="{96879E4A-5EDD-4C5C-89F9-468B118AD6E2}" type="sibTrans" cxnId="{E9CA884B-EB7C-4886-A303-E892597543F4}">
      <dgm:prSet/>
      <dgm:spPr/>
      <dgm:t>
        <a:bodyPr/>
        <a:lstStyle/>
        <a:p>
          <a:endParaRPr lang="en-US"/>
        </a:p>
      </dgm:t>
    </dgm:pt>
    <dgm:pt modelId="{4C6890C1-0261-4178-A82A-93ABA9F98B8A}">
      <dgm:prSet/>
      <dgm:spPr/>
      <dgm:t>
        <a:bodyPr/>
        <a:lstStyle/>
        <a:p>
          <a:pPr rtl="0"/>
          <a:r>
            <a:rPr lang="en-US">
              <a:latin typeface="Neue Haas Grotesk Text Pro"/>
            </a:rPr>
            <a:t>-</a:t>
          </a:r>
          <a:r>
            <a:rPr lang="en-US"/>
            <a:t>Adaptive and flexible innovation fosters sustainable credibility</a:t>
          </a:r>
          <a:r>
            <a:rPr lang="en-US">
              <a:latin typeface="Neue Haas Grotesk Text Pro"/>
            </a:rPr>
            <a:t> (</a:t>
          </a:r>
          <a:r>
            <a:rPr lang="en-US" err="1">
              <a:latin typeface="Neue Haas Grotesk Text Pro"/>
            </a:rPr>
            <a:t>Marchau</a:t>
          </a:r>
          <a:r>
            <a:rPr lang="en-US">
              <a:latin typeface="Neue Haas Grotesk Text Pro"/>
            </a:rPr>
            <a:t>, 2019).</a:t>
          </a:r>
          <a:endParaRPr lang="en-US"/>
        </a:p>
      </dgm:t>
    </dgm:pt>
    <dgm:pt modelId="{6AA30405-D9C7-41EE-AE58-B56578AE5284}" type="parTrans" cxnId="{46D2AA75-C72E-4802-9176-CA06BBF6CF21}">
      <dgm:prSet/>
      <dgm:spPr/>
      <dgm:t>
        <a:bodyPr/>
        <a:lstStyle/>
        <a:p>
          <a:endParaRPr lang="en-US"/>
        </a:p>
      </dgm:t>
    </dgm:pt>
    <dgm:pt modelId="{0DD76112-316E-4915-A10F-0F6C98E3E8CA}" type="sibTrans" cxnId="{46D2AA75-C72E-4802-9176-CA06BBF6CF21}">
      <dgm:prSet/>
      <dgm:spPr/>
      <dgm:t>
        <a:bodyPr/>
        <a:lstStyle/>
        <a:p>
          <a:endParaRPr lang="en-US"/>
        </a:p>
      </dgm:t>
    </dgm:pt>
    <dgm:pt modelId="{62E003B4-EF7F-44EA-82B3-3A511BC0D9F0}" type="pres">
      <dgm:prSet presAssocID="{D8A34E89-B19D-4815-BB3E-FC18D5B0A86B}" presName="vert0" presStyleCnt="0">
        <dgm:presLayoutVars>
          <dgm:dir/>
          <dgm:animOne val="branch"/>
          <dgm:animLvl val="lvl"/>
        </dgm:presLayoutVars>
      </dgm:prSet>
      <dgm:spPr/>
    </dgm:pt>
    <dgm:pt modelId="{62632700-562A-442D-B310-3355D0E261F6}" type="pres">
      <dgm:prSet presAssocID="{EE35A75B-F844-4D04-A7F1-34119CE9575A}" presName="thickLine" presStyleLbl="alignNode1" presStyleIdx="0" presStyleCnt="3"/>
      <dgm:spPr/>
    </dgm:pt>
    <dgm:pt modelId="{D7B8ECA6-C54B-49E5-93CA-0B14003BAA53}" type="pres">
      <dgm:prSet presAssocID="{EE35A75B-F844-4D04-A7F1-34119CE9575A}" presName="horz1" presStyleCnt="0"/>
      <dgm:spPr/>
    </dgm:pt>
    <dgm:pt modelId="{0D36864F-9C77-45E4-B62D-3A667AE62C42}" type="pres">
      <dgm:prSet presAssocID="{EE35A75B-F844-4D04-A7F1-34119CE9575A}" presName="tx1" presStyleLbl="revTx" presStyleIdx="0" presStyleCnt="3"/>
      <dgm:spPr/>
    </dgm:pt>
    <dgm:pt modelId="{6DC51CE8-7025-4DAF-B6A4-57497C364DF8}" type="pres">
      <dgm:prSet presAssocID="{EE35A75B-F844-4D04-A7F1-34119CE9575A}" presName="vert1" presStyleCnt="0"/>
      <dgm:spPr/>
    </dgm:pt>
    <dgm:pt modelId="{F3A4B85B-ADA1-41F7-846E-CED3A2A31798}" type="pres">
      <dgm:prSet presAssocID="{411470EA-56FB-4652-826B-0D84E90670AA}" presName="thickLine" presStyleLbl="alignNode1" presStyleIdx="1" presStyleCnt="3"/>
      <dgm:spPr/>
    </dgm:pt>
    <dgm:pt modelId="{98B7E66A-B114-4CAA-91C9-4DB9C21EA7B3}" type="pres">
      <dgm:prSet presAssocID="{411470EA-56FB-4652-826B-0D84E90670AA}" presName="horz1" presStyleCnt="0"/>
      <dgm:spPr/>
    </dgm:pt>
    <dgm:pt modelId="{8151AB56-BF4A-46AF-BDC9-49DAF69DB9B0}" type="pres">
      <dgm:prSet presAssocID="{411470EA-56FB-4652-826B-0D84E90670AA}" presName="tx1" presStyleLbl="revTx" presStyleIdx="1" presStyleCnt="3"/>
      <dgm:spPr/>
    </dgm:pt>
    <dgm:pt modelId="{0070C929-3D39-4A0D-900F-1EB138DEF19E}" type="pres">
      <dgm:prSet presAssocID="{411470EA-56FB-4652-826B-0D84E90670AA}" presName="vert1" presStyleCnt="0"/>
      <dgm:spPr/>
    </dgm:pt>
    <dgm:pt modelId="{59CDF475-09BA-4211-87E3-2FC35C16B8B3}" type="pres">
      <dgm:prSet presAssocID="{4C6890C1-0261-4178-A82A-93ABA9F98B8A}" presName="thickLine" presStyleLbl="alignNode1" presStyleIdx="2" presStyleCnt="3"/>
      <dgm:spPr/>
    </dgm:pt>
    <dgm:pt modelId="{1482BA53-F518-4199-8FFB-F928F97AADF4}" type="pres">
      <dgm:prSet presAssocID="{4C6890C1-0261-4178-A82A-93ABA9F98B8A}" presName="horz1" presStyleCnt="0"/>
      <dgm:spPr/>
    </dgm:pt>
    <dgm:pt modelId="{A559D32D-607D-4208-B2EE-668352621721}" type="pres">
      <dgm:prSet presAssocID="{4C6890C1-0261-4178-A82A-93ABA9F98B8A}" presName="tx1" presStyleLbl="revTx" presStyleIdx="2" presStyleCnt="3"/>
      <dgm:spPr/>
    </dgm:pt>
    <dgm:pt modelId="{D5B40B12-93C6-4F5E-8C1C-FFDC69701BF7}" type="pres">
      <dgm:prSet presAssocID="{4C6890C1-0261-4178-A82A-93ABA9F98B8A}" presName="vert1" presStyleCnt="0"/>
      <dgm:spPr/>
    </dgm:pt>
  </dgm:ptLst>
  <dgm:cxnLst>
    <dgm:cxn modelId="{3E705906-0545-4F33-A4A8-02F657F82D74}" type="presOf" srcId="{411470EA-56FB-4652-826B-0D84E90670AA}" destId="{8151AB56-BF4A-46AF-BDC9-49DAF69DB9B0}" srcOrd="0" destOrd="0" presId="urn:microsoft.com/office/officeart/2008/layout/LinedList"/>
    <dgm:cxn modelId="{E9CA884B-EB7C-4886-A303-E892597543F4}" srcId="{D8A34E89-B19D-4815-BB3E-FC18D5B0A86B}" destId="{411470EA-56FB-4652-826B-0D84E90670AA}" srcOrd="1" destOrd="0" parTransId="{F0CEAE7F-303E-4CAA-B121-28CCD20A0EC3}" sibTransId="{96879E4A-5EDD-4C5C-89F9-468B118AD6E2}"/>
    <dgm:cxn modelId="{2A2FE251-292E-4BA5-AB83-12A490A4FA4E}" type="presOf" srcId="{EE35A75B-F844-4D04-A7F1-34119CE9575A}" destId="{0D36864F-9C77-45E4-B62D-3A667AE62C42}" srcOrd="0" destOrd="0" presId="urn:microsoft.com/office/officeart/2008/layout/LinedList"/>
    <dgm:cxn modelId="{46D2AA75-C72E-4802-9176-CA06BBF6CF21}" srcId="{D8A34E89-B19D-4815-BB3E-FC18D5B0A86B}" destId="{4C6890C1-0261-4178-A82A-93ABA9F98B8A}" srcOrd="2" destOrd="0" parTransId="{6AA30405-D9C7-41EE-AE58-B56578AE5284}" sibTransId="{0DD76112-316E-4915-A10F-0F6C98E3E8CA}"/>
    <dgm:cxn modelId="{A47E8459-4D69-4060-86ED-ED5B1177DC2C}" type="presOf" srcId="{D8A34E89-B19D-4815-BB3E-FC18D5B0A86B}" destId="{62E003B4-EF7F-44EA-82B3-3A511BC0D9F0}" srcOrd="0" destOrd="0" presId="urn:microsoft.com/office/officeart/2008/layout/LinedList"/>
    <dgm:cxn modelId="{8A06527C-820C-4124-8ED2-BB514B7DE983}" type="presOf" srcId="{4C6890C1-0261-4178-A82A-93ABA9F98B8A}" destId="{A559D32D-607D-4208-B2EE-668352621721}" srcOrd="0" destOrd="0" presId="urn:microsoft.com/office/officeart/2008/layout/LinedList"/>
    <dgm:cxn modelId="{5C7115F6-8C4A-4105-B4FC-10BD38E19FB3}" srcId="{D8A34E89-B19D-4815-BB3E-FC18D5B0A86B}" destId="{EE35A75B-F844-4D04-A7F1-34119CE9575A}" srcOrd="0" destOrd="0" parTransId="{E306A3CC-5B94-4788-A682-AF006D6C4CC7}" sibTransId="{C1FE4135-FFFD-4ABD-AC27-52375B3ADF42}"/>
    <dgm:cxn modelId="{F5538185-F2B9-4015-A75E-0895DE26226F}" type="presParOf" srcId="{62E003B4-EF7F-44EA-82B3-3A511BC0D9F0}" destId="{62632700-562A-442D-B310-3355D0E261F6}" srcOrd="0" destOrd="0" presId="urn:microsoft.com/office/officeart/2008/layout/LinedList"/>
    <dgm:cxn modelId="{395104A6-D288-42C3-8225-294EAD4C6B90}" type="presParOf" srcId="{62E003B4-EF7F-44EA-82B3-3A511BC0D9F0}" destId="{D7B8ECA6-C54B-49E5-93CA-0B14003BAA53}" srcOrd="1" destOrd="0" presId="urn:microsoft.com/office/officeart/2008/layout/LinedList"/>
    <dgm:cxn modelId="{542C80AF-5422-458B-A1DA-D83A91215F97}" type="presParOf" srcId="{D7B8ECA6-C54B-49E5-93CA-0B14003BAA53}" destId="{0D36864F-9C77-45E4-B62D-3A667AE62C42}" srcOrd="0" destOrd="0" presId="urn:microsoft.com/office/officeart/2008/layout/LinedList"/>
    <dgm:cxn modelId="{DD1DF62B-F754-454B-9CF6-D0E33B282F44}" type="presParOf" srcId="{D7B8ECA6-C54B-49E5-93CA-0B14003BAA53}" destId="{6DC51CE8-7025-4DAF-B6A4-57497C364DF8}" srcOrd="1" destOrd="0" presId="urn:microsoft.com/office/officeart/2008/layout/LinedList"/>
    <dgm:cxn modelId="{B849F98A-CFA1-4D42-88FD-185E8E973625}" type="presParOf" srcId="{62E003B4-EF7F-44EA-82B3-3A511BC0D9F0}" destId="{F3A4B85B-ADA1-41F7-846E-CED3A2A31798}" srcOrd="2" destOrd="0" presId="urn:microsoft.com/office/officeart/2008/layout/LinedList"/>
    <dgm:cxn modelId="{CC263713-B8AB-47EB-91CB-28139C70FE5F}" type="presParOf" srcId="{62E003B4-EF7F-44EA-82B3-3A511BC0D9F0}" destId="{98B7E66A-B114-4CAA-91C9-4DB9C21EA7B3}" srcOrd="3" destOrd="0" presId="urn:microsoft.com/office/officeart/2008/layout/LinedList"/>
    <dgm:cxn modelId="{F80F05CF-D4C4-4B24-BC6C-E10BFA70FAB6}" type="presParOf" srcId="{98B7E66A-B114-4CAA-91C9-4DB9C21EA7B3}" destId="{8151AB56-BF4A-46AF-BDC9-49DAF69DB9B0}" srcOrd="0" destOrd="0" presId="urn:microsoft.com/office/officeart/2008/layout/LinedList"/>
    <dgm:cxn modelId="{ADEF342A-42EE-423B-A3BB-CC99F86FC231}" type="presParOf" srcId="{98B7E66A-B114-4CAA-91C9-4DB9C21EA7B3}" destId="{0070C929-3D39-4A0D-900F-1EB138DEF19E}" srcOrd="1" destOrd="0" presId="urn:microsoft.com/office/officeart/2008/layout/LinedList"/>
    <dgm:cxn modelId="{68E1E3E8-C6BC-4E54-B8DE-A33256C3169D}" type="presParOf" srcId="{62E003B4-EF7F-44EA-82B3-3A511BC0D9F0}" destId="{59CDF475-09BA-4211-87E3-2FC35C16B8B3}" srcOrd="4" destOrd="0" presId="urn:microsoft.com/office/officeart/2008/layout/LinedList"/>
    <dgm:cxn modelId="{B674B880-118E-439E-9231-AD62C364F626}" type="presParOf" srcId="{62E003B4-EF7F-44EA-82B3-3A511BC0D9F0}" destId="{1482BA53-F518-4199-8FFB-F928F97AADF4}" srcOrd="5" destOrd="0" presId="urn:microsoft.com/office/officeart/2008/layout/LinedList"/>
    <dgm:cxn modelId="{12D0BB18-E85D-4755-9685-97E4E3A85D95}" type="presParOf" srcId="{1482BA53-F518-4199-8FFB-F928F97AADF4}" destId="{A559D32D-607D-4208-B2EE-668352621721}" srcOrd="0" destOrd="0" presId="urn:microsoft.com/office/officeart/2008/layout/LinedList"/>
    <dgm:cxn modelId="{46ED1ACB-07AC-459C-B596-50BFE470DC15}" type="presParOf" srcId="{1482BA53-F518-4199-8FFB-F928F97AADF4}" destId="{D5B40B12-93C6-4F5E-8C1C-FFDC69701BF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5739B-E2E4-426B-98AD-BA0651AAFDC9}">
      <dsp:nvSpPr>
        <dsp:cNvPr id="0" name=""/>
        <dsp:cNvSpPr/>
      </dsp:nvSpPr>
      <dsp:spPr>
        <a:xfrm>
          <a:off x="0" y="2678"/>
          <a:ext cx="6279741"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F29DF2-8BE6-43EE-B84C-6167EE033271}">
      <dsp:nvSpPr>
        <dsp:cNvPr id="0" name=""/>
        <dsp:cNvSpPr/>
      </dsp:nvSpPr>
      <dsp:spPr>
        <a:xfrm>
          <a:off x="0" y="2678"/>
          <a:ext cx="6279741" cy="1827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Political: Emission laws and Brexit shift regulatory dynamics</a:t>
          </a:r>
        </a:p>
      </dsp:txBody>
      <dsp:txXfrm>
        <a:off x="0" y="2678"/>
        <a:ext cx="6279741" cy="1827014"/>
      </dsp:txXfrm>
    </dsp:sp>
    <dsp:sp modelId="{913DCCFB-99F5-4CBC-8D5B-2F41FD2832B7}">
      <dsp:nvSpPr>
        <dsp:cNvPr id="0" name=""/>
        <dsp:cNvSpPr/>
      </dsp:nvSpPr>
      <dsp:spPr>
        <a:xfrm>
          <a:off x="0" y="1829692"/>
          <a:ext cx="6279741"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A5121F-F158-4A30-86FA-9D932969F4B9}">
      <dsp:nvSpPr>
        <dsp:cNvPr id="0" name=""/>
        <dsp:cNvSpPr/>
      </dsp:nvSpPr>
      <dsp:spPr>
        <a:xfrm>
          <a:off x="0" y="1829692"/>
          <a:ext cx="6279741" cy="1827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Economic/ Social: Inflation and eco-aware consumers raise market pressure</a:t>
          </a:r>
        </a:p>
      </dsp:txBody>
      <dsp:txXfrm>
        <a:off x="0" y="1829692"/>
        <a:ext cx="6279741" cy="1827014"/>
      </dsp:txXfrm>
    </dsp:sp>
    <dsp:sp modelId="{36F63E4D-3C6A-4C7F-9142-3875EB0F3D50}">
      <dsp:nvSpPr>
        <dsp:cNvPr id="0" name=""/>
        <dsp:cNvSpPr/>
      </dsp:nvSpPr>
      <dsp:spPr>
        <a:xfrm>
          <a:off x="0" y="3656707"/>
          <a:ext cx="6279741"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320691-0B86-4BFF-BB49-2BC9AA45D328}">
      <dsp:nvSpPr>
        <dsp:cNvPr id="0" name=""/>
        <dsp:cNvSpPr/>
      </dsp:nvSpPr>
      <dsp:spPr>
        <a:xfrm>
          <a:off x="0" y="3656707"/>
          <a:ext cx="6279741" cy="1827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Technological/Legal/</a:t>
          </a:r>
          <a:r>
            <a:rPr lang="en-US" sz="2800" kern="1200" err="1"/>
            <a:t>Enviromental</a:t>
          </a:r>
          <a:r>
            <a:rPr lang="en-US" sz="2800" kern="1200"/>
            <a:t>: Rapid EV growth creates both opportunity and honesty risks (Helms &amp; Nixon, 2010).</a:t>
          </a:r>
        </a:p>
      </dsp:txBody>
      <dsp:txXfrm>
        <a:off x="0" y="3656707"/>
        <a:ext cx="6279741" cy="18270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32700-562A-442D-B310-3355D0E261F6}">
      <dsp:nvSpPr>
        <dsp:cNvPr id="0" name=""/>
        <dsp:cNvSpPr/>
      </dsp:nvSpPr>
      <dsp:spPr>
        <a:xfrm>
          <a:off x="0" y="1525"/>
          <a:ext cx="489585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36864F-9C77-45E4-B62D-3A667AE62C42}">
      <dsp:nvSpPr>
        <dsp:cNvPr id="0" name=""/>
        <dsp:cNvSpPr/>
      </dsp:nvSpPr>
      <dsp:spPr>
        <a:xfrm>
          <a:off x="0" y="1525"/>
          <a:ext cx="4895850"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latin typeface="Neue Haas Grotesk Text Pro"/>
            </a:rPr>
            <a:t>-</a:t>
          </a:r>
          <a:r>
            <a:rPr lang="en-US" sz="2100" kern="1200"/>
            <a:t>Ethical leadership and transparent decision-making reduce greenwashing </a:t>
          </a:r>
        </a:p>
      </dsp:txBody>
      <dsp:txXfrm>
        <a:off x="0" y="1525"/>
        <a:ext cx="4895850" cy="1040383"/>
      </dsp:txXfrm>
    </dsp:sp>
    <dsp:sp modelId="{F3A4B85B-ADA1-41F7-846E-CED3A2A31798}">
      <dsp:nvSpPr>
        <dsp:cNvPr id="0" name=""/>
        <dsp:cNvSpPr/>
      </dsp:nvSpPr>
      <dsp:spPr>
        <a:xfrm>
          <a:off x="0" y="1041908"/>
          <a:ext cx="489585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51AB56-BF4A-46AF-BDC9-49DAF69DB9B0}">
      <dsp:nvSpPr>
        <dsp:cNvPr id="0" name=""/>
        <dsp:cNvSpPr/>
      </dsp:nvSpPr>
      <dsp:spPr>
        <a:xfrm>
          <a:off x="0" y="1041908"/>
          <a:ext cx="4895850"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latin typeface="Neue Haas Grotesk Text Pro"/>
            </a:rPr>
            <a:t>-</a:t>
          </a:r>
          <a:r>
            <a:rPr lang="en-US" sz="2100" kern="1200"/>
            <a:t>Verified tech like blockchain can ensure emission data integrity</a:t>
          </a:r>
        </a:p>
      </dsp:txBody>
      <dsp:txXfrm>
        <a:off x="0" y="1041908"/>
        <a:ext cx="4895850" cy="1040383"/>
      </dsp:txXfrm>
    </dsp:sp>
    <dsp:sp modelId="{59CDF475-09BA-4211-87E3-2FC35C16B8B3}">
      <dsp:nvSpPr>
        <dsp:cNvPr id="0" name=""/>
        <dsp:cNvSpPr/>
      </dsp:nvSpPr>
      <dsp:spPr>
        <a:xfrm>
          <a:off x="0" y="2082291"/>
          <a:ext cx="489585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59D32D-607D-4208-B2EE-668352621721}">
      <dsp:nvSpPr>
        <dsp:cNvPr id="0" name=""/>
        <dsp:cNvSpPr/>
      </dsp:nvSpPr>
      <dsp:spPr>
        <a:xfrm>
          <a:off x="0" y="2082291"/>
          <a:ext cx="4895850"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a:latin typeface="Neue Haas Grotesk Text Pro"/>
            </a:rPr>
            <a:t>-</a:t>
          </a:r>
          <a:r>
            <a:rPr lang="en-US" sz="2100" kern="1200"/>
            <a:t>Adaptive and flexible innovation fosters sustainable credibility</a:t>
          </a:r>
          <a:r>
            <a:rPr lang="en-US" sz="2100" kern="1200">
              <a:latin typeface="Neue Haas Grotesk Text Pro"/>
            </a:rPr>
            <a:t> (</a:t>
          </a:r>
          <a:r>
            <a:rPr lang="en-US" sz="2100" kern="1200" err="1">
              <a:latin typeface="Neue Haas Grotesk Text Pro"/>
            </a:rPr>
            <a:t>Marchau</a:t>
          </a:r>
          <a:r>
            <a:rPr lang="en-US" sz="2100" kern="1200">
              <a:latin typeface="Neue Haas Grotesk Text Pro"/>
            </a:rPr>
            <a:t>, 2019).</a:t>
          </a:r>
          <a:endParaRPr lang="en-US" sz="2100" kern="1200"/>
        </a:p>
      </dsp:txBody>
      <dsp:txXfrm>
        <a:off x="0" y="2082291"/>
        <a:ext cx="4895850" cy="10403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7775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085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971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0082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2186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902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8491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646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709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6595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4894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8554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2824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0440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77880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8066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5263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11/14/2025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94599642"/>
      </p:ext>
    </p:extLst>
  </p:cSld>
  <p:clrMap bg1="lt1" tx1="dk1" bg2="lt2" tx2="dk2" accent1="accent1" accent2="accent2" accent3="accent3" accent4="accent4" accent5="accent5" accent6="accent6" hlink="hlink" folHlink="folHlink"/>
  <p:sldLayoutIdLst>
    <p:sldLayoutId id="2147484367" r:id="rId1"/>
    <p:sldLayoutId id="2147484368" r:id="rId2"/>
    <p:sldLayoutId id="2147484369" r:id="rId3"/>
    <p:sldLayoutId id="2147484370" r:id="rId4"/>
    <p:sldLayoutId id="2147484371" r:id="rId5"/>
    <p:sldLayoutId id="2147484372" r:id="rId6"/>
    <p:sldLayoutId id="2147484373" r:id="rId7"/>
    <p:sldLayoutId id="2147484374" r:id="rId8"/>
    <p:sldLayoutId id="2147484375" r:id="rId9"/>
    <p:sldLayoutId id="2147484376" r:id="rId10"/>
    <p:sldLayoutId id="2147484377" r:id="rId11"/>
    <p:sldLayoutId id="2147484378" r:id="rId12"/>
    <p:sldLayoutId id="2147484379" r:id="rId13"/>
    <p:sldLayoutId id="2147484380" r:id="rId14"/>
    <p:sldLayoutId id="2147484381" r:id="rId15"/>
    <p:sldLayoutId id="2147484382" r:id="rId16"/>
    <p:sldLayoutId id="214748438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hyperlink" Target="https://www.ambientebio.it/vocabolario-bio/greenwashing-aziende-si-fingono-eco-friendly/"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ourses.lumenlearning.com/boundless-management/chapter/internal-analysis-inputs-to-strategy/"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people-equation.com/4-ways-to-make-better-leadership-decisions/" TargetMode="External"/><Relationship Id="rId7" Type="http://schemas.openxmlformats.org/officeDocument/2006/relationships/diagramColors" Target="../diagrams/colors2.xml"/><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hyperlink" Target="https://courses.lumenlearning.com/wmopen-organizationalbehavior/chapter/success-and-failure-in-chang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hyperlink" Target="https://www.ecointeligencia.com/2020/10/anuncios-coches-electrico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hyperlink" Target="https://eu.boell.org/en/dieselgate-the-scandal-has-not-been-solv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hyperlink" Target="https://heidicohen.com/does-your-brand-earn-trust-with-content-market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iea.org/reports/global-ev-outlook-2025/trends-in-the-electric-car-industry-3" TargetMode="External"/><Relationship Id="rId2" Type="http://schemas.openxmlformats.org/officeDocument/2006/relationships/image" Target="../media/image1.jpeg"/><Relationship Id="rId1" Type="http://schemas.openxmlformats.org/officeDocument/2006/relationships/slideLayout" Target="../slideLayouts/slideLayout5.xml"/><Relationship Id="rId5" Type="http://schemas.openxmlformats.org/officeDocument/2006/relationships/hyperlink" Target="https://doi.org/10.1017/S1867299X00005341" TargetMode="External"/><Relationship Id="rId4" Type="http://schemas.openxmlformats.org/officeDocument/2006/relationships/hyperlink" Target="https://www.theguardian.com/environment/2018/aug/20/anti-pollution-activists-stage-protest-at-volkswagens-uk-headquarter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9AD00-32C4-D5AD-FE86-90248522A5FE}"/>
              </a:ext>
            </a:extLst>
          </p:cNvPr>
          <p:cNvSpPr>
            <a:spLocks noGrp="1"/>
          </p:cNvSpPr>
          <p:nvPr>
            <p:ph type="ctrTitle"/>
          </p:nvPr>
        </p:nvSpPr>
        <p:spPr>
          <a:xfrm>
            <a:off x="2145349" y="-4981"/>
            <a:ext cx="7588155" cy="1775648"/>
          </a:xfrm>
        </p:spPr>
        <p:txBody>
          <a:bodyPr>
            <a:normAutofit/>
          </a:bodyPr>
          <a:lstStyle/>
          <a:p>
            <a:r>
              <a:rPr lang="en-GB" sz="3200"/>
              <a:t>Module code and Title: </a:t>
            </a:r>
            <a:br>
              <a:rPr lang="en-GB" sz="3200"/>
            </a:br>
            <a:r>
              <a:rPr lang="en-GB" sz="3200"/>
              <a:t>BMSW4014 Problem Solving and Innovation</a:t>
            </a:r>
          </a:p>
        </p:txBody>
      </p:sp>
      <p:sp>
        <p:nvSpPr>
          <p:cNvPr id="9" name="Subtitle 8">
            <a:extLst>
              <a:ext uri="{FF2B5EF4-FFF2-40B4-BE49-F238E27FC236}">
                <a16:creationId xmlns:a16="http://schemas.microsoft.com/office/drawing/2014/main" id="{C267DCA8-5B86-EC3B-7685-39F2E0ECBAC6}"/>
              </a:ext>
            </a:extLst>
          </p:cNvPr>
          <p:cNvSpPr>
            <a:spLocks noGrp="1"/>
          </p:cNvSpPr>
          <p:nvPr>
            <p:ph type="subTitle" idx="1"/>
          </p:nvPr>
        </p:nvSpPr>
        <p:spPr>
          <a:xfrm>
            <a:off x="2145348" y="2006557"/>
            <a:ext cx="7588155" cy="2447488"/>
          </a:xfrm>
        </p:spPr>
        <p:txBody>
          <a:bodyPr vert="horz" lIns="91440" tIns="45720" rIns="91440" bIns="45720" rtlCol="0" anchor="t">
            <a:noAutofit/>
          </a:bodyPr>
          <a:lstStyle/>
          <a:p>
            <a:r>
              <a:rPr lang="en-GB" sz="2800"/>
              <a:t>Group presentation Title: </a:t>
            </a:r>
          </a:p>
          <a:p>
            <a:r>
              <a:rPr lang="en-GB" sz="2800"/>
              <a:t>Greenwashing in the UK Automobile Industry- A root cause analysis:</a:t>
            </a:r>
          </a:p>
          <a:p>
            <a:r>
              <a:rPr lang="en-GB" sz="2800"/>
              <a:t> </a:t>
            </a:r>
            <a:r>
              <a:rPr lang="en-GB" sz="2800">
                <a:solidFill>
                  <a:srgbClr val="000000"/>
                </a:solidFill>
                <a:latin typeface="Neue Haas Grotesk Text Pro"/>
                <a:ea typeface="Calibri"/>
                <a:cs typeface="Calibri"/>
              </a:rPr>
              <a:t>  </a:t>
            </a:r>
            <a:r>
              <a:rPr lang="en-GB" sz="2800"/>
              <a:t>Causes, impacts, </a:t>
            </a:r>
            <a:r>
              <a:rPr lang="en-GB" sz="2800">
                <a:solidFill>
                  <a:srgbClr val="000000"/>
                </a:solidFill>
                <a:latin typeface="Neue Haas Grotesk Text Pro"/>
                <a:cs typeface="Arial"/>
              </a:rPr>
              <a:t>solutions</a:t>
            </a:r>
            <a:endParaRPr lang="en-GB" sz="2800">
              <a:solidFill>
                <a:srgbClr val="222222"/>
              </a:solidFill>
              <a:latin typeface="Arial"/>
              <a:cs typeface="Arial"/>
            </a:endParaRPr>
          </a:p>
        </p:txBody>
      </p:sp>
      <p:sp>
        <p:nvSpPr>
          <p:cNvPr id="5" name="Date Placeholder 4">
            <a:extLst>
              <a:ext uri="{FF2B5EF4-FFF2-40B4-BE49-F238E27FC236}">
                <a16:creationId xmlns:a16="http://schemas.microsoft.com/office/drawing/2014/main" id="{B867BC5F-7C40-0B76-AE9B-C4D8FE624659}"/>
              </a:ext>
            </a:extLst>
          </p:cNvPr>
          <p:cNvSpPr>
            <a:spLocks noGrp="1"/>
          </p:cNvSpPr>
          <p:nvPr>
            <p:ph type="dt" sz="half" idx="10"/>
          </p:nvPr>
        </p:nvSpPr>
        <p:spPr/>
        <p:txBody>
          <a:bodyPr/>
          <a:lstStyle/>
          <a:p>
            <a:fld id="{922F1CE1-CAAF-4CFA-B5B8-9CAB933DDC91}" type="datetime1">
              <a:t>11/14/2025</a:t>
            </a:fld>
            <a:endParaRPr lang="en-US"/>
          </a:p>
        </p:txBody>
      </p:sp>
      <p:sp>
        <p:nvSpPr>
          <p:cNvPr id="6" name="Footer Placeholder 5">
            <a:extLst>
              <a:ext uri="{FF2B5EF4-FFF2-40B4-BE49-F238E27FC236}">
                <a16:creationId xmlns:a16="http://schemas.microsoft.com/office/drawing/2014/main" id="{1EDACEEE-69AD-B11F-3AEC-C2A431C1474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8B08FF2-F735-B8C7-ECAE-4EAEE6BB5994}"/>
              </a:ext>
            </a:extLst>
          </p:cNvPr>
          <p:cNvSpPr>
            <a:spLocks noGrp="1"/>
          </p:cNvSpPr>
          <p:nvPr>
            <p:ph type="sldNum" sz="quarter" idx="12"/>
          </p:nvPr>
        </p:nvSpPr>
        <p:spPr/>
        <p:txBody>
          <a:bodyPr/>
          <a:lstStyle/>
          <a:p>
            <a:fld id="{E30AF5A0-43BB-4336-8627-9123B9144D80}" type="slidenum">
              <a:rPr lang="en-US" dirty="0"/>
              <a:t>1</a:t>
            </a:fld>
            <a:endParaRPr lang="en-US"/>
          </a:p>
        </p:txBody>
      </p:sp>
      <p:sp>
        <p:nvSpPr>
          <p:cNvPr id="3" name="TextBox 2">
            <a:extLst>
              <a:ext uri="{FF2B5EF4-FFF2-40B4-BE49-F238E27FC236}">
                <a16:creationId xmlns:a16="http://schemas.microsoft.com/office/drawing/2014/main" id="{EEC5C82E-2F18-D02B-7EA4-F0667A883F94}"/>
              </a:ext>
            </a:extLst>
          </p:cNvPr>
          <p:cNvSpPr txBox="1"/>
          <p:nvPr/>
        </p:nvSpPr>
        <p:spPr>
          <a:xfrm>
            <a:off x="6095599" y="4869595"/>
            <a:ext cx="317980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Rumi Begum- 2216573</a:t>
            </a:r>
          </a:p>
          <a:p>
            <a:r>
              <a:rPr lang="en-GB"/>
              <a:t>Shannon Allagosta-2317186</a:t>
            </a:r>
          </a:p>
          <a:p>
            <a:r>
              <a:rPr lang="en-GB" err="1"/>
              <a:t>Anayet</a:t>
            </a:r>
            <a:r>
              <a:rPr lang="en-GB"/>
              <a:t> Husain-2438748</a:t>
            </a:r>
          </a:p>
          <a:p>
            <a:r>
              <a:rPr lang="en-GB"/>
              <a:t>Basir </a:t>
            </a:r>
            <a:r>
              <a:rPr lang="en-GB" err="1"/>
              <a:t>Basriev</a:t>
            </a:r>
            <a:r>
              <a:rPr lang="en-GB"/>
              <a:t>- 2438361</a:t>
            </a:r>
          </a:p>
        </p:txBody>
      </p:sp>
    </p:spTree>
    <p:extLst>
      <p:ext uri="{BB962C8B-B14F-4D97-AF65-F5344CB8AC3E}">
        <p14:creationId xmlns:p14="http://schemas.microsoft.com/office/powerpoint/2010/main" val="9634374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20" name="Group 19">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0250B3C-CDE0-4D95-54E1-C4BBBB51572A}"/>
              </a:ext>
            </a:extLst>
          </p:cNvPr>
          <p:cNvSpPr>
            <a:spLocks noGrp="1"/>
          </p:cNvSpPr>
          <p:nvPr>
            <p:ph type="title"/>
          </p:nvPr>
        </p:nvSpPr>
        <p:spPr>
          <a:xfrm>
            <a:off x="1484312" y="114300"/>
            <a:ext cx="2812385" cy="1752599"/>
          </a:xfrm>
        </p:spPr>
        <p:txBody>
          <a:bodyPr vert="horz" lIns="91440" tIns="45720" rIns="91440" bIns="45720" rtlCol="0" anchor="ctr">
            <a:normAutofit/>
          </a:bodyPr>
          <a:lstStyle/>
          <a:p>
            <a:r>
              <a:rPr lang="en-US" sz="3200" b="1"/>
              <a:t>Introduction</a:t>
            </a:r>
            <a:endParaRPr lang="en-US" sz="3200"/>
          </a:p>
        </p:txBody>
      </p:sp>
      <p:sp>
        <p:nvSpPr>
          <p:cNvPr id="3" name="Content Placeholder 2">
            <a:extLst>
              <a:ext uri="{FF2B5EF4-FFF2-40B4-BE49-F238E27FC236}">
                <a16:creationId xmlns:a16="http://schemas.microsoft.com/office/drawing/2014/main" id="{1C88730D-7483-65AB-1820-3851595A3D9C}"/>
              </a:ext>
            </a:extLst>
          </p:cNvPr>
          <p:cNvSpPr>
            <a:spLocks noGrp="1"/>
          </p:cNvSpPr>
          <p:nvPr>
            <p:ph sz="half" idx="2"/>
          </p:nvPr>
        </p:nvSpPr>
        <p:spPr>
          <a:xfrm>
            <a:off x="1484310" y="2666999"/>
            <a:ext cx="2812387" cy="3124201"/>
          </a:xfrm>
        </p:spPr>
        <p:txBody>
          <a:bodyPr vert="horz" lIns="91440" tIns="45720" rIns="91440" bIns="45720" rtlCol="0" anchor="ctr">
            <a:noAutofit/>
          </a:bodyPr>
          <a:lstStyle/>
          <a:p>
            <a:pPr>
              <a:lnSpc>
                <a:spcPct val="90000"/>
              </a:lnSpc>
            </a:pPr>
            <a:r>
              <a:rPr lang="en-US"/>
              <a:t>Greenwashing has become a major concern in the automobile sector, especially due to false enviroment claims</a:t>
            </a:r>
          </a:p>
          <a:p>
            <a:pPr>
              <a:lnSpc>
                <a:spcPct val="90000"/>
              </a:lnSpc>
            </a:pPr>
            <a:r>
              <a:rPr lang="en-US"/>
              <a:t>Companies mislead the public about sustainability to gain a competitive edge.</a:t>
            </a:r>
          </a:p>
          <a:p>
            <a:pPr>
              <a:lnSpc>
                <a:spcPct val="90000"/>
              </a:lnSpc>
            </a:pPr>
            <a:r>
              <a:rPr lang="en-US"/>
              <a:t>Volkswagen's "</a:t>
            </a:r>
            <a:r>
              <a:rPr lang="en-US" err="1"/>
              <a:t>Dieselgate</a:t>
            </a:r>
            <a:r>
              <a:rPr lang="en-US"/>
              <a:t>" is a key example of deceptive eco-marketing </a:t>
            </a:r>
          </a:p>
          <a:p>
            <a:pPr>
              <a:lnSpc>
                <a:spcPct val="90000"/>
              </a:lnSpc>
            </a:pPr>
            <a:endParaRPr lang="en-US" sz="1500"/>
          </a:p>
          <a:p>
            <a:pPr>
              <a:lnSpc>
                <a:spcPct val="90000"/>
              </a:lnSpc>
            </a:pPr>
            <a:endParaRPr lang="en-US" sz="1500"/>
          </a:p>
          <a:p>
            <a:pPr>
              <a:lnSpc>
                <a:spcPct val="90000"/>
              </a:lnSpc>
            </a:pPr>
            <a:endParaRPr lang="en-US" sz="1500"/>
          </a:p>
        </p:txBody>
      </p:sp>
      <p:sp>
        <p:nvSpPr>
          <p:cNvPr id="5" name="Footer Placeholder 4">
            <a:extLst>
              <a:ext uri="{FF2B5EF4-FFF2-40B4-BE49-F238E27FC236}">
                <a16:creationId xmlns:a16="http://schemas.microsoft.com/office/drawing/2014/main" id="{5586952E-FA63-AC1E-1A0E-70F8087EE8F2}"/>
              </a:ext>
            </a:extLst>
          </p:cNvPr>
          <p:cNvSpPr>
            <a:spLocks noGrp="1"/>
          </p:cNvSpPr>
          <p:nvPr>
            <p:ph type="ftr" sz="quarter" idx="11"/>
          </p:nvPr>
        </p:nvSpPr>
        <p:spPr>
          <a:xfrm>
            <a:off x="2572279" y="5883275"/>
            <a:ext cx="7084177" cy="365125"/>
          </a:xfrm>
        </p:spPr>
        <p:txBody>
          <a:bodyPr vert="horz" lIns="91440" tIns="45720" rIns="91440" bIns="45720" rtlCol="0" anchor="ctr">
            <a:normAutofit/>
          </a:bodyPr>
          <a:lstStyle/>
          <a:p>
            <a:pPr>
              <a:lnSpc>
                <a:spcPct val="90000"/>
              </a:lnSpc>
              <a:spcAft>
                <a:spcPts val="600"/>
              </a:spcAft>
            </a:pPr>
            <a:r>
              <a:rPr lang="en-US" sz="700" b="0" i="0" kern="1200">
                <a:solidFill>
                  <a:schemeClr val="tx1"/>
                </a:solidFill>
                <a:effectLst/>
                <a:latin typeface="+mn-lt"/>
                <a:ea typeface="+mn-ea"/>
                <a:cs typeface="+mn-cs"/>
              </a:rPr>
              <a:t>
              </a:t>
            </a:r>
          </a:p>
        </p:txBody>
      </p:sp>
      <p:sp>
        <p:nvSpPr>
          <p:cNvPr id="4" name="Date Placeholder 3">
            <a:extLst>
              <a:ext uri="{FF2B5EF4-FFF2-40B4-BE49-F238E27FC236}">
                <a16:creationId xmlns:a16="http://schemas.microsoft.com/office/drawing/2014/main" id="{FCF13504-CDAB-F54B-C942-0F8B925957CB}"/>
              </a:ext>
            </a:extLst>
          </p:cNvPr>
          <p:cNvSpPr>
            <a:spLocks noGrp="1"/>
          </p:cNvSpPr>
          <p:nvPr>
            <p:ph type="dt" sz="half" idx="10"/>
          </p:nvPr>
        </p:nvSpPr>
        <p:spPr>
          <a:xfrm>
            <a:off x="9732656" y="5883275"/>
            <a:ext cx="1143000" cy="365125"/>
          </a:xfrm>
        </p:spPr>
        <p:txBody>
          <a:bodyPr vert="horz" lIns="91440" tIns="45720" rIns="91440" bIns="45720" rtlCol="0" anchor="ctr">
            <a:normAutofit/>
          </a:bodyPr>
          <a:lstStyle/>
          <a:p>
            <a:pPr>
              <a:spcAft>
                <a:spcPts val="600"/>
              </a:spcAft>
            </a:pPr>
            <a:fld id="{DB883066-84D1-4F23-BEDF-CA850A94B091}" type="datetime1">
              <a:rPr lang="en-US"/>
              <a:pPr>
                <a:spcAft>
                  <a:spcPts val="600"/>
                </a:spcAft>
              </a:pPr>
              <a:t>11/14/2025</a:t>
            </a:fld>
            <a:endParaRPr lang="en-US"/>
          </a:p>
        </p:txBody>
      </p:sp>
      <p:sp>
        <p:nvSpPr>
          <p:cNvPr id="6" name="Slide Number Placeholder 5">
            <a:extLst>
              <a:ext uri="{FF2B5EF4-FFF2-40B4-BE49-F238E27FC236}">
                <a16:creationId xmlns:a16="http://schemas.microsoft.com/office/drawing/2014/main" id="{F7CFC52C-340B-85D1-F70D-6B76DA2997D1}"/>
              </a:ext>
            </a:extLst>
          </p:cNvPr>
          <p:cNvSpPr>
            <a:spLocks noGrp="1"/>
          </p:cNvSpPr>
          <p:nvPr>
            <p:ph type="sldNum" sz="quarter" idx="12"/>
          </p:nvPr>
        </p:nvSpPr>
        <p:spPr>
          <a:xfrm>
            <a:off x="10951856" y="5867131"/>
            <a:ext cx="55116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2</a:t>
            </a:fld>
            <a:endParaRPr lang="en-US"/>
          </a:p>
        </p:txBody>
      </p:sp>
      <p:sp>
        <p:nvSpPr>
          <p:cNvPr id="28"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pray cans and cans with green paint dripping&#10;&#10;AI-generated content may be incorrect.">
            <a:extLst>
              <a:ext uri="{FF2B5EF4-FFF2-40B4-BE49-F238E27FC236}">
                <a16:creationId xmlns:a16="http://schemas.microsoft.com/office/drawing/2014/main" id="{CEA52314-6DA6-953E-F160-AE6E0E79B07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41202" y="1530862"/>
            <a:ext cx="6237359" cy="3508514"/>
          </a:xfrm>
          <a:prstGeom prst="rect">
            <a:avLst/>
          </a:prstGeom>
          <a:noFill/>
        </p:spPr>
      </p:pic>
    </p:spTree>
    <p:extLst>
      <p:ext uri="{BB962C8B-B14F-4D97-AF65-F5344CB8AC3E}">
        <p14:creationId xmlns:p14="http://schemas.microsoft.com/office/powerpoint/2010/main" val="1723986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E9F86-36B7-A5EE-30F6-350F3EC63E82}"/>
              </a:ext>
            </a:extLst>
          </p:cNvPr>
          <p:cNvSpPr>
            <a:spLocks noGrp="1"/>
          </p:cNvSpPr>
          <p:nvPr>
            <p:ph type="title"/>
          </p:nvPr>
        </p:nvSpPr>
        <p:spPr>
          <a:xfrm>
            <a:off x="1484312" y="549564"/>
            <a:ext cx="3549121" cy="1371600"/>
          </a:xfrm>
        </p:spPr>
        <p:txBody>
          <a:bodyPr anchor="t">
            <a:normAutofit/>
          </a:bodyPr>
          <a:lstStyle/>
          <a:p>
            <a:br>
              <a:rPr lang="en-GB"/>
            </a:br>
            <a:r>
              <a:rPr lang="en-GB">
                <a:solidFill>
                  <a:srgbClr val="0070C0"/>
                </a:solidFill>
              </a:rPr>
              <a:t>Application of Analytical Tools- Pestle and Swot</a:t>
            </a:r>
            <a:endParaRPr lang="en-US">
              <a:solidFill>
                <a:srgbClr val="0070C0"/>
              </a:solidFill>
            </a:endParaRPr>
          </a:p>
        </p:txBody>
      </p:sp>
      <p:sp>
        <p:nvSpPr>
          <p:cNvPr id="4" name="Date Placeholder 3">
            <a:extLst>
              <a:ext uri="{FF2B5EF4-FFF2-40B4-BE49-F238E27FC236}">
                <a16:creationId xmlns:a16="http://schemas.microsoft.com/office/drawing/2014/main" id="{C119529A-0203-A4B2-4416-AE64072A955F}"/>
              </a:ext>
            </a:extLst>
          </p:cNvPr>
          <p:cNvSpPr>
            <a:spLocks noGrp="1"/>
          </p:cNvSpPr>
          <p:nvPr>
            <p:ph type="dt" sz="half" idx="10"/>
          </p:nvPr>
        </p:nvSpPr>
        <p:spPr/>
        <p:txBody>
          <a:bodyPr anchor="ctr">
            <a:normAutofit/>
          </a:bodyPr>
          <a:lstStyle/>
          <a:p>
            <a:pPr>
              <a:spcAft>
                <a:spcPts val="600"/>
              </a:spcAft>
            </a:pPr>
            <a:fld id="{31C3B6A8-CFBC-46E6-BEE0-0660C4D3AAD1}" type="datetime1">
              <a:rPr lang="en-GB"/>
              <a:pPr>
                <a:spcAft>
                  <a:spcPts val="600"/>
                </a:spcAft>
              </a:pPr>
              <a:t>14/11/2025</a:t>
            </a:fld>
            <a:endParaRPr lang="en-US"/>
          </a:p>
        </p:txBody>
      </p:sp>
      <p:sp>
        <p:nvSpPr>
          <p:cNvPr id="5" name="Footer Placeholder 4">
            <a:extLst>
              <a:ext uri="{FF2B5EF4-FFF2-40B4-BE49-F238E27FC236}">
                <a16:creationId xmlns:a16="http://schemas.microsoft.com/office/drawing/2014/main" id="{0824C0C1-1C1C-1DEC-A473-AC84F248D10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529A489-63A2-7F94-464D-5FE956BCF061}"/>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3</a:t>
            </a:fld>
            <a:endParaRPr lang="en-US"/>
          </a:p>
        </p:txBody>
      </p:sp>
      <p:graphicFrame>
        <p:nvGraphicFramePr>
          <p:cNvPr id="18" name="Text Placeholder 3">
            <a:extLst>
              <a:ext uri="{FF2B5EF4-FFF2-40B4-BE49-F238E27FC236}">
                <a16:creationId xmlns:a16="http://schemas.microsoft.com/office/drawing/2014/main" id="{F9EFC9AA-6634-BA2D-A2C1-F08E27ED5825}"/>
              </a:ext>
            </a:extLst>
          </p:cNvPr>
          <p:cNvGraphicFramePr/>
          <p:nvPr>
            <p:extLst>
              <p:ext uri="{D42A27DB-BD31-4B8C-83A1-F6EECF244321}">
                <p14:modId xmlns:p14="http://schemas.microsoft.com/office/powerpoint/2010/main" val="3455533932"/>
              </p:ext>
            </p:extLst>
          </p:nvPr>
        </p:nvGraphicFramePr>
        <p:xfrm>
          <a:off x="5134708" y="553616"/>
          <a:ext cx="6279741"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 name="Graphic 39" descr="A screen shot of a swot analysis&#10;&#10;AI-generated content may be incorrect.">
            <a:extLst>
              <a:ext uri="{FF2B5EF4-FFF2-40B4-BE49-F238E27FC236}">
                <a16:creationId xmlns:a16="http://schemas.microsoft.com/office/drawing/2014/main" id="{08A02087-E28A-3506-E577-E3F850ABBE8E}"/>
              </a:ext>
            </a:extLst>
          </p:cNvPr>
          <p:cNvPicPr>
            <a:picLocks noChangeAspect="1"/>
          </p:cNvPicPr>
          <p:nvPr/>
        </p:nvPicPr>
        <p:blipFill>
          <a:blip r:embed="rId7">
            <a:extLst>
              <a:ext uri="{96DAC541-7B7A-43D3-8B79-37D633B846F1}">
                <asvg:svgBlip xmlns:asvg="http://schemas.microsoft.com/office/drawing/2016/SVG/main" r:embed="rId8"/>
              </a:ext>
              <a:ext uri="{837473B0-CC2E-450A-ABE3-18F120FF3D39}">
                <a1611:picAttrSrcUrl xmlns:a1611="http://schemas.microsoft.com/office/drawing/2016/11/main" r:id="rId9"/>
              </a:ext>
            </a:extLst>
          </a:blip>
          <a:stretch>
            <a:fillRect/>
          </a:stretch>
        </p:blipFill>
        <p:spPr>
          <a:xfrm>
            <a:off x="1673616" y="2167460"/>
            <a:ext cx="2745289" cy="2802699"/>
          </a:xfrm>
          <a:prstGeom prst="rect">
            <a:avLst/>
          </a:prstGeom>
        </p:spPr>
      </p:pic>
    </p:spTree>
    <p:extLst>
      <p:ext uri="{BB962C8B-B14F-4D97-AF65-F5344CB8AC3E}">
        <p14:creationId xmlns:p14="http://schemas.microsoft.com/office/powerpoint/2010/main" val="2127311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90B8C-60A8-FAA8-CC83-EEF8F72BD561}"/>
              </a:ext>
            </a:extLst>
          </p:cNvPr>
          <p:cNvSpPr>
            <a:spLocks noGrp="1"/>
          </p:cNvSpPr>
          <p:nvPr>
            <p:ph type="title"/>
          </p:nvPr>
        </p:nvSpPr>
        <p:spPr/>
        <p:txBody>
          <a:bodyPr anchor="t">
            <a:normAutofit/>
          </a:bodyPr>
          <a:lstStyle/>
          <a:p>
            <a:r>
              <a:rPr lang="en-GB">
                <a:solidFill>
                  <a:srgbClr val="0070C0"/>
                </a:solidFill>
              </a:rPr>
              <a:t>Strenghs, Decision-Making and Innovation Approaches</a:t>
            </a:r>
          </a:p>
        </p:txBody>
      </p:sp>
      <p:pic>
        <p:nvPicPr>
          <p:cNvPr id="71" name="Content Placeholder 70" descr="A hand drawing a diagram&#10;&#10;AI-generated content may be incorrect.">
            <a:extLst>
              <a:ext uri="{FF2B5EF4-FFF2-40B4-BE49-F238E27FC236}">
                <a16:creationId xmlns:a16="http://schemas.microsoft.com/office/drawing/2014/main" id="{97F35E0A-5A65-49F8-06ED-4A05190420D0}"/>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1810905" y="2515766"/>
            <a:ext cx="4286250" cy="3275034"/>
          </a:xfrm>
          <a:prstGeom prst="rect">
            <a:avLst/>
          </a:prstGeom>
        </p:spPr>
      </p:pic>
      <p:graphicFrame>
        <p:nvGraphicFramePr>
          <p:cNvPr id="27" name="Content Placeholder 2">
            <a:extLst>
              <a:ext uri="{FF2B5EF4-FFF2-40B4-BE49-F238E27FC236}">
                <a16:creationId xmlns:a16="http://schemas.microsoft.com/office/drawing/2014/main" id="{023372DB-DEFA-D506-3019-ACB1DB35A199}"/>
              </a:ext>
            </a:extLst>
          </p:cNvPr>
          <p:cNvGraphicFramePr>
            <a:graphicFrameLocks noGrp="1"/>
          </p:cNvGraphicFramePr>
          <p:nvPr>
            <p:ph sz="half" idx="2"/>
            <p:extLst>
              <p:ext uri="{D42A27DB-BD31-4B8C-83A1-F6EECF244321}">
                <p14:modId xmlns:p14="http://schemas.microsoft.com/office/powerpoint/2010/main" val="3069715185"/>
              </p:ext>
            </p:extLst>
          </p:nvPr>
        </p:nvGraphicFramePr>
        <p:xfrm>
          <a:off x="6607175" y="2667000"/>
          <a:ext cx="4895850" cy="3124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Date Placeholder 4">
            <a:extLst>
              <a:ext uri="{FF2B5EF4-FFF2-40B4-BE49-F238E27FC236}">
                <a16:creationId xmlns:a16="http://schemas.microsoft.com/office/drawing/2014/main" id="{96EE965D-73CE-40BE-1BB6-C1E846EC1BE8}"/>
              </a:ext>
            </a:extLst>
          </p:cNvPr>
          <p:cNvSpPr>
            <a:spLocks noGrp="1"/>
          </p:cNvSpPr>
          <p:nvPr>
            <p:ph type="dt" sz="half" idx="10"/>
          </p:nvPr>
        </p:nvSpPr>
        <p:spPr/>
        <p:txBody>
          <a:bodyPr anchor="ctr">
            <a:normAutofit/>
          </a:bodyPr>
          <a:lstStyle/>
          <a:p>
            <a:pPr>
              <a:spcAft>
                <a:spcPts val="600"/>
              </a:spcAft>
            </a:pPr>
            <a:fld id="{828FD88C-5C55-4C3C-82F3-9D1B85ECDC2D}" type="datetime1">
              <a:rPr lang="en-GB"/>
              <a:pPr>
                <a:spcAft>
                  <a:spcPts val="600"/>
                </a:spcAft>
              </a:pPr>
              <a:t>14/11/2025</a:t>
            </a:fld>
            <a:endParaRPr lang="en-US"/>
          </a:p>
        </p:txBody>
      </p:sp>
      <p:sp>
        <p:nvSpPr>
          <p:cNvPr id="6" name="Footer Placeholder 5">
            <a:extLst>
              <a:ext uri="{FF2B5EF4-FFF2-40B4-BE49-F238E27FC236}">
                <a16:creationId xmlns:a16="http://schemas.microsoft.com/office/drawing/2014/main" id="{1A058087-A271-3A89-B380-4E75A5D277B4}"/>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8A9DADAB-5FD1-2328-E05C-EF4923DFCC1D}"/>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3516789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6"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1"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8"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9"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1"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52" name="Group 51">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3"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4"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5"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6"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7"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8"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1484312" y="685800"/>
            <a:ext cx="4278928" cy="1752599"/>
          </a:xfrm>
        </p:spPr>
        <p:txBody>
          <a:bodyPr vert="horz" lIns="91440" tIns="45720" rIns="91440" bIns="45720" rtlCol="0" anchor="ctr">
            <a:normAutofit/>
          </a:bodyPr>
          <a:lstStyle/>
          <a:p>
            <a:r>
              <a:rPr lang="en-US"/>
              <a:t>Weaknesses</a:t>
            </a:r>
          </a:p>
          <a:p>
            <a:endParaRPr lang="en-US"/>
          </a:p>
        </p:txBody>
      </p:sp>
      <p:sp>
        <p:nvSpPr>
          <p:cNvPr id="38" name="Text Placeholder 3">
            <a:extLst>
              <a:ext uri="{FF2B5EF4-FFF2-40B4-BE49-F238E27FC236}">
                <a16:creationId xmlns:a16="http://schemas.microsoft.com/office/drawing/2014/main" id="{4CB9F8E9-76E6-7513-56A5-49D3721181D9}"/>
              </a:ext>
            </a:extLst>
          </p:cNvPr>
          <p:cNvSpPr>
            <a:spLocks noGrp="1"/>
          </p:cNvSpPr>
          <p:nvPr>
            <p:ph sz="half" idx="1"/>
          </p:nvPr>
        </p:nvSpPr>
        <p:spPr>
          <a:xfrm>
            <a:off x="1484310" y="2666999"/>
            <a:ext cx="4278929" cy="3124201"/>
          </a:xfrm>
        </p:spPr>
        <p:txBody>
          <a:bodyPr vert="horz" lIns="91440" tIns="45720" rIns="91440" bIns="45720" rtlCol="0" anchor="ctr">
            <a:noAutofit/>
          </a:bodyPr>
          <a:lstStyle/>
          <a:p>
            <a:pPr marL="342900" indent="-342900">
              <a:lnSpc>
                <a:spcPct val="90000"/>
              </a:lnSpc>
            </a:pPr>
            <a:r>
              <a:rPr lang="en-US"/>
              <a:t>Unreliable cars and many software issues. (Lane, E. L. (2016)</a:t>
            </a:r>
          </a:p>
          <a:p>
            <a:pPr marL="342900" indent="-342900">
              <a:lnSpc>
                <a:spcPct val="90000"/>
              </a:lnSpc>
            </a:pPr>
            <a:r>
              <a:rPr lang="en-US"/>
              <a:t>Loads of market competition with other automobile companies such as Hyundai. </a:t>
            </a:r>
          </a:p>
          <a:p>
            <a:pPr marL="342900" indent="-342900">
              <a:lnSpc>
                <a:spcPct val="90000"/>
              </a:lnSpc>
            </a:pPr>
            <a:r>
              <a:rPr lang="en-US"/>
              <a:t>Volkswagen have announced disappointing results, including a 4.8% sale drop in 2015 since </a:t>
            </a:r>
            <a:r>
              <a:rPr lang="en-US" err="1"/>
              <a:t>engaing</a:t>
            </a:r>
            <a:r>
              <a:rPr lang="en-US"/>
              <a:t> in greenwashing</a:t>
            </a:r>
          </a:p>
          <a:p>
            <a:pPr marL="342900" indent="-342900">
              <a:lnSpc>
                <a:spcPct val="90000"/>
              </a:lnSpc>
            </a:pPr>
            <a:r>
              <a:rPr lang="en-US"/>
              <a:t>Lost billions of pounds to pay of fines and settlements </a:t>
            </a:r>
          </a:p>
          <a:p>
            <a:pPr marL="342900" indent="-342900">
              <a:lnSpc>
                <a:spcPct val="90000"/>
              </a:lnSpc>
            </a:pPr>
            <a:r>
              <a:rPr lang="en-US"/>
              <a:t>Reputational damage </a:t>
            </a:r>
          </a:p>
          <a:p>
            <a:pPr marL="342900" indent="-342900">
              <a:lnSpc>
                <a:spcPct val="90000"/>
              </a:lnSpc>
            </a:pPr>
            <a:r>
              <a:rPr lang="en-US"/>
              <a:t>Lack of honesty and poor regisnition for their customer service </a:t>
            </a:r>
          </a:p>
          <a:p>
            <a:pPr>
              <a:lnSpc>
                <a:spcPct val="90000"/>
              </a:lnSpc>
            </a:pPr>
            <a:endParaRPr lang="en-US"/>
          </a:p>
          <a:p>
            <a:pPr>
              <a:lnSpc>
                <a:spcPct val="90000"/>
              </a:lnSpc>
            </a:pPr>
            <a:endParaRPr lang="en-US" sz="1400"/>
          </a:p>
        </p:txBody>
      </p:sp>
      <p:sp>
        <p:nvSpPr>
          <p:cNvPr id="39" name="Footer Placeholder 5">
            <a:extLst>
              <a:ext uri="{FF2B5EF4-FFF2-40B4-BE49-F238E27FC236}">
                <a16:creationId xmlns:a16="http://schemas.microsoft.com/office/drawing/2014/main" id="{DD1AB7AC-D37B-055B-0C3F-D7985A1FFB3A}"/>
              </a:ext>
            </a:extLst>
          </p:cNvPr>
          <p:cNvSpPr>
            <a:spLocks noGrp="1"/>
          </p:cNvSpPr>
          <p:nvPr>
            <p:ph type="ftr" sz="quarter" idx="11"/>
          </p:nvPr>
        </p:nvSpPr>
        <p:spPr>
          <a:xfrm>
            <a:off x="2572279" y="5883275"/>
            <a:ext cx="7084177" cy="365125"/>
          </a:xfrm>
        </p:spPr>
        <p:txBody>
          <a:bodyPr vert="horz" lIns="91440" tIns="45720" rIns="91440" bIns="45720" rtlCol="0" anchor="ctr">
            <a:normAutofit/>
          </a:bodyPr>
          <a:lstStyle/>
          <a:p>
            <a:pPr>
              <a:lnSpc>
                <a:spcPct val="90000"/>
              </a:lnSpc>
              <a:spcAft>
                <a:spcPts val="600"/>
              </a:spcAft>
            </a:pPr>
            <a:r>
              <a:rPr lang="en-US" sz="700" b="0" i="0" kern="1200">
                <a:solidFill>
                  <a:schemeClr val="tx1"/>
                </a:solidFill>
                <a:effectLst/>
                <a:latin typeface="+mn-lt"/>
                <a:ea typeface="+mn-ea"/>
                <a:cs typeface="+mn-cs"/>
              </a:rPr>
              <a:t>
              </a:t>
            </a:r>
          </a:p>
        </p:txBody>
      </p:sp>
      <p:sp>
        <p:nvSpPr>
          <p:cNvPr id="9" name="Date Placeholder 3">
            <a:extLst>
              <a:ext uri="{FF2B5EF4-FFF2-40B4-BE49-F238E27FC236}">
                <a16:creationId xmlns:a16="http://schemas.microsoft.com/office/drawing/2014/main" id="{F35A0A41-6FC5-5D09-696E-86183FE2E23D}"/>
              </a:ext>
            </a:extLst>
          </p:cNvPr>
          <p:cNvSpPr>
            <a:spLocks noGrp="1"/>
          </p:cNvSpPr>
          <p:nvPr>
            <p:ph type="dt" sz="half" idx="10"/>
          </p:nvPr>
        </p:nvSpPr>
        <p:spPr>
          <a:xfrm>
            <a:off x="9732656" y="5883275"/>
            <a:ext cx="1143000" cy="365125"/>
          </a:xfrm>
        </p:spPr>
        <p:txBody>
          <a:bodyPr vert="horz" lIns="91440" tIns="45720" rIns="91440" bIns="45720" rtlCol="0" anchor="ctr">
            <a:normAutofit/>
          </a:bodyPr>
          <a:lstStyle/>
          <a:p>
            <a:pPr>
              <a:spcAft>
                <a:spcPts val="600"/>
              </a:spcAft>
              <a:defRPr/>
            </a:pPr>
            <a:fld id="{A4AAE033-4F47-450A-8339-C9612CCC2792}" type="datetime1">
              <a:rPr lang="en-US"/>
              <a:pPr>
                <a:spcAft>
                  <a:spcPts val="600"/>
                </a:spcAft>
                <a:defRPr/>
              </a:pPr>
              <a:t>11/14/2025</a:t>
            </a:fld>
            <a:endParaRPr lang="en-US"/>
          </a:p>
        </p:txBody>
      </p:sp>
      <p:sp>
        <p:nvSpPr>
          <p:cNvPr id="13" name="Slide Number Placeholder 5">
            <a:extLst>
              <a:ext uri="{FF2B5EF4-FFF2-40B4-BE49-F238E27FC236}">
                <a16:creationId xmlns:a16="http://schemas.microsoft.com/office/drawing/2014/main" id="{5FF78605-FDFE-E3E0-598A-FF4F4F716A77}"/>
              </a:ext>
            </a:extLst>
          </p:cNvPr>
          <p:cNvSpPr>
            <a:spLocks noGrp="1"/>
          </p:cNvSpPr>
          <p:nvPr>
            <p:ph type="sldNum" sz="quarter" idx="12"/>
          </p:nvPr>
        </p:nvSpPr>
        <p:spPr>
          <a:xfrm>
            <a:off x="10951856" y="5867131"/>
            <a:ext cx="551167" cy="365125"/>
          </a:xfrm>
        </p:spPr>
        <p:txBody>
          <a:bodyPr vert="horz" lIns="91440" tIns="45720" rIns="91440" bIns="45720" rtlCol="0" anchor="ctr">
            <a:normAutofit/>
          </a:bodyPr>
          <a:lstStyle/>
          <a:p>
            <a:pPr>
              <a:spcAft>
                <a:spcPts val="600"/>
              </a:spcAft>
              <a:defRPr/>
            </a:pPr>
            <a:fld id="{A65A5C87-DF58-40C8-B092-1DE63DB4547E}" type="slidenum">
              <a:rPr lang="en-US"/>
              <a:pPr>
                <a:spcAft>
                  <a:spcPts val="600"/>
                </a:spcAft>
                <a:defRPr/>
              </a:pPr>
              <a:t>5</a:t>
            </a:fld>
            <a:endParaRPr lang="en-US"/>
          </a:p>
        </p:txBody>
      </p:sp>
      <p:sp>
        <p:nvSpPr>
          <p:cNvPr id="60"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ue and silver logo&#10;&#10;AI-generated content may be incorrect.">
            <a:extLst>
              <a:ext uri="{FF2B5EF4-FFF2-40B4-BE49-F238E27FC236}">
                <a16:creationId xmlns:a16="http://schemas.microsoft.com/office/drawing/2014/main" id="{8CCC3AF6-814C-7052-CA75-4F64EA44BD3D}"/>
              </a:ext>
            </a:extLst>
          </p:cNvPr>
          <p:cNvPicPr>
            <a:picLocks noChangeAspect="1"/>
          </p:cNvPicPr>
          <p:nvPr/>
        </p:nvPicPr>
        <p:blipFill>
          <a:blip r:embed="rId3">
            <a:extLst>
              <a:ext uri="{837473B0-CC2E-450A-ABE3-18F120FF3D39}">
                <a1611:picAttrSrcUrl xmlns:a1611="http://schemas.microsoft.com/office/drawing/2016/11/main" r:id="rId4"/>
              </a:ext>
            </a:extLst>
          </a:blip>
          <a:srcRect t="6041" r="1" b="1"/>
          <a:stretch>
            <a:fillRect/>
          </a:stretch>
        </p:blipFill>
        <p:spPr>
          <a:xfrm>
            <a:off x="6434407" y="1011765"/>
            <a:ext cx="4744154" cy="454670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4"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5"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6"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7"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8"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2"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AB6052C-B31B-FBED-ABDB-8565BD8CF972}"/>
              </a:ext>
            </a:extLst>
          </p:cNvPr>
          <p:cNvSpPr>
            <a:spLocks noGrp="1"/>
          </p:cNvSpPr>
          <p:nvPr>
            <p:ph type="title"/>
          </p:nvPr>
        </p:nvSpPr>
        <p:spPr>
          <a:xfrm>
            <a:off x="1484311" y="685800"/>
            <a:ext cx="10018713" cy="1752599"/>
          </a:xfrm>
        </p:spPr>
        <p:txBody>
          <a:bodyPr vert="horz" lIns="91440" tIns="45720" rIns="91440" bIns="45720" rtlCol="0" anchor="ctr">
            <a:normAutofit/>
          </a:bodyPr>
          <a:lstStyle/>
          <a:p>
            <a:r>
              <a:rPr lang="en-US"/>
              <a:t>Opportunities</a:t>
            </a:r>
            <a:endParaRPr lang="en-US" b="1"/>
          </a:p>
        </p:txBody>
      </p:sp>
      <p:pic>
        <p:nvPicPr>
          <p:cNvPr id="28" name="Picture 27" descr="Business Opportunities Free Stock Photo - Public Domain Pictures">
            <a:extLst>
              <a:ext uri="{FF2B5EF4-FFF2-40B4-BE49-F238E27FC236}">
                <a16:creationId xmlns:a16="http://schemas.microsoft.com/office/drawing/2014/main" id="{86955B5E-74B0-F2AC-DFE7-2186392CB08C}"/>
              </a:ext>
            </a:extLst>
          </p:cNvPr>
          <p:cNvPicPr>
            <a:picLocks noChangeAspect="1"/>
          </p:cNvPicPr>
          <p:nvPr/>
        </p:nvPicPr>
        <p:blipFill>
          <a:blip r:embed="rId3"/>
          <a:srcRect l="4085" r="17458" b="1"/>
          <a:stretch>
            <a:fillRect/>
          </a:stretch>
        </p:blipFill>
        <p:spPr>
          <a:xfrm>
            <a:off x="1652155" y="2822123"/>
            <a:ext cx="3959211" cy="2890150"/>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1" name="Text Placeholder 3">
            <a:extLst>
              <a:ext uri="{FF2B5EF4-FFF2-40B4-BE49-F238E27FC236}">
                <a16:creationId xmlns:a16="http://schemas.microsoft.com/office/drawing/2014/main" id="{1F2553DF-3BA5-FF94-6CF5-15CAAD1B53D1}"/>
              </a:ext>
            </a:extLst>
          </p:cNvPr>
          <p:cNvSpPr>
            <a:spLocks noGrp="1"/>
          </p:cNvSpPr>
          <p:nvPr>
            <p:ph sz="half" idx="2"/>
          </p:nvPr>
        </p:nvSpPr>
        <p:spPr>
          <a:xfrm>
            <a:off x="6016336" y="2666999"/>
            <a:ext cx="5486687" cy="3124201"/>
          </a:xfrm>
        </p:spPr>
        <p:txBody>
          <a:bodyPr vert="horz" lIns="91440" tIns="45720" rIns="91440" bIns="45720" rtlCol="0" anchor="t">
            <a:normAutofit/>
          </a:bodyPr>
          <a:lstStyle/>
          <a:p>
            <a:pPr marL="285750"/>
            <a:r>
              <a:rPr lang="en-US" sz="2000"/>
              <a:t>Decarbonizing supply chains, the Volkswagen Group want to achieve this goal by 2050</a:t>
            </a:r>
          </a:p>
          <a:p>
            <a:pPr marL="285750"/>
            <a:r>
              <a:rPr lang="en-US" sz="2000"/>
              <a:t>Up to 300,000 tones of European steel</a:t>
            </a:r>
          </a:p>
          <a:p>
            <a:pPr marL="285750"/>
            <a:r>
              <a:rPr lang="en-US" sz="2000"/>
              <a:t>100% bio-based leather alternative from industrial hemp</a:t>
            </a:r>
          </a:p>
          <a:p>
            <a:pPr marL="285750"/>
            <a:r>
              <a:rPr lang="en-US" sz="2000"/>
              <a:t>Volkswagen and Stellantis announced approximately 35 new electric vehicle models by 2026 (International Energy Agency (2025).</a:t>
            </a:r>
          </a:p>
          <a:p>
            <a:endParaRPr lang="en-US" sz="2000"/>
          </a:p>
        </p:txBody>
      </p:sp>
      <p:sp>
        <p:nvSpPr>
          <p:cNvPr id="6" name="Footer Placeholder 5">
            <a:extLst>
              <a:ext uri="{FF2B5EF4-FFF2-40B4-BE49-F238E27FC236}">
                <a16:creationId xmlns:a16="http://schemas.microsoft.com/office/drawing/2014/main" id="{6ADE16D8-94FE-8831-8E2B-8D72B9C2058B}"/>
              </a:ext>
            </a:extLst>
          </p:cNvPr>
          <p:cNvSpPr>
            <a:spLocks noGrp="1"/>
          </p:cNvSpPr>
          <p:nvPr>
            <p:ph type="ftr" sz="quarter" idx="11"/>
          </p:nvPr>
        </p:nvSpPr>
        <p:spPr>
          <a:xfrm>
            <a:off x="2572279" y="5883275"/>
            <a:ext cx="7084177" cy="365125"/>
          </a:xfrm>
        </p:spPr>
        <p:txBody>
          <a:bodyPr vert="horz" lIns="91440" tIns="45720" rIns="91440" bIns="45720" rtlCol="0" anchor="ctr">
            <a:normAutofit/>
          </a:bodyPr>
          <a:lstStyle/>
          <a:p>
            <a:pPr>
              <a:lnSpc>
                <a:spcPct val="90000"/>
              </a:lnSpc>
              <a:spcAft>
                <a:spcPts val="600"/>
              </a:spcAft>
            </a:pPr>
            <a:r>
              <a:rPr lang="en-US" sz="700" b="0" i="0" kern="1200">
                <a:solidFill>
                  <a:schemeClr val="tx1"/>
                </a:solidFill>
                <a:effectLst/>
                <a:latin typeface="+mn-lt"/>
                <a:ea typeface="+mn-ea"/>
                <a:cs typeface="+mn-cs"/>
              </a:rPr>
              <a:t>
              </a:t>
            </a:r>
          </a:p>
        </p:txBody>
      </p:sp>
      <p:sp>
        <p:nvSpPr>
          <p:cNvPr id="5" name="Date Placeholder 4">
            <a:extLst>
              <a:ext uri="{FF2B5EF4-FFF2-40B4-BE49-F238E27FC236}">
                <a16:creationId xmlns:a16="http://schemas.microsoft.com/office/drawing/2014/main" id="{F0521F41-7458-21E6-7BF4-6185F88FA217}"/>
              </a:ext>
            </a:extLst>
          </p:cNvPr>
          <p:cNvSpPr>
            <a:spLocks noGrp="1"/>
          </p:cNvSpPr>
          <p:nvPr>
            <p:ph type="dt" sz="half" idx="10"/>
          </p:nvPr>
        </p:nvSpPr>
        <p:spPr>
          <a:xfrm>
            <a:off x="9732656" y="5883275"/>
            <a:ext cx="1143000" cy="365125"/>
          </a:xfrm>
        </p:spPr>
        <p:txBody>
          <a:bodyPr vert="horz" lIns="91440" tIns="45720" rIns="91440" bIns="45720" rtlCol="0" anchor="ctr">
            <a:normAutofit/>
          </a:bodyPr>
          <a:lstStyle/>
          <a:p>
            <a:pPr>
              <a:spcAft>
                <a:spcPts val="600"/>
              </a:spcAft>
            </a:pPr>
            <a:fld id="{4E9B8023-00DE-4F98-94FB-02B04AD4E491}" type="datetime1">
              <a:rPr lang="en-US"/>
              <a:pPr>
                <a:spcAft>
                  <a:spcPts val="600"/>
                </a:spcAft>
              </a:pPr>
              <a:t>11/14/2025</a:t>
            </a:fld>
            <a:endParaRPr lang="en-US"/>
          </a:p>
        </p:txBody>
      </p:sp>
      <p:sp>
        <p:nvSpPr>
          <p:cNvPr id="7" name="Slide Number Placeholder 6">
            <a:extLst>
              <a:ext uri="{FF2B5EF4-FFF2-40B4-BE49-F238E27FC236}">
                <a16:creationId xmlns:a16="http://schemas.microsoft.com/office/drawing/2014/main" id="{713C6557-4144-ADFF-8173-39B5252E1F82}"/>
              </a:ext>
            </a:extLst>
          </p:cNvPr>
          <p:cNvSpPr>
            <a:spLocks noGrp="1"/>
          </p:cNvSpPr>
          <p:nvPr>
            <p:ph type="sldNum" sz="quarter" idx="12"/>
          </p:nvPr>
        </p:nvSpPr>
        <p:spPr>
          <a:xfrm>
            <a:off x="10951856" y="5867131"/>
            <a:ext cx="551167" cy="365125"/>
          </a:xfrm>
        </p:spPr>
        <p:txBody>
          <a:bodyPr vert="horz" lIns="91440" tIns="45720" rIns="91440" bIns="45720" rtlCol="0" anchor="ctr">
            <a:normAutofit/>
          </a:bodyPr>
          <a:lstStyle/>
          <a:p>
            <a:pPr>
              <a:spcAft>
                <a:spcPts val="600"/>
              </a:spcAft>
            </a:pPr>
            <a:fld id="{E30AF5A0-43BB-4336-8627-9123B9144D80}" type="slidenum">
              <a:rPr lang="en-US" dirty="0"/>
              <a:pPr>
                <a:spcAft>
                  <a:spcPts val="600"/>
                </a:spcAft>
              </a:pPr>
              <a:t>6</a:t>
            </a:fld>
            <a:endParaRPr lang="en-US"/>
          </a:p>
        </p:txBody>
      </p:sp>
    </p:spTree>
    <p:extLst>
      <p:ext uri="{BB962C8B-B14F-4D97-AF65-F5344CB8AC3E}">
        <p14:creationId xmlns:p14="http://schemas.microsoft.com/office/powerpoint/2010/main" val="1497639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9"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30" name="Group 29">
            <a:extLst>
              <a:ext uri="{FF2B5EF4-FFF2-40B4-BE49-F238E27FC236}">
                <a16:creationId xmlns:a16="http://schemas.microsoft.com/office/drawing/2014/main" id="{E4C39A5A-6D63-4FAC-B6C2-D37778B97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1" name="Freeform 6">
              <a:extLst>
                <a:ext uri="{FF2B5EF4-FFF2-40B4-BE49-F238E27FC236}">
                  <a16:creationId xmlns:a16="http://schemas.microsoft.com/office/drawing/2014/main" id="{80E46C4F-3514-46CB-AE42-CB6078352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E5084902-5C24-45E2-B5A3-092541E3C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37FA1E91-A8BC-48A2-AC9A-E89FD96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764E3167-8F97-4F74-BF1C-06B09CB712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7008DBEC-8AE7-4A3E-92FB-A56EDF90D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0A04160F-52CD-4394-AAF9-EE7B5A1F4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2CF824A-22B1-3435-F752-787F20CA0889}"/>
              </a:ext>
            </a:extLst>
          </p:cNvPr>
          <p:cNvSpPr>
            <a:spLocks noGrp="1"/>
          </p:cNvSpPr>
          <p:nvPr>
            <p:ph type="title"/>
          </p:nvPr>
        </p:nvSpPr>
        <p:spPr>
          <a:xfrm>
            <a:off x="1753496" y="685800"/>
            <a:ext cx="2543201" cy="1752599"/>
          </a:xfrm>
        </p:spPr>
        <p:txBody>
          <a:bodyPr vert="horz" lIns="91440" tIns="45720" rIns="91440" bIns="45720" rtlCol="0" anchor="b">
            <a:normAutofit/>
          </a:bodyPr>
          <a:lstStyle/>
          <a:p>
            <a:pPr algn="l"/>
            <a:r>
              <a:rPr lang="en-US" sz="3000" b="1"/>
              <a:t>VW electric vehicles opportunities</a:t>
            </a:r>
            <a:endParaRPr lang="en-US" sz="3000"/>
          </a:p>
        </p:txBody>
      </p:sp>
      <p:sp>
        <p:nvSpPr>
          <p:cNvPr id="6" name="Content Placeholder 5">
            <a:extLst>
              <a:ext uri="{FF2B5EF4-FFF2-40B4-BE49-F238E27FC236}">
                <a16:creationId xmlns:a16="http://schemas.microsoft.com/office/drawing/2014/main" id="{C9CE01EC-7B02-2045-5EC4-0D5CB351035D}"/>
              </a:ext>
            </a:extLst>
          </p:cNvPr>
          <p:cNvSpPr>
            <a:spLocks noGrp="1"/>
          </p:cNvSpPr>
          <p:nvPr>
            <p:ph sz="half" idx="2"/>
          </p:nvPr>
        </p:nvSpPr>
        <p:spPr>
          <a:xfrm>
            <a:off x="1484310" y="2666999"/>
            <a:ext cx="2812387" cy="3124201"/>
          </a:xfrm>
        </p:spPr>
        <p:txBody>
          <a:bodyPr vert="horz" lIns="91440" tIns="45720" rIns="91440" bIns="45720" rtlCol="0" anchor="t">
            <a:normAutofit/>
          </a:bodyPr>
          <a:lstStyle/>
          <a:p>
            <a:r>
              <a:rPr lang="en-US"/>
              <a:t>Rising EV demand</a:t>
            </a:r>
          </a:p>
          <a:p>
            <a:r>
              <a:rPr lang="en-US"/>
              <a:t>VW races ahead of Tesla in Europe's EV market</a:t>
            </a:r>
          </a:p>
          <a:p>
            <a:r>
              <a:rPr lang="en-US"/>
              <a:t>Global deliveries increased by 12%</a:t>
            </a:r>
          </a:p>
          <a:p>
            <a:r>
              <a:rPr lang="en-US"/>
              <a:t>VW to develop own chip for advanced driving assist in China</a:t>
            </a:r>
          </a:p>
        </p:txBody>
      </p:sp>
      <p:sp>
        <p:nvSpPr>
          <p:cNvPr id="38" name="Rounded Rectangle 16">
            <a:extLst>
              <a:ext uri="{FF2B5EF4-FFF2-40B4-BE49-F238E27FC236}">
                <a16:creationId xmlns:a16="http://schemas.microsoft.com/office/drawing/2014/main" id="{55599FE3-8CCE-4364-9F89-0C11699C4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group of cars on a road&#10;&#10;AI-generated content may be incorrect.">
            <a:extLst>
              <a:ext uri="{FF2B5EF4-FFF2-40B4-BE49-F238E27FC236}">
                <a16:creationId xmlns:a16="http://schemas.microsoft.com/office/drawing/2014/main" id="{95ED682F-D66A-FE4F-7864-5CBC98451E51}"/>
              </a:ext>
            </a:extLst>
          </p:cNvPr>
          <p:cNvPicPr>
            <a:picLocks noChangeAspect="1"/>
          </p:cNvPicPr>
          <p:nvPr/>
        </p:nvPicPr>
        <p:blipFill>
          <a:blip r:embed="rId3">
            <a:extLst>
              <a:ext uri="{837473B0-CC2E-450A-ABE3-18F120FF3D39}">
                <a1611:picAttrSrcUrl xmlns:a1611="http://schemas.microsoft.com/office/drawing/2016/11/main" r:id="rId4"/>
              </a:ext>
            </a:extLst>
          </a:blip>
          <a:srcRect l="7256" r="7004" b="1"/>
          <a:stretch>
            <a:fillRect/>
          </a:stretch>
        </p:blipFill>
        <p:spPr>
          <a:xfrm>
            <a:off x="4941202" y="1011765"/>
            <a:ext cx="6237359" cy="4546708"/>
          </a:xfrm>
          <a:prstGeom prst="rect">
            <a:avLst/>
          </a:prstGeom>
          <a:noFill/>
        </p:spPr>
      </p:pic>
      <p:sp>
        <p:nvSpPr>
          <p:cNvPr id="8" name="Footer Placeholder 7">
            <a:extLst>
              <a:ext uri="{FF2B5EF4-FFF2-40B4-BE49-F238E27FC236}">
                <a16:creationId xmlns:a16="http://schemas.microsoft.com/office/drawing/2014/main" id="{37F556C9-3410-E7B5-23D0-05C667B570B0}"/>
              </a:ext>
            </a:extLst>
          </p:cNvPr>
          <p:cNvSpPr>
            <a:spLocks noGrp="1"/>
          </p:cNvSpPr>
          <p:nvPr>
            <p:ph type="ftr" sz="quarter" idx="11"/>
          </p:nvPr>
        </p:nvSpPr>
        <p:spPr>
          <a:xfrm>
            <a:off x="4941201" y="5947823"/>
            <a:ext cx="4715255" cy="365125"/>
          </a:xfrm>
        </p:spPr>
        <p:txBody>
          <a:bodyPr vert="horz" lIns="91440" tIns="45720" rIns="91440" bIns="45720" rtlCol="0" anchor="ctr">
            <a:normAutofit/>
          </a:bodyPr>
          <a:lstStyle/>
          <a:p>
            <a:pPr>
              <a:lnSpc>
                <a:spcPct val="90000"/>
              </a:lnSpc>
              <a:spcAft>
                <a:spcPts val="600"/>
              </a:spcAft>
            </a:pPr>
            <a:r>
              <a:rPr lang="en-US" sz="700" b="0" i="0" kern="1200">
                <a:solidFill>
                  <a:schemeClr val="tx1"/>
                </a:solidFill>
                <a:effectLst/>
                <a:latin typeface="+mn-lt"/>
                <a:ea typeface="+mn-ea"/>
                <a:cs typeface="+mn-cs"/>
              </a:rPr>
              <a:t>
              </a:t>
            </a:r>
          </a:p>
        </p:txBody>
      </p:sp>
      <p:sp>
        <p:nvSpPr>
          <p:cNvPr id="7" name="Date Placeholder 6">
            <a:extLst>
              <a:ext uri="{FF2B5EF4-FFF2-40B4-BE49-F238E27FC236}">
                <a16:creationId xmlns:a16="http://schemas.microsoft.com/office/drawing/2014/main" id="{092E2A02-B076-0480-4B89-B25ED62BCACB}"/>
              </a:ext>
            </a:extLst>
          </p:cNvPr>
          <p:cNvSpPr>
            <a:spLocks noGrp="1"/>
          </p:cNvSpPr>
          <p:nvPr>
            <p:ph type="dt" sz="half" idx="10"/>
          </p:nvPr>
        </p:nvSpPr>
        <p:spPr>
          <a:xfrm>
            <a:off x="9732656" y="5947823"/>
            <a:ext cx="1143000" cy="365125"/>
          </a:xfrm>
        </p:spPr>
        <p:txBody>
          <a:bodyPr vert="horz" lIns="91440" tIns="45720" rIns="91440" bIns="45720" rtlCol="0" anchor="ctr">
            <a:normAutofit/>
          </a:bodyPr>
          <a:lstStyle/>
          <a:p>
            <a:pPr>
              <a:spcAft>
                <a:spcPts val="600"/>
              </a:spcAft>
            </a:pPr>
            <a:fld id="{A8C60E28-23A0-4264-A5B6-BB85C8D7468D}" type="datetime1">
              <a:rPr lang="en-US"/>
              <a:pPr>
                <a:spcAft>
                  <a:spcPts val="600"/>
                </a:spcAft>
              </a:pPr>
              <a:t>11/14/2025</a:t>
            </a:fld>
            <a:endParaRPr lang="en-US"/>
          </a:p>
        </p:txBody>
      </p:sp>
      <p:sp>
        <p:nvSpPr>
          <p:cNvPr id="9" name="Slide Number Placeholder 8">
            <a:extLst>
              <a:ext uri="{FF2B5EF4-FFF2-40B4-BE49-F238E27FC236}">
                <a16:creationId xmlns:a16="http://schemas.microsoft.com/office/drawing/2014/main" id="{5CF1D8F4-BE8D-3D35-726F-2888B70F1E9D}"/>
              </a:ext>
            </a:extLst>
          </p:cNvPr>
          <p:cNvSpPr>
            <a:spLocks noGrp="1"/>
          </p:cNvSpPr>
          <p:nvPr>
            <p:ph type="sldNum" sz="quarter" idx="12"/>
          </p:nvPr>
        </p:nvSpPr>
        <p:spPr>
          <a:xfrm>
            <a:off x="10951856" y="5931679"/>
            <a:ext cx="55116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4159168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DE7AA8C-0898-A689-6C9E-61139B747F33}"/>
              </a:ext>
            </a:extLst>
          </p:cNvPr>
          <p:cNvSpPr>
            <a:spLocks noGrp="1"/>
          </p:cNvSpPr>
          <p:nvPr>
            <p:ph type="title"/>
          </p:nvPr>
        </p:nvSpPr>
        <p:spPr>
          <a:xfrm>
            <a:off x="1484311" y="685800"/>
            <a:ext cx="10018713" cy="1752599"/>
          </a:xfrm>
        </p:spPr>
        <p:txBody>
          <a:bodyPr vert="horz" lIns="91440" tIns="45720" rIns="91440" bIns="45720" rtlCol="0" anchor="ctr">
            <a:normAutofit/>
          </a:bodyPr>
          <a:lstStyle/>
          <a:p>
            <a:r>
              <a:rPr lang="en-US" b="1"/>
              <a:t>Volkswagen Greenwashing Scandal </a:t>
            </a:r>
            <a:br>
              <a:rPr lang="en-US" b="1"/>
            </a:br>
            <a:r>
              <a:rPr lang="en-US" b="1"/>
              <a:t>Threats</a:t>
            </a:r>
          </a:p>
        </p:txBody>
      </p:sp>
      <p:pic>
        <p:nvPicPr>
          <p:cNvPr id="14" name="Picture 13" descr="A map of europe with cars and percentages&#10;&#10;AI-generated content may be incorrect.">
            <a:extLst>
              <a:ext uri="{FF2B5EF4-FFF2-40B4-BE49-F238E27FC236}">
                <a16:creationId xmlns:a16="http://schemas.microsoft.com/office/drawing/2014/main" id="{B926B8AC-E0AB-2B00-93CC-CA3F85623027}"/>
              </a:ext>
            </a:extLst>
          </p:cNvPr>
          <p:cNvPicPr>
            <a:picLocks noChangeAspect="1"/>
          </p:cNvPicPr>
          <p:nvPr/>
        </p:nvPicPr>
        <p:blipFill>
          <a:blip r:embed="rId3">
            <a:extLst>
              <a:ext uri="{837473B0-CC2E-450A-ABE3-18F120FF3D39}">
                <a1611:picAttrSrcUrl xmlns:a1611="http://schemas.microsoft.com/office/drawing/2016/11/main" r:id="rId4"/>
              </a:ext>
            </a:extLst>
          </a:blip>
          <a:srcRect l="7512" r="20215"/>
          <a:stretch>
            <a:fillRect/>
          </a:stretch>
        </p:blipFill>
        <p:spPr>
          <a:xfrm>
            <a:off x="1652155" y="2829188"/>
            <a:ext cx="3959211" cy="2876020"/>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Content Placeholder 3">
            <a:extLst>
              <a:ext uri="{FF2B5EF4-FFF2-40B4-BE49-F238E27FC236}">
                <a16:creationId xmlns:a16="http://schemas.microsoft.com/office/drawing/2014/main" id="{30F455A5-6A60-690E-7D5C-D75112F762AE}"/>
              </a:ext>
            </a:extLst>
          </p:cNvPr>
          <p:cNvSpPr>
            <a:spLocks noGrp="1"/>
          </p:cNvSpPr>
          <p:nvPr>
            <p:ph sz="half" idx="2"/>
          </p:nvPr>
        </p:nvSpPr>
        <p:spPr>
          <a:xfrm>
            <a:off x="6105982" y="2308411"/>
            <a:ext cx="5419453" cy="4278406"/>
          </a:xfrm>
        </p:spPr>
        <p:txBody>
          <a:bodyPr vert="horz" lIns="91440" tIns="45720" rIns="91440" bIns="45720" rtlCol="0" anchor="t">
            <a:noAutofit/>
          </a:bodyPr>
          <a:lstStyle/>
          <a:p>
            <a:pPr>
              <a:lnSpc>
                <a:spcPct val="90000"/>
              </a:lnSpc>
            </a:pPr>
            <a:r>
              <a:rPr lang="en-US" sz="1500"/>
              <a:t>Following the Volkswagen ‘</a:t>
            </a:r>
            <a:r>
              <a:rPr lang="en-US" sz="1500" err="1"/>
              <a:t>Dieselgate</a:t>
            </a:r>
            <a:r>
              <a:rPr lang="en-US" sz="1500"/>
              <a:t>’ scandal, governments and regulatory bodies introduced much stricter emissions testing and compliance laws (examples being the </a:t>
            </a:r>
            <a:r>
              <a:rPr lang="en-US" sz="1500" b="1"/>
              <a:t>Worldwide Light Vehicles Test Procedure </a:t>
            </a:r>
            <a:r>
              <a:rPr lang="en-US" sz="1500"/>
              <a:t>to provide realistic figures for fuel consumption and </a:t>
            </a:r>
            <a:r>
              <a:rPr lang="en-US" sz="1500" b="1"/>
              <a:t>Real Driving Emissions </a:t>
            </a:r>
            <a:r>
              <a:rPr lang="en-US" sz="1500"/>
              <a:t>on-road testing). </a:t>
            </a:r>
          </a:p>
          <a:p>
            <a:pPr>
              <a:lnSpc>
                <a:spcPct val="90000"/>
              </a:lnSpc>
            </a:pPr>
            <a:r>
              <a:rPr lang="en-US" sz="1500"/>
              <a:t>•Regulators would be likely to impose </a:t>
            </a:r>
            <a:r>
              <a:rPr lang="en-US" sz="1500" b="1"/>
              <a:t>higher fines</a:t>
            </a:r>
            <a:r>
              <a:rPr lang="en-US" sz="1500"/>
              <a:t>, more </a:t>
            </a:r>
            <a:r>
              <a:rPr lang="en-US" sz="1500" b="1"/>
              <a:t>severe penalties</a:t>
            </a:r>
            <a:r>
              <a:rPr lang="en-US" sz="1500"/>
              <a:t>, and more </a:t>
            </a:r>
            <a:r>
              <a:rPr lang="en-US" sz="1500" b="1"/>
              <a:t>aggressive enforcement actions </a:t>
            </a:r>
            <a:r>
              <a:rPr lang="en-US" sz="1500"/>
              <a:t>for non-compliance or misleading environmental claims.</a:t>
            </a:r>
          </a:p>
          <a:p>
            <a:pPr>
              <a:lnSpc>
                <a:spcPct val="90000"/>
              </a:lnSpc>
            </a:pPr>
            <a:r>
              <a:rPr lang="en-US" sz="1500"/>
              <a:t>•The scandal led to </a:t>
            </a:r>
            <a:r>
              <a:rPr lang="en-US" sz="1500" b="1"/>
              <a:t>increased scrutiny </a:t>
            </a:r>
            <a:r>
              <a:rPr lang="en-US" sz="1500"/>
              <a:t>of national authorities – this led to the implementation of </a:t>
            </a:r>
            <a:r>
              <a:rPr lang="en-US" sz="1500" b="1"/>
              <a:t>peer reviews</a:t>
            </a:r>
            <a:r>
              <a:rPr lang="en-US" sz="1500"/>
              <a:t> and </a:t>
            </a:r>
            <a:r>
              <a:rPr lang="en-US" sz="1500" b="1"/>
              <a:t>routine audits </a:t>
            </a:r>
            <a:r>
              <a:rPr lang="en-US" sz="1500"/>
              <a:t>to ensure consistency and proper enforcement of EU standards.</a:t>
            </a:r>
          </a:p>
          <a:p>
            <a:pPr>
              <a:lnSpc>
                <a:spcPct val="90000"/>
              </a:lnSpc>
            </a:pPr>
            <a:r>
              <a:rPr lang="en-US" sz="1500"/>
              <a:t>•New directives were issued aimed at </a:t>
            </a:r>
            <a:r>
              <a:rPr lang="en-US" sz="1500" b="1"/>
              <a:t>strengthening consumer protection </a:t>
            </a:r>
            <a:r>
              <a:rPr lang="en-US" sz="1500"/>
              <a:t>and</a:t>
            </a:r>
            <a:r>
              <a:rPr lang="en-US" sz="1500" b="1"/>
              <a:t> </a:t>
            </a:r>
            <a:r>
              <a:rPr lang="en-US" sz="1500"/>
              <a:t>allowing qualified entities to bring </a:t>
            </a:r>
            <a:r>
              <a:rPr lang="en-US" sz="1500" b="1"/>
              <a:t>representative actions on behalf of consumers</a:t>
            </a:r>
            <a:r>
              <a:rPr lang="en-US" sz="1500"/>
              <a:t> across member states and gave national authorities the power to impose </a:t>
            </a:r>
            <a:r>
              <a:rPr lang="en-US" sz="1500" b="1"/>
              <a:t>substantial fines </a:t>
            </a:r>
            <a:r>
              <a:rPr lang="en-US" sz="1500"/>
              <a:t>for cross-border infringements.</a:t>
            </a:r>
          </a:p>
          <a:p>
            <a:pPr>
              <a:lnSpc>
                <a:spcPct val="90000"/>
              </a:lnSpc>
            </a:pPr>
            <a:endParaRPr lang="en-US" sz="1100"/>
          </a:p>
        </p:txBody>
      </p:sp>
      <p:sp>
        <p:nvSpPr>
          <p:cNvPr id="8" name="Footer Placeholder 7">
            <a:extLst>
              <a:ext uri="{FF2B5EF4-FFF2-40B4-BE49-F238E27FC236}">
                <a16:creationId xmlns:a16="http://schemas.microsoft.com/office/drawing/2014/main" id="{2D68FDE4-C7C0-5D0E-AFA5-CC4897468778}"/>
              </a:ext>
            </a:extLst>
          </p:cNvPr>
          <p:cNvSpPr>
            <a:spLocks noGrp="1"/>
          </p:cNvSpPr>
          <p:nvPr>
            <p:ph type="ftr" sz="quarter" idx="11"/>
          </p:nvPr>
        </p:nvSpPr>
        <p:spPr>
          <a:xfrm>
            <a:off x="2572279" y="5883275"/>
            <a:ext cx="7084177" cy="365125"/>
          </a:xfrm>
        </p:spPr>
        <p:txBody>
          <a:bodyPr vert="horz" lIns="91440" tIns="45720" rIns="91440" bIns="45720" rtlCol="0" anchor="ctr">
            <a:normAutofit/>
          </a:bodyPr>
          <a:lstStyle/>
          <a:p>
            <a:pPr>
              <a:lnSpc>
                <a:spcPct val="90000"/>
              </a:lnSpc>
              <a:spcAft>
                <a:spcPts val="600"/>
              </a:spcAft>
            </a:pPr>
            <a:r>
              <a:rPr lang="en-US" sz="700" b="0" i="0" kern="1200">
                <a:solidFill>
                  <a:schemeClr val="tx1"/>
                </a:solidFill>
                <a:effectLst/>
                <a:latin typeface="+mn-lt"/>
                <a:ea typeface="+mn-ea"/>
                <a:cs typeface="+mn-cs"/>
              </a:rPr>
              <a:t>
              </a:t>
            </a:r>
          </a:p>
        </p:txBody>
      </p:sp>
      <p:sp>
        <p:nvSpPr>
          <p:cNvPr id="7" name="Date Placeholder 6">
            <a:extLst>
              <a:ext uri="{FF2B5EF4-FFF2-40B4-BE49-F238E27FC236}">
                <a16:creationId xmlns:a16="http://schemas.microsoft.com/office/drawing/2014/main" id="{F8429E2F-09CC-B3D3-F8A9-BD4448F140E7}"/>
              </a:ext>
            </a:extLst>
          </p:cNvPr>
          <p:cNvSpPr>
            <a:spLocks noGrp="1"/>
          </p:cNvSpPr>
          <p:nvPr>
            <p:ph type="dt" sz="half" idx="10"/>
          </p:nvPr>
        </p:nvSpPr>
        <p:spPr>
          <a:xfrm>
            <a:off x="9732656" y="5883275"/>
            <a:ext cx="1143000" cy="365125"/>
          </a:xfrm>
        </p:spPr>
        <p:txBody>
          <a:bodyPr vert="horz" lIns="91440" tIns="45720" rIns="91440" bIns="45720" rtlCol="0" anchor="ctr">
            <a:normAutofit/>
          </a:bodyPr>
          <a:lstStyle/>
          <a:p>
            <a:pPr>
              <a:spcAft>
                <a:spcPts val="600"/>
              </a:spcAft>
            </a:pPr>
            <a:fld id="{BD0EA42F-4DE4-4DDF-BFF4-05613580C8DB}" type="datetime1">
              <a:rPr lang="en-US"/>
              <a:pPr>
                <a:spcAft>
                  <a:spcPts val="600"/>
                </a:spcAft>
              </a:pPr>
              <a:t>11/14/2025</a:t>
            </a:fld>
            <a:endParaRPr lang="en-US"/>
          </a:p>
        </p:txBody>
      </p:sp>
      <p:sp>
        <p:nvSpPr>
          <p:cNvPr id="9" name="Slide Number Placeholder 8">
            <a:extLst>
              <a:ext uri="{FF2B5EF4-FFF2-40B4-BE49-F238E27FC236}">
                <a16:creationId xmlns:a16="http://schemas.microsoft.com/office/drawing/2014/main" id="{B023B559-D7DC-3738-F462-417C8F8798B5}"/>
              </a:ext>
            </a:extLst>
          </p:cNvPr>
          <p:cNvSpPr>
            <a:spLocks noGrp="1"/>
          </p:cNvSpPr>
          <p:nvPr>
            <p:ph type="sldNum" sz="quarter" idx="12"/>
          </p:nvPr>
        </p:nvSpPr>
        <p:spPr>
          <a:xfrm>
            <a:off x="10951856" y="5867131"/>
            <a:ext cx="55116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3348784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3"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6"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7"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055C148-878A-A70B-1328-AD2F8E2EDC5F}"/>
              </a:ext>
            </a:extLst>
          </p:cNvPr>
          <p:cNvSpPr>
            <a:spLocks noGrp="1"/>
          </p:cNvSpPr>
          <p:nvPr>
            <p:ph type="title"/>
          </p:nvPr>
        </p:nvSpPr>
        <p:spPr>
          <a:xfrm>
            <a:off x="1484311" y="685800"/>
            <a:ext cx="10018713" cy="1185333"/>
          </a:xfrm>
        </p:spPr>
        <p:txBody>
          <a:bodyPr vert="horz" lIns="91440" tIns="45720" rIns="91440" bIns="45720" rtlCol="0" anchor="ctr">
            <a:normAutofit/>
          </a:bodyPr>
          <a:lstStyle/>
          <a:p>
            <a:pPr>
              <a:lnSpc>
                <a:spcPct val="90000"/>
              </a:lnSpc>
            </a:pPr>
            <a:r>
              <a:rPr lang="en-US" sz="3700" b="1"/>
              <a:t>Possible Threat 2: Loss of Consumer Trust and Market Share</a:t>
            </a:r>
          </a:p>
        </p:txBody>
      </p:sp>
      <p:pic>
        <p:nvPicPr>
          <p:cNvPr id="7" name="Picture 6">
            <a:extLst>
              <a:ext uri="{FF2B5EF4-FFF2-40B4-BE49-F238E27FC236}">
                <a16:creationId xmlns:a16="http://schemas.microsoft.com/office/drawing/2014/main" id="{1585A0B4-E0BA-C6A6-15EF-E29A292ABC6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4307" y="2876960"/>
            <a:ext cx="2720881" cy="2033858"/>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0F810E6A-A891-2EC9-F628-2952280C64FD}"/>
              </a:ext>
            </a:extLst>
          </p:cNvPr>
          <p:cNvSpPr>
            <a:spLocks noGrp="1"/>
          </p:cNvSpPr>
          <p:nvPr>
            <p:ph sz="half" idx="2"/>
          </p:nvPr>
        </p:nvSpPr>
        <p:spPr>
          <a:xfrm>
            <a:off x="4233333" y="1998133"/>
            <a:ext cx="7272868" cy="3793067"/>
          </a:xfrm>
        </p:spPr>
        <p:txBody>
          <a:bodyPr vert="horz" lIns="91440" tIns="45720" rIns="91440" bIns="45720" rtlCol="0" anchor="ctr">
            <a:normAutofit/>
          </a:bodyPr>
          <a:lstStyle/>
          <a:p>
            <a:r>
              <a:rPr lang="en-US"/>
              <a:t>Following the scandal, </a:t>
            </a:r>
            <a:r>
              <a:rPr lang="en-US" b="1"/>
              <a:t>consumer confidence </a:t>
            </a:r>
            <a:r>
              <a:rPr lang="en-US"/>
              <a:t>in Volkswagen significantly dropped.</a:t>
            </a:r>
          </a:p>
          <a:p>
            <a:r>
              <a:rPr lang="en-US"/>
              <a:t>The company was </a:t>
            </a:r>
            <a:r>
              <a:rPr lang="en-US" b="1"/>
              <a:t>held accountable </a:t>
            </a:r>
            <a:r>
              <a:rPr lang="en-US"/>
              <a:t>for failing to meet their transparency and sustainability commitment.</a:t>
            </a:r>
          </a:p>
          <a:p>
            <a:r>
              <a:rPr lang="en-US"/>
              <a:t>Consumers were </a:t>
            </a:r>
            <a:r>
              <a:rPr lang="en-US" b="1"/>
              <a:t>likely to switch </a:t>
            </a:r>
            <a:r>
              <a:rPr lang="en-US"/>
              <a:t>to brand competitors such as Toyota/Tesla and other EV manufacturers in light of the scandal.</a:t>
            </a:r>
          </a:p>
          <a:p>
            <a:r>
              <a:rPr lang="en-US"/>
              <a:t>Volkswagen suffered </a:t>
            </a:r>
            <a:r>
              <a:rPr lang="en-US" b="1"/>
              <a:t>irreparable reputational damage </a:t>
            </a:r>
            <a:r>
              <a:rPr lang="en-US"/>
              <a:t>across the industry. (Ratcliffe, C.J./Greenpeace. 2018)</a:t>
            </a:r>
          </a:p>
        </p:txBody>
      </p:sp>
      <p:sp>
        <p:nvSpPr>
          <p:cNvPr id="5" name="Footer Placeholder 4">
            <a:extLst>
              <a:ext uri="{FF2B5EF4-FFF2-40B4-BE49-F238E27FC236}">
                <a16:creationId xmlns:a16="http://schemas.microsoft.com/office/drawing/2014/main" id="{9ED3D72A-35B5-9D9A-C6C3-5AFB17B19958}"/>
              </a:ext>
            </a:extLst>
          </p:cNvPr>
          <p:cNvSpPr>
            <a:spLocks noGrp="1"/>
          </p:cNvSpPr>
          <p:nvPr>
            <p:ph type="ftr" sz="quarter" idx="11"/>
          </p:nvPr>
        </p:nvSpPr>
        <p:spPr>
          <a:xfrm>
            <a:off x="4233333" y="5883275"/>
            <a:ext cx="5423123" cy="365125"/>
          </a:xfrm>
        </p:spPr>
        <p:txBody>
          <a:bodyPr vert="horz" lIns="91440" tIns="45720" rIns="91440" bIns="45720" rtlCol="0" anchor="ctr">
            <a:normAutofit/>
          </a:bodyPr>
          <a:lstStyle/>
          <a:p>
            <a:pPr>
              <a:lnSpc>
                <a:spcPct val="90000"/>
              </a:lnSpc>
              <a:spcAft>
                <a:spcPts val="600"/>
              </a:spcAft>
            </a:pPr>
            <a:r>
              <a:rPr lang="en-US" sz="700" b="0" i="0" kern="1200">
                <a:solidFill>
                  <a:schemeClr val="tx1"/>
                </a:solidFill>
                <a:effectLst/>
                <a:latin typeface="+mn-lt"/>
                <a:ea typeface="+mn-ea"/>
                <a:cs typeface="+mn-cs"/>
              </a:rPr>
              <a:t>
              </a:t>
            </a:r>
          </a:p>
        </p:txBody>
      </p:sp>
      <p:sp>
        <p:nvSpPr>
          <p:cNvPr id="4" name="Date Placeholder 3">
            <a:extLst>
              <a:ext uri="{FF2B5EF4-FFF2-40B4-BE49-F238E27FC236}">
                <a16:creationId xmlns:a16="http://schemas.microsoft.com/office/drawing/2014/main" id="{3E969285-F35B-412B-D4CA-02ECBE3DF10D}"/>
              </a:ext>
            </a:extLst>
          </p:cNvPr>
          <p:cNvSpPr>
            <a:spLocks noGrp="1"/>
          </p:cNvSpPr>
          <p:nvPr>
            <p:ph type="dt" sz="half" idx="10"/>
          </p:nvPr>
        </p:nvSpPr>
        <p:spPr>
          <a:xfrm>
            <a:off x="9732656" y="5883275"/>
            <a:ext cx="1143000" cy="365125"/>
          </a:xfrm>
        </p:spPr>
        <p:txBody>
          <a:bodyPr vert="horz" lIns="91440" tIns="45720" rIns="91440" bIns="45720" rtlCol="0" anchor="ctr">
            <a:normAutofit/>
          </a:bodyPr>
          <a:lstStyle/>
          <a:p>
            <a:pPr>
              <a:spcAft>
                <a:spcPts val="600"/>
              </a:spcAft>
            </a:pPr>
            <a:fld id="{38958272-B089-4A76-9932-990501D8505D}" type="datetime1">
              <a:rPr lang="en-US"/>
              <a:pPr>
                <a:spcAft>
                  <a:spcPts val="600"/>
                </a:spcAft>
              </a:pPr>
              <a:t>11/14/2025</a:t>
            </a:fld>
            <a:endParaRPr lang="en-US"/>
          </a:p>
        </p:txBody>
      </p:sp>
      <p:sp>
        <p:nvSpPr>
          <p:cNvPr id="6" name="Slide Number Placeholder 5">
            <a:extLst>
              <a:ext uri="{FF2B5EF4-FFF2-40B4-BE49-F238E27FC236}">
                <a16:creationId xmlns:a16="http://schemas.microsoft.com/office/drawing/2014/main" id="{A6C0F8B1-AEEA-38F8-7E07-0D9D3B729516}"/>
              </a:ext>
            </a:extLst>
          </p:cNvPr>
          <p:cNvSpPr>
            <a:spLocks noGrp="1"/>
          </p:cNvSpPr>
          <p:nvPr>
            <p:ph type="sldNum" sz="quarter" idx="12"/>
          </p:nvPr>
        </p:nvSpPr>
        <p:spPr>
          <a:xfrm>
            <a:off x="10951856" y="5867131"/>
            <a:ext cx="55116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1318402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0" name="Rectangle 1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Foto de stock gratuita sobre amarillo, azul, azulejos">
            <a:extLst>
              <a:ext uri="{FF2B5EF4-FFF2-40B4-BE49-F238E27FC236}">
                <a16:creationId xmlns:a16="http://schemas.microsoft.com/office/drawing/2014/main" id="{39BC36E4-7987-C0D2-451E-12D5CA977257}"/>
              </a:ext>
            </a:extLst>
          </p:cNvPr>
          <p:cNvPicPr>
            <a:picLocks noChangeAspect="1"/>
          </p:cNvPicPr>
          <p:nvPr/>
        </p:nvPicPr>
        <p:blipFill>
          <a:blip r:embed="rId3"/>
          <a:srcRect l="29951" r="29675"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p:spPr>
      </p:pic>
      <p:grpSp>
        <p:nvGrpSpPr>
          <p:cNvPr id="22" name="Group 2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4DFA457-D3B4-178B-0DFB-CCA4FC7D6FE5}"/>
              </a:ext>
            </a:extLst>
          </p:cNvPr>
          <p:cNvSpPr>
            <a:spLocks noGrp="1"/>
          </p:cNvSpPr>
          <p:nvPr>
            <p:ph type="title"/>
          </p:nvPr>
        </p:nvSpPr>
        <p:spPr>
          <a:xfrm>
            <a:off x="972080" y="685800"/>
            <a:ext cx="5260680" cy="1752599"/>
          </a:xfrm>
        </p:spPr>
        <p:txBody>
          <a:bodyPr vert="horz" lIns="91440" tIns="45720" rIns="91440" bIns="45720" rtlCol="0" anchor="ctr">
            <a:normAutofit/>
          </a:bodyPr>
          <a:lstStyle/>
          <a:p>
            <a:pPr algn="l"/>
            <a:r>
              <a:rPr lang="en-US"/>
              <a:t>Conclusion</a:t>
            </a:r>
          </a:p>
        </p:txBody>
      </p:sp>
      <p:sp>
        <p:nvSpPr>
          <p:cNvPr id="3" name="Subtitle 2">
            <a:extLst>
              <a:ext uri="{FF2B5EF4-FFF2-40B4-BE49-F238E27FC236}">
                <a16:creationId xmlns:a16="http://schemas.microsoft.com/office/drawing/2014/main" id="{1412BB56-9232-C063-28CA-C532D00424DF}"/>
              </a:ext>
            </a:extLst>
          </p:cNvPr>
          <p:cNvSpPr>
            <a:spLocks noGrp="1"/>
          </p:cNvSpPr>
          <p:nvPr>
            <p:ph sz="half" idx="1"/>
          </p:nvPr>
        </p:nvSpPr>
        <p:spPr>
          <a:xfrm>
            <a:off x="643468" y="2666999"/>
            <a:ext cx="5260680" cy="3124201"/>
          </a:xfrm>
        </p:spPr>
        <p:txBody>
          <a:bodyPr vert="horz" lIns="91440" tIns="45720" rIns="91440" bIns="45720" rtlCol="0" anchor="ctr">
            <a:normAutofit/>
          </a:bodyPr>
          <a:lstStyle/>
          <a:p>
            <a:pPr marL="0" indent="0">
              <a:lnSpc>
                <a:spcPct val="90000"/>
              </a:lnSpc>
            </a:pPr>
            <a:r>
              <a:rPr lang="en-US" sz="1700"/>
              <a:t>To sum up, greenwashing of the automobile industry is caused by the regulatory pressure, lack of ethics and unattainable objectives of innovation. The Root Cause Analysis is that the root of these problems lies deeper within the decision-making and corporate culture. The case of Volkswagen shows the destructive value of misleading environmental arguments to both businesses and the economy. To </a:t>
            </a:r>
            <a:r>
              <a:rPr lang="en-US" sz="1700" err="1"/>
              <a:t>realise</a:t>
            </a:r>
            <a:r>
              <a:rPr lang="en-US" sz="1700"/>
              <a:t> its sustainability and net-</a:t>
            </a:r>
            <a:r>
              <a:rPr lang="en-US" sz="1700" err="1"/>
              <a:t>ero</a:t>
            </a:r>
            <a:r>
              <a:rPr lang="en-US" sz="1700"/>
              <a:t> goals, carmakers will have to restore trust by being truly innovative, transparent, and ethically-minded leaders of the UK. It is only at this point that the industry can help in building a greener and a more responsible economic future.</a:t>
            </a:r>
          </a:p>
        </p:txBody>
      </p:sp>
      <p:sp>
        <p:nvSpPr>
          <p:cNvPr id="5" name="Footer Placeholder 4">
            <a:extLst>
              <a:ext uri="{FF2B5EF4-FFF2-40B4-BE49-F238E27FC236}">
                <a16:creationId xmlns:a16="http://schemas.microsoft.com/office/drawing/2014/main" id="{B025F119-1A2B-B0F5-A810-811F73110AC9}"/>
              </a:ext>
            </a:extLst>
          </p:cNvPr>
          <p:cNvSpPr>
            <a:spLocks noGrp="1"/>
          </p:cNvSpPr>
          <p:nvPr>
            <p:ph type="ftr" sz="quarter" idx="11"/>
          </p:nvPr>
        </p:nvSpPr>
        <p:spPr>
          <a:xfrm>
            <a:off x="972080" y="5883275"/>
            <a:ext cx="5490868" cy="365125"/>
          </a:xfrm>
        </p:spPr>
        <p:txBody>
          <a:bodyPr vert="horz" lIns="91440" tIns="45720" rIns="91440" bIns="45720" rtlCol="0" anchor="ctr">
            <a:normAutofit/>
          </a:bodyPr>
          <a:lstStyle/>
          <a:p>
            <a:pPr>
              <a:lnSpc>
                <a:spcPct val="90000"/>
              </a:lnSpc>
              <a:spcAft>
                <a:spcPts val="600"/>
              </a:spcAft>
            </a:pPr>
            <a:r>
              <a:rPr lang="en-US" sz="700" b="0" i="0" kern="1200">
                <a:solidFill>
                  <a:schemeClr val="tx1"/>
                </a:solidFill>
                <a:effectLst/>
                <a:latin typeface="+mn-lt"/>
                <a:ea typeface="+mn-ea"/>
                <a:cs typeface="+mn-cs"/>
              </a:rPr>
              <a:t>
              </a:t>
            </a:r>
          </a:p>
        </p:txBody>
      </p:sp>
      <p:sp>
        <p:nvSpPr>
          <p:cNvPr id="4" name="Date Placeholder 3">
            <a:extLst>
              <a:ext uri="{FF2B5EF4-FFF2-40B4-BE49-F238E27FC236}">
                <a16:creationId xmlns:a16="http://schemas.microsoft.com/office/drawing/2014/main" id="{83BB5E06-D208-38EA-AF9E-AFC406FB44A4}"/>
              </a:ext>
            </a:extLst>
          </p:cNvPr>
          <p:cNvSpPr>
            <a:spLocks noGrp="1"/>
          </p:cNvSpPr>
          <p:nvPr>
            <p:ph type="dt" sz="half" idx="10"/>
          </p:nvPr>
        </p:nvSpPr>
        <p:spPr>
          <a:xfrm>
            <a:off x="9732656" y="5883275"/>
            <a:ext cx="1143000" cy="365125"/>
          </a:xfrm>
        </p:spPr>
        <p:txBody>
          <a:bodyPr vert="horz" lIns="91440" tIns="45720" rIns="91440" bIns="45720" rtlCol="0" anchor="ctr">
            <a:normAutofit/>
          </a:bodyPr>
          <a:lstStyle/>
          <a:p>
            <a:pPr>
              <a:spcAft>
                <a:spcPts val="600"/>
              </a:spcAft>
            </a:pPr>
            <a:fld id="{EFF0A504-9F83-445C-8613-99EB59DED39E}" type="datetime1">
              <a:rPr lang="en-US">
                <a:solidFill>
                  <a:srgbClr val="FFFFFF"/>
                </a:solidFill>
              </a:rPr>
              <a:pPr>
                <a:spcAft>
                  <a:spcPts val="600"/>
                </a:spcAft>
              </a:pPr>
              <a:t>11/14/2025</a:t>
            </a:fld>
            <a:endParaRPr lang="en-US">
              <a:solidFill>
                <a:srgbClr val="FFFFFF"/>
              </a:solidFill>
            </a:endParaRPr>
          </a:p>
        </p:txBody>
      </p:sp>
      <p:sp>
        <p:nvSpPr>
          <p:cNvPr id="6" name="Slide Number Placeholder 5">
            <a:extLst>
              <a:ext uri="{FF2B5EF4-FFF2-40B4-BE49-F238E27FC236}">
                <a16:creationId xmlns:a16="http://schemas.microsoft.com/office/drawing/2014/main" id="{AADAAB16-A0D6-0871-1038-856C0CA99C8C}"/>
              </a:ext>
            </a:extLst>
          </p:cNvPr>
          <p:cNvSpPr>
            <a:spLocks noGrp="1"/>
          </p:cNvSpPr>
          <p:nvPr>
            <p:ph type="sldNum" sz="quarter" idx="12"/>
          </p:nvPr>
        </p:nvSpPr>
        <p:spPr>
          <a:xfrm>
            <a:off x="10951856" y="5867131"/>
            <a:ext cx="551167"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10</a:t>
            </a:fld>
            <a:endParaRPr lang="en-US">
              <a:solidFill>
                <a:srgbClr val="FFFFFF"/>
              </a:solidFill>
            </a:endParaRPr>
          </a:p>
        </p:txBody>
      </p:sp>
    </p:spTree>
    <p:extLst>
      <p:ext uri="{BB962C8B-B14F-4D97-AF65-F5344CB8AC3E}">
        <p14:creationId xmlns:p14="http://schemas.microsoft.com/office/powerpoint/2010/main" val="499357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5"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2" name="Rectangle 21">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91034-74FD-FC2F-2BF7-337EBCB716E4}"/>
              </a:ext>
            </a:extLst>
          </p:cNvPr>
          <p:cNvSpPr>
            <a:spLocks noGrp="1"/>
          </p:cNvSpPr>
          <p:nvPr>
            <p:ph type="title"/>
          </p:nvPr>
        </p:nvSpPr>
        <p:spPr>
          <a:xfrm>
            <a:off x="3854451" y="685800"/>
            <a:ext cx="7648573" cy="1752599"/>
          </a:xfrm>
        </p:spPr>
        <p:txBody>
          <a:bodyPr vert="horz" lIns="91440" tIns="45720" rIns="91440" bIns="45720" rtlCol="0" anchor="ctr">
            <a:normAutofit/>
          </a:bodyPr>
          <a:lstStyle/>
          <a:p>
            <a:r>
              <a:rPr lang="en-US"/>
              <a:t>References </a:t>
            </a:r>
          </a:p>
        </p:txBody>
      </p:sp>
      <p:sp>
        <p:nvSpPr>
          <p:cNvPr id="24" name="Rectangle 23">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6"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28"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0"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2"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4" name="Freeform: Shape 33">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36"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4" name="Content Placeholder 3">
            <a:extLst>
              <a:ext uri="{FF2B5EF4-FFF2-40B4-BE49-F238E27FC236}">
                <a16:creationId xmlns:a16="http://schemas.microsoft.com/office/drawing/2014/main" id="{E4F57BE3-7976-1C89-4321-F552FD01611F}"/>
              </a:ext>
            </a:extLst>
          </p:cNvPr>
          <p:cNvSpPr>
            <a:spLocks noGrp="1"/>
          </p:cNvSpPr>
          <p:nvPr>
            <p:ph sz="half" idx="2"/>
          </p:nvPr>
        </p:nvSpPr>
        <p:spPr>
          <a:xfrm>
            <a:off x="3854451" y="2666999"/>
            <a:ext cx="7648572" cy="3124201"/>
          </a:xfrm>
        </p:spPr>
        <p:txBody>
          <a:bodyPr vert="horz" lIns="91440" tIns="45720" rIns="91440" bIns="45720" rtlCol="0" anchor="t">
            <a:normAutofit/>
          </a:bodyPr>
          <a:lstStyle/>
          <a:p>
            <a:pPr>
              <a:lnSpc>
                <a:spcPct val="90000"/>
              </a:lnSpc>
            </a:pPr>
            <a:r>
              <a:rPr lang="en-US" sz="1100"/>
              <a:t>International Energy Agency (2025) Global EV Outlook 2025, </a:t>
            </a:r>
            <a:r>
              <a:rPr lang="en-US" sz="1100" b="1"/>
              <a:t>Section:</a:t>
            </a:r>
            <a:r>
              <a:rPr lang="en-US" sz="1100"/>
              <a:t> Trends in the electric car industry. Paris: Available at: </a:t>
            </a:r>
            <a:r>
              <a:rPr lang="en-US" sz="1100">
                <a:hlinkClick r:id="rId3"/>
              </a:rPr>
              <a:t>https://www.iea.org/reports/global-ev-outlook-2025/trends-in-the-electric-car-industry-3</a:t>
            </a:r>
            <a:endParaRPr lang="en-US" sz="1100"/>
          </a:p>
          <a:p>
            <a:pPr>
              <a:lnSpc>
                <a:spcPct val="90000"/>
              </a:lnSpc>
            </a:pPr>
            <a:r>
              <a:rPr lang="en-US" sz="1100"/>
              <a:t>Ratcliffe, C.J./Greenpeace. (2018) </a:t>
            </a:r>
            <a:r>
              <a:rPr lang="en-US" sz="1100" i="1"/>
              <a:t>Greenpeace air-pollution campaigners and medical professionals block Volkswagen staff from entering the company’s head office in Milton Keynes</a:t>
            </a:r>
            <a:r>
              <a:rPr lang="en-US" sz="1100"/>
              <a:t>. Photograph. Available: </a:t>
            </a:r>
            <a:r>
              <a:rPr lang="en-US" sz="1100">
                <a:hlinkClick r:id="rId4"/>
              </a:rPr>
              <a:t>https://www.theguardian.com/environment/2018/aug/20/anti-pollution-activists-stage-protest-at-volkswagens-uk-headquarters</a:t>
            </a:r>
            <a:endParaRPr lang="en-US" sz="1100"/>
          </a:p>
          <a:p>
            <a:pPr>
              <a:lnSpc>
                <a:spcPct val="90000"/>
              </a:lnSpc>
            </a:pPr>
            <a:r>
              <a:rPr lang="en-US" sz="1100"/>
              <a:t>Lane, E. L. (2016). Volkswagen and the High-tech Greenwash. </a:t>
            </a:r>
            <a:r>
              <a:rPr lang="en-US" sz="1100" i="1"/>
              <a:t>European Journal of Risk Regulation</a:t>
            </a:r>
            <a:r>
              <a:rPr lang="en-US" sz="1100"/>
              <a:t>, </a:t>
            </a:r>
            <a:r>
              <a:rPr lang="en-US" sz="1100" i="1"/>
              <a:t>7</a:t>
            </a:r>
            <a:r>
              <a:rPr lang="en-US" sz="1100"/>
              <a:t>(1), 32–34. </a:t>
            </a:r>
            <a:r>
              <a:rPr lang="en-US" sz="1100" u="sng">
                <a:hlinkClick r:id="rId5"/>
              </a:rPr>
              <a:t>https://doi.org/10.1017/S1867299X00005341</a:t>
            </a:r>
            <a:endParaRPr lang="en-US" sz="1100"/>
          </a:p>
          <a:p>
            <a:pPr>
              <a:lnSpc>
                <a:spcPct val="90000"/>
              </a:lnSpc>
            </a:pPr>
            <a:r>
              <a:rPr lang="en-US" sz="1100"/>
              <a:t>Helms, M.M. and Nixon, J. (2010) ‘Exploring SWOT analysis – where are we now? A review of academic research from the last decade’, </a:t>
            </a:r>
            <a:r>
              <a:rPr lang="en-US" sz="1100" i="1"/>
              <a:t>Journal of Strategy and Management</a:t>
            </a:r>
            <a:r>
              <a:rPr lang="en-US" sz="1100"/>
              <a:t>, 3(3), pp. 215–251. doi:10.1108/17554251011064837.</a:t>
            </a:r>
            <a:endParaRPr lang="en-US" sz="1100" u="sng"/>
          </a:p>
          <a:p>
            <a:pPr>
              <a:lnSpc>
                <a:spcPct val="90000"/>
              </a:lnSpc>
            </a:pPr>
            <a:r>
              <a:rPr lang="en-US" sz="1100"/>
              <a:t>Marchau, V.A.W.J. (2019) </a:t>
            </a:r>
            <a:r>
              <a:rPr lang="en-US" sz="1100" i="1"/>
              <a:t>Decision making under deep uncertainty: from theory to practice</a:t>
            </a:r>
            <a:r>
              <a:rPr lang="en-US" sz="1100"/>
              <a:t>. 1st edn. Cham: Springer Nature. doi:10.1007/978-3-030-05252-2.</a:t>
            </a:r>
          </a:p>
          <a:p>
            <a:pPr>
              <a:lnSpc>
                <a:spcPct val="90000"/>
              </a:lnSpc>
            </a:pPr>
            <a:endParaRPr lang="en-US" sz="1100"/>
          </a:p>
          <a:p>
            <a:pPr>
              <a:lnSpc>
                <a:spcPct val="90000"/>
              </a:lnSpc>
            </a:pPr>
            <a:endParaRPr lang="en-US" sz="1100" u="sng"/>
          </a:p>
          <a:p>
            <a:pPr>
              <a:lnSpc>
                <a:spcPct val="90000"/>
              </a:lnSpc>
            </a:pPr>
            <a:endParaRPr lang="en-US" sz="1100" u="sng"/>
          </a:p>
          <a:p>
            <a:pPr>
              <a:lnSpc>
                <a:spcPct val="90000"/>
              </a:lnSpc>
            </a:pPr>
            <a:endParaRPr lang="en-US" sz="1100"/>
          </a:p>
          <a:p>
            <a:pPr>
              <a:lnSpc>
                <a:spcPct val="90000"/>
              </a:lnSpc>
            </a:pPr>
            <a:endParaRPr lang="en-US" sz="1100"/>
          </a:p>
          <a:p>
            <a:pPr>
              <a:lnSpc>
                <a:spcPct val="90000"/>
              </a:lnSpc>
            </a:pPr>
            <a:endParaRPr lang="en-US" sz="1100"/>
          </a:p>
          <a:p>
            <a:pPr marL="0" indent="0">
              <a:lnSpc>
                <a:spcPct val="90000"/>
              </a:lnSpc>
            </a:pPr>
            <a:endParaRPr lang="en-US" sz="1100"/>
          </a:p>
          <a:p>
            <a:pPr marL="0" indent="0">
              <a:lnSpc>
                <a:spcPct val="90000"/>
              </a:lnSpc>
            </a:pPr>
            <a:endParaRPr lang="en-US" sz="1100"/>
          </a:p>
        </p:txBody>
      </p:sp>
      <p:sp>
        <p:nvSpPr>
          <p:cNvPr id="8" name="Footer Placeholder 7">
            <a:extLst>
              <a:ext uri="{FF2B5EF4-FFF2-40B4-BE49-F238E27FC236}">
                <a16:creationId xmlns:a16="http://schemas.microsoft.com/office/drawing/2014/main" id="{B61CF1FB-A072-880D-D7FC-6DC03A9DB929}"/>
              </a:ext>
            </a:extLst>
          </p:cNvPr>
          <p:cNvSpPr>
            <a:spLocks noGrp="1"/>
          </p:cNvSpPr>
          <p:nvPr>
            <p:ph type="ftr" sz="quarter" idx="11"/>
          </p:nvPr>
        </p:nvSpPr>
        <p:spPr>
          <a:xfrm>
            <a:off x="3854451" y="6032042"/>
            <a:ext cx="4242297" cy="365125"/>
          </a:xfrm>
        </p:spPr>
        <p:txBody>
          <a:bodyPr vert="horz" lIns="91440" tIns="45720" rIns="91440" bIns="45720" rtlCol="0" anchor="ctr">
            <a:normAutofit/>
          </a:bodyPr>
          <a:lstStyle/>
          <a:p>
            <a:pPr defTabSz="457200">
              <a:lnSpc>
                <a:spcPct val="90000"/>
              </a:lnSpc>
              <a:spcAft>
                <a:spcPts val="600"/>
              </a:spcAft>
            </a:pPr>
            <a:r>
              <a:rPr lang="en-US" sz="700" b="0" i="0" kern="1200">
                <a:solidFill>
                  <a:schemeClr val="tx2"/>
                </a:solidFill>
                <a:effectLst/>
                <a:latin typeface="+mn-lt"/>
                <a:ea typeface="+mn-ea"/>
                <a:cs typeface="+mn-cs"/>
              </a:rPr>
              <a:t>
              </a:t>
            </a:r>
          </a:p>
        </p:txBody>
      </p:sp>
      <p:sp>
        <p:nvSpPr>
          <p:cNvPr id="7" name="Date Placeholder 6">
            <a:extLst>
              <a:ext uri="{FF2B5EF4-FFF2-40B4-BE49-F238E27FC236}">
                <a16:creationId xmlns:a16="http://schemas.microsoft.com/office/drawing/2014/main" id="{006DFBCD-F983-CDD2-E826-ACAB45A1B6BC}"/>
              </a:ext>
            </a:extLst>
          </p:cNvPr>
          <p:cNvSpPr>
            <a:spLocks noGrp="1"/>
          </p:cNvSpPr>
          <p:nvPr>
            <p:ph type="dt" sz="half" idx="10"/>
          </p:nvPr>
        </p:nvSpPr>
        <p:spPr>
          <a:xfrm>
            <a:off x="8217790" y="6032042"/>
            <a:ext cx="2336801" cy="365760"/>
          </a:xfrm>
        </p:spPr>
        <p:txBody>
          <a:bodyPr vert="horz" lIns="91440" tIns="45720" rIns="91440" bIns="45720" rtlCol="0" anchor="ctr">
            <a:normAutofit/>
          </a:bodyPr>
          <a:lstStyle/>
          <a:p>
            <a:pPr defTabSz="457200">
              <a:spcAft>
                <a:spcPts val="600"/>
              </a:spcAft>
            </a:pPr>
            <a:fld id="{C6E1994C-AD52-4C3C-A745-0D2263943577}" type="datetime1">
              <a:rPr lang="en-US">
                <a:solidFill>
                  <a:schemeClr val="tx2"/>
                </a:solidFill>
              </a:rPr>
              <a:pPr defTabSz="457200">
                <a:spcAft>
                  <a:spcPts val="600"/>
                </a:spcAft>
              </a:pPr>
              <a:t>11/14/2025</a:t>
            </a:fld>
            <a:endParaRPr lang="en-US">
              <a:solidFill>
                <a:schemeClr val="tx2"/>
              </a:solidFill>
            </a:endParaRPr>
          </a:p>
        </p:txBody>
      </p:sp>
      <p:sp>
        <p:nvSpPr>
          <p:cNvPr id="9" name="Slide Number Placeholder 8">
            <a:extLst>
              <a:ext uri="{FF2B5EF4-FFF2-40B4-BE49-F238E27FC236}">
                <a16:creationId xmlns:a16="http://schemas.microsoft.com/office/drawing/2014/main" id="{03E58894-0745-4F78-1511-1E3541C68B3D}"/>
              </a:ext>
            </a:extLst>
          </p:cNvPr>
          <p:cNvSpPr>
            <a:spLocks noGrp="1"/>
          </p:cNvSpPr>
          <p:nvPr>
            <p:ph type="sldNum" sz="quarter" idx="12"/>
          </p:nvPr>
        </p:nvSpPr>
        <p:spPr>
          <a:xfrm>
            <a:off x="10675633" y="6032041"/>
            <a:ext cx="551167" cy="365125"/>
          </a:xfrm>
        </p:spPr>
        <p:txBody>
          <a:bodyPr vert="horz" lIns="91440" tIns="45720" rIns="91440" bIns="45720" rtlCol="0" anchor="ctr">
            <a:normAutofit/>
          </a:bodyPr>
          <a:lstStyle/>
          <a:p>
            <a:pPr defTabSz="457200">
              <a:spcAft>
                <a:spcPts val="600"/>
              </a:spcAft>
            </a:pPr>
            <a:fld id="{CC057153-B650-4DEB-B370-79DDCFDCE934}" type="slidenum">
              <a:rPr lang="en-US" dirty="0"/>
              <a:pPr defTabSz="457200">
                <a:spcAft>
                  <a:spcPts val="600"/>
                </a:spcAft>
              </a:pPr>
              <a:t>11</a:t>
            </a:fld>
            <a:endParaRPr lang="en-US"/>
          </a:p>
        </p:txBody>
      </p:sp>
    </p:spTree>
    <p:extLst>
      <p:ext uri="{BB962C8B-B14F-4D97-AF65-F5344CB8AC3E}">
        <p14:creationId xmlns:p14="http://schemas.microsoft.com/office/powerpoint/2010/main" val="41639645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Module code and Title:  BMSW4014 Problem Solving and Innovation</vt:lpstr>
      <vt:lpstr>Introduction</vt:lpstr>
      <vt:lpstr> Application of Analytical Tools- Pestle and Swot</vt:lpstr>
      <vt:lpstr>Strenghs, Decision-Making and Innovation Approaches</vt:lpstr>
      <vt:lpstr>Weaknesses </vt:lpstr>
      <vt:lpstr>Opportunities</vt:lpstr>
      <vt:lpstr>VW electric vehicles opportunities</vt:lpstr>
      <vt:lpstr>Volkswagen Greenwashing Scandal  Threats</vt:lpstr>
      <vt:lpstr>Possible Threat 2: Loss of Consumer Trust and Market Share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2025-11-14T12:21:48Z</dcterms:created>
  <dcterms:modified xsi:type="dcterms:W3CDTF">2025-11-14T23:46:04Z</dcterms:modified>
</cp:coreProperties>
</file>