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2" r:id="rId4"/>
  </p:sldMasterIdLst>
  <p:notesMasterIdLst>
    <p:notesMasterId r:id="rId16"/>
  </p:notesMasterIdLst>
  <p:sldIdLst>
    <p:sldId id="259" r:id="rId5"/>
    <p:sldId id="352" r:id="rId6"/>
    <p:sldId id="357" r:id="rId7"/>
    <p:sldId id="369" r:id="rId8"/>
    <p:sldId id="351" r:id="rId9"/>
    <p:sldId id="368" r:id="rId10"/>
    <p:sldId id="358" r:id="rId11"/>
    <p:sldId id="360" r:id="rId12"/>
    <p:sldId id="370" r:id="rId13"/>
    <p:sldId id="359" r:id="rId14"/>
    <p:sldId id="365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A2B307-1D78-4F0A-AEF1-850910D52C1C}" v="15" dt="2026-02-05T14:18:27.2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n="95" d="100"/>
          <a:sy n="95" d="100"/>
        </p:scale>
        <p:origin x="92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7DCD6B17-FCAD-4BDD-95BC-B6B309404EF6}"/>
    <pc:docChg chg="undo custSel addSld delSld modSld sldOrd">
      <pc:chgData name="Nichola Welton" userId="33867cc6-3c98-481e-a066-a55221f849bb" providerId="ADAL" clId="{7DCD6B17-FCAD-4BDD-95BC-B6B309404EF6}" dt="2026-02-05T14:19:21.633" v="739" actId="20577"/>
      <pc:docMkLst>
        <pc:docMk/>
      </pc:docMkLst>
      <pc:sldChg chg="modSp mod">
        <pc:chgData name="Nichola Welton" userId="33867cc6-3c98-481e-a066-a55221f849bb" providerId="ADAL" clId="{7DCD6B17-FCAD-4BDD-95BC-B6B309404EF6}" dt="2026-02-05T14:08:59.185" v="621" actId="207"/>
        <pc:sldMkLst>
          <pc:docMk/>
          <pc:sldMk cId="2537598040" sldId="259"/>
        </pc:sldMkLst>
        <pc:spChg chg="mod">
          <ac:chgData name="Nichola Welton" userId="33867cc6-3c98-481e-a066-a55221f849bb" providerId="ADAL" clId="{7DCD6B17-FCAD-4BDD-95BC-B6B309404EF6}" dt="2026-02-05T14:08:59.185" v="621" actId="207"/>
          <ac:spMkLst>
            <pc:docMk/>
            <pc:sldMk cId="2537598040" sldId="259"/>
            <ac:spMk id="2" creationId="{4B33F933-F88F-4632-9695-080E7ACD6589}"/>
          </ac:spMkLst>
        </pc:spChg>
        <pc:spChg chg="mod">
          <ac:chgData name="Nichola Welton" userId="33867cc6-3c98-481e-a066-a55221f849bb" providerId="ADAL" clId="{7DCD6B17-FCAD-4BDD-95BC-B6B309404EF6}" dt="2026-02-05T13:39:40.086" v="45" actId="20577"/>
          <ac:spMkLst>
            <pc:docMk/>
            <pc:sldMk cId="2537598040" sldId="259"/>
            <ac:spMk id="3" creationId="{0B093274-6B36-4383-9A8B-5257AE1E734F}"/>
          </ac:spMkLst>
        </pc:spChg>
      </pc:sldChg>
      <pc:sldChg chg="ord">
        <pc:chgData name="Nichola Welton" userId="33867cc6-3c98-481e-a066-a55221f849bb" providerId="ADAL" clId="{7DCD6B17-FCAD-4BDD-95BC-B6B309404EF6}" dt="2026-02-05T13:58:09.581" v="467"/>
        <pc:sldMkLst>
          <pc:docMk/>
          <pc:sldMk cId="1316769633" sldId="351"/>
        </pc:sldMkLst>
      </pc:sldChg>
      <pc:sldChg chg="addSp modSp mod">
        <pc:chgData name="Nichola Welton" userId="33867cc6-3c98-481e-a066-a55221f849bb" providerId="ADAL" clId="{7DCD6B17-FCAD-4BDD-95BC-B6B309404EF6}" dt="2026-02-05T14:09:08.511" v="622" actId="27636"/>
        <pc:sldMkLst>
          <pc:docMk/>
          <pc:sldMk cId="482226625" sldId="352"/>
        </pc:sldMkLst>
        <pc:spChg chg="mod">
          <ac:chgData name="Nichola Welton" userId="33867cc6-3c98-481e-a066-a55221f849bb" providerId="ADAL" clId="{7DCD6B17-FCAD-4BDD-95BC-B6B309404EF6}" dt="2026-02-05T14:09:08.511" v="622" actId="27636"/>
          <ac:spMkLst>
            <pc:docMk/>
            <pc:sldMk cId="482226625" sldId="352"/>
            <ac:spMk id="3" creationId="{F0015E52-062C-C76C-3C7E-3055F64B6322}"/>
          </ac:spMkLst>
        </pc:spChg>
        <pc:spChg chg="mod">
          <ac:chgData name="Nichola Welton" userId="33867cc6-3c98-481e-a066-a55221f849bb" providerId="ADAL" clId="{7DCD6B17-FCAD-4BDD-95BC-B6B309404EF6}" dt="2026-02-05T13:42:44.629" v="76" actId="113"/>
          <ac:spMkLst>
            <pc:docMk/>
            <pc:sldMk cId="482226625" sldId="352"/>
            <ac:spMk id="4" creationId="{F35A1544-3203-A6BF-9AAB-6A33BD165D44}"/>
          </ac:spMkLst>
        </pc:spChg>
        <pc:spChg chg="add mod">
          <ac:chgData name="Nichola Welton" userId="33867cc6-3c98-481e-a066-a55221f849bb" providerId="ADAL" clId="{7DCD6B17-FCAD-4BDD-95BC-B6B309404EF6}" dt="2026-02-05T13:39:51.788" v="47"/>
          <ac:spMkLst>
            <pc:docMk/>
            <pc:sldMk cId="482226625" sldId="352"/>
            <ac:spMk id="6" creationId="{6D4C543A-9A87-F563-28DB-C7D148ABE289}"/>
          </ac:spMkLst>
        </pc:spChg>
        <pc:graphicFrameChg chg="add mod">
          <ac:chgData name="Nichola Welton" userId="33867cc6-3c98-481e-a066-a55221f849bb" providerId="ADAL" clId="{7DCD6B17-FCAD-4BDD-95BC-B6B309404EF6}" dt="2026-02-05T13:39:48.902" v="46"/>
          <ac:graphicFrameMkLst>
            <pc:docMk/>
            <pc:sldMk cId="482226625" sldId="352"/>
            <ac:graphicFrameMk id="5" creationId="{79E2125C-4EF2-0D96-D8AA-87F4A95BD72F}"/>
          </ac:graphicFrameMkLst>
        </pc:graphicFrameChg>
      </pc:sldChg>
      <pc:sldChg chg="del">
        <pc:chgData name="Nichola Welton" userId="33867cc6-3c98-481e-a066-a55221f849bb" providerId="ADAL" clId="{7DCD6B17-FCAD-4BDD-95BC-B6B309404EF6}" dt="2026-02-05T13:46:12.009" v="364" actId="47"/>
        <pc:sldMkLst>
          <pc:docMk/>
          <pc:sldMk cId="2042187300" sldId="355"/>
        </pc:sldMkLst>
      </pc:sldChg>
      <pc:sldChg chg="del">
        <pc:chgData name="Nichola Welton" userId="33867cc6-3c98-481e-a066-a55221f849bb" providerId="ADAL" clId="{7DCD6B17-FCAD-4BDD-95BC-B6B309404EF6}" dt="2026-02-05T13:42:53.921" v="77" actId="47"/>
        <pc:sldMkLst>
          <pc:docMk/>
          <pc:sldMk cId="3893244227" sldId="356"/>
        </pc:sldMkLst>
      </pc:sldChg>
      <pc:sldChg chg="modSp mod ord">
        <pc:chgData name="Nichola Welton" userId="33867cc6-3c98-481e-a066-a55221f849bb" providerId="ADAL" clId="{7DCD6B17-FCAD-4BDD-95BC-B6B309404EF6}" dt="2026-02-05T14:18:50.105" v="728" actId="20577"/>
        <pc:sldMkLst>
          <pc:docMk/>
          <pc:sldMk cId="1783690112" sldId="357"/>
        </pc:sldMkLst>
        <pc:spChg chg="mod">
          <ac:chgData name="Nichola Welton" userId="33867cc6-3c98-481e-a066-a55221f849bb" providerId="ADAL" clId="{7DCD6B17-FCAD-4BDD-95BC-B6B309404EF6}" dt="2026-02-05T14:18:50.105" v="728" actId="20577"/>
          <ac:spMkLst>
            <pc:docMk/>
            <pc:sldMk cId="1783690112" sldId="357"/>
            <ac:spMk id="2" creationId="{69A30F4E-A3A6-3CBB-FA84-E16AA46346CC}"/>
          </ac:spMkLst>
        </pc:spChg>
        <pc:spChg chg="mod">
          <ac:chgData name="Nichola Welton" userId="33867cc6-3c98-481e-a066-a55221f849bb" providerId="ADAL" clId="{7DCD6B17-FCAD-4BDD-95BC-B6B309404EF6}" dt="2026-02-05T14:11:14.317" v="712" actId="20577"/>
          <ac:spMkLst>
            <pc:docMk/>
            <pc:sldMk cId="1783690112" sldId="357"/>
            <ac:spMk id="3" creationId="{59AABA3B-38A3-20A8-9E5E-53412214448B}"/>
          </ac:spMkLst>
        </pc:spChg>
        <pc:spChg chg="mod">
          <ac:chgData name="Nichola Welton" userId="33867cc6-3c98-481e-a066-a55221f849bb" providerId="ADAL" clId="{7DCD6B17-FCAD-4BDD-95BC-B6B309404EF6}" dt="2026-02-05T14:11:02.891" v="706" actId="20577"/>
          <ac:spMkLst>
            <pc:docMk/>
            <pc:sldMk cId="1783690112" sldId="357"/>
            <ac:spMk id="4" creationId="{74B8376C-F53D-7AC0-77C2-CD921A79659C}"/>
          </ac:spMkLst>
        </pc:spChg>
      </pc:sldChg>
      <pc:sldChg chg="modSp mod">
        <pc:chgData name="Nichola Welton" userId="33867cc6-3c98-481e-a066-a55221f849bb" providerId="ADAL" clId="{7DCD6B17-FCAD-4BDD-95BC-B6B309404EF6}" dt="2026-02-05T14:19:21.633" v="739" actId="20577"/>
        <pc:sldMkLst>
          <pc:docMk/>
          <pc:sldMk cId="1773866508" sldId="359"/>
        </pc:sldMkLst>
        <pc:spChg chg="mod">
          <ac:chgData name="Nichola Welton" userId="33867cc6-3c98-481e-a066-a55221f849bb" providerId="ADAL" clId="{7DCD6B17-FCAD-4BDD-95BC-B6B309404EF6}" dt="2026-02-05T14:19:21.633" v="739" actId="20577"/>
          <ac:spMkLst>
            <pc:docMk/>
            <pc:sldMk cId="1773866508" sldId="359"/>
            <ac:spMk id="2" creationId="{07636DE1-0EB9-A9B5-53D5-81CE58ECEA16}"/>
          </ac:spMkLst>
        </pc:spChg>
        <pc:spChg chg="mod">
          <ac:chgData name="Nichola Welton" userId="33867cc6-3c98-481e-a066-a55221f849bb" providerId="ADAL" clId="{7DCD6B17-FCAD-4BDD-95BC-B6B309404EF6}" dt="2026-02-05T14:19:13.571" v="738" actId="20577"/>
          <ac:spMkLst>
            <pc:docMk/>
            <pc:sldMk cId="1773866508" sldId="359"/>
            <ac:spMk id="4" creationId="{965AA8F7-642D-61A3-1FC7-07BA651A8751}"/>
          </ac:spMkLst>
        </pc:spChg>
      </pc:sldChg>
      <pc:sldChg chg="del">
        <pc:chgData name="Nichola Welton" userId="33867cc6-3c98-481e-a066-a55221f849bb" providerId="ADAL" clId="{7DCD6B17-FCAD-4BDD-95BC-B6B309404EF6}" dt="2026-02-05T13:48:29.522" v="422" actId="47"/>
        <pc:sldMkLst>
          <pc:docMk/>
          <pc:sldMk cId="1651200936" sldId="361"/>
        </pc:sldMkLst>
      </pc:sldChg>
      <pc:sldChg chg="del">
        <pc:chgData name="Nichola Welton" userId="33867cc6-3c98-481e-a066-a55221f849bb" providerId="ADAL" clId="{7DCD6B17-FCAD-4BDD-95BC-B6B309404EF6}" dt="2026-02-05T13:46:15.611" v="365" actId="47"/>
        <pc:sldMkLst>
          <pc:docMk/>
          <pc:sldMk cId="2763643701" sldId="362"/>
        </pc:sldMkLst>
      </pc:sldChg>
      <pc:sldChg chg="del">
        <pc:chgData name="Nichola Welton" userId="33867cc6-3c98-481e-a066-a55221f849bb" providerId="ADAL" clId="{7DCD6B17-FCAD-4BDD-95BC-B6B309404EF6}" dt="2026-02-05T13:46:17.053" v="366" actId="47"/>
        <pc:sldMkLst>
          <pc:docMk/>
          <pc:sldMk cId="2520626064" sldId="363"/>
        </pc:sldMkLst>
      </pc:sldChg>
      <pc:sldChg chg="del">
        <pc:chgData name="Nichola Welton" userId="33867cc6-3c98-481e-a066-a55221f849bb" providerId="ADAL" clId="{7DCD6B17-FCAD-4BDD-95BC-B6B309404EF6}" dt="2026-02-05T13:46:17.673" v="367" actId="47"/>
        <pc:sldMkLst>
          <pc:docMk/>
          <pc:sldMk cId="275552317" sldId="364"/>
        </pc:sldMkLst>
      </pc:sldChg>
      <pc:sldChg chg="modSp mod">
        <pc:chgData name="Nichola Welton" userId="33867cc6-3c98-481e-a066-a55221f849bb" providerId="ADAL" clId="{7DCD6B17-FCAD-4BDD-95BC-B6B309404EF6}" dt="2026-02-05T13:46:47.799" v="391" actId="20577"/>
        <pc:sldMkLst>
          <pc:docMk/>
          <pc:sldMk cId="4181177512" sldId="365"/>
        </pc:sldMkLst>
        <pc:spChg chg="mod">
          <ac:chgData name="Nichola Welton" userId="33867cc6-3c98-481e-a066-a55221f849bb" providerId="ADAL" clId="{7DCD6B17-FCAD-4BDD-95BC-B6B309404EF6}" dt="2026-02-05T13:46:47.799" v="391" actId="20577"/>
          <ac:spMkLst>
            <pc:docMk/>
            <pc:sldMk cId="4181177512" sldId="365"/>
            <ac:spMk id="4" creationId="{084C2DDA-D6FD-80E2-1050-E6A53EBA3571}"/>
          </ac:spMkLst>
        </pc:spChg>
      </pc:sldChg>
      <pc:sldChg chg="del">
        <pc:chgData name="Nichola Welton" userId="33867cc6-3c98-481e-a066-a55221f849bb" providerId="ADAL" clId="{7DCD6B17-FCAD-4BDD-95BC-B6B309404EF6}" dt="2026-02-05T13:46:18.244" v="368" actId="47"/>
        <pc:sldMkLst>
          <pc:docMk/>
          <pc:sldMk cId="2052666501" sldId="367"/>
        </pc:sldMkLst>
      </pc:sldChg>
      <pc:sldChg chg="modSp new mod">
        <pc:chgData name="Nichola Welton" userId="33867cc6-3c98-481e-a066-a55221f849bb" providerId="ADAL" clId="{7DCD6B17-FCAD-4BDD-95BC-B6B309404EF6}" dt="2026-02-05T14:11:53.125" v="719" actId="27636"/>
        <pc:sldMkLst>
          <pc:docMk/>
          <pc:sldMk cId="1168548398" sldId="368"/>
        </pc:sldMkLst>
        <pc:spChg chg="mod">
          <ac:chgData name="Nichola Welton" userId="33867cc6-3c98-481e-a066-a55221f849bb" providerId="ADAL" clId="{7DCD6B17-FCAD-4BDD-95BC-B6B309404EF6}" dt="2026-02-05T14:11:53.125" v="719" actId="27636"/>
          <ac:spMkLst>
            <pc:docMk/>
            <pc:sldMk cId="1168548398" sldId="368"/>
            <ac:spMk id="2" creationId="{9AC2B521-36DF-E23F-361E-D5B36765565F}"/>
          </ac:spMkLst>
        </pc:spChg>
        <pc:spChg chg="mod">
          <ac:chgData name="Nichola Welton" userId="33867cc6-3c98-481e-a066-a55221f849bb" providerId="ADAL" clId="{7DCD6B17-FCAD-4BDD-95BC-B6B309404EF6}" dt="2026-02-05T14:11:37.330" v="713" actId="207"/>
          <ac:spMkLst>
            <pc:docMk/>
            <pc:sldMk cId="1168548398" sldId="368"/>
            <ac:spMk id="3" creationId="{8BA1535F-86BD-8364-B1D1-7FAC5A9C6A00}"/>
          </ac:spMkLst>
        </pc:spChg>
        <pc:spChg chg="mod">
          <ac:chgData name="Nichola Welton" userId="33867cc6-3c98-481e-a066-a55221f849bb" providerId="ADAL" clId="{7DCD6B17-FCAD-4BDD-95BC-B6B309404EF6}" dt="2026-02-05T14:08:04.144" v="618" actId="20577"/>
          <ac:spMkLst>
            <pc:docMk/>
            <pc:sldMk cId="1168548398" sldId="368"/>
            <ac:spMk id="4" creationId="{4C7704CF-5BD2-FE9B-39CA-4E3B826A6EA7}"/>
          </ac:spMkLst>
        </pc:spChg>
      </pc:sldChg>
      <pc:sldChg chg="addSp delSp modSp new mod ord modClrScheme chgLayout">
        <pc:chgData name="Nichola Welton" userId="33867cc6-3c98-481e-a066-a55221f849bb" providerId="ADAL" clId="{7DCD6B17-FCAD-4BDD-95BC-B6B309404EF6}" dt="2026-02-05T14:18:43.784" v="726" actId="20577"/>
        <pc:sldMkLst>
          <pc:docMk/>
          <pc:sldMk cId="469534654" sldId="369"/>
        </pc:sldMkLst>
        <pc:spChg chg="del mod ord">
          <ac:chgData name="Nichola Welton" userId="33867cc6-3c98-481e-a066-a55221f849bb" providerId="ADAL" clId="{7DCD6B17-FCAD-4BDD-95BC-B6B309404EF6}" dt="2026-02-05T13:50:01.914" v="432" actId="700"/>
          <ac:spMkLst>
            <pc:docMk/>
            <pc:sldMk cId="469534654" sldId="369"/>
            <ac:spMk id="2" creationId="{D7EB0D4C-4006-FE21-8786-B01DC3A77F06}"/>
          </ac:spMkLst>
        </pc:spChg>
        <pc:spChg chg="del">
          <ac:chgData name="Nichola Welton" userId="33867cc6-3c98-481e-a066-a55221f849bb" providerId="ADAL" clId="{7DCD6B17-FCAD-4BDD-95BC-B6B309404EF6}" dt="2026-02-05T13:49:10.333" v="424"/>
          <ac:spMkLst>
            <pc:docMk/>
            <pc:sldMk cId="469534654" sldId="369"/>
            <ac:spMk id="3" creationId="{E0434294-8719-DD17-0A00-4ED501725D69}"/>
          </ac:spMkLst>
        </pc:spChg>
        <pc:spChg chg="add mod ord">
          <ac:chgData name="Nichola Welton" userId="33867cc6-3c98-481e-a066-a55221f849bb" providerId="ADAL" clId="{7DCD6B17-FCAD-4BDD-95BC-B6B309404EF6}" dt="2026-02-05T14:18:43.784" v="726" actId="20577"/>
          <ac:spMkLst>
            <pc:docMk/>
            <pc:sldMk cId="469534654" sldId="369"/>
            <ac:spMk id="5" creationId="{0F66D0C5-ED07-F935-6398-B73A7DB74181}"/>
          </ac:spMkLst>
        </pc:spChg>
        <pc:spChg chg="add mod ord">
          <ac:chgData name="Nichola Welton" userId="33867cc6-3c98-481e-a066-a55221f849bb" providerId="ADAL" clId="{7DCD6B17-FCAD-4BDD-95BC-B6B309404EF6}" dt="2026-02-05T13:52:00.979" v="457" actId="20577"/>
          <ac:spMkLst>
            <pc:docMk/>
            <pc:sldMk cId="469534654" sldId="369"/>
            <ac:spMk id="6" creationId="{8F2AFF48-E66C-64EA-E2CC-50A1FCACC68A}"/>
          </ac:spMkLst>
        </pc:spChg>
        <pc:graphicFrameChg chg="add mod ord modGraphic">
          <ac:chgData name="Nichola Welton" userId="33867cc6-3c98-481e-a066-a55221f849bb" providerId="ADAL" clId="{7DCD6B17-FCAD-4BDD-95BC-B6B309404EF6}" dt="2026-02-05T13:51:51.578" v="450" actId="1076"/>
          <ac:graphicFrameMkLst>
            <pc:docMk/>
            <pc:sldMk cId="469534654" sldId="369"/>
            <ac:graphicFrameMk id="4" creationId="{84D64CE1-FDE8-43B5-AA17-FFCB4F69693A}"/>
          </ac:graphicFrameMkLst>
        </pc:graphicFrameChg>
      </pc:sldChg>
      <pc:sldChg chg="modSp new mod">
        <pc:chgData name="Nichola Welton" userId="33867cc6-3c98-481e-a066-a55221f849bb" providerId="ADAL" clId="{7DCD6B17-FCAD-4BDD-95BC-B6B309404EF6}" dt="2026-02-05T14:03:26.508" v="508" actId="20577"/>
        <pc:sldMkLst>
          <pc:docMk/>
          <pc:sldMk cId="4215419961" sldId="370"/>
        </pc:sldMkLst>
        <pc:spChg chg="mod">
          <ac:chgData name="Nichola Welton" userId="33867cc6-3c98-481e-a066-a55221f849bb" providerId="ADAL" clId="{7DCD6B17-FCAD-4BDD-95BC-B6B309404EF6}" dt="2026-02-05T14:03:26.508" v="508" actId="20577"/>
          <ac:spMkLst>
            <pc:docMk/>
            <pc:sldMk cId="4215419961" sldId="370"/>
            <ac:spMk id="2" creationId="{E6CA9BCF-C4CD-A654-6A2E-9B878A1E8E46}"/>
          </ac:spMkLst>
        </pc:spChg>
        <pc:spChg chg="mod">
          <ac:chgData name="Nichola Welton" userId="33867cc6-3c98-481e-a066-a55221f849bb" providerId="ADAL" clId="{7DCD6B17-FCAD-4BDD-95BC-B6B309404EF6}" dt="2026-02-05T14:02:35.987" v="496" actId="27636"/>
          <ac:spMkLst>
            <pc:docMk/>
            <pc:sldMk cId="4215419961" sldId="370"/>
            <ac:spMk id="3" creationId="{AC2495D9-E976-57E0-485B-B592C401A699}"/>
          </ac:spMkLst>
        </pc:spChg>
        <pc:spChg chg="mod">
          <ac:chgData name="Nichola Welton" userId="33867cc6-3c98-481e-a066-a55221f849bb" providerId="ADAL" clId="{7DCD6B17-FCAD-4BDD-95BC-B6B309404EF6}" dt="2026-02-05T14:02:37.886" v="498"/>
          <ac:spMkLst>
            <pc:docMk/>
            <pc:sldMk cId="4215419961" sldId="370"/>
            <ac:spMk id="4" creationId="{A665E77A-61B6-3F05-6D4C-231C6D522A8F}"/>
          </ac:spMkLst>
        </pc:spChg>
      </pc:sldChg>
      <pc:sldChg chg="new del">
        <pc:chgData name="Nichola Welton" userId="33867cc6-3c98-481e-a066-a55221f849bb" providerId="ADAL" clId="{7DCD6B17-FCAD-4BDD-95BC-B6B309404EF6}" dt="2026-02-05T14:03:44.405" v="510" actId="47"/>
        <pc:sldMkLst>
          <pc:docMk/>
          <pc:sldMk cId="761785299" sldId="37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 assessment 1 you are being asked to present 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poster presentation on your critical literature review that synthesises and presents your key arguments.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will have 15 minutes to present your poster.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Deadline 13</a:t>
            </a:r>
            <a:r>
              <a:rPr lang="en-GB" sz="1200" baseline="300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2836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5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13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29845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176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566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2934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379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430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2/5/2026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16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knowledgmentaieng" TargetMode="External"/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hildrens-participation.org/uploads/Conference%20poster.pdf" TargetMode="External"/><Relationship Id="rId2" Type="http://schemas.openxmlformats.org/officeDocument/2006/relationships/hyperlink" Target="https://childrens-participation.org/uploads/1.png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kcl.ac.uk/ecs/assets/rethinking-impact/valuing-youth-work-seven-evidence-based-messages-for-decision-makers.pdf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dobe.com/uk/express/?mv=search&amp;mv2=paidsearch&amp;sdid=91BF4P5N&amp;ef_id=97f2fb990b1419c922bc9c3220f07264:G:s&amp;s_kwcid=AL!3085!10!79165045986700!79165446061656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canva.com/?msockid=2079a2ce456a6267092bb6bd448a6302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xerte.shef.ac.uk/play.php?template_id=1259#page1" TargetMode="External"/><Relationship Id="rId5" Type="http://schemas.openxmlformats.org/officeDocument/2006/relationships/hyperlink" Target="https://www.sheffield.ac.uk/study-skills/university/communication/poster#top-tips" TargetMode="External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Cyflwyniad</a:t>
            </a:r>
            <a:r>
              <a:rPr lang="en-GB" b="1" dirty="0"/>
              <a:t> Poster </a:t>
            </a:r>
            <a:r>
              <a:rPr lang="en-GB" b="1" dirty="0" err="1"/>
              <a:t>o'ch</a:t>
            </a:r>
            <a:r>
              <a:rPr lang="en-GB" b="1" dirty="0"/>
              <a:t> </a:t>
            </a:r>
            <a:r>
              <a:rPr lang="en-GB" b="1" dirty="0" err="1"/>
              <a:t>Astudiaeth</a:t>
            </a:r>
            <a:r>
              <a:rPr lang="en-GB" b="1" dirty="0"/>
              <a:t> </a:t>
            </a:r>
            <a:r>
              <a:rPr lang="en-GB" b="1" dirty="0" err="1"/>
              <a:t>Beilot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Poster Presentation of your Pilot Study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ECCP7005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11"/>
    </mc:Choice>
    <mc:Fallback xmlns="">
      <p:transition spd="slow" advTm="1051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75405-9E20-1681-1E86-0DA24A157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15E52-062C-C76C-3C7E-3055F64B63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476969"/>
            <a:ext cx="3867150" cy="3809862"/>
          </a:xfrm>
        </p:spPr>
        <p:txBody>
          <a:bodyPr>
            <a:normAutofit fontScale="92500" lnSpcReduction="20000"/>
          </a:bodyPr>
          <a:lstStyle/>
          <a:p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poster (15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)
Mae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posteri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weledol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fe'u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defnyddir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aml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cynadleddau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arddangosfeydd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
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Dyluniwch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boster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crynhoi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canfyddiadau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dilynol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
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15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cyd-fynd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poster. Yn y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cyfoedion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
15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cau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18.4.26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5A1544-3203-A6BF-9AAB-6A33BD165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03568" y="1394624"/>
            <a:ext cx="3811782" cy="43549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accent1"/>
                </a:solidFill>
              </a:rPr>
              <a:t>Poster presentation (15 minutes)</a:t>
            </a:r>
            <a:endParaRPr lang="en-GB" sz="1800" dirty="0">
              <a:solidFill>
                <a:schemeClr val="accent1"/>
              </a:solidFill>
            </a:endParaRPr>
          </a:p>
          <a:p>
            <a:r>
              <a:rPr lang="en-GB" sz="1800" dirty="0">
                <a:solidFill>
                  <a:schemeClr val="accent1"/>
                </a:solidFill>
              </a:rPr>
              <a:t>Academic posters are a visual form of communicating academic research and used frequently in conferences and exhibitions. </a:t>
            </a:r>
          </a:p>
          <a:p>
            <a:r>
              <a:rPr lang="en-GB" sz="1800" dirty="0">
                <a:solidFill>
                  <a:schemeClr val="accent1"/>
                </a:solidFill>
              </a:rPr>
              <a:t>Design a poster which summarises your research project and the subsequent findings. </a:t>
            </a:r>
          </a:p>
          <a:p>
            <a:r>
              <a:rPr lang="en-GB" sz="1800" dirty="0">
                <a:solidFill>
                  <a:schemeClr val="accent1"/>
                </a:solidFill>
              </a:rPr>
              <a:t>The poster will be accompanied by a 15-minute presentation. In the presentation you will discuss your project and present your research outcomes to your peer group.</a:t>
            </a:r>
          </a:p>
          <a:p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15 minutes  </a:t>
            </a:r>
            <a:r>
              <a:rPr lang="en-GB" sz="1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Deadline </a:t>
            </a:r>
            <a:r>
              <a:rPr lang="en-GB" sz="1800" b="1" dirty="0">
                <a:solidFill>
                  <a:schemeClr val="accent1"/>
                </a:solidFill>
              </a:rPr>
              <a:t>18.4.26</a:t>
            </a:r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222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841"/>
    </mc:Choice>
    <mc:Fallback xmlns="">
      <p:transition spd="slow" advTm="3084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30F4E-A3A6-3CBB-FA84-E16AA4634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Poster </a:t>
            </a:r>
            <a:r>
              <a:rPr lang="en-GB" dirty="0" err="1"/>
              <a:t>Academaidd</a:t>
            </a:r>
            <a:r>
              <a:rPr lang="en-GB" dirty="0"/>
              <a:t> /</a:t>
            </a:r>
            <a:r>
              <a:rPr lang="en-GB" dirty="0">
                <a:solidFill>
                  <a:schemeClr val="accent1"/>
                </a:solidFill>
              </a:rPr>
              <a:t>Academic Poster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ABA3B-38A3-20A8-9E5E-53412214448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Dylai </a:t>
            </a:r>
            <a:r>
              <a:rPr lang="en-GB" dirty="0" err="1"/>
              <a:t>eich</a:t>
            </a:r>
            <a:r>
              <a:rPr lang="en-GB" dirty="0"/>
              <a:t> poster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chynulleidfa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ac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golwg</a:t>
            </a:r>
            <a:r>
              <a:rPr lang="en-GB" dirty="0"/>
              <a:t>;</a:t>
            </a:r>
          </a:p>
          <a:p>
            <a:pPr marL="0" indent="0">
              <a:buNone/>
            </a:pPr>
            <a:r>
              <a:rPr lang="en-GB" dirty="0"/>
              <a:t>
a.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eglurder</a:t>
            </a:r>
            <a:r>
              <a:rPr lang="en-GB" dirty="0"/>
              <a:t> </a:t>
            </a:r>
            <a:r>
              <a:rPr lang="en-GB" dirty="0" err="1"/>
              <a:t>mynegiant</a:t>
            </a:r>
            <a:r>
              <a:rPr lang="en-GB" dirty="0"/>
              <a:t> 
b. Dylai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
c. </a:t>
            </a:r>
            <a:r>
              <a:rPr lang="en-GB" dirty="0" err="1"/>
              <a:t>Dylid</a:t>
            </a:r>
            <a:r>
              <a:rPr lang="en-GB" dirty="0"/>
              <a:t> </a:t>
            </a:r>
            <a:r>
              <a:rPr lang="en-GB" dirty="0" err="1"/>
              <a:t>cyfeirio'n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. 
d. Dylai </a:t>
            </a:r>
            <a:r>
              <a:rPr lang="en-GB" dirty="0" err="1"/>
              <a:t>alluogi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	    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gryno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B8376C-F53D-7AC0-77C2-CD921A7965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lnSpc>
                <a:spcPct val="107000"/>
              </a:lnSpc>
              <a:buNone/>
            </a:pPr>
            <a:r>
              <a:rPr lang="en-US" sz="19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poster should be developed with both an academic and practice audience in mind;</a:t>
            </a:r>
            <a:endParaRPr lang="en-GB" sz="19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9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clarity of expression </a:t>
            </a:r>
            <a:endParaRPr lang="en-GB" sz="19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9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be visual</a:t>
            </a:r>
            <a:endParaRPr lang="en-GB" sz="19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buFont typeface="+mj-lt"/>
              <a:buAutoNum type="alphaLcPeriod"/>
            </a:pPr>
            <a:r>
              <a:rPr lang="en-US" sz="19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be appropriately referenced</a:t>
            </a:r>
            <a:r>
              <a:rPr lang="en-US" sz="1900" dirty="0">
                <a:solidFill>
                  <a:schemeClr val="accent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endParaRPr lang="en-GB" sz="19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lphaLcPeriod"/>
            </a:pPr>
            <a:r>
              <a:rPr lang="en-US" sz="19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should enable understanding of your research area succinctly. </a:t>
            </a:r>
            <a:endParaRPr lang="en-GB" sz="1900" dirty="0">
              <a:solidFill>
                <a:schemeClr val="accent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34CCC63-8025-BA93-3BDB-3DAAA4703C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369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133"/>
    </mc:Choice>
    <mc:Fallback xmlns="">
      <p:transition spd="slow" advTm="81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F66D0C5-ED07-F935-6398-B73A7DB74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D64CE1-FDE8-43B5-AA17-FFCB4F6969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660731"/>
              </p:ext>
            </p:extLst>
          </p:nvPr>
        </p:nvGraphicFramePr>
        <p:xfrm>
          <a:off x="3231157" y="108515"/>
          <a:ext cx="5840481" cy="6749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7075">
                  <a:extLst>
                    <a:ext uri="{9D8B030D-6E8A-4147-A177-3AD203B41FA5}">
                      <a16:colId xmlns:a16="http://schemas.microsoft.com/office/drawing/2014/main" val="532770022"/>
                    </a:ext>
                  </a:extLst>
                </a:gridCol>
                <a:gridCol w="2702586">
                  <a:extLst>
                    <a:ext uri="{9D8B030D-6E8A-4147-A177-3AD203B41FA5}">
                      <a16:colId xmlns:a16="http://schemas.microsoft.com/office/drawing/2014/main" val="281318055"/>
                    </a:ext>
                  </a:extLst>
                </a:gridCol>
                <a:gridCol w="510963">
                  <a:extLst>
                    <a:ext uri="{9D8B030D-6E8A-4147-A177-3AD203B41FA5}">
                      <a16:colId xmlns:a16="http://schemas.microsoft.com/office/drawing/2014/main" val="3106165673"/>
                    </a:ext>
                  </a:extLst>
                </a:gridCol>
                <a:gridCol w="1259857">
                  <a:extLst>
                    <a:ext uri="{9D8B030D-6E8A-4147-A177-3AD203B41FA5}">
                      <a16:colId xmlns:a16="http://schemas.microsoft.com/office/drawing/2014/main" val="882528371"/>
                    </a:ext>
                  </a:extLst>
                </a:gridCol>
              </a:tblGrid>
              <a:tr h="14570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RESEARCH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support you in research and data analysis. 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effectLst/>
                        </a:rPr>
                        <a:t>This does not mean rephrasing research to include in your work. You cannot copy and paste AI generated text into your work.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3840761933"/>
                  </a:ext>
                </a:extLst>
              </a:tr>
              <a:tr h="9031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STRUCTURE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3141705677"/>
                  </a:ext>
                </a:extLst>
              </a:tr>
              <a:tr h="13356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PROOFREADING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effectLst/>
                        </a:rPr>
                        <a:t>This does not include copy and pasting AI generated rephrasing into your text. This refers to tools such as Grammarly.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3772198479"/>
                  </a:ext>
                </a:extLst>
              </a:tr>
              <a:tr h="6071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WRITING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create text for submission.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1749971718"/>
                  </a:ext>
                </a:extLst>
              </a:tr>
              <a:tr h="6071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CREATIVE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create creative materials, such as images.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00">
                          <a:effectLst/>
                        </a:rPr>
                        <a:t> </a:t>
                      </a:r>
                      <a:endParaRPr lang="en-GB" sz="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65314506"/>
                  </a:ext>
                </a:extLst>
              </a:tr>
              <a:tr h="60710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PROGRAMING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create and check code.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00" dirty="0">
                          <a:effectLst/>
                        </a:rPr>
                        <a:t> </a:t>
                      </a:r>
                      <a:endParaRPr lang="en-GB" sz="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3576656274"/>
                  </a:ext>
                </a:extLst>
              </a:tr>
              <a:tr h="103313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NONE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buNone/>
                      </a:pPr>
                      <a:r>
                        <a:rPr lang="en-GB" sz="1200" dirty="0">
                          <a:effectLst/>
                        </a:rPr>
                        <a:t>For this assessment, you are not allowed to use any type of Generative AI support. This includes research support, structure support, writing/proofreading support and creative support.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3856" marR="23856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>
                          <a:effectLst/>
                        </a:rPr>
                        <a:t>Yes ☐</a:t>
                      </a:r>
                    </a:p>
                    <a:p>
                      <a:pPr>
                        <a:buNone/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>
                        <a:buNone/>
                      </a:pPr>
                      <a:r>
                        <a:rPr lang="en-GB" sz="1200" dirty="0">
                          <a:effectLst/>
                        </a:rPr>
                        <a:t>No  ☐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400" dirty="0">
                          <a:effectLst/>
                        </a:rPr>
                        <a:t> </a:t>
                      </a:r>
                      <a:endParaRPr lang="en-GB" sz="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4538" marR="24538" marT="0" marB="0"/>
                </a:tc>
                <a:extLst>
                  <a:ext uri="{0D108BD9-81ED-4DB2-BD59-A6C34878D82A}">
                    <a16:rowId xmlns:a16="http://schemas.microsoft.com/office/drawing/2014/main" val="529227045"/>
                  </a:ext>
                </a:extLst>
              </a:tr>
            </a:tbl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F2AFF48-E66C-64EA-E2CC-50A1FCACC68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AI USE </a:t>
            </a:r>
          </a:p>
        </p:txBody>
      </p:sp>
    </p:spTree>
    <p:extLst>
      <p:ext uri="{BB962C8B-B14F-4D97-AF65-F5344CB8AC3E}">
        <p14:creationId xmlns:p14="http://schemas.microsoft.com/office/powerpoint/2010/main" val="469534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5F935-8BDD-06BC-CC57-5667EFEDF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E7E0E-0117-9483-48D9-48C1E448E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hlinkClick r:id="rId2"/>
              </a:rPr>
              <a:t>Cydnabod defnydd ar AI</a:t>
            </a:r>
          </a:p>
          <a:p>
            <a:r>
              <a:rPr lang="en-GB" dirty="0">
                <a:hlinkClick r:id="rId3"/>
              </a:rPr>
              <a:t>AI Acknowledgement Guidance » Hub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769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2B521-36DF-E23F-361E-D5B367655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Ystyriaeth</a:t>
            </a:r>
            <a:r>
              <a:rPr lang="en-GB" b="1" dirty="0"/>
              <a:t> </a:t>
            </a:r>
            <a:r>
              <a:rPr lang="en-GB" b="1" dirty="0" err="1"/>
              <a:t>Adborth</a:t>
            </a:r>
            <a:r>
              <a:rPr lang="en-GB" b="1" dirty="0"/>
              <a:t> </a:t>
            </a:r>
            <a:r>
              <a:rPr lang="en-GB" b="1" dirty="0" err="1"/>
              <a:t>Blaenorol</a:t>
            </a:r>
            <a:r>
              <a:rPr lang="en-GB" b="1" dirty="0"/>
              <a:t>/ </a:t>
            </a:r>
            <a:r>
              <a:rPr lang="en-GB" dirty="0">
                <a:solidFill>
                  <a:schemeClr val="accent1"/>
                </a:solidFill>
              </a:rPr>
              <a:t>Previous Feedback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1535F-86BD-8364-B1D1-7FAC5A9C6A0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blaenorol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poster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ECCP7003.
</a:t>
            </a:r>
            <a:r>
              <a:rPr lang="en-GB" dirty="0" err="1"/>
              <a:t>Amlinellwch</a:t>
            </a:r>
            <a:r>
              <a:rPr lang="en-GB" dirty="0"/>
              <a:t> yr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weithiodd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wahanol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7704CF-5BD2-FE9B-39CA-4E3B826A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Consider individually your previous feedback on your poster for ECCP7003.</a:t>
            </a:r>
          </a:p>
          <a:p>
            <a:r>
              <a:rPr lang="en-GB" dirty="0">
                <a:solidFill>
                  <a:schemeClr val="accent1"/>
                </a:solidFill>
              </a:rPr>
              <a:t>Outline what worked but also how you may do anything differently </a:t>
            </a:r>
          </a:p>
        </p:txBody>
      </p:sp>
    </p:spTree>
    <p:extLst>
      <p:ext uri="{BB962C8B-B14F-4D97-AF65-F5344CB8AC3E}">
        <p14:creationId xmlns:p14="http://schemas.microsoft.com/office/powerpoint/2010/main" val="1168548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864E5-92DD-6CBF-119A-A9DC30D683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Poster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fydd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academic research poster will be:</a:t>
            </a:r>
            <a:b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24287-4577-19D0-B0F1-3ADA778D4C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Clir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chryno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: y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rheol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gyffredinol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cadw'r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cyfrif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lleiafswm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osgoi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gorfodi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gwylwyr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gormod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Strwythuredig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lywio'ch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is-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arwyddion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clir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haws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F4ED74-AC0E-76DE-DBF7-C9C076E914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430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Clear and concise: the rule of thumb is to keep the word count to a minimum to avoid requiring viewers to do too much reading.</a:t>
            </a:r>
          </a:p>
          <a:p>
            <a:pPr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430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Structured: providing an obvious way to navigate your poster through the use of clearly signalled subheadings will make it easier to engage with the content.</a:t>
            </a:r>
          </a:p>
          <a:p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D05A10A-AEF3-B7EA-088A-D8AD5D9FB2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49711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726"/>
    </mc:Choice>
    <mc:Fallback xmlns="">
      <p:transition spd="slow" advTm="46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0048B-FA45-3CA0-B1FD-5F2CDB3274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good academic research poster will be </a:t>
            </a: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9A3C0-1D00-B99F-5E14-AE616297E9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megis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cynrychioliadau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graffigol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ddata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ddelweddau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cyd-fynd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Gall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delwedd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briodol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gyfleu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hygyrch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poster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rhywfaint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cyswllt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logos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CBEFFC-279E-EDE1-F3BB-E9573CDBC2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280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Visual: a poster will usually include some visual elements such as graphical representations of data or accompanying relevant images. An appropriate image can help you to convey a lot of information in a more accessible way. </a:t>
            </a:r>
          </a:p>
          <a:p>
            <a:pPr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2800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Professional: a research poster will usually include some specific information including your name, institution, contact details and the logos of any organisations that may be /have been involved in the research.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698C3DA-B0A8-61D9-CB51-A22C236CED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415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175"/>
    </mc:Choice>
    <mc:Fallback xmlns="">
      <p:transition spd="slow" advTm="72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A9BCF-C4CD-A654-6A2E-9B878A1E8E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Posters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495D9-E976-57E0-485B-B592C401A6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65E77A-61B6-3F05-6D4C-231C6D522A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1.png (816×1344)</a:t>
            </a:r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Conference poster.pdf</a:t>
            </a:r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https://www.kcl.ac.uk/ecs/assets/rethinking-impact/valuing-youth-work-seven-evidence-based-messages-for-decision-ma kers.pdf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419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36DE1-0EB9-A9B5-53D5-81CE58ECE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Useful resources 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to help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AA8F7-642D-61A3-1FC7-07BA651A87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5"/>
              </a:rPr>
              <a:t>How to plan and present a research poster | </a:t>
            </a:r>
            <a:r>
              <a:rPr lang="en-GB" dirty="0" err="1">
                <a:hlinkClick r:id="rId5"/>
              </a:rPr>
              <a:t>StudySkills@Sheffield</a:t>
            </a:r>
            <a:r>
              <a:rPr lang="en-GB" dirty="0">
                <a:hlinkClick r:id="rId5"/>
              </a:rPr>
              <a:t> | The University of Sheffield</a:t>
            </a:r>
            <a:endParaRPr lang="en-GB" dirty="0">
              <a:hlinkClick r:id="rId6"/>
            </a:endParaRPr>
          </a:p>
          <a:p>
            <a:r>
              <a:rPr lang="en-GB" dirty="0">
                <a:hlinkClick r:id="rId6"/>
              </a:rPr>
              <a:t>Click on the hotspots to find out more - Interactive Research Poster</a:t>
            </a:r>
            <a:endParaRPr lang="en-GB" dirty="0"/>
          </a:p>
          <a:p>
            <a:endParaRPr lang="en-GB" dirty="0"/>
          </a:p>
          <a:p>
            <a:r>
              <a:rPr lang="en-GB" dirty="0"/>
              <a:t>Size </a:t>
            </a:r>
            <a:r>
              <a:rPr lang="en-GB" b="1" dirty="0"/>
              <a:t>A2/3 : Adobe Express / Canva for a Digital poster , that you can also print. </a:t>
            </a:r>
          </a:p>
          <a:p>
            <a:pPr lvl="1"/>
            <a:r>
              <a:rPr lang="en-GB" dirty="0">
                <a:hlinkClick r:id="rId7"/>
              </a:rPr>
              <a:t>canva.com/?</a:t>
            </a:r>
            <a:r>
              <a:rPr lang="en-GB" dirty="0" err="1">
                <a:hlinkClick r:id="rId7"/>
              </a:rPr>
              <a:t>msockid</a:t>
            </a:r>
            <a:r>
              <a:rPr lang="en-GB" dirty="0">
                <a:hlinkClick r:id="rId7"/>
              </a:rPr>
              <a:t>=2079a2ce456a6267092bb6bd448a6302</a:t>
            </a:r>
            <a:endParaRPr lang="en-GB" dirty="0"/>
          </a:p>
          <a:p>
            <a:pPr lvl="1"/>
            <a:r>
              <a:rPr lang="en-GB" dirty="0">
                <a:hlinkClick r:id="rId8"/>
              </a:rPr>
              <a:t>Free Online Photo &amp; Design Tool | Adobe Express UK</a:t>
            </a:r>
            <a:endParaRPr lang="en-GB" b="1" dirty="0"/>
          </a:p>
          <a:p>
            <a:r>
              <a:rPr lang="en-GB" b="1" dirty="0"/>
              <a:t>SEE CANVA presentation.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89469BA-F5EB-BC4D-61E0-15335AF47F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7386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16"/>
    </mc:Choice>
    <mc:Fallback xmlns="">
      <p:transition spd="slow" advTm="185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D2500-8003-9015-18BC-AE7D505BF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683013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Questions?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F400A-FBE8-D336-3642-FE63172D87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2550" y="1825625"/>
            <a:ext cx="4233250" cy="3809862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Cysylltwch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n.welton@uwtsd.ac.uk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4C2DDA-D6FD-80E2-1050-E6A53EBA35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978429"/>
            <a:ext cx="4305677" cy="3657058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get in touch </a:t>
            </a: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A.Murphy@uwtsd.ac.uk</a:t>
            </a:r>
          </a:p>
          <a:p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n.welton@uwtsd.ac.uk</a:t>
            </a:r>
          </a:p>
        </p:txBody>
      </p:sp>
    </p:spTree>
    <p:extLst>
      <p:ext uri="{BB962C8B-B14F-4D97-AF65-F5344CB8AC3E}">
        <p14:creationId xmlns:p14="http://schemas.microsoft.com/office/powerpoint/2010/main" val="4181177512"/>
      </p:ext>
    </p:extLst>
  </p:cSld>
  <p:clrMapOvr>
    <a:masterClrMapping/>
  </p:clrMapOvr>
</p:sld>
</file>

<file path=ppt/theme/theme1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2363</TotalTime>
  <Words>1050</Words>
  <Application>Microsoft Office PowerPoint</Application>
  <PresentationFormat>On-screen Show (4:3)</PresentationFormat>
  <Paragraphs>105</Paragraphs>
  <Slides>11</Slides>
  <Notes>3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Accessible 2</vt:lpstr>
      <vt:lpstr>Cyflwyniad Poster o'ch Astudiaeth Beilot Poster Presentation of your Pilot Study </vt:lpstr>
      <vt:lpstr>Asesiad / Assessment 1</vt:lpstr>
      <vt:lpstr>Poster Academaidd /Academic Poster </vt:lpstr>
      <vt:lpstr>PowerPoint Presentation</vt:lpstr>
      <vt:lpstr>AI </vt:lpstr>
      <vt:lpstr>Ystyriaeth Adborth Blaenorol/ Previous Feedback Consideration</vt:lpstr>
      <vt:lpstr>Poster ymchwil academaidd da fydd / A good academic research poster will be: </vt:lpstr>
      <vt:lpstr>A good academic research poster will be Cont:</vt:lpstr>
      <vt:lpstr>Example of Posters </vt:lpstr>
      <vt:lpstr>Adnoddau/Canllawiau defnyddiol i helpu/ Useful resources Guidelines to help </vt:lpstr>
      <vt:lpstr>Cwestiynau? Questions?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49</cp:revision>
  <dcterms:created xsi:type="dcterms:W3CDTF">2021-03-10T12:10:47Z</dcterms:created>
  <dcterms:modified xsi:type="dcterms:W3CDTF">2026-02-05T14:19:24Z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