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25"/>
  </p:notesMasterIdLst>
  <p:handoutMasterIdLst>
    <p:handoutMasterId r:id="rId26"/>
  </p:handoutMasterIdLst>
  <p:sldIdLst>
    <p:sldId id="301" r:id="rId5"/>
    <p:sldId id="270" r:id="rId6"/>
    <p:sldId id="271" r:id="rId7"/>
    <p:sldId id="317" r:id="rId8"/>
    <p:sldId id="273" r:id="rId9"/>
    <p:sldId id="274" r:id="rId10"/>
    <p:sldId id="272" r:id="rId11"/>
    <p:sldId id="277" r:id="rId12"/>
    <p:sldId id="278" r:id="rId13"/>
    <p:sldId id="280" r:id="rId14"/>
    <p:sldId id="281" r:id="rId15"/>
    <p:sldId id="313" r:id="rId16"/>
    <p:sldId id="282" r:id="rId17"/>
    <p:sldId id="314" r:id="rId18"/>
    <p:sldId id="316" r:id="rId19"/>
    <p:sldId id="266" r:id="rId20"/>
    <p:sldId id="315" r:id="rId21"/>
    <p:sldId id="310" r:id="rId22"/>
    <p:sldId id="309" r:id="rId23"/>
    <p:sldId id="311" r:id="rId24"/>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598D"/>
    <a:srgbClr val="646C92"/>
    <a:srgbClr val="5A6B76"/>
    <a:srgbClr val="5A6E6E"/>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5FE66C-4583-4037-9D78-532668188B9C}" v="2" dt="2026-03-22T13:39:58.2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9" autoAdjust="0"/>
    <p:restoredTop sz="95934"/>
  </p:normalViewPr>
  <p:slideViewPr>
    <p:cSldViewPr snapToGrid="0">
      <p:cViewPr varScale="1">
        <p:scale>
          <a:sx n="59" d="100"/>
          <a:sy n="59" d="100"/>
        </p:scale>
        <p:origin x="964" y="52"/>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6.xml.rels><?xml version="1.0" encoding="UTF-8" standalone="yes"?>
<Relationships xmlns="http://schemas.openxmlformats.org/package/2006/relationships"><Relationship Id="rId8" Type="http://schemas.openxmlformats.org/officeDocument/2006/relationships/image" Target="../media/image2.svg"/><Relationship Id="rId13" Type="http://schemas.openxmlformats.org/officeDocument/2006/relationships/image" Target="../media/image23.png"/><Relationship Id="rId3" Type="http://schemas.openxmlformats.org/officeDocument/2006/relationships/image" Target="../media/image15.png"/><Relationship Id="rId7" Type="http://schemas.openxmlformats.org/officeDocument/2006/relationships/image" Target="../media/image1.png"/><Relationship Id="rId12" Type="http://schemas.openxmlformats.org/officeDocument/2006/relationships/image" Target="../media/image22.svg"/><Relationship Id="rId2" Type="http://schemas.openxmlformats.org/officeDocument/2006/relationships/image" Target="../media/image14.svg"/><Relationship Id="rId16" Type="http://schemas.openxmlformats.org/officeDocument/2006/relationships/image" Target="../media/image26.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1.png"/><Relationship Id="rId5" Type="http://schemas.openxmlformats.org/officeDocument/2006/relationships/image" Target="../media/image17.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6.svg"/><Relationship Id="rId9" Type="http://schemas.openxmlformats.org/officeDocument/2006/relationships/image" Target="../media/image19.png"/><Relationship Id="rId14" Type="http://schemas.openxmlformats.org/officeDocument/2006/relationships/image" Target="../media/image24.svg"/></Relationships>
</file>

<file path=ppt/diagrams/_rels/data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svg"/><Relationship Id="rId13" Type="http://schemas.openxmlformats.org/officeDocument/2006/relationships/image" Target="../media/image23.png"/><Relationship Id="rId3" Type="http://schemas.openxmlformats.org/officeDocument/2006/relationships/image" Target="../media/image15.png"/><Relationship Id="rId7" Type="http://schemas.openxmlformats.org/officeDocument/2006/relationships/image" Target="../media/image1.png"/><Relationship Id="rId12" Type="http://schemas.openxmlformats.org/officeDocument/2006/relationships/image" Target="../media/image22.svg"/><Relationship Id="rId2" Type="http://schemas.openxmlformats.org/officeDocument/2006/relationships/image" Target="../media/image14.svg"/><Relationship Id="rId16" Type="http://schemas.openxmlformats.org/officeDocument/2006/relationships/image" Target="../media/image26.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1.png"/><Relationship Id="rId5" Type="http://schemas.openxmlformats.org/officeDocument/2006/relationships/image" Target="../media/image17.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6.svg"/><Relationship Id="rId9" Type="http://schemas.openxmlformats.org/officeDocument/2006/relationships/image" Target="../media/image19.png"/><Relationship Id="rId14" Type="http://schemas.openxmlformats.org/officeDocument/2006/relationships/image" Target="../media/image24.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89EBD6-D3E2-410A-9FEC-8C6B04F36A4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AA67602-E919-47FE-A2B3-0D4281FB3EF3}">
      <dgm:prSet/>
      <dgm:spPr/>
      <dgm:t>
        <a:bodyPr/>
        <a:lstStyle/>
        <a:p>
          <a:r>
            <a:rPr lang="en-GB" dirty="0"/>
            <a:t>Student will  set out layout for self reflection essay 1,500 words</a:t>
          </a:r>
          <a:endParaRPr lang="en-US" dirty="0"/>
        </a:p>
      </dgm:t>
    </dgm:pt>
    <dgm:pt modelId="{560C78A2-3A31-4296-9287-FD23FF935FBE}" type="parTrans" cxnId="{2FC6EFF5-1C4D-46E7-AC0E-A31753E820F6}">
      <dgm:prSet/>
      <dgm:spPr/>
      <dgm:t>
        <a:bodyPr/>
        <a:lstStyle/>
        <a:p>
          <a:endParaRPr lang="en-US"/>
        </a:p>
      </dgm:t>
    </dgm:pt>
    <dgm:pt modelId="{7568E919-DAF8-4C9A-99F1-F4B15C622378}" type="sibTrans" cxnId="{2FC6EFF5-1C4D-46E7-AC0E-A31753E820F6}">
      <dgm:prSet/>
      <dgm:spPr/>
      <dgm:t>
        <a:bodyPr/>
        <a:lstStyle/>
        <a:p>
          <a:endParaRPr lang="en-US"/>
        </a:p>
      </dgm:t>
    </dgm:pt>
    <dgm:pt modelId="{196EE1FB-2C0B-4C43-9BD3-BF8B32267589}">
      <dgm:prSet/>
      <dgm:spPr>
        <a:solidFill>
          <a:schemeClr val="bg1"/>
        </a:solidFill>
      </dgm:spPr>
      <dgm:t>
        <a:bodyPr/>
        <a:lstStyle/>
        <a:p>
          <a:r>
            <a:rPr lang="en-GB" dirty="0"/>
            <a:t>Assignment due date for self reflection essay is </a:t>
          </a:r>
          <a:r>
            <a:rPr lang="en-GB" b="1" dirty="0"/>
            <a:t>Friday 24</a:t>
          </a:r>
          <a:r>
            <a:rPr lang="en-GB" b="1" baseline="30000" dirty="0"/>
            <a:t>th</a:t>
          </a:r>
          <a:r>
            <a:rPr lang="en-GB" b="1" dirty="0"/>
            <a:t> April 2026 23:55 hrs</a:t>
          </a:r>
          <a:endParaRPr lang="en-US" b="1" dirty="0"/>
        </a:p>
      </dgm:t>
    </dgm:pt>
    <dgm:pt modelId="{8B2187A6-D6F0-483A-99C2-CD10F73CF1D1}" type="parTrans" cxnId="{6E20B2AF-3593-4606-97AA-C236B86AFE06}">
      <dgm:prSet/>
      <dgm:spPr/>
      <dgm:t>
        <a:bodyPr/>
        <a:lstStyle/>
        <a:p>
          <a:endParaRPr lang="en-US"/>
        </a:p>
      </dgm:t>
    </dgm:pt>
    <dgm:pt modelId="{FCC0CB0A-7EF0-4158-8819-3125C0FE176B}" type="sibTrans" cxnId="{6E20B2AF-3593-4606-97AA-C236B86AFE06}">
      <dgm:prSet/>
      <dgm:spPr/>
      <dgm:t>
        <a:bodyPr/>
        <a:lstStyle/>
        <a:p>
          <a:endParaRPr lang="en-US"/>
        </a:p>
      </dgm:t>
    </dgm:pt>
    <dgm:pt modelId="{97E7D54D-C078-489E-BE10-8017A1C4A306}" type="pres">
      <dgm:prSet presAssocID="{CF89EBD6-D3E2-410A-9FEC-8C6B04F36A47}" presName="root" presStyleCnt="0">
        <dgm:presLayoutVars>
          <dgm:dir/>
          <dgm:resizeHandles val="exact"/>
        </dgm:presLayoutVars>
      </dgm:prSet>
      <dgm:spPr/>
    </dgm:pt>
    <dgm:pt modelId="{5443805E-2BF8-4F51-8C27-552ACF409D75}" type="pres">
      <dgm:prSet presAssocID="{FAA67602-E919-47FE-A2B3-0D4281FB3EF3}" presName="compNode" presStyleCnt="0"/>
      <dgm:spPr/>
    </dgm:pt>
    <dgm:pt modelId="{1226596B-406F-4F11-B423-602C4BDB02B1}" type="pres">
      <dgm:prSet presAssocID="{FAA67602-E919-47FE-A2B3-0D4281FB3EF3}" presName="bgRect" presStyleLbl="bgShp" presStyleIdx="0" presStyleCnt="2"/>
      <dgm:spPr>
        <a:solidFill>
          <a:schemeClr val="bg1"/>
        </a:solidFill>
      </dgm:spPr>
    </dgm:pt>
    <dgm:pt modelId="{8875B006-FC88-42A1-8B1F-8C39B1E2752D}" type="pres">
      <dgm:prSet presAssocID="{FAA67602-E919-47FE-A2B3-0D4281FB3EF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E5C64FEE-800C-4951-A939-8CA6F69A7376}" type="pres">
      <dgm:prSet presAssocID="{FAA67602-E919-47FE-A2B3-0D4281FB3EF3}" presName="spaceRect" presStyleCnt="0"/>
      <dgm:spPr/>
    </dgm:pt>
    <dgm:pt modelId="{FEE168BB-F507-44DD-8F04-4BCE677C39FF}" type="pres">
      <dgm:prSet presAssocID="{FAA67602-E919-47FE-A2B3-0D4281FB3EF3}" presName="parTx" presStyleLbl="revTx" presStyleIdx="0" presStyleCnt="2">
        <dgm:presLayoutVars>
          <dgm:chMax val="0"/>
          <dgm:chPref val="0"/>
        </dgm:presLayoutVars>
      </dgm:prSet>
      <dgm:spPr/>
    </dgm:pt>
    <dgm:pt modelId="{7E127142-6768-4B86-83ED-C324DF04A4EB}" type="pres">
      <dgm:prSet presAssocID="{7568E919-DAF8-4C9A-99F1-F4B15C622378}" presName="sibTrans" presStyleCnt="0"/>
      <dgm:spPr/>
    </dgm:pt>
    <dgm:pt modelId="{7CCFE6EE-A7A3-4FE7-BCAB-C70CB3D87427}" type="pres">
      <dgm:prSet presAssocID="{196EE1FB-2C0B-4C43-9BD3-BF8B32267589}" presName="compNode" presStyleCnt="0"/>
      <dgm:spPr/>
    </dgm:pt>
    <dgm:pt modelId="{B633A503-AA63-4AC1-9C62-0BA98380B745}" type="pres">
      <dgm:prSet presAssocID="{196EE1FB-2C0B-4C43-9BD3-BF8B32267589}" presName="bgRect" presStyleLbl="bgShp" presStyleIdx="1" presStyleCnt="2" custLinFactNeighborX="-2451" custLinFactNeighborY="-1796"/>
      <dgm:spPr>
        <a:solidFill>
          <a:schemeClr val="bg1"/>
        </a:solidFill>
      </dgm:spPr>
    </dgm:pt>
    <dgm:pt modelId="{140A1B2C-1F84-4F7B-A181-087E8D2826C3}" type="pres">
      <dgm:prSet presAssocID="{196EE1FB-2C0B-4C43-9BD3-BF8B3226758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70504F91-C7BB-400C-BC64-AD5E69405BD6}" type="pres">
      <dgm:prSet presAssocID="{196EE1FB-2C0B-4C43-9BD3-BF8B32267589}" presName="spaceRect" presStyleCnt="0"/>
      <dgm:spPr/>
    </dgm:pt>
    <dgm:pt modelId="{293754C9-E7C2-43A3-BDC5-8D165CC95185}" type="pres">
      <dgm:prSet presAssocID="{196EE1FB-2C0B-4C43-9BD3-BF8B32267589}" presName="parTx" presStyleLbl="revTx" presStyleIdx="1" presStyleCnt="2">
        <dgm:presLayoutVars>
          <dgm:chMax val="0"/>
          <dgm:chPref val="0"/>
        </dgm:presLayoutVars>
      </dgm:prSet>
      <dgm:spPr/>
    </dgm:pt>
  </dgm:ptLst>
  <dgm:cxnLst>
    <dgm:cxn modelId="{3AAB594C-E4B9-4FEA-A358-963D8BB6774A}" type="presOf" srcId="{FAA67602-E919-47FE-A2B3-0D4281FB3EF3}" destId="{FEE168BB-F507-44DD-8F04-4BCE677C39FF}" srcOrd="0" destOrd="0" presId="urn:microsoft.com/office/officeart/2018/2/layout/IconVerticalSolidList"/>
    <dgm:cxn modelId="{75733F8A-763D-4E50-878E-6C2E53006B8D}" type="presOf" srcId="{CF89EBD6-D3E2-410A-9FEC-8C6B04F36A47}" destId="{97E7D54D-C078-489E-BE10-8017A1C4A306}" srcOrd="0" destOrd="0" presId="urn:microsoft.com/office/officeart/2018/2/layout/IconVerticalSolidList"/>
    <dgm:cxn modelId="{E971989A-4A6C-45ED-8C2C-78A336819E15}" type="presOf" srcId="{196EE1FB-2C0B-4C43-9BD3-BF8B32267589}" destId="{293754C9-E7C2-43A3-BDC5-8D165CC95185}" srcOrd="0" destOrd="0" presId="urn:microsoft.com/office/officeart/2018/2/layout/IconVerticalSolidList"/>
    <dgm:cxn modelId="{6E20B2AF-3593-4606-97AA-C236B86AFE06}" srcId="{CF89EBD6-D3E2-410A-9FEC-8C6B04F36A47}" destId="{196EE1FB-2C0B-4C43-9BD3-BF8B32267589}" srcOrd="1" destOrd="0" parTransId="{8B2187A6-D6F0-483A-99C2-CD10F73CF1D1}" sibTransId="{FCC0CB0A-7EF0-4158-8819-3125C0FE176B}"/>
    <dgm:cxn modelId="{2FC6EFF5-1C4D-46E7-AC0E-A31753E820F6}" srcId="{CF89EBD6-D3E2-410A-9FEC-8C6B04F36A47}" destId="{FAA67602-E919-47FE-A2B3-0D4281FB3EF3}" srcOrd="0" destOrd="0" parTransId="{560C78A2-3A31-4296-9287-FD23FF935FBE}" sibTransId="{7568E919-DAF8-4C9A-99F1-F4B15C622378}"/>
    <dgm:cxn modelId="{D595D64B-C6D9-4B00-8106-E12960727A3E}" type="presParOf" srcId="{97E7D54D-C078-489E-BE10-8017A1C4A306}" destId="{5443805E-2BF8-4F51-8C27-552ACF409D75}" srcOrd="0" destOrd="0" presId="urn:microsoft.com/office/officeart/2018/2/layout/IconVerticalSolidList"/>
    <dgm:cxn modelId="{9D4352B4-4C82-49F8-A703-1E197DE84607}" type="presParOf" srcId="{5443805E-2BF8-4F51-8C27-552ACF409D75}" destId="{1226596B-406F-4F11-B423-602C4BDB02B1}" srcOrd="0" destOrd="0" presId="urn:microsoft.com/office/officeart/2018/2/layout/IconVerticalSolidList"/>
    <dgm:cxn modelId="{FE5AC488-AD73-43B5-9319-323796649B2A}" type="presParOf" srcId="{5443805E-2BF8-4F51-8C27-552ACF409D75}" destId="{8875B006-FC88-42A1-8B1F-8C39B1E2752D}" srcOrd="1" destOrd="0" presId="urn:microsoft.com/office/officeart/2018/2/layout/IconVerticalSolidList"/>
    <dgm:cxn modelId="{2DEFF539-F5C7-49DA-A23A-AC696373FD08}" type="presParOf" srcId="{5443805E-2BF8-4F51-8C27-552ACF409D75}" destId="{E5C64FEE-800C-4951-A939-8CA6F69A7376}" srcOrd="2" destOrd="0" presId="urn:microsoft.com/office/officeart/2018/2/layout/IconVerticalSolidList"/>
    <dgm:cxn modelId="{869D27B2-B0D1-4081-8327-C5AED5A1FDAE}" type="presParOf" srcId="{5443805E-2BF8-4F51-8C27-552ACF409D75}" destId="{FEE168BB-F507-44DD-8F04-4BCE677C39FF}" srcOrd="3" destOrd="0" presId="urn:microsoft.com/office/officeart/2018/2/layout/IconVerticalSolidList"/>
    <dgm:cxn modelId="{414E6A01-F036-4D06-A655-A13CADABC81C}" type="presParOf" srcId="{97E7D54D-C078-489E-BE10-8017A1C4A306}" destId="{7E127142-6768-4B86-83ED-C324DF04A4EB}" srcOrd="1" destOrd="0" presId="urn:microsoft.com/office/officeart/2018/2/layout/IconVerticalSolidList"/>
    <dgm:cxn modelId="{9A65C5BD-F435-4D42-BD59-FB19361A0BB1}" type="presParOf" srcId="{97E7D54D-C078-489E-BE10-8017A1C4A306}" destId="{7CCFE6EE-A7A3-4FE7-BCAB-C70CB3D87427}" srcOrd="2" destOrd="0" presId="urn:microsoft.com/office/officeart/2018/2/layout/IconVerticalSolidList"/>
    <dgm:cxn modelId="{BDFCC093-4689-4DAA-9306-2C7F26E50307}" type="presParOf" srcId="{7CCFE6EE-A7A3-4FE7-BCAB-C70CB3D87427}" destId="{B633A503-AA63-4AC1-9C62-0BA98380B745}" srcOrd="0" destOrd="0" presId="urn:microsoft.com/office/officeart/2018/2/layout/IconVerticalSolidList"/>
    <dgm:cxn modelId="{6DF0D683-1401-4D00-B800-792528FA2C39}" type="presParOf" srcId="{7CCFE6EE-A7A3-4FE7-BCAB-C70CB3D87427}" destId="{140A1B2C-1F84-4F7B-A181-087E8D2826C3}" srcOrd="1" destOrd="0" presId="urn:microsoft.com/office/officeart/2018/2/layout/IconVerticalSolidList"/>
    <dgm:cxn modelId="{8396889C-A994-43D8-A28F-E82BC1E34020}" type="presParOf" srcId="{7CCFE6EE-A7A3-4FE7-BCAB-C70CB3D87427}" destId="{70504F91-C7BB-400C-BC64-AD5E69405BD6}" srcOrd="2" destOrd="0" presId="urn:microsoft.com/office/officeart/2018/2/layout/IconVerticalSolidList"/>
    <dgm:cxn modelId="{C37671A5-D5C4-46A8-B112-7463D58417C5}" type="presParOf" srcId="{7CCFE6EE-A7A3-4FE7-BCAB-C70CB3D87427}" destId="{293754C9-E7C2-43A3-BDC5-8D165CC951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40578E-73A8-4918-B6DA-22D1E4BE1E7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A06CCAB-BD8C-403A-8C8A-8E25ABA73AE6}">
      <dgm:prSet/>
      <dgm:spPr/>
      <dgm:t>
        <a:bodyPr/>
        <a:lstStyle/>
        <a:p>
          <a:r>
            <a:rPr lang="en-GB" dirty="0"/>
            <a:t>This reflective essay explores my experience of using Person-Centred counselling skills during a simulated health care role play. This self –reflective essay is structured around the Gibbs (1988) reflective cycle to demonstrate my feelings, an evaluation, analysis, conclusion and action plan of my…….</a:t>
          </a:r>
          <a:endParaRPr lang="en-US" dirty="0"/>
        </a:p>
      </dgm:t>
    </dgm:pt>
    <dgm:pt modelId="{BA32B805-25DB-4E46-A969-9484AD2BA75C}" type="parTrans" cxnId="{09A93E43-7283-4249-9CD4-4EDBCBB3DCBA}">
      <dgm:prSet/>
      <dgm:spPr/>
      <dgm:t>
        <a:bodyPr/>
        <a:lstStyle/>
        <a:p>
          <a:endParaRPr lang="en-US"/>
        </a:p>
      </dgm:t>
    </dgm:pt>
    <dgm:pt modelId="{8B79307B-68DF-432F-93FF-233DD63A3E59}" type="sibTrans" cxnId="{09A93E43-7283-4249-9CD4-4EDBCBB3DCBA}">
      <dgm:prSet/>
      <dgm:spPr/>
      <dgm:t>
        <a:bodyPr/>
        <a:lstStyle/>
        <a:p>
          <a:endParaRPr lang="en-US"/>
        </a:p>
      </dgm:t>
    </dgm:pt>
    <dgm:pt modelId="{1252EE5E-CA82-4084-94D4-BE38DD42C0D0}">
      <dgm:prSet custT="1"/>
      <dgm:spPr/>
      <dgm:t>
        <a:bodyPr/>
        <a:lstStyle/>
        <a:p>
          <a:r>
            <a:rPr lang="en-GB" sz="2400" dirty="0"/>
            <a:t>Include a statement and citation of the importance of using self-reflection </a:t>
          </a:r>
          <a:endParaRPr lang="en-US" sz="2400" dirty="0"/>
        </a:p>
      </dgm:t>
    </dgm:pt>
    <dgm:pt modelId="{92D6D3E1-6821-414B-A3DD-F2A5E96F8A9C}" type="parTrans" cxnId="{24C949E7-2543-4811-BEB6-9F047C0A8FAC}">
      <dgm:prSet/>
      <dgm:spPr/>
      <dgm:t>
        <a:bodyPr/>
        <a:lstStyle/>
        <a:p>
          <a:endParaRPr lang="en-US"/>
        </a:p>
      </dgm:t>
    </dgm:pt>
    <dgm:pt modelId="{C4F9EEB2-7D86-4FA9-A5E5-9E142AB6E0E0}" type="sibTrans" cxnId="{24C949E7-2543-4811-BEB6-9F047C0A8FAC}">
      <dgm:prSet/>
      <dgm:spPr/>
      <dgm:t>
        <a:bodyPr/>
        <a:lstStyle/>
        <a:p>
          <a:endParaRPr lang="en-US"/>
        </a:p>
      </dgm:t>
    </dgm:pt>
    <dgm:pt modelId="{0D9A24DB-CEC6-4C1F-9F43-0EDB5AE8E859}">
      <dgm:prSet custT="1"/>
      <dgm:spPr/>
      <dgm:t>
        <a:bodyPr/>
        <a:lstStyle/>
        <a:p>
          <a:r>
            <a:rPr lang="en-GB" sz="1900" i="1" dirty="0"/>
            <a:t> </a:t>
          </a:r>
          <a:r>
            <a:rPr lang="en-GB" sz="2400" i="1" dirty="0"/>
            <a:t>Example:-  (could include – enhance self-awareness, improve interpersonal effectiveness and ability to apply counselling skills more effectively )</a:t>
          </a:r>
          <a:endParaRPr lang="en-US" sz="2400" dirty="0"/>
        </a:p>
      </dgm:t>
    </dgm:pt>
    <dgm:pt modelId="{C2A1029A-B5D5-4211-B7FC-E2AF745B35DD}" type="parTrans" cxnId="{D8CACD8D-569E-4776-AB1E-8FCE438CCF66}">
      <dgm:prSet/>
      <dgm:spPr/>
      <dgm:t>
        <a:bodyPr/>
        <a:lstStyle/>
        <a:p>
          <a:endParaRPr lang="en-US"/>
        </a:p>
      </dgm:t>
    </dgm:pt>
    <dgm:pt modelId="{C5F444C9-5F11-4677-9917-3F344F00DA62}" type="sibTrans" cxnId="{D8CACD8D-569E-4776-AB1E-8FCE438CCF66}">
      <dgm:prSet/>
      <dgm:spPr/>
      <dgm:t>
        <a:bodyPr/>
        <a:lstStyle/>
        <a:p>
          <a:endParaRPr lang="en-US"/>
        </a:p>
      </dgm:t>
    </dgm:pt>
    <dgm:pt modelId="{94577479-4341-446C-82C6-3C30AF3434C4}" type="pres">
      <dgm:prSet presAssocID="{0340578E-73A8-4918-B6DA-22D1E4BE1E7C}" presName="linear" presStyleCnt="0">
        <dgm:presLayoutVars>
          <dgm:animLvl val="lvl"/>
          <dgm:resizeHandles val="exact"/>
        </dgm:presLayoutVars>
      </dgm:prSet>
      <dgm:spPr/>
    </dgm:pt>
    <dgm:pt modelId="{A78B5E11-81E1-4F5B-B356-B0D29FC8457E}" type="pres">
      <dgm:prSet presAssocID="{CA06CCAB-BD8C-403A-8C8A-8E25ABA73AE6}" presName="parentText" presStyleLbl="node1" presStyleIdx="0" presStyleCnt="3">
        <dgm:presLayoutVars>
          <dgm:chMax val="0"/>
          <dgm:bulletEnabled val="1"/>
        </dgm:presLayoutVars>
      </dgm:prSet>
      <dgm:spPr/>
    </dgm:pt>
    <dgm:pt modelId="{43FD8AE0-6252-4E48-9734-BA92DE5F8FAE}" type="pres">
      <dgm:prSet presAssocID="{8B79307B-68DF-432F-93FF-233DD63A3E59}" presName="spacer" presStyleCnt="0"/>
      <dgm:spPr/>
    </dgm:pt>
    <dgm:pt modelId="{9038C2FC-E6E7-44DF-8C0F-ECB0B7EBA7CB}" type="pres">
      <dgm:prSet presAssocID="{1252EE5E-CA82-4084-94D4-BE38DD42C0D0}" presName="parentText" presStyleLbl="node1" presStyleIdx="1" presStyleCnt="3">
        <dgm:presLayoutVars>
          <dgm:chMax val="0"/>
          <dgm:bulletEnabled val="1"/>
        </dgm:presLayoutVars>
      </dgm:prSet>
      <dgm:spPr/>
    </dgm:pt>
    <dgm:pt modelId="{8FDBCC47-E4D6-443A-BC44-1CD4E268C1AA}" type="pres">
      <dgm:prSet presAssocID="{C4F9EEB2-7D86-4FA9-A5E5-9E142AB6E0E0}" presName="spacer" presStyleCnt="0"/>
      <dgm:spPr/>
    </dgm:pt>
    <dgm:pt modelId="{D814DB5C-F6D4-4E64-8DAE-DB65849B437A}" type="pres">
      <dgm:prSet presAssocID="{0D9A24DB-CEC6-4C1F-9F43-0EDB5AE8E859}" presName="parentText" presStyleLbl="node1" presStyleIdx="2" presStyleCnt="3">
        <dgm:presLayoutVars>
          <dgm:chMax val="0"/>
          <dgm:bulletEnabled val="1"/>
        </dgm:presLayoutVars>
      </dgm:prSet>
      <dgm:spPr/>
    </dgm:pt>
  </dgm:ptLst>
  <dgm:cxnLst>
    <dgm:cxn modelId="{70BCBF26-FD38-475D-B058-588DC591569E}" type="presOf" srcId="{CA06CCAB-BD8C-403A-8C8A-8E25ABA73AE6}" destId="{A78B5E11-81E1-4F5B-B356-B0D29FC8457E}" srcOrd="0" destOrd="0" presId="urn:microsoft.com/office/officeart/2005/8/layout/vList2"/>
    <dgm:cxn modelId="{09A93E43-7283-4249-9CD4-4EDBCBB3DCBA}" srcId="{0340578E-73A8-4918-B6DA-22D1E4BE1E7C}" destId="{CA06CCAB-BD8C-403A-8C8A-8E25ABA73AE6}" srcOrd="0" destOrd="0" parTransId="{BA32B805-25DB-4E46-A969-9484AD2BA75C}" sibTransId="{8B79307B-68DF-432F-93FF-233DD63A3E59}"/>
    <dgm:cxn modelId="{7B2F5553-3556-4F39-BB07-D079FE69CCCD}" type="presOf" srcId="{0340578E-73A8-4918-B6DA-22D1E4BE1E7C}" destId="{94577479-4341-446C-82C6-3C30AF3434C4}" srcOrd="0" destOrd="0" presId="urn:microsoft.com/office/officeart/2005/8/layout/vList2"/>
    <dgm:cxn modelId="{D8CACD8D-569E-4776-AB1E-8FCE438CCF66}" srcId="{0340578E-73A8-4918-B6DA-22D1E4BE1E7C}" destId="{0D9A24DB-CEC6-4C1F-9F43-0EDB5AE8E859}" srcOrd="2" destOrd="0" parTransId="{C2A1029A-B5D5-4211-B7FC-E2AF745B35DD}" sibTransId="{C5F444C9-5F11-4677-9917-3F344F00DA62}"/>
    <dgm:cxn modelId="{7CE2D797-CEB6-4954-B771-D3911D11FC91}" type="presOf" srcId="{1252EE5E-CA82-4084-94D4-BE38DD42C0D0}" destId="{9038C2FC-E6E7-44DF-8C0F-ECB0B7EBA7CB}" srcOrd="0" destOrd="0" presId="urn:microsoft.com/office/officeart/2005/8/layout/vList2"/>
    <dgm:cxn modelId="{28AC3BD2-02C3-44C1-89E5-3A14E61C0F34}" type="presOf" srcId="{0D9A24DB-CEC6-4C1F-9F43-0EDB5AE8E859}" destId="{D814DB5C-F6D4-4E64-8DAE-DB65849B437A}" srcOrd="0" destOrd="0" presId="urn:microsoft.com/office/officeart/2005/8/layout/vList2"/>
    <dgm:cxn modelId="{24C949E7-2543-4811-BEB6-9F047C0A8FAC}" srcId="{0340578E-73A8-4918-B6DA-22D1E4BE1E7C}" destId="{1252EE5E-CA82-4084-94D4-BE38DD42C0D0}" srcOrd="1" destOrd="0" parTransId="{92D6D3E1-6821-414B-A3DD-F2A5E96F8A9C}" sibTransId="{C4F9EEB2-7D86-4FA9-A5E5-9E142AB6E0E0}"/>
    <dgm:cxn modelId="{7EAB036B-E245-4C8C-94EE-025E5895B783}" type="presParOf" srcId="{94577479-4341-446C-82C6-3C30AF3434C4}" destId="{A78B5E11-81E1-4F5B-B356-B0D29FC8457E}" srcOrd="0" destOrd="0" presId="urn:microsoft.com/office/officeart/2005/8/layout/vList2"/>
    <dgm:cxn modelId="{7956A707-2556-4868-9DCD-663668442F15}" type="presParOf" srcId="{94577479-4341-446C-82C6-3C30AF3434C4}" destId="{43FD8AE0-6252-4E48-9734-BA92DE5F8FAE}" srcOrd="1" destOrd="0" presId="urn:microsoft.com/office/officeart/2005/8/layout/vList2"/>
    <dgm:cxn modelId="{9652A876-35FF-4A31-8F30-A786EA288B16}" type="presParOf" srcId="{94577479-4341-446C-82C6-3C30AF3434C4}" destId="{9038C2FC-E6E7-44DF-8C0F-ECB0B7EBA7CB}" srcOrd="2" destOrd="0" presId="urn:microsoft.com/office/officeart/2005/8/layout/vList2"/>
    <dgm:cxn modelId="{3007B045-F36B-4D29-A4BD-886191F04CAD}" type="presParOf" srcId="{94577479-4341-446C-82C6-3C30AF3434C4}" destId="{8FDBCC47-E4D6-443A-BC44-1CD4E268C1AA}" srcOrd="3" destOrd="0" presId="urn:microsoft.com/office/officeart/2005/8/layout/vList2"/>
    <dgm:cxn modelId="{2F082050-E246-4AEF-BA68-92DBAC5F2FF4}" type="presParOf" srcId="{94577479-4341-446C-82C6-3C30AF3434C4}" destId="{D814DB5C-F6D4-4E64-8DAE-DB65849B437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2675F3-6FF8-4D87-86FD-E066DF54F6EA}"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E3BED7DD-610B-414A-896D-41A60DF3D86E}">
      <dgm:prSet/>
      <dgm:spPr/>
      <dgm:t>
        <a:bodyPr/>
        <a:lstStyle/>
        <a:p>
          <a:r>
            <a:rPr lang="en-GB" b="1"/>
            <a:t>Briefly describe what you were doing:-</a:t>
          </a:r>
          <a:endParaRPr lang="en-US"/>
        </a:p>
      </dgm:t>
    </dgm:pt>
    <dgm:pt modelId="{FD42D27B-86B4-474E-B789-8E133A77714C}" type="parTrans" cxnId="{45BEF38F-20AF-4761-80B0-9D79B69B3DF4}">
      <dgm:prSet/>
      <dgm:spPr/>
      <dgm:t>
        <a:bodyPr/>
        <a:lstStyle/>
        <a:p>
          <a:endParaRPr lang="en-US"/>
        </a:p>
      </dgm:t>
    </dgm:pt>
    <dgm:pt modelId="{133138DF-1B97-48F0-8399-9EC46888119F}" type="sibTrans" cxnId="{45BEF38F-20AF-4761-80B0-9D79B69B3DF4}">
      <dgm:prSet/>
      <dgm:spPr/>
      <dgm:t>
        <a:bodyPr/>
        <a:lstStyle/>
        <a:p>
          <a:endParaRPr lang="en-US"/>
        </a:p>
      </dgm:t>
    </dgm:pt>
    <dgm:pt modelId="{CAB91081-F91D-4FB9-B83F-88E4B23C4D21}">
      <dgm:prSet/>
      <dgm:spPr/>
      <dgm:t>
        <a:bodyPr/>
        <a:lstStyle/>
        <a:p>
          <a:r>
            <a:rPr lang="en-GB" dirty="0"/>
            <a:t>Example:- (</a:t>
          </a:r>
          <a:r>
            <a:rPr lang="en-GB" i="1" dirty="0"/>
            <a:t>role playing a health care worker  using person-centred counselling skills working with a patient recently diagnosed with diabetes struggling with lifestyle changes in exercise and diet) </a:t>
          </a:r>
          <a:endParaRPr lang="en-US" dirty="0"/>
        </a:p>
      </dgm:t>
    </dgm:pt>
    <dgm:pt modelId="{1B546B8D-80FA-4BAD-B676-7E68F6DE3B99}" type="parTrans" cxnId="{EEB7F9DE-4CFA-4E85-BD5F-5646E4F4BB30}">
      <dgm:prSet/>
      <dgm:spPr/>
      <dgm:t>
        <a:bodyPr/>
        <a:lstStyle/>
        <a:p>
          <a:endParaRPr lang="en-US"/>
        </a:p>
      </dgm:t>
    </dgm:pt>
    <dgm:pt modelId="{04129F2B-0E10-4921-BE11-F071712A7049}" type="sibTrans" cxnId="{EEB7F9DE-4CFA-4E85-BD5F-5646E4F4BB30}">
      <dgm:prSet/>
      <dgm:spPr/>
      <dgm:t>
        <a:bodyPr/>
        <a:lstStyle/>
        <a:p>
          <a:endParaRPr lang="en-US"/>
        </a:p>
      </dgm:t>
    </dgm:pt>
    <dgm:pt modelId="{E87F85AF-8CCE-4B74-9E25-A49BCD6E6F37}" type="pres">
      <dgm:prSet presAssocID="{C22675F3-6FF8-4D87-86FD-E066DF54F6EA}" presName="hierChild1" presStyleCnt="0">
        <dgm:presLayoutVars>
          <dgm:chPref val="1"/>
          <dgm:dir/>
          <dgm:animOne val="branch"/>
          <dgm:animLvl val="lvl"/>
          <dgm:resizeHandles/>
        </dgm:presLayoutVars>
      </dgm:prSet>
      <dgm:spPr/>
    </dgm:pt>
    <dgm:pt modelId="{8856EDCB-09EF-4D44-94AF-E947F93B072C}" type="pres">
      <dgm:prSet presAssocID="{E3BED7DD-610B-414A-896D-41A60DF3D86E}" presName="hierRoot1" presStyleCnt="0"/>
      <dgm:spPr/>
    </dgm:pt>
    <dgm:pt modelId="{74C519F7-B89C-4482-8A2C-2106A25B8C9C}" type="pres">
      <dgm:prSet presAssocID="{E3BED7DD-610B-414A-896D-41A60DF3D86E}" presName="composite" presStyleCnt="0"/>
      <dgm:spPr/>
    </dgm:pt>
    <dgm:pt modelId="{9D94DA47-C261-439B-A578-18A1B633EB9E}" type="pres">
      <dgm:prSet presAssocID="{E3BED7DD-610B-414A-896D-41A60DF3D86E}" presName="background" presStyleLbl="node0" presStyleIdx="0" presStyleCnt="2"/>
      <dgm:spPr/>
    </dgm:pt>
    <dgm:pt modelId="{241DF2EC-6572-4763-8715-1E6778443AB4}" type="pres">
      <dgm:prSet presAssocID="{E3BED7DD-610B-414A-896D-41A60DF3D86E}" presName="text" presStyleLbl="fgAcc0" presStyleIdx="0" presStyleCnt="2">
        <dgm:presLayoutVars>
          <dgm:chPref val="3"/>
        </dgm:presLayoutVars>
      </dgm:prSet>
      <dgm:spPr/>
    </dgm:pt>
    <dgm:pt modelId="{9273BB7A-82B7-47E6-B93A-489778D317D4}" type="pres">
      <dgm:prSet presAssocID="{E3BED7DD-610B-414A-896D-41A60DF3D86E}" presName="hierChild2" presStyleCnt="0"/>
      <dgm:spPr/>
    </dgm:pt>
    <dgm:pt modelId="{D053CEE1-20AE-42F2-BED9-87E103DDA02F}" type="pres">
      <dgm:prSet presAssocID="{CAB91081-F91D-4FB9-B83F-88E4B23C4D21}" presName="hierRoot1" presStyleCnt="0"/>
      <dgm:spPr/>
    </dgm:pt>
    <dgm:pt modelId="{5EE68F34-435A-4E3A-A1B7-1DE038768106}" type="pres">
      <dgm:prSet presAssocID="{CAB91081-F91D-4FB9-B83F-88E4B23C4D21}" presName="composite" presStyleCnt="0"/>
      <dgm:spPr/>
    </dgm:pt>
    <dgm:pt modelId="{8C6E58B5-A2F0-4E3A-9649-C46C4D08F029}" type="pres">
      <dgm:prSet presAssocID="{CAB91081-F91D-4FB9-B83F-88E4B23C4D21}" presName="background" presStyleLbl="node0" presStyleIdx="1" presStyleCnt="2"/>
      <dgm:spPr/>
    </dgm:pt>
    <dgm:pt modelId="{278A483C-58B8-4E19-A68F-34583E2EA893}" type="pres">
      <dgm:prSet presAssocID="{CAB91081-F91D-4FB9-B83F-88E4B23C4D21}" presName="text" presStyleLbl="fgAcc0" presStyleIdx="1" presStyleCnt="2">
        <dgm:presLayoutVars>
          <dgm:chPref val="3"/>
        </dgm:presLayoutVars>
      </dgm:prSet>
      <dgm:spPr/>
    </dgm:pt>
    <dgm:pt modelId="{3F94D999-BFDC-4C38-A2CA-44ACA424BCC5}" type="pres">
      <dgm:prSet presAssocID="{CAB91081-F91D-4FB9-B83F-88E4B23C4D21}" presName="hierChild2" presStyleCnt="0"/>
      <dgm:spPr/>
    </dgm:pt>
  </dgm:ptLst>
  <dgm:cxnLst>
    <dgm:cxn modelId="{8D26538B-32ED-4E16-91D7-C787D972B0A4}" type="presOf" srcId="{CAB91081-F91D-4FB9-B83F-88E4B23C4D21}" destId="{278A483C-58B8-4E19-A68F-34583E2EA893}" srcOrd="0" destOrd="0" presId="urn:microsoft.com/office/officeart/2005/8/layout/hierarchy1"/>
    <dgm:cxn modelId="{45BEF38F-20AF-4761-80B0-9D79B69B3DF4}" srcId="{C22675F3-6FF8-4D87-86FD-E066DF54F6EA}" destId="{E3BED7DD-610B-414A-896D-41A60DF3D86E}" srcOrd="0" destOrd="0" parTransId="{FD42D27B-86B4-474E-B789-8E133A77714C}" sibTransId="{133138DF-1B97-48F0-8399-9EC46888119F}"/>
    <dgm:cxn modelId="{12038593-7F3B-47F0-B37D-8B8EEE1494E0}" type="presOf" srcId="{E3BED7DD-610B-414A-896D-41A60DF3D86E}" destId="{241DF2EC-6572-4763-8715-1E6778443AB4}" srcOrd="0" destOrd="0" presId="urn:microsoft.com/office/officeart/2005/8/layout/hierarchy1"/>
    <dgm:cxn modelId="{4609C0A3-5F5D-438E-9890-8C6E9FE5D5D8}" type="presOf" srcId="{C22675F3-6FF8-4D87-86FD-E066DF54F6EA}" destId="{E87F85AF-8CCE-4B74-9E25-A49BCD6E6F37}" srcOrd="0" destOrd="0" presId="urn:microsoft.com/office/officeart/2005/8/layout/hierarchy1"/>
    <dgm:cxn modelId="{EEB7F9DE-4CFA-4E85-BD5F-5646E4F4BB30}" srcId="{C22675F3-6FF8-4D87-86FD-E066DF54F6EA}" destId="{CAB91081-F91D-4FB9-B83F-88E4B23C4D21}" srcOrd="1" destOrd="0" parTransId="{1B546B8D-80FA-4BAD-B676-7E68F6DE3B99}" sibTransId="{04129F2B-0E10-4921-BE11-F071712A7049}"/>
    <dgm:cxn modelId="{50193FDB-662D-413A-B3D0-44D797CBBC07}" type="presParOf" srcId="{E87F85AF-8CCE-4B74-9E25-A49BCD6E6F37}" destId="{8856EDCB-09EF-4D44-94AF-E947F93B072C}" srcOrd="0" destOrd="0" presId="urn:microsoft.com/office/officeart/2005/8/layout/hierarchy1"/>
    <dgm:cxn modelId="{02B103C4-F844-4F41-80C4-D2B83443D0F3}" type="presParOf" srcId="{8856EDCB-09EF-4D44-94AF-E947F93B072C}" destId="{74C519F7-B89C-4482-8A2C-2106A25B8C9C}" srcOrd="0" destOrd="0" presId="urn:microsoft.com/office/officeart/2005/8/layout/hierarchy1"/>
    <dgm:cxn modelId="{78FE538E-9D28-4116-B18D-62178CEA1843}" type="presParOf" srcId="{74C519F7-B89C-4482-8A2C-2106A25B8C9C}" destId="{9D94DA47-C261-439B-A578-18A1B633EB9E}" srcOrd="0" destOrd="0" presId="urn:microsoft.com/office/officeart/2005/8/layout/hierarchy1"/>
    <dgm:cxn modelId="{2BD40218-E937-4B9E-9FB8-FE48EAF19B3F}" type="presParOf" srcId="{74C519F7-B89C-4482-8A2C-2106A25B8C9C}" destId="{241DF2EC-6572-4763-8715-1E6778443AB4}" srcOrd="1" destOrd="0" presId="urn:microsoft.com/office/officeart/2005/8/layout/hierarchy1"/>
    <dgm:cxn modelId="{E6657160-E1CE-4018-98C8-97A6E2A3EAB7}" type="presParOf" srcId="{8856EDCB-09EF-4D44-94AF-E947F93B072C}" destId="{9273BB7A-82B7-47E6-B93A-489778D317D4}" srcOrd="1" destOrd="0" presId="urn:microsoft.com/office/officeart/2005/8/layout/hierarchy1"/>
    <dgm:cxn modelId="{E6AA781B-8651-426F-B1A5-DE8DF6CFE94D}" type="presParOf" srcId="{E87F85AF-8CCE-4B74-9E25-A49BCD6E6F37}" destId="{D053CEE1-20AE-42F2-BED9-87E103DDA02F}" srcOrd="1" destOrd="0" presId="urn:microsoft.com/office/officeart/2005/8/layout/hierarchy1"/>
    <dgm:cxn modelId="{31465608-389B-4FDC-9CA7-FC9DD1FCD8C4}" type="presParOf" srcId="{D053CEE1-20AE-42F2-BED9-87E103DDA02F}" destId="{5EE68F34-435A-4E3A-A1B7-1DE038768106}" srcOrd="0" destOrd="0" presId="urn:microsoft.com/office/officeart/2005/8/layout/hierarchy1"/>
    <dgm:cxn modelId="{ACBDEA0D-C03C-4415-8E39-306322DD0CEB}" type="presParOf" srcId="{5EE68F34-435A-4E3A-A1B7-1DE038768106}" destId="{8C6E58B5-A2F0-4E3A-9649-C46C4D08F029}" srcOrd="0" destOrd="0" presId="urn:microsoft.com/office/officeart/2005/8/layout/hierarchy1"/>
    <dgm:cxn modelId="{00B6DA67-4CA8-4F1B-A73A-7E761698FFCC}" type="presParOf" srcId="{5EE68F34-435A-4E3A-A1B7-1DE038768106}" destId="{278A483C-58B8-4E19-A68F-34583E2EA893}" srcOrd="1" destOrd="0" presId="urn:microsoft.com/office/officeart/2005/8/layout/hierarchy1"/>
    <dgm:cxn modelId="{51BBAC10-A059-48F7-804C-A5B25DA403D6}" type="presParOf" srcId="{D053CEE1-20AE-42F2-BED9-87E103DDA02F}" destId="{3F94D999-BFDC-4C38-A2CA-44ACA424BCC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76E867-A22A-4F49-803D-67AE928D41DC}"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10CEF15E-B4AB-44A1-823E-051114BE1786}">
      <dgm:prSet/>
      <dgm:spPr>
        <a:solidFill>
          <a:schemeClr val="bg1"/>
        </a:solidFill>
      </dgm:spPr>
      <dgm:t>
        <a:bodyPr/>
        <a:lstStyle/>
        <a:p>
          <a:r>
            <a:rPr lang="en-GB" dirty="0"/>
            <a:t>Write how you felt before doing the role play ( anxious, worried, nervous etc) </a:t>
          </a:r>
          <a:endParaRPr lang="en-US" dirty="0"/>
        </a:p>
      </dgm:t>
    </dgm:pt>
    <dgm:pt modelId="{2E1E1740-96BC-4A62-8CFF-B5920B855501}" type="parTrans" cxnId="{1FAAD481-E361-4AD2-9534-9F7059A73B00}">
      <dgm:prSet/>
      <dgm:spPr/>
      <dgm:t>
        <a:bodyPr/>
        <a:lstStyle/>
        <a:p>
          <a:endParaRPr lang="en-US"/>
        </a:p>
      </dgm:t>
    </dgm:pt>
    <dgm:pt modelId="{B2A36A03-A038-4B28-AFB3-BB8A2E5BD73B}" type="sibTrans" cxnId="{1FAAD481-E361-4AD2-9534-9F7059A73B00}">
      <dgm:prSet/>
      <dgm:spPr/>
      <dgm:t>
        <a:bodyPr/>
        <a:lstStyle/>
        <a:p>
          <a:endParaRPr lang="en-US"/>
        </a:p>
      </dgm:t>
    </dgm:pt>
    <dgm:pt modelId="{5D660C33-4DAB-4F37-9CDA-CB130A515383}">
      <dgm:prSet/>
      <dgm:spPr>
        <a:solidFill>
          <a:schemeClr val="bg1"/>
        </a:solidFill>
      </dgm:spPr>
      <dgm:t>
        <a:bodyPr/>
        <a:lstStyle/>
        <a:p>
          <a:r>
            <a:rPr lang="en-GB" dirty="0"/>
            <a:t>Write how you felt as you used the counselling skills throughout the session and at the end. </a:t>
          </a:r>
          <a:endParaRPr lang="en-US" dirty="0"/>
        </a:p>
      </dgm:t>
    </dgm:pt>
    <dgm:pt modelId="{215025CC-34EA-4ED2-8386-2F1E7D665851}" type="parTrans" cxnId="{D5F1EEA7-EF23-43F6-87CF-E9093F367B6B}">
      <dgm:prSet/>
      <dgm:spPr/>
      <dgm:t>
        <a:bodyPr/>
        <a:lstStyle/>
        <a:p>
          <a:endParaRPr lang="en-US"/>
        </a:p>
      </dgm:t>
    </dgm:pt>
    <dgm:pt modelId="{7F2109CB-1C02-45E9-BC88-424AF9B069E4}" type="sibTrans" cxnId="{D5F1EEA7-EF23-43F6-87CF-E9093F367B6B}">
      <dgm:prSet/>
      <dgm:spPr/>
      <dgm:t>
        <a:bodyPr/>
        <a:lstStyle/>
        <a:p>
          <a:endParaRPr lang="en-US"/>
        </a:p>
      </dgm:t>
    </dgm:pt>
    <dgm:pt modelId="{307D915E-08C5-4B7C-85BC-E900E30D3C2A}">
      <dgm:prSet/>
      <dgm:spPr>
        <a:solidFill>
          <a:schemeClr val="bg1"/>
        </a:solidFill>
      </dgm:spPr>
      <dgm:t>
        <a:bodyPr/>
        <a:lstStyle/>
        <a:p>
          <a:r>
            <a:rPr lang="en-GB" dirty="0"/>
            <a:t>Include a citation -example:  </a:t>
          </a:r>
          <a:r>
            <a:rPr lang="en-GB" i="1" dirty="0"/>
            <a:t>Edelman and Ficorelli (2005) highlight that anxiety reactions are common to unknown situations </a:t>
          </a:r>
          <a:endParaRPr lang="en-US" dirty="0"/>
        </a:p>
      </dgm:t>
    </dgm:pt>
    <dgm:pt modelId="{B34412CA-3AFC-4DBB-BE74-F89D2E43A40A}" type="parTrans" cxnId="{84B74AC8-01B0-4ABF-877D-898F7495C963}">
      <dgm:prSet/>
      <dgm:spPr/>
      <dgm:t>
        <a:bodyPr/>
        <a:lstStyle/>
        <a:p>
          <a:endParaRPr lang="en-US"/>
        </a:p>
      </dgm:t>
    </dgm:pt>
    <dgm:pt modelId="{4D8ADEC3-0CE4-4A7B-9A6E-EC963A43F051}" type="sibTrans" cxnId="{84B74AC8-01B0-4ABF-877D-898F7495C963}">
      <dgm:prSet/>
      <dgm:spPr/>
      <dgm:t>
        <a:bodyPr/>
        <a:lstStyle/>
        <a:p>
          <a:endParaRPr lang="en-US"/>
        </a:p>
      </dgm:t>
    </dgm:pt>
    <dgm:pt modelId="{1C44954B-D763-43ED-8B76-A4A4D96917E1}" type="pres">
      <dgm:prSet presAssocID="{B976E867-A22A-4F49-803D-67AE928D41DC}" presName="root" presStyleCnt="0">
        <dgm:presLayoutVars>
          <dgm:dir/>
          <dgm:resizeHandles val="exact"/>
        </dgm:presLayoutVars>
      </dgm:prSet>
      <dgm:spPr/>
    </dgm:pt>
    <dgm:pt modelId="{6D4C84E8-BC6A-4991-834B-1206583685F6}" type="pres">
      <dgm:prSet presAssocID="{10CEF15E-B4AB-44A1-823E-051114BE1786}" presName="compNode" presStyleCnt="0"/>
      <dgm:spPr/>
    </dgm:pt>
    <dgm:pt modelId="{0F857F32-85BB-41AD-9665-349532FF5790}" type="pres">
      <dgm:prSet presAssocID="{10CEF15E-B4AB-44A1-823E-051114BE1786}" presName="bgRect" presStyleLbl="bgShp" presStyleIdx="0" presStyleCnt="3"/>
      <dgm:spPr/>
    </dgm:pt>
    <dgm:pt modelId="{B7856090-077D-4A54-828C-22FF53673A8C}" type="pres">
      <dgm:prSet presAssocID="{10CEF15E-B4AB-44A1-823E-051114BE17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EFF6A032-E527-4D8D-8766-F8645A5AE8C7}" type="pres">
      <dgm:prSet presAssocID="{10CEF15E-B4AB-44A1-823E-051114BE1786}" presName="spaceRect" presStyleCnt="0"/>
      <dgm:spPr/>
    </dgm:pt>
    <dgm:pt modelId="{C863C780-08B7-41B8-B2D0-AAEB092E9645}" type="pres">
      <dgm:prSet presAssocID="{10CEF15E-B4AB-44A1-823E-051114BE1786}" presName="parTx" presStyleLbl="revTx" presStyleIdx="0" presStyleCnt="3">
        <dgm:presLayoutVars>
          <dgm:chMax val="0"/>
          <dgm:chPref val="0"/>
        </dgm:presLayoutVars>
      </dgm:prSet>
      <dgm:spPr/>
    </dgm:pt>
    <dgm:pt modelId="{BD8B0504-36F6-4A7B-BB15-B8343572F45C}" type="pres">
      <dgm:prSet presAssocID="{B2A36A03-A038-4B28-AFB3-BB8A2E5BD73B}" presName="sibTrans" presStyleCnt="0"/>
      <dgm:spPr/>
    </dgm:pt>
    <dgm:pt modelId="{CE3D4F69-710C-4945-A5EB-E9EE9794CDA0}" type="pres">
      <dgm:prSet presAssocID="{5D660C33-4DAB-4F37-9CDA-CB130A515383}" presName="compNode" presStyleCnt="0"/>
      <dgm:spPr/>
    </dgm:pt>
    <dgm:pt modelId="{0C73A21C-2BE9-4883-8CE3-5097CACDA52E}" type="pres">
      <dgm:prSet presAssocID="{5D660C33-4DAB-4F37-9CDA-CB130A515383}" presName="bgRect" presStyleLbl="bgShp" presStyleIdx="1" presStyleCnt="3"/>
      <dgm:spPr/>
    </dgm:pt>
    <dgm:pt modelId="{140FF460-8E7A-436E-B39E-6383DFFB4E86}" type="pres">
      <dgm:prSet presAssocID="{5D660C33-4DAB-4F37-9CDA-CB130A51538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25A15F60-9042-4655-AC05-2F97C4B0B5E1}" type="pres">
      <dgm:prSet presAssocID="{5D660C33-4DAB-4F37-9CDA-CB130A515383}" presName="spaceRect" presStyleCnt="0"/>
      <dgm:spPr/>
    </dgm:pt>
    <dgm:pt modelId="{A513674E-E9AE-43C0-A65B-A81B97405FCA}" type="pres">
      <dgm:prSet presAssocID="{5D660C33-4DAB-4F37-9CDA-CB130A515383}" presName="parTx" presStyleLbl="revTx" presStyleIdx="1" presStyleCnt="3">
        <dgm:presLayoutVars>
          <dgm:chMax val="0"/>
          <dgm:chPref val="0"/>
        </dgm:presLayoutVars>
      </dgm:prSet>
      <dgm:spPr/>
    </dgm:pt>
    <dgm:pt modelId="{C6D501C6-0F60-4E56-A6A6-31FAF913AC92}" type="pres">
      <dgm:prSet presAssocID="{7F2109CB-1C02-45E9-BC88-424AF9B069E4}" presName="sibTrans" presStyleCnt="0"/>
      <dgm:spPr/>
    </dgm:pt>
    <dgm:pt modelId="{B1FCCABC-D55D-4F19-A485-6A012442B3D0}" type="pres">
      <dgm:prSet presAssocID="{307D915E-08C5-4B7C-85BC-E900E30D3C2A}" presName="compNode" presStyleCnt="0"/>
      <dgm:spPr/>
    </dgm:pt>
    <dgm:pt modelId="{E94E5199-655C-4DBA-9C52-5B4E561CA9C9}" type="pres">
      <dgm:prSet presAssocID="{307D915E-08C5-4B7C-85BC-E900E30D3C2A}" presName="bgRect" presStyleLbl="bgShp" presStyleIdx="2" presStyleCnt="3"/>
      <dgm:spPr/>
    </dgm:pt>
    <dgm:pt modelId="{E0036D98-7471-4AF7-8038-4C3D91197AA5}" type="pres">
      <dgm:prSet presAssocID="{307D915E-08C5-4B7C-85BC-E900E30D3C2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D49A9937-2428-4912-888B-DA84AFF3B78C}" type="pres">
      <dgm:prSet presAssocID="{307D915E-08C5-4B7C-85BC-E900E30D3C2A}" presName="spaceRect" presStyleCnt="0"/>
      <dgm:spPr/>
    </dgm:pt>
    <dgm:pt modelId="{7D271FC7-6DA7-402D-A23B-AB754C0F069E}" type="pres">
      <dgm:prSet presAssocID="{307D915E-08C5-4B7C-85BC-E900E30D3C2A}" presName="parTx" presStyleLbl="revTx" presStyleIdx="2" presStyleCnt="3">
        <dgm:presLayoutVars>
          <dgm:chMax val="0"/>
          <dgm:chPref val="0"/>
        </dgm:presLayoutVars>
      </dgm:prSet>
      <dgm:spPr/>
    </dgm:pt>
  </dgm:ptLst>
  <dgm:cxnLst>
    <dgm:cxn modelId="{6618B553-B776-4EAE-ACBE-D1DE76655A54}" type="presOf" srcId="{10CEF15E-B4AB-44A1-823E-051114BE1786}" destId="{C863C780-08B7-41B8-B2D0-AAEB092E9645}" srcOrd="0" destOrd="0" presId="urn:microsoft.com/office/officeart/2018/2/layout/IconVerticalSolidList"/>
    <dgm:cxn modelId="{1FAAD481-E361-4AD2-9534-9F7059A73B00}" srcId="{B976E867-A22A-4F49-803D-67AE928D41DC}" destId="{10CEF15E-B4AB-44A1-823E-051114BE1786}" srcOrd="0" destOrd="0" parTransId="{2E1E1740-96BC-4A62-8CFF-B5920B855501}" sibTransId="{B2A36A03-A038-4B28-AFB3-BB8A2E5BD73B}"/>
    <dgm:cxn modelId="{D5F1EEA7-EF23-43F6-87CF-E9093F367B6B}" srcId="{B976E867-A22A-4F49-803D-67AE928D41DC}" destId="{5D660C33-4DAB-4F37-9CDA-CB130A515383}" srcOrd="1" destOrd="0" parTransId="{215025CC-34EA-4ED2-8386-2F1E7D665851}" sibTransId="{7F2109CB-1C02-45E9-BC88-424AF9B069E4}"/>
    <dgm:cxn modelId="{3442ECAC-CCAA-424E-844E-15E853C5E134}" type="presOf" srcId="{B976E867-A22A-4F49-803D-67AE928D41DC}" destId="{1C44954B-D763-43ED-8B76-A4A4D96917E1}" srcOrd="0" destOrd="0" presId="urn:microsoft.com/office/officeart/2018/2/layout/IconVerticalSolidList"/>
    <dgm:cxn modelId="{84B74AC8-01B0-4ABF-877D-898F7495C963}" srcId="{B976E867-A22A-4F49-803D-67AE928D41DC}" destId="{307D915E-08C5-4B7C-85BC-E900E30D3C2A}" srcOrd="2" destOrd="0" parTransId="{B34412CA-3AFC-4DBB-BE74-F89D2E43A40A}" sibTransId="{4D8ADEC3-0CE4-4A7B-9A6E-EC963A43F051}"/>
    <dgm:cxn modelId="{700666F6-169F-4908-ABED-5564B757E432}" type="presOf" srcId="{307D915E-08C5-4B7C-85BC-E900E30D3C2A}" destId="{7D271FC7-6DA7-402D-A23B-AB754C0F069E}" srcOrd="0" destOrd="0" presId="urn:microsoft.com/office/officeart/2018/2/layout/IconVerticalSolidList"/>
    <dgm:cxn modelId="{818FD7FD-2AC4-44F3-AFCB-B6B366079593}" type="presOf" srcId="{5D660C33-4DAB-4F37-9CDA-CB130A515383}" destId="{A513674E-E9AE-43C0-A65B-A81B97405FCA}" srcOrd="0" destOrd="0" presId="urn:microsoft.com/office/officeart/2018/2/layout/IconVerticalSolidList"/>
    <dgm:cxn modelId="{05B72295-2617-4275-B6CF-E1FC6F78A263}" type="presParOf" srcId="{1C44954B-D763-43ED-8B76-A4A4D96917E1}" destId="{6D4C84E8-BC6A-4991-834B-1206583685F6}" srcOrd="0" destOrd="0" presId="urn:microsoft.com/office/officeart/2018/2/layout/IconVerticalSolidList"/>
    <dgm:cxn modelId="{754182A3-798A-4C85-821A-BC77C51A2CF4}" type="presParOf" srcId="{6D4C84E8-BC6A-4991-834B-1206583685F6}" destId="{0F857F32-85BB-41AD-9665-349532FF5790}" srcOrd="0" destOrd="0" presId="urn:microsoft.com/office/officeart/2018/2/layout/IconVerticalSolidList"/>
    <dgm:cxn modelId="{E90E0CB3-07AA-4717-BE61-8EECA7027BDF}" type="presParOf" srcId="{6D4C84E8-BC6A-4991-834B-1206583685F6}" destId="{B7856090-077D-4A54-828C-22FF53673A8C}" srcOrd="1" destOrd="0" presId="urn:microsoft.com/office/officeart/2018/2/layout/IconVerticalSolidList"/>
    <dgm:cxn modelId="{945344E4-5260-48E0-935A-BEE80381FF8B}" type="presParOf" srcId="{6D4C84E8-BC6A-4991-834B-1206583685F6}" destId="{EFF6A032-E527-4D8D-8766-F8645A5AE8C7}" srcOrd="2" destOrd="0" presId="urn:microsoft.com/office/officeart/2018/2/layout/IconVerticalSolidList"/>
    <dgm:cxn modelId="{3E66716D-8F45-4110-9E20-FBD984E1C08A}" type="presParOf" srcId="{6D4C84E8-BC6A-4991-834B-1206583685F6}" destId="{C863C780-08B7-41B8-B2D0-AAEB092E9645}" srcOrd="3" destOrd="0" presId="urn:microsoft.com/office/officeart/2018/2/layout/IconVerticalSolidList"/>
    <dgm:cxn modelId="{6A3331FB-C1E1-439C-8381-DA40DFBB6336}" type="presParOf" srcId="{1C44954B-D763-43ED-8B76-A4A4D96917E1}" destId="{BD8B0504-36F6-4A7B-BB15-B8343572F45C}" srcOrd="1" destOrd="0" presId="urn:microsoft.com/office/officeart/2018/2/layout/IconVerticalSolidList"/>
    <dgm:cxn modelId="{B6F428FE-DF06-4A72-9EDC-1E48DCB2A7E6}" type="presParOf" srcId="{1C44954B-D763-43ED-8B76-A4A4D96917E1}" destId="{CE3D4F69-710C-4945-A5EB-E9EE9794CDA0}" srcOrd="2" destOrd="0" presId="urn:microsoft.com/office/officeart/2018/2/layout/IconVerticalSolidList"/>
    <dgm:cxn modelId="{E29218FD-DC1C-43CF-AED5-6A1CBE109786}" type="presParOf" srcId="{CE3D4F69-710C-4945-A5EB-E9EE9794CDA0}" destId="{0C73A21C-2BE9-4883-8CE3-5097CACDA52E}" srcOrd="0" destOrd="0" presId="urn:microsoft.com/office/officeart/2018/2/layout/IconVerticalSolidList"/>
    <dgm:cxn modelId="{CF5016FF-6F66-4F76-A0CF-57B34B6E53FD}" type="presParOf" srcId="{CE3D4F69-710C-4945-A5EB-E9EE9794CDA0}" destId="{140FF460-8E7A-436E-B39E-6383DFFB4E86}" srcOrd="1" destOrd="0" presId="urn:microsoft.com/office/officeart/2018/2/layout/IconVerticalSolidList"/>
    <dgm:cxn modelId="{58275421-A3EF-4769-B422-EE56C066C560}" type="presParOf" srcId="{CE3D4F69-710C-4945-A5EB-E9EE9794CDA0}" destId="{25A15F60-9042-4655-AC05-2F97C4B0B5E1}" srcOrd="2" destOrd="0" presId="urn:microsoft.com/office/officeart/2018/2/layout/IconVerticalSolidList"/>
    <dgm:cxn modelId="{9840916A-D783-4BDA-93EB-9F39DB54A84B}" type="presParOf" srcId="{CE3D4F69-710C-4945-A5EB-E9EE9794CDA0}" destId="{A513674E-E9AE-43C0-A65B-A81B97405FCA}" srcOrd="3" destOrd="0" presId="urn:microsoft.com/office/officeart/2018/2/layout/IconVerticalSolidList"/>
    <dgm:cxn modelId="{F18B426E-69F9-44DB-85B0-CD5368CE96AC}" type="presParOf" srcId="{1C44954B-D763-43ED-8B76-A4A4D96917E1}" destId="{C6D501C6-0F60-4E56-A6A6-31FAF913AC92}" srcOrd="3" destOrd="0" presId="urn:microsoft.com/office/officeart/2018/2/layout/IconVerticalSolidList"/>
    <dgm:cxn modelId="{0E95F456-4DA9-4C8A-B94D-EBD4D0C02CFF}" type="presParOf" srcId="{1C44954B-D763-43ED-8B76-A4A4D96917E1}" destId="{B1FCCABC-D55D-4F19-A485-6A012442B3D0}" srcOrd="4" destOrd="0" presId="urn:microsoft.com/office/officeart/2018/2/layout/IconVerticalSolidList"/>
    <dgm:cxn modelId="{F068DA4D-82E8-443A-B801-1F9F0E431DBC}" type="presParOf" srcId="{B1FCCABC-D55D-4F19-A485-6A012442B3D0}" destId="{E94E5199-655C-4DBA-9C52-5B4E561CA9C9}" srcOrd="0" destOrd="0" presId="urn:microsoft.com/office/officeart/2018/2/layout/IconVerticalSolidList"/>
    <dgm:cxn modelId="{2A1493A6-993A-4530-854A-A22CA5B44D94}" type="presParOf" srcId="{B1FCCABC-D55D-4F19-A485-6A012442B3D0}" destId="{E0036D98-7471-4AF7-8038-4C3D91197AA5}" srcOrd="1" destOrd="0" presId="urn:microsoft.com/office/officeart/2018/2/layout/IconVerticalSolidList"/>
    <dgm:cxn modelId="{44D223AC-6BC8-42B9-9829-1D6FDF5BE011}" type="presParOf" srcId="{B1FCCABC-D55D-4F19-A485-6A012442B3D0}" destId="{D49A9937-2428-4912-888B-DA84AFF3B78C}" srcOrd="2" destOrd="0" presId="urn:microsoft.com/office/officeart/2018/2/layout/IconVerticalSolidList"/>
    <dgm:cxn modelId="{17DCCE23-6838-46F1-9399-92827DA48E8B}" type="presParOf" srcId="{B1FCCABC-D55D-4F19-A485-6A012442B3D0}" destId="{7D271FC7-6DA7-402D-A23B-AB754C0F069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78926F-362B-492B-9391-147FAE8E44F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73F63CC-7491-4CA6-A669-57F57835070A}">
      <dgm:prSet custT="1"/>
      <dgm:spPr/>
      <dgm:t>
        <a:bodyPr/>
        <a:lstStyle/>
        <a:p>
          <a:r>
            <a:rPr lang="en-GB" sz="1800"/>
            <a:t>Examples:-</a:t>
          </a:r>
          <a:endParaRPr lang="en-US" sz="1800"/>
        </a:p>
      </dgm:t>
    </dgm:pt>
    <dgm:pt modelId="{42F67133-B493-45AC-B8E7-014EBA099DB7}" type="parTrans" cxnId="{1ABEF801-594E-4812-8274-05CDFAD4D0B8}">
      <dgm:prSet/>
      <dgm:spPr/>
      <dgm:t>
        <a:bodyPr/>
        <a:lstStyle/>
        <a:p>
          <a:endParaRPr lang="en-US"/>
        </a:p>
      </dgm:t>
    </dgm:pt>
    <dgm:pt modelId="{C3B19650-A1D8-4B7C-BBA4-9AE0200B6B1B}" type="sibTrans" cxnId="{1ABEF801-594E-4812-8274-05CDFAD4D0B8}">
      <dgm:prSet/>
      <dgm:spPr/>
      <dgm:t>
        <a:bodyPr/>
        <a:lstStyle/>
        <a:p>
          <a:endParaRPr lang="en-US"/>
        </a:p>
      </dgm:t>
    </dgm:pt>
    <dgm:pt modelId="{0236857D-5F58-4AF6-B9EA-16AEB46A51E9}">
      <dgm:prSet custT="1"/>
      <dgm:spPr/>
      <dgm:t>
        <a:bodyPr/>
        <a:lstStyle/>
        <a:p>
          <a:r>
            <a:rPr lang="en-GB" sz="1600" dirty="0"/>
            <a:t>A key strength I observed was my ability to create a calm and supportive environment  to support the patient in their recent diagnosis. This helped the patient feel heard, validated and encouraged them share their concerns more openly. </a:t>
          </a:r>
          <a:endParaRPr lang="en-US" sz="1600" dirty="0"/>
        </a:p>
      </dgm:t>
    </dgm:pt>
    <dgm:pt modelId="{34141546-DEB6-48CC-B459-3481A3F8A11B}" type="parTrans" cxnId="{9B4F6FD6-EF86-4B24-9675-81AFC676EEC6}">
      <dgm:prSet/>
      <dgm:spPr/>
      <dgm:t>
        <a:bodyPr/>
        <a:lstStyle/>
        <a:p>
          <a:endParaRPr lang="en-US"/>
        </a:p>
      </dgm:t>
    </dgm:pt>
    <dgm:pt modelId="{03BC7CB5-7C1D-4C4B-8D17-C0D7DC06DA91}" type="sibTrans" cxnId="{9B4F6FD6-EF86-4B24-9675-81AFC676EEC6}">
      <dgm:prSet/>
      <dgm:spPr/>
      <dgm:t>
        <a:bodyPr/>
        <a:lstStyle/>
        <a:p>
          <a:endParaRPr lang="en-US"/>
        </a:p>
      </dgm:t>
    </dgm:pt>
    <dgm:pt modelId="{51F25E9C-D73A-4419-B64D-FB3604275361}">
      <dgm:prSet custT="1"/>
      <dgm:spPr/>
      <dgm:t>
        <a:bodyPr/>
        <a:lstStyle/>
        <a:p>
          <a:r>
            <a:rPr lang="en-GB" sz="1800"/>
            <a:t>Overall, this role play exercise using person-centred counselling skills provided a valuable opportunity for me to practice building a good rapport, demonstrate empathy, ask open questions which will help me in professional career. </a:t>
          </a:r>
          <a:endParaRPr lang="en-US" sz="1800"/>
        </a:p>
      </dgm:t>
    </dgm:pt>
    <dgm:pt modelId="{4DC241BF-1326-498F-8D57-08902FD27882}" type="parTrans" cxnId="{1B153986-C4C8-4E0A-B21C-31E237FD67E2}">
      <dgm:prSet/>
      <dgm:spPr/>
      <dgm:t>
        <a:bodyPr/>
        <a:lstStyle/>
        <a:p>
          <a:endParaRPr lang="en-US"/>
        </a:p>
      </dgm:t>
    </dgm:pt>
    <dgm:pt modelId="{E484743B-66E3-4631-BCD3-D6358D7B73E0}" type="sibTrans" cxnId="{1B153986-C4C8-4E0A-B21C-31E237FD67E2}">
      <dgm:prSet/>
      <dgm:spPr/>
      <dgm:t>
        <a:bodyPr/>
        <a:lstStyle/>
        <a:p>
          <a:endParaRPr lang="en-US"/>
        </a:p>
      </dgm:t>
    </dgm:pt>
    <dgm:pt modelId="{1FD02EB6-6BE8-410F-9F15-CBEF99ECC2B1}">
      <dgm:prSet custT="1"/>
      <dgm:spPr/>
      <dgm:t>
        <a:bodyPr/>
        <a:lstStyle/>
        <a:p>
          <a:r>
            <a:rPr lang="en-GB" sz="1800" dirty="0"/>
            <a:t>This experience has deepened my appreciation of how counselling skills can enhance communication in health care</a:t>
          </a:r>
          <a:endParaRPr lang="en-US" sz="1800" dirty="0"/>
        </a:p>
      </dgm:t>
    </dgm:pt>
    <dgm:pt modelId="{4FF517BB-0EDE-4D60-97E7-451F89820132}" type="parTrans" cxnId="{F76F926A-FB7F-450F-B233-03988B003EB4}">
      <dgm:prSet/>
      <dgm:spPr/>
      <dgm:t>
        <a:bodyPr/>
        <a:lstStyle/>
        <a:p>
          <a:endParaRPr lang="en-US"/>
        </a:p>
      </dgm:t>
    </dgm:pt>
    <dgm:pt modelId="{0C5BE1DA-3E3C-4CA7-97FE-90F04D3A45BA}" type="sibTrans" cxnId="{F76F926A-FB7F-450F-B233-03988B003EB4}">
      <dgm:prSet/>
      <dgm:spPr/>
      <dgm:t>
        <a:bodyPr/>
        <a:lstStyle/>
        <a:p>
          <a:endParaRPr lang="en-US"/>
        </a:p>
      </dgm:t>
    </dgm:pt>
    <dgm:pt modelId="{5F2782FD-4B3B-4149-952C-A4AF2CBA0A5A}">
      <dgm:prSet custT="1"/>
      <dgm:spPr/>
      <dgm:t>
        <a:bodyPr/>
        <a:lstStyle/>
        <a:p>
          <a:r>
            <a:rPr lang="en-GB" sz="1800"/>
            <a:t>After reflecting on the role play, there are several other skills I could have used</a:t>
          </a:r>
          <a:endParaRPr lang="en-US" sz="1800"/>
        </a:p>
      </dgm:t>
    </dgm:pt>
    <dgm:pt modelId="{4D725EDF-1054-4B7D-BE32-2B82EC1D43D9}" type="parTrans" cxnId="{08814900-F722-4EB2-8FDC-4086145D8FA9}">
      <dgm:prSet/>
      <dgm:spPr/>
      <dgm:t>
        <a:bodyPr/>
        <a:lstStyle/>
        <a:p>
          <a:endParaRPr lang="en-US"/>
        </a:p>
      </dgm:t>
    </dgm:pt>
    <dgm:pt modelId="{5BCF53AB-8A63-4F3D-A422-E42138B1D4B9}" type="sibTrans" cxnId="{08814900-F722-4EB2-8FDC-4086145D8FA9}">
      <dgm:prSet/>
      <dgm:spPr/>
      <dgm:t>
        <a:bodyPr/>
        <a:lstStyle/>
        <a:p>
          <a:endParaRPr lang="en-US"/>
        </a:p>
      </dgm:t>
    </dgm:pt>
    <dgm:pt modelId="{BBB74B3C-6AF3-4D2E-B5C7-236261413510}" type="pres">
      <dgm:prSet presAssocID="{BC78926F-362B-492B-9391-147FAE8E44FA}" presName="linear" presStyleCnt="0">
        <dgm:presLayoutVars>
          <dgm:animLvl val="lvl"/>
          <dgm:resizeHandles val="exact"/>
        </dgm:presLayoutVars>
      </dgm:prSet>
      <dgm:spPr/>
    </dgm:pt>
    <dgm:pt modelId="{92D88B0D-A9E0-4852-BFC0-4BE916B6BAD7}" type="pres">
      <dgm:prSet presAssocID="{C73F63CC-7491-4CA6-A669-57F57835070A}" presName="parentText" presStyleLbl="node1" presStyleIdx="0" presStyleCnt="5" custLinFactNeighborY="-53998">
        <dgm:presLayoutVars>
          <dgm:chMax val="0"/>
          <dgm:bulletEnabled val="1"/>
        </dgm:presLayoutVars>
      </dgm:prSet>
      <dgm:spPr/>
    </dgm:pt>
    <dgm:pt modelId="{10D934D2-CC8F-40C8-B5DE-3E2992BAF6EE}" type="pres">
      <dgm:prSet presAssocID="{C3B19650-A1D8-4B7C-BBA4-9AE0200B6B1B}" presName="spacer" presStyleCnt="0"/>
      <dgm:spPr/>
    </dgm:pt>
    <dgm:pt modelId="{D4305317-44E7-4C0A-8BC9-8842A5680307}" type="pres">
      <dgm:prSet presAssocID="{0236857D-5F58-4AF6-B9EA-16AEB46A51E9}" presName="parentText" presStyleLbl="node1" presStyleIdx="1" presStyleCnt="5">
        <dgm:presLayoutVars>
          <dgm:chMax val="0"/>
          <dgm:bulletEnabled val="1"/>
        </dgm:presLayoutVars>
      </dgm:prSet>
      <dgm:spPr/>
    </dgm:pt>
    <dgm:pt modelId="{1698F09D-9DD6-4F76-A47A-BCC93B6AD0FE}" type="pres">
      <dgm:prSet presAssocID="{03BC7CB5-7C1D-4C4B-8D17-C0D7DC06DA91}" presName="spacer" presStyleCnt="0"/>
      <dgm:spPr/>
    </dgm:pt>
    <dgm:pt modelId="{DA41811D-7EB6-449C-855A-F03B5594D85F}" type="pres">
      <dgm:prSet presAssocID="{51F25E9C-D73A-4419-B64D-FB3604275361}" presName="parentText" presStyleLbl="node1" presStyleIdx="2" presStyleCnt="5" custLinFactY="1105" custLinFactNeighborX="-853" custLinFactNeighborY="100000">
        <dgm:presLayoutVars>
          <dgm:chMax val="0"/>
          <dgm:bulletEnabled val="1"/>
        </dgm:presLayoutVars>
      </dgm:prSet>
      <dgm:spPr/>
    </dgm:pt>
    <dgm:pt modelId="{2C0357E8-332D-4197-A7D7-19467C1289C0}" type="pres">
      <dgm:prSet presAssocID="{E484743B-66E3-4631-BCD3-D6358D7B73E0}" presName="spacer" presStyleCnt="0"/>
      <dgm:spPr/>
    </dgm:pt>
    <dgm:pt modelId="{9F3B01D4-A199-4E9F-825F-DF1CA920328E}" type="pres">
      <dgm:prSet presAssocID="{1FD02EB6-6BE8-410F-9F15-CBEF99ECC2B1}" presName="parentText" presStyleLbl="node1" presStyleIdx="3" presStyleCnt="5" custLinFactY="-7727" custLinFactNeighborY="-100000">
        <dgm:presLayoutVars>
          <dgm:chMax val="0"/>
          <dgm:bulletEnabled val="1"/>
        </dgm:presLayoutVars>
      </dgm:prSet>
      <dgm:spPr/>
    </dgm:pt>
    <dgm:pt modelId="{4F2801A7-EC90-4F5C-B85B-7E7B4246E74C}" type="pres">
      <dgm:prSet presAssocID="{0C5BE1DA-3E3C-4CA7-97FE-90F04D3A45BA}" presName="spacer" presStyleCnt="0"/>
      <dgm:spPr/>
    </dgm:pt>
    <dgm:pt modelId="{A43FB9F0-B582-4B64-9013-20C9CDA29BC6}" type="pres">
      <dgm:prSet presAssocID="{5F2782FD-4B3B-4149-952C-A4AF2CBA0A5A}" presName="parentText" presStyleLbl="node1" presStyleIdx="4" presStyleCnt="5" custLinFactY="-6573" custLinFactNeighborY="-100000">
        <dgm:presLayoutVars>
          <dgm:chMax val="0"/>
          <dgm:bulletEnabled val="1"/>
        </dgm:presLayoutVars>
      </dgm:prSet>
      <dgm:spPr/>
    </dgm:pt>
  </dgm:ptLst>
  <dgm:cxnLst>
    <dgm:cxn modelId="{08814900-F722-4EB2-8FDC-4086145D8FA9}" srcId="{BC78926F-362B-492B-9391-147FAE8E44FA}" destId="{5F2782FD-4B3B-4149-952C-A4AF2CBA0A5A}" srcOrd="4" destOrd="0" parTransId="{4D725EDF-1054-4B7D-BE32-2B82EC1D43D9}" sibTransId="{5BCF53AB-8A63-4F3D-A422-E42138B1D4B9}"/>
    <dgm:cxn modelId="{1ABEF801-594E-4812-8274-05CDFAD4D0B8}" srcId="{BC78926F-362B-492B-9391-147FAE8E44FA}" destId="{C73F63CC-7491-4CA6-A669-57F57835070A}" srcOrd="0" destOrd="0" parTransId="{42F67133-B493-45AC-B8E7-014EBA099DB7}" sibTransId="{C3B19650-A1D8-4B7C-BBA4-9AE0200B6B1B}"/>
    <dgm:cxn modelId="{D8092520-4D29-42FA-BE19-C39AA3F14C00}" type="presOf" srcId="{51F25E9C-D73A-4419-B64D-FB3604275361}" destId="{DA41811D-7EB6-449C-855A-F03B5594D85F}" srcOrd="0" destOrd="0" presId="urn:microsoft.com/office/officeart/2005/8/layout/vList2"/>
    <dgm:cxn modelId="{CB961D2C-42EC-4095-BEE2-59EE07EBF593}" type="presOf" srcId="{5F2782FD-4B3B-4149-952C-A4AF2CBA0A5A}" destId="{A43FB9F0-B582-4B64-9013-20C9CDA29BC6}" srcOrd="0" destOrd="0" presId="urn:microsoft.com/office/officeart/2005/8/layout/vList2"/>
    <dgm:cxn modelId="{62EF1A69-53F1-471E-B869-24BEEA070F26}" type="presOf" srcId="{1FD02EB6-6BE8-410F-9F15-CBEF99ECC2B1}" destId="{9F3B01D4-A199-4E9F-825F-DF1CA920328E}" srcOrd="0" destOrd="0" presId="urn:microsoft.com/office/officeart/2005/8/layout/vList2"/>
    <dgm:cxn modelId="{F76F926A-FB7F-450F-B233-03988B003EB4}" srcId="{BC78926F-362B-492B-9391-147FAE8E44FA}" destId="{1FD02EB6-6BE8-410F-9F15-CBEF99ECC2B1}" srcOrd="3" destOrd="0" parTransId="{4FF517BB-0EDE-4D60-97E7-451F89820132}" sibTransId="{0C5BE1DA-3E3C-4CA7-97FE-90F04D3A45BA}"/>
    <dgm:cxn modelId="{1B153986-C4C8-4E0A-B21C-31E237FD67E2}" srcId="{BC78926F-362B-492B-9391-147FAE8E44FA}" destId="{51F25E9C-D73A-4419-B64D-FB3604275361}" srcOrd="2" destOrd="0" parTransId="{4DC241BF-1326-498F-8D57-08902FD27882}" sibTransId="{E484743B-66E3-4631-BCD3-D6358D7B73E0}"/>
    <dgm:cxn modelId="{EB88FF9C-E6B0-4640-A741-2196773D9DC6}" type="presOf" srcId="{0236857D-5F58-4AF6-B9EA-16AEB46A51E9}" destId="{D4305317-44E7-4C0A-8BC9-8842A5680307}" srcOrd="0" destOrd="0" presId="urn:microsoft.com/office/officeart/2005/8/layout/vList2"/>
    <dgm:cxn modelId="{9B4F6FD6-EF86-4B24-9675-81AFC676EEC6}" srcId="{BC78926F-362B-492B-9391-147FAE8E44FA}" destId="{0236857D-5F58-4AF6-B9EA-16AEB46A51E9}" srcOrd="1" destOrd="0" parTransId="{34141546-DEB6-48CC-B459-3481A3F8A11B}" sibTransId="{03BC7CB5-7C1D-4C4B-8D17-C0D7DC06DA91}"/>
    <dgm:cxn modelId="{1A0233E4-1C3D-4C0C-82EF-E5B1CEEFDB54}" type="presOf" srcId="{BC78926F-362B-492B-9391-147FAE8E44FA}" destId="{BBB74B3C-6AF3-4D2E-B5C7-236261413510}" srcOrd="0" destOrd="0" presId="urn:microsoft.com/office/officeart/2005/8/layout/vList2"/>
    <dgm:cxn modelId="{37623BE5-F24A-40CA-8F98-CA578449C6A2}" type="presOf" srcId="{C73F63CC-7491-4CA6-A669-57F57835070A}" destId="{92D88B0D-A9E0-4852-BFC0-4BE916B6BAD7}" srcOrd="0" destOrd="0" presId="urn:microsoft.com/office/officeart/2005/8/layout/vList2"/>
    <dgm:cxn modelId="{43196DB8-0534-452A-A751-31F1B9519767}" type="presParOf" srcId="{BBB74B3C-6AF3-4D2E-B5C7-236261413510}" destId="{92D88B0D-A9E0-4852-BFC0-4BE916B6BAD7}" srcOrd="0" destOrd="0" presId="urn:microsoft.com/office/officeart/2005/8/layout/vList2"/>
    <dgm:cxn modelId="{7768BD51-3C2F-401F-B5BC-138999295B17}" type="presParOf" srcId="{BBB74B3C-6AF3-4D2E-B5C7-236261413510}" destId="{10D934D2-CC8F-40C8-B5DE-3E2992BAF6EE}" srcOrd="1" destOrd="0" presId="urn:microsoft.com/office/officeart/2005/8/layout/vList2"/>
    <dgm:cxn modelId="{8FEC8E2E-7C7D-4F10-A6C4-75F1638B8EE7}" type="presParOf" srcId="{BBB74B3C-6AF3-4D2E-B5C7-236261413510}" destId="{D4305317-44E7-4C0A-8BC9-8842A5680307}" srcOrd="2" destOrd="0" presId="urn:microsoft.com/office/officeart/2005/8/layout/vList2"/>
    <dgm:cxn modelId="{64C5183E-9290-428B-91F4-1AFC6BB93D42}" type="presParOf" srcId="{BBB74B3C-6AF3-4D2E-B5C7-236261413510}" destId="{1698F09D-9DD6-4F76-A47A-BCC93B6AD0FE}" srcOrd="3" destOrd="0" presId="urn:microsoft.com/office/officeart/2005/8/layout/vList2"/>
    <dgm:cxn modelId="{69EEBDF1-7094-47F9-8E82-1246BE102882}" type="presParOf" srcId="{BBB74B3C-6AF3-4D2E-B5C7-236261413510}" destId="{DA41811D-7EB6-449C-855A-F03B5594D85F}" srcOrd="4" destOrd="0" presId="urn:microsoft.com/office/officeart/2005/8/layout/vList2"/>
    <dgm:cxn modelId="{5DCD0FBC-D790-4B7B-82EA-9360EF0F986F}" type="presParOf" srcId="{BBB74B3C-6AF3-4D2E-B5C7-236261413510}" destId="{2C0357E8-332D-4197-A7D7-19467C1289C0}" srcOrd="5" destOrd="0" presId="urn:microsoft.com/office/officeart/2005/8/layout/vList2"/>
    <dgm:cxn modelId="{1DEF71A7-FB53-4B82-9F2F-D1111614F204}" type="presParOf" srcId="{BBB74B3C-6AF3-4D2E-B5C7-236261413510}" destId="{9F3B01D4-A199-4E9F-825F-DF1CA920328E}" srcOrd="6" destOrd="0" presId="urn:microsoft.com/office/officeart/2005/8/layout/vList2"/>
    <dgm:cxn modelId="{666ECD56-03E8-4736-9423-CFBD343578EE}" type="presParOf" srcId="{BBB74B3C-6AF3-4D2E-B5C7-236261413510}" destId="{4F2801A7-EC90-4F5C-B85B-7E7B4246E74C}" srcOrd="7" destOrd="0" presId="urn:microsoft.com/office/officeart/2005/8/layout/vList2"/>
    <dgm:cxn modelId="{4E6FF64D-41C8-4E05-9A9A-075851114A9F}" type="presParOf" srcId="{BBB74B3C-6AF3-4D2E-B5C7-236261413510}" destId="{A43FB9F0-B582-4B64-9013-20C9CDA29BC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359C43C-1951-408F-819D-A0B4AEBC7BD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FB9F948-700D-4047-A7FD-793880FA5ABC}">
      <dgm:prSet/>
      <dgm:spPr/>
      <dgm:t>
        <a:bodyPr/>
        <a:lstStyle/>
        <a:p>
          <a:r>
            <a:rPr lang="en-GB" b="1"/>
            <a:t>Examples can include:- </a:t>
          </a:r>
          <a:endParaRPr lang="en-US"/>
        </a:p>
      </dgm:t>
    </dgm:pt>
    <dgm:pt modelId="{7B33608A-577D-464B-9047-9FD3D0331C11}" type="parTrans" cxnId="{B0EC05E7-84A8-4717-A09B-E340EF714270}">
      <dgm:prSet/>
      <dgm:spPr/>
      <dgm:t>
        <a:bodyPr/>
        <a:lstStyle/>
        <a:p>
          <a:endParaRPr lang="en-US"/>
        </a:p>
      </dgm:t>
    </dgm:pt>
    <dgm:pt modelId="{463B92E3-D04B-4ABB-B46E-FDDD1E17B11C}" type="sibTrans" cxnId="{B0EC05E7-84A8-4717-A09B-E340EF714270}">
      <dgm:prSet/>
      <dgm:spPr/>
      <dgm:t>
        <a:bodyPr/>
        <a:lstStyle/>
        <a:p>
          <a:endParaRPr lang="en-US"/>
        </a:p>
      </dgm:t>
    </dgm:pt>
    <dgm:pt modelId="{7DD86F7D-F154-4220-8A4F-38E2FCB1F3ED}">
      <dgm:prSet/>
      <dgm:spPr/>
      <dgm:t>
        <a:bodyPr/>
        <a:lstStyle/>
        <a:p>
          <a:r>
            <a:rPr lang="en-GB"/>
            <a:t>Pause before responding</a:t>
          </a:r>
          <a:endParaRPr lang="en-US"/>
        </a:p>
      </dgm:t>
    </dgm:pt>
    <dgm:pt modelId="{59BA3878-6480-411A-84D4-AE8241B52908}" type="parTrans" cxnId="{51BC843C-896E-4150-8366-2B97A93A59EC}">
      <dgm:prSet/>
      <dgm:spPr/>
      <dgm:t>
        <a:bodyPr/>
        <a:lstStyle/>
        <a:p>
          <a:endParaRPr lang="en-US"/>
        </a:p>
      </dgm:t>
    </dgm:pt>
    <dgm:pt modelId="{D6691874-51CA-4843-BD9E-A1B8D7B24DD0}" type="sibTrans" cxnId="{51BC843C-896E-4150-8366-2B97A93A59EC}">
      <dgm:prSet/>
      <dgm:spPr/>
      <dgm:t>
        <a:bodyPr/>
        <a:lstStyle/>
        <a:p>
          <a:endParaRPr lang="en-US"/>
        </a:p>
      </dgm:t>
    </dgm:pt>
    <dgm:pt modelId="{155FBD1D-75F5-4936-A46A-A2014DC08F1F}">
      <dgm:prSet/>
      <dgm:spPr/>
      <dgm:t>
        <a:bodyPr/>
        <a:lstStyle/>
        <a:p>
          <a:r>
            <a:rPr lang="en-GB"/>
            <a:t>Use more open questioning</a:t>
          </a:r>
          <a:endParaRPr lang="en-US"/>
        </a:p>
      </dgm:t>
    </dgm:pt>
    <dgm:pt modelId="{F8114CD1-2BD2-474C-9836-E58586160E6A}" type="parTrans" cxnId="{E3C07680-87C9-4828-AA74-02E59C46987A}">
      <dgm:prSet/>
      <dgm:spPr/>
      <dgm:t>
        <a:bodyPr/>
        <a:lstStyle/>
        <a:p>
          <a:endParaRPr lang="en-US"/>
        </a:p>
      </dgm:t>
    </dgm:pt>
    <dgm:pt modelId="{0D45FF1A-998C-4E09-A3E0-E0137FEA5089}" type="sibTrans" cxnId="{E3C07680-87C9-4828-AA74-02E59C46987A}">
      <dgm:prSet/>
      <dgm:spPr/>
      <dgm:t>
        <a:bodyPr/>
        <a:lstStyle/>
        <a:p>
          <a:endParaRPr lang="en-US"/>
        </a:p>
      </dgm:t>
    </dgm:pt>
    <dgm:pt modelId="{6EAC4D25-D0C1-4D2D-9AC5-38FD5AD30D0E}">
      <dgm:prSet/>
      <dgm:spPr/>
      <dgm:t>
        <a:bodyPr/>
        <a:lstStyle/>
        <a:p>
          <a:r>
            <a:rPr lang="en-GB"/>
            <a:t>Summarise more effectively</a:t>
          </a:r>
          <a:endParaRPr lang="en-US"/>
        </a:p>
      </dgm:t>
    </dgm:pt>
    <dgm:pt modelId="{B5B399F7-8331-477C-8B8C-8EF71027E75B}" type="parTrans" cxnId="{568492F7-FCCE-4DAA-9D2A-E39C88316303}">
      <dgm:prSet/>
      <dgm:spPr/>
      <dgm:t>
        <a:bodyPr/>
        <a:lstStyle/>
        <a:p>
          <a:endParaRPr lang="en-US"/>
        </a:p>
      </dgm:t>
    </dgm:pt>
    <dgm:pt modelId="{647EA570-3644-4BBC-8002-4C7D67B31DDD}" type="sibTrans" cxnId="{568492F7-FCCE-4DAA-9D2A-E39C88316303}">
      <dgm:prSet/>
      <dgm:spPr/>
      <dgm:t>
        <a:bodyPr/>
        <a:lstStyle/>
        <a:p>
          <a:endParaRPr lang="en-US"/>
        </a:p>
      </dgm:t>
    </dgm:pt>
    <dgm:pt modelId="{DD6E8DB3-5371-486A-B49A-12F909C53990}">
      <dgm:prSet/>
      <dgm:spPr/>
      <dgm:t>
        <a:bodyPr/>
        <a:lstStyle/>
        <a:p>
          <a:r>
            <a:rPr lang="en-GB"/>
            <a:t>Continue to self reflect after patient encounters</a:t>
          </a:r>
          <a:endParaRPr lang="en-US"/>
        </a:p>
      </dgm:t>
    </dgm:pt>
    <dgm:pt modelId="{3B982B49-0B12-4667-A05C-E4D85BDA20A6}" type="parTrans" cxnId="{71138BF8-6228-4C27-9AC3-D00E9C68030A}">
      <dgm:prSet/>
      <dgm:spPr/>
      <dgm:t>
        <a:bodyPr/>
        <a:lstStyle/>
        <a:p>
          <a:endParaRPr lang="en-US"/>
        </a:p>
      </dgm:t>
    </dgm:pt>
    <dgm:pt modelId="{A5C1E60E-CA9D-4E24-87F9-2011AD6AAF25}" type="sibTrans" cxnId="{71138BF8-6228-4C27-9AC3-D00E9C68030A}">
      <dgm:prSet/>
      <dgm:spPr/>
      <dgm:t>
        <a:bodyPr/>
        <a:lstStyle/>
        <a:p>
          <a:endParaRPr lang="en-US"/>
        </a:p>
      </dgm:t>
    </dgm:pt>
    <dgm:pt modelId="{C9BA5AFE-8148-4F83-A8B4-2CFBBFBD5A9D}">
      <dgm:prSet/>
      <dgm:spPr/>
      <dgm:t>
        <a:bodyPr/>
        <a:lstStyle/>
        <a:p>
          <a:r>
            <a:rPr lang="en-GB"/>
            <a:t>Moving forward I will continue to refine counselling skills by practicing them </a:t>
          </a:r>
          <a:endParaRPr lang="en-US"/>
        </a:p>
      </dgm:t>
    </dgm:pt>
    <dgm:pt modelId="{99742515-BABF-4502-B06E-A2FA855E6A65}" type="parTrans" cxnId="{E972AC39-331C-4B9E-96B6-55C7B40CFA23}">
      <dgm:prSet/>
      <dgm:spPr/>
      <dgm:t>
        <a:bodyPr/>
        <a:lstStyle/>
        <a:p>
          <a:endParaRPr lang="en-US"/>
        </a:p>
      </dgm:t>
    </dgm:pt>
    <dgm:pt modelId="{7A459968-DDF7-423F-B914-44C2D14606ED}" type="sibTrans" cxnId="{E972AC39-331C-4B9E-96B6-55C7B40CFA23}">
      <dgm:prSet/>
      <dgm:spPr/>
      <dgm:t>
        <a:bodyPr/>
        <a:lstStyle/>
        <a:p>
          <a:endParaRPr lang="en-US"/>
        </a:p>
      </dgm:t>
    </dgm:pt>
    <dgm:pt modelId="{C4169738-70C7-4E05-8FB7-F32FC6E23DD7}">
      <dgm:prSet/>
      <dgm:spPr/>
      <dgm:t>
        <a:bodyPr/>
        <a:lstStyle/>
        <a:p>
          <a:r>
            <a:rPr lang="en-GB"/>
            <a:t>Watch more videos on counselling skills</a:t>
          </a:r>
          <a:endParaRPr lang="en-US"/>
        </a:p>
      </dgm:t>
    </dgm:pt>
    <dgm:pt modelId="{57ECC381-65F7-4D0F-ABC3-BB79009B72A5}" type="parTrans" cxnId="{1112DBA8-7A91-47DD-89AA-BCCBEBCAA513}">
      <dgm:prSet/>
      <dgm:spPr/>
      <dgm:t>
        <a:bodyPr/>
        <a:lstStyle/>
        <a:p>
          <a:endParaRPr lang="en-US"/>
        </a:p>
      </dgm:t>
    </dgm:pt>
    <dgm:pt modelId="{16F6B204-548A-4BE7-9CDD-1994FB549276}" type="sibTrans" cxnId="{1112DBA8-7A91-47DD-89AA-BCCBEBCAA513}">
      <dgm:prSet/>
      <dgm:spPr/>
      <dgm:t>
        <a:bodyPr/>
        <a:lstStyle/>
        <a:p>
          <a:endParaRPr lang="en-US"/>
        </a:p>
      </dgm:t>
    </dgm:pt>
    <dgm:pt modelId="{1A84602E-33DD-4B40-A56E-0886DED56D05}">
      <dgm:prSet/>
      <dgm:spPr/>
      <dgm:t>
        <a:bodyPr/>
        <a:lstStyle/>
        <a:p>
          <a:r>
            <a:rPr lang="en-GB"/>
            <a:t>Read more on the use of counselling skills in health care.</a:t>
          </a:r>
          <a:endParaRPr lang="en-US"/>
        </a:p>
      </dgm:t>
    </dgm:pt>
    <dgm:pt modelId="{B4720D65-0C67-451E-BF01-831DF3157334}" type="parTrans" cxnId="{DB0052DC-6090-4A10-B4C8-885C9601B73C}">
      <dgm:prSet/>
      <dgm:spPr/>
      <dgm:t>
        <a:bodyPr/>
        <a:lstStyle/>
        <a:p>
          <a:endParaRPr lang="en-US"/>
        </a:p>
      </dgm:t>
    </dgm:pt>
    <dgm:pt modelId="{5AE4762D-F4D8-443E-9F5C-5EB61B6E543C}" type="sibTrans" cxnId="{DB0052DC-6090-4A10-B4C8-885C9601B73C}">
      <dgm:prSet/>
      <dgm:spPr/>
      <dgm:t>
        <a:bodyPr/>
        <a:lstStyle/>
        <a:p>
          <a:endParaRPr lang="en-US"/>
        </a:p>
      </dgm:t>
    </dgm:pt>
    <dgm:pt modelId="{00AB3F0E-7CF1-442D-B450-5C123A4AE08B}" type="pres">
      <dgm:prSet presAssocID="{3359C43C-1951-408F-819D-A0B4AEBC7BDC}" presName="root" presStyleCnt="0">
        <dgm:presLayoutVars>
          <dgm:dir/>
          <dgm:resizeHandles val="exact"/>
        </dgm:presLayoutVars>
      </dgm:prSet>
      <dgm:spPr/>
    </dgm:pt>
    <dgm:pt modelId="{DDA80552-C930-402C-AF0C-5994F498FE3B}" type="pres">
      <dgm:prSet presAssocID="{9FB9F948-700D-4047-A7FD-793880FA5ABC}" presName="compNode" presStyleCnt="0"/>
      <dgm:spPr/>
    </dgm:pt>
    <dgm:pt modelId="{3EFED597-A570-43E1-A512-7EBAFD2A91AA}" type="pres">
      <dgm:prSet presAssocID="{9FB9F948-700D-4047-A7FD-793880FA5ABC}" presName="bgRect" presStyleLbl="bgShp" presStyleIdx="0" presStyleCnt="8"/>
      <dgm:spPr/>
    </dgm:pt>
    <dgm:pt modelId="{14454814-E5E8-4C4C-95EA-A531C9CC068B}" type="pres">
      <dgm:prSet presAssocID="{9FB9F948-700D-4047-A7FD-793880FA5ABC}"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Quotation Mark"/>
        </a:ext>
      </dgm:extLst>
    </dgm:pt>
    <dgm:pt modelId="{BD6A2409-A7B5-455D-916C-83DA7D4D174C}" type="pres">
      <dgm:prSet presAssocID="{9FB9F948-700D-4047-A7FD-793880FA5ABC}" presName="spaceRect" presStyleCnt="0"/>
      <dgm:spPr/>
    </dgm:pt>
    <dgm:pt modelId="{D1300703-8808-45A5-A48D-8941E3BF934E}" type="pres">
      <dgm:prSet presAssocID="{9FB9F948-700D-4047-A7FD-793880FA5ABC}" presName="parTx" presStyleLbl="revTx" presStyleIdx="0" presStyleCnt="8">
        <dgm:presLayoutVars>
          <dgm:chMax val="0"/>
          <dgm:chPref val="0"/>
        </dgm:presLayoutVars>
      </dgm:prSet>
      <dgm:spPr/>
    </dgm:pt>
    <dgm:pt modelId="{DDDE4278-7934-4A01-A268-F0148ABD8D8C}" type="pres">
      <dgm:prSet presAssocID="{463B92E3-D04B-4ABB-B46E-FDDD1E17B11C}" presName="sibTrans" presStyleCnt="0"/>
      <dgm:spPr/>
    </dgm:pt>
    <dgm:pt modelId="{C8362A0A-99E7-4422-A6A6-872A9EE5869A}" type="pres">
      <dgm:prSet presAssocID="{7DD86F7D-F154-4220-8A4F-38E2FCB1F3ED}" presName="compNode" presStyleCnt="0"/>
      <dgm:spPr/>
    </dgm:pt>
    <dgm:pt modelId="{24BEAD2A-D1B8-46C8-9A7C-D4BB8ED0BE8B}" type="pres">
      <dgm:prSet presAssocID="{7DD86F7D-F154-4220-8A4F-38E2FCB1F3ED}" presName="bgRect" presStyleLbl="bgShp" presStyleIdx="1" presStyleCnt="8"/>
      <dgm:spPr/>
    </dgm:pt>
    <dgm:pt modelId="{B83B91C0-FBE9-4504-96E3-EA69CED4E54C}" type="pres">
      <dgm:prSet presAssocID="{7DD86F7D-F154-4220-8A4F-38E2FCB1F3ED}"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use"/>
        </a:ext>
      </dgm:extLst>
    </dgm:pt>
    <dgm:pt modelId="{DE5E5FF0-5178-4FAE-AA8A-B7BD30740159}" type="pres">
      <dgm:prSet presAssocID="{7DD86F7D-F154-4220-8A4F-38E2FCB1F3ED}" presName="spaceRect" presStyleCnt="0"/>
      <dgm:spPr/>
    </dgm:pt>
    <dgm:pt modelId="{1784D888-85E2-454B-9C5C-5571363D8684}" type="pres">
      <dgm:prSet presAssocID="{7DD86F7D-F154-4220-8A4F-38E2FCB1F3ED}" presName="parTx" presStyleLbl="revTx" presStyleIdx="1" presStyleCnt="8">
        <dgm:presLayoutVars>
          <dgm:chMax val="0"/>
          <dgm:chPref val="0"/>
        </dgm:presLayoutVars>
      </dgm:prSet>
      <dgm:spPr/>
    </dgm:pt>
    <dgm:pt modelId="{AFE42E1F-E1B4-4422-AA3D-35B51670CE38}" type="pres">
      <dgm:prSet presAssocID="{D6691874-51CA-4843-BD9E-A1B8D7B24DD0}" presName="sibTrans" presStyleCnt="0"/>
      <dgm:spPr/>
    </dgm:pt>
    <dgm:pt modelId="{65E918FC-F54E-4067-8A79-7A35C74996CB}" type="pres">
      <dgm:prSet presAssocID="{155FBD1D-75F5-4936-A46A-A2014DC08F1F}" presName="compNode" presStyleCnt="0"/>
      <dgm:spPr/>
    </dgm:pt>
    <dgm:pt modelId="{A487954B-453F-49C2-916C-789A53BE9DAC}" type="pres">
      <dgm:prSet presAssocID="{155FBD1D-75F5-4936-A46A-A2014DC08F1F}" presName="bgRect" presStyleLbl="bgShp" presStyleIdx="2" presStyleCnt="8"/>
      <dgm:spPr/>
    </dgm:pt>
    <dgm:pt modelId="{2450CBA1-3838-4199-B444-424C58F8B335}" type="pres">
      <dgm:prSet presAssocID="{155FBD1D-75F5-4936-A46A-A2014DC08F1F}"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C80F27D1-5FA0-4D8F-8252-220D0773EB36}" type="pres">
      <dgm:prSet presAssocID="{155FBD1D-75F5-4936-A46A-A2014DC08F1F}" presName="spaceRect" presStyleCnt="0"/>
      <dgm:spPr/>
    </dgm:pt>
    <dgm:pt modelId="{7DF43597-0B93-4DF9-8439-4DF6D3E3D22E}" type="pres">
      <dgm:prSet presAssocID="{155FBD1D-75F5-4936-A46A-A2014DC08F1F}" presName="parTx" presStyleLbl="revTx" presStyleIdx="2" presStyleCnt="8">
        <dgm:presLayoutVars>
          <dgm:chMax val="0"/>
          <dgm:chPref val="0"/>
        </dgm:presLayoutVars>
      </dgm:prSet>
      <dgm:spPr/>
    </dgm:pt>
    <dgm:pt modelId="{68FCBA0D-9505-40BF-9F2F-407F9BCCD5D2}" type="pres">
      <dgm:prSet presAssocID="{0D45FF1A-998C-4E09-A3E0-E0137FEA5089}" presName="sibTrans" presStyleCnt="0"/>
      <dgm:spPr/>
    </dgm:pt>
    <dgm:pt modelId="{6028C8F9-9D23-4553-BCDD-DF7801EB7D13}" type="pres">
      <dgm:prSet presAssocID="{6EAC4D25-D0C1-4D2D-9AC5-38FD5AD30D0E}" presName="compNode" presStyleCnt="0"/>
      <dgm:spPr/>
    </dgm:pt>
    <dgm:pt modelId="{ECFA46E5-F55F-42F7-AABE-FA0138DC837F}" type="pres">
      <dgm:prSet presAssocID="{6EAC4D25-D0C1-4D2D-9AC5-38FD5AD30D0E}" presName="bgRect" presStyleLbl="bgShp" presStyleIdx="3" presStyleCnt="8"/>
      <dgm:spPr/>
    </dgm:pt>
    <dgm:pt modelId="{3F71B703-529B-4C17-87AD-90CBCE3C7BC4}" type="pres">
      <dgm:prSet presAssocID="{6EAC4D25-D0C1-4D2D-9AC5-38FD5AD30D0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072F5FA6-8D4B-4EE2-92C0-4E5A49A50A48}" type="pres">
      <dgm:prSet presAssocID="{6EAC4D25-D0C1-4D2D-9AC5-38FD5AD30D0E}" presName="spaceRect" presStyleCnt="0"/>
      <dgm:spPr/>
    </dgm:pt>
    <dgm:pt modelId="{7D50426A-A5EA-4FD8-93BC-C55E9FEE3AF4}" type="pres">
      <dgm:prSet presAssocID="{6EAC4D25-D0C1-4D2D-9AC5-38FD5AD30D0E}" presName="parTx" presStyleLbl="revTx" presStyleIdx="3" presStyleCnt="8">
        <dgm:presLayoutVars>
          <dgm:chMax val="0"/>
          <dgm:chPref val="0"/>
        </dgm:presLayoutVars>
      </dgm:prSet>
      <dgm:spPr/>
    </dgm:pt>
    <dgm:pt modelId="{B3B81383-9B28-409D-8F21-67DDCCAEC3D7}" type="pres">
      <dgm:prSet presAssocID="{647EA570-3644-4BBC-8002-4C7D67B31DDD}" presName="sibTrans" presStyleCnt="0"/>
      <dgm:spPr/>
    </dgm:pt>
    <dgm:pt modelId="{187C31FE-3FB7-4C13-A057-BD337AE2D548}" type="pres">
      <dgm:prSet presAssocID="{DD6E8DB3-5371-486A-B49A-12F909C53990}" presName="compNode" presStyleCnt="0"/>
      <dgm:spPr/>
    </dgm:pt>
    <dgm:pt modelId="{478C92FF-010D-4E51-BB2E-6D85DBF2286F}" type="pres">
      <dgm:prSet presAssocID="{DD6E8DB3-5371-486A-B49A-12F909C53990}" presName="bgRect" presStyleLbl="bgShp" presStyleIdx="4" presStyleCnt="8"/>
      <dgm:spPr/>
    </dgm:pt>
    <dgm:pt modelId="{F2025297-AECF-49CA-AAFA-FA3C8F4BE673}" type="pres">
      <dgm:prSet presAssocID="{DD6E8DB3-5371-486A-B49A-12F909C53990}"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ought bubble"/>
        </a:ext>
      </dgm:extLst>
    </dgm:pt>
    <dgm:pt modelId="{3CEEE240-58C2-4307-9D31-109FB9ED0850}" type="pres">
      <dgm:prSet presAssocID="{DD6E8DB3-5371-486A-B49A-12F909C53990}" presName="spaceRect" presStyleCnt="0"/>
      <dgm:spPr/>
    </dgm:pt>
    <dgm:pt modelId="{BDABFDE6-533D-4007-89F0-6A3C6D43EC02}" type="pres">
      <dgm:prSet presAssocID="{DD6E8DB3-5371-486A-B49A-12F909C53990}" presName="parTx" presStyleLbl="revTx" presStyleIdx="4" presStyleCnt="8">
        <dgm:presLayoutVars>
          <dgm:chMax val="0"/>
          <dgm:chPref val="0"/>
        </dgm:presLayoutVars>
      </dgm:prSet>
      <dgm:spPr/>
    </dgm:pt>
    <dgm:pt modelId="{178491E4-487B-4465-8E57-3D0DCE886F66}" type="pres">
      <dgm:prSet presAssocID="{A5C1E60E-CA9D-4E24-87F9-2011AD6AAF25}" presName="sibTrans" presStyleCnt="0"/>
      <dgm:spPr/>
    </dgm:pt>
    <dgm:pt modelId="{D5214D99-546F-4E2F-917E-E938F9BFCA0A}" type="pres">
      <dgm:prSet presAssocID="{C9BA5AFE-8148-4F83-A8B4-2CFBBFBD5A9D}" presName="compNode" presStyleCnt="0"/>
      <dgm:spPr/>
    </dgm:pt>
    <dgm:pt modelId="{09A9EE2D-3E48-4521-9020-0058E768F596}" type="pres">
      <dgm:prSet presAssocID="{C9BA5AFE-8148-4F83-A8B4-2CFBBFBD5A9D}" presName="bgRect" presStyleLbl="bgShp" presStyleIdx="5" presStyleCnt="8"/>
      <dgm:spPr/>
    </dgm:pt>
    <dgm:pt modelId="{BAECAEF3-0C50-46C2-8C69-8F897080C790}" type="pres">
      <dgm:prSet presAssocID="{C9BA5AFE-8148-4F83-A8B4-2CFBBFBD5A9D}"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2A27A434-5FC2-4563-B90B-F34F4E5C9503}" type="pres">
      <dgm:prSet presAssocID="{C9BA5AFE-8148-4F83-A8B4-2CFBBFBD5A9D}" presName="spaceRect" presStyleCnt="0"/>
      <dgm:spPr/>
    </dgm:pt>
    <dgm:pt modelId="{33BD7D1C-5934-47C3-A6FD-09D79916F53D}" type="pres">
      <dgm:prSet presAssocID="{C9BA5AFE-8148-4F83-A8B4-2CFBBFBD5A9D}" presName="parTx" presStyleLbl="revTx" presStyleIdx="5" presStyleCnt="8">
        <dgm:presLayoutVars>
          <dgm:chMax val="0"/>
          <dgm:chPref val="0"/>
        </dgm:presLayoutVars>
      </dgm:prSet>
      <dgm:spPr/>
    </dgm:pt>
    <dgm:pt modelId="{8AF91658-C127-4573-A7AF-EF32614A0610}" type="pres">
      <dgm:prSet presAssocID="{7A459968-DDF7-423F-B914-44C2D14606ED}" presName="sibTrans" presStyleCnt="0"/>
      <dgm:spPr/>
    </dgm:pt>
    <dgm:pt modelId="{2F5DA2D1-FD09-4476-8CE7-F30B942AC633}" type="pres">
      <dgm:prSet presAssocID="{C4169738-70C7-4E05-8FB7-F32FC6E23DD7}" presName="compNode" presStyleCnt="0"/>
      <dgm:spPr/>
    </dgm:pt>
    <dgm:pt modelId="{A737BC6A-484F-4DE2-92B0-260BFCB9446B}" type="pres">
      <dgm:prSet presAssocID="{C4169738-70C7-4E05-8FB7-F32FC6E23DD7}" presName="bgRect" presStyleLbl="bgShp" presStyleIdx="6" presStyleCnt="8"/>
      <dgm:spPr/>
    </dgm:pt>
    <dgm:pt modelId="{E5D12E10-6CFF-4FFF-A3E2-4D5B6BF7A53E}" type="pres">
      <dgm:prSet presAssocID="{C4169738-70C7-4E05-8FB7-F32FC6E23DD7}"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Video camera"/>
        </a:ext>
      </dgm:extLst>
    </dgm:pt>
    <dgm:pt modelId="{57E1AE5D-001C-45BB-BB5B-F3E9CB475109}" type="pres">
      <dgm:prSet presAssocID="{C4169738-70C7-4E05-8FB7-F32FC6E23DD7}" presName="spaceRect" presStyleCnt="0"/>
      <dgm:spPr/>
    </dgm:pt>
    <dgm:pt modelId="{1A1A009D-C431-4140-829F-A68B58D74E9E}" type="pres">
      <dgm:prSet presAssocID="{C4169738-70C7-4E05-8FB7-F32FC6E23DD7}" presName="parTx" presStyleLbl="revTx" presStyleIdx="6" presStyleCnt="8">
        <dgm:presLayoutVars>
          <dgm:chMax val="0"/>
          <dgm:chPref val="0"/>
        </dgm:presLayoutVars>
      </dgm:prSet>
      <dgm:spPr/>
    </dgm:pt>
    <dgm:pt modelId="{C30DB6A0-C1D1-40A3-A12E-6299CD9D093C}" type="pres">
      <dgm:prSet presAssocID="{16F6B204-548A-4BE7-9CDD-1994FB549276}" presName="sibTrans" presStyleCnt="0"/>
      <dgm:spPr/>
    </dgm:pt>
    <dgm:pt modelId="{15CBE882-6F5B-4D4E-81DC-DFD7D894F81F}" type="pres">
      <dgm:prSet presAssocID="{1A84602E-33DD-4B40-A56E-0886DED56D05}" presName="compNode" presStyleCnt="0"/>
      <dgm:spPr/>
    </dgm:pt>
    <dgm:pt modelId="{C24D5C90-4AC3-4085-8B78-3194A0B38A94}" type="pres">
      <dgm:prSet presAssocID="{1A84602E-33DD-4B40-A56E-0886DED56D05}" presName="bgRect" presStyleLbl="bgShp" presStyleIdx="7" presStyleCnt="8"/>
      <dgm:spPr/>
    </dgm:pt>
    <dgm:pt modelId="{873A88B4-55B2-4571-939F-81042B4F2BD2}" type="pres">
      <dgm:prSet presAssocID="{1A84602E-33DD-4B40-A56E-0886DED56D05}"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ooks"/>
        </a:ext>
      </dgm:extLst>
    </dgm:pt>
    <dgm:pt modelId="{5B95A43B-7717-450A-84E3-F8F9C03C6BB8}" type="pres">
      <dgm:prSet presAssocID="{1A84602E-33DD-4B40-A56E-0886DED56D05}" presName="spaceRect" presStyleCnt="0"/>
      <dgm:spPr/>
    </dgm:pt>
    <dgm:pt modelId="{49FE4C42-8461-4910-A36B-206DC2CE5A35}" type="pres">
      <dgm:prSet presAssocID="{1A84602E-33DD-4B40-A56E-0886DED56D05}" presName="parTx" presStyleLbl="revTx" presStyleIdx="7" presStyleCnt="8">
        <dgm:presLayoutVars>
          <dgm:chMax val="0"/>
          <dgm:chPref val="0"/>
        </dgm:presLayoutVars>
      </dgm:prSet>
      <dgm:spPr/>
    </dgm:pt>
  </dgm:ptLst>
  <dgm:cxnLst>
    <dgm:cxn modelId="{BADB3515-E1A6-4FB0-B92C-798502C980F9}" type="presOf" srcId="{1A84602E-33DD-4B40-A56E-0886DED56D05}" destId="{49FE4C42-8461-4910-A36B-206DC2CE5A35}" srcOrd="0" destOrd="0" presId="urn:microsoft.com/office/officeart/2018/2/layout/IconVerticalSolidList"/>
    <dgm:cxn modelId="{70A73A35-A6A9-4CE5-AF07-F70F07CEF99E}" type="presOf" srcId="{9FB9F948-700D-4047-A7FD-793880FA5ABC}" destId="{D1300703-8808-45A5-A48D-8941E3BF934E}" srcOrd="0" destOrd="0" presId="urn:microsoft.com/office/officeart/2018/2/layout/IconVerticalSolidList"/>
    <dgm:cxn modelId="{E972AC39-331C-4B9E-96B6-55C7B40CFA23}" srcId="{3359C43C-1951-408F-819D-A0B4AEBC7BDC}" destId="{C9BA5AFE-8148-4F83-A8B4-2CFBBFBD5A9D}" srcOrd="5" destOrd="0" parTransId="{99742515-BABF-4502-B06E-A2FA855E6A65}" sibTransId="{7A459968-DDF7-423F-B914-44C2D14606ED}"/>
    <dgm:cxn modelId="{51BC843C-896E-4150-8366-2B97A93A59EC}" srcId="{3359C43C-1951-408F-819D-A0B4AEBC7BDC}" destId="{7DD86F7D-F154-4220-8A4F-38E2FCB1F3ED}" srcOrd="1" destOrd="0" parTransId="{59BA3878-6480-411A-84D4-AE8241B52908}" sibTransId="{D6691874-51CA-4843-BD9E-A1B8D7B24DD0}"/>
    <dgm:cxn modelId="{9415C467-752E-4C61-A5FD-1DDDFFC5DF5F}" type="presOf" srcId="{7DD86F7D-F154-4220-8A4F-38E2FCB1F3ED}" destId="{1784D888-85E2-454B-9C5C-5571363D8684}" srcOrd="0" destOrd="0" presId="urn:microsoft.com/office/officeart/2018/2/layout/IconVerticalSolidList"/>
    <dgm:cxn modelId="{42AA7C76-69D4-4389-8E7F-670BEC1DCDB1}" type="presOf" srcId="{6EAC4D25-D0C1-4D2D-9AC5-38FD5AD30D0E}" destId="{7D50426A-A5EA-4FD8-93BC-C55E9FEE3AF4}" srcOrd="0" destOrd="0" presId="urn:microsoft.com/office/officeart/2018/2/layout/IconVerticalSolidList"/>
    <dgm:cxn modelId="{E3C07680-87C9-4828-AA74-02E59C46987A}" srcId="{3359C43C-1951-408F-819D-A0B4AEBC7BDC}" destId="{155FBD1D-75F5-4936-A46A-A2014DC08F1F}" srcOrd="2" destOrd="0" parTransId="{F8114CD1-2BD2-474C-9836-E58586160E6A}" sibTransId="{0D45FF1A-998C-4E09-A3E0-E0137FEA5089}"/>
    <dgm:cxn modelId="{19C9888B-95EF-4081-9F5B-A21607BD8D14}" type="presOf" srcId="{C9BA5AFE-8148-4F83-A8B4-2CFBBFBD5A9D}" destId="{33BD7D1C-5934-47C3-A6FD-09D79916F53D}" srcOrd="0" destOrd="0" presId="urn:microsoft.com/office/officeart/2018/2/layout/IconVerticalSolidList"/>
    <dgm:cxn modelId="{1112DBA8-7A91-47DD-89AA-BCCBEBCAA513}" srcId="{3359C43C-1951-408F-819D-A0B4AEBC7BDC}" destId="{C4169738-70C7-4E05-8FB7-F32FC6E23DD7}" srcOrd="6" destOrd="0" parTransId="{57ECC381-65F7-4D0F-ABC3-BB79009B72A5}" sibTransId="{16F6B204-548A-4BE7-9CDD-1994FB549276}"/>
    <dgm:cxn modelId="{53B8E9A9-8364-45F4-960E-ABD1D4389756}" type="presOf" srcId="{3359C43C-1951-408F-819D-A0B4AEBC7BDC}" destId="{00AB3F0E-7CF1-442D-B450-5C123A4AE08B}" srcOrd="0" destOrd="0" presId="urn:microsoft.com/office/officeart/2018/2/layout/IconVerticalSolidList"/>
    <dgm:cxn modelId="{232D2AB7-D95B-42FE-B0AC-6D1D16CBF75A}" type="presOf" srcId="{DD6E8DB3-5371-486A-B49A-12F909C53990}" destId="{BDABFDE6-533D-4007-89F0-6A3C6D43EC02}" srcOrd="0" destOrd="0" presId="urn:microsoft.com/office/officeart/2018/2/layout/IconVerticalSolidList"/>
    <dgm:cxn modelId="{C9233EBD-A27F-4919-87EC-011D6B132BE1}" type="presOf" srcId="{155FBD1D-75F5-4936-A46A-A2014DC08F1F}" destId="{7DF43597-0B93-4DF9-8439-4DF6D3E3D22E}" srcOrd="0" destOrd="0" presId="urn:microsoft.com/office/officeart/2018/2/layout/IconVerticalSolidList"/>
    <dgm:cxn modelId="{DB0052DC-6090-4A10-B4C8-885C9601B73C}" srcId="{3359C43C-1951-408F-819D-A0B4AEBC7BDC}" destId="{1A84602E-33DD-4B40-A56E-0886DED56D05}" srcOrd="7" destOrd="0" parTransId="{B4720D65-0C67-451E-BF01-831DF3157334}" sibTransId="{5AE4762D-F4D8-443E-9F5C-5EB61B6E543C}"/>
    <dgm:cxn modelId="{B0EC05E7-84A8-4717-A09B-E340EF714270}" srcId="{3359C43C-1951-408F-819D-A0B4AEBC7BDC}" destId="{9FB9F948-700D-4047-A7FD-793880FA5ABC}" srcOrd="0" destOrd="0" parTransId="{7B33608A-577D-464B-9047-9FD3D0331C11}" sibTransId="{463B92E3-D04B-4ABB-B46E-FDDD1E17B11C}"/>
    <dgm:cxn modelId="{568492F7-FCCE-4DAA-9D2A-E39C88316303}" srcId="{3359C43C-1951-408F-819D-A0B4AEBC7BDC}" destId="{6EAC4D25-D0C1-4D2D-9AC5-38FD5AD30D0E}" srcOrd="3" destOrd="0" parTransId="{B5B399F7-8331-477C-8B8C-8EF71027E75B}" sibTransId="{647EA570-3644-4BBC-8002-4C7D67B31DDD}"/>
    <dgm:cxn modelId="{71138BF8-6228-4C27-9AC3-D00E9C68030A}" srcId="{3359C43C-1951-408F-819D-A0B4AEBC7BDC}" destId="{DD6E8DB3-5371-486A-B49A-12F909C53990}" srcOrd="4" destOrd="0" parTransId="{3B982B49-0B12-4667-A05C-E4D85BDA20A6}" sibTransId="{A5C1E60E-CA9D-4E24-87F9-2011AD6AAF25}"/>
    <dgm:cxn modelId="{3D4EA3FC-C2A2-4D79-B2BA-9CB74C9BA26A}" type="presOf" srcId="{C4169738-70C7-4E05-8FB7-F32FC6E23DD7}" destId="{1A1A009D-C431-4140-829F-A68B58D74E9E}" srcOrd="0" destOrd="0" presId="urn:microsoft.com/office/officeart/2018/2/layout/IconVerticalSolidList"/>
    <dgm:cxn modelId="{69F5241F-75BE-4589-91EF-4D9DBA1A2FBA}" type="presParOf" srcId="{00AB3F0E-7CF1-442D-B450-5C123A4AE08B}" destId="{DDA80552-C930-402C-AF0C-5994F498FE3B}" srcOrd="0" destOrd="0" presId="urn:microsoft.com/office/officeart/2018/2/layout/IconVerticalSolidList"/>
    <dgm:cxn modelId="{E18D9A15-AD0B-43CB-82F2-A470EEFFDBB3}" type="presParOf" srcId="{DDA80552-C930-402C-AF0C-5994F498FE3B}" destId="{3EFED597-A570-43E1-A512-7EBAFD2A91AA}" srcOrd="0" destOrd="0" presId="urn:microsoft.com/office/officeart/2018/2/layout/IconVerticalSolidList"/>
    <dgm:cxn modelId="{E42FE1E5-BC92-4E20-A94D-584C624A6287}" type="presParOf" srcId="{DDA80552-C930-402C-AF0C-5994F498FE3B}" destId="{14454814-E5E8-4C4C-95EA-A531C9CC068B}" srcOrd="1" destOrd="0" presId="urn:microsoft.com/office/officeart/2018/2/layout/IconVerticalSolidList"/>
    <dgm:cxn modelId="{905FBE3D-949A-4FEF-94E6-2C1BF5ACD4A2}" type="presParOf" srcId="{DDA80552-C930-402C-AF0C-5994F498FE3B}" destId="{BD6A2409-A7B5-455D-916C-83DA7D4D174C}" srcOrd="2" destOrd="0" presId="urn:microsoft.com/office/officeart/2018/2/layout/IconVerticalSolidList"/>
    <dgm:cxn modelId="{7A93712F-C552-4686-91C5-520F4C48EC16}" type="presParOf" srcId="{DDA80552-C930-402C-AF0C-5994F498FE3B}" destId="{D1300703-8808-45A5-A48D-8941E3BF934E}" srcOrd="3" destOrd="0" presId="urn:microsoft.com/office/officeart/2018/2/layout/IconVerticalSolidList"/>
    <dgm:cxn modelId="{811AF52D-C773-43FD-9D04-EE131DC0F6F6}" type="presParOf" srcId="{00AB3F0E-7CF1-442D-B450-5C123A4AE08B}" destId="{DDDE4278-7934-4A01-A268-F0148ABD8D8C}" srcOrd="1" destOrd="0" presId="urn:microsoft.com/office/officeart/2018/2/layout/IconVerticalSolidList"/>
    <dgm:cxn modelId="{E61628F0-2F29-47AF-A1BA-A11C67A220FF}" type="presParOf" srcId="{00AB3F0E-7CF1-442D-B450-5C123A4AE08B}" destId="{C8362A0A-99E7-4422-A6A6-872A9EE5869A}" srcOrd="2" destOrd="0" presId="urn:microsoft.com/office/officeart/2018/2/layout/IconVerticalSolidList"/>
    <dgm:cxn modelId="{32A18E6B-44F7-4BD6-A522-704BF8570FDE}" type="presParOf" srcId="{C8362A0A-99E7-4422-A6A6-872A9EE5869A}" destId="{24BEAD2A-D1B8-46C8-9A7C-D4BB8ED0BE8B}" srcOrd="0" destOrd="0" presId="urn:microsoft.com/office/officeart/2018/2/layout/IconVerticalSolidList"/>
    <dgm:cxn modelId="{0FADBC43-3D9B-413C-9359-38C5B4E57054}" type="presParOf" srcId="{C8362A0A-99E7-4422-A6A6-872A9EE5869A}" destId="{B83B91C0-FBE9-4504-96E3-EA69CED4E54C}" srcOrd="1" destOrd="0" presId="urn:microsoft.com/office/officeart/2018/2/layout/IconVerticalSolidList"/>
    <dgm:cxn modelId="{DD220A50-385D-4703-BC5E-57C44A21A789}" type="presParOf" srcId="{C8362A0A-99E7-4422-A6A6-872A9EE5869A}" destId="{DE5E5FF0-5178-4FAE-AA8A-B7BD30740159}" srcOrd="2" destOrd="0" presId="urn:microsoft.com/office/officeart/2018/2/layout/IconVerticalSolidList"/>
    <dgm:cxn modelId="{E18BB5F4-B309-4B4D-8856-15531FF71395}" type="presParOf" srcId="{C8362A0A-99E7-4422-A6A6-872A9EE5869A}" destId="{1784D888-85E2-454B-9C5C-5571363D8684}" srcOrd="3" destOrd="0" presId="urn:microsoft.com/office/officeart/2018/2/layout/IconVerticalSolidList"/>
    <dgm:cxn modelId="{D1E59E5E-22B7-4205-B188-8484EAD4FC23}" type="presParOf" srcId="{00AB3F0E-7CF1-442D-B450-5C123A4AE08B}" destId="{AFE42E1F-E1B4-4422-AA3D-35B51670CE38}" srcOrd="3" destOrd="0" presId="urn:microsoft.com/office/officeart/2018/2/layout/IconVerticalSolidList"/>
    <dgm:cxn modelId="{6F0584A1-56A5-4CCE-AC29-7A3A44F4428A}" type="presParOf" srcId="{00AB3F0E-7CF1-442D-B450-5C123A4AE08B}" destId="{65E918FC-F54E-4067-8A79-7A35C74996CB}" srcOrd="4" destOrd="0" presId="urn:microsoft.com/office/officeart/2018/2/layout/IconVerticalSolidList"/>
    <dgm:cxn modelId="{E2532180-7DC2-45D8-AC45-96A6F253DBA8}" type="presParOf" srcId="{65E918FC-F54E-4067-8A79-7A35C74996CB}" destId="{A487954B-453F-49C2-916C-789A53BE9DAC}" srcOrd="0" destOrd="0" presId="urn:microsoft.com/office/officeart/2018/2/layout/IconVerticalSolidList"/>
    <dgm:cxn modelId="{9E2F145A-CA87-432E-93D3-E00179F5253A}" type="presParOf" srcId="{65E918FC-F54E-4067-8A79-7A35C74996CB}" destId="{2450CBA1-3838-4199-B444-424C58F8B335}" srcOrd="1" destOrd="0" presId="urn:microsoft.com/office/officeart/2018/2/layout/IconVerticalSolidList"/>
    <dgm:cxn modelId="{AEB5F3B3-E689-4FD9-995C-D88824B4C683}" type="presParOf" srcId="{65E918FC-F54E-4067-8A79-7A35C74996CB}" destId="{C80F27D1-5FA0-4D8F-8252-220D0773EB36}" srcOrd="2" destOrd="0" presId="urn:microsoft.com/office/officeart/2018/2/layout/IconVerticalSolidList"/>
    <dgm:cxn modelId="{EFD392B2-8DE9-4ACE-920E-DB410BA77330}" type="presParOf" srcId="{65E918FC-F54E-4067-8A79-7A35C74996CB}" destId="{7DF43597-0B93-4DF9-8439-4DF6D3E3D22E}" srcOrd="3" destOrd="0" presId="urn:microsoft.com/office/officeart/2018/2/layout/IconVerticalSolidList"/>
    <dgm:cxn modelId="{8E11C358-93A0-45C7-A321-16A08FE53C1F}" type="presParOf" srcId="{00AB3F0E-7CF1-442D-B450-5C123A4AE08B}" destId="{68FCBA0D-9505-40BF-9F2F-407F9BCCD5D2}" srcOrd="5" destOrd="0" presId="urn:microsoft.com/office/officeart/2018/2/layout/IconVerticalSolidList"/>
    <dgm:cxn modelId="{1964755F-1638-4542-93B5-84E2C4F5B6B8}" type="presParOf" srcId="{00AB3F0E-7CF1-442D-B450-5C123A4AE08B}" destId="{6028C8F9-9D23-4553-BCDD-DF7801EB7D13}" srcOrd="6" destOrd="0" presId="urn:microsoft.com/office/officeart/2018/2/layout/IconVerticalSolidList"/>
    <dgm:cxn modelId="{3B5CF1AC-EB17-4802-9912-1C878FC15E6A}" type="presParOf" srcId="{6028C8F9-9D23-4553-BCDD-DF7801EB7D13}" destId="{ECFA46E5-F55F-42F7-AABE-FA0138DC837F}" srcOrd="0" destOrd="0" presId="urn:microsoft.com/office/officeart/2018/2/layout/IconVerticalSolidList"/>
    <dgm:cxn modelId="{1E1F6705-569B-4846-9C94-8F78EE2DD558}" type="presParOf" srcId="{6028C8F9-9D23-4553-BCDD-DF7801EB7D13}" destId="{3F71B703-529B-4C17-87AD-90CBCE3C7BC4}" srcOrd="1" destOrd="0" presId="urn:microsoft.com/office/officeart/2018/2/layout/IconVerticalSolidList"/>
    <dgm:cxn modelId="{3805FBFC-0128-4AEC-A1B9-DF120CCBF04A}" type="presParOf" srcId="{6028C8F9-9D23-4553-BCDD-DF7801EB7D13}" destId="{072F5FA6-8D4B-4EE2-92C0-4E5A49A50A48}" srcOrd="2" destOrd="0" presId="urn:microsoft.com/office/officeart/2018/2/layout/IconVerticalSolidList"/>
    <dgm:cxn modelId="{03036474-B308-4010-B2BB-B7DD97E56219}" type="presParOf" srcId="{6028C8F9-9D23-4553-BCDD-DF7801EB7D13}" destId="{7D50426A-A5EA-4FD8-93BC-C55E9FEE3AF4}" srcOrd="3" destOrd="0" presId="urn:microsoft.com/office/officeart/2018/2/layout/IconVerticalSolidList"/>
    <dgm:cxn modelId="{8C95FB21-15A4-4FC2-A8B0-6BB70EBC64E5}" type="presParOf" srcId="{00AB3F0E-7CF1-442D-B450-5C123A4AE08B}" destId="{B3B81383-9B28-409D-8F21-67DDCCAEC3D7}" srcOrd="7" destOrd="0" presId="urn:microsoft.com/office/officeart/2018/2/layout/IconVerticalSolidList"/>
    <dgm:cxn modelId="{795A183E-9103-462A-B244-09A4E4BC7337}" type="presParOf" srcId="{00AB3F0E-7CF1-442D-B450-5C123A4AE08B}" destId="{187C31FE-3FB7-4C13-A057-BD337AE2D548}" srcOrd="8" destOrd="0" presId="urn:microsoft.com/office/officeart/2018/2/layout/IconVerticalSolidList"/>
    <dgm:cxn modelId="{BA4DC6C7-D3DF-4762-89E2-B640EB3798D4}" type="presParOf" srcId="{187C31FE-3FB7-4C13-A057-BD337AE2D548}" destId="{478C92FF-010D-4E51-BB2E-6D85DBF2286F}" srcOrd="0" destOrd="0" presId="urn:microsoft.com/office/officeart/2018/2/layout/IconVerticalSolidList"/>
    <dgm:cxn modelId="{757B3649-FA22-4B29-AD18-671F71C9BEFB}" type="presParOf" srcId="{187C31FE-3FB7-4C13-A057-BD337AE2D548}" destId="{F2025297-AECF-49CA-AAFA-FA3C8F4BE673}" srcOrd="1" destOrd="0" presId="urn:microsoft.com/office/officeart/2018/2/layout/IconVerticalSolidList"/>
    <dgm:cxn modelId="{7768AED6-BB90-4AE3-92A7-1FF12B4BA018}" type="presParOf" srcId="{187C31FE-3FB7-4C13-A057-BD337AE2D548}" destId="{3CEEE240-58C2-4307-9D31-109FB9ED0850}" srcOrd="2" destOrd="0" presId="urn:microsoft.com/office/officeart/2018/2/layout/IconVerticalSolidList"/>
    <dgm:cxn modelId="{3032045F-FD16-4F60-8880-29BF0FDA5190}" type="presParOf" srcId="{187C31FE-3FB7-4C13-A057-BD337AE2D548}" destId="{BDABFDE6-533D-4007-89F0-6A3C6D43EC02}" srcOrd="3" destOrd="0" presId="urn:microsoft.com/office/officeart/2018/2/layout/IconVerticalSolidList"/>
    <dgm:cxn modelId="{2E9A53F8-C339-4745-AC53-888A58BB41F9}" type="presParOf" srcId="{00AB3F0E-7CF1-442D-B450-5C123A4AE08B}" destId="{178491E4-487B-4465-8E57-3D0DCE886F66}" srcOrd="9" destOrd="0" presId="urn:microsoft.com/office/officeart/2018/2/layout/IconVerticalSolidList"/>
    <dgm:cxn modelId="{A3DA0755-1527-4F50-97B7-F5A784CCE3BD}" type="presParOf" srcId="{00AB3F0E-7CF1-442D-B450-5C123A4AE08B}" destId="{D5214D99-546F-4E2F-917E-E938F9BFCA0A}" srcOrd="10" destOrd="0" presId="urn:microsoft.com/office/officeart/2018/2/layout/IconVerticalSolidList"/>
    <dgm:cxn modelId="{5F9DDFD0-2BB2-4D59-85D9-15020EA5A3AD}" type="presParOf" srcId="{D5214D99-546F-4E2F-917E-E938F9BFCA0A}" destId="{09A9EE2D-3E48-4521-9020-0058E768F596}" srcOrd="0" destOrd="0" presId="urn:microsoft.com/office/officeart/2018/2/layout/IconVerticalSolidList"/>
    <dgm:cxn modelId="{BDB3001B-C04C-4066-BA33-48EDC7059E90}" type="presParOf" srcId="{D5214D99-546F-4E2F-917E-E938F9BFCA0A}" destId="{BAECAEF3-0C50-46C2-8C69-8F897080C790}" srcOrd="1" destOrd="0" presId="urn:microsoft.com/office/officeart/2018/2/layout/IconVerticalSolidList"/>
    <dgm:cxn modelId="{4B7DA34B-C0BB-46B0-A5CA-0081742B34E8}" type="presParOf" srcId="{D5214D99-546F-4E2F-917E-E938F9BFCA0A}" destId="{2A27A434-5FC2-4563-B90B-F34F4E5C9503}" srcOrd="2" destOrd="0" presId="urn:microsoft.com/office/officeart/2018/2/layout/IconVerticalSolidList"/>
    <dgm:cxn modelId="{1A9A1E3E-A9E3-44A8-ABD7-4B260CFD85C0}" type="presParOf" srcId="{D5214D99-546F-4E2F-917E-E938F9BFCA0A}" destId="{33BD7D1C-5934-47C3-A6FD-09D79916F53D}" srcOrd="3" destOrd="0" presId="urn:microsoft.com/office/officeart/2018/2/layout/IconVerticalSolidList"/>
    <dgm:cxn modelId="{8F28FFB0-FFFC-4FD1-8450-12341B6B608E}" type="presParOf" srcId="{00AB3F0E-7CF1-442D-B450-5C123A4AE08B}" destId="{8AF91658-C127-4573-A7AF-EF32614A0610}" srcOrd="11" destOrd="0" presId="urn:microsoft.com/office/officeart/2018/2/layout/IconVerticalSolidList"/>
    <dgm:cxn modelId="{1CD566DA-0B9E-40BE-9A40-C0ED72320B7F}" type="presParOf" srcId="{00AB3F0E-7CF1-442D-B450-5C123A4AE08B}" destId="{2F5DA2D1-FD09-4476-8CE7-F30B942AC633}" srcOrd="12" destOrd="0" presId="urn:microsoft.com/office/officeart/2018/2/layout/IconVerticalSolidList"/>
    <dgm:cxn modelId="{FB40BEDE-2985-4028-905B-40A6AE52D91E}" type="presParOf" srcId="{2F5DA2D1-FD09-4476-8CE7-F30B942AC633}" destId="{A737BC6A-484F-4DE2-92B0-260BFCB9446B}" srcOrd="0" destOrd="0" presId="urn:microsoft.com/office/officeart/2018/2/layout/IconVerticalSolidList"/>
    <dgm:cxn modelId="{966E250D-C9E9-478E-82DA-702E647BEEDC}" type="presParOf" srcId="{2F5DA2D1-FD09-4476-8CE7-F30B942AC633}" destId="{E5D12E10-6CFF-4FFF-A3E2-4D5B6BF7A53E}" srcOrd="1" destOrd="0" presId="urn:microsoft.com/office/officeart/2018/2/layout/IconVerticalSolidList"/>
    <dgm:cxn modelId="{3A1EEDCC-CB41-48EE-8CB8-A56CF093A621}" type="presParOf" srcId="{2F5DA2D1-FD09-4476-8CE7-F30B942AC633}" destId="{57E1AE5D-001C-45BB-BB5B-F3E9CB475109}" srcOrd="2" destOrd="0" presId="urn:microsoft.com/office/officeart/2018/2/layout/IconVerticalSolidList"/>
    <dgm:cxn modelId="{5246AB75-02E6-4313-AF2A-33E67CEDAD7D}" type="presParOf" srcId="{2F5DA2D1-FD09-4476-8CE7-F30B942AC633}" destId="{1A1A009D-C431-4140-829F-A68B58D74E9E}" srcOrd="3" destOrd="0" presId="urn:microsoft.com/office/officeart/2018/2/layout/IconVerticalSolidList"/>
    <dgm:cxn modelId="{C9340040-D3F9-4924-B4E8-2F7D2BD7C373}" type="presParOf" srcId="{00AB3F0E-7CF1-442D-B450-5C123A4AE08B}" destId="{C30DB6A0-C1D1-40A3-A12E-6299CD9D093C}" srcOrd="13" destOrd="0" presId="urn:microsoft.com/office/officeart/2018/2/layout/IconVerticalSolidList"/>
    <dgm:cxn modelId="{3ECA38BC-F2EE-4664-BD69-20DFACECF52C}" type="presParOf" srcId="{00AB3F0E-7CF1-442D-B450-5C123A4AE08B}" destId="{15CBE882-6F5B-4D4E-81DC-DFD7D894F81F}" srcOrd="14" destOrd="0" presId="urn:microsoft.com/office/officeart/2018/2/layout/IconVerticalSolidList"/>
    <dgm:cxn modelId="{A261CAD3-8C8C-498E-8590-F42F34B3BC7C}" type="presParOf" srcId="{15CBE882-6F5B-4D4E-81DC-DFD7D894F81F}" destId="{C24D5C90-4AC3-4085-8B78-3194A0B38A94}" srcOrd="0" destOrd="0" presId="urn:microsoft.com/office/officeart/2018/2/layout/IconVerticalSolidList"/>
    <dgm:cxn modelId="{713DA197-F3BC-4FE3-841F-11F1BF1BB911}" type="presParOf" srcId="{15CBE882-6F5B-4D4E-81DC-DFD7D894F81F}" destId="{873A88B4-55B2-4571-939F-81042B4F2BD2}" srcOrd="1" destOrd="0" presId="urn:microsoft.com/office/officeart/2018/2/layout/IconVerticalSolidList"/>
    <dgm:cxn modelId="{F367057E-5F20-4AA0-BF70-94ED35235B1D}" type="presParOf" srcId="{15CBE882-6F5B-4D4E-81DC-DFD7D894F81F}" destId="{5B95A43B-7717-450A-84E3-F8F9C03C6BB8}" srcOrd="2" destOrd="0" presId="urn:microsoft.com/office/officeart/2018/2/layout/IconVerticalSolidList"/>
    <dgm:cxn modelId="{45FAEC34-5BBA-4766-8B7C-67E514D1C0F4}" type="presParOf" srcId="{15CBE882-6F5B-4D4E-81DC-DFD7D894F81F}" destId="{49FE4C42-8461-4910-A36B-206DC2CE5A35}" srcOrd="3" destOrd="0" presId="urn:microsoft.com/office/officeart/2018/2/layout/IconVerticalSolidList"/>
  </dgm:cxnLst>
  <dgm:bg>
    <a:solidFill>
      <a:schemeClr val="bg1"/>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C212B9-808A-4BAF-8DB8-4B511D3D31A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EEA1FC7-4CC5-4A92-AE88-96988F37F054}">
      <dgm:prSet/>
      <dgm:spPr/>
      <dgm:t>
        <a:bodyPr/>
        <a:lstStyle/>
        <a:p>
          <a:r>
            <a:rPr lang="en-GB"/>
            <a:t>Include your references (10-15)</a:t>
          </a:r>
          <a:endParaRPr lang="en-US"/>
        </a:p>
      </dgm:t>
    </dgm:pt>
    <dgm:pt modelId="{4EDA3F4A-9E95-47BB-8C8A-17F9DF4AAAD3}" type="parTrans" cxnId="{9B806E5B-660E-44F1-92A4-906D35C3C8B1}">
      <dgm:prSet/>
      <dgm:spPr/>
      <dgm:t>
        <a:bodyPr/>
        <a:lstStyle/>
        <a:p>
          <a:endParaRPr lang="en-US"/>
        </a:p>
      </dgm:t>
    </dgm:pt>
    <dgm:pt modelId="{330F864F-4734-4EDD-8BEB-75F389A79DE1}" type="sibTrans" cxnId="{9B806E5B-660E-44F1-92A4-906D35C3C8B1}">
      <dgm:prSet/>
      <dgm:spPr/>
      <dgm:t>
        <a:bodyPr/>
        <a:lstStyle/>
        <a:p>
          <a:endParaRPr lang="en-US"/>
        </a:p>
      </dgm:t>
    </dgm:pt>
    <dgm:pt modelId="{C49525A9-71D1-40E2-8924-B1AB8AE8D42F}">
      <dgm:prSet/>
      <dgm:spPr/>
      <dgm:t>
        <a:bodyPr/>
        <a:lstStyle/>
        <a:p>
          <a:r>
            <a:rPr lang="en-GB"/>
            <a:t>Alphabetical order</a:t>
          </a:r>
          <a:endParaRPr lang="en-US"/>
        </a:p>
      </dgm:t>
    </dgm:pt>
    <dgm:pt modelId="{8E7D754C-D2B2-4C2F-A424-F3BC3A267DC5}" type="parTrans" cxnId="{24B23264-97F2-47EC-BB2A-B54ED50849CF}">
      <dgm:prSet/>
      <dgm:spPr/>
      <dgm:t>
        <a:bodyPr/>
        <a:lstStyle/>
        <a:p>
          <a:endParaRPr lang="en-US"/>
        </a:p>
      </dgm:t>
    </dgm:pt>
    <dgm:pt modelId="{57C635DE-72C1-4610-BD24-8CF1FF7DCDFE}" type="sibTrans" cxnId="{24B23264-97F2-47EC-BB2A-B54ED50849CF}">
      <dgm:prSet/>
      <dgm:spPr/>
      <dgm:t>
        <a:bodyPr/>
        <a:lstStyle/>
        <a:p>
          <a:endParaRPr lang="en-US"/>
        </a:p>
      </dgm:t>
    </dgm:pt>
    <dgm:pt modelId="{8EF88249-FB6F-487E-A3F3-BED60968F130}" type="pres">
      <dgm:prSet presAssocID="{13C212B9-808A-4BAF-8DB8-4B511D3D31AA}" presName="hierChild1" presStyleCnt="0">
        <dgm:presLayoutVars>
          <dgm:chPref val="1"/>
          <dgm:dir/>
          <dgm:animOne val="branch"/>
          <dgm:animLvl val="lvl"/>
          <dgm:resizeHandles/>
        </dgm:presLayoutVars>
      </dgm:prSet>
      <dgm:spPr/>
    </dgm:pt>
    <dgm:pt modelId="{AC24ECB4-A69D-4711-9B38-8072AC2351C5}" type="pres">
      <dgm:prSet presAssocID="{8EEA1FC7-4CC5-4A92-AE88-96988F37F054}" presName="hierRoot1" presStyleCnt="0"/>
      <dgm:spPr/>
    </dgm:pt>
    <dgm:pt modelId="{BAE4E429-BD0D-4AC2-9AEB-82BFAAF90C92}" type="pres">
      <dgm:prSet presAssocID="{8EEA1FC7-4CC5-4A92-AE88-96988F37F054}" presName="composite" presStyleCnt="0"/>
      <dgm:spPr/>
    </dgm:pt>
    <dgm:pt modelId="{C332E8D2-7AEC-4DB6-8A33-964CA97DCAE1}" type="pres">
      <dgm:prSet presAssocID="{8EEA1FC7-4CC5-4A92-AE88-96988F37F054}" presName="background" presStyleLbl="node0" presStyleIdx="0" presStyleCnt="2"/>
      <dgm:spPr/>
    </dgm:pt>
    <dgm:pt modelId="{19738698-A65A-4E5A-869B-695F93C56B87}" type="pres">
      <dgm:prSet presAssocID="{8EEA1FC7-4CC5-4A92-AE88-96988F37F054}" presName="text" presStyleLbl="fgAcc0" presStyleIdx="0" presStyleCnt="2">
        <dgm:presLayoutVars>
          <dgm:chPref val="3"/>
        </dgm:presLayoutVars>
      </dgm:prSet>
      <dgm:spPr/>
    </dgm:pt>
    <dgm:pt modelId="{2762C76F-B691-4E22-B3A7-FB4A51DB4DDC}" type="pres">
      <dgm:prSet presAssocID="{8EEA1FC7-4CC5-4A92-AE88-96988F37F054}" presName="hierChild2" presStyleCnt="0"/>
      <dgm:spPr/>
    </dgm:pt>
    <dgm:pt modelId="{01540774-639D-44D9-833E-6DF221101C3C}" type="pres">
      <dgm:prSet presAssocID="{C49525A9-71D1-40E2-8924-B1AB8AE8D42F}" presName="hierRoot1" presStyleCnt="0"/>
      <dgm:spPr/>
    </dgm:pt>
    <dgm:pt modelId="{A169A73A-C5DE-47F9-9C9D-C5496280E82E}" type="pres">
      <dgm:prSet presAssocID="{C49525A9-71D1-40E2-8924-B1AB8AE8D42F}" presName="composite" presStyleCnt="0"/>
      <dgm:spPr/>
    </dgm:pt>
    <dgm:pt modelId="{84B50C1D-DD27-4280-B389-BD3805EEB906}" type="pres">
      <dgm:prSet presAssocID="{C49525A9-71D1-40E2-8924-B1AB8AE8D42F}" presName="background" presStyleLbl="node0" presStyleIdx="1" presStyleCnt="2"/>
      <dgm:spPr/>
    </dgm:pt>
    <dgm:pt modelId="{6219391D-7981-4564-BBAB-0E54E19E89B7}" type="pres">
      <dgm:prSet presAssocID="{C49525A9-71D1-40E2-8924-B1AB8AE8D42F}" presName="text" presStyleLbl="fgAcc0" presStyleIdx="1" presStyleCnt="2">
        <dgm:presLayoutVars>
          <dgm:chPref val="3"/>
        </dgm:presLayoutVars>
      </dgm:prSet>
      <dgm:spPr/>
    </dgm:pt>
    <dgm:pt modelId="{8AC5B9F4-B5DA-46FC-B5B0-6C3BF14DAAFD}" type="pres">
      <dgm:prSet presAssocID="{C49525A9-71D1-40E2-8924-B1AB8AE8D42F}" presName="hierChild2" presStyleCnt="0"/>
      <dgm:spPr/>
    </dgm:pt>
  </dgm:ptLst>
  <dgm:cxnLst>
    <dgm:cxn modelId="{9B806E5B-660E-44F1-92A4-906D35C3C8B1}" srcId="{13C212B9-808A-4BAF-8DB8-4B511D3D31AA}" destId="{8EEA1FC7-4CC5-4A92-AE88-96988F37F054}" srcOrd="0" destOrd="0" parTransId="{4EDA3F4A-9E95-47BB-8C8A-17F9DF4AAAD3}" sibTransId="{330F864F-4734-4EDD-8BEB-75F389A79DE1}"/>
    <dgm:cxn modelId="{2DCED95D-B35A-423C-940B-78F1EF445483}" type="presOf" srcId="{8EEA1FC7-4CC5-4A92-AE88-96988F37F054}" destId="{19738698-A65A-4E5A-869B-695F93C56B87}" srcOrd="0" destOrd="0" presId="urn:microsoft.com/office/officeart/2005/8/layout/hierarchy1"/>
    <dgm:cxn modelId="{24B23264-97F2-47EC-BB2A-B54ED50849CF}" srcId="{13C212B9-808A-4BAF-8DB8-4B511D3D31AA}" destId="{C49525A9-71D1-40E2-8924-B1AB8AE8D42F}" srcOrd="1" destOrd="0" parTransId="{8E7D754C-D2B2-4C2F-A424-F3BC3A267DC5}" sibTransId="{57C635DE-72C1-4610-BD24-8CF1FF7DCDFE}"/>
    <dgm:cxn modelId="{897431B1-D1C2-4668-814A-6F460D3A18F4}" type="presOf" srcId="{C49525A9-71D1-40E2-8924-B1AB8AE8D42F}" destId="{6219391D-7981-4564-BBAB-0E54E19E89B7}" srcOrd="0" destOrd="0" presId="urn:microsoft.com/office/officeart/2005/8/layout/hierarchy1"/>
    <dgm:cxn modelId="{10FC50EC-AB84-4D3F-8B32-C988A35C1B13}" type="presOf" srcId="{13C212B9-808A-4BAF-8DB8-4B511D3D31AA}" destId="{8EF88249-FB6F-487E-A3F3-BED60968F130}" srcOrd="0" destOrd="0" presId="urn:microsoft.com/office/officeart/2005/8/layout/hierarchy1"/>
    <dgm:cxn modelId="{5E07521C-4853-4E96-9A83-A30ECFEDE8FE}" type="presParOf" srcId="{8EF88249-FB6F-487E-A3F3-BED60968F130}" destId="{AC24ECB4-A69D-4711-9B38-8072AC2351C5}" srcOrd="0" destOrd="0" presId="urn:microsoft.com/office/officeart/2005/8/layout/hierarchy1"/>
    <dgm:cxn modelId="{9068157F-660E-4F6F-B3C3-CCD8B1FC1F76}" type="presParOf" srcId="{AC24ECB4-A69D-4711-9B38-8072AC2351C5}" destId="{BAE4E429-BD0D-4AC2-9AEB-82BFAAF90C92}" srcOrd="0" destOrd="0" presId="urn:microsoft.com/office/officeart/2005/8/layout/hierarchy1"/>
    <dgm:cxn modelId="{AD7A2EC6-E5FF-416C-953F-85DEAA07CF21}" type="presParOf" srcId="{BAE4E429-BD0D-4AC2-9AEB-82BFAAF90C92}" destId="{C332E8D2-7AEC-4DB6-8A33-964CA97DCAE1}" srcOrd="0" destOrd="0" presId="urn:microsoft.com/office/officeart/2005/8/layout/hierarchy1"/>
    <dgm:cxn modelId="{A2B65704-86D6-4633-BFD7-2770E900C94D}" type="presParOf" srcId="{BAE4E429-BD0D-4AC2-9AEB-82BFAAF90C92}" destId="{19738698-A65A-4E5A-869B-695F93C56B87}" srcOrd="1" destOrd="0" presId="urn:microsoft.com/office/officeart/2005/8/layout/hierarchy1"/>
    <dgm:cxn modelId="{4C3098DB-2DE9-4F67-81E7-31307AE6BD98}" type="presParOf" srcId="{AC24ECB4-A69D-4711-9B38-8072AC2351C5}" destId="{2762C76F-B691-4E22-B3A7-FB4A51DB4DDC}" srcOrd="1" destOrd="0" presId="urn:microsoft.com/office/officeart/2005/8/layout/hierarchy1"/>
    <dgm:cxn modelId="{F30372AA-1D90-4748-80ED-8F8F4EA0D608}" type="presParOf" srcId="{8EF88249-FB6F-487E-A3F3-BED60968F130}" destId="{01540774-639D-44D9-833E-6DF221101C3C}" srcOrd="1" destOrd="0" presId="urn:microsoft.com/office/officeart/2005/8/layout/hierarchy1"/>
    <dgm:cxn modelId="{1DF8210C-7BEA-4438-9875-A5B1194579CB}" type="presParOf" srcId="{01540774-639D-44D9-833E-6DF221101C3C}" destId="{A169A73A-C5DE-47F9-9C9D-C5496280E82E}" srcOrd="0" destOrd="0" presId="urn:microsoft.com/office/officeart/2005/8/layout/hierarchy1"/>
    <dgm:cxn modelId="{98329EAF-1C9B-4544-AD5E-9267D8FA8C9B}" type="presParOf" srcId="{A169A73A-C5DE-47F9-9C9D-C5496280E82E}" destId="{84B50C1D-DD27-4280-B389-BD3805EEB906}" srcOrd="0" destOrd="0" presId="urn:microsoft.com/office/officeart/2005/8/layout/hierarchy1"/>
    <dgm:cxn modelId="{B9F9E7FE-2E4B-436F-BD81-2B173C6ED3CC}" type="presParOf" srcId="{A169A73A-C5DE-47F9-9C9D-C5496280E82E}" destId="{6219391D-7981-4564-BBAB-0E54E19E89B7}" srcOrd="1" destOrd="0" presId="urn:microsoft.com/office/officeart/2005/8/layout/hierarchy1"/>
    <dgm:cxn modelId="{0B06492A-0894-47C3-B564-087727F1C827}" type="presParOf" srcId="{01540774-639D-44D9-833E-6DF221101C3C}" destId="{8AC5B9F4-B5DA-46FC-B5B0-6C3BF14DAAF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5042AA8-B508-43F2-A9CF-2C270444E6C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6C1F484-2A7F-422F-8036-69A7DC057068}">
      <dgm:prSet/>
      <dgm:spPr/>
      <dgm:t>
        <a:bodyPr/>
        <a:lstStyle/>
        <a:p>
          <a:r>
            <a:rPr lang="en-GB"/>
            <a:t>9.30- 12.30 pm </a:t>
          </a:r>
          <a:endParaRPr lang="en-US"/>
        </a:p>
      </dgm:t>
    </dgm:pt>
    <dgm:pt modelId="{547D1F37-FC3E-4AAF-9935-81EA46684309}" type="parTrans" cxnId="{484856CF-CB76-44AE-BCCA-2C30D24FBF5B}">
      <dgm:prSet/>
      <dgm:spPr/>
      <dgm:t>
        <a:bodyPr/>
        <a:lstStyle/>
        <a:p>
          <a:endParaRPr lang="en-US"/>
        </a:p>
      </dgm:t>
    </dgm:pt>
    <dgm:pt modelId="{A971FCD4-1C6C-4CF3-BCCF-B5FA036D4085}" type="sibTrans" cxnId="{484856CF-CB76-44AE-BCCA-2C30D24FBF5B}">
      <dgm:prSet/>
      <dgm:spPr/>
      <dgm:t>
        <a:bodyPr/>
        <a:lstStyle/>
        <a:p>
          <a:endParaRPr lang="en-US"/>
        </a:p>
      </dgm:t>
    </dgm:pt>
    <dgm:pt modelId="{D8AF544F-AAB6-46D7-A304-F668744C517A}">
      <dgm:prSet/>
      <dgm:spPr/>
      <dgm:t>
        <a:bodyPr/>
        <a:lstStyle/>
        <a:p>
          <a:r>
            <a:rPr lang="en-GB"/>
            <a:t>Please give your preferred time slot to me today </a:t>
          </a:r>
          <a:endParaRPr lang="en-US"/>
        </a:p>
      </dgm:t>
    </dgm:pt>
    <dgm:pt modelId="{85162214-C71E-4212-B98D-CB30382AE2EF}" type="parTrans" cxnId="{A2D4F165-6E70-45CE-B579-30ACF087AFCF}">
      <dgm:prSet/>
      <dgm:spPr/>
      <dgm:t>
        <a:bodyPr/>
        <a:lstStyle/>
        <a:p>
          <a:endParaRPr lang="en-US"/>
        </a:p>
      </dgm:t>
    </dgm:pt>
    <dgm:pt modelId="{6D64CDBC-2252-4C1F-A95A-3C1E97FC304F}" type="sibTrans" cxnId="{A2D4F165-6E70-45CE-B579-30ACF087AFCF}">
      <dgm:prSet/>
      <dgm:spPr/>
      <dgm:t>
        <a:bodyPr/>
        <a:lstStyle/>
        <a:p>
          <a:endParaRPr lang="en-US"/>
        </a:p>
      </dgm:t>
    </dgm:pt>
    <dgm:pt modelId="{A903539A-C446-4E7A-9C7A-1A3EBD08C2A5}">
      <dgm:prSet/>
      <dgm:spPr/>
      <dgm:t>
        <a:bodyPr/>
        <a:lstStyle/>
        <a:p>
          <a:r>
            <a:rPr lang="en-GB"/>
            <a:t>I will do half hour slots </a:t>
          </a:r>
          <a:endParaRPr lang="en-US"/>
        </a:p>
      </dgm:t>
    </dgm:pt>
    <dgm:pt modelId="{EC66975E-E89B-49B0-9A9A-1C9CB4685575}" type="parTrans" cxnId="{E6C220A3-9E07-497C-A982-227A8F478F4F}">
      <dgm:prSet/>
      <dgm:spPr/>
      <dgm:t>
        <a:bodyPr/>
        <a:lstStyle/>
        <a:p>
          <a:endParaRPr lang="en-US"/>
        </a:p>
      </dgm:t>
    </dgm:pt>
    <dgm:pt modelId="{07F45FA3-83C2-423D-8E2A-1918AA2F7FFC}" type="sibTrans" cxnId="{E6C220A3-9E07-497C-A982-227A8F478F4F}">
      <dgm:prSet/>
      <dgm:spPr/>
      <dgm:t>
        <a:bodyPr/>
        <a:lstStyle/>
        <a:p>
          <a:endParaRPr lang="en-US"/>
        </a:p>
      </dgm:t>
    </dgm:pt>
    <dgm:pt modelId="{FB79E083-AF78-4AC4-B5F7-9F3C4EF7A5AF}" type="pres">
      <dgm:prSet presAssocID="{55042AA8-B508-43F2-A9CF-2C270444E6CE}" presName="root" presStyleCnt="0">
        <dgm:presLayoutVars>
          <dgm:dir/>
          <dgm:resizeHandles val="exact"/>
        </dgm:presLayoutVars>
      </dgm:prSet>
      <dgm:spPr/>
    </dgm:pt>
    <dgm:pt modelId="{5A7A4E63-B3C7-49D9-A19E-8CBA5F593405}" type="pres">
      <dgm:prSet presAssocID="{46C1F484-2A7F-422F-8036-69A7DC057068}" presName="compNode" presStyleCnt="0"/>
      <dgm:spPr/>
    </dgm:pt>
    <dgm:pt modelId="{E07FA965-3F9B-474E-85AD-649C3C09D548}" type="pres">
      <dgm:prSet presAssocID="{46C1F484-2A7F-422F-8036-69A7DC057068}" presName="bgRect" presStyleLbl="bgShp" presStyleIdx="0" presStyleCnt="3"/>
      <dgm:spPr>
        <a:solidFill>
          <a:schemeClr val="bg1"/>
        </a:solidFill>
      </dgm:spPr>
    </dgm:pt>
    <dgm:pt modelId="{359ED065-064B-46C6-A26B-E994116CDD35}" type="pres">
      <dgm:prSet presAssocID="{46C1F484-2A7F-422F-8036-69A7DC0570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ughnut"/>
        </a:ext>
      </dgm:extLst>
    </dgm:pt>
    <dgm:pt modelId="{361B4E14-863C-41DF-B7B5-BCBF3CA2222D}" type="pres">
      <dgm:prSet presAssocID="{46C1F484-2A7F-422F-8036-69A7DC057068}" presName="spaceRect" presStyleCnt="0"/>
      <dgm:spPr/>
    </dgm:pt>
    <dgm:pt modelId="{852F5DA7-950C-4BF1-B722-A1C2B51C504E}" type="pres">
      <dgm:prSet presAssocID="{46C1F484-2A7F-422F-8036-69A7DC057068}" presName="parTx" presStyleLbl="revTx" presStyleIdx="0" presStyleCnt="3">
        <dgm:presLayoutVars>
          <dgm:chMax val="0"/>
          <dgm:chPref val="0"/>
        </dgm:presLayoutVars>
      </dgm:prSet>
      <dgm:spPr/>
    </dgm:pt>
    <dgm:pt modelId="{4A6D0F08-96A6-4CFE-A220-DBC444387E31}" type="pres">
      <dgm:prSet presAssocID="{A971FCD4-1C6C-4CF3-BCCF-B5FA036D4085}" presName="sibTrans" presStyleCnt="0"/>
      <dgm:spPr/>
    </dgm:pt>
    <dgm:pt modelId="{4FA2CFA0-61D5-45BB-B627-36D3FD822E3C}" type="pres">
      <dgm:prSet presAssocID="{D8AF544F-AAB6-46D7-A304-F668744C517A}" presName="compNode" presStyleCnt="0"/>
      <dgm:spPr/>
    </dgm:pt>
    <dgm:pt modelId="{7FFE9826-CBEE-44AA-80D4-8BFBE779182C}" type="pres">
      <dgm:prSet presAssocID="{D8AF544F-AAB6-46D7-A304-F668744C517A}" presName="bgRect" presStyleLbl="bgShp" presStyleIdx="1" presStyleCnt="3"/>
      <dgm:spPr>
        <a:solidFill>
          <a:schemeClr val="bg1"/>
        </a:solidFill>
      </dgm:spPr>
    </dgm:pt>
    <dgm:pt modelId="{A834B234-68AB-49FD-8AEE-0E62317B7BB1}" type="pres">
      <dgm:prSet presAssocID="{D8AF544F-AAB6-46D7-A304-F668744C517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7C4C8D15-2328-44F8-826A-7CCD543ECEAB}" type="pres">
      <dgm:prSet presAssocID="{D8AF544F-AAB6-46D7-A304-F668744C517A}" presName="spaceRect" presStyleCnt="0"/>
      <dgm:spPr/>
    </dgm:pt>
    <dgm:pt modelId="{A19B0092-9A6F-4CC9-8A25-9A8565E55AE8}" type="pres">
      <dgm:prSet presAssocID="{D8AF544F-AAB6-46D7-A304-F668744C517A}" presName="parTx" presStyleLbl="revTx" presStyleIdx="1" presStyleCnt="3">
        <dgm:presLayoutVars>
          <dgm:chMax val="0"/>
          <dgm:chPref val="0"/>
        </dgm:presLayoutVars>
      </dgm:prSet>
      <dgm:spPr/>
    </dgm:pt>
    <dgm:pt modelId="{F754D997-74EC-4A09-AA34-2F6EE83AF539}" type="pres">
      <dgm:prSet presAssocID="{6D64CDBC-2252-4C1F-A95A-3C1E97FC304F}" presName="sibTrans" presStyleCnt="0"/>
      <dgm:spPr/>
    </dgm:pt>
    <dgm:pt modelId="{2EA28B38-7350-4AB4-ACB5-ABFED9B17C27}" type="pres">
      <dgm:prSet presAssocID="{A903539A-C446-4E7A-9C7A-1A3EBD08C2A5}" presName="compNode" presStyleCnt="0"/>
      <dgm:spPr/>
    </dgm:pt>
    <dgm:pt modelId="{78B50D3E-8CAA-4D26-91E6-D4436A3BA892}" type="pres">
      <dgm:prSet presAssocID="{A903539A-C446-4E7A-9C7A-1A3EBD08C2A5}" presName="bgRect" presStyleLbl="bgShp" presStyleIdx="2" presStyleCnt="3"/>
      <dgm:spPr>
        <a:solidFill>
          <a:schemeClr val="bg1"/>
        </a:solidFill>
      </dgm:spPr>
    </dgm:pt>
    <dgm:pt modelId="{1A69BBBB-89EF-406F-806C-A9D6857B3438}" type="pres">
      <dgm:prSet presAssocID="{A903539A-C446-4E7A-9C7A-1A3EBD08C2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ck"/>
        </a:ext>
      </dgm:extLst>
    </dgm:pt>
    <dgm:pt modelId="{1377AC13-63BF-44F1-9E65-94AFC444079A}" type="pres">
      <dgm:prSet presAssocID="{A903539A-C446-4E7A-9C7A-1A3EBD08C2A5}" presName="spaceRect" presStyleCnt="0"/>
      <dgm:spPr/>
    </dgm:pt>
    <dgm:pt modelId="{40B65BD4-6055-4932-AD70-3E7C5D48D91A}" type="pres">
      <dgm:prSet presAssocID="{A903539A-C446-4E7A-9C7A-1A3EBD08C2A5}" presName="parTx" presStyleLbl="revTx" presStyleIdx="2" presStyleCnt="3">
        <dgm:presLayoutVars>
          <dgm:chMax val="0"/>
          <dgm:chPref val="0"/>
        </dgm:presLayoutVars>
      </dgm:prSet>
      <dgm:spPr/>
    </dgm:pt>
  </dgm:ptLst>
  <dgm:cxnLst>
    <dgm:cxn modelId="{3310992E-CE5A-4DBA-B9FB-4B152C825CAB}" type="presOf" srcId="{46C1F484-2A7F-422F-8036-69A7DC057068}" destId="{852F5DA7-950C-4BF1-B722-A1C2B51C504E}" srcOrd="0" destOrd="0" presId="urn:microsoft.com/office/officeart/2018/2/layout/IconVerticalSolidList"/>
    <dgm:cxn modelId="{629B4365-B8B3-4176-9484-388876088776}" type="presOf" srcId="{A903539A-C446-4E7A-9C7A-1A3EBD08C2A5}" destId="{40B65BD4-6055-4932-AD70-3E7C5D48D91A}" srcOrd="0" destOrd="0" presId="urn:microsoft.com/office/officeart/2018/2/layout/IconVerticalSolidList"/>
    <dgm:cxn modelId="{A2D4F165-6E70-45CE-B579-30ACF087AFCF}" srcId="{55042AA8-B508-43F2-A9CF-2C270444E6CE}" destId="{D8AF544F-AAB6-46D7-A304-F668744C517A}" srcOrd="1" destOrd="0" parTransId="{85162214-C71E-4212-B98D-CB30382AE2EF}" sibTransId="{6D64CDBC-2252-4C1F-A95A-3C1E97FC304F}"/>
    <dgm:cxn modelId="{529B8746-E2B8-442F-B57B-2DB5EDDDDCF5}" type="presOf" srcId="{55042AA8-B508-43F2-A9CF-2C270444E6CE}" destId="{FB79E083-AF78-4AC4-B5F7-9F3C4EF7A5AF}" srcOrd="0" destOrd="0" presId="urn:microsoft.com/office/officeart/2018/2/layout/IconVerticalSolidList"/>
    <dgm:cxn modelId="{F0E9A176-A963-4B7C-AD54-163338DC10AF}" type="presOf" srcId="{D8AF544F-AAB6-46D7-A304-F668744C517A}" destId="{A19B0092-9A6F-4CC9-8A25-9A8565E55AE8}" srcOrd="0" destOrd="0" presId="urn:microsoft.com/office/officeart/2018/2/layout/IconVerticalSolidList"/>
    <dgm:cxn modelId="{E6C220A3-9E07-497C-A982-227A8F478F4F}" srcId="{55042AA8-B508-43F2-A9CF-2C270444E6CE}" destId="{A903539A-C446-4E7A-9C7A-1A3EBD08C2A5}" srcOrd="2" destOrd="0" parTransId="{EC66975E-E89B-49B0-9A9A-1C9CB4685575}" sibTransId="{07F45FA3-83C2-423D-8E2A-1918AA2F7FFC}"/>
    <dgm:cxn modelId="{484856CF-CB76-44AE-BCCA-2C30D24FBF5B}" srcId="{55042AA8-B508-43F2-A9CF-2C270444E6CE}" destId="{46C1F484-2A7F-422F-8036-69A7DC057068}" srcOrd="0" destOrd="0" parTransId="{547D1F37-FC3E-4AAF-9935-81EA46684309}" sibTransId="{A971FCD4-1C6C-4CF3-BCCF-B5FA036D4085}"/>
    <dgm:cxn modelId="{93123F4F-9BFF-4B94-9A9B-D98BF3D3FA3F}" type="presParOf" srcId="{FB79E083-AF78-4AC4-B5F7-9F3C4EF7A5AF}" destId="{5A7A4E63-B3C7-49D9-A19E-8CBA5F593405}" srcOrd="0" destOrd="0" presId="urn:microsoft.com/office/officeart/2018/2/layout/IconVerticalSolidList"/>
    <dgm:cxn modelId="{92F09485-C86A-4001-A06C-3ABE681C359D}" type="presParOf" srcId="{5A7A4E63-B3C7-49D9-A19E-8CBA5F593405}" destId="{E07FA965-3F9B-474E-85AD-649C3C09D548}" srcOrd="0" destOrd="0" presId="urn:microsoft.com/office/officeart/2018/2/layout/IconVerticalSolidList"/>
    <dgm:cxn modelId="{62C78D49-A88D-4682-B3A4-E20476E80D7B}" type="presParOf" srcId="{5A7A4E63-B3C7-49D9-A19E-8CBA5F593405}" destId="{359ED065-064B-46C6-A26B-E994116CDD35}" srcOrd="1" destOrd="0" presId="urn:microsoft.com/office/officeart/2018/2/layout/IconVerticalSolidList"/>
    <dgm:cxn modelId="{CEC9F1FB-C75C-4CC1-B73C-4F27A1224567}" type="presParOf" srcId="{5A7A4E63-B3C7-49D9-A19E-8CBA5F593405}" destId="{361B4E14-863C-41DF-B7B5-BCBF3CA2222D}" srcOrd="2" destOrd="0" presId="urn:microsoft.com/office/officeart/2018/2/layout/IconVerticalSolidList"/>
    <dgm:cxn modelId="{C36D2F9E-677E-4DF3-9CD1-5407A2BC5746}" type="presParOf" srcId="{5A7A4E63-B3C7-49D9-A19E-8CBA5F593405}" destId="{852F5DA7-950C-4BF1-B722-A1C2B51C504E}" srcOrd="3" destOrd="0" presId="urn:microsoft.com/office/officeart/2018/2/layout/IconVerticalSolidList"/>
    <dgm:cxn modelId="{CB5CA085-D9BD-43B3-95E6-64588EB12475}" type="presParOf" srcId="{FB79E083-AF78-4AC4-B5F7-9F3C4EF7A5AF}" destId="{4A6D0F08-96A6-4CFE-A220-DBC444387E31}" srcOrd="1" destOrd="0" presId="urn:microsoft.com/office/officeart/2018/2/layout/IconVerticalSolidList"/>
    <dgm:cxn modelId="{0641993D-FF86-48C7-9C11-21CBAE3A7190}" type="presParOf" srcId="{FB79E083-AF78-4AC4-B5F7-9F3C4EF7A5AF}" destId="{4FA2CFA0-61D5-45BB-B627-36D3FD822E3C}" srcOrd="2" destOrd="0" presId="urn:microsoft.com/office/officeart/2018/2/layout/IconVerticalSolidList"/>
    <dgm:cxn modelId="{79250185-AFFE-4612-9F64-83E8FCE95523}" type="presParOf" srcId="{4FA2CFA0-61D5-45BB-B627-36D3FD822E3C}" destId="{7FFE9826-CBEE-44AA-80D4-8BFBE779182C}" srcOrd="0" destOrd="0" presId="urn:microsoft.com/office/officeart/2018/2/layout/IconVerticalSolidList"/>
    <dgm:cxn modelId="{78EA2138-2465-412E-B20E-D6EA029D87A7}" type="presParOf" srcId="{4FA2CFA0-61D5-45BB-B627-36D3FD822E3C}" destId="{A834B234-68AB-49FD-8AEE-0E62317B7BB1}" srcOrd="1" destOrd="0" presId="urn:microsoft.com/office/officeart/2018/2/layout/IconVerticalSolidList"/>
    <dgm:cxn modelId="{E61F1BCA-E520-4F6E-BB43-18F518BA20B4}" type="presParOf" srcId="{4FA2CFA0-61D5-45BB-B627-36D3FD822E3C}" destId="{7C4C8D15-2328-44F8-826A-7CCD543ECEAB}" srcOrd="2" destOrd="0" presId="urn:microsoft.com/office/officeart/2018/2/layout/IconVerticalSolidList"/>
    <dgm:cxn modelId="{EF156738-E516-438D-BC55-566C1E636E70}" type="presParOf" srcId="{4FA2CFA0-61D5-45BB-B627-36D3FD822E3C}" destId="{A19B0092-9A6F-4CC9-8A25-9A8565E55AE8}" srcOrd="3" destOrd="0" presId="urn:microsoft.com/office/officeart/2018/2/layout/IconVerticalSolidList"/>
    <dgm:cxn modelId="{FC0EAF37-2DFD-414C-8A77-0E9CCBA3A3BA}" type="presParOf" srcId="{FB79E083-AF78-4AC4-B5F7-9F3C4EF7A5AF}" destId="{F754D997-74EC-4A09-AA34-2F6EE83AF539}" srcOrd="3" destOrd="0" presId="urn:microsoft.com/office/officeart/2018/2/layout/IconVerticalSolidList"/>
    <dgm:cxn modelId="{574D79F0-26E4-4139-876D-A52B7B6587B8}" type="presParOf" srcId="{FB79E083-AF78-4AC4-B5F7-9F3C4EF7A5AF}" destId="{2EA28B38-7350-4AB4-ACB5-ABFED9B17C27}" srcOrd="4" destOrd="0" presId="urn:microsoft.com/office/officeart/2018/2/layout/IconVerticalSolidList"/>
    <dgm:cxn modelId="{641E069C-4080-4409-849D-BF1C48255957}" type="presParOf" srcId="{2EA28B38-7350-4AB4-ACB5-ABFED9B17C27}" destId="{78B50D3E-8CAA-4D26-91E6-D4436A3BA892}" srcOrd="0" destOrd="0" presId="urn:microsoft.com/office/officeart/2018/2/layout/IconVerticalSolidList"/>
    <dgm:cxn modelId="{58970918-772F-4CF6-AC95-DADECFAFAFCF}" type="presParOf" srcId="{2EA28B38-7350-4AB4-ACB5-ABFED9B17C27}" destId="{1A69BBBB-89EF-406F-806C-A9D6857B3438}" srcOrd="1" destOrd="0" presId="urn:microsoft.com/office/officeart/2018/2/layout/IconVerticalSolidList"/>
    <dgm:cxn modelId="{BF4B579A-3A10-4F06-BD65-5E0FF47582A2}" type="presParOf" srcId="{2EA28B38-7350-4AB4-ACB5-ABFED9B17C27}" destId="{1377AC13-63BF-44F1-9E65-94AFC444079A}" srcOrd="2" destOrd="0" presId="urn:microsoft.com/office/officeart/2018/2/layout/IconVerticalSolidList"/>
    <dgm:cxn modelId="{3E437DB6-1E80-4BF1-824F-141A3F3C0E0E}" type="presParOf" srcId="{2EA28B38-7350-4AB4-ACB5-ABFED9B17C27}" destId="{40B65BD4-6055-4932-AD70-3E7C5D48D91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26596B-406F-4F11-B423-602C4BDB02B1}">
      <dsp:nvSpPr>
        <dsp:cNvPr id="0" name=""/>
        <dsp:cNvSpPr/>
      </dsp:nvSpPr>
      <dsp:spPr>
        <a:xfrm>
          <a:off x="0" y="656531"/>
          <a:ext cx="10213200" cy="1212057"/>
        </a:xfrm>
        <a:prstGeom prst="roundRect">
          <a:avLst>
            <a:gd name="adj" fmla="val 10000"/>
          </a:avLst>
        </a:prstGeom>
        <a:solidFill>
          <a:schemeClr val="bg1"/>
        </a:solidFill>
        <a:ln>
          <a:noFill/>
        </a:ln>
        <a:effectLst/>
      </dsp:spPr>
      <dsp:style>
        <a:lnRef idx="0">
          <a:scrgbClr r="0" g="0" b="0"/>
        </a:lnRef>
        <a:fillRef idx="1">
          <a:scrgbClr r="0" g="0" b="0"/>
        </a:fillRef>
        <a:effectRef idx="0">
          <a:scrgbClr r="0" g="0" b="0"/>
        </a:effectRef>
        <a:fontRef idx="minor"/>
      </dsp:style>
    </dsp:sp>
    <dsp:sp modelId="{8875B006-FC88-42A1-8B1F-8C39B1E2752D}">
      <dsp:nvSpPr>
        <dsp:cNvPr id="0" name=""/>
        <dsp:cNvSpPr/>
      </dsp:nvSpPr>
      <dsp:spPr>
        <a:xfrm>
          <a:off x="366647" y="929243"/>
          <a:ext cx="666631" cy="6666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E168BB-F507-44DD-8F04-4BCE677C39FF}">
      <dsp:nvSpPr>
        <dsp:cNvPr id="0" name=""/>
        <dsp:cNvSpPr/>
      </dsp:nvSpPr>
      <dsp:spPr>
        <a:xfrm>
          <a:off x="1399926" y="656531"/>
          <a:ext cx="8813273" cy="1212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76" tIns="128276" rIns="128276" bIns="128276" numCol="1" spcCol="1270" anchor="ctr" anchorCtr="0">
          <a:noAutofit/>
        </a:bodyPr>
        <a:lstStyle/>
        <a:p>
          <a:pPr marL="0" lvl="0" indent="0" algn="l" defTabSz="1111250">
            <a:lnSpc>
              <a:spcPct val="90000"/>
            </a:lnSpc>
            <a:spcBef>
              <a:spcPct val="0"/>
            </a:spcBef>
            <a:spcAft>
              <a:spcPct val="35000"/>
            </a:spcAft>
            <a:buNone/>
          </a:pPr>
          <a:r>
            <a:rPr lang="en-GB" sz="2500" kern="1200" dirty="0"/>
            <a:t>Student will  set out layout for self reflection essay 1,500 words</a:t>
          </a:r>
          <a:endParaRPr lang="en-US" sz="2500" kern="1200" dirty="0"/>
        </a:p>
      </dsp:txBody>
      <dsp:txXfrm>
        <a:off x="1399926" y="656531"/>
        <a:ext cx="8813273" cy="1212057"/>
      </dsp:txXfrm>
    </dsp:sp>
    <dsp:sp modelId="{B633A503-AA63-4AC1-9C62-0BA98380B745}">
      <dsp:nvSpPr>
        <dsp:cNvPr id="0" name=""/>
        <dsp:cNvSpPr/>
      </dsp:nvSpPr>
      <dsp:spPr>
        <a:xfrm>
          <a:off x="0" y="2149834"/>
          <a:ext cx="10213200" cy="1212057"/>
        </a:xfrm>
        <a:prstGeom prst="roundRect">
          <a:avLst>
            <a:gd name="adj" fmla="val 10000"/>
          </a:avLst>
        </a:prstGeom>
        <a:solidFill>
          <a:schemeClr val="bg1"/>
        </a:solidFill>
        <a:ln>
          <a:noFill/>
        </a:ln>
        <a:effectLst/>
      </dsp:spPr>
      <dsp:style>
        <a:lnRef idx="0">
          <a:scrgbClr r="0" g="0" b="0"/>
        </a:lnRef>
        <a:fillRef idx="1">
          <a:scrgbClr r="0" g="0" b="0"/>
        </a:fillRef>
        <a:effectRef idx="0">
          <a:scrgbClr r="0" g="0" b="0"/>
        </a:effectRef>
        <a:fontRef idx="minor"/>
      </dsp:style>
    </dsp:sp>
    <dsp:sp modelId="{140A1B2C-1F84-4F7B-A181-087E8D2826C3}">
      <dsp:nvSpPr>
        <dsp:cNvPr id="0" name=""/>
        <dsp:cNvSpPr/>
      </dsp:nvSpPr>
      <dsp:spPr>
        <a:xfrm>
          <a:off x="366647" y="2444315"/>
          <a:ext cx="666631" cy="6666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3754C9-E7C2-43A3-BDC5-8D165CC95185}">
      <dsp:nvSpPr>
        <dsp:cNvPr id="0" name=""/>
        <dsp:cNvSpPr/>
      </dsp:nvSpPr>
      <dsp:spPr>
        <a:xfrm>
          <a:off x="1399926" y="2171602"/>
          <a:ext cx="8813273" cy="1212057"/>
        </a:xfrm>
        <a:prstGeom prst="rect">
          <a:avLst/>
        </a:prstGeom>
        <a:solidFill>
          <a:schemeClr val="bg1"/>
        </a:solidFill>
        <a:ln>
          <a:noFill/>
        </a:ln>
        <a:effectLst/>
      </dsp:spPr>
      <dsp:style>
        <a:lnRef idx="0">
          <a:scrgbClr r="0" g="0" b="0"/>
        </a:lnRef>
        <a:fillRef idx="0">
          <a:scrgbClr r="0" g="0" b="0"/>
        </a:fillRef>
        <a:effectRef idx="0">
          <a:scrgbClr r="0" g="0" b="0"/>
        </a:effectRef>
        <a:fontRef idx="minor"/>
      </dsp:style>
      <dsp:txBody>
        <a:bodyPr spcFirstLastPara="0" vert="horz" wrap="square" lIns="128276" tIns="128276" rIns="128276" bIns="128276" numCol="1" spcCol="1270" anchor="ctr" anchorCtr="0">
          <a:noAutofit/>
        </a:bodyPr>
        <a:lstStyle/>
        <a:p>
          <a:pPr marL="0" lvl="0" indent="0" algn="l" defTabSz="1111250">
            <a:lnSpc>
              <a:spcPct val="90000"/>
            </a:lnSpc>
            <a:spcBef>
              <a:spcPct val="0"/>
            </a:spcBef>
            <a:spcAft>
              <a:spcPct val="35000"/>
            </a:spcAft>
            <a:buNone/>
          </a:pPr>
          <a:r>
            <a:rPr lang="en-GB" sz="2500" kern="1200" dirty="0"/>
            <a:t>Assignment due date for self reflection essay is </a:t>
          </a:r>
          <a:r>
            <a:rPr lang="en-GB" sz="2500" b="1" kern="1200" dirty="0"/>
            <a:t>Friday 24</a:t>
          </a:r>
          <a:r>
            <a:rPr lang="en-GB" sz="2500" b="1" kern="1200" baseline="30000" dirty="0"/>
            <a:t>th</a:t>
          </a:r>
          <a:r>
            <a:rPr lang="en-GB" sz="2500" b="1" kern="1200" dirty="0"/>
            <a:t> April 2026 23:55 hrs</a:t>
          </a:r>
          <a:endParaRPr lang="en-US" sz="2500" b="1" kern="1200" dirty="0"/>
        </a:p>
      </dsp:txBody>
      <dsp:txXfrm>
        <a:off x="1399926" y="2171602"/>
        <a:ext cx="8813273" cy="12120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B5E11-81E1-4F5B-B356-B0D29FC8457E}">
      <dsp:nvSpPr>
        <dsp:cNvPr id="0" name=""/>
        <dsp:cNvSpPr/>
      </dsp:nvSpPr>
      <dsp:spPr>
        <a:xfrm>
          <a:off x="0" y="21823"/>
          <a:ext cx="10515600" cy="133379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This reflective essay explores my experience of using Person-Centred counselling skills during a simulated health care role play. This self –reflective essay is structured around the Gibbs (1988) reflective cycle to demonstrate my feelings, an evaluation, analysis, conclusion and action plan of my…….</a:t>
          </a:r>
          <a:endParaRPr lang="en-US" sz="1900" kern="1200" dirty="0"/>
        </a:p>
      </dsp:txBody>
      <dsp:txXfrm>
        <a:off x="65111" y="86934"/>
        <a:ext cx="10385378" cy="1203577"/>
      </dsp:txXfrm>
    </dsp:sp>
    <dsp:sp modelId="{9038C2FC-E6E7-44DF-8C0F-ECB0B7EBA7CB}">
      <dsp:nvSpPr>
        <dsp:cNvPr id="0" name=""/>
        <dsp:cNvSpPr/>
      </dsp:nvSpPr>
      <dsp:spPr>
        <a:xfrm>
          <a:off x="0" y="1410344"/>
          <a:ext cx="10515600" cy="133379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Include a statement and citation of the importance of using self-reflection </a:t>
          </a:r>
          <a:endParaRPr lang="en-US" sz="2400" kern="1200" dirty="0"/>
        </a:p>
      </dsp:txBody>
      <dsp:txXfrm>
        <a:off x="65111" y="1475455"/>
        <a:ext cx="10385378" cy="1203577"/>
      </dsp:txXfrm>
    </dsp:sp>
    <dsp:sp modelId="{D814DB5C-F6D4-4E64-8DAE-DB65849B437A}">
      <dsp:nvSpPr>
        <dsp:cNvPr id="0" name=""/>
        <dsp:cNvSpPr/>
      </dsp:nvSpPr>
      <dsp:spPr>
        <a:xfrm>
          <a:off x="0" y="2798864"/>
          <a:ext cx="10515600" cy="133379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i="1" kern="1200" dirty="0"/>
            <a:t> </a:t>
          </a:r>
          <a:r>
            <a:rPr lang="en-GB" sz="2400" i="1" kern="1200" dirty="0"/>
            <a:t>Example:-  (could include – enhance self-awareness, improve interpersonal effectiveness and ability to apply counselling skills more effectively )</a:t>
          </a:r>
          <a:endParaRPr lang="en-US" sz="2400" kern="1200" dirty="0"/>
        </a:p>
      </dsp:txBody>
      <dsp:txXfrm>
        <a:off x="65111" y="2863975"/>
        <a:ext cx="10385378" cy="12035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4DA47-C261-439B-A578-18A1B633EB9E}">
      <dsp:nvSpPr>
        <dsp:cNvPr id="0" name=""/>
        <dsp:cNvSpPr/>
      </dsp:nvSpPr>
      <dsp:spPr>
        <a:xfrm>
          <a:off x="1283" y="408925"/>
          <a:ext cx="4505585" cy="2861046"/>
        </a:xfrm>
        <a:prstGeom prst="roundRect">
          <a:avLst>
            <a:gd name="adj" fmla="val 10000"/>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41DF2EC-6572-4763-8715-1E6778443AB4}">
      <dsp:nvSpPr>
        <dsp:cNvPr id="0" name=""/>
        <dsp:cNvSpPr/>
      </dsp:nvSpPr>
      <dsp:spPr>
        <a:xfrm>
          <a:off x="501904" y="884515"/>
          <a:ext cx="4505585" cy="2861046"/>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a:t>Briefly describe what you were doing:-</a:t>
          </a:r>
          <a:endParaRPr lang="en-US" sz="2200" kern="1200"/>
        </a:p>
      </dsp:txBody>
      <dsp:txXfrm>
        <a:off x="585701" y="968312"/>
        <a:ext cx="4337991" cy="2693452"/>
      </dsp:txXfrm>
    </dsp:sp>
    <dsp:sp modelId="{8C6E58B5-A2F0-4E3A-9649-C46C4D08F029}">
      <dsp:nvSpPr>
        <dsp:cNvPr id="0" name=""/>
        <dsp:cNvSpPr/>
      </dsp:nvSpPr>
      <dsp:spPr>
        <a:xfrm>
          <a:off x="5508110" y="408925"/>
          <a:ext cx="4505585" cy="2861046"/>
        </a:xfrm>
        <a:prstGeom prst="roundRect">
          <a:avLst>
            <a:gd name="adj" fmla="val 10000"/>
          </a:avLst>
        </a:prstGeom>
        <a:solidFill>
          <a:schemeClr val="accent1">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78A483C-58B8-4E19-A68F-34583E2EA893}">
      <dsp:nvSpPr>
        <dsp:cNvPr id="0" name=""/>
        <dsp:cNvSpPr/>
      </dsp:nvSpPr>
      <dsp:spPr>
        <a:xfrm>
          <a:off x="6008730" y="884515"/>
          <a:ext cx="4505585" cy="2861046"/>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Example:- (</a:t>
          </a:r>
          <a:r>
            <a:rPr lang="en-GB" sz="2200" i="1" kern="1200" dirty="0"/>
            <a:t>role playing a health care worker  using person-centred counselling skills working with a patient recently diagnosed with diabetes struggling with lifestyle changes in exercise and diet) </a:t>
          </a:r>
          <a:endParaRPr lang="en-US" sz="2200" kern="1200" dirty="0"/>
        </a:p>
      </dsp:txBody>
      <dsp:txXfrm>
        <a:off x="6092527" y="968312"/>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857F32-85BB-41AD-9665-349532FF5790}">
      <dsp:nvSpPr>
        <dsp:cNvPr id="0" name=""/>
        <dsp:cNvSpPr/>
      </dsp:nvSpPr>
      <dsp:spPr>
        <a:xfrm>
          <a:off x="0" y="493"/>
          <a:ext cx="10213200" cy="1154058"/>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856090-077D-4A54-828C-22FF53673A8C}">
      <dsp:nvSpPr>
        <dsp:cNvPr id="0" name=""/>
        <dsp:cNvSpPr/>
      </dsp:nvSpPr>
      <dsp:spPr>
        <a:xfrm>
          <a:off x="349102" y="260156"/>
          <a:ext cx="634732" cy="6347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63C780-08B7-41B8-B2D0-AAEB092E9645}">
      <dsp:nvSpPr>
        <dsp:cNvPr id="0" name=""/>
        <dsp:cNvSpPr/>
      </dsp:nvSpPr>
      <dsp:spPr>
        <a:xfrm>
          <a:off x="1332937" y="493"/>
          <a:ext cx="8880262" cy="1154058"/>
        </a:xfrm>
        <a:prstGeom prst="rect">
          <a:avLst/>
        </a:prstGeom>
        <a:solidFill>
          <a:schemeClr val="bg1"/>
        </a:solidFill>
        <a:ln>
          <a:noFill/>
        </a:ln>
        <a:effectLst/>
      </dsp:spPr>
      <dsp:style>
        <a:lnRef idx="0">
          <a:scrgbClr r="0" g="0" b="0"/>
        </a:lnRef>
        <a:fillRef idx="0">
          <a:scrgbClr r="0" g="0" b="0"/>
        </a:fillRef>
        <a:effectRef idx="0">
          <a:scrgbClr r="0" g="0" b="0"/>
        </a:effectRef>
        <a:fontRef idx="minor"/>
      </dsp:style>
      <dsp:txBody>
        <a:bodyPr spcFirstLastPara="0" vert="horz" wrap="square" lIns="122138" tIns="122138" rIns="122138" bIns="122138" numCol="1" spcCol="1270" anchor="ctr" anchorCtr="0">
          <a:noAutofit/>
        </a:bodyPr>
        <a:lstStyle/>
        <a:p>
          <a:pPr marL="0" lvl="0" indent="0" algn="l" defTabSz="977900">
            <a:lnSpc>
              <a:spcPct val="90000"/>
            </a:lnSpc>
            <a:spcBef>
              <a:spcPct val="0"/>
            </a:spcBef>
            <a:spcAft>
              <a:spcPct val="35000"/>
            </a:spcAft>
            <a:buNone/>
          </a:pPr>
          <a:r>
            <a:rPr lang="en-GB" sz="2200" kern="1200" dirty="0"/>
            <a:t>Write how you felt before doing the role play ( anxious, worried, nervous etc) </a:t>
          </a:r>
          <a:endParaRPr lang="en-US" sz="2200" kern="1200" dirty="0"/>
        </a:p>
      </dsp:txBody>
      <dsp:txXfrm>
        <a:off x="1332937" y="493"/>
        <a:ext cx="8880262" cy="1154058"/>
      </dsp:txXfrm>
    </dsp:sp>
    <dsp:sp modelId="{0C73A21C-2BE9-4883-8CE3-5097CACDA52E}">
      <dsp:nvSpPr>
        <dsp:cNvPr id="0" name=""/>
        <dsp:cNvSpPr/>
      </dsp:nvSpPr>
      <dsp:spPr>
        <a:xfrm>
          <a:off x="0" y="1443066"/>
          <a:ext cx="10213200" cy="1154058"/>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0FF460-8E7A-436E-B39E-6383DFFB4E86}">
      <dsp:nvSpPr>
        <dsp:cNvPr id="0" name=""/>
        <dsp:cNvSpPr/>
      </dsp:nvSpPr>
      <dsp:spPr>
        <a:xfrm>
          <a:off x="349102" y="1702729"/>
          <a:ext cx="634732" cy="6347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13674E-E9AE-43C0-A65B-A81B97405FCA}">
      <dsp:nvSpPr>
        <dsp:cNvPr id="0" name=""/>
        <dsp:cNvSpPr/>
      </dsp:nvSpPr>
      <dsp:spPr>
        <a:xfrm>
          <a:off x="1332937" y="1443066"/>
          <a:ext cx="8880262" cy="1154058"/>
        </a:xfrm>
        <a:prstGeom prst="rect">
          <a:avLst/>
        </a:prstGeom>
        <a:solidFill>
          <a:schemeClr val="bg1"/>
        </a:solidFill>
        <a:ln>
          <a:noFill/>
        </a:ln>
        <a:effectLst/>
      </dsp:spPr>
      <dsp:style>
        <a:lnRef idx="0">
          <a:scrgbClr r="0" g="0" b="0"/>
        </a:lnRef>
        <a:fillRef idx="0">
          <a:scrgbClr r="0" g="0" b="0"/>
        </a:fillRef>
        <a:effectRef idx="0">
          <a:scrgbClr r="0" g="0" b="0"/>
        </a:effectRef>
        <a:fontRef idx="minor"/>
      </dsp:style>
      <dsp:txBody>
        <a:bodyPr spcFirstLastPara="0" vert="horz" wrap="square" lIns="122138" tIns="122138" rIns="122138" bIns="122138" numCol="1" spcCol="1270" anchor="ctr" anchorCtr="0">
          <a:noAutofit/>
        </a:bodyPr>
        <a:lstStyle/>
        <a:p>
          <a:pPr marL="0" lvl="0" indent="0" algn="l" defTabSz="977900">
            <a:lnSpc>
              <a:spcPct val="90000"/>
            </a:lnSpc>
            <a:spcBef>
              <a:spcPct val="0"/>
            </a:spcBef>
            <a:spcAft>
              <a:spcPct val="35000"/>
            </a:spcAft>
            <a:buNone/>
          </a:pPr>
          <a:r>
            <a:rPr lang="en-GB" sz="2200" kern="1200" dirty="0"/>
            <a:t>Write how you felt as you used the counselling skills throughout the session and at the end. </a:t>
          </a:r>
          <a:endParaRPr lang="en-US" sz="2200" kern="1200" dirty="0"/>
        </a:p>
      </dsp:txBody>
      <dsp:txXfrm>
        <a:off x="1332937" y="1443066"/>
        <a:ext cx="8880262" cy="1154058"/>
      </dsp:txXfrm>
    </dsp:sp>
    <dsp:sp modelId="{E94E5199-655C-4DBA-9C52-5B4E561CA9C9}">
      <dsp:nvSpPr>
        <dsp:cNvPr id="0" name=""/>
        <dsp:cNvSpPr/>
      </dsp:nvSpPr>
      <dsp:spPr>
        <a:xfrm>
          <a:off x="0" y="2885639"/>
          <a:ext cx="10213200" cy="1154058"/>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036D98-7471-4AF7-8038-4C3D91197AA5}">
      <dsp:nvSpPr>
        <dsp:cNvPr id="0" name=""/>
        <dsp:cNvSpPr/>
      </dsp:nvSpPr>
      <dsp:spPr>
        <a:xfrm>
          <a:off x="349102" y="3145302"/>
          <a:ext cx="634732" cy="6347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271FC7-6DA7-402D-A23B-AB754C0F069E}">
      <dsp:nvSpPr>
        <dsp:cNvPr id="0" name=""/>
        <dsp:cNvSpPr/>
      </dsp:nvSpPr>
      <dsp:spPr>
        <a:xfrm>
          <a:off x="1332937" y="2885639"/>
          <a:ext cx="8880262" cy="1154058"/>
        </a:xfrm>
        <a:prstGeom prst="rect">
          <a:avLst/>
        </a:prstGeom>
        <a:solidFill>
          <a:schemeClr val="bg1"/>
        </a:solidFill>
        <a:ln>
          <a:noFill/>
        </a:ln>
        <a:effectLst/>
      </dsp:spPr>
      <dsp:style>
        <a:lnRef idx="0">
          <a:scrgbClr r="0" g="0" b="0"/>
        </a:lnRef>
        <a:fillRef idx="0">
          <a:scrgbClr r="0" g="0" b="0"/>
        </a:fillRef>
        <a:effectRef idx="0">
          <a:scrgbClr r="0" g="0" b="0"/>
        </a:effectRef>
        <a:fontRef idx="minor"/>
      </dsp:style>
      <dsp:txBody>
        <a:bodyPr spcFirstLastPara="0" vert="horz" wrap="square" lIns="122138" tIns="122138" rIns="122138" bIns="122138" numCol="1" spcCol="1270" anchor="ctr" anchorCtr="0">
          <a:noAutofit/>
        </a:bodyPr>
        <a:lstStyle/>
        <a:p>
          <a:pPr marL="0" lvl="0" indent="0" algn="l" defTabSz="977900">
            <a:lnSpc>
              <a:spcPct val="90000"/>
            </a:lnSpc>
            <a:spcBef>
              <a:spcPct val="0"/>
            </a:spcBef>
            <a:spcAft>
              <a:spcPct val="35000"/>
            </a:spcAft>
            <a:buNone/>
          </a:pPr>
          <a:r>
            <a:rPr lang="en-GB" sz="2200" kern="1200" dirty="0"/>
            <a:t>Include a citation -example:  </a:t>
          </a:r>
          <a:r>
            <a:rPr lang="en-GB" sz="2200" i="1" kern="1200" dirty="0"/>
            <a:t>Edelman and Ficorelli (2005) highlight that anxiety reactions are common to unknown situations </a:t>
          </a:r>
          <a:endParaRPr lang="en-US" sz="2200" kern="1200" dirty="0"/>
        </a:p>
      </dsp:txBody>
      <dsp:txXfrm>
        <a:off x="1332937" y="2885639"/>
        <a:ext cx="8880262" cy="11540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88B0D-A9E0-4852-BFC0-4BE916B6BAD7}">
      <dsp:nvSpPr>
        <dsp:cNvPr id="0" name=""/>
        <dsp:cNvSpPr/>
      </dsp:nvSpPr>
      <dsp:spPr>
        <a:xfrm>
          <a:off x="0" y="0"/>
          <a:ext cx="10213200" cy="943101"/>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Examples:-</a:t>
          </a:r>
          <a:endParaRPr lang="en-US" sz="1800" kern="1200"/>
        </a:p>
      </dsp:txBody>
      <dsp:txXfrm>
        <a:off x="46038" y="46038"/>
        <a:ext cx="10121124" cy="851025"/>
      </dsp:txXfrm>
    </dsp:sp>
    <dsp:sp modelId="{D4305317-44E7-4C0A-8BC9-8842A5680307}">
      <dsp:nvSpPr>
        <dsp:cNvPr id="0" name=""/>
        <dsp:cNvSpPr/>
      </dsp:nvSpPr>
      <dsp:spPr>
        <a:xfrm>
          <a:off x="0" y="959425"/>
          <a:ext cx="10213200" cy="943101"/>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 key strength I observed was my ability to create a calm and supportive environment  to support the patient in their recent diagnosis. This helped the patient feel heard, validated and encouraged them share their concerns more openly. </a:t>
          </a:r>
          <a:endParaRPr lang="en-US" sz="1600" kern="1200" dirty="0"/>
        </a:p>
      </dsp:txBody>
      <dsp:txXfrm>
        <a:off x="46038" y="1005463"/>
        <a:ext cx="10121124" cy="851025"/>
      </dsp:txXfrm>
    </dsp:sp>
    <dsp:sp modelId="{DA41811D-7EB6-449C-855A-F03B5594D85F}">
      <dsp:nvSpPr>
        <dsp:cNvPr id="0" name=""/>
        <dsp:cNvSpPr/>
      </dsp:nvSpPr>
      <dsp:spPr>
        <a:xfrm>
          <a:off x="0" y="1941579"/>
          <a:ext cx="10213200" cy="943101"/>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Overall, this role play exercise using person-centred counselling skills provided a valuable opportunity for me to practice building a good rapport, demonstrate empathy, ask open questions which will help me in professional career. </a:t>
          </a:r>
          <a:endParaRPr lang="en-US" sz="1800" kern="1200"/>
        </a:p>
      </dsp:txBody>
      <dsp:txXfrm>
        <a:off x="46038" y="1987617"/>
        <a:ext cx="10121124" cy="851025"/>
      </dsp:txXfrm>
    </dsp:sp>
    <dsp:sp modelId="{9F3B01D4-A199-4E9F-825F-DF1CA920328E}">
      <dsp:nvSpPr>
        <dsp:cNvPr id="0" name=""/>
        <dsp:cNvSpPr/>
      </dsp:nvSpPr>
      <dsp:spPr>
        <a:xfrm>
          <a:off x="0" y="2787070"/>
          <a:ext cx="10213200" cy="943101"/>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This experience has deepened my appreciation of how counselling skills can enhance communication in health care</a:t>
          </a:r>
          <a:endParaRPr lang="en-US" sz="1800" kern="1200" dirty="0"/>
        </a:p>
      </dsp:txBody>
      <dsp:txXfrm>
        <a:off x="46038" y="2833108"/>
        <a:ext cx="10121124" cy="851025"/>
      </dsp:txXfrm>
    </dsp:sp>
    <dsp:sp modelId="{A43FB9F0-B582-4B64-9013-20C9CDA29BC6}">
      <dsp:nvSpPr>
        <dsp:cNvPr id="0" name=""/>
        <dsp:cNvSpPr/>
      </dsp:nvSpPr>
      <dsp:spPr>
        <a:xfrm>
          <a:off x="0" y="3755370"/>
          <a:ext cx="10213200" cy="943101"/>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After reflecting on the role play, there are several other skills I could have used</a:t>
          </a:r>
          <a:endParaRPr lang="en-US" sz="1800" kern="1200"/>
        </a:p>
      </dsp:txBody>
      <dsp:txXfrm>
        <a:off x="46038" y="3801408"/>
        <a:ext cx="10121124" cy="8510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ED597-A570-43E1-A512-7EBAFD2A91AA}">
      <dsp:nvSpPr>
        <dsp:cNvPr id="0" name=""/>
        <dsp:cNvSpPr/>
      </dsp:nvSpPr>
      <dsp:spPr>
        <a:xfrm>
          <a:off x="0" y="493"/>
          <a:ext cx="10213200" cy="41427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54814-E5E8-4C4C-95EA-A531C9CC068B}">
      <dsp:nvSpPr>
        <dsp:cNvPr id="0" name=""/>
        <dsp:cNvSpPr/>
      </dsp:nvSpPr>
      <dsp:spPr>
        <a:xfrm>
          <a:off x="125318" y="93705"/>
          <a:ext cx="227852" cy="2278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300703-8808-45A5-A48D-8941E3BF934E}">
      <dsp:nvSpPr>
        <dsp:cNvPr id="0" name=""/>
        <dsp:cNvSpPr/>
      </dsp:nvSpPr>
      <dsp:spPr>
        <a:xfrm>
          <a:off x="478490" y="493"/>
          <a:ext cx="9734709" cy="41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844" tIns="43844" rIns="43844" bIns="43844" numCol="1" spcCol="1270" anchor="ctr" anchorCtr="0">
          <a:noAutofit/>
        </a:bodyPr>
        <a:lstStyle/>
        <a:p>
          <a:pPr marL="0" lvl="0" indent="0" algn="l" defTabSz="711200">
            <a:lnSpc>
              <a:spcPct val="90000"/>
            </a:lnSpc>
            <a:spcBef>
              <a:spcPct val="0"/>
            </a:spcBef>
            <a:spcAft>
              <a:spcPct val="35000"/>
            </a:spcAft>
            <a:buNone/>
          </a:pPr>
          <a:r>
            <a:rPr lang="en-GB" sz="1600" b="1" kern="1200"/>
            <a:t>Examples can include:- </a:t>
          </a:r>
          <a:endParaRPr lang="en-US" sz="1600" kern="1200"/>
        </a:p>
      </dsp:txBody>
      <dsp:txXfrm>
        <a:off x="478490" y="493"/>
        <a:ext cx="9734709" cy="414277"/>
      </dsp:txXfrm>
    </dsp:sp>
    <dsp:sp modelId="{24BEAD2A-D1B8-46C8-9A7C-D4BB8ED0BE8B}">
      <dsp:nvSpPr>
        <dsp:cNvPr id="0" name=""/>
        <dsp:cNvSpPr/>
      </dsp:nvSpPr>
      <dsp:spPr>
        <a:xfrm>
          <a:off x="0" y="518339"/>
          <a:ext cx="10213200" cy="41427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B91C0-FBE9-4504-96E3-EA69CED4E54C}">
      <dsp:nvSpPr>
        <dsp:cNvPr id="0" name=""/>
        <dsp:cNvSpPr/>
      </dsp:nvSpPr>
      <dsp:spPr>
        <a:xfrm>
          <a:off x="125318" y="611552"/>
          <a:ext cx="227852" cy="2278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84D888-85E2-454B-9C5C-5571363D8684}">
      <dsp:nvSpPr>
        <dsp:cNvPr id="0" name=""/>
        <dsp:cNvSpPr/>
      </dsp:nvSpPr>
      <dsp:spPr>
        <a:xfrm>
          <a:off x="478490" y="518339"/>
          <a:ext cx="9734709" cy="41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844" tIns="43844" rIns="43844" bIns="43844" numCol="1" spcCol="1270" anchor="ctr" anchorCtr="0">
          <a:noAutofit/>
        </a:bodyPr>
        <a:lstStyle/>
        <a:p>
          <a:pPr marL="0" lvl="0" indent="0" algn="l" defTabSz="711200">
            <a:lnSpc>
              <a:spcPct val="90000"/>
            </a:lnSpc>
            <a:spcBef>
              <a:spcPct val="0"/>
            </a:spcBef>
            <a:spcAft>
              <a:spcPct val="35000"/>
            </a:spcAft>
            <a:buNone/>
          </a:pPr>
          <a:r>
            <a:rPr lang="en-GB" sz="1600" kern="1200"/>
            <a:t>Pause before responding</a:t>
          </a:r>
          <a:endParaRPr lang="en-US" sz="1600" kern="1200"/>
        </a:p>
      </dsp:txBody>
      <dsp:txXfrm>
        <a:off x="478490" y="518339"/>
        <a:ext cx="9734709" cy="414277"/>
      </dsp:txXfrm>
    </dsp:sp>
    <dsp:sp modelId="{A487954B-453F-49C2-916C-789A53BE9DAC}">
      <dsp:nvSpPr>
        <dsp:cNvPr id="0" name=""/>
        <dsp:cNvSpPr/>
      </dsp:nvSpPr>
      <dsp:spPr>
        <a:xfrm>
          <a:off x="0" y="1036186"/>
          <a:ext cx="10213200" cy="41427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0CBA1-3838-4199-B444-424C58F8B335}">
      <dsp:nvSpPr>
        <dsp:cNvPr id="0" name=""/>
        <dsp:cNvSpPr/>
      </dsp:nvSpPr>
      <dsp:spPr>
        <a:xfrm>
          <a:off x="125318" y="1129399"/>
          <a:ext cx="227852" cy="2278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F43597-0B93-4DF9-8439-4DF6D3E3D22E}">
      <dsp:nvSpPr>
        <dsp:cNvPr id="0" name=""/>
        <dsp:cNvSpPr/>
      </dsp:nvSpPr>
      <dsp:spPr>
        <a:xfrm>
          <a:off x="478490" y="1036186"/>
          <a:ext cx="9734709" cy="41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844" tIns="43844" rIns="43844" bIns="43844" numCol="1" spcCol="1270" anchor="ctr" anchorCtr="0">
          <a:noAutofit/>
        </a:bodyPr>
        <a:lstStyle/>
        <a:p>
          <a:pPr marL="0" lvl="0" indent="0" algn="l" defTabSz="711200">
            <a:lnSpc>
              <a:spcPct val="90000"/>
            </a:lnSpc>
            <a:spcBef>
              <a:spcPct val="0"/>
            </a:spcBef>
            <a:spcAft>
              <a:spcPct val="35000"/>
            </a:spcAft>
            <a:buNone/>
          </a:pPr>
          <a:r>
            <a:rPr lang="en-GB" sz="1600" kern="1200"/>
            <a:t>Use more open questioning</a:t>
          </a:r>
          <a:endParaRPr lang="en-US" sz="1600" kern="1200"/>
        </a:p>
      </dsp:txBody>
      <dsp:txXfrm>
        <a:off x="478490" y="1036186"/>
        <a:ext cx="9734709" cy="414277"/>
      </dsp:txXfrm>
    </dsp:sp>
    <dsp:sp modelId="{ECFA46E5-F55F-42F7-AABE-FA0138DC837F}">
      <dsp:nvSpPr>
        <dsp:cNvPr id="0" name=""/>
        <dsp:cNvSpPr/>
      </dsp:nvSpPr>
      <dsp:spPr>
        <a:xfrm>
          <a:off x="0" y="1554033"/>
          <a:ext cx="10213200" cy="41427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71B703-529B-4C17-87AD-90CBCE3C7BC4}">
      <dsp:nvSpPr>
        <dsp:cNvPr id="0" name=""/>
        <dsp:cNvSpPr/>
      </dsp:nvSpPr>
      <dsp:spPr>
        <a:xfrm>
          <a:off x="125318" y="1647245"/>
          <a:ext cx="227852" cy="22785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50426A-A5EA-4FD8-93BC-C55E9FEE3AF4}">
      <dsp:nvSpPr>
        <dsp:cNvPr id="0" name=""/>
        <dsp:cNvSpPr/>
      </dsp:nvSpPr>
      <dsp:spPr>
        <a:xfrm>
          <a:off x="478490" y="1554033"/>
          <a:ext cx="9734709" cy="41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844" tIns="43844" rIns="43844" bIns="43844" numCol="1" spcCol="1270" anchor="ctr" anchorCtr="0">
          <a:noAutofit/>
        </a:bodyPr>
        <a:lstStyle/>
        <a:p>
          <a:pPr marL="0" lvl="0" indent="0" algn="l" defTabSz="711200">
            <a:lnSpc>
              <a:spcPct val="90000"/>
            </a:lnSpc>
            <a:spcBef>
              <a:spcPct val="0"/>
            </a:spcBef>
            <a:spcAft>
              <a:spcPct val="35000"/>
            </a:spcAft>
            <a:buNone/>
          </a:pPr>
          <a:r>
            <a:rPr lang="en-GB" sz="1600" kern="1200"/>
            <a:t>Summarise more effectively</a:t>
          </a:r>
          <a:endParaRPr lang="en-US" sz="1600" kern="1200"/>
        </a:p>
      </dsp:txBody>
      <dsp:txXfrm>
        <a:off x="478490" y="1554033"/>
        <a:ext cx="9734709" cy="414277"/>
      </dsp:txXfrm>
    </dsp:sp>
    <dsp:sp modelId="{478C92FF-010D-4E51-BB2E-6D85DBF2286F}">
      <dsp:nvSpPr>
        <dsp:cNvPr id="0" name=""/>
        <dsp:cNvSpPr/>
      </dsp:nvSpPr>
      <dsp:spPr>
        <a:xfrm>
          <a:off x="0" y="2071880"/>
          <a:ext cx="10213200" cy="41427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025297-AECF-49CA-AAFA-FA3C8F4BE673}">
      <dsp:nvSpPr>
        <dsp:cNvPr id="0" name=""/>
        <dsp:cNvSpPr/>
      </dsp:nvSpPr>
      <dsp:spPr>
        <a:xfrm>
          <a:off x="125318" y="2165092"/>
          <a:ext cx="227852" cy="22785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DABFDE6-533D-4007-89F0-6A3C6D43EC02}">
      <dsp:nvSpPr>
        <dsp:cNvPr id="0" name=""/>
        <dsp:cNvSpPr/>
      </dsp:nvSpPr>
      <dsp:spPr>
        <a:xfrm>
          <a:off x="478490" y="2071880"/>
          <a:ext cx="9734709" cy="41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844" tIns="43844" rIns="43844" bIns="43844" numCol="1" spcCol="1270" anchor="ctr" anchorCtr="0">
          <a:noAutofit/>
        </a:bodyPr>
        <a:lstStyle/>
        <a:p>
          <a:pPr marL="0" lvl="0" indent="0" algn="l" defTabSz="711200">
            <a:lnSpc>
              <a:spcPct val="90000"/>
            </a:lnSpc>
            <a:spcBef>
              <a:spcPct val="0"/>
            </a:spcBef>
            <a:spcAft>
              <a:spcPct val="35000"/>
            </a:spcAft>
            <a:buNone/>
          </a:pPr>
          <a:r>
            <a:rPr lang="en-GB" sz="1600" kern="1200"/>
            <a:t>Continue to self reflect after patient encounters</a:t>
          </a:r>
          <a:endParaRPr lang="en-US" sz="1600" kern="1200"/>
        </a:p>
      </dsp:txBody>
      <dsp:txXfrm>
        <a:off x="478490" y="2071880"/>
        <a:ext cx="9734709" cy="414277"/>
      </dsp:txXfrm>
    </dsp:sp>
    <dsp:sp modelId="{09A9EE2D-3E48-4521-9020-0058E768F596}">
      <dsp:nvSpPr>
        <dsp:cNvPr id="0" name=""/>
        <dsp:cNvSpPr/>
      </dsp:nvSpPr>
      <dsp:spPr>
        <a:xfrm>
          <a:off x="0" y="2589726"/>
          <a:ext cx="10213200" cy="41427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ECAEF3-0C50-46C2-8C69-8F897080C790}">
      <dsp:nvSpPr>
        <dsp:cNvPr id="0" name=""/>
        <dsp:cNvSpPr/>
      </dsp:nvSpPr>
      <dsp:spPr>
        <a:xfrm>
          <a:off x="125318" y="2682939"/>
          <a:ext cx="227852" cy="22785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BD7D1C-5934-47C3-A6FD-09D79916F53D}">
      <dsp:nvSpPr>
        <dsp:cNvPr id="0" name=""/>
        <dsp:cNvSpPr/>
      </dsp:nvSpPr>
      <dsp:spPr>
        <a:xfrm>
          <a:off x="478490" y="2589726"/>
          <a:ext cx="9734709" cy="41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844" tIns="43844" rIns="43844" bIns="43844" numCol="1" spcCol="1270" anchor="ctr" anchorCtr="0">
          <a:noAutofit/>
        </a:bodyPr>
        <a:lstStyle/>
        <a:p>
          <a:pPr marL="0" lvl="0" indent="0" algn="l" defTabSz="711200">
            <a:lnSpc>
              <a:spcPct val="90000"/>
            </a:lnSpc>
            <a:spcBef>
              <a:spcPct val="0"/>
            </a:spcBef>
            <a:spcAft>
              <a:spcPct val="35000"/>
            </a:spcAft>
            <a:buNone/>
          </a:pPr>
          <a:r>
            <a:rPr lang="en-GB" sz="1600" kern="1200"/>
            <a:t>Moving forward I will continue to refine counselling skills by practicing them </a:t>
          </a:r>
          <a:endParaRPr lang="en-US" sz="1600" kern="1200"/>
        </a:p>
      </dsp:txBody>
      <dsp:txXfrm>
        <a:off x="478490" y="2589726"/>
        <a:ext cx="9734709" cy="414277"/>
      </dsp:txXfrm>
    </dsp:sp>
    <dsp:sp modelId="{A737BC6A-484F-4DE2-92B0-260BFCB9446B}">
      <dsp:nvSpPr>
        <dsp:cNvPr id="0" name=""/>
        <dsp:cNvSpPr/>
      </dsp:nvSpPr>
      <dsp:spPr>
        <a:xfrm>
          <a:off x="0" y="3107573"/>
          <a:ext cx="10213200" cy="41427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D12E10-6CFF-4FFF-A3E2-4D5B6BF7A53E}">
      <dsp:nvSpPr>
        <dsp:cNvPr id="0" name=""/>
        <dsp:cNvSpPr/>
      </dsp:nvSpPr>
      <dsp:spPr>
        <a:xfrm>
          <a:off x="125318" y="3200786"/>
          <a:ext cx="227852" cy="22785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1A009D-C431-4140-829F-A68B58D74E9E}">
      <dsp:nvSpPr>
        <dsp:cNvPr id="0" name=""/>
        <dsp:cNvSpPr/>
      </dsp:nvSpPr>
      <dsp:spPr>
        <a:xfrm>
          <a:off x="478490" y="3107573"/>
          <a:ext cx="9734709" cy="41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844" tIns="43844" rIns="43844" bIns="43844" numCol="1" spcCol="1270" anchor="ctr" anchorCtr="0">
          <a:noAutofit/>
        </a:bodyPr>
        <a:lstStyle/>
        <a:p>
          <a:pPr marL="0" lvl="0" indent="0" algn="l" defTabSz="711200">
            <a:lnSpc>
              <a:spcPct val="90000"/>
            </a:lnSpc>
            <a:spcBef>
              <a:spcPct val="0"/>
            </a:spcBef>
            <a:spcAft>
              <a:spcPct val="35000"/>
            </a:spcAft>
            <a:buNone/>
          </a:pPr>
          <a:r>
            <a:rPr lang="en-GB" sz="1600" kern="1200"/>
            <a:t>Watch more videos on counselling skills</a:t>
          </a:r>
          <a:endParaRPr lang="en-US" sz="1600" kern="1200"/>
        </a:p>
      </dsp:txBody>
      <dsp:txXfrm>
        <a:off x="478490" y="3107573"/>
        <a:ext cx="9734709" cy="414277"/>
      </dsp:txXfrm>
    </dsp:sp>
    <dsp:sp modelId="{C24D5C90-4AC3-4085-8B78-3194A0B38A94}">
      <dsp:nvSpPr>
        <dsp:cNvPr id="0" name=""/>
        <dsp:cNvSpPr/>
      </dsp:nvSpPr>
      <dsp:spPr>
        <a:xfrm>
          <a:off x="0" y="3625420"/>
          <a:ext cx="10213200" cy="41427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3A88B4-55B2-4571-939F-81042B4F2BD2}">
      <dsp:nvSpPr>
        <dsp:cNvPr id="0" name=""/>
        <dsp:cNvSpPr/>
      </dsp:nvSpPr>
      <dsp:spPr>
        <a:xfrm>
          <a:off x="125318" y="3718632"/>
          <a:ext cx="227852" cy="22785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FE4C42-8461-4910-A36B-206DC2CE5A35}">
      <dsp:nvSpPr>
        <dsp:cNvPr id="0" name=""/>
        <dsp:cNvSpPr/>
      </dsp:nvSpPr>
      <dsp:spPr>
        <a:xfrm>
          <a:off x="478490" y="3625420"/>
          <a:ext cx="9734709" cy="41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844" tIns="43844" rIns="43844" bIns="43844" numCol="1" spcCol="1270" anchor="ctr" anchorCtr="0">
          <a:noAutofit/>
        </a:bodyPr>
        <a:lstStyle/>
        <a:p>
          <a:pPr marL="0" lvl="0" indent="0" algn="l" defTabSz="711200">
            <a:lnSpc>
              <a:spcPct val="90000"/>
            </a:lnSpc>
            <a:spcBef>
              <a:spcPct val="0"/>
            </a:spcBef>
            <a:spcAft>
              <a:spcPct val="35000"/>
            </a:spcAft>
            <a:buNone/>
          </a:pPr>
          <a:r>
            <a:rPr lang="en-GB" sz="1600" kern="1200"/>
            <a:t>Read more on the use of counselling skills in health care.</a:t>
          </a:r>
          <a:endParaRPr lang="en-US" sz="1600" kern="1200"/>
        </a:p>
      </dsp:txBody>
      <dsp:txXfrm>
        <a:off x="478490" y="3625420"/>
        <a:ext cx="9734709" cy="4142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2E8D2-7AEC-4DB6-8A33-964CA97DCAE1}">
      <dsp:nvSpPr>
        <dsp:cNvPr id="0" name=""/>
        <dsp:cNvSpPr/>
      </dsp:nvSpPr>
      <dsp:spPr>
        <a:xfrm>
          <a:off x="1097" y="401103"/>
          <a:ext cx="3850804" cy="244526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738698-A65A-4E5A-869B-695F93C56B87}">
      <dsp:nvSpPr>
        <dsp:cNvPr id="0" name=""/>
        <dsp:cNvSpPr/>
      </dsp:nvSpPr>
      <dsp:spPr>
        <a:xfrm>
          <a:off x="428964" y="807577"/>
          <a:ext cx="3850804" cy="244526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a:t>Include your references (10-15)</a:t>
          </a:r>
          <a:endParaRPr lang="en-US" sz="4500" kern="1200"/>
        </a:p>
      </dsp:txBody>
      <dsp:txXfrm>
        <a:off x="500583" y="879196"/>
        <a:ext cx="3707566" cy="2302022"/>
      </dsp:txXfrm>
    </dsp:sp>
    <dsp:sp modelId="{84B50C1D-DD27-4280-B389-BD3805EEB906}">
      <dsp:nvSpPr>
        <dsp:cNvPr id="0" name=""/>
        <dsp:cNvSpPr/>
      </dsp:nvSpPr>
      <dsp:spPr>
        <a:xfrm>
          <a:off x="4707635" y="401103"/>
          <a:ext cx="3850804" cy="2445260"/>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19391D-7981-4564-BBAB-0E54E19E89B7}">
      <dsp:nvSpPr>
        <dsp:cNvPr id="0" name=""/>
        <dsp:cNvSpPr/>
      </dsp:nvSpPr>
      <dsp:spPr>
        <a:xfrm>
          <a:off x="5135502" y="807577"/>
          <a:ext cx="3850804" cy="2445260"/>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GB" sz="4500" kern="1200"/>
            <a:t>Alphabetical order</a:t>
          </a:r>
          <a:endParaRPr lang="en-US" sz="4500" kern="1200"/>
        </a:p>
      </dsp:txBody>
      <dsp:txXfrm>
        <a:off x="5207121" y="879196"/>
        <a:ext cx="3707566" cy="23020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FA965-3F9B-474E-85AD-649C3C09D548}">
      <dsp:nvSpPr>
        <dsp:cNvPr id="0" name=""/>
        <dsp:cNvSpPr/>
      </dsp:nvSpPr>
      <dsp:spPr>
        <a:xfrm>
          <a:off x="0" y="493"/>
          <a:ext cx="10213200" cy="1154058"/>
        </a:xfrm>
        <a:prstGeom prst="roundRect">
          <a:avLst>
            <a:gd name="adj" fmla="val 10000"/>
          </a:avLst>
        </a:prstGeom>
        <a:solidFill>
          <a:schemeClr val="bg1"/>
        </a:solidFill>
        <a:ln>
          <a:noFill/>
        </a:ln>
        <a:effectLst/>
      </dsp:spPr>
      <dsp:style>
        <a:lnRef idx="0">
          <a:scrgbClr r="0" g="0" b="0"/>
        </a:lnRef>
        <a:fillRef idx="1">
          <a:scrgbClr r="0" g="0" b="0"/>
        </a:fillRef>
        <a:effectRef idx="0">
          <a:scrgbClr r="0" g="0" b="0"/>
        </a:effectRef>
        <a:fontRef idx="minor"/>
      </dsp:style>
    </dsp:sp>
    <dsp:sp modelId="{359ED065-064B-46C6-A26B-E994116CDD35}">
      <dsp:nvSpPr>
        <dsp:cNvPr id="0" name=""/>
        <dsp:cNvSpPr/>
      </dsp:nvSpPr>
      <dsp:spPr>
        <a:xfrm>
          <a:off x="349102" y="260156"/>
          <a:ext cx="634732" cy="6347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2F5DA7-950C-4BF1-B722-A1C2B51C504E}">
      <dsp:nvSpPr>
        <dsp:cNvPr id="0" name=""/>
        <dsp:cNvSpPr/>
      </dsp:nvSpPr>
      <dsp:spPr>
        <a:xfrm>
          <a:off x="1332937" y="493"/>
          <a:ext cx="8880262" cy="1154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38" tIns="122138" rIns="122138" bIns="122138" numCol="1" spcCol="1270" anchor="ctr" anchorCtr="0">
          <a:noAutofit/>
        </a:bodyPr>
        <a:lstStyle/>
        <a:p>
          <a:pPr marL="0" lvl="0" indent="0" algn="l" defTabSz="1111250">
            <a:lnSpc>
              <a:spcPct val="90000"/>
            </a:lnSpc>
            <a:spcBef>
              <a:spcPct val="0"/>
            </a:spcBef>
            <a:spcAft>
              <a:spcPct val="35000"/>
            </a:spcAft>
            <a:buNone/>
          </a:pPr>
          <a:r>
            <a:rPr lang="en-GB" sz="2500" kern="1200"/>
            <a:t>9.30- 12.30 pm </a:t>
          </a:r>
          <a:endParaRPr lang="en-US" sz="2500" kern="1200"/>
        </a:p>
      </dsp:txBody>
      <dsp:txXfrm>
        <a:off x="1332937" y="493"/>
        <a:ext cx="8880262" cy="1154058"/>
      </dsp:txXfrm>
    </dsp:sp>
    <dsp:sp modelId="{7FFE9826-CBEE-44AA-80D4-8BFBE779182C}">
      <dsp:nvSpPr>
        <dsp:cNvPr id="0" name=""/>
        <dsp:cNvSpPr/>
      </dsp:nvSpPr>
      <dsp:spPr>
        <a:xfrm>
          <a:off x="0" y="1443066"/>
          <a:ext cx="10213200" cy="1154058"/>
        </a:xfrm>
        <a:prstGeom prst="roundRect">
          <a:avLst>
            <a:gd name="adj" fmla="val 10000"/>
          </a:avLst>
        </a:prstGeom>
        <a:solidFill>
          <a:schemeClr val="bg1"/>
        </a:solidFill>
        <a:ln>
          <a:noFill/>
        </a:ln>
        <a:effectLst/>
      </dsp:spPr>
      <dsp:style>
        <a:lnRef idx="0">
          <a:scrgbClr r="0" g="0" b="0"/>
        </a:lnRef>
        <a:fillRef idx="1">
          <a:scrgbClr r="0" g="0" b="0"/>
        </a:fillRef>
        <a:effectRef idx="0">
          <a:scrgbClr r="0" g="0" b="0"/>
        </a:effectRef>
        <a:fontRef idx="minor"/>
      </dsp:style>
    </dsp:sp>
    <dsp:sp modelId="{A834B234-68AB-49FD-8AEE-0E62317B7BB1}">
      <dsp:nvSpPr>
        <dsp:cNvPr id="0" name=""/>
        <dsp:cNvSpPr/>
      </dsp:nvSpPr>
      <dsp:spPr>
        <a:xfrm>
          <a:off x="349102" y="1702729"/>
          <a:ext cx="634732" cy="6347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9B0092-9A6F-4CC9-8A25-9A8565E55AE8}">
      <dsp:nvSpPr>
        <dsp:cNvPr id="0" name=""/>
        <dsp:cNvSpPr/>
      </dsp:nvSpPr>
      <dsp:spPr>
        <a:xfrm>
          <a:off x="1332937" y="1443066"/>
          <a:ext cx="8880262" cy="1154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38" tIns="122138" rIns="122138" bIns="122138" numCol="1" spcCol="1270" anchor="ctr" anchorCtr="0">
          <a:noAutofit/>
        </a:bodyPr>
        <a:lstStyle/>
        <a:p>
          <a:pPr marL="0" lvl="0" indent="0" algn="l" defTabSz="1111250">
            <a:lnSpc>
              <a:spcPct val="90000"/>
            </a:lnSpc>
            <a:spcBef>
              <a:spcPct val="0"/>
            </a:spcBef>
            <a:spcAft>
              <a:spcPct val="35000"/>
            </a:spcAft>
            <a:buNone/>
          </a:pPr>
          <a:r>
            <a:rPr lang="en-GB" sz="2500" kern="1200"/>
            <a:t>Please give your preferred time slot to me today </a:t>
          </a:r>
          <a:endParaRPr lang="en-US" sz="2500" kern="1200"/>
        </a:p>
      </dsp:txBody>
      <dsp:txXfrm>
        <a:off x="1332937" y="1443066"/>
        <a:ext cx="8880262" cy="1154058"/>
      </dsp:txXfrm>
    </dsp:sp>
    <dsp:sp modelId="{78B50D3E-8CAA-4D26-91E6-D4436A3BA892}">
      <dsp:nvSpPr>
        <dsp:cNvPr id="0" name=""/>
        <dsp:cNvSpPr/>
      </dsp:nvSpPr>
      <dsp:spPr>
        <a:xfrm>
          <a:off x="0" y="2885639"/>
          <a:ext cx="10213200" cy="1154058"/>
        </a:xfrm>
        <a:prstGeom prst="roundRect">
          <a:avLst>
            <a:gd name="adj" fmla="val 10000"/>
          </a:avLst>
        </a:prstGeom>
        <a:solidFill>
          <a:schemeClr val="bg1"/>
        </a:solidFill>
        <a:ln>
          <a:noFill/>
        </a:ln>
        <a:effectLst/>
      </dsp:spPr>
      <dsp:style>
        <a:lnRef idx="0">
          <a:scrgbClr r="0" g="0" b="0"/>
        </a:lnRef>
        <a:fillRef idx="1">
          <a:scrgbClr r="0" g="0" b="0"/>
        </a:fillRef>
        <a:effectRef idx="0">
          <a:scrgbClr r="0" g="0" b="0"/>
        </a:effectRef>
        <a:fontRef idx="minor"/>
      </dsp:style>
    </dsp:sp>
    <dsp:sp modelId="{1A69BBBB-89EF-406F-806C-A9D6857B3438}">
      <dsp:nvSpPr>
        <dsp:cNvPr id="0" name=""/>
        <dsp:cNvSpPr/>
      </dsp:nvSpPr>
      <dsp:spPr>
        <a:xfrm>
          <a:off x="349102" y="3145302"/>
          <a:ext cx="634732" cy="6347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B65BD4-6055-4932-AD70-3E7C5D48D91A}">
      <dsp:nvSpPr>
        <dsp:cNvPr id="0" name=""/>
        <dsp:cNvSpPr/>
      </dsp:nvSpPr>
      <dsp:spPr>
        <a:xfrm>
          <a:off x="1332937" y="2885639"/>
          <a:ext cx="8880262" cy="1154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138" tIns="122138" rIns="122138" bIns="122138" numCol="1" spcCol="1270" anchor="ctr" anchorCtr="0">
          <a:noAutofit/>
        </a:bodyPr>
        <a:lstStyle/>
        <a:p>
          <a:pPr marL="0" lvl="0" indent="0" algn="l" defTabSz="1111250">
            <a:lnSpc>
              <a:spcPct val="90000"/>
            </a:lnSpc>
            <a:spcBef>
              <a:spcPct val="0"/>
            </a:spcBef>
            <a:spcAft>
              <a:spcPct val="35000"/>
            </a:spcAft>
            <a:buNone/>
          </a:pPr>
          <a:r>
            <a:rPr lang="en-GB" sz="2500" kern="1200"/>
            <a:t>I will do half hour slots </a:t>
          </a:r>
          <a:endParaRPr lang="en-US" sz="2500" kern="1200"/>
        </a:p>
      </dsp:txBody>
      <dsp:txXfrm>
        <a:off x="1332937" y="2885639"/>
        <a:ext cx="8880262" cy="115405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14C67D-B906-455D-BA57-3AC7BDDD5A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332E0C-8512-4414-B261-B516F8BA774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275B80D-FABD-4FC7-8A89-6B424C925E22}" type="datetime1">
              <a:rPr lang="en-GB" smtClean="0"/>
              <a:t>22/03/2026</a:t>
            </a:fld>
            <a:endParaRPr lang="en-GB"/>
          </a:p>
        </p:txBody>
      </p:sp>
      <p:sp>
        <p:nvSpPr>
          <p:cNvPr id="4" name="Footer Placeholder 3">
            <a:extLst>
              <a:ext uri="{FF2B5EF4-FFF2-40B4-BE49-F238E27FC236}">
                <a16:creationId xmlns:a16="http://schemas.microsoft.com/office/drawing/2014/main" id="{9286510F-EAB7-49FF-882B-FACF21CCB66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B226CFF-3858-4E44-8689-2174855E04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F9FA676-98A1-4ED8-86AE-3FF061B14C58}" type="slidenum">
              <a:rPr lang="en-GB" smtClean="0"/>
              <a:t>‹#›</a:t>
            </a:fld>
            <a:endParaRPr lang="en-GB"/>
          </a:p>
        </p:txBody>
      </p:sp>
    </p:spTree>
    <p:extLst>
      <p:ext uri="{BB962C8B-B14F-4D97-AF65-F5344CB8AC3E}">
        <p14:creationId xmlns:p14="http://schemas.microsoft.com/office/powerpoint/2010/main" val="19438620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CF671F2-2E7C-46ED-BAF7-C6A1BAC40ED2}" type="datetime1">
              <a:rPr lang="en-GB" noProof="0" smtClean="0"/>
              <a:t>22/03/2026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B8B270D-091D-4ED2-8C85-0898DD7D9F21}" type="slidenum">
              <a:rPr lang="en-GB" noProof="0" smtClean="0"/>
              <a:t>‹#›</a:t>
            </a:fld>
            <a:endParaRPr lang="en-GB" noProof="0"/>
          </a:p>
        </p:txBody>
      </p:sp>
    </p:spTree>
    <p:extLst>
      <p:ext uri="{BB962C8B-B14F-4D97-AF65-F5344CB8AC3E}">
        <p14:creationId xmlns:p14="http://schemas.microsoft.com/office/powerpoint/2010/main" val="225311874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AA6D5-2F42-4F9E-A12A-EE28AC96310F}" type="slidenum">
              <a:rPr lang="en-GB" smtClean="0"/>
              <a:t>1</a:t>
            </a:fld>
            <a:endParaRPr lang="en-GB"/>
          </a:p>
        </p:txBody>
      </p:sp>
    </p:spTree>
    <p:extLst>
      <p:ext uri="{BB962C8B-B14F-4D97-AF65-F5344CB8AC3E}">
        <p14:creationId xmlns:p14="http://schemas.microsoft.com/office/powerpoint/2010/main" val="1219590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6</a:t>
            </a:fld>
            <a:endParaRPr lang="en-GB" noProof="0"/>
          </a:p>
        </p:txBody>
      </p:sp>
    </p:spTree>
    <p:extLst>
      <p:ext uri="{BB962C8B-B14F-4D97-AF65-F5344CB8AC3E}">
        <p14:creationId xmlns:p14="http://schemas.microsoft.com/office/powerpoint/2010/main" val="145720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5B8B270D-091D-4ED2-8C85-0898DD7D9F21}" type="slidenum">
              <a:rPr lang="en-GB" noProof="0" smtClean="0"/>
              <a:t>15</a:t>
            </a:fld>
            <a:endParaRPr lang="en-GB" noProof="0"/>
          </a:p>
        </p:txBody>
      </p:sp>
    </p:spTree>
    <p:extLst>
      <p:ext uri="{BB962C8B-B14F-4D97-AF65-F5344CB8AC3E}">
        <p14:creationId xmlns:p14="http://schemas.microsoft.com/office/powerpoint/2010/main" val="2818399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5B8B270D-091D-4ED2-8C85-0898DD7D9F21}" type="slidenum">
              <a:rPr lang="en-GB" smtClean="0"/>
              <a:t>16</a:t>
            </a:fld>
            <a:endParaRPr lang="en-GB"/>
          </a:p>
        </p:txBody>
      </p:sp>
    </p:spTree>
    <p:extLst>
      <p:ext uri="{BB962C8B-B14F-4D97-AF65-F5344CB8AC3E}">
        <p14:creationId xmlns:p14="http://schemas.microsoft.com/office/powerpoint/2010/main" val="2219819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4522" y="874663"/>
            <a:ext cx="4650901" cy="2334637"/>
          </a:xfrm>
        </p:spPr>
        <p:txBody>
          <a:bodyPr rtlCol="0">
            <a:normAutofit/>
          </a:bodyPr>
          <a:lstStyle>
            <a:lvl1pPr algn="ctr">
              <a:defRPr sz="4800"/>
            </a:lvl1pPr>
          </a:lstStyle>
          <a:p>
            <a:pPr rtl="0"/>
            <a:r>
              <a:rPr lang="en-GB" noProof="0"/>
              <a:t>Click to edit Master title style</a:t>
            </a:r>
          </a:p>
        </p:txBody>
      </p:sp>
      <p:grpSp>
        <p:nvGrpSpPr>
          <p:cNvPr id="6" name="Group 5" hidden="1">
            <a:extLst>
              <a:ext uri="{FF2B5EF4-FFF2-40B4-BE49-F238E27FC236}">
                <a16:creationId xmlns:a16="http://schemas.microsoft.com/office/drawing/2014/main" id="{F44A4473-D4D4-4E24-B542-C5D63C28DA7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153976" y="457964"/>
            <a:ext cx="6009066" cy="5914582"/>
            <a:chOff x="6153976" y="457964"/>
            <a:chExt cx="6009066" cy="5914582"/>
          </a:xfrm>
        </p:grpSpPr>
        <p:grpSp>
          <p:nvGrpSpPr>
            <p:cNvPr id="7" name="Group 6">
              <a:extLst>
                <a:ext uri="{FF2B5EF4-FFF2-40B4-BE49-F238E27FC236}">
                  <a16:creationId xmlns:a16="http://schemas.microsoft.com/office/drawing/2014/main" id="{14CA4A32-A016-460F-8B99-22A5D265B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2621" y="2980002"/>
              <a:ext cx="317159" cy="932400"/>
              <a:chOff x="6376988" y="280988"/>
              <a:chExt cx="633413" cy="1862138"/>
            </a:xfrm>
          </p:grpSpPr>
          <p:sp>
            <p:nvSpPr>
              <p:cNvPr id="86" name="Freeform 68">
                <a:extLst>
                  <a:ext uri="{FF2B5EF4-FFF2-40B4-BE49-F238E27FC236}">
                    <a16:creationId xmlns:a16="http://schemas.microsoft.com/office/drawing/2014/main" id="{84DB1BC2-B158-4DA5-9164-843E6B566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Freeform 69">
                <a:extLst>
                  <a:ext uri="{FF2B5EF4-FFF2-40B4-BE49-F238E27FC236}">
                    <a16:creationId xmlns:a16="http://schemas.microsoft.com/office/drawing/2014/main" id="{751FDE2E-D749-401E-B3BA-66B2F5231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70">
                <a:extLst>
                  <a:ext uri="{FF2B5EF4-FFF2-40B4-BE49-F238E27FC236}">
                    <a16:creationId xmlns:a16="http://schemas.microsoft.com/office/drawing/2014/main" id="{49546377-E2EE-4854-AA84-5575789BAF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8" name="Group 7">
              <a:extLst>
                <a:ext uri="{FF2B5EF4-FFF2-40B4-BE49-F238E27FC236}">
                  <a16:creationId xmlns:a16="http://schemas.microsoft.com/office/drawing/2014/main" id="{04FCC465-42B8-456F-951F-8C51A42F97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24466" y="457964"/>
              <a:ext cx="3838576" cy="5838297"/>
              <a:chOff x="8324466" y="457964"/>
              <a:chExt cx="3838576" cy="5838297"/>
            </a:xfrm>
          </p:grpSpPr>
          <p:sp>
            <p:nvSpPr>
              <p:cNvPr id="48" name="Oval 47">
                <a:extLst>
                  <a:ext uri="{FF2B5EF4-FFF2-40B4-BE49-F238E27FC236}">
                    <a16:creationId xmlns:a16="http://schemas.microsoft.com/office/drawing/2014/main" id="{3D7F8A9A-8A53-4FD3-855C-C49B035CE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49" name="Group 48">
                <a:extLst>
                  <a:ext uri="{FF2B5EF4-FFF2-40B4-BE49-F238E27FC236}">
                    <a16:creationId xmlns:a16="http://schemas.microsoft.com/office/drawing/2014/main" id="{AC347F99-AC7C-4DB2-8AAF-9E2A7AE62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64" name="Freeform 64">
                  <a:extLst>
                    <a:ext uri="{FF2B5EF4-FFF2-40B4-BE49-F238E27FC236}">
                      <a16:creationId xmlns:a16="http://schemas.microsoft.com/office/drawing/2014/main" id="{89B06C37-E219-479D-B324-0DC7D0565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5" name="Freeform 81">
                  <a:extLst>
                    <a:ext uri="{FF2B5EF4-FFF2-40B4-BE49-F238E27FC236}">
                      <a16:creationId xmlns:a16="http://schemas.microsoft.com/office/drawing/2014/main" id="{29A1D878-CEA2-41DC-8638-A85231672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6" name="Freeform 61">
                  <a:extLst>
                    <a:ext uri="{FF2B5EF4-FFF2-40B4-BE49-F238E27FC236}">
                      <a16:creationId xmlns:a16="http://schemas.microsoft.com/office/drawing/2014/main" id="{99394209-57ED-4126-A8DC-0862D1FA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7" name="Freeform 78">
                  <a:extLst>
                    <a:ext uri="{FF2B5EF4-FFF2-40B4-BE49-F238E27FC236}">
                      <a16:creationId xmlns:a16="http://schemas.microsoft.com/office/drawing/2014/main" id="{A48B0004-4618-4D71-88D1-A2FEE4F0AD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8" name="Freeform 84">
                  <a:extLst>
                    <a:ext uri="{FF2B5EF4-FFF2-40B4-BE49-F238E27FC236}">
                      <a16:creationId xmlns:a16="http://schemas.microsoft.com/office/drawing/2014/main" id="{4D1C172B-2446-428A-A518-FE1B5FCE0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7">
                  <a:extLst>
                    <a:ext uri="{FF2B5EF4-FFF2-40B4-BE49-F238E27FC236}">
                      <a16:creationId xmlns:a16="http://schemas.microsoft.com/office/drawing/2014/main" id="{E359C795-FCC1-401F-B0B6-F722AE632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0">
                  <a:extLst>
                    <a:ext uri="{FF2B5EF4-FFF2-40B4-BE49-F238E27FC236}">
                      <a16:creationId xmlns:a16="http://schemas.microsoft.com/office/drawing/2014/main" id="{8260D102-71BB-497E-A5CF-743FB5987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59">
                  <a:extLst>
                    <a:ext uri="{FF2B5EF4-FFF2-40B4-BE49-F238E27FC236}">
                      <a16:creationId xmlns:a16="http://schemas.microsoft.com/office/drawing/2014/main" id="{811E3D98-A5FB-4BDE-A07D-A03EB898C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62">
                  <a:extLst>
                    <a:ext uri="{FF2B5EF4-FFF2-40B4-BE49-F238E27FC236}">
                      <a16:creationId xmlns:a16="http://schemas.microsoft.com/office/drawing/2014/main" id="{9E48CE7F-B4EF-4629-8706-6838C171E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65">
                  <a:extLst>
                    <a:ext uri="{FF2B5EF4-FFF2-40B4-BE49-F238E27FC236}">
                      <a16:creationId xmlns:a16="http://schemas.microsoft.com/office/drawing/2014/main" id="{C8EBC77A-0887-4128-A73B-2C0165C6F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79">
                  <a:extLst>
                    <a:ext uri="{FF2B5EF4-FFF2-40B4-BE49-F238E27FC236}">
                      <a16:creationId xmlns:a16="http://schemas.microsoft.com/office/drawing/2014/main" id="{7AF3D400-AAAA-47BD-922E-AA3A2AFA3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82">
                  <a:extLst>
                    <a:ext uri="{FF2B5EF4-FFF2-40B4-BE49-F238E27FC236}">
                      <a16:creationId xmlns:a16="http://schemas.microsoft.com/office/drawing/2014/main" id="{B0A3E6A0-609D-427D-9D34-E7CF184B4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85">
                  <a:extLst>
                    <a:ext uri="{FF2B5EF4-FFF2-40B4-BE49-F238E27FC236}">
                      <a16:creationId xmlns:a16="http://schemas.microsoft.com/office/drawing/2014/main" id="{DDE08965-A3F4-426A-924B-102A6F6FE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88">
                  <a:extLst>
                    <a:ext uri="{FF2B5EF4-FFF2-40B4-BE49-F238E27FC236}">
                      <a16:creationId xmlns:a16="http://schemas.microsoft.com/office/drawing/2014/main" id="{13FA8E6E-7F53-47E9-9BF8-1CD3130F4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78" name="Group 77">
                  <a:extLst>
                    <a:ext uri="{FF2B5EF4-FFF2-40B4-BE49-F238E27FC236}">
                      <a16:creationId xmlns:a16="http://schemas.microsoft.com/office/drawing/2014/main" id="{7A8A9991-EF8F-4128-9DB7-A2FA8CF2F6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79" name="Line 63">
                    <a:extLst>
                      <a:ext uri="{FF2B5EF4-FFF2-40B4-BE49-F238E27FC236}">
                        <a16:creationId xmlns:a16="http://schemas.microsoft.com/office/drawing/2014/main" id="{41E966B6-186E-4D17-B570-969B6951A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Line 66">
                    <a:extLst>
                      <a:ext uri="{FF2B5EF4-FFF2-40B4-BE49-F238E27FC236}">
                        <a16:creationId xmlns:a16="http://schemas.microsoft.com/office/drawing/2014/main" id="{918B08AD-5F3C-4FC5-8998-8524763C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Line 67">
                    <a:extLst>
                      <a:ext uri="{FF2B5EF4-FFF2-40B4-BE49-F238E27FC236}">
                        <a16:creationId xmlns:a16="http://schemas.microsoft.com/office/drawing/2014/main" id="{EDF72260-B0A1-47A1-9459-FDF4600AC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2" name="Line 80">
                    <a:extLst>
                      <a:ext uri="{FF2B5EF4-FFF2-40B4-BE49-F238E27FC236}">
                        <a16:creationId xmlns:a16="http://schemas.microsoft.com/office/drawing/2014/main" id="{C6A7FA58-53F7-4C2F-96D5-E97BB3CC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3" name="Line 83">
                    <a:extLst>
                      <a:ext uri="{FF2B5EF4-FFF2-40B4-BE49-F238E27FC236}">
                        <a16:creationId xmlns:a16="http://schemas.microsoft.com/office/drawing/2014/main" id="{1B986617-481E-450F-8FAD-CA3086A3E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86">
                    <a:extLst>
                      <a:ext uri="{FF2B5EF4-FFF2-40B4-BE49-F238E27FC236}">
                        <a16:creationId xmlns:a16="http://schemas.microsoft.com/office/drawing/2014/main" id="{4D24CAEB-B2FE-4796-8E6E-DB5148C38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89">
                    <a:extLst>
                      <a:ext uri="{FF2B5EF4-FFF2-40B4-BE49-F238E27FC236}">
                        <a16:creationId xmlns:a16="http://schemas.microsoft.com/office/drawing/2014/main" id="{3D577B03-E6D9-4FFA-A799-E504CBF8D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43509C13-FDEE-45B0-B954-D80D6F38F0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56" name="Group 55">
                  <a:extLst>
                    <a:ext uri="{FF2B5EF4-FFF2-40B4-BE49-F238E27FC236}">
                      <a16:creationId xmlns:a16="http://schemas.microsoft.com/office/drawing/2014/main" id="{21FF647D-8D8A-43E8-A2E2-46D111783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0" name="Straight Connector 59">
                    <a:extLst>
                      <a:ext uri="{FF2B5EF4-FFF2-40B4-BE49-F238E27FC236}">
                        <a16:creationId xmlns:a16="http://schemas.microsoft.com/office/drawing/2014/main" id="{87B8728B-0A45-4551-99F0-CF33B850DA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CFAA15D-9EFC-4A70-AC98-CB3EF00C3A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2" name="Rectangle 30">
                    <a:extLst>
                      <a:ext uri="{FF2B5EF4-FFF2-40B4-BE49-F238E27FC236}">
                        <a16:creationId xmlns:a16="http://schemas.microsoft.com/office/drawing/2014/main" id="{AD80CCBD-3F02-48A0-A24E-5971D2295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3" name="Rectangle 30">
                    <a:extLst>
                      <a:ext uri="{FF2B5EF4-FFF2-40B4-BE49-F238E27FC236}">
                        <a16:creationId xmlns:a16="http://schemas.microsoft.com/office/drawing/2014/main" id="{AB5B7D34-5A4E-48DE-8893-0F022E4CC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57" name="Group 56">
                  <a:extLst>
                    <a:ext uri="{FF2B5EF4-FFF2-40B4-BE49-F238E27FC236}">
                      <a16:creationId xmlns:a16="http://schemas.microsoft.com/office/drawing/2014/main" id="{2341ADC6-0CC2-46C0-BA6F-9D99136698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58" name="Freeform: Shape 57">
                    <a:extLst>
                      <a:ext uri="{FF2B5EF4-FFF2-40B4-BE49-F238E27FC236}">
                        <a16:creationId xmlns:a16="http://schemas.microsoft.com/office/drawing/2014/main" id="{A93316DB-546B-41BA-AD1B-94D5C4670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59" name="Freeform: Shape 58">
                    <a:extLst>
                      <a:ext uri="{FF2B5EF4-FFF2-40B4-BE49-F238E27FC236}">
                        <a16:creationId xmlns:a16="http://schemas.microsoft.com/office/drawing/2014/main" id="{35105C82-44C4-41C2-96AE-ADE6DD1D7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A7A634F2-054C-4614-9ECB-96BE809893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52" name="Group 51">
                  <a:extLst>
                    <a:ext uri="{FF2B5EF4-FFF2-40B4-BE49-F238E27FC236}">
                      <a16:creationId xmlns:a16="http://schemas.microsoft.com/office/drawing/2014/main" id="{1764AB7F-1912-4909-A04A-C8D125467E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4" name="Freeform 68">
                    <a:extLst>
                      <a:ext uri="{FF2B5EF4-FFF2-40B4-BE49-F238E27FC236}">
                        <a16:creationId xmlns:a16="http://schemas.microsoft.com/office/drawing/2014/main" id="{6B93639B-DE1C-4A46-A4B5-B88FD6FC2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A6C5D17F-13E7-4861-A839-3C56ABD56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53" name="Line 70">
                  <a:extLst>
                    <a:ext uri="{FF2B5EF4-FFF2-40B4-BE49-F238E27FC236}">
                      <a16:creationId xmlns:a16="http://schemas.microsoft.com/office/drawing/2014/main" id="{1C343C91-0F9E-4530-939D-2D9F15DF4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 name="Group 8">
              <a:extLst>
                <a:ext uri="{FF2B5EF4-FFF2-40B4-BE49-F238E27FC236}">
                  <a16:creationId xmlns:a16="http://schemas.microsoft.com/office/drawing/2014/main" id="{92109E9F-E572-4202-B7A6-630155DD5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153976" y="534249"/>
              <a:ext cx="3838576" cy="5838297"/>
              <a:chOff x="8324466" y="457964"/>
              <a:chExt cx="3838576" cy="5838297"/>
            </a:xfrm>
          </p:grpSpPr>
          <p:sp>
            <p:nvSpPr>
              <p:cNvPr id="10" name="Oval 9">
                <a:extLst>
                  <a:ext uri="{FF2B5EF4-FFF2-40B4-BE49-F238E27FC236}">
                    <a16:creationId xmlns:a16="http://schemas.microsoft.com/office/drawing/2014/main" id="{B4FF54B2-44F5-42F7-8353-111D80A8D2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19026" y="5955846"/>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nvGrpSpPr>
              <p:cNvPr id="11" name="Group 10">
                <a:extLst>
                  <a:ext uri="{FF2B5EF4-FFF2-40B4-BE49-F238E27FC236}">
                    <a16:creationId xmlns:a16="http://schemas.microsoft.com/office/drawing/2014/main" id="{19A2BBF4-4F54-4179-B672-AD4C8D58A3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26" name="Freeform 64">
                  <a:extLst>
                    <a:ext uri="{FF2B5EF4-FFF2-40B4-BE49-F238E27FC236}">
                      <a16:creationId xmlns:a16="http://schemas.microsoft.com/office/drawing/2014/main" id="{2F2D95CF-DAE2-4601-B9A6-233F4F2F3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3CD52B72-C30B-4570-A8AB-78CB884F8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696A9FBF-C89D-4CF9-A1DC-C0275A3B3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C50B0ACE-17B4-4F11-BA43-0159796B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F0346B01-7019-48B2-9BE7-3E90F590F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5C186E4B-7559-4E95-9BDD-7DA75E087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FFE117A-211E-4BD5-AB76-05026DEC6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5CC0C412-2859-4E97-924F-291318E6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AECE441C-0FBF-4F02-9781-35F2487E3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951A4317-3E34-41B4-BCD9-E6E0627C18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CE2D40E4-274B-4D43-801B-7B3BAF03E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2D939FC8-6395-4DCB-B28C-2342BFB72F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620FEEF2-AE91-48CA-8FE7-B50F83E1C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27050D75-D26B-4BD3-A4A5-68DF13E9C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37668160-F5BE-4756-B84F-C68992BC7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E7F90261-4A5A-4C39-B4B3-FEBED04E3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71681E7C-A7E8-4F01-9001-3FD1105E1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901B0597-C838-4481-A49D-E8D85B631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23C2B0BF-A329-4A97-B3D5-545BC6813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DBCCCA80-4FEE-4C79-8AF3-66B97054C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4B9AD13F-808D-4464-989B-F40B3E77B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076473B5-E30F-4635-8789-51368A971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2" name="Group 11">
                <a:extLst>
                  <a:ext uri="{FF2B5EF4-FFF2-40B4-BE49-F238E27FC236}">
                    <a16:creationId xmlns:a16="http://schemas.microsoft.com/office/drawing/2014/main" id="{EF568995-35CF-4C80-A63C-82B47F1BA1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8" name="Group 17">
                  <a:extLst>
                    <a:ext uri="{FF2B5EF4-FFF2-40B4-BE49-F238E27FC236}">
                      <a16:creationId xmlns:a16="http://schemas.microsoft.com/office/drawing/2014/main" id="{99432608-19E2-4A3E-A68B-45C8E5DD4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127A2810-84DE-450A-986B-DE8AF8AE6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A56ED6A-BBD4-4005-A99D-65BCF8047CC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CFC0629C-AFCE-4D39-87D5-36EF1FE5C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1F3517A-93AD-4DF3-BEC7-E607A73E5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4CBBC251-E8DD-438C-8733-7D65F461A4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6A94A4D4-EFFA-4AE2-B533-75F01F0F0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1F4B0E1D-2F9C-444A-ADBA-BDE9F01D8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3" name="Group 12">
                <a:extLst>
                  <a:ext uri="{FF2B5EF4-FFF2-40B4-BE49-F238E27FC236}">
                    <a16:creationId xmlns:a16="http://schemas.microsoft.com/office/drawing/2014/main" id="{5F5ACA0E-A5DF-4015-8FD4-FA7A53E9D1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4" name="Group 13">
                  <a:extLst>
                    <a:ext uri="{FF2B5EF4-FFF2-40B4-BE49-F238E27FC236}">
                      <a16:creationId xmlns:a16="http://schemas.microsoft.com/office/drawing/2014/main" id="{5A4DCFFD-FD3C-42EA-862E-5B792D9020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 name="Freeform 68">
                    <a:extLst>
                      <a:ext uri="{FF2B5EF4-FFF2-40B4-BE49-F238E27FC236}">
                        <a16:creationId xmlns:a16="http://schemas.microsoft.com/office/drawing/2014/main" id="{0089A8F3-7530-4C17-848C-580015C3ED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Freeform 69">
                    <a:extLst>
                      <a:ext uri="{FF2B5EF4-FFF2-40B4-BE49-F238E27FC236}">
                        <a16:creationId xmlns:a16="http://schemas.microsoft.com/office/drawing/2014/main" id="{61D8EA0C-1521-4C6D-8C09-DD6D8F1F2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5" name="Line 70">
                  <a:extLst>
                    <a:ext uri="{FF2B5EF4-FFF2-40B4-BE49-F238E27FC236}">
                      <a16:creationId xmlns:a16="http://schemas.microsoft.com/office/drawing/2014/main" id="{517033B6-6B8A-4BD6-9A52-BF9E9EFBD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173" name="Straight Connector 172">
            <a:extLst>
              <a:ext uri="{FF2B5EF4-FFF2-40B4-BE49-F238E27FC236}">
                <a16:creationId xmlns:a16="http://schemas.microsoft.com/office/drawing/2014/main" id="{88D7A558-4107-4032-8E5F-99B445369147}"/>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3038400"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5" name="Subtitle 2">
            <a:extLst>
              <a:ext uri="{FF2B5EF4-FFF2-40B4-BE49-F238E27FC236}">
                <a16:creationId xmlns:a16="http://schemas.microsoft.com/office/drawing/2014/main" id="{6B5BCC80-B184-4F6C-B3E3-CFC7F4C41C95}"/>
              </a:ext>
            </a:extLst>
          </p:cNvPr>
          <p:cNvSpPr>
            <a:spLocks noGrp="1"/>
          </p:cNvSpPr>
          <p:nvPr>
            <p:ph type="subTitle" idx="1" hasCustomPrompt="1"/>
          </p:nvPr>
        </p:nvSpPr>
        <p:spPr>
          <a:xfrm>
            <a:off x="990000" y="4113213"/>
            <a:ext cx="4636800" cy="1655762"/>
          </a:xfrm>
        </p:spPr>
        <p:txBody>
          <a:bodyPr rtlCol="0">
            <a:normAutofit/>
          </a:bodyPr>
          <a:lstStyle>
            <a:lvl1pPr marL="0" indent="0" algn="ctr">
              <a:buNone/>
              <a:defRPr/>
            </a:lvl1pPr>
          </a:lstStyle>
          <a:p>
            <a:pPr rtl="0"/>
            <a:r>
              <a:rPr lang="en-GB" noProof="0">
                <a:cs typeface="Calibri"/>
              </a:rPr>
              <a:t>Presenter name</a:t>
            </a:r>
            <a:endParaRPr lang="en-GB" noProof="0"/>
          </a:p>
        </p:txBody>
      </p:sp>
    </p:spTree>
    <p:extLst>
      <p:ext uri="{BB962C8B-B14F-4D97-AF65-F5344CB8AC3E}">
        <p14:creationId xmlns:p14="http://schemas.microsoft.com/office/powerpoint/2010/main" val="42291223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530307" y="536573"/>
            <a:ext cx="3856679" cy="1453003"/>
          </a:xfrm>
        </p:spPr>
        <p:txBody>
          <a:bodyPr rtlCol="0"/>
          <a:lstStyle>
            <a:lvl1pPr algn="ctr">
              <a:defRPr/>
            </a:lvl1pPr>
          </a:lstStyle>
          <a:p>
            <a:pPr rtl="0"/>
            <a:r>
              <a:rPr lang="en-GB" noProof="0"/>
              <a:t>Click to edit Master title style</a:t>
            </a:r>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21791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03" name="Content Placeholder 2">
            <a:extLst>
              <a:ext uri="{FF2B5EF4-FFF2-40B4-BE49-F238E27FC236}">
                <a16:creationId xmlns:a16="http://schemas.microsoft.com/office/drawing/2014/main" id="{E4838519-F7BD-42C9-BDE6-B4D6DF7E1175}"/>
              </a:ext>
            </a:extLst>
          </p:cNvPr>
          <p:cNvSpPr>
            <a:spLocks noGrp="1"/>
          </p:cNvSpPr>
          <p:nvPr>
            <p:ph idx="13" hasCustomPrompt="1"/>
          </p:nvPr>
        </p:nvSpPr>
        <p:spPr>
          <a:xfrm>
            <a:off x="907606" y="2877018"/>
            <a:ext cx="3060000" cy="2938561"/>
          </a:xfrm>
        </p:spPr>
        <p:txBody>
          <a:bodyPr rtlCol="0">
            <a:normAutofit/>
          </a:bodyPr>
          <a:lstStyle>
            <a:lvl1pPr algn="ctr">
              <a:defRPr/>
            </a:lvl1pPr>
          </a:lstStyle>
          <a:p>
            <a:pPr marL="0" indent="0" algn="ctr" rtl="0">
              <a:buNone/>
            </a:pPr>
            <a:r>
              <a:rPr lang="en-GB" noProof="0"/>
              <a:t>Click to edit master text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50000" y="6357168"/>
            <a:ext cx="148040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1996947" y="6357600"/>
            <a:ext cx="6683376" cy="460800"/>
          </a:xfrm>
        </p:spPr>
        <p:txBody>
          <a:bodyPr rtlCol="0"/>
          <a:lstStyle>
            <a:lvl1pPr algn="l">
              <a:defRPr/>
            </a:lvl1pPr>
          </a:lstStyle>
          <a:p>
            <a:pPr rtl="0"/>
            <a:endParaRPr lang="en-GB" noProof="0"/>
          </a:p>
        </p:txBody>
      </p:sp>
      <p:sp>
        <p:nvSpPr>
          <p:cNvPr id="9" name="Picture Placeholder 8">
            <a:extLst>
              <a:ext uri="{FF2B5EF4-FFF2-40B4-BE49-F238E27FC236}">
                <a16:creationId xmlns:a16="http://schemas.microsoft.com/office/drawing/2014/main" id="{EF1A84F6-2D30-446A-9D91-44FBCB825679}"/>
              </a:ext>
            </a:extLst>
          </p:cNvPr>
          <p:cNvSpPr>
            <a:spLocks noGrp="1"/>
          </p:cNvSpPr>
          <p:nvPr>
            <p:ph type="pic" sz="quarter" idx="14"/>
          </p:nvPr>
        </p:nvSpPr>
        <p:spPr>
          <a:xfrm>
            <a:off x="4979987" y="0"/>
            <a:ext cx="7212013" cy="6858000"/>
          </a:xfrm>
        </p:spPr>
        <p:txBody>
          <a:bodyPr rtlCol="0"/>
          <a:lstStyle/>
          <a:p>
            <a:pPr rtl="0"/>
            <a:r>
              <a:rPr lang="en-GB" noProof="0"/>
              <a:t>Click icon to add picture</a:t>
            </a:r>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4646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056600" y="536573"/>
            <a:ext cx="4078800" cy="1453003"/>
          </a:xfrm>
        </p:spPr>
        <p:txBody>
          <a:bodyPr rtlCol="0"/>
          <a:lstStyle>
            <a:lvl1pPr algn="ctr">
              <a:defRPr/>
            </a:lvl1pPr>
          </a:lstStyle>
          <a:p>
            <a:pPr rtl="0"/>
            <a:r>
              <a:rPr lang="en-GB" noProof="0"/>
              <a:t>Click to edit Master title style</a:t>
            </a:r>
          </a:p>
        </p:txBody>
      </p:sp>
      <p:sp>
        <p:nvSpPr>
          <p:cNvPr id="95" name="Text Placeholder 94">
            <a:extLst>
              <a:ext uri="{FF2B5EF4-FFF2-40B4-BE49-F238E27FC236}">
                <a16:creationId xmlns:a16="http://schemas.microsoft.com/office/drawing/2014/main" id="{376C93AE-577A-4E39-B37B-F54DD619E8E9}"/>
              </a:ext>
            </a:extLst>
          </p:cNvPr>
          <p:cNvSpPr>
            <a:spLocks noGrp="1"/>
          </p:cNvSpPr>
          <p:nvPr>
            <p:ph type="body" sz="quarter" idx="13" hasCustomPrompt="1"/>
          </p:nvPr>
        </p:nvSpPr>
        <p:spPr>
          <a:xfrm>
            <a:off x="3686175" y="2876550"/>
            <a:ext cx="4819650" cy="2875321"/>
          </a:xfrm>
        </p:spPr>
        <p:txBody>
          <a:bodyPr rtlCol="0">
            <a:normAutofit/>
          </a:bodyPr>
          <a:lstStyle>
            <a:lvl1pPr marL="0" indent="0" algn="ctr">
              <a:buNone/>
              <a:defRPr sz="1600" baseline="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add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grpSp>
        <p:nvGrpSpPr>
          <p:cNvPr id="6" name="Group 5" hidden="1">
            <a:extLst>
              <a:ext uri="{FF2B5EF4-FFF2-40B4-BE49-F238E27FC236}">
                <a16:creationId xmlns:a16="http://schemas.microsoft.com/office/drawing/2014/main" id="{4DF41F26-BFC3-471C-AEBF-8D613043F8A1}"/>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7" name="Group 6">
              <a:extLst>
                <a:ext uri="{FF2B5EF4-FFF2-40B4-BE49-F238E27FC236}">
                  <a16:creationId xmlns:a16="http://schemas.microsoft.com/office/drawing/2014/main" id="{CD3F709F-F0BC-4149-B83C-D6E0B13F9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6" name="Freeform 64">
                <a:extLst>
                  <a:ext uri="{FF2B5EF4-FFF2-40B4-BE49-F238E27FC236}">
                    <a16:creationId xmlns:a16="http://schemas.microsoft.com/office/drawing/2014/main" id="{5C5EF830-776D-4D9D-B2AD-E2EF27FE2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Freeform 81">
                <a:extLst>
                  <a:ext uri="{FF2B5EF4-FFF2-40B4-BE49-F238E27FC236}">
                    <a16:creationId xmlns:a16="http://schemas.microsoft.com/office/drawing/2014/main" id="{24555386-DD07-47B5-8731-6188F0440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8" name="Freeform 61">
                <a:extLst>
                  <a:ext uri="{FF2B5EF4-FFF2-40B4-BE49-F238E27FC236}">
                    <a16:creationId xmlns:a16="http://schemas.microsoft.com/office/drawing/2014/main" id="{98AACD5A-587D-4523-8687-E39554A9E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9" name="Freeform 78">
                <a:extLst>
                  <a:ext uri="{FF2B5EF4-FFF2-40B4-BE49-F238E27FC236}">
                    <a16:creationId xmlns:a16="http://schemas.microsoft.com/office/drawing/2014/main" id="{056E6FE3-AE0B-4665-BDC4-C43B088EA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0" name="Freeform 84">
                <a:extLst>
                  <a:ext uri="{FF2B5EF4-FFF2-40B4-BE49-F238E27FC236}">
                    <a16:creationId xmlns:a16="http://schemas.microsoft.com/office/drawing/2014/main" id="{3341E111-158B-46EB-85CF-76ACE2E6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1" name="Freeform 87">
                <a:extLst>
                  <a:ext uri="{FF2B5EF4-FFF2-40B4-BE49-F238E27FC236}">
                    <a16:creationId xmlns:a16="http://schemas.microsoft.com/office/drawing/2014/main" id="{B6BAC346-F465-42C1-B326-511CDAAF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2" name="Freeform 60">
                <a:extLst>
                  <a:ext uri="{FF2B5EF4-FFF2-40B4-BE49-F238E27FC236}">
                    <a16:creationId xmlns:a16="http://schemas.microsoft.com/office/drawing/2014/main" id="{41EFAE7C-FB00-406B-B543-258ECBA85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3" name="Freeform 59">
                <a:extLst>
                  <a:ext uri="{FF2B5EF4-FFF2-40B4-BE49-F238E27FC236}">
                    <a16:creationId xmlns:a16="http://schemas.microsoft.com/office/drawing/2014/main" id="{7B8E44F7-B4B5-407F-8CBF-2EF396585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2">
                <a:extLst>
                  <a:ext uri="{FF2B5EF4-FFF2-40B4-BE49-F238E27FC236}">
                    <a16:creationId xmlns:a16="http://schemas.microsoft.com/office/drawing/2014/main" id="{E5CB4BB7-46DD-4D14-AF85-0E13EFBA6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Freeform 65">
                <a:extLst>
                  <a:ext uri="{FF2B5EF4-FFF2-40B4-BE49-F238E27FC236}">
                    <a16:creationId xmlns:a16="http://schemas.microsoft.com/office/drawing/2014/main" id="{F7F8EDDC-B124-4CF0-9C0B-036D7E920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6" name="Freeform 79">
                <a:extLst>
                  <a:ext uri="{FF2B5EF4-FFF2-40B4-BE49-F238E27FC236}">
                    <a16:creationId xmlns:a16="http://schemas.microsoft.com/office/drawing/2014/main" id="{F9979D20-23CA-44BF-94E4-277FAA877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82">
                <a:extLst>
                  <a:ext uri="{FF2B5EF4-FFF2-40B4-BE49-F238E27FC236}">
                    <a16:creationId xmlns:a16="http://schemas.microsoft.com/office/drawing/2014/main" id="{64DA53E4-1E27-44B2-9EA5-375E3D20A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Freeform 85">
                <a:extLst>
                  <a:ext uri="{FF2B5EF4-FFF2-40B4-BE49-F238E27FC236}">
                    <a16:creationId xmlns:a16="http://schemas.microsoft.com/office/drawing/2014/main" id="{AF41DBD5-F7CA-43C7-B477-6E93D8DC0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9" name="Freeform 88">
                <a:extLst>
                  <a:ext uri="{FF2B5EF4-FFF2-40B4-BE49-F238E27FC236}">
                    <a16:creationId xmlns:a16="http://schemas.microsoft.com/office/drawing/2014/main" id="{8DE355CC-A733-4109-AC9E-4E5E96E3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40" name="Group 39">
                <a:extLst>
                  <a:ext uri="{FF2B5EF4-FFF2-40B4-BE49-F238E27FC236}">
                    <a16:creationId xmlns:a16="http://schemas.microsoft.com/office/drawing/2014/main" id="{C60E99C1-AC1B-4267-A404-07CA28EA1A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1" name="Line 63">
                  <a:extLst>
                    <a:ext uri="{FF2B5EF4-FFF2-40B4-BE49-F238E27FC236}">
                      <a16:creationId xmlns:a16="http://schemas.microsoft.com/office/drawing/2014/main" id="{46BA754B-AF8C-4E32-B5D4-BD2CA1341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2" name="Line 66">
                  <a:extLst>
                    <a:ext uri="{FF2B5EF4-FFF2-40B4-BE49-F238E27FC236}">
                      <a16:creationId xmlns:a16="http://schemas.microsoft.com/office/drawing/2014/main" id="{AA7154F4-DAA9-42B8-9C79-E7D89EB92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3" name="Line 67">
                  <a:extLst>
                    <a:ext uri="{FF2B5EF4-FFF2-40B4-BE49-F238E27FC236}">
                      <a16:creationId xmlns:a16="http://schemas.microsoft.com/office/drawing/2014/main" id="{CFCCE002-4181-4663-B8B4-5B5CC711B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4" name="Line 80">
                  <a:extLst>
                    <a:ext uri="{FF2B5EF4-FFF2-40B4-BE49-F238E27FC236}">
                      <a16:creationId xmlns:a16="http://schemas.microsoft.com/office/drawing/2014/main" id="{B3C1286A-A92F-45A8-A144-C4EBF3B8B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5" name="Line 83">
                  <a:extLst>
                    <a:ext uri="{FF2B5EF4-FFF2-40B4-BE49-F238E27FC236}">
                      <a16:creationId xmlns:a16="http://schemas.microsoft.com/office/drawing/2014/main" id="{31993490-8FCD-4048-A2E8-0A217FF65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6" name="Line 86">
                  <a:extLst>
                    <a:ext uri="{FF2B5EF4-FFF2-40B4-BE49-F238E27FC236}">
                      <a16:creationId xmlns:a16="http://schemas.microsoft.com/office/drawing/2014/main" id="{33AF3440-700A-44B0-A0D1-1E6301F18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47" name="Line 89">
                  <a:extLst>
                    <a:ext uri="{FF2B5EF4-FFF2-40B4-BE49-F238E27FC236}">
                      <a16:creationId xmlns:a16="http://schemas.microsoft.com/office/drawing/2014/main" id="{F17E7CAB-5E29-47AC-91E8-B488D35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8" name="Group 7">
              <a:extLst>
                <a:ext uri="{FF2B5EF4-FFF2-40B4-BE49-F238E27FC236}">
                  <a16:creationId xmlns:a16="http://schemas.microsoft.com/office/drawing/2014/main" id="{D713AE0B-3A03-4CCB-B15E-CAF75D8558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18" name="Group 17">
                <a:extLst>
                  <a:ext uri="{FF2B5EF4-FFF2-40B4-BE49-F238E27FC236}">
                    <a16:creationId xmlns:a16="http://schemas.microsoft.com/office/drawing/2014/main" id="{94CC0330-760F-4B4E-BE37-D345B5B2E8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2" name="Straight Connector 21">
                  <a:extLst>
                    <a:ext uri="{FF2B5EF4-FFF2-40B4-BE49-F238E27FC236}">
                      <a16:creationId xmlns:a16="http://schemas.microsoft.com/office/drawing/2014/main" id="{8B6C8306-3715-4107-BA99-68EB308CA1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A4B3797-F2A4-43E3-B8F8-8BC4B0FBDE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 name="Rectangle 30">
                  <a:extLst>
                    <a:ext uri="{FF2B5EF4-FFF2-40B4-BE49-F238E27FC236}">
                      <a16:creationId xmlns:a16="http://schemas.microsoft.com/office/drawing/2014/main" id="{BB27766D-84D5-4D02-AE36-3149427B2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25" name="Rectangle 30">
                  <a:extLst>
                    <a:ext uri="{FF2B5EF4-FFF2-40B4-BE49-F238E27FC236}">
                      <a16:creationId xmlns:a16="http://schemas.microsoft.com/office/drawing/2014/main" id="{8F1C8A62-8495-422A-9A73-9C59C603F6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9" name="Group 18">
                <a:extLst>
                  <a:ext uri="{FF2B5EF4-FFF2-40B4-BE49-F238E27FC236}">
                    <a16:creationId xmlns:a16="http://schemas.microsoft.com/office/drawing/2014/main" id="{B1CEBFBC-BC6E-4C5F-BEC4-DD2079D8E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0" name="Freeform: Shape 19">
                  <a:extLst>
                    <a:ext uri="{FF2B5EF4-FFF2-40B4-BE49-F238E27FC236}">
                      <a16:creationId xmlns:a16="http://schemas.microsoft.com/office/drawing/2014/main" id="{969A298F-AA6C-4139-992B-E27C08546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21" name="Freeform: Shape 20">
                  <a:extLst>
                    <a:ext uri="{FF2B5EF4-FFF2-40B4-BE49-F238E27FC236}">
                      <a16:creationId xmlns:a16="http://schemas.microsoft.com/office/drawing/2014/main" id="{972AA363-33A2-4979-9DE5-9FA8ACADE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 name="Group 8">
              <a:extLst>
                <a:ext uri="{FF2B5EF4-FFF2-40B4-BE49-F238E27FC236}">
                  <a16:creationId xmlns:a16="http://schemas.microsoft.com/office/drawing/2014/main" id="{A3822750-6B8C-4F83-9CAD-F924EF493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0" name="Group 9">
                <a:extLst>
                  <a:ext uri="{FF2B5EF4-FFF2-40B4-BE49-F238E27FC236}">
                    <a16:creationId xmlns:a16="http://schemas.microsoft.com/office/drawing/2014/main" id="{58523E1A-71CD-4B09-A4F4-07F86003B4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 name="Freeform 68">
                  <a:extLst>
                    <a:ext uri="{FF2B5EF4-FFF2-40B4-BE49-F238E27FC236}">
                      <a16:creationId xmlns:a16="http://schemas.microsoft.com/office/drawing/2014/main" id="{169972B1-6443-4F74-80F9-BB4943CD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Freeform 69">
                  <a:extLst>
                    <a:ext uri="{FF2B5EF4-FFF2-40B4-BE49-F238E27FC236}">
                      <a16:creationId xmlns:a16="http://schemas.microsoft.com/office/drawing/2014/main" id="{EB69F32F-40CA-458E-B833-E909ADFDD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 name="Line 70">
                  <a:extLst>
                    <a:ext uri="{FF2B5EF4-FFF2-40B4-BE49-F238E27FC236}">
                      <a16:creationId xmlns:a16="http://schemas.microsoft.com/office/drawing/2014/main" id="{5B2FEC36-803B-49C9-8313-D558457B25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1" name="Group 10">
                <a:extLst>
                  <a:ext uri="{FF2B5EF4-FFF2-40B4-BE49-F238E27FC236}">
                    <a16:creationId xmlns:a16="http://schemas.microsoft.com/office/drawing/2014/main" id="{5178F1E3-F49B-4E7A-BA5C-B2BFD9A636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2" name="Freeform 68">
                  <a:extLst>
                    <a:ext uri="{FF2B5EF4-FFF2-40B4-BE49-F238E27FC236}">
                      <a16:creationId xmlns:a16="http://schemas.microsoft.com/office/drawing/2014/main" id="{9F18055A-6D8B-4373-A010-59AE8C81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Freeform 69">
                  <a:extLst>
                    <a:ext uri="{FF2B5EF4-FFF2-40B4-BE49-F238E27FC236}">
                      <a16:creationId xmlns:a16="http://schemas.microsoft.com/office/drawing/2014/main" id="{2612E838-0F14-4DE7-AD23-6A8307851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4" name="Line 70">
                  <a:extLst>
                    <a:ext uri="{FF2B5EF4-FFF2-40B4-BE49-F238E27FC236}">
                      <a16:creationId xmlns:a16="http://schemas.microsoft.com/office/drawing/2014/main" id="{AF3F8EED-B567-43E0-8B31-5A5E7AFB2D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grpSp>
        <p:nvGrpSpPr>
          <p:cNvPr id="48" name="Group 47" hidden="1">
            <a:extLst>
              <a:ext uri="{FF2B5EF4-FFF2-40B4-BE49-F238E27FC236}">
                <a16:creationId xmlns:a16="http://schemas.microsoft.com/office/drawing/2014/main" id="{952B8C31-9649-4E69-B31C-D77394EE2339}"/>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49" name="Group 48">
              <a:extLst>
                <a:ext uri="{FF2B5EF4-FFF2-40B4-BE49-F238E27FC236}">
                  <a16:creationId xmlns:a16="http://schemas.microsoft.com/office/drawing/2014/main" id="{269D1249-EDCC-41AC-BA08-E670FB4E33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68" name="Freeform 64">
                <a:extLst>
                  <a:ext uri="{FF2B5EF4-FFF2-40B4-BE49-F238E27FC236}">
                    <a16:creationId xmlns:a16="http://schemas.microsoft.com/office/drawing/2014/main" id="{EA5EA6EB-846A-4897-AE83-5BDD96A4F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69" name="Freeform 81">
                <a:extLst>
                  <a:ext uri="{FF2B5EF4-FFF2-40B4-BE49-F238E27FC236}">
                    <a16:creationId xmlns:a16="http://schemas.microsoft.com/office/drawing/2014/main" id="{185EF0DB-BE87-4CDD-823B-E66511379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0" name="Freeform 61">
                <a:extLst>
                  <a:ext uri="{FF2B5EF4-FFF2-40B4-BE49-F238E27FC236}">
                    <a16:creationId xmlns:a16="http://schemas.microsoft.com/office/drawing/2014/main" id="{9AC9E234-4400-46EB-92D7-9B53A68B9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1" name="Freeform 78">
                <a:extLst>
                  <a:ext uri="{FF2B5EF4-FFF2-40B4-BE49-F238E27FC236}">
                    <a16:creationId xmlns:a16="http://schemas.microsoft.com/office/drawing/2014/main" id="{A0C06F74-3085-4BB3-9758-D97415975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2" name="Freeform 84">
                <a:extLst>
                  <a:ext uri="{FF2B5EF4-FFF2-40B4-BE49-F238E27FC236}">
                    <a16:creationId xmlns:a16="http://schemas.microsoft.com/office/drawing/2014/main" id="{9EA54D9F-32B0-4B48-B93A-B5A9E3DC6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3" name="Freeform 87">
                <a:extLst>
                  <a:ext uri="{FF2B5EF4-FFF2-40B4-BE49-F238E27FC236}">
                    <a16:creationId xmlns:a16="http://schemas.microsoft.com/office/drawing/2014/main" id="{3858A715-B583-4779-A1D2-86822F2C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4" name="Freeform 60">
                <a:extLst>
                  <a:ext uri="{FF2B5EF4-FFF2-40B4-BE49-F238E27FC236}">
                    <a16:creationId xmlns:a16="http://schemas.microsoft.com/office/drawing/2014/main" id="{ECAE61B9-0396-4F89-85E9-EB174D639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5" name="Freeform 59">
                <a:extLst>
                  <a:ext uri="{FF2B5EF4-FFF2-40B4-BE49-F238E27FC236}">
                    <a16:creationId xmlns:a16="http://schemas.microsoft.com/office/drawing/2014/main" id="{46E4F030-726A-40ED-810F-C9F2379183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6" name="Freeform 62">
                <a:extLst>
                  <a:ext uri="{FF2B5EF4-FFF2-40B4-BE49-F238E27FC236}">
                    <a16:creationId xmlns:a16="http://schemas.microsoft.com/office/drawing/2014/main" id="{B3148C64-AE70-4F9D-B6CE-5C92B9922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7" name="Freeform 65">
                <a:extLst>
                  <a:ext uri="{FF2B5EF4-FFF2-40B4-BE49-F238E27FC236}">
                    <a16:creationId xmlns:a16="http://schemas.microsoft.com/office/drawing/2014/main" id="{78C97992-BC56-40D7-A639-3D314871C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8" name="Freeform 79">
                <a:extLst>
                  <a:ext uri="{FF2B5EF4-FFF2-40B4-BE49-F238E27FC236}">
                    <a16:creationId xmlns:a16="http://schemas.microsoft.com/office/drawing/2014/main" id="{469CAD99-0EFE-4B8E-922B-0C2BCFFD5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79" name="Freeform 82">
                <a:extLst>
                  <a:ext uri="{FF2B5EF4-FFF2-40B4-BE49-F238E27FC236}">
                    <a16:creationId xmlns:a16="http://schemas.microsoft.com/office/drawing/2014/main" id="{1D00B441-E5A3-4411-9B05-8E09BFF6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0" name="Freeform 85">
                <a:extLst>
                  <a:ext uri="{FF2B5EF4-FFF2-40B4-BE49-F238E27FC236}">
                    <a16:creationId xmlns:a16="http://schemas.microsoft.com/office/drawing/2014/main" id="{3FFE4E0B-A703-4655-B55F-44B3A3902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81" name="Freeform 88">
                <a:extLst>
                  <a:ext uri="{FF2B5EF4-FFF2-40B4-BE49-F238E27FC236}">
                    <a16:creationId xmlns:a16="http://schemas.microsoft.com/office/drawing/2014/main" id="{F19632C2-B953-4CD1-9EAA-5C1FEA3EF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82" name="Group 81">
                <a:extLst>
                  <a:ext uri="{FF2B5EF4-FFF2-40B4-BE49-F238E27FC236}">
                    <a16:creationId xmlns:a16="http://schemas.microsoft.com/office/drawing/2014/main" id="{DBDC3951-9E4C-4062-9B43-3038D9058A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83" name="Line 63">
                  <a:extLst>
                    <a:ext uri="{FF2B5EF4-FFF2-40B4-BE49-F238E27FC236}">
                      <a16:creationId xmlns:a16="http://schemas.microsoft.com/office/drawing/2014/main" id="{2764EF0E-A104-46C9-B242-778009E49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4" name="Line 66">
                  <a:extLst>
                    <a:ext uri="{FF2B5EF4-FFF2-40B4-BE49-F238E27FC236}">
                      <a16:creationId xmlns:a16="http://schemas.microsoft.com/office/drawing/2014/main" id="{D0A8B652-41E0-456C-9C9F-1F0EC0089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5" name="Line 67">
                  <a:extLst>
                    <a:ext uri="{FF2B5EF4-FFF2-40B4-BE49-F238E27FC236}">
                      <a16:creationId xmlns:a16="http://schemas.microsoft.com/office/drawing/2014/main" id="{802E547A-C876-460C-B6A4-BCE8D39DA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6" name="Line 80">
                  <a:extLst>
                    <a:ext uri="{FF2B5EF4-FFF2-40B4-BE49-F238E27FC236}">
                      <a16:creationId xmlns:a16="http://schemas.microsoft.com/office/drawing/2014/main" id="{00363E6C-7B8D-4E1D-A93E-E73306E1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7" name="Line 83">
                  <a:extLst>
                    <a:ext uri="{FF2B5EF4-FFF2-40B4-BE49-F238E27FC236}">
                      <a16:creationId xmlns:a16="http://schemas.microsoft.com/office/drawing/2014/main" id="{206E174F-B8D0-4FFD-A1B5-56BFC5CC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8" name="Line 86">
                  <a:extLst>
                    <a:ext uri="{FF2B5EF4-FFF2-40B4-BE49-F238E27FC236}">
                      <a16:creationId xmlns:a16="http://schemas.microsoft.com/office/drawing/2014/main" id="{3A10191E-76B5-4841-B32D-0DF6EAB63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89" name="Line 89">
                  <a:extLst>
                    <a:ext uri="{FF2B5EF4-FFF2-40B4-BE49-F238E27FC236}">
                      <a16:creationId xmlns:a16="http://schemas.microsoft.com/office/drawing/2014/main" id="{CF67EF0B-5FE7-4D99-8B38-95B1706F07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50" name="Group 49">
              <a:extLst>
                <a:ext uri="{FF2B5EF4-FFF2-40B4-BE49-F238E27FC236}">
                  <a16:creationId xmlns:a16="http://schemas.microsoft.com/office/drawing/2014/main" id="{0B39CF0F-2997-4D96-8F17-211C97D87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0" name="Group 59">
                <a:extLst>
                  <a:ext uri="{FF2B5EF4-FFF2-40B4-BE49-F238E27FC236}">
                    <a16:creationId xmlns:a16="http://schemas.microsoft.com/office/drawing/2014/main" id="{6408937D-7FFE-4D6C-AF79-1F60035CC7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64" name="Straight Connector 63">
                  <a:extLst>
                    <a:ext uri="{FF2B5EF4-FFF2-40B4-BE49-F238E27FC236}">
                      <a16:creationId xmlns:a16="http://schemas.microsoft.com/office/drawing/2014/main" id="{749AA60A-BD5D-4647-AE8A-DF411C654B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F335D2B-768D-4700-A35C-F54A7BD352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66" name="Rectangle 30">
                  <a:extLst>
                    <a:ext uri="{FF2B5EF4-FFF2-40B4-BE49-F238E27FC236}">
                      <a16:creationId xmlns:a16="http://schemas.microsoft.com/office/drawing/2014/main" id="{B6F1EDEE-EDB1-4759-9339-8F60B631A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67" name="Rectangle 30">
                  <a:extLst>
                    <a:ext uri="{FF2B5EF4-FFF2-40B4-BE49-F238E27FC236}">
                      <a16:creationId xmlns:a16="http://schemas.microsoft.com/office/drawing/2014/main" id="{305D4D3B-BD5E-44BE-BE6A-4C9184593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61" name="Group 60">
                <a:extLst>
                  <a:ext uri="{FF2B5EF4-FFF2-40B4-BE49-F238E27FC236}">
                    <a16:creationId xmlns:a16="http://schemas.microsoft.com/office/drawing/2014/main" id="{30748E9E-1F8D-4FB9-89D6-F5B35B5049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2" name="Freeform: Shape 61">
                  <a:extLst>
                    <a:ext uri="{FF2B5EF4-FFF2-40B4-BE49-F238E27FC236}">
                      <a16:creationId xmlns:a16="http://schemas.microsoft.com/office/drawing/2014/main" id="{B56CFFBA-D942-451F-B4E0-133DEA26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63" name="Freeform: Shape 62">
                  <a:extLst>
                    <a:ext uri="{FF2B5EF4-FFF2-40B4-BE49-F238E27FC236}">
                      <a16:creationId xmlns:a16="http://schemas.microsoft.com/office/drawing/2014/main" id="{1B25F38B-03B2-435D-82ED-142D2AB4D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51" name="Group 50">
              <a:extLst>
                <a:ext uri="{FF2B5EF4-FFF2-40B4-BE49-F238E27FC236}">
                  <a16:creationId xmlns:a16="http://schemas.microsoft.com/office/drawing/2014/main" id="{E1A0A593-F414-4B02-A355-AC7A50A7E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2" name="Group 51">
                <a:extLst>
                  <a:ext uri="{FF2B5EF4-FFF2-40B4-BE49-F238E27FC236}">
                    <a16:creationId xmlns:a16="http://schemas.microsoft.com/office/drawing/2014/main" id="{1BA06E81-194E-43F2-B418-BF8101EAAE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7" name="Freeform 68">
                  <a:extLst>
                    <a:ext uri="{FF2B5EF4-FFF2-40B4-BE49-F238E27FC236}">
                      <a16:creationId xmlns:a16="http://schemas.microsoft.com/office/drawing/2014/main" id="{ABE6BF78-8FF2-4595-9072-48ACEBE2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8" name="Freeform 69">
                  <a:extLst>
                    <a:ext uri="{FF2B5EF4-FFF2-40B4-BE49-F238E27FC236}">
                      <a16:creationId xmlns:a16="http://schemas.microsoft.com/office/drawing/2014/main" id="{E182745B-1C12-49AC-97AD-501D806E9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9" name="Line 70">
                  <a:extLst>
                    <a:ext uri="{FF2B5EF4-FFF2-40B4-BE49-F238E27FC236}">
                      <a16:creationId xmlns:a16="http://schemas.microsoft.com/office/drawing/2014/main" id="{56B38515-A1C4-46D9-AEC6-E55E1CB73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53" name="Group 52">
                <a:extLst>
                  <a:ext uri="{FF2B5EF4-FFF2-40B4-BE49-F238E27FC236}">
                    <a16:creationId xmlns:a16="http://schemas.microsoft.com/office/drawing/2014/main" id="{C9A4424F-2DA0-4E5A-9291-0A5FCE5575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4" name="Freeform 68">
                  <a:extLst>
                    <a:ext uri="{FF2B5EF4-FFF2-40B4-BE49-F238E27FC236}">
                      <a16:creationId xmlns:a16="http://schemas.microsoft.com/office/drawing/2014/main" id="{8609BA22-8E70-41AA-BACA-C9F8A789B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5" name="Freeform 69">
                  <a:extLst>
                    <a:ext uri="{FF2B5EF4-FFF2-40B4-BE49-F238E27FC236}">
                      <a16:creationId xmlns:a16="http://schemas.microsoft.com/office/drawing/2014/main" id="{C2F49FC5-EFC3-4A02-9782-EC06564A9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56" name="Line 70">
                  <a:extLst>
                    <a:ext uri="{FF2B5EF4-FFF2-40B4-BE49-F238E27FC236}">
                      <a16:creationId xmlns:a16="http://schemas.microsoft.com/office/drawing/2014/main" id="{782187F0-090B-4C65-B604-5DD33B4FF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943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7C0FA93-7C0D-4CC0-BB42-DF569688ED8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989400" y="563402"/>
            <a:ext cx="4075200" cy="2058573"/>
          </a:xfrm>
        </p:spPr>
        <p:txBody>
          <a:bodyPr rtlCol="0">
            <a:noAutofit/>
          </a:bodyPr>
          <a:lstStyle>
            <a:lvl1pPr algn="ctr">
              <a:defRPr sz="3200"/>
            </a:lvl1pPr>
          </a:lstStyle>
          <a:p>
            <a:pPr rtl="0"/>
            <a:r>
              <a:rPr lang="en-GB" noProof="0"/>
              <a:t>Click to edit Master title style</a:t>
            </a:r>
          </a:p>
        </p:txBody>
      </p:sp>
      <p:sp>
        <p:nvSpPr>
          <p:cNvPr id="20" name="Subtitle 7">
            <a:extLst>
              <a:ext uri="{FF2B5EF4-FFF2-40B4-BE49-F238E27FC236}">
                <a16:creationId xmlns:a16="http://schemas.microsoft.com/office/drawing/2014/main" id="{C2777538-58E6-494C-A27B-B70346B0F395}"/>
              </a:ext>
            </a:extLst>
          </p:cNvPr>
          <p:cNvSpPr>
            <a:spLocks noGrp="1"/>
          </p:cNvSpPr>
          <p:nvPr>
            <p:ph type="subTitle" idx="1" hasCustomPrompt="1"/>
          </p:nvPr>
        </p:nvSpPr>
        <p:spPr>
          <a:xfrm>
            <a:off x="990000" y="4248000"/>
            <a:ext cx="4075200" cy="1520975"/>
          </a:xfrm>
        </p:spPr>
        <p:txBody>
          <a:bodyPr rtlCol="0">
            <a:normAutofit/>
          </a:bodyPr>
          <a:lstStyle>
            <a:lvl1pPr marL="0" indent="0" algn="ctr">
              <a:buNone/>
              <a:defRPr/>
            </a:lvl1pPr>
          </a:lstStyle>
          <a:p>
            <a:pPr rtl="0"/>
            <a:r>
              <a:rPr lang="en-GB" noProof="0"/>
              <a:t>Subtitle</a:t>
            </a:r>
          </a:p>
        </p:txBody>
      </p:sp>
      <p:sp>
        <p:nvSpPr>
          <p:cNvPr id="24" name="Picture Placeholder 23">
            <a:extLst>
              <a:ext uri="{FF2B5EF4-FFF2-40B4-BE49-F238E27FC236}">
                <a16:creationId xmlns:a16="http://schemas.microsoft.com/office/drawing/2014/main" id="{C9D32952-2D0C-4A3E-9354-E014C717894E}"/>
              </a:ext>
            </a:extLst>
          </p:cNvPr>
          <p:cNvSpPr>
            <a:spLocks noGrp="1"/>
          </p:cNvSpPr>
          <p:nvPr>
            <p:ph type="pic" sz="quarter" idx="13"/>
          </p:nvPr>
        </p:nvSpPr>
        <p:spPr>
          <a:xfrm>
            <a:off x="6654800" y="563563"/>
            <a:ext cx="4995863" cy="2706687"/>
          </a:xfrm>
        </p:spPr>
        <p:txBody>
          <a:bodyPr rtlCol="0"/>
          <a:lstStyle/>
          <a:p>
            <a:pPr rtl="0"/>
            <a:r>
              <a:rPr lang="en-GB" noProof="0"/>
              <a:t>Click icon to add picture</a:t>
            </a:r>
          </a:p>
        </p:txBody>
      </p:sp>
      <p:sp>
        <p:nvSpPr>
          <p:cNvPr id="26" name="Picture Placeholder 25">
            <a:extLst>
              <a:ext uri="{FF2B5EF4-FFF2-40B4-BE49-F238E27FC236}">
                <a16:creationId xmlns:a16="http://schemas.microsoft.com/office/drawing/2014/main" id="{92FA415D-7F98-4C81-A18F-A114BF021CC5}"/>
              </a:ext>
            </a:extLst>
          </p:cNvPr>
          <p:cNvSpPr>
            <a:spLocks noGrp="1"/>
          </p:cNvSpPr>
          <p:nvPr>
            <p:ph type="pic" sz="quarter" idx="14"/>
          </p:nvPr>
        </p:nvSpPr>
        <p:spPr>
          <a:xfrm>
            <a:off x="6654800" y="3587750"/>
            <a:ext cx="4995863" cy="2698750"/>
          </a:xfrm>
        </p:spPr>
        <p:txBody>
          <a:bodyPr rtlCol="0"/>
          <a:lstStyle/>
          <a:p>
            <a:pPr rtl="0"/>
            <a:r>
              <a:rPr lang="en-GB" noProof="0"/>
              <a:t>Click icon to add picture</a:t>
            </a:r>
          </a:p>
        </p:txBody>
      </p:sp>
      <p:grpSp>
        <p:nvGrpSpPr>
          <p:cNvPr id="6" name="Group 5" hidden="1">
            <a:extLst>
              <a:ext uri="{FF2B5EF4-FFF2-40B4-BE49-F238E27FC236}">
                <a16:creationId xmlns:a16="http://schemas.microsoft.com/office/drawing/2014/main" id="{36D3DA45-FD99-405B-8BF9-260DD97C0D4F}"/>
              </a:ext>
              <a:ext uri="{C183D7F6-B498-43B3-948B-1728B52AA6E4}">
                <adec:decorative xmlns:adec="http://schemas.microsoft.com/office/drawing/2017/decorative" val="1"/>
              </a:ext>
            </a:extLst>
          </p:cNvPr>
          <p:cNvGrpSpPr/>
          <p:nvPr userDrawn="1">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7" name="Rectangle 6">
              <a:extLst>
                <a:ext uri="{FF2B5EF4-FFF2-40B4-BE49-F238E27FC236}">
                  <a16:creationId xmlns:a16="http://schemas.microsoft.com/office/drawing/2014/main" id="{C5C2A03C-F372-4C6D-929D-FD97AD439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nvGrpSpPr>
            <p:cNvPr id="8" name="Group 7">
              <a:extLst>
                <a:ext uri="{FF2B5EF4-FFF2-40B4-BE49-F238E27FC236}">
                  <a16:creationId xmlns:a16="http://schemas.microsoft.com/office/drawing/2014/main" id="{E8FEDBB3-0BD6-41BC-BB57-9FEC2E96C0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9" name="Group 8">
                <a:extLst>
                  <a:ext uri="{FF2B5EF4-FFF2-40B4-BE49-F238E27FC236}">
                    <a16:creationId xmlns:a16="http://schemas.microsoft.com/office/drawing/2014/main" id="{7D12B81D-3F14-4DA1-BECA-669824832A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4" name="Freeform 68">
                  <a:extLst>
                    <a:ext uri="{FF2B5EF4-FFF2-40B4-BE49-F238E27FC236}">
                      <a16:creationId xmlns:a16="http://schemas.microsoft.com/office/drawing/2014/main" id="{EA11E57D-88DD-4899-907A-2A5772002F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 name="Freeform 69">
                  <a:extLst>
                    <a:ext uri="{FF2B5EF4-FFF2-40B4-BE49-F238E27FC236}">
                      <a16:creationId xmlns:a16="http://schemas.microsoft.com/office/drawing/2014/main" id="{7A5AEE18-30A4-4777-975F-02D107A171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 name="Line 70">
                  <a:extLst>
                    <a:ext uri="{FF2B5EF4-FFF2-40B4-BE49-F238E27FC236}">
                      <a16:creationId xmlns:a16="http://schemas.microsoft.com/office/drawing/2014/main" id="{39EA21FB-AE36-478E-9770-CB84281439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 name="Group 9">
                <a:extLst>
                  <a:ext uri="{FF2B5EF4-FFF2-40B4-BE49-F238E27FC236}">
                    <a16:creationId xmlns:a16="http://schemas.microsoft.com/office/drawing/2014/main" id="{BC45D5C4-2D3A-4F84-BED1-D9B75234B07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1" name="Freeform 68">
                  <a:extLst>
                    <a:ext uri="{FF2B5EF4-FFF2-40B4-BE49-F238E27FC236}">
                      <a16:creationId xmlns:a16="http://schemas.microsoft.com/office/drawing/2014/main" id="{259762E8-7432-4501-9FE5-92B04D37C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 name="Freeform 69">
                  <a:extLst>
                    <a:ext uri="{FF2B5EF4-FFF2-40B4-BE49-F238E27FC236}">
                      <a16:creationId xmlns:a16="http://schemas.microsoft.com/office/drawing/2014/main" id="{FF91FD3E-0148-4B50-8906-7D9CD382A3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 name="Line 70">
                  <a:extLst>
                    <a:ext uri="{FF2B5EF4-FFF2-40B4-BE49-F238E27FC236}">
                      <a16:creationId xmlns:a16="http://schemas.microsoft.com/office/drawing/2014/main" id="{506FA1AD-488A-4FD4-A79F-4343698EA734}"/>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spTree>
    <p:extLst>
      <p:ext uri="{BB962C8B-B14F-4D97-AF65-F5344CB8AC3E}">
        <p14:creationId xmlns:p14="http://schemas.microsoft.com/office/powerpoint/2010/main" val="1938724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1372053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a:xfrm>
            <a:off x="838200" y="1839595"/>
            <a:ext cx="10515600" cy="415448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rtlCol="0"/>
          <a:lstStyle>
            <a:lvl1pPr>
              <a:defRPr/>
            </a:lvl1pPr>
          </a:lstStyle>
          <a:p>
            <a:pPr rtl="0"/>
            <a:r>
              <a:rPr lang="en-GB" noProof="0"/>
              <a:t>20XX</a:t>
            </a:r>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rtlCol="0"/>
          <a:lstStyle/>
          <a:p>
            <a:pPr rtl="0"/>
            <a:fld id="{FF2BD96E-3838-45D2-9031-D3AF67C920A5}" type="slidenum">
              <a:rPr lang="en-GB" noProof="0" smtClean="0"/>
              <a:t>‹#›</a:t>
            </a:fld>
            <a:endParaRPr lang="en-GB" noProof="0"/>
          </a:p>
        </p:txBody>
      </p:sp>
    </p:spTree>
    <p:extLst>
      <p:ext uri="{BB962C8B-B14F-4D97-AF65-F5344CB8AC3E}">
        <p14:creationId xmlns:p14="http://schemas.microsoft.com/office/powerpoint/2010/main" val="637256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7324726" y="4217899"/>
            <a:ext cx="4079874" cy="1132373"/>
          </a:xfrm>
        </p:spPr>
        <p:txBody>
          <a:bodyPr rtlCol="0" anchor="t">
            <a:noAutofit/>
          </a:bodyPr>
          <a:lstStyle>
            <a:lvl1pPr algn="ctr">
              <a:defRPr sz="3200"/>
            </a:lvl1pPr>
          </a:lstStyle>
          <a:p>
            <a:pPr rtl="0"/>
            <a:r>
              <a:rPr lang="en-GB" noProof="0"/>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7324726" y="1541995"/>
            <a:ext cx="4079874" cy="2457819"/>
          </a:xfrm>
        </p:spPr>
        <p:txBody>
          <a:bodyPr rtlCol="0" anchor="b">
            <a:normAutofit/>
          </a:bodyPr>
          <a:lstStyle>
            <a:lvl1pPr marL="0" indent="0" algn="ctr">
              <a:lnSpc>
                <a:spcPct val="125000"/>
              </a:lnSpc>
              <a:buNone/>
              <a:defRPr sz="32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3" name="Picture Placeholder 42">
            <a:extLst>
              <a:ext uri="{FF2B5EF4-FFF2-40B4-BE49-F238E27FC236}">
                <a16:creationId xmlns:a16="http://schemas.microsoft.com/office/drawing/2014/main" id="{E0B6C055-B48A-412B-88B0-737289AC0BDB}"/>
              </a:ext>
            </a:extLst>
          </p:cNvPr>
          <p:cNvSpPr>
            <a:spLocks noGrp="1"/>
          </p:cNvSpPr>
          <p:nvPr>
            <p:ph type="pic" sz="quarter" idx="10"/>
          </p:nvPr>
        </p:nvSpPr>
        <p:spPr>
          <a:xfrm>
            <a:off x="539750" y="536575"/>
            <a:ext cx="2366963" cy="2760663"/>
          </a:xfrm>
        </p:spPr>
        <p:txBody>
          <a:bodyPr rtlCol="0"/>
          <a:lstStyle/>
          <a:p>
            <a:pPr rtl="0"/>
            <a:r>
              <a:rPr lang="en-GB" noProof="0"/>
              <a:t>Click icon to add picture</a:t>
            </a:r>
          </a:p>
        </p:txBody>
      </p:sp>
      <p:sp>
        <p:nvSpPr>
          <p:cNvPr id="44" name="Picture Placeholder 42">
            <a:extLst>
              <a:ext uri="{FF2B5EF4-FFF2-40B4-BE49-F238E27FC236}">
                <a16:creationId xmlns:a16="http://schemas.microsoft.com/office/drawing/2014/main" id="{AE13F241-D0A7-491D-81D3-CB6450291490}"/>
              </a:ext>
            </a:extLst>
          </p:cNvPr>
          <p:cNvSpPr>
            <a:spLocks noGrp="1"/>
          </p:cNvSpPr>
          <p:nvPr>
            <p:ph type="pic" sz="quarter" idx="11"/>
          </p:nvPr>
        </p:nvSpPr>
        <p:spPr>
          <a:xfrm>
            <a:off x="3174887" y="543842"/>
            <a:ext cx="2366963" cy="2760663"/>
          </a:xfrm>
        </p:spPr>
        <p:txBody>
          <a:bodyPr rtlCol="0"/>
          <a:lstStyle/>
          <a:p>
            <a:pPr rtl="0"/>
            <a:r>
              <a:rPr lang="en-GB" noProof="0"/>
              <a:t>Click icon to add picture</a:t>
            </a:r>
          </a:p>
        </p:txBody>
      </p:sp>
      <p:sp>
        <p:nvSpPr>
          <p:cNvPr id="46" name="Picture Placeholder 42">
            <a:extLst>
              <a:ext uri="{FF2B5EF4-FFF2-40B4-BE49-F238E27FC236}">
                <a16:creationId xmlns:a16="http://schemas.microsoft.com/office/drawing/2014/main" id="{DC189B8E-5A5B-400F-8F5F-63F61759E081}"/>
              </a:ext>
            </a:extLst>
          </p:cNvPr>
          <p:cNvSpPr>
            <a:spLocks noGrp="1"/>
          </p:cNvSpPr>
          <p:nvPr>
            <p:ph type="pic" sz="quarter" idx="12"/>
          </p:nvPr>
        </p:nvSpPr>
        <p:spPr>
          <a:xfrm>
            <a:off x="539642" y="3563566"/>
            <a:ext cx="2366963" cy="2760663"/>
          </a:xfrm>
        </p:spPr>
        <p:txBody>
          <a:bodyPr rtlCol="0"/>
          <a:lstStyle/>
          <a:p>
            <a:pPr rtl="0"/>
            <a:r>
              <a:rPr lang="en-GB" noProof="0"/>
              <a:t>Click icon to add picture</a:t>
            </a:r>
          </a:p>
        </p:txBody>
      </p:sp>
      <p:sp>
        <p:nvSpPr>
          <p:cNvPr id="47" name="Picture Placeholder 42">
            <a:extLst>
              <a:ext uri="{FF2B5EF4-FFF2-40B4-BE49-F238E27FC236}">
                <a16:creationId xmlns:a16="http://schemas.microsoft.com/office/drawing/2014/main" id="{07055732-D9B3-42AF-9ADA-0D1F8DC2D5FB}"/>
              </a:ext>
            </a:extLst>
          </p:cNvPr>
          <p:cNvSpPr>
            <a:spLocks noGrp="1"/>
          </p:cNvSpPr>
          <p:nvPr>
            <p:ph type="pic" sz="quarter" idx="13"/>
          </p:nvPr>
        </p:nvSpPr>
        <p:spPr>
          <a:xfrm>
            <a:off x="3174779" y="3570833"/>
            <a:ext cx="2366963" cy="2760663"/>
          </a:xfrm>
        </p:spPr>
        <p:txBody>
          <a:bodyPr rtlCol="0"/>
          <a:lstStyle/>
          <a:p>
            <a:pPr rtl="0"/>
            <a:r>
              <a:rPr lang="en-GB" noProof="0"/>
              <a:t>Click icon to add picture</a:t>
            </a:r>
          </a:p>
        </p:txBody>
      </p:sp>
      <p:sp>
        <p:nvSpPr>
          <p:cNvPr id="28" name="Date Placeholder 47">
            <a:extLst>
              <a:ext uri="{FF2B5EF4-FFF2-40B4-BE49-F238E27FC236}">
                <a16:creationId xmlns:a16="http://schemas.microsoft.com/office/drawing/2014/main" id="{5B51C357-082C-45A5-80C8-69FD4B94D329}"/>
              </a:ext>
            </a:extLst>
          </p:cNvPr>
          <p:cNvSpPr txBox="1">
            <a:spLocks/>
          </p:cNvSpPr>
          <p:nvPr userDrawn="1"/>
        </p:nvSpPr>
        <p:spPr>
          <a:xfrm>
            <a:off x="450000" y="6357168"/>
            <a:ext cx="1760150" cy="46166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20XX</a:t>
            </a:r>
          </a:p>
        </p:txBody>
      </p:sp>
      <p:cxnSp>
        <p:nvCxnSpPr>
          <p:cNvPr id="18" name="Straight Connector 17">
            <a:extLst>
              <a:ext uri="{FF2B5EF4-FFF2-40B4-BE49-F238E27FC236}">
                <a16:creationId xmlns:a16="http://schemas.microsoft.com/office/drawing/2014/main" id="{D7ED9792-4CB9-419E-9961-050A9E00E2FA}"/>
              </a:ext>
              <a:ext uri="{C183D7F6-B498-43B3-948B-1728B52AA6E4}">
                <adec:decorative xmlns:adec="http://schemas.microsoft.com/office/drawing/2017/decorative" val="1"/>
              </a:ext>
            </a:extLst>
          </p:cNvPr>
          <p:cNvCxnSpPr>
            <a:cxnSpLocks/>
          </p:cNvCxnSpPr>
          <p:nvPr userDrawn="1"/>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9" name="Group 18" hidden="1">
            <a:extLst>
              <a:ext uri="{FF2B5EF4-FFF2-40B4-BE49-F238E27FC236}">
                <a16:creationId xmlns:a16="http://schemas.microsoft.com/office/drawing/2014/main" id="{E1EC9E08-1228-4409-88CC-9D1927E83943}"/>
              </a:ext>
              <a:ext uri="{C183D7F6-B498-43B3-948B-1728B52AA6E4}">
                <adec:decorative xmlns:adec="http://schemas.microsoft.com/office/drawing/2017/decorative" val="1"/>
              </a:ext>
            </a:extLst>
          </p:cNvPr>
          <p:cNvGrpSpPr/>
          <p:nvPr userDrawn="1"/>
        </p:nvGrpSpPr>
        <p:grpSpPr>
          <a:xfrm rot="8100000" flipH="1">
            <a:off x="6674373" y="402322"/>
            <a:ext cx="641184" cy="1069728"/>
            <a:chOff x="6484111" y="2967038"/>
            <a:chExt cx="641184" cy="1069728"/>
          </a:xfrm>
        </p:grpSpPr>
        <p:grpSp>
          <p:nvGrpSpPr>
            <p:cNvPr id="20" name="Group 19">
              <a:extLst>
                <a:ext uri="{FF2B5EF4-FFF2-40B4-BE49-F238E27FC236}">
                  <a16:creationId xmlns:a16="http://schemas.microsoft.com/office/drawing/2014/main" id="{0A892AB7-AE89-4F73-AE0D-3503473E251A}"/>
                </a:ext>
              </a:extLst>
            </p:cNvPr>
            <p:cNvGrpSpPr/>
            <p:nvPr/>
          </p:nvGrpSpPr>
          <p:grpSpPr>
            <a:xfrm>
              <a:off x="6808136" y="2967038"/>
              <a:ext cx="317159" cy="932400"/>
              <a:chOff x="6808136" y="2967038"/>
              <a:chExt cx="317159" cy="932400"/>
            </a:xfrm>
          </p:grpSpPr>
          <p:sp>
            <p:nvSpPr>
              <p:cNvPr id="25" name="Freeform 68">
                <a:extLst>
                  <a:ext uri="{FF2B5EF4-FFF2-40B4-BE49-F238E27FC236}">
                    <a16:creationId xmlns:a16="http://schemas.microsoft.com/office/drawing/2014/main" id="{734AFAA3-AA68-425A-834B-00F9D3690BA0}"/>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6" name="Freeform 69">
                <a:extLst>
                  <a:ext uri="{FF2B5EF4-FFF2-40B4-BE49-F238E27FC236}">
                    <a16:creationId xmlns:a16="http://schemas.microsoft.com/office/drawing/2014/main" id="{36ED0F24-8619-4AED-A07A-D075DF2AF24B}"/>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7" name="Line 70">
                <a:extLst>
                  <a:ext uri="{FF2B5EF4-FFF2-40B4-BE49-F238E27FC236}">
                    <a16:creationId xmlns:a16="http://schemas.microsoft.com/office/drawing/2014/main" id="{21E04150-0D06-4DFB-A73B-66DED0A5CFC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21" name="Group 20">
              <a:extLst>
                <a:ext uri="{FF2B5EF4-FFF2-40B4-BE49-F238E27FC236}">
                  <a16:creationId xmlns:a16="http://schemas.microsoft.com/office/drawing/2014/main" id="{EA3C053E-6843-4D44-A64D-A37FD38410B0}"/>
                </a:ext>
              </a:extLst>
            </p:cNvPr>
            <p:cNvGrpSpPr/>
            <p:nvPr/>
          </p:nvGrpSpPr>
          <p:grpSpPr>
            <a:xfrm rot="18900000" flipH="1">
              <a:off x="6484111" y="3104366"/>
              <a:ext cx="317159" cy="932400"/>
              <a:chOff x="6808136" y="2967038"/>
              <a:chExt cx="317159" cy="932400"/>
            </a:xfrm>
          </p:grpSpPr>
          <p:sp>
            <p:nvSpPr>
              <p:cNvPr id="22" name="Freeform 68">
                <a:extLst>
                  <a:ext uri="{FF2B5EF4-FFF2-40B4-BE49-F238E27FC236}">
                    <a16:creationId xmlns:a16="http://schemas.microsoft.com/office/drawing/2014/main" id="{A84DD506-3B91-4CE4-AE62-8E2FCA17D931}"/>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3" name="Freeform 69">
                <a:extLst>
                  <a:ext uri="{FF2B5EF4-FFF2-40B4-BE49-F238E27FC236}">
                    <a16:creationId xmlns:a16="http://schemas.microsoft.com/office/drawing/2014/main" id="{18C6659C-7CBF-419E-B2AB-53A6FBB4FFEA}"/>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24" name="Line 70">
                <a:extLst>
                  <a:ext uri="{FF2B5EF4-FFF2-40B4-BE49-F238E27FC236}">
                    <a16:creationId xmlns:a16="http://schemas.microsoft.com/office/drawing/2014/main" id="{C7B1B371-3EFF-4F0E-8B44-1A397B69DDFB}"/>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29" name="Footer Placeholder 48">
            <a:extLst>
              <a:ext uri="{FF2B5EF4-FFF2-40B4-BE49-F238E27FC236}">
                <a16:creationId xmlns:a16="http://schemas.microsoft.com/office/drawing/2014/main" id="{B217CCF8-D1B0-4B96-AF9D-78BFAEE6D77D}"/>
              </a:ext>
            </a:extLst>
          </p:cNvPr>
          <p:cNvSpPr txBox="1">
            <a:spLocks/>
          </p:cNvSpPr>
          <p:nvPr userDrawn="1"/>
        </p:nvSpPr>
        <p:spPr>
          <a:xfrm>
            <a:off x="2754312" y="6357600"/>
            <a:ext cx="6683376" cy="460800"/>
          </a:xfrm>
          <a:prstGeom prst="rect">
            <a:avLst/>
          </a:prstGeom>
        </p:spPr>
        <p:txBody>
          <a:bodyPr vert="horz" lIns="91440" tIns="45720" rIns="91440" bIns="45720" rtlCol="0" anchor="ctr"/>
          <a:lstStyle>
            <a:defPPr>
              <a:defRPr lang="en-US"/>
            </a:defPPr>
            <a:lvl1pPr marL="0" algn="ctr" defTabSz="914400" rtl="0" eaLnBrk="1" latinLnBrk="0" hangingPunct="1">
              <a:defRPr sz="1000" kern="1200" cap="all" spc="3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grpSp>
        <p:nvGrpSpPr>
          <p:cNvPr id="30" name="Group 29" hidden="1">
            <a:extLst>
              <a:ext uri="{FF2B5EF4-FFF2-40B4-BE49-F238E27FC236}">
                <a16:creationId xmlns:a16="http://schemas.microsoft.com/office/drawing/2014/main" id="{615108B9-F897-467F-809F-6A4A2AE7EA20}"/>
              </a:ext>
              <a:ext uri="{C183D7F6-B498-43B3-948B-1728B52AA6E4}">
                <adec:decorative xmlns:adec="http://schemas.microsoft.com/office/drawing/2017/decorative" val="1"/>
              </a:ext>
            </a:extLst>
          </p:cNvPr>
          <p:cNvGrpSpPr/>
          <p:nvPr userDrawn="1"/>
        </p:nvGrpSpPr>
        <p:grpSpPr>
          <a:xfrm rot="18900000" flipH="1">
            <a:off x="11020475" y="5368081"/>
            <a:ext cx="641184" cy="1069728"/>
            <a:chOff x="6484111" y="2967038"/>
            <a:chExt cx="641184" cy="1069728"/>
          </a:xfrm>
        </p:grpSpPr>
        <p:grpSp>
          <p:nvGrpSpPr>
            <p:cNvPr id="31" name="Group 30">
              <a:extLst>
                <a:ext uri="{FF2B5EF4-FFF2-40B4-BE49-F238E27FC236}">
                  <a16:creationId xmlns:a16="http://schemas.microsoft.com/office/drawing/2014/main" id="{86413051-FD79-4060-A702-60F38BF4A35C}"/>
                </a:ext>
              </a:extLst>
            </p:cNvPr>
            <p:cNvGrpSpPr/>
            <p:nvPr/>
          </p:nvGrpSpPr>
          <p:grpSpPr>
            <a:xfrm>
              <a:off x="6808136" y="2967038"/>
              <a:ext cx="317159" cy="932400"/>
              <a:chOff x="6808136" y="2967038"/>
              <a:chExt cx="317159" cy="932400"/>
            </a:xfrm>
          </p:grpSpPr>
          <p:sp>
            <p:nvSpPr>
              <p:cNvPr id="36" name="Freeform 68">
                <a:extLst>
                  <a:ext uri="{FF2B5EF4-FFF2-40B4-BE49-F238E27FC236}">
                    <a16:creationId xmlns:a16="http://schemas.microsoft.com/office/drawing/2014/main" id="{B764F2D9-1B19-42EA-9AF0-6050DDABAA0D}"/>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7" name="Freeform 69">
                <a:extLst>
                  <a:ext uri="{FF2B5EF4-FFF2-40B4-BE49-F238E27FC236}">
                    <a16:creationId xmlns:a16="http://schemas.microsoft.com/office/drawing/2014/main" id="{557F4B3F-3926-4C1D-ABBF-B2380987179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8" name="Line 70">
                <a:extLst>
                  <a:ext uri="{FF2B5EF4-FFF2-40B4-BE49-F238E27FC236}">
                    <a16:creationId xmlns:a16="http://schemas.microsoft.com/office/drawing/2014/main" id="{81E74331-4EEB-49F8-912F-1DF74636E772}"/>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32" name="Group 31">
              <a:extLst>
                <a:ext uri="{FF2B5EF4-FFF2-40B4-BE49-F238E27FC236}">
                  <a16:creationId xmlns:a16="http://schemas.microsoft.com/office/drawing/2014/main" id="{E88BEEF7-57D3-43D4-9EBA-6948ED40B433}"/>
                </a:ext>
              </a:extLst>
            </p:cNvPr>
            <p:cNvGrpSpPr/>
            <p:nvPr/>
          </p:nvGrpSpPr>
          <p:grpSpPr>
            <a:xfrm rot="18900000" flipH="1">
              <a:off x="6484111" y="3104366"/>
              <a:ext cx="317159" cy="932400"/>
              <a:chOff x="6808136" y="2967038"/>
              <a:chExt cx="317159" cy="932400"/>
            </a:xfrm>
          </p:grpSpPr>
          <p:sp>
            <p:nvSpPr>
              <p:cNvPr id="33" name="Freeform 68">
                <a:extLst>
                  <a:ext uri="{FF2B5EF4-FFF2-40B4-BE49-F238E27FC236}">
                    <a16:creationId xmlns:a16="http://schemas.microsoft.com/office/drawing/2014/main" id="{0CD7B047-B489-4D5B-9C32-1BA667136A12}"/>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4" name="Freeform 69">
                <a:extLst>
                  <a:ext uri="{FF2B5EF4-FFF2-40B4-BE49-F238E27FC236}">
                    <a16:creationId xmlns:a16="http://schemas.microsoft.com/office/drawing/2014/main" id="{2B703141-C1B3-4AFF-991F-D77B298AE8B4}"/>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35" name="Line 70">
                <a:extLst>
                  <a:ext uri="{FF2B5EF4-FFF2-40B4-BE49-F238E27FC236}">
                    <a16:creationId xmlns:a16="http://schemas.microsoft.com/office/drawing/2014/main" id="{FEEBB32D-FA5C-432C-B55F-1F74A4D13F17}"/>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sp>
        <p:nvSpPr>
          <p:cNvPr id="39" name="Slide Number Placeholder 49">
            <a:extLst>
              <a:ext uri="{FF2B5EF4-FFF2-40B4-BE49-F238E27FC236}">
                <a16:creationId xmlns:a16="http://schemas.microsoft.com/office/drawing/2014/main" id="{FAE9A1BE-DDB9-4362-A4F6-BE1A07DBF6F1}"/>
              </a:ext>
            </a:extLst>
          </p:cNvPr>
          <p:cNvSpPr txBox="1">
            <a:spLocks/>
          </p:cNvSpPr>
          <p:nvPr userDrawn="1"/>
        </p:nvSpPr>
        <p:spPr>
          <a:xfrm>
            <a:off x="9982800" y="6357600"/>
            <a:ext cx="1760150" cy="460800"/>
          </a:xfrm>
          <a:prstGeom prst="rect">
            <a:avLst/>
          </a:prstGeom>
        </p:spPr>
        <p:txBody>
          <a:bodyPr vert="horz" lIns="91440" tIns="45720" rIns="91440" bIns="45720" rtlCol="0" anchor="ctr"/>
          <a:lstStyle>
            <a:defPPr>
              <a:defRPr lang="en-US"/>
            </a:defPPr>
            <a:lvl1pPr marL="0" algn="r" defTabSz="914400" rtl="0" eaLnBrk="1" latinLnBrk="0" hangingPunct="1">
              <a:defRPr sz="1000" kern="1200" cap="all" spc="200" baseline="0">
                <a:solidFill>
                  <a:schemeClr val="tx1">
                    <a:alpha val="60000"/>
                  </a:schemeClr>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D39607A7-8386-47DB-8578-DDEDD194E5D4}" type="slidenum">
              <a:rPr lang="en-GB" noProof="0" smtClean="0"/>
              <a:pPr/>
              <a:t>‹#›</a:t>
            </a:fld>
            <a:endParaRPr lang="en-GB" noProof="0"/>
          </a:p>
        </p:txBody>
      </p:sp>
    </p:spTree>
    <p:extLst>
      <p:ext uri="{BB962C8B-B14F-4D97-AF65-F5344CB8AC3E}">
        <p14:creationId xmlns:p14="http://schemas.microsoft.com/office/powerpoint/2010/main" val="1283764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rtlCol="0"/>
          <a:lstStyle>
            <a:lvl1pPr algn="ctr">
              <a:defRPr/>
            </a:lvl1pPr>
          </a:lstStyle>
          <a:p>
            <a:pPr rtl="0"/>
            <a:r>
              <a:rPr lang="en-GB" noProof="0"/>
              <a:t>Click to edit Master title style</a:t>
            </a:r>
          </a:p>
        </p:txBody>
      </p:sp>
      <p:sp>
        <p:nvSpPr>
          <p:cNvPr id="14" name="Picture Placeholder 13">
            <a:extLst>
              <a:ext uri="{FF2B5EF4-FFF2-40B4-BE49-F238E27FC236}">
                <a16:creationId xmlns:a16="http://schemas.microsoft.com/office/drawing/2014/main" id="{BC50FC60-9736-40BD-8EF0-51BD04771675}"/>
              </a:ext>
            </a:extLst>
          </p:cNvPr>
          <p:cNvSpPr>
            <a:spLocks noGrp="1"/>
          </p:cNvSpPr>
          <p:nvPr>
            <p:ph type="pic" sz="quarter" idx="13"/>
          </p:nvPr>
        </p:nvSpPr>
        <p:spPr>
          <a:xfrm>
            <a:off x="1166813" y="2479675"/>
            <a:ext cx="1587500" cy="2330450"/>
          </a:xfrm>
        </p:spPr>
        <p:txBody>
          <a:bodyPr rtlCol="0"/>
          <a:lstStyle/>
          <a:p>
            <a:pPr rtl="0"/>
            <a:r>
              <a:rPr lang="en-GB" noProof="0"/>
              <a:t>Click icon to add picture</a:t>
            </a:r>
          </a:p>
        </p:txBody>
      </p:sp>
      <p:sp>
        <p:nvSpPr>
          <p:cNvPr id="15" name="Picture Placeholder 13">
            <a:extLst>
              <a:ext uri="{FF2B5EF4-FFF2-40B4-BE49-F238E27FC236}">
                <a16:creationId xmlns:a16="http://schemas.microsoft.com/office/drawing/2014/main" id="{7D564077-E600-44C8-B691-00C1C3ECC1C6}"/>
              </a:ext>
            </a:extLst>
          </p:cNvPr>
          <p:cNvSpPr>
            <a:spLocks noGrp="1"/>
          </p:cNvSpPr>
          <p:nvPr>
            <p:ph type="pic" sz="quarter" idx="14"/>
          </p:nvPr>
        </p:nvSpPr>
        <p:spPr>
          <a:xfrm>
            <a:off x="3228885" y="2479675"/>
            <a:ext cx="1587500" cy="2330450"/>
          </a:xfrm>
        </p:spPr>
        <p:txBody>
          <a:bodyPr rtlCol="0"/>
          <a:lstStyle/>
          <a:p>
            <a:pPr rtl="0"/>
            <a:r>
              <a:rPr lang="en-GB" noProof="0"/>
              <a:t>Click icon to add picture</a:t>
            </a:r>
          </a:p>
        </p:txBody>
      </p:sp>
      <p:sp>
        <p:nvSpPr>
          <p:cNvPr id="16" name="Picture Placeholder 13">
            <a:extLst>
              <a:ext uri="{FF2B5EF4-FFF2-40B4-BE49-F238E27FC236}">
                <a16:creationId xmlns:a16="http://schemas.microsoft.com/office/drawing/2014/main" id="{5EF6670B-24A6-4EC1-AB19-83414A6BFC81}"/>
              </a:ext>
            </a:extLst>
          </p:cNvPr>
          <p:cNvSpPr>
            <a:spLocks noGrp="1"/>
          </p:cNvSpPr>
          <p:nvPr>
            <p:ph type="pic" sz="quarter" idx="15"/>
          </p:nvPr>
        </p:nvSpPr>
        <p:spPr>
          <a:xfrm>
            <a:off x="5302249" y="2479675"/>
            <a:ext cx="1587500" cy="2330450"/>
          </a:xfrm>
        </p:spPr>
        <p:txBody>
          <a:bodyPr rtlCol="0"/>
          <a:lstStyle/>
          <a:p>
            <a:pPr rtl="0"/>
            <a:r>
              <a:rPr lang="en-GB" noProof="0"/>
              <a:t>Click icon to add picture</a:t>
            </a:r>
          </a:p>
        </p:txBody>
      </p:sp>
      <p:sp>
        <p:nvSpPr>
          <p:cNvPr id="17" name="Picture Placeholder 13">
            <a:extLst>
              <a:ext uri="{FF2B5EF4-FFF2-40B4-BE49-F238E27FC236}">
                <a16:creationId xmlns:a16="http://schemas.microsoft.com/office/drawing/2014/main" id="{DCE770BA-A562-4780-AEC9-94BC0C7C53FA}"/>
              </a:ext>
            </a:extLst>
          </p:cNvPr>
          <p:cNvSpPr>
            <a:spLocks noGrp="1"/>
          </p:cNvSpPr>
          <p:nvPr>
            <p:ph type="pic" sz="quarter" idx="16"/>
          </p:nvPr>
        </p:nvSpPr>
        <p:spPr>
          <a:xfrm>
            <a:off x="7364764" y="2479675"/>
            <a:ext cx="1587500" cy="2330450"/>
          </a:xfrm>
        </p:spPr>
        <p:txBody>
          <a:bodyPr rtlCol="0"/>
          <a:lstStyle/>
          <a:p>
            <a:pPr rtl="0"/>
            <a:r>
              <a:rPr lang="en-GB" noProof="0"/>
              <a:t>Click icon to add picture</a:t>
            </a:r>
          </a:p>
        </p:txBody>
      </p:sp>
      <p:sp>
        <p:nvSpPr>
          <p:cNvPr id="18" name="Picture Placeholder 13">
            <a:extLst>
              <a:ext uri="{FF2B5EF4-FFF2-40B4-BE49-F238E27FC236}">
                <a16:creationId xmlns:a16="http://schemas.microsoft.com/office/drawing/2014/main" id="{C627DB31-AE80-40F1-A5C7-E1FBE1521BD4}"/>
              </a:ext>
            </a:extLst>
          </p:cNvPr>
          <p:cNvSpPr>
            <a:spLocks noGrp="1"/>
          </p:cNvSpPr>
          <p:nvPr>
            <p:ph type="pic" sz="quarter" idx="17"/>
          </p:nvPr>
        </p:nvSpPr>
        <p:spPr>
          <a:xfrm>
            <a:off x="9437688" y="2479675"/>
            <a:ext cx="1587500" cy="2330450"/>
          </a:xfrm>
        </p:spPr>
        <p:txBody>
          <a:bodyPr rtlCol="0"/>
          <a:lstStyle/>
          <a:p>
            <a:pPr rtl="0"/>
            <a:r>
              <a:rPr lang="en-GB" noProof="0"/>
              <a:t>Click icon to add picture</a:t>
            </a:r>
          </a:p>
        </p:txBody>
      </p:sp>
      <p:cxnSp>
        <p:nvCxnSpPr>
          <p:cNvPr id="11" name="Straight Connector 10">
            <a:extLst>
              <a:ext uri="{FF2B5EF4-FFF2-40B4-BE49-F238E27FC236}">
                <a16:creationId xmlns:a16="http://schemas.microsoft.com/office/drawing/2014/main" id="{CDA79604-04BA-44C3-8188-694F8E9C2360}"/>
              </a:ext>
              <a:ext uri="{C183D7F6-B498-43B3-948B-1728B52AA6E4}">
                <adec:decorative xmlns:adec="http://schemas.microsoft.com/office/drawing/2017/decorative" val="1"/>
              </a:ext>
            </a:extLst>
          </p:cNvPr>
          <p:cNvCxnSpPr>
            <a:cxnSpLocks/>
          </p:cNvCxnSpPr>
          <p:nvPr userDrawn="1"/>
        </p:nvCxnSpPr>
        <p:spPr>
          <a:xfrm>
            <a:off x="5826000" y="19115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9" name="Text Placeholder 27">
            <a:extLst>
              <a:ext uri="{FF2B5EF4-FFF2-40B4-BE49-F238E27FC236}">
                <a16:creationId xmlns:a16="http://schemas.microsoft.com/office/drawing/2014/main" id="{325542BB-A1DE-421A-898F-007CCBCC1040}"/>
              </a:ext>
            </a:extLst>
          </p:cNvPr>
          <p:cNvSpPr>
            <a:spLocks noGrp="1"/>
          </p:cNvSpPr>
          <p:nvPr>
            <p:ph type="body" sz="quarter" idx="18"/>
          </p:nvPr>
        </p:nvSpPr>
        <p:spPr>
          <a:xfrm>
            <a:off x="1166813"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0" name="Text Placeholder 27">
            <a:extLst>
              <a:ext uri="{FF2B5EF4-FFF2-40B4-BE49-F238E27FC236}">
                <a16:creationId xmlns:a16="http://schemas.microsoft.com/office/drawing/2014/main" id="{95E87339-255E-4557-9768-A292ED25DBA8}"/>
              </a:ext>
            </a:extLst>
          </p:cNvPr>
          <p:cNvSpPr>
            <a:spLocks noGrp="1"/>
          </p:cNvSpPr>
          <p:nvPr>
            <p:ph type="body" sz="quarter" idx="19"/>
          </p:nvPr>
        </p:nvSpPr>
        <p:spPr>
          <a:xfrm>
            <a:off x="1166813"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1" name="Text Placeholder 27">
            <a:extLst>
              <a:ext uri="{FF2B5EF4-FFF2-40B4-BE49-F238E27FC236}">
                <a16:creationId xmlns:a16="http://schemas.microsoft.com/office/drawing/2014/main" id="{969EC781-370F-41FC-AD76-0728B465E512}"/>
              </a:ext>
            </a:extLst>
          </p:cNvPr>
          <p:cNvSpPr>
            <a:spLocks noGrp="1"/>
          </p:cNvSpPr>
          <p:nvPr>
            <p:ph type="body" sz="quarter" idx="20"/>
          </p:nvPr>
        </p:nvSpPr>
        <p:spPr>
          <a:xfrm>
            <a:off x="322888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2" name="Text Placeholder 27">
            <a:extLst>
              <a:ext uri="{FF2B5EF4-FFF2-40B4-BE49-F238E27FC236}">
                <a16:creationId xmlns:a16="http://schemas.microsoft.com/office/drawing/2014/main" id="{50C960BB-D9A3-417D-87D9-E93363FB5850}"/>
              </a:ext>
            </a:extLst>
          </p:cNvPr>
          <p:cNvSpPr>
            <a:spLocks noGrp="1"/>
          </p:cNvSpPr>
          <p:nvPr>
            <p:ph type="body" sz="quarter" idx="21"/>
          </p:nvPr>
        </p:nvSpPr>
        <p:spPr>
          <a:xfrm>
            <a:off x="322888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3" name="Text Placeholder 27">
            <a:extLst>
              <a:ext uri="{FF2B5EF4-FFF2-40B4-BE49-F238E27FC236}">
                <a16:creationId xmlns:a16="http://schemas.microsoft.com/office/drawing/2014/main" id="{714B566C-453D-4E47-8BE0-2EF7145AD3AF}"/>
              </a:ext>
            </a:extLst>
          </p:cNvPr>
          <p:cNvSpPr>
            <a:spLocks noGrp="1"/>
          </p:cNvSpPr>
          <p:nvPr>
            <p:ph type="body" sz="quarter" idx="22"/>
          </p:nvPr>
        </p:nvSpPr>
        <p:spPr>
          <a:xfrm>
            <a:off x="5302249"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4" name="Text Placeholder 27">
            <a:extLst>
              <a:ext uri="{FF2B5EF4-FFF2-40B4-BE49-F238E27FC236}">
                <a16:creationId xmlns:a16="http://schemas.microsoft.com/office/drawing/2014/main" id="{8C9D423F-AE1B-476A-AC7E-F34CE6ABFA31}"/>
              </a:ext>
            </a:extLst>
          </p:cNvPr>
          <p:cNvSpPr>
            <a:spLocks noGrp="1"/>
          </p:cNvSpPr>
          <p:nvPr>
            <p:ph type="body" sz="quarter" idx="23"/>
          </p:nvPr>
        </p:nvSpPr>
        <p:spPr>
          <a:xfrm>
            <a:off x="5302249"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5" name="Text Placeholder 27">
            <a:extLst>
              <a:ext uri="{FF2B5EF4-FFF2-40B4-BE49-F238E27FC236}">
                <a16:creationId xmlns:a16="http://schemas.microsoft.com/office/drawing/2014/main" id="{F25DCDC4-ECAE-47AB-8ED3-07D8D33BF181}"/>
              </a:ext>
            </a:extLst>
          </p:cNvPr>
          <p:cNvSpPr>
            <a:spLocks noGrp="1"/>
          </p:cNvSpPr>
          <p:nvPr>
            <p:ph type="body" sz="quarter" idx="24"/>
          </p:nvPr>
        </p:nvSpPr>
        <p:spPr>
          <a:xfrm>
            <a:off x="7364765"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6" name="Text Placeholder 27">
            <a:extLst>
              <a:ext uri="{FF2B5EF4-FFF2-40B4-BE49-F238E27FC236}">
                <a16:creationId xmlns:a16="http://schemas.microsoft.com/office/drawing/2014/main" id="{1A7D8398-681A-475F-9624-02EFB0099D50}"/>
              </a:ext>
            </a:extLst>
          </p:cNvPr>
          <p:cNvSpPr>
            <a:spLocks noGrp="1"/>
          </p:cNvSpPr>
          <p:nvPr>
            <p:ph type="body" sz="quarter" idx="25"/>
          </p:nvPr>
        </p:nvSpPr>
        <p:spPr>
          <a:xfrm>
            <a:off x="7364765"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7" name="Text Placeholder 27">
            <a:extLst>
              <a:ext uri="{FF2B5EF4-FFF2-40B4-BE49-F238E27FC236}">
                <a16:creationId xmlns:a16="http://schemas.microsoft.com/office/drawing/2014/main" id="{9692C358-06E1-468E-90F8-9F5F3918233E}"/>
              </a:ext>
            </a:extLst>
          </p:cNvPr>
          <p:cNvSpPr>
            <a:spLocks noGrp="1"/>
          </p:cNvSpPr>
          <p:nvPr>
            <p:ph type="body" sz="quarter" idx="26"/>
          </p:nvPr>
        </p:nvSpPr>
        <p:spPr>
          <a:xfrm>
            <a:off x="9437688" y="5094555"/>
            <a:ext cx="1587499" cy="350292"/>
          </a:xfrm>
        </p:spPr>
        <p:txBody>
          <a:bodyPr rtlCol="0" anchor="ctr">
            <a:noAutofit/>
          </a:bodyPr>
          <a:lstStyle>
            <a:lvl1pPr marL="0" indent="0" algn="ctr">
              <a:buNone/>
              <a:defRPr lang="en-US" sz="16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28" name="Text Placeholder 27">
            <a:extLst>
              <a:ext uri="{FF2B5EF4-FFF2-40B4-BE49-F238E27FC236}">
                <a16:creationId xmlns:a16="http://schemas.microsoft.com/office/drawing/2014/main" id="{2167CC03-B865-47EB-83C3-CA5CDC584C0F}"/>
              </a:ext>
            </a:extLst>
          </p:cNvPr>
          <p:cNvSpPr>
            <a:spLocks noGrp="1"/>
          </p:cNvSpPr>
          <p:nvPr>
            <p:ph type="body" sz="quarter" idx="27"/>
          </p:nvPr>
        </p:nvSpPr>
        <p:spPr>
          <a:xfrm>
            <a:off x="9437688" y="5371723"/>
            <a:ext cx="1587499" cy="350292"/>
          </a:xfrm>
        </p:spPr>
        <p:txBody>
          <a:bodyPr rtlCol="0">
            <a:noAutofit/>
          </a:bodyPr>
          <a:lstStyle>
            <a:lvl1pPr marL="0" indent="0" algn="ctr">
              <a:buNone/>
              <a:defRPr lang="en-US" sz="1200" kern="1200" dirty="0" smtClean="0">
                <a:solidFill>
                  <a:schemeClr val="tx1"/>
                </a:solidFill>
                <a:latin typeface="+mn-lt"/>
                <a:ea typeface="+mn-ea"/>
                <a:cs typeface="+mn-cs"/>
              </a:defRPr>
            </a:lvl1pPr>
            <a:lvl2pPr marL="0" indent="0">
              <a:buNone/>
              <a:defRPr/>
            </a:lvl2pPr>
          </a:lstStyle>
          <a:p>
            <a:pPr lvl="0" rtl="0"/>
            <a:r>
              <a:rPr lang="en-GB" noProof="0"/>
              <a:t>Click to edit Master text styles</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885303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rtlCol="0"/>
          <a:lstStyle/>
          <a:p>
            <a:pPr rtl="0"/>
            <a:r>
              <a:rPr lang="en-GB" noProof="0"/>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rtlCol="0"/>
          <a:lstStyle>
            <a:lvl1pPr>
              <a:defRPr/>
            </a:lvl1pPr>
          </a:lstStyle>
          <a:p>
            <a:pPr rtl="0"/>
            <a:r>
              <a:rPr lang="en-GB" noProof="0"/>
              <a:t>20XX</a:t>
            </a:r>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273054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GB" noProof="0"/>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4185498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rtlCol="0"/>
          <a:lstStyle/>
          <a:p>
            <a:pPr rtl="0"/>
            <a:r>
              <a:rPr lang="en-GB" noProof="0"/>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2971400" cy="661912"/>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46103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46103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Text Placeholder 4">
            <a:extLst>
              <a:ext uri="{FF2B5EF4-FFF2-40B4-BE49-F238E27FC236}">
                <a16:creationId xmlns:a16="http://schemas.microsoft.com/office/drawing/2014/main" id="{65563541-7DAA-4F84-BBAB-31C12F6AE981}"/>
              </a:ext>
            </a:extLst>
          </p:cNvPr>
          <p:cNvSpPr>
            <a:spLocks noGrp="1"/>
          </p:cNvSpPr>
          <p:nvPr>
            <p:ph type="body" sz="quarter" idx="13"/>
          </p:nvPr>
        </p:nvSpPr>
        <p:spPr>
          <a:xfrm>
            <a:off x="8231200" y="1756025"/>
            <a:ext cx="2971400" cy="662400"/>
          </a:xfrm>
        </p:spPr>
        <p:txBody>
          <a:bodyPr rtlCol="0"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1" name="Content Placeholder 5">
            <a:extLst>
              <a:ext uri="{FF2B5EF4-FFF2-40B4-BE49-F238E27FC236}">
                <a16:creationId xmlns:a16="http://schemas.microsoft.com/office/drawing/2014/main" id="{AE3321C3-E759-4DD7-BFA1-2E724B8DDBF0}"/>
              </a:ext>
            </a:extLst>
          </p:cNvPr>
          <p:cNvSpPr>
            <a:spLocks noGrp="1"/>
          </p:cNvSpPr>
          <p:nvPr>
            <p:ph sz="quarter" idx="14"/>
          </p:nvPr>
        </p:nvSpPr>
        <p:spPr>
          <a:xfrm>
            <a:off x="8231200" y="2450550"/>
            <a:ext cx="2971400" cy="3632750"/>
          </a:xfrm>
        </p:spPr>
        <p:txBody>
          <a:bodyPr rtlCol="0">
            <a:noAutofit/>
          </a:bodyPr>
          <a:lstStyle>
            <a:lvl1pPr>
              <a:defRPr sz="1600"/>
            </a:lvl1pPr>
            <a:lvl2pPr>
              <a:defRPr sz="1600"/>
            </a:lvl2pPr>
            <a:lvl3pPr>
              <a:defRPr sz="1600"/>
            </a:lvl3pPr>
            <a:lvl4pPr>
              <a:defRPr sz="1600"/>
            </a:lvl4pPr>
            <a:lvl5pPr>
              <a:defRPr sz="16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rtlCol="0"/>
          <a:lstStyle>
            <a:lvl1pPr>
              <a:defRPr/>
            </a:lvl1pPr>
          </a:lstStyle>
          <a:p>
            <a:pPr rtl="0"/>
            <a:r>
              <a:rPr lang="en-GB" noProof="0"/>
              <a:t>20XX</a:t>
            </a:r>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1936496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4910FDC-FCA3-4F39-AC3F-821172639127}"/>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2937" y="0"/>
            <a:ext cx="386715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alpha val="20000"/>
                </a:schemeClr>
              </a:solidFill>
            </a:endParaRPr>
          </a:p>
        </p:txBody>
      </p:sp>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4318001" y="536573"/>
            <a:ext cx="7424950" cy="1453003"/>
          </a:xfrm>
        </p:spPr>
        <p:txBody>
          <a:bodyPr rtlCol="0"/>
          <a:lstStyle>
            <a:lvl1pPr algn="ctr">
              <a:defRPr/>
            </a:lvl1pPr>
          </a:lstStyle>
          <a:p>
            <a:pPr rtl="0"/>
            <a:r>
              <a:rPr lang="en-GB" noProof="0"/>
              <a:t>Click to edit Master title style</a:t>
            </a:r>
          </a:p>
        </p:txBody>
      </p:sp>
      <p:sp>
        <p:nvSpPr>
          <p:cNvPr id="11" name="Picture Placeholder 10">
            <a:extLst>
              <a:ext uri="{FF2B5EF4-FFF2-40B4-BE49-F238E27FC236}">
                <a16:creationId xmlns:a16="http://schemas.microsoft.com/office/drawing/2014/main" id="{6F0F278F-99B1-49C2-968B-C983DF8121A9}"/>
              </a:ext>
            </a:extLst>
          </p:cNvPr>
          <p:cNvSpPr>
            <a:spLocks noGrp="1"/>
          </p:cNvSpPr>
          <p:nvPr>
            <p:ph type="pic" sz="quarter" idx="14"/>
          </p:nvPr>
        </p:nvSpPr>
        <p:spPr>
          <a:xfrm>
            <a:off x="627063" y="536575"/>
            <a:ext cx="2616200" cy="1743075"/>
          </a:xfrm>
        </p:spPr>
        <p:txBody>
          <a:bodyPr rtlCol="0"/>
          <a:lstStyle/>
          <a:p>
            <a:pPr rtl="0"/>
            <a:r>
              <a:rPr lang="en-GB" noProof="0"/>
              <a:t>Click icon to add picture</a:t>
            </a:r>
          </a:p>
        </p:txBody>
      </p:sp>
      <p:sp>
        <p:nvSpPr>
          <p:cNvPr id="207" name="Picture Placeholder 10">
            <a:extLst>
              <a:ext uri="{FF2B5EF4-FFF2-40B4-BE49-F238E27FC236}">
                <a16:creationId xmlns:a16="http://schemas.microsoft.com/office/drawing/2014/main" id="{524BD50E-995A-4DB3-8E0A-E7F1FC636936}"/>
              </a:ext>
            </a:extLst>
          </p:cNvPr>
          <p:cNvSpPr>
            <a:spLocks noGrp="1"/>
          </p:cNvSpPr>
          <p:nvPr>
            <p:ph type="pic" sz="quarter" idx="15"/>
          </p:nvPr>
        </p:nvSpPr>
        <p:spPr>
          <a:xfrm>
            <a:off x="616853" y="2557090"/>
            <a:ext cx="2616200" cy="1743075"/>
          </a:xfrm>
        </p:spPr>
        <p:txBody>
          <a:bodyPr rtlCol="0"/>
          <a:lstStyle/>
          <a:p>
            <a:pPr rtl="0"/>
            <a:r>
              <a:rPr lang="en-GB" noProof="0"/>
              <a:t>Click icon to add picture</a:t>
            </a:r>
          </a:p>
        </p:txBody>
      </p:sp>
      <p:sp>
        <p:nvSpPr>
          <p:cNvPr id="208" name="Picture Placeholder 10">
            <a:extLst>
              <a:ext uri="{FF2B5EF4-FFF2-40B4-BE49-F238E27FC236}">
                <a16:creationId xmlns:a16="http://schemas.microsoft.com/office/drawing/2014/main" id="{ABAB6489-3F37-4A20-8777-093046E5C82D}"/>
              </a:ext>
            </a:extLst>
          </p:cNvPr>
          <p:cNvSpPr>
            <a:spLocks noGrp="1"/>
          </p:cNvSpPr>
          <p:nvPr>
            <p:ph type="pic" sz="quarter" idx="16"/>
          </p:nvPr>
        </p:nvSpPr>
        <p:spPr>
          <a:xfrm>
            <a:off x="627063" y="4576347"/>
            <a:ext cx="2616200" cy="1743075"/>
          </a:xfrm>
        </p:spPr>
        <p:txBody>
          <a:bodyPr rtlCol="0"/>
          <a:lstStyle/>
          <a:p>
            <a:pPr rtl="0"/>
            <a:r>
              <a:rPr lang="en-GB" noProof="0"/>
              <a:t>Click icon to add picture</a:t>
            </a:r>
          </a:p>
        </p:txBody>
      </p:sp>
      <p:sp>
        <p:nvSpPr>
          <p:cNvPr id="7" name="Text Placeholder 6">
            <a:extLst>
              <a:ext uri="{FF2B5EF4-FFF2-40B4-BE49-F238E27FC236}">
                <a16:creationId xmlns:a16="http://schemas.microsoft.com/office/drawing/2014/main" id="{92523157-52E2-4F89-B3C9-EA9FE7914BAB}"/>
              </a:ext>
            </a:extLst>
          </p:cNvPr>
          <p:cNvSpPr>
            <a:spLocks noGrp="1"/>
          </p:cNvSpPr>
          <p:nvPr>
            <p:ph type="body" sz="quarter" idx="17" hasCustomPrompt="1"/>
          </p:nvPr>
        </p:nvSpPr>
        <p:spPr>
          <a:xfrm>
            <a:off x="4864100" y="2876550"/>
            <a:ext cx="6332538" cy="3219450"/>
          </a:xfrm>
        </p:spPr>
        <p:txBody>
          <a:bodyPr rtlCol="0">
            <a:normAutofit/>
          </a:bodyPr>
          <a:lstStyle>
            <a:lvl1pPr marL="0" indent="0" algn="ctr">
              <a:buNone/>
              <a:defRPr sz="1900"/>
            </a:lvl1pPr>
            <a:lvl2pPr marL="360000" indent="0" algn="ctr">
              <a:buFont typeface="Arial" panose="020B0604020202020204" pitchFamily="34" charset="0"/>
              <a:buNone/>
              <a:defRPr/>
            </a:lvl2pPr>
            <a:lvl3pPr marL="720000" indent="0" algn="ctr">
              <a:buNone/>
              <a:defRPr/>
            </a:lvl3pPr>
            <a:lvl4pPr marL="1080000" indent="0" algn="ctr">
              <a:buFont typeface="Arial" panose="020B0604020202020204" pitchFamily="34" charset="0"/>
              <a:buNone/>
              <a:defRPr/>
            </a:lvl4pPr>
            <a:lvl5pPr marL="1440000" indent="0" algn="ctr">
              <a:buNone/>
              <a:defRPr/>
            </a:lvl5pPr>
          </a:lstStyle>
          <a:p>
            <a:pPr lvl="0" rtl="0"/>
            <a:r>
              <a:rPr lang="en-GB" noProof="0"/>
              <a:t>Click to edit text</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a:xfrm>
            <a:off x="4318000" y="6357167"/>
            <a:ext cx="1760150" cy="461665"/>
          </a:xfrm>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a:xfrm>
            <a:off x="6356725" y="6357600"/>
            <a:ext cx="3347285" cy="460800"/>
          </a:xfrm>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77417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2167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a:xfrm>
            <a:off x="7794707" y="536573"/>
            <a:ext cx="3856679" cy="1453003"/>
          </a:xfrm>
        </p:spPr>
        <p:txBody>
          <a:bodyPr rtlCol="0"/>
          <a:lstStyle>
            <a:lvl1pPr algn="ctr">
              <a:defRPr/>
            </a:lvl1pPr>
          </a:lstStyle>
          <a:p>
            <a:pPr rtl="0"/>
            <a:r>
              <a:rPr lang="en-GB" noProof="0"/>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rtlCol="0"/>
          <a:lstStyle>
            <a:lvl1pPr>
              <a:defRPr/>
            </a:lvl1pPr>
          </a:lstStyle>
          <a:p>
            <a:pPr rtl="0"/>
            <a:r>
              <a:rPr lang="en-GB" noProof="0"/>
              <a:t>20XX</a:t>
            </a:r>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rtlCol="0"/>
          <a:lstStyle/>
          <a:p>
            <a:pPr rtl="0"/>
            <a:fld id="{294A09A9-5501-47C1-A89A-A340965A2BE2}" type="slidenum">
              <a:rPr lang="en-GB" noProof="0" smtClean="0"/>
              <a:t>‹#›</a:t>
            </a:fld>
            <a:endParaRPr lang="en-GB" noProof="0"/>
          </a:p>
        </p:txBody>
      </p:sp>
      <p:cxnSp>
        <p:nvCxnSpPr>
          <p:cNvPr id="91" name="Straight Connector 90">
            <a:extLst>
              <a:ext uri="{FF2B5EF4-FFF2-40B4-BE49-F238E27FC236}">
                <a16:creationId xmlns:a16="http://schemas.microsoft.com/office/drawing/2014/main" id="{A3805DED-0C97-4EF7-B1E1-0E016E053719}"/>
              </a:ext>
              <a:ext uri="{C183D7F6-B498-43B3-948B-1728B52AA6E4}">
                <adec:decorative xmlns:adec="http://schemas.microsoft.com/office/drawing/2017/decorative" val="1"/>
              </a:ext>
            </a:extLst>
          </p:cNvPr>
          <p:cNvCxnSpPr>
            <a:cxnSpLocks/>
          </p:cNvCxnSpPr>
          <p:nvPr userDrawn="1">
            <p:extLst>
              <p:ext uri="{386F3935-93C4-4BCD-93E2-E3B085C9AB24}">
                <p16:designElem xmlns:p16="http://schemas.microsoft.com/office/powerpoint/2015/main" val="1"/>
              </p:ext>
            </p:extLst>
          </p:nvPr>
        </p:nvCxnSpPr>
        <p:spPr>
          <a:xfrm>
            <a:off x="9443525"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92" name="Group 91" hidden="1">
            <a:extLst>
              <a:ext uri="{FF2B5EF4-FFF2-40B4-BE49-F238E27FC236}">
                <a16:creationId xmlns:a16="http://schemas.microsoft.com/office/drawing/2014/main" id="{6CA9855B-4072-4D45-821E-549FDF548137}"/>
              </a:ext>
              <a:ext uri="{C183D7F6-B498-43B3-948B-1728B52AA6E4}">
                <adec:decorative xmlns:adec="http://schemas.microsoft.com/office/drawing/2017/decorative" val="1"/>
              </a:ext>
            </a:extLst>
          </p:cNvPr>
          <p:cNvGrpSpPr>
            <a:grpSpLocks/>
          </p:cNvGrpSpPr>
          <p:nvPr userDrawn="1">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94" name="Group 93">
              <a:extLst>
                <a:ext uri="{FF2B5EF4-FFF2-40B4-BE49-F238E27FC236}">
                  <a16:creationId xmlns:a16="http://schemas.microsoft.com/office/drawing/2014/main" id="{CD707C0C-4086-4F35-A8FC-A45D727AA61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95" name="Freeform 76">
                <a:extLst>
                  <a:ext uri="{FF2B5EF4-FFF2-40B4-BE49-F238E27FC236}">
                    <a16:creationId xmlns:a16="http://schemas.microsoft.com/office/drawing/2014/main" id="{3D21528F-9013-4CD7-9F7C-D3F3624881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96" name="Freeform 77">
                <a:extLst>
                  <a:ext uri="{FF2B5EF4-FFF2-40B4-BE49-F238E27FC236}">
                    <a16:creationId xmlns:a16="http://schemas.microsoft.com/office/drawing/2014/main" id="{06A8F5A2-62EC-4CDC-945A-E6C50C86CA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97" name="Group 196">
                <a:extLst>
                  <a:ext uri="{FF2B5EF4-FFF2-40B4-BE49-F238E27FC236}">
                    <a16:creationId xmlns:a16="http://schemas.microsoft.com/office/drawing/2014/main" id="{9625C8AA-1597-4CED-8301-18D382EF0DF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98" name="Line 90">
                  <a:extLst>
                    <a:ext uri="{FF2B5EF4-FFF2-40B4-BE49-F238E27FC236}">
                      <a16:creationId xmlns:a16="http://schemas.microsoft.com/office/drawing/2014/main" id="{5DF95B35-23E9-4724-A4F8-8ED718B5D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9" name="Freeform 91">
                  <a:extLst>
                    <a:ext uri="{FF2B5EF4-FFF2-40B4-BE49-F238E27FC236}">
                      <a16:creationId xmlns:a16="http://schemas.microsoft.com/office/drawing/2014/main" id="{26C6754B-5776-451D-95ED-62AA4D0BAE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0" name="Freeform 92">
                  <a:extLst>
                    <a:ext uri="{FF2B5EF4-FFF2-40B4-BE49-F238E27FC236}">
                      <a16:creationId xmlns:a16="http://schemas.microsoft.com/office/drawing/2014/main" id="{A345A289-8D6C-4886-B54C-3E0D26D176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201" name="Freeform 93">
                  <a:extLst>
                    <a:ext uri="{FF2B5EF4-FFF2-40B4-BE49-F238E27FC236}">
                      <a16:creationId xmlns:a16="http://schemas.microsoft.com/office/drawing/2014/main" id="{5690D981-545B-4A73-A22E-6E701024A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5" name="Group 94">
              <a:extLst>
                <a:ext uri="{FF2B5EF4-FFF2-40B4-BE49-F238E27FC236}">
                  <a16:creationId xmlns:a16="http://schemas.microsoft.com/office/drawing/2014/main" id="{FCB89D53-605D-4497-A82E-C5CB7B9AB10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146" name="Group 145">
                <a:extLst>
                  <a:ext uri="{FF2B5EF4-FFF2-40B4-BE49-F238E27FC236}">
                    <a16:creationId xmlns:a16="http://schemas.microsoft.com/office/drawing/2014/main" id="{4200751B-2483-40F5-8C14-EF64034D453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73" name="Freeform 64">
                  <a:extLst>
                    <a:ext uri="{FF2B5EF4-FFF2-40B4-BE49-F238E27FC236}">
                      <a16:creationId xmlns:a16="http://schemas.microsoft.com/office/drawing/2014/main" id="{A9677C6B-C435-43E3-BF18-DC35709C97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4" name="Freeform 81">
                  <a:extLst>
                    <a:ext uri="{FF2B5EF4-FFF2-40B4-BE49-F238E27FC236}">
                      <a16:creationId xmlns:a16="http://schemas.microsoft.com/office/drawing/2014/main" id="{56E374F1-3376-4D82-B66C-A0588A30F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5" name="Freeform 61">
                  <a:extLst>
                    <a:ext uri="{FF2B5EF4-FFF2-40B4-BE49-F238E27FC236}">
                      <a16:creationId xmlns:a16="http://schemas.microsoft.com/office/drawing/2014/main" id="{979B4E97-34CE-4034-8523-F1584A034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6" name="Freeform 78">
                  <a:extLst>
                    <a:ext uri="{FF2B5EF4-FFF2-40B4-BE49-F238E27FC236}">
                      <a16:creationId xmlns:a16="http://schemas.microsoft.com/office/drawing/2014/main" id="{F4C4EFFF-E30B-4F0B-9ED4-FF63047DC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7" name="Freeform 84">
                  <a:extLst>
                    <a:ext uri="{FF2B5EF4-FFF2-40B4-BE49-F238E27FC236}">
                      <a16:creationId xmlns:a16="http://schemas.microsoft.com/office/drawing/2014/main" id="{173FDB7E-F5CA-497D-95CF-7A00D6789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8" name="Freeform 87">
                  <a:extLst>
                    <a:ext uri="{FF2B5EF4-FFF2-40B4-BE49-F238E27FC236}">
                      <a16:creationId xmlns:a16="http://schemas.microsoft.com/office/drawing/2014/main" id="{42266BB1-5605-4F64-B071-80A97BAD9C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79" name="Freeform 60">
                  <a:extLst>
                    <a:ext uri="{FF2B5EF4-FFF2-40B4-BE49-F238E27FC236}">
                      <a16:creationId xmlns:a16="http://schemas.microsoft.com/office/drawing/2014/main" id="{90D15A2A-0F2D-4AB8-8252-303BA5DB3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0" name="Freeform 59">
                  <a:extLst>
                    <a:ext uri="{FF2B5EF4-FFF2-40B4-BE49-F238E27FC236}">
                      <a16:creationId xmlns:a16="http://schemas.microsoft.com/office/drawing/2014/main" id="{E676282C-5FCF-4E29-AE15-2545F1A685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1" name="Freeform 62">
                  <a:extLst>
                    <a:ext uri="{FF2B5EF4-FFF2-40B4-BE49-F238E27FC236}">
                      <a16:creationId xmlns:a16="http://schemas.microsoft.com/office/drawing/2014/main" id="{AF7EC2A1-EAFC-4851-A4E3-47811C4456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2" name="Freeform 65">
                  <a:extLst>
                    <a:ext uri="{FF2B5EF4-FFF2-40B4-BE49-F238E27FC236}">
                      <a16:creationId xmlns:a16="http://schemas.microsoft.com/office/drawing/2014/main" id="{6F9BD94B-F299-45D3-B66E-F20FBC9246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3" name="Freeform 79">
                  <a:extLst>
                    <a:ext uri="{FF2B5EF4-FFF2-40B4-BE49-F238E27FC236}">
                      <a16:creationId xmlns:a16="http://schemas.microsoft.com/office/drawing/2014/main" id="{50E616C9-EAB1-4990-B569-17C6CB0889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4" name="Freeform 82">
                  <a:extLst>
                    <a:ext uri="{FF2B5EF4-FFF2-40B4-BE49-F238E27FC236}">
                      <a16:creationId xmlns:a16="http://schemas.microsoft.com/office/drawing/2014/main" id="{2F983FB0-2CC2-4D5F-A331-4130F138E9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5" name="Freeform 85">
                  <a:extLst>
                    <a:ext uri="{FF2B5EF4-FFF2-40B4-BE49-F238E27FC236}">
                      <a16:creationId xmlns:a16="http://schemas.microsoft.com/office/drawing/2014/main" id="{B1ABC269-0802-4C4A-9E57-6F876F122C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86" name="Freeform 88">
                  <a:extLst>
                    <a:ext uri="{FF2B5EF4-FFF2-40B4-BE49-F238E27FC236}">
                      <a16:creationId xmlns:a16="http://schemas.microsoft.com/office/drawing/2014/main" id="{233153AF-C5CF-40DD-9E5E-9B84272F4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87" name="Group 186">
                  <a:extLst>
                    <a:ext uri="{FF2B5EF4-FFF2-40B4-BE49-F238E27FC236}">
                      <a16:creationId xmlns:a16="http://schemas.microsoft.com/office/drawing/2014/main" id="{95E220B7-17F2-4748-A337-3B8D58860387}"/>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88" name="Line 63">
                    <a:extLst>
                      <a:ext uri="{FF2B5EF4-FFF2-40B4-BE49-F238E27FC236}">
                        <a16:creationId xmlns:a16="http://schemas.microsoft.com/office/drawing/2014/main" id="{63DC02CB-E162-45FD-AF68-0A1DB537F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89" name="Line 66">
                    <a:extLst>
                      <a:ext uri="{FF2B5EF4-FFF2-40B4-BE49-F238E27FC236}">
                        <a16:creationId xmlns:a16="http://schemas.microsoft.com/office/drawing/2014/main" id="{4D9CBADA-7016-4987-B723-F7AE8E2E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0" name="Line 67">
                    <a:extLst>
                      <a:ext uri="{FF2B5EF4-FFF2-40B4-BE49-F238E27FC236}">
                        <a16:creationId xmlns:a16="http://schemas.microsoft.com/office/drawing/2014/main" id="{1DCEDCA0-F979-4B3C-A0CA-F98F2DEE8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1" name="Line 80">
                    <a:extLst>
                      <a:ext uri="{FF2B5EF4-FFF2-40B4-BE49-F238E27FC236}">
                        <a16:creationId xmlns:a16="http://schemas.microsoft.com/office/drawing/2014/main" id="{1B701ADB-B6EB-4BED-8D15-F358A67EC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2" name="Line 83">
                    <a:extLst>
                      <a:ext uri="{FF2B5EF4-FFF2-40B4-BE49-F238E27FC236}">
                        <a16:creationId xmlns:a16="http://schemas.microsoft.com/office/drawing/2014/main" id="{239EB39D-EF7A-4284-83B8-904957045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3" name="Line 86">
                    <a:extLst>
                      <a:ext uri="{FF2B5EF4-FFF2-40B4-BE49-F238E27FC236}">
                        <a16:creationId xmlns:a16="http://schemas.microsoft.com/office/drawing/2014/main" id="{59413AC3-6F9D-431E-8136-F15C0FCA62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94" name="Line 89">
                    <a:extLst>
                      <a:ext uri="{FF2B5EF4-FFF2-40B4-BE49-F238E27FC236}">
                        <a16:creationId xmlns:a16="http://schemas.microsoft.com/office/drawing/2014/main" id="{987DF8D6-E53D-4C41-B339-1E5094638F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147" name="Group 146">
                <a:extLst>
                  <a:ext uri="{FF2B5EF4-FFF2-40B4-BE49-F238E27FC236}">
                    <a16:creationId xmlns:a16="http://schemas.microsoft.com/office/drawing/2014/main" id="{66036562-1199-405F-B95A-C3A543B5DB4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65" name="Group 164">
                  <a:extLst>
                    <a:ext uri="{FF2B5EF4-FFF2-40B4-BE49-F238E27FC236}">
                      <a16:creationId xmlns:a16="http://schemas.microsoft.com/office/drawing/2014/main" id="{C4C4997E-6944-4940-8B33-92DB90BCE3A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69" name="Straight Connector 168">
                    <a:extLst>
                      <a:ext uri="{FF2B5EF4-FFF2-40B4-BE49-F238E27FC236}">
                        <a16:creationId xmlns:a16="http://schemas.microsoft.com/office/drawing/2014/main" id="{0A44DA53-5DA1-44E2-8EB4-F53CC84C9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072B3FF-FEA5-46BC-8627-9B46C5F39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1" name="Rectangle 30">
                    <a:extLst>
                      <a:ext uri="{FF2B5EF4-FFF2-40B4-BE49-F238E27FC236}">
                        <a16:creationId xmlns:a16="http://schemas.microsoft.com/office/drawing/2014/main" id="{FB18587D-1BDA-4D28-9B48-3C37C764B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72" name="Rectangle 30">
                    <a:extLst>
                      <a:ext uri="{FF2B5EF4-FFF2-40B4-BE49-F238E27FC236}">
                        <a16:creationId xmlns:a16="http://schemas.microsoft.com/office/drawing/2014/main" id="{8CFE033B-F34F-4836-B6F3-93E6C7D9C5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66" name="Group 165">
                  <a:extLst>
                    <a:ext uri="{FF2B5EF4-FFF2-40B4-BE49-F238E27FC236}">
                      <a16:creationId xmlns:a16="http://schemas.microsoft.com/office/drawing/2014/main" id="{07F79761-CFAA-4330-8067-31EC1DC3E16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67" name="Freeform: Shape 166">
                    <a:extLst>
                      <a:ext uri="{FF2B5EF4-FFF2-40B4-BE49-F238E27FC236}">
                        <a16:creationId xmlns:a16="http://schemas.microsoft.com/office/drawing/2014/main" id="{8A0BC496-427B-4836-B989-97B0673D8F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68" name="Freeform: Shape 167">
                    <a:extLst>
                      <a:ext uri="{FF2B5EF4-FFF2-40B4-BE49-F238E27FC236}">
                        <a16:creationId xmlns:a16="http://schemas.microsoft.com/office/drawing/2014/main" id="{A0D554E1-33ED-415C-BF15-FC38D2E33C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148" name="Group 147">
                <a:extLst>
                  <a:ext uri="{FF2B5EF4-FFF2-40B4-BE49-F238E27FC236}">
                    <a16:creationId xmlns:a16="http://schemas.microsoft.com/office/drawing/2014/main" id="{D1F1EE7D-C5FF-46EA-AB9C-94E1F2D9B73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61" name="Group 160">
                  <a:extLst>
                    <a:ext uri="{FF2B5EF4-FFF2-40B4-BE49-F238E27FC236}">
                      <a16:creationId xmlns:a16="http://schemas.microsoft.com/office/drawing/2014/main" id="{2AC2FE37-AED7-4C81-A52E-FD105C1BDA8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63" name="Freeform 68">
                    <a:extLst>
                      <a:ext uri="{FF2B5EF4-FFF2-40B4-BE49-F238E27FC236}">
                        <a16:creationId xmlns:a16="http://schemas.microsoft.com/office/drawing/2014/main" id="{AB34FC05-3259-4BE2-8DA9-91435FAFCE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4" name="Freeform 69">
                    <a:extLst>
                      <a:ext uri="{FF2B5EF4-FFF2-40B4-BE49-F238E27FC236}">
                        <a16:creationId xmlns:a16="http://schemas.microsoft.com/office/drawing/2014/main" id="{AC11598E-3FD2-47F3-8E57-D5D6130DBC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62" name="Line 70">
                  <a:extLst>
                    <a:ext uri="{FF2B5EF4-FFF2-40B4-BE49-F238E27FC236}">
                      <a16:creationId xmlns:a16="http://schemas.microsoft.com/office/drawing/2014/main" id="{37D098FA-73CF-44E6-B612-7DE664E5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49" name="Group 148">
                <a:extLst>
                  <a:ext uri="{FF2B5EF4-FFF2-40B4-BE49-F238E27FC236}">
                    <a16:creationId xmlns:a16="http://schemas.microsoft.com/office/drawing/2014/main" id="{66672930-1A30-4508-A9D2-FA4271C6B1E1}"/>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58" name="Freeform 68">
                  <a:extLst>
                    <a:ext uri="{FF2B5EF4-FFF2-40B4-BE49-F238E27FC236}">
                      <a16:creationId xmlns:a16="http://schemas.microsoft.com/office/drawing/2014/main" id="{174F3D5B-9943-4A8B-8699-ABB2B7991B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59" name="Freeform 69">
                  <a:extLst>
                    <a:ext uri="{FF2B5EF4-FFF2-40B4-BE49-F238E27FC236}">
                      <a16:creationId xmlns:a16="http://schemas.microsoft.com/office/drawing/2014/main" id="{6834DCA2-951C-4A9B-8490-5C7BD0FFBB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60" name="Line 70">
                  <a:extLst>
                    <a:ext uri="{FF2B5EF4-FFF2-40B4-BE49-F238E27FC236}">
                      <a16:creationId xmlns:a16="http://schemas.microsoft.com/office/drawing/2014/main" id="{316B6CF4-BCF3-4765-B744-A1EB5A76D3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50" name="Group 149">
                <a:extLst>
                  <a:ext uri="{FF2B5EF4-FFF2-40B4-BE49-F238E27FC236}">
                    <a16:creationId xmlns:a16="http://schemas.microsoft.com/office/drawing/2014/main" id="{BAD99054-FC47-4391-9369-B309A0AA258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51" name="Group 150">
                  <a:extLst>
                    <a:ext uri="{FF2B5EF4-FFF2-40B4-BE49-F238E27FC236}">
                      <a16:creationId xmlns:a16="http://schemas.microsoft.com/office/drawing/2014/main" id="{1A1CDB94-FE6F-4AAC-94D9-DDCEC703B126}"/>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56" name="Freeform: Shape 155">
                    <a:extLst>
                      <a:ext uri="{FF2B5EF4-FFF2-40B4-BE49-F238E27FC236}">
                        <a16:creationId xmlns:a16="http://schemas.microsoft.com/office/drawing/2014/main" id="{99B22DCB-54E6-4769-9DD7-3736B4041B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57" name="Freeform: Shape 156">
                    <a:extLst>
                      <a:ext uri="{FF2B5EF4-FFF2-40B4-BE49-F238E27FC236}">
                        <a16:creationId xmlns:a16="http://schemas.microsoft.com/office/drawing/2014/main" id="{67DA3C33-5733-4571-AD7C-F9D7447D18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52" name="Group 151">
                  <a:extLst>
                    <a:ext uri="{FF2B5EF4-FFF2-40B4-BE49-F238E27FC236}">
                      <a16:creationId xmlns:a16="http://schemas.microsoft.com/office/drawing/2014/main" id="{DEACDE3F-3571-479B-8545-A0EB157DFB7D}"/>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53" name="Straight Connector 152">
                    <a:extLst>
                      <a:ext uri="{FF2B5EF4-FFF2-40B4-BE49-F238E27FC236}">
                        <a16:creationId xmlns:a16="http://schemas.microsoft.com/office/drawing/2014/main" id="{0EBC688C-242B-4AF8-9A28-74C5D3A7DD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4" name="Rectangle 5">
                    <a:extLst>
                      <a:ext uri="{FF2B5EF4-FFF2-40B4-BE49-F238E27FC236}">
                        <a16:creationId xmlns:a16="http://schemas.microsoft.com/office/drawing/2014/main" id="{C4C8C45C-CEB8-4DEA-A7C9-8028747D4C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55" name="Rectangle 5">
                    <a:extLst>
                      <a:ext uri="{FF2B5EF4-FFF2-40B4-BE49-F238E27FC236}">
                        <a16:creationId xmlns:a16="http://schemas.microsoft.com/office/drawing/2014/main" id="{7FC624AF-D992-41C1-A403-A0A4731BE0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nvGrpSpPr>
            <p:cNvPr id="96" name="Group 95">
              <a:extLst>
                <a:ext uri="{FF2B5EF4-FFF2-40B4-BE49-F238E27FC236}">
                  <a16:creationId xmlns:a16="http://schemas.microsoft.com/office/drawing/2014/main" id="{F63171A4-E846-4A64-8292-3ED3583B6DE9}"/>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97" name="Group 96">
                <a:extLst>
                  <a:ext uri="{FF2B5EF4-FFF2-40B4-BE49-F238E27FC236}">
                    <a16:creationId xmlns:a16="http://schemas.microsoft.com/office/drawing/2014/main" id="{E59C66F3-BAB8-46AB-849B-0BC14A74B8AB}"/>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124" name="Freeform 64">
                  <a:extLst>
                    <a:ext uri="{FF2B5EF4-FFF2-40B4-BE49-F238E27FC236}">
                      <a16:creationId xmlns:a16="http://schemas.microsoft.com/office/drawing/2014/main" id="{68CD087B-52FF-4F11-A251-6F6A6B9093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5" name="Freeform 81">
                  <a:extLst>
                    <a:ext uri="{FF2B5EF4-FFF2-40B4-BE49-F238E27FC236}">
                      <a16:creationId xmlns:a16="http://schemas.microsoft.com/office/drawing/2014/main" id="{7FD7CD23-A1FC-41E8-A563-0B0A87A8FC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6" name="Freeform 61">
                  <a:extLst>
                    <a:ext uri="{FF2B5EF4-FFF2-40B4-BE49-F238E27FC236}">
                      <a16:creationId xmlns:a16="http://schemas.microsoft.com/office/drawing/2014/main" id="{A3A34481-695D-470B-9A01-A047EAA615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7" name="Freeform 78">
                  <a:extLst>
                    <a:ext uri="{FF2B5EF4-FFF2-40B4-BE49-F238E27FC236}">
                      <a16:creationId xmlns:a16="http://schemas.microsoft.com/office/drawing/2014/main" id="{5B26EEFA-6CAA-4BF6-B4BD-7C083D59B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8" name="Freeform 84">
                  <a:extLst>
                    <a:ext uri="{FF2B5EF4-FFF2-40B4-BE49-F238E27FC236}">
                      <a16:creationId xmlns:a16="http://schemas.microsoft.com/office/drawing/2014/main" id="{61976329-310A-4F70-B22C-F032D4BF7E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29" name="Freeform 87">
                  <a:extLst>
                    <a:ext uri="{FF2B5EF4-FFF2-40B4-BE49-F238E27FC236}">
                      <a16:creationId xmlns:a16="http://schemas.microsoft.com/office/drawing/2014/main" id="{0A0DA1ED-70C5-4D8F-B61F-F6E9E07D59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0" name="Freeform 60">
                  <a:extLst>
                    <a:ext uri="{FF2B5EF4-FFF2-40B4-BE49-F238E27FC236}">
                      <a16:creationId xmlns:a16="http://schemas.microsoft.com/office/drawing/2014/main" id="{EDF58541-8ECC-487F-96C7-3267D0F9C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1" name="Freeform 59">
                  <a:extLst>
                    <a:ext uri="{FF2B5EF4-FFF2-40B4-BE49-F238E27FC236}">
                      <a16:creationId xmlns:a16="http://schemas.microsoft.com/office/drawing/2014/main" id="{D1DAAA62-5552-4436-97D9-353F629E8A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2" name="Freeform 62">
                  <a:extLst>
                    <a:ext uri="{FF2B5EF4-FFF2-40B4-BE49-F238E27FC236}">
                      <a16:creationId xmlns:a16="http://schemas.microsoft.com/office/drawing/2014/main" id="{EBA1BB6B-72EF-4525-89A1-FC5BE70D71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3" name="Freeform 65">
                  <a:extLst>
                    <a:ext uri="{FF2B5EF4-FFF2-40B4-BE49-F238E27FC236}">
                      <a16:creationId xmlns:a16="http://schemas.microsoft.com/office/drawing/2014/main" id="{D3BD4012-93F7-424A-9146-8E7E831D9E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4" name="Freeform 79">
                  <a:extLst>
                    <a:ext uri="{FF2B5EF4-FFF2-40B4-BE49-F238E27FC236}">
                      <a16:creationId xmlns:a16="http://schemas.microsoft.com/office/drawing/2014/main" id="{A2E36983-6A8E-4C78-AA27-363C0D676C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5" name="Freeform 82">
                  <a:extLst>
                    <a:ext uri="{FF2B5EF4-FFF2-40B4-BE49-F238E27FC236}">
                      <a16:creationId xmlns:a16="http://schemas.microsoft.com/office/drawing/2014/main" id="{AB2380FC-F201-44F0-A531-1402201E4E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6" name="Freeform 85">
                  <a:extLst>
                    <a:ext uri="{FF2B5EF4-FFF2-40B4-BE49-F238E27FC236}">
                      <a16:creationId xmlns:a16="http://schemas.microsoft.com/office/drawing/2014/main" id="{737C3A27-BD47-4E93-A1E3-33B902DD06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37" name="Freeform 88">
                  <a:extLst>
                    <a:ext uri="{FF2B5EF4-FFF2-40B4-BE49-F238E27FC236}">
                      <a16:creationId xmlns:a16="http://schemas.microsoft.com/office/drawing/2014/main" id="{C257BCC6-B88D-4C3B-BEFD-25D320F39C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nvGrpSpPr>
                <p:cNvPr id="138" name="Group 137">
                  <a:extLst>
                    <a:ext uri="{FF2B5EF4-FFF2-40B4-BE49-F238E27FC236}">
                      <a16:creationId xmlns:a16="http://schemas.microsoft.com/office/drawing/2014/main" id="{0519964D-597A-4E0C-B66C-89D30B8582B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39" name="Line 63">
                    <a:extLst>
                      <a:ext uri="{FF2B5EF4-FFF2-40B4-BE49-F238E27FC236}">
                        <a16:creationId xmlns:a16="http://schemas.microsoft.com/office/drawing/2014/main" id="{A31BADE6-3732-4787-8841-96E8F05C0A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0" name="Line 66">
                    <a:extLst>
                      <a:ext uri="{FF2B5EF4-FFF2-40B4-BE49-F238E27FC236}">
                        <a16:creationId xmlns:a16="http://schemas.microsoft.com/office/drawing/2014/main" id="{447ED593-61E3-4BD7-8984-7FE5621549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1" name="Line 67">
                    <a:extLst>
                      <a:ext uri="{FF2B5EF4-FFF2-40B4-BE49-F238E27FC236}">
                        <a16:creationId xmlns:a16="http://schemas.microsoft.com/office/drawing/2014/main" id="{6AD98272-0FC0-49AC-9877-8D2BAA514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2" name="Line 80">
                    <a:extLst>
                      <a:ext uri="{FF2B5EF4-FFF2-40B4-BE49-F238E27FC236}">
                        <a16:creationId xmlns:a16="http://schemas.microsoft.com/office/drawing/2014/main" id="{D54770D9-48C7-4C76-9F40-65C9B9C05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3" name="Line 83">
                    <a:extLst>
                      <a:ext uri="{FF2B5EF4-FFF2-40B4-BE49-F238E27FC236}">
                        <a16:creationId xmlns:a16="http://schemas.microsoft.com/office/drawing/2014/main" id="{4B9C1A3A-3DED-4CC1-820C-16B358DF9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4" name="Line 86">
                    <a:extLst>
                      <a:ext uri="{FF2B5EF4-FFF2-40B4-BE49-F238E27FC236}">
                        <a16:creationId xmlns:a16="http://schemas.microsoft.com/office/drawing/2014/main" id="{2404A56E-8A81-48CB-9AC4-2CB6EA55DD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sp>
                <p:nvSpPr>
                  <p:cNvPr id="145" name="Line 89">
                    <a:extLst>
                      <a:ext uri="{FF2B5EF4-FFF2-40B4-BE49-F238E27FC236}">
                        <a16:creationId xmlns:a16="http://schemas.microsoft.com/office/drawing/2014/main" id="{6D6A743B-85A5-41A8-9664-D654620D2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grpSp>
            <p:nvGrpSpPr>
              <p:cNvPr id="98" name="Group 97">
                <a:extLst>
                  <a:ext uri="{FF2B5EF4-FFF2-40B4-BE49-F238E27FC236}">
                    <a16:creationId xmlns:a16="http://schemas.microsoft.com/office/drawing/2014/main" id="{23DAD9FD-AF99-4D89-9BC8-E6739BD17ACA}"/>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116" name="Group 115">
                  <a:extLst>
                    <a:ext uri="{FF2B5EF4-FFF2-40B4-BE49-F238E27FC236}">
                      <a16:creationId xmlns:a16="http://schemas.microsoft.com/office/drawing/2014/main" id="{D7170781-0173-4FAB-8358-42C469FC51A3}"/>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20" name="Straight Connector 119">
                    <a:extLst>
                      <a:ext uri="{FF2B5EF4-FFF2-40B4-BE49-F238E27FC236}">
                        <a16:creationId xmlns:a16="http://schemas.microsoft.com/office/drawing/2014/main" id="{03C55E22-B879-4AE0-BC46-BA8A4E950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A07E073-1978-4DCC-9E5C-FF89EF524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22" name="Rectangle 30">
                    <a:extLst>
                      <a:ext uri="{FF2B5EF4-FFF2-40B4-BE49-F238E27FC236}">
                        <a16:creationId xmlns:a16="http://schemas.microsoft.com/office/drawing/2014/main" id="{5691F80E-D2E0-4E78-AA76-8D827AE41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23" name="Rectangle 30">
                    <a:extLst>
                      <a:ext uri="{FF2B5EF4-FFF2-40B4-BE49-F238E27FC236}">
                        <a16:creationId xmlns:a16="http://schemas.microsoft.com/office/drawing/2014/main" id="{E34C55D1-5C55-44D3-9C26-E1951DA39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nvGrpSpPr>
                <p:cNvPr id="117" name="Group 116">
                  <a:extLst>
                    <a:ext uri="{FF2B5EF4-FFF2-40B4-BE49-F238E27FC236}">
                      <a16:creationId xmlns:a16="http://schemas.microsoft.com/office/drawing/2014/main" id="{4C9CB0E6-07EF-4140-926D-D380C1A88EB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8" name="Freeform: Shape 117">
                    <a:extLst>
                      <a:ext uri="{FF2B5EF4-FFF2-40B4-BE49-F238E27FC236}">
                        <a16:creationId xmlns:a16="http://schemas.microsoft.com/office/drawing/2014/main" id="{263BBD78-504D-435B-8933-2C460DC38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19" name="Freeform: Shape 118">
                    <a:extLst>
                      <a:ext uri="{FF2B5EF4-FFF2-40B4-BE49-F238E27FC236}">
                        <a16:creationId xmlns:a16="http://schemas.microsoft.com/office/drawing/2014/main" id="{1AD78D29-1FCF-4E88-A958-924F701D5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grpSp>
            <p:nvGrpSpPr>
              <p:cNvPr id="99" name="Group 98">
                <a:extLst>
                  <a:ext uri="{FF2B5EF4-FFF2-40B4-BE49-F238E27FC236}">
                    <a16:creationId xmlns:a16="http://schemas.microsoft.com/office/drawing/2014/main" id="{EA551A3F-69EF-45CC-87F7-867808A3FAD2}"/>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112" name="Group 111">
                  <a:extLst>
                    <a:ext uri="{FF2B5EF4-FFF2-40B4-BE49-F238E27FC236}">
                      <a16:creationId xmlns:a16="http://schemas.microsoft.com/office/drawing/2014/main" id="{12724B09-E74E-49FA-BB5D-583BB89B798C}"/>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14" name="Freeform 68">
                    <a:extLst>
                      <a:ext uri="{FF2B5EF4-FFF2-40B4-BE49-F238E27FC236}">
                        <a16:creationId xmlns:a16="http://schemas.microsoft.com/office/drawing/2014/main" id="{DA2788BF-64AD-4328-8CB9-8C2C98CF54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5" name="Freeform 69">
                    <a:extLst>
                      <a:ext uri="{FF2B5EF4-FFF2-40B4-BE49-F238E27FC236}">
                        <a16:creationId xmlns:a16="http://schemas.microsoft.com/office/drawing/2014/main" id="{D9591CB5-16C9-44FC-B125-529D33F91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grpSp>
            <p:sp>
              <p:nvSpPr>
                <p:cNvPr id="113" name="Line 70">
                  <a:extLst>
                    <a:ext uri="{FF2B5EF4-FFF2-40B4-BE49-F238E27FC236}">
                      <a16:creationId xmlns:a16="http://schemas.microsoft.com/office/drawing/2014/main" id="{4F82A945-38F0-45AF-A28A-C6A0E6A2E7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0" name="Group 99">
                <a:extLst>
                  <a:ext uri="{FF2B5EF4-FFF2-40B4-BE49-F238E27FC236}">
                    <a16:creationId xmlns:a16="http://schemas.microsoft.com/office/drawing/2014/main" id="{80FA6744-F48F-4652-86E5-BA3ABEF32274}"/>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109" name="Freeform 68">
                  <a:extLst>
                    <a:ext uri="{FF2B5EF4-FFF2-40B4-BE49-F238E27FC236}">
                      <a16:creationId xmlns:a16="http://schemas.microsoft.com/office/drawing/2014/main" id="{FAC3DEAD-5797-4CA1-A8F2-3F487AAC6B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0" name="Freeform 69">
                  <a:extLst>
                    <a:ext uri="{FF2B5EF4-FFF2-40B4-BE49-F238E27FC236}">
                      <a16:creationId xmlns:a16="http://schemas.microsoft.com/office/drawing/2014/main" id="{F9AF9D64-C9FB-4D32-993D-3423A2E55E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p>
              </p:txBody>
            </p:sp>
            <p:sp>
              <p:nvSpPr>
                <p:cNvPr id="111" name="Line 70">
                  <a:extLst>
                    <a:ext uri="{FF2B5EF4-FFF2-40B4-BE49-F238E27FC236}">
                      <a16:creationId xmlns:a16="http://schemas.microsoft.com/office/drawing/2014/main" id="{9097AC72-422F-4CE0-A772-A63E2294AC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bodyPr>
                <a:lstStyle/>
                <a:p>
                  <a:pPr rtl="0"/>
                  <a:endParaRPr lang="en-US" dirty="0"/>
                </a:p>
              </p:txBody>
            </p:sp>
          </p:grpSp>
          <p:grpSp>
            <p:nvGrpSpPr>
              <p:cNvPr id="101" name="Group 100">
                <a:extLst>
                  <a:ext uri="{FF2B5EF4-FFF2-40B4-BE49-F238E27FC236}">
                    <a16:creationId xmlns:a16="http://schemas.microsoft.com/office/drawing/2014/main" id="{1A6B3F4D-48A0-4FC2-8720-2606D6AA04C0}"/>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102" name="Group 101">
                  <a:extLst>
                    <a:ext uri="{FF2B5EF4-FFF2-40B4-BE49-F238E27FC236}">
                      <a16:creationId xmlns:a16="http://schemas.microsoft.com/office/drawing/2014/main" id="{67E4FA26-563D-4D19-BAEB-A370818E51A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107" name="Freeform: Shape 106">
                    <a:extLst>
                      <a:ext uri="{FF2B5EF4-FFF2-40B4-BE49-F238E27FC236}">
                        <a16:creationId xmlns:a16="http://schemas.microsoft.com/office/drawing/2014/main" id="{03B51AAC-6B1D-43D1-8885-402653BA90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sp>
                <p:nvSpPr>
                  <p:cNvPr id="108" name="Freeform: Shape 107">
                    <a:extLst>
                      <a:ext uri="{FF2B5EF4-FFF2-40B4-BE49-F238E27FC236}">
                        <a16:creationId xmlns:a16="http://schemas.microsoft.com/office/drawing/2014/main" id="{CF4180FB-7FBD-421F-A284-4C2CC61B38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rtlCol="0" anchor="t" anchorCtr="0" compatLnSpc="1">
                    <a:prstTxWarp prst="textNoShape">
                      <a:avLst/>
                    </a:prstTxWarp>
                  </a:bodyPr>
                  <a:lstStyle/>
                  <a:p>
                    <a:pPr rtl="0"/>
                    <a:endParaRPr lang="en-US" dirty="0">
                      <a:solidFill>
                        <a:schemeClr val="tx1"/>
                      </a:solidFill>
                    </a:endParaRPr>
                  </a:p>
                </p:txBody>
              </p:sp>
            </p:grpSp>
            <p:grpSp>
              <p:nvGrpSpPr>
                <p:cNvPr id="103" name="Group 102">
                  <a:extLst>
                    <a:ext uri="{FF2B5EF4-FFF2-40B4-BE49-F238E27FC236}">
                      <a16:creationId xmlns:a16="http://schemas.microsoft.com/office/drawing/2014/main" id="{28E615C5-6A2E-4BF3-A3A8-9061C5B1B845}"/>
                    </a:ext>
                    <a:ext uri="{C183D7F6-B498-43B3-948B-1728B52AA6E4}">
                      <adec:decorative xmlns:adec="http://schemas.microsoft.com/office/drawing/2017/decorative" val="1"/>
                    </a:ext>
                  </a:extLst>
                </p:cNvPr>
                <p:cNvGrpSpPr>
                  <a:grpSpLocks/>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104" name="Straight Connector 103">
                    <a:extLst>
                      <a:ext uri="{FF2B5EF4-FFF2-40B4-BE49-F238E27FC236}">
                        <a16:creationId xmlns:a16="http://schemas.microsoft.com/office/drawing/2014/main" id="{B15A4CEB-6B8D-48C3-8484-3EC282A34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05" name="Rectangle 5">
                    <a:extLst>
                      <a:ext uri="{FF2B5EF4-FFF2-40B4-BE49-F238E27FC236}">
                        <a16:creationId xmlns:a16="http://schemas.microsoft.com/office/drawing/2014/main" id="{38F7FD7D-E582-4214-B1B3-D28913055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sp>
                <p:nvSpPr>
                  <p:cNvPr id="106" name="Rectangle 5">
                    <a:extLst>
                      <a:ext uri="{FF2B5EF4-FFF2-40B4-BE49-F238E27FC236}">
                        <a16:creationId xmlns:a16="http://schemas.microsoft.com/office/drawing/2014/main" id="{B74D1DAC-C0D4-447E-8665-EAFF34F4E3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p>
                </p:txBody>
              </p:sp>
            </p:grpSp>
          </p:grpSp>
        </p:grpSp>
      </p:grpSp>
      <p:sp>
        <p:nvSpPr>
          <p:cNvPr id="7" name="Text Placeholder 6">
            <a:extLst>
              <a:ext uri="{FF2B5EF4-FFF2-40B4-BE49-F238E27FC236}">
                <a16:creationId xmlns:a16="http://schemas.microsoft.com/office/drawing/2014/main" id="{9CF2D931-86F8-40B1-B2C0-BE477572ECCA}"/>
              </a:ext>
            </a:extLst>
          </p:cNvPr>
          <p:cNvSpPr>
            <a:spLocks noGrp="1"/>
          </p:cNvSpPr>
          <p:nvPr>
            <p:ph type="body" sz="quarter" idx="14"/>
          </p:nvPr>
        </p:nvSpPr>
        <p:spPr>
          <a:xfrm>
            <a:off x="8181686" y="2876550"/>
            <a:ext cx="3059113" cy="2983947"/>
          </a:xfrm>
        </p:spPr>
        <p:txBody>
          <a:bodyPr rtlCol="0"/>
          <a:lstStyle>
            <a:lvl1pPr marL="0" indent="0" algn="ctr">
              <a:buNone/>
              <a:defRPr/>
            </a:lvl1pPr>
            <a:lvl2pPr marL="360000" indent="0">
              <a:buFont typeface="Arial" panose="020B0604020202020204" pitchFamily="34" charset="0"/>
              <a:buNone/>
              <a:defRPr/>
            </a:lvl2pPr>
            <a:lvl3pPr marL="720000" indent="0">
              <a:buNone/>
              <a:defRPr/>
            </a:lvl3pPr>
            <a:lvl4pPr marL="1080000" indent="0">
              <a:buFont typeface="Arial" panose="020B0604020202020204" pitchFamily="34" charset="0"/>
              <a:buNone/>
              <a:defRPr/>
            </a:lvl4pPr>
            <a:lvl5pPr marL="1440000" indent="0">
              <a:buNone/>
              <a:defRPr/>
            </a:lvl5pPr>
          </a:lstStyle>
          <a:p>
            <a:pPr lvl="0" rtl="0"/>
            <a:r>
              <a:rPr lang="en-GB" noProof="0"/>
              <a:t>Click to edit Master text styles</a:t>
            </a:r>
          </a:p>
        </p:txBody>
      </p:sp>
    </p:spTree>
    <p:extLst>
      <p:ext uri="{BB962C8B-B14F-4D97-AF65-F5344CB8AC3E}">
        <p14:creationId xmlns:p14="http://schemas.microsoft.com/office/powerpoint/2010/main" val="18688710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rtl="0"/>
            <a:fld id="{56294CD3-019E-4CF0-9E7A-204A437BADAC}" type="datetime1">
              <a:rPr lang="en-GB" noProof="0" smtClean="0"/>
              <a:t>22/03/2026</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759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pPr rtl="0"/>
            <a:r>
              <a:rPr lang="en-GB" noProof="0"/>
              <a:t>20XX</a:t>
            </a:r>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pPr rtl="0"/>
            <a:endParaRPr lang="en-GB" noProof="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pPr rtl="0"/>
            <a:fld id="{294A09A9-5501-47C1-A89A-A340965A2BE2}" type="slidenum">
              <a:rPr lang="en-GB" noProof="0" smtClean="0"/>
              <a:t>‹#›</a:t>
            </a:fld>
            <a:endParaRPr lang="en-GB" noProof="0"/>
          </a:p>
        </p:txBody>
      </p:sp>
    </p:spTree>
    <p:extLst>
      <p:ext uri="{BB962C8B-B14F-4D97-AF65-F5344CB8AC3E}">
        <p14:creationId xmlns:p14="http://schemas.microsoft.com/office/powerpoint/2010/main" val="3911974659"/>
      </p:ext>
    </p:extLst>
  </p:cSld>
  <p:clrMap bg1="lt1" tx1="dk1" bg2="lt2" tx2="dk2" accent1="accent1" accent2="accent2" accent3="accent3" accent4="accent4" accent5="accent5" accent6="accent6" hlink="hlink" folHlink="folHlink"/>
  <p:sldLayoutIdLst>
    <p:sldLayoutId id="2147483672" r:id="rId1"/>
    <p:sldLayoutId id="2147483675" r:id="rId2"/>
    <p:sldLayoutId id="2147483673" r:id="rId3"/>
    <p:sldLayoutId id="2147483678" r:id="rId4"/>
    <p:sldLayoutId id="2147483660" r:id="rId5"/>
    <p:sldLayoutId id="2147483680" r:id="rId6"/>
    <p:sldLayoutId id="2147483679" r:id="rId7"/>
    <p:sldLayoutId id="2147483677" r:id="rId8"/>
    <p:sldLayoutId id="2147483662" r:id="rId9"/>
    <p:sldLayoutId id="2147483663" r:id="rId10"/>
    <p:sldLayoutId id="2147483671" r:id="rId11"/>
    <p:sldLayoutId id="2147483676" r:id="rId12"/>
    <p:sldLayoutId id="2147483674" r:id="rId13"/>
    <p:sldLayoutId id="2147483681" r:id="rId14"/>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137">
          <p15:clr>
            <a:srgbClr val="F26B43"/>
          </p15:clr>
        </p15:guide>
        <p15:guide id="3" pos="680">
          <p15:clr>
            <a:srgbClr val="F26B43"/>
          </p15:clr>
        </p15:guide>
        <p15:guide id="4" pos="7000">
          <p15:clr>
            <a:srgbClr val="F26B43"/>
          </p15:clr>
        </p15:guide>
        <p15:guide id="5" orient="horz" pos="679">
          <p15:clr>
            <a:srgbClr val="F26B43"/>
          </p15:clr>
        </p15:guide>
        <p15:guide id="6" orient="horz" pos="3640">
          <p15:clr>
            <a:srgbClr val="F26B43"/>
          </p15:clr>
        </p15:guide>
        <p15:guide id="7" pos="6644">
          <p15:clr>
            <a:srgbClr val="F26B43"/>
          </p15:clr>
        </p15:guide>
        <p15:guide id="8" pos="6289">
          <p15:clr>
            <a:srgbClr val="F26B43"/>
          </p15:clr>
        </p15:guide>
        <p15:guide id="9" pos="5945">
          <p15:clr>
            <a:srgbClr val="F26B43"/>
          </p15:clr>
        </p15:guide>
        <p15:guide id="10" pos="1391">
          <p15:clr>
            <a:srgbClr val="F26B43"/>
          </p15:clr>
        </p15:guide>
        <p15:guide id="11" pos="1032">
          <p15:clr>
            <a:srgbClr val="F26B43"/>
          </p15:clr>
        </p15:guide>
        <p15:guide id="12" pos="1732">
          <p15:clr>
            <a:srgbClr val="F26B43"/>
          </p15:clr>
        </p15:guide>
        <p15:guide id="13" pos="2084">
          <p15:clr>
            <a:srgbClr val="F26B43"/>
          </p15:clr>
        </p15:guide>
        <p15:guide id="14" pos="5596">
          <p15:clr>
            <a:srgbClr val="F26B43"/>
          </p15:clr>
        </p15:guide>
        <p15:guide id="15" pos="2436">
          <p15:clr>
            <a:srgbClr val="F26B43"/>
          </p15:clr>
        </p15:guide>
        <p15:guide id="16" pos="5244">
          <p15:clr>
            <a:srgbClr val="F26B43"/>
          </p15:clr>
        </p15:guide>
        <p15:guide id="17" pos="2792">
          <p15:clr>
            <a:srgbClr val="F26B43"/>
          </p15:clr>
        </p15:guide>
        <p15:guide id="18" pos="4892">
          <p15:clr>
            <a:srgbClr val="F26B43"/>
          </p15:clr>
        </p15:guide>
        <p15:guide id="19" pos="4543">
          <p15:clr>
            <a:srgbClr val="F26B43"/>
          </p15:clr>
        </p15:guide>
        <p15:guide id="20" pos="3488">
          <p15:clr>
            <a:srgbClr val="F26B43"/>
          </p15:clr>
        </p15:guide>
        <p15:guide id="21" pos="4192">
          <p15:clr>
            <a:srgbClr val="F26B43"/>
          </p15:clr>
        </p15:guide>
        <p15:guide id="23" pos="340">
          <p15:clr>
            <a:srgbClr val="A4A3A4"/>
          </p15:clr>
        </p15:guide>
        <p15:guide id="24" pos="7340">
          <p15:clr>
            <a:srgbClr val="A4A3A4"/>
          </p15:clr>
        </p15:guide>
        <p15:guide id="25" orient="horz" pos="1062">
          <p15:clr>
            <a:srgbClr val="5ACBF0"/>
          </p15:clr>
        </p15:guide>
        <p15:guide id="26" orient="horz" pos="3982">
          <p15:clr>
            <a:srgbClr val="A4A3A4"/>
          </p15:clr>
        </p15:guide>
        <p15:guide id="27" orient="horz" pos="338">
          <p15:clr>
            <a:srgbClr val="A4A3A4"/>
          </p15:clr>
        </p15:guide>
        <p15:guide id="28" orient="horz" pos="950">
          <p15:clr>
            <a:srgbClr val="5ACBF0"/>
          </p15:clr>
        </p15:guide>
        <p15:guide id="29" orient="horz" pos="249">
          <p15:clr>
            <a:srgbClr val="5ACBF0"/>
          </p15:clr>
        </p15:guide>
        <p15:guide id="30" orient="horz" pos="2160" userDrawn="1">
          <p15:clr>
            <a:srgbClr val="A4A3A4"/>
          </p15:clr>
        </p15:guide>
        <p15:guide id="31" pos="3840" userDrawn="1">
          <p15:clr>
            <a:srgbClr val="A4A3A4"/>
          </p15:clr>
        </p15:guide>
        <p15:guide id="32" pos="240" userDrawn="1">
          <p15:clr>
            <a:srgbClr val="547EBF"/>
          </p15:clr>
        </p15:guide>
        <p15:guide id="33" orient="horz" pos="240" userDrawn="1">
          <p15:clr>
            <a:srgbClr val="547EBF"/>
          </p15:clr>
        </p15:guide>
        <p15:guide id="34" pos="7440" userDrawn="1">
          <p15:clr>
            <a:srgbClr val="547EBF"/>
          </p15:clr>
        </p15:guide>
        <p15:guide id="35" orient="horz" pos="4080" userDrawn="1">
          <p15:clr>
            <a:srgbClr val="547EBF"/>
          </p15:clr>
        </p15:guide>
        <p15:guide id="36" pos="3960" userDrawn="1">
          <p15:clr>
            <a:srgbClr val="547EBF"/>
          </p15:clr>
        </p15:guide>
        <p15:guide id="37" pos="3720" userDrawn="1">
          <p15:clr>
            <a:srgbClr val="547EBF"/>
          </p15:clr>
        </p15:guide>
        <p15:guide id="38" pos="2112" userDrawn="1">
          <p15:clr>
            <a:srgbClr val="547EBF"/>
          </p15:clr>
        </p15:guide>
        <p15:guide id="39" pos="1848" userDrawn="1">
          <p15:clr>
            <a:srgbClr val="547EBF"/>
          </p15:clr>
        </p15:guide>
        <p15:guide id="40" pos="5568" userDrawn="1">
          <p15:clr>
            <a:srgbClr val="547EBF"/>
          </p15:clr>
        </p15:guide>
        <p15:guide id="41" pos="5832" userDrawn="1">
          <p15:clr>
            <a:srgbClr val="547EBF"/>
          </p15:clr>
        </p15:guide>
        <p15:guide id="42" pos="4968" userDrawn="1">
          <p15:clr>
            <a:srgbClr val="9FCC3B"/>
          </p15:clr>
        </p15:guide>
        <p15:guide id="43" pos="5208" userDrawn="1">
          <p15:clr>
            <a:srgbClr val="9FCC3B"/>
          </p15:clr>
        </p15:guide>
        <p15:guide id="44" pos="2712" userDrawn="1">
          <p15:clr>
            <a:srgbClr val="9FCC3B"/>
          </p15:clr>
        </p15:guide>
        <p15:guide id="45"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courseline.org/course/academic-essay-writing-complete-guide/" TargetMode="External"/><Relationship Id="rId2" Type="http://schemas.openxmlformats.org/officeDocument/2006/relationships/image" Target="../media/image28.png"/><Relationship Id="rId1" Type="http://schemas.openxmlformats.org/officeDocument/2006/relationships/slideLayout" Target="../slideLayouts/slideLayout5.xml"/><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2589213" y="4529541"/>
            <a:ext cx="8915399" cy="891546"/>
          </a:xfrm>
        </p:spPr>
        <p:txBody>
          <a:bodyPr rtlCol="0">
            <a:normAutofit/>
          </a:bodyPr>
          <a:lstStyle/>
          <a:p>
            <a:pPr algn="ctr" rtl="0"/>
            <a:r>
              <a:rPr lang="en-GB" dirty="0"/>
              <a:t>Teaching week 9 </a:t>
            </a:r>
          </a:p>
        </p:txBody>
      </p:sp>
      <p:sp>
        <p:nvSpPr>
          <p:cNvPr id="13" name="Subtitle 12">
            <a:extLst>
              <a:ext uri="{FF2B5EF4-FFF2-40B4-BE49-F238E27FC236}">
                <a16:creationId xmlns:a16="http://schemas.microsoft.com/office/drawing/2014/main" id="{F05262DB-6398-4AF9-96A3-041CFB112303}"/>
              </a:ext>
            </a:extLst>
          </p:cNvPr>
          <p:cNvSpPr>
            <a:spLocks noGrp="1"/>
          </p:cNvSpPr>
          <p:nvPr>
            <p:ph type="subTitle" idx="1"/>
          </p:nvPr>
        </p:nvSpPr>
        <p:spPr>
          <a:xfrm>
            <a:off x="2589213" y="5421087"/>
            <a:ext cx="8915399" cy="1034142"/>
          </a:xfrm>
          <a:solidFill>
            <a:schemeClr val="bg1"/>
          </a:solidFill>
        </p:spPr>
        <p:txBody>
          <a:bodyPr rtlCol="0">
            <a:noAutofit/>
          </a:bodyPr>
          <a:lstStyle/>
          <a:p>
            <a:pPr rtl="0"/>
            <a:r>
              <a:rPr lang="en-GB" sz="2800" dirty="0"/>
              <a:t>Assignment 2 -   Self-Reflection Essay recap</a:t>
            </a:r>
          </a:p>
          <a:p>
            <a:pPr rtl="0"/>
            <a:r>
              <a:rPr lang="en-GB" sz="2800" dirty="0"/>
              <a:t>Care in Communication BMHP3003 </a:t>
            </a:r>
          </a:p>
        </p:txBody>
      </p:sp>
    </p:spTree>
    <p:extLst>
      <p:ext uri="{BB962C8B-B14F-4D97-AF65-F5344CB8AC3E}">
        <p14:creationId xmlns:p14="http://schemas.microsoft.com/office/powerpoint/2010/main" val="312941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3B9C2-9B74-9DF6-A2DB-A266F17354D9}"/>
              </a:ext>
            </a:extLst>
          </p:cNvPr>
          <p:cNvSpPr>
            <a:spLocks noGrp="1"/>
          </p:cNvSpPr>
          <p:nvPr>
            <p:ph type="title"/>
          </p:nvPr>
        </p:nvSpPr>
        <p:spPr>
          <a:xfrm>
            <a:off x="1326858" y="362631"/>
            <a:ext cx="10213200" cy="1112836"/>
          </a:xfrm>
        </p:spPr>
        <p:txBody>
          <a:bodyPr anchor="b">
            <a:normAutofit/>
          </a:bodyPr>
          <a:lstStyle/>
          <a:p>
            <a:pPr algn="ctr"/>
            <a:r>
              <a:rPr lang="en-GB" b="1" dirty="0"/>
              <a:t>LEARNING OBJECTIVES</a:t>
            </a:r>
          </a:p>
        </p:txBody>
      </p:sp>
      <p:graphicFrame>
        <p:nvGraphicFramePr>
          <p:cNvPr id="5" name="Content Placeholder 2">
            <a:extLst>
              <a:ext uri="{FF2B5EF4-FFF2-40B4-BE49-F238E27FC236}">
                <a16:creationId xmlns:a16="http://schemas.microsoft.com/office/drawing/2014/main" id="{6575A4D3-9B51-F1B0-AAC3-2FBA37C69B89}"/>
              </a:ext>
            </a:extLst>
          </p:cNvPr>
          <p:cNvGraphicFramePr>
            <a:graphicFrameLocks noGrp="1"/>
          </p:cNvGraphicFramePr>
          <p:nvPr>
            <p:ph idx="1"/>
            <p:extLst>
              <p:ext uri="{D42A27DB-BD31-4B8C-83A1-F6EECF244321}">
                <p14:modId xmlns:p14="http://schemas.microsoft.com/office/powerpoint/2010/main" val="982983137"/>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4429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82941-DAF2-B9FD-D65B-933105F007B8}"/>
              </a:ext>
            </a:extLst>
          </p:cNvPr>
          <p:cNvSpPr>
            <a:spLocks noGrp="1"/>
          </p:cNvSpPr>
          <p:nvPr>
            <p:ph type="title"/>
          </p:nvPr>
        </p:nvSpPr>
        <p:spPr>
          <a:xfrm>
            <a:off x="989400" y="395289"/>
            <a:ext cx="10213200" cy="1112836"/>
          </a:xfrm>
        </p:spPr>
        <p:txBody>
          <a:bodyPr anchor="b">
            <a:normAutofit/>
          </a:bodyPr>
          <a:lstStyle/>
          <a:p>
            <a:pPr algn="ctr"/>
            <a:r>
              <a:rPr lang="en-GB" dirty="0"/>
              <a:t>Assignment 2 </a:t>
            </a:r>
            <a:br>
              <a:rPr lang="en-GB" dirty="0"/>
            </a:br>
            <a:r>
              <a:rPr lang="en-GB" b="1" dirty="0"/>
              <a:t>1.INTRODUCTION</a:t>
            </a:r>
            <a:r>
              <a:rPr lang="en-GB" dirty="0"/>
              <a:t> </a:t>
            </a:r>
            <a:r>
              <a:rPr lang="en-GB" sz="2400" b="1" dirty="0"/>
              <a:t>(150 words)</a:t>
            </a:r>
          </a:p>
        </p:txBody>
      </p:sp>
      <p:graphicFrame>
        <p:nvGraphicFramePr>
          <p:cNvPr id="5" name="Content Placeholder 2">
            <a:extLst>
              <a:ext uri="{FF2B5EF4-FFF2-40B4-BE49-F238E27FC236}">
                <a16:creationId xmlns:a16="http://schemas.microsoft.com/office/drawing/2014/main" id="{05E74A9A-DA6E-D8E8-E2F1-F7D58B8CE140}"/>
              </a:ext>
            </a:extLst>
          </p:cNvPr>
          <p:cNvGraphicFramePr>
            <a:graphicFrameLocks noGrp="1"/>
          </p:cNvGraphicFramePr>
          <p:nvPr>
            <p:ph idx="1"/>
            <p:extLst>
              <p:ext uri="{D42A27DB-BD31-4B8C-83A1-F6EECF244321}">
                <p14:modId xmlns:p14="http://schemas.microsoft.com/office/powerpoint/2010/main" val="1594709788"/>
              </p:ext>
            </p:extLst>
          </p:nvPr>
        </p:nvGraphicFramePr>
        <p:xfrm>
          <a:off x="838200" y="183959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5235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C4059-1890-3A1F-566A-2ED77506ABA4}"/>
              </a:ext>
            </a:extLst>
          </p:cNvPr>
          <p:cNvSpPr>
            <a:spLocks noGrp="1"/>
          </p:cNvSpPr>
          <p:nvPr>
            <p:ph type="title"/>
          </p:nvPr>
        </p:nvSpPr>
        <p:spPr/>
        <p:txBody>
          <a:bodyPr/>
          <a:lstStyle/>
          <a:p>
            <a:r>
              <a:rPr lang="en-GB" dirty="0"/>
              <a:t>Examples of reasons to use self reflection</a:t>
            </a:r>
          </a:p>
        </p:txBody>
      </p:sp>
      <p:sp>
        <p:nvSpPr>
          <p:cNvPr id="3" name="Content Placeholder 2">
            <a:extLst>
              <a:ext uri="{FF2B5EF4-FFF2-40B4-BE49-F238E27FC236}">
                <a16:creationId xmlns:a16="http://schemas.microsoft.com/office/drawing/2014/main" id="{84087D1E-127B-60E8-5D9E-D726BB2F952B}"/>
              </a:ext>
            </a:extLst>
          </p:cNvPr>
          <p:cNvSpPr>
            <a:spLocks noGrp="1"/>
          </p:cNvSpPr>
          <p:nvPr>
            <p:ph idx="1"/>
          </p:nvPr>
        </p:nvSpPr>
        <p:spPr>
          <a:solidFill>
            <a:schemeClr val="bg1"/>
          </a:solidFill>
        </p:spPr>
        <p:txBody>
          <a:bodyPr/>
          <a:lstStyle/>
          <a:p>
            <a:r>
              <a:rPr lang="en-GB" dirty="0"/>
              <a:t>Gibbs (1988) promotes health care workers to use self reflection as a way to enhance empathy and have a good attunement with patients whilst improving gaps in knowledge and identifying errors. </a:t>
            </a:r>
          </a:p>
          <a:p>
            <a:r>
              <a:rPr lang="en-GB" dirty="0"/>
              <a:t>General Medical Council (GMC, 2020) assert the use of self reflection as a way to address health care workers physical, social  and emotional needs. </a:t>
            </a:r>
          </a:p>
          <a:p>
            <a:r>
              <a:rPr lang="en-GB" dirty="0"/>
              <a:t>British Midwifery council (2018) imply that health care workers who use self reflection have better interpersonal skills and are more likely to work ethically. </a:t>
            </a:r>
          </a:p>
          <a:p>
            <a:pPr marL="0" indent="0">
              <a:buNone/>
            </a:pPr>
            <a:endParaRPr lang="en-GB" dirty="0"/>
          </a:p>
        </p:txBody>
      </p:sp>
    </p:spTree>
    <p:extLst>
      <p:ext uri="{BB962C8B-B14F-4D97-AF65-F5344CB8AC3E}">
        <p14:creationId xmlns:p14="http://schemas.microsoft.com/office/powerpoint/2010/main" val="2401419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EA78A-C229-94CB-B50D-E43ECAD25B29}"/>
              </a:ext>
            </a:extLst>
          </p:cNvPr>
          <p:cNvSpPr>
            <a:spLocks noGrp="1"/>
          </p:cNvSpPr>
          <p:nvPr>
            <p:ph type="title"/>
          </p:nvPr>
        </p:nvSpPr>
        <p:spPr>
          <a:xfrm>
            <a:off x="989400" y="395289"/>
            <a:ext cx="10213200" cy="1112836"/>
          </a:xfrm>
        </p:spPr>
        <p:txBody>
          <a:bodyPr anchor="b">
            <a:normAutofit/>
          </a:bodyPr>
          <a:lstStyle/>
          <a:p>
            <a:pPr algn="ctr"/>
            <a:r>
              <a:rPr lang="en-GB" b="1" dirty="0"/>
              <a:t>2. DESCRIPTION–</a:t>
            </a:r>
            <a:br>
              <a:rPr lang="en-GB" dirty="0"/>
            </a:br>
            <a:r>
              <a:rPr lang="en-GB" sz="2800" dirty="0"/>
              <a:t>(150 words)</a:t>
            </a:r>
          </a:p>
        </p:txBody>
      </p:sp>
      <p:graphicFrame>
        <p:nvGraphicFramePr>
          <p:cNvPr id="5" name="Content Placeholder 2">
            <a:extLst>
              <a:ext uri="{FF2B5EF4-FFF2-40B4-BE49-F238E27FC236}">
                <a16:creationId xmlns:a16="http://schemas.microsoft.com/office/drawing/2014/main" id="{5F703665-8F73-D844-F5F7-BAD74E047ED4}"/>
              </a:ext>
            </a:extLst>
          </p:cNvPr>
          <p:cNvGraphicFramePr>
            <a:graphicFrameLocks noGrp="1"/>
          </p:cNvGraphicFramePr>
          <p:nvPr>
            <p:ph idx="1"/>
            <p:extLst>
              <p:ext uri="{D42A27DB-BD31-4B8C-83A1-F6EECF244321}">
                <p14:modId xmlns:p14="http://schemas.microsoft.com/office/powerpoint/2010/main" val="2736920835"/>
              </p:ext>
            </p:extLst>
          </p:nvPr>
        </p:nvGraphicFramePr>
        <p:xfrm>
          <a:off x="838200" y="183959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3379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4AB2-0BE4-9CD6-1DCE-9BA0EF83851D}"/>
              </a:ext>
            </a:extLst>
          </p:cNvPr>
          <p:cNvSpPr>
            <a:spLocks noGrp="1"/>
          </p:cNvSpPr>
          <p:nvPr>
            <p:ph type="title"/>
          </p:nvPr>
        </p:nvSpPr>
        <p:spPr>
          <a:xfrm>
            <a:off x="1087371" y="275547"/>
            <a:ext cx="10213200" cy="1112836"/>
          </a:xfrm>
        </p:spPr>
        <p:txBody>
          <a:bodyPr anchor="b">
            <a:normAutofit/>
          </a:bodyPr>
          <a:lstStyle/>
          <a:p>
            <a:pPr algn="ctr"/>
            <a:r>
              <a:rPr lang="en-GB" b="1" dirty="0"/>
              <a:t>3. FEELINGS </a:t>
            </a:r>
            <a:br>
              <a:rPr lang="en-GB" b="1" dirty="0"/>
            </a:br>
            <a:r>
              <a:rPr lang="en-GB" dirty="0"/>
              <a:t>(</a:t>
            </a:r>
            <a:r>
              <a:rPr lang="en-GB" sz="2400" dirty="0"/>
              <a:t>200 words</a:t>
            </a:r>
            <a:r>
              <a:rPr lang="en-GB" dirty="0"/>
              <a:t>)</a:t>
            </a:r>
          </a:p>
        </p:txBody>
      </p:sp>
      <p:graphicFrame>
        <p:nvGraphicFramePr>
          <p:cNvPr id="5" name="Content Placeholder 2">
            <a:extLst>
              <a:ext uri="{FF2B5EF4-FFF2-40B4-BE49-F238E27FC236}">
                <a16:creationId xmlns:a16="http://schemas.microsoft.com/office/drawing/2014/main" id="{5536E0B6-B754-E49A-F882-847CBAA5F610}"/>
              </a:ext>
            </a:extLst>
          </p:cNvPr>
          <p:cNvGraphicFramePr>
            <a:graphicFrameLocks noGrp="1"/>
          </p:cNvGraphicFramePr>
          <p:nvPr>
            <p:ph idx="1"/>
            <p:extLst>
              <p:ext uri="{D42A27DB-BD31-4B8C-83A1-F6EECF244321}">
                <p14:modId xmlns:p14="http://schemas.microsoft.com/office/powerpoint/2010/main" val="4058639326"/>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9333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3A679-049C-BEEC-5D1B-20961E45F290}"/>
              </a:ext>
            </a:extLst>
          </p:cNvPr>
          <p:cNvSpPr>
            <a:spLocks noGrp="1"/>
          </p:cNvSpPr>
          <p:nvPr>
            <p:ph type="title"/>
          </p:nvPr>
        </p:nvSpPr>
        <p:spPr>
          <a:xfrm>
            <a:off x="1024128" y="185058"/>
            <a:ext cx="3711158" cy="1545772"/>
          </a:xfrm>
        </p:spPr>
        <p:txBody>
          <a:bodyPr>
            <a:normAutofit fontScale="90000"/>
          </a:bodyPr>
          <a:lstStyle/>
          <a:p>
            <a:r>
              <a:rPr lang="en-GB" sz="3500" b="1" dirty="0"/>
              <a:t>4. EVALUATION</a:t>
            </a:r>
            <a:br>
              <a:rPr lang="en-GB" sz="3500" dirty="0"/>
            </a:br>
            <a:r>
              <a:rPr lang="en-GB" sz="2700" dirty="0"/>
              <a:t>(350  words) </a:t>
            </a:r>
            <a:br>
              <a:rPr lang="en-GB" sz="3500" dirty="0"/>
            </a:br>
            <a:endParaRPr lang="en-GB" sz="3500" dirty="0"/>
          </a:p>
        </p:txBody>
      </p:sp>
      <p:pic>
        <p:nvPicPr>
          <p:cNvPr id="7" name="Graphic 6" descr="Head with Gears">
            <a:extLst>
              <a:ext uri="{FF2B5EF4-FFF2-40B4-BE49-F238E27FC236}">
                <a16:creationId xmlns:a16="http://schemas.microsoft.com/office/drawing/2014/main" id="{E307A65D-F832-4132-97D3-2E03C5EA98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7504" y="2386051"/>
            <a:ext cx="3448851" cy="3448851"/>
          </a:xfrm>
          <a:prstGeom prst="rect">
            <a:avLst/>
          </a:prstGeom>
        </p:spPr>
      </p:pic>
      <p:sp>
        <p:nvSpPr>
          <p:cNvPr id="3" name="Content Placeholder 2">
            <a:extLst>
              <a:ext uri="{FF2B5EF4-FFF2-40B4-BE49-F238E27FC236}">
                <a16:creationId xmlns:a16="http://schemas.microsoft.com/office/drawing/2014/main" id="{8D7B9324-9EF9-B527-D205-7C82B479017D}"/>
              </a:ext>
            </a:extLst>
          </p:cNvPr>
          <p:cNvSpPr>
            <a:spLocks noGrp="1"/>
          </p:cNvSpPr>
          <p:nvPr>
            <p:ph idx="1"/>
          </p:nvPr>
        </p:nvSpPr>
        <p:spPr>
          <a:xfrm>
            <a:off x="5063613" y="185057"/>
            <a:ext cx="6758273" cy="6124303"/>
          </a:xfrm>
          <a:solidFill>
            <a:schemeClr val="bg1"/>
          </a:solidFill>
        </p:spPr>
        <p:txBody>
          <a:bodyPr>
            <a:normAutofit/>
          </a:bodyPr>
          <a:lstStyle/>
          <a:p>
            <a:pPr marL="457200" indent="-457200">
              <a:buFont typeface="+mj-lt"/>
              <a:buAutoNum type="arabicPeriod"/>
            </a:pPr>
            <a:r>
              <a:rPr lang="en-GB" sz="1800" b="1" dirty="0">
                <a:latin typeface="Avenir Next LT Pro" panose="020B0504020202020204" pitchFamily="34" charset="0"/>
                <a:ea typeface="Calibri" panose="020F0502020204030204" pitchFamily="34" charset="0"/>
                <a:cs typeface="Calibri" panose="020F0502020204030204" pitchFamily="34" charset="0"/>
              </a:rPr>
              <a:t>What went well -Include strengths of the interaction counselling skills used </a:t>
            </a:r>
          </a:p>
          <a:p>
            <a:pPr marL="457200" indent="-457200">
              <a:buFont typeface="+mj-lt"/>
              <a:buAutoNum type="arabicPeriod"/>
            </a:pPr>
            <a:r>
              <a:rPr lang="en-GB" sz="1800" b="1" dirty="0">
                <a:latin typeface="Avenir Next LT Pro" panose="020B0504020202020204" pitchFamily="34" charset="0"/>
                <a:ea typeface="Calibri" panose="020F0502020204030204" pitchFamily="34" charset="0"/>
                <a:cs typeface="Calibri" panose="020F0502020204030204" pitchFamily="34" charset="0"/>
              </a:rPr>
              <a:t>What did not go so well - Limitations of the interaction of counselling skills used</a:t>
            </a:r>
          </a:p>
          <a:p>
            <a:pPr marL="457200" indent="-457200">
              <a:buFont typeface="+mj-lt"/>
              <a:buAutoNum type="arabicPeriod"/>
            </a:pPr>
            <a:endParaRPr lang="en-GB" sz="1800" b="1" dirty="0">
              <a:latin typeface="Avenir Next LT Pro" panose="020B0504020202020204" pitchFamily="34" charset="0"/>
              <a:ea typeface="Calibri" panose="020F0502020204030204" pitchFamily="34" charset="0"/>
              <a:cs typeface="Calibri" panose="020F0502020204030204" pitchFamily="34" charset="0"/>
            </a:endParaRPr>
          </a:p>
          <a:p>
            <a:r>
              <a:rPr lang="en-GB" sz="1400" b="1" dirty="0">
                <a:latin typeface="Avenir Next LT Pro" panose="020B0504020202020204" pitchFamily="34" charset="0"/>
                <a:ea typeface="Calibri" panose="020F0502020204030204" pitchFamily="34" charset="0"/>
                <a:cs typeface="Calibri" panose="020F0502020204030204" pitchFamily="34" charset="0"/>
              </a:rPr>
              <a:t>Example</a:t>
            </a:r>
            <a:r>
              <a:rPr lang="en-GB" sz="1400" dirty="0">
                <a:latin typeface="Avenir Next LT Pro" panose="020B0504020202020204" pitchFamily="34" charset="0"/>
                <a:ea typeface="Calibri" panose="020F0502020204030204" pitchFamily="34" charset="0"/>
                <a:cs typeface="Calibri" panose="020F0502020204030204" pitchFamily="34" charset="0"/>
              </a:rPr>
              <a:t> :- </a:t>
            </a:r>
            <a:r>
              <a:rPr lang="en-GB" sz="1400" i="1" dirty="0">
                <a:latin typeface="Avenir Next LT Pro" panose="020B0504020202020204" pitchFamily="34" charset="0"/>
                <a:ea typeface="Calibri" panose="020F0502020204030204" pitchFamily="34" charset="0"/>
                <a:cs typeface="Calibri" panose="020F0502020204030204" pitchFamily="34" charset="0"/>
              </a:rPr>
              <a:t>Aspects of the role play that went well was I made eye contact, used open body language and used active listening skills which allowed the patient to speak freely and open up which gave me more information on how they were coping with the new diagnosis. </a:t>
            </a:r>
          </a:p>
          <a:p>
            <a:r>
              <a:rPr lang="en-GB" sz="1400" i="1" dirty="0">
                <a:latin typeface="Avenir Next LT Pro" panose="020B0504020202020204" pitchFamily="34" charset="0"/>
                <a:ea typeface="Calibri" panose="020F0502020204030204" pitchFamily="34" charset="0"/>
                <a:cs typeface="Calibri" panose="020F0502020204030204" pitchFamily="34" charset="0"/>
              </a:rPr>
              <a:t>Back it up with a citation that suggests this </a:t>
            </a:r>
          </a:p>
          <a:p>
            <a:r>
              <a:rPr lang="en-GB" sz="1400" b="1" i="1" dirty="0">
                <a:latin typeface="Avenir Next LT Pro" panose="020B0504020202020204" pitchFamily="34" charset="0"/>
                <a:ea typeface="Calibri" panose="020F0502020204030204" pitchFamily="34" charset="0"/>
                <a:cs typeface="Calibri" panose="020F0502020204030204" pitchFamily="34" charset="0"/>
              </a:rPr>
              <a:t>Example</a:t>
            </a:r>
            <a:r>
              <a:rPr lang="en-GB" sz="1400" i="1" dirty="0">
                <a:latin typeface="Avenir Next LT Pro" panose="020B0504020202020204" pitchFamily="34" charset="0"/>
                <a:ea typeface="Calibri" panose="020F0502020204030204" pitchFamily="34" charset="0"/>
                <a:cs typeface="Calibri" panose="020F0502020204030204" pitchFamily="34" charset="0"/>
              </a:rPr>
              <a:t>:-  Nelson-jones (2018) supports the evidence in using active listening skills for health care workers to promote  a therapeutic</a:t>
            </a:r>
            <a:r>
              <a:rPr lang="en-GB" sz="1400" i="1" dirty="0">
                <a:latin typeface="Calibri" panose="020F0502020204030204" pitchFamily="34" charset="0"/>
                <a:ea typeface="Calibri" panose="020F0502020204030204" pitchFamily="34" charset="0"/>
                <a:cs typeface="Calibri" panose="020F0502020204030204" pitchFamily="34" charset="0"/>
              </a:rPr>
              <a:t>  relationships which allows the patient to open up more ETC ….</a:t>
            </a:r>
          </a:p>
          <a:p>
            <a:endParaRPr lang="en-GB" sz="1400" dirty="0"/>
          </a:p>
        </p:txBody>
      </p:sp>
    </p:spTree>
    <p:extLst>
      <p:ext uri="{BB962C8B-B14F-4D97-AF65-F5344CB8AC3E}">
        <p14:creationId xmlns:p14="http://schemas.microsoft.com/office/powerpoint/2010/main" val="688459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46359-BA3F-5520-0054-4B599CB5AB29}"/>
              </a:ext>
            </a:extLst>
          </p:cNvPr>
          <p:cNvSpPr>
            <a:spLocks noGrp="1"/>
          </p:cNvSpPr>
          <p:nvPr>
            <p:ph type="title"/>
          </p:nvPr>
        </p:nvSpPr>
        <p:spPr>
          <a:xfrm>
            <a:off x="3373062" y="624110"/>
            <a:ext cx="8131550" cy="1280890"/>
          </a:xfrm>
        </p:spPr>
        <p:txBody>
          <a:bodyPr>
            <a:normAutofit/>
          </a:bodyPr>
          <a:lstStyle/>
          <a:p>
            <a:pPr>
              <a:lnSpc>
                <a:spcPct val="90000"/>
              </a:lnSpc>
            </a:pPr>
            <a:r>
              <a:rPr lang="en-GB" sz="2800" b="1" dirty="0"/>
              <a:t>5. ANALYSIS</a:t>
            </a:r>
            <a:r>
              <a:rPr lang="en-GB" sz="2800" dirty="0"/>
              <a:t> - How the role play unfolded, the process of using the counselling skills.</a:t>
            </a:r>
            <a:br>
              <a:rPr lang="en-GB" sz="2800" dirty="0"/>
            </a:br>
            <a:r>
              <a:rPr lang="en-GB" sz="2800" dirty="0"/>
              <a:t>350 words)</a:t>
            </a:r>
          </a:p>
        </p:txBody>
      </p:sp>
      <p:sp>
        <p:nvSpPr>
          <p:cNvPr id="3" name="Content Placeholder 2">
            <a:extLst>
              <a:ext uri="{FF2B5EF4-FFF2-40B4-BE49-F238E27FC236}">
                <a16:creationId xmlns:a16="http://schemas.microsoft.com/office/drawing/2014/main" id="{6ED963D7-9817-A967-B259-D25DA7AD6950}"/>
              </a:ext>
            </a:extLst>
          </p:cNvPr>
          <p:cNvSpPr>
            <a:spLocks noGrp="1"/>
          </p:cNvSpPr>
          <p:nvPr>
            <p:ph idx="1"/>
          </p:nvPr>
        </p:nvSpPr>
        <p:spPr>
          <a:xfrm>
            <a:off x="3373062" y="2133600"/>
            <a:ext cx="8131550" cy="3777622"/>
          </a:xfrm>
          <a:solidFill>
            <a:schemeClr val="bg1"/>
          </a:solidFill>
        </p:spPr>
        <p:txBody>
          <a:bodyPr>
            <a:normAutofit fontScale="77500" lnSpcReduction="20000"/>
          </a:bodyPr>
          <a:lstStyle/>
          <a:p>
            <a:r>
              <a:rPr lang="en-GB" dirty="0">
                <a:solidFill>
                  <a:schemeClr val="tx1"/>
                </a:solidFill>
              </a:rPr>
              <a:t>Please include citations to back up your statements where you can</a:t>
            </a:r>
          </a:p>
          <a:p>
            <a:r>
              <a:rPr lang="en-GB" b="1" dirty="0">
                <a:solidFill>
                  <a:schemeClr val="tx1"/>
                </a:solidFill>
              </a:rPr>
              <a:t>Examples :-</a:t>
            </a:r>
          </a:p>
          <a:p>
            <a:pPr>
              <a:buFont typeface="Arial" panose="020B0604020202020204" pitchFamily="34" charset="0"/>
              <a:buChar char="•"/>
            </a:pPr>
            <a:r>
              <a:rPr lang="en-GB" dirty="0">
                <a:solidFill>
                  <a:schemeClr val="tx1"/>
                </a:solidFill>
              </a:rPr>
              <a:t>When I used a reflective statement ( insert your statement here ) it helped the patient to (GIVE EVIDENCE OF WHAT THE PATIENT SAID) THEN  Back it up with a statement where an author also says the use of reflection is..</a:t>
            </a:r>
          </a:p>
          <a:p>
            <a:pPr>
              <a:buFont typeface="Arial" panose="020B0604020202020204" pitchFamily="34" charset="0"/>
              <a:buChar char="•"/>
            </a:pPr>
            <a:r>
              <a:rPr lang="en-GB" dirty="0">
                <a:solidFill>
                  <a:schemeClr val="tx1"/>
                </a:solidFill>
              </a:rPr>
              <a:t>When I used the summarising skill when I said ( insert your statement) helped the patient too… BECAUSE THE PATIENT WAS ABLE TO OR SAID….. back it up with Rogers (1967) states that when you summarise it helps…….</a:t>
            </a:r>
          </a:p>
        </p:txBody>
      </p:sp>
    </p:spTree>
    <p:extLst>
      <p:ext uri="{BB962C8B-B14F-4D97-AF65-F5344CB8AC3E}">
        <p14:creationId xmlns:p14="http://schemas.microsoft.com/office/powerpoint/2010/main" val="1379380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8D59F-FE72-6788-3A2A-2B86EB65D877}"/>
              </a:ext>
            </a:extLst>
          </p:cNvPr>
          <p:cNvSpPr>
            <a:spLocks noGrp="1"/>
          </p:cNvSpPr>
          <p:nvPr>
            <p:ph type="title"/>
          </p:nvPr>
        </p:nvSpPr>
        <p:spPr>
          <a:xfrm>
            <a:off x="1046019" y="942108"/>
            <a:ext cx="3256550" cy="4969113"/>
          </a:xfrm>
        </p:spPr>
        <p:txBody>
          <a:bodyPr anchor="ctr">
            <a:normAutofit/>
          </a:bodyPr>
          <a:lstStyle/>
          <a:p>
            <a:r>
              <a:rPr lang="en-GB" b="1" dirty="0">
                <a:solidFill>
                  <a:schemeClr val="tx2">
                    <a:lumMod val="75000"/>
                  </a:schemeClr>
                </a:solidFill>
              </a:rPr>
              <a:t>Analysis </a:t>
            </a:r>
            <a:br>
              <a:rPr lang="en-GB" b="1" dirty="0">
                <a:solidFill>
                  <a:schemeClr val="tx2">
                    <a:lumMod val="75000"/>
                  </a:schemeClr>
                </a:solidFill>
              </a:rPr>
            </a:br>
            <a:r>
              <a:rPr lang="en-GB" b="1" dirty="0">
                <a:solidFill>
                  <a:schemeClr val="tx2">
                    <a:lumMod val="75000"/>
                  </a:schemeClr>
                </a:solidFill>
              </a:rPr>
              <a:t>examples continued.</a:t>
            </a:r>
          </a:p>
        </p:txBody>
      </p:sp>
      <p:sp>
        <p:nvSpPr>
          <p:cNvPr id="3" name="Content Placeholder 2">
            <a:extLst>
              <a:ext uri="{FF2B5EF4-FFF2-40B4-BE49-F238E27FC236}">
                <a16:creationId xmlns:a16="http://schemas.microsoft.com/office/drawing/2014/main" id="{1B25F5B1-0DE4-213B-7028-4A050F5E02D5}"/>
              </a:ext>
            </a:extLst>
          </p:cNvPr>
          <p:cNvSpPr>
            <a:spLocks noGrp="1"/>
          </p:cNvSpPr>
          <p:nvPr>
            <p:ph idx="1"/>
          </p:nvPr>
        </p:nvSpPr>
        <p:spPr>
          <a:xfrm>
            <a:off x="5049062" y="942108"/>
            <a:ext cx="6455549" cy="4969114"/>
          </a:xfrm>
          <a:solidFill>
            <a:schemeClr val="bg1"/>
          </a:solidFill>
        </p:spPr>
        <p:txBody>
          <a:bodyPr anchor="ctr">
            <a:normAutofit/>
          </a:bodyPr>
          <a:lstStyle/>
          <a:p>
            <a:pPr>
              <a:buFont typeface="Arial" panose="020B0604020202020204" pitchFamily="34" charset="0"/>
              <a:buChar char="•"/>
            </a:pPr>
            <a:r>
              <a:rPr lang="en-GB" dirty="0">
                <a:solidFill>
                  <a:schemeClr val="tx2">
                    <a:lumMod val="75000"/>
                  </a:schemeClr>
                </a:solidFill>
              </a:rPr>
              <a:t>I realised my tendency to jump in and cut off the patient and fixing is a health care trap that I recognise. I should have left more time for the patient to respond. (CITATION)</a:t>
            </a:r>
          </a:p>
          <a:p>
            <a:pPr>
              <a:buFont typeface="Arial" panose="020B0604020202020204" pitchFamily="34" charset="0"/>
              <a:buChar char="•"/>
            </a:pPr>
            <a:r>
              <a:rPr lang="en-GB" dirty="0">
                <a:solidFill>
                  <a:schemeClr val="tx2">
                    <a:lumMod val="75000"/>
                  </a:schemeClr>
                </a:solidFill>
              </a:rPr>
              <a:t>I realised that I only used open ended questions and perhaps if I had used a Socratic or probing question I could have learnt more about the struggles the patient was having. </a:t>
            </a:r>
          </a:p>
          <a:p>
            <a:pPr>
              <a:buFont typeface="Arial" panose="020B0604020202020204" pitchFamily="34" charset="0"/>
              <a:buChar char="•"/>
            </a:pPr>
            <a:r>
              <a:rPr lang="en-GB" dirty="0">
                <a:solidFill>
                  <a:schemeClr val="tx2">
                    <a:lumMod val="75000"/>
                  </a:schemeClr>
                </a:solidFill>
              </a:rPr>
              <a:t>Using Carl Rogers core conditions of empathy, unconditional positive regard helped……..</a:t>
            </a:r>
          </a:p>
        </p:txBody>
      </p:sp>
    </p:spTree>
    <p:extLst>
      <p:ext uri="{BB962C8B-B14F-4D97-AF65-F5344CB8AC3E}">
        <p14:creationId xmlns:p14="http://schemas.microsoft.com/office/powerpoint/2010/main" val="2180584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AB537-9FDF-3E50-7A5B-78AED57BE992}"/>
              </a:ext>
            </a:extLst>
          </p:cNvPr>
          <p:cNvSpPr>
            <a:spLocks noGrp="1"/>
          </p:cNvSpPr>
          <p:nvPr>
            <p:ph type="title"/>
          </p:nvPr>
        </p:nvSpPr>
        <p:spPr>
          <a:xfrm>
            <a:off x="989400" y="395289"/>
            <a:ext cx="10213200" cy="1112836"/>
          </a:xfrm>
        </p:spPr>
        <p:txBody>
          <a:bodyPr anchor="b">
            <a:normAutofit/>
          </a:bodyPr>
          <a:lstStyle/>
          <a:p>
            <a:r>
              <a:rPr lang="en-GB" b="1" dirty="0"/>
              <a:t>6. CONCLUSION WITH ACTION PLAN </a:t>
            </a:r>
            <a:r>
              <a:rPr lang="en-GB" sz="2400" dirty="0"/>
              <a:t>(200 words)</a:t>
            </a:r>
          </a:p>
        </p:txBody>
      </p:sp>
      <p:graphicFrame>
        <p:nvGraphicFramePr>
          <p:cNvPr id="7" name="Content Placeholder 2">
            <a:extLst>
              <a:ext uri="{FF2B5EF4-FFF2-40B4-BE49-F238E27FC236}">
                <a16:creationId xmlns:a16="http://schemas.microsoft.com/office/drawing/2014/main" id="{2D7503E2-5C70-F9C1-A2F7-321AF0BBB3E3}"/>
              </a:ext>
            </a:extLst>
          </p:cNvPr>
          <p:cNvGraphicFramePr>
            <a:graphicFrameLocks noGrp="1"/>
          </p:cNvGraphicFramePr>
          <p:nvPr>
            <p:ph idx="1"/>
            <p:extLst>
              <p:ext uri="{D42A27DB-BD31-4B8C-83A1-F6EECF244321}">
                <p14:modId xmlns:p14="http://schemas.microsoft.com/office/powerpoint/2010/main" val="4193777504"/>
              </p:ext>
            </p:extLst>
          </p:nvPr>
        </p:nvGraphicFramePr>
        <p:xfrm>
          <a:off x="989400" y="1685925"/>
          <a:ext cx="10213200" cy="47767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5607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80AD7-CBEF-0C45-5E9F-6182848D515C}"/>
              </a:ext>
            </a:extLst>
          </p:cNvPr>
          <p:cNvSpPr>
            <a:spLocks noGrp="1"/>
          </p:cNvSpPr>
          <p:nvPr>
            <p:ph type="title"/>
          </p:nvPr>
        </p:nvSpPr>
        <p:spPr>
          <a:xfrm>
            <a:off x="989400" y="395289"/>
            <a:ext cx="10213200" cy="1112836"/>
          </a:xfrm>
        </p:spPr>
        <p:txBody>
          <a:bodyPr anchor="b">
            <a:normAutofit/>
          </a:bodyPr>
          <a:lstStyle/>
          <a:p>
            <a:r>
              <a:rPr lang="en-GB" dirty="0"/>
              <a:t>ACTION PLAN</a:t>
            </a:r>
            <a:endParaRPr lang="en-GB"/>
          </a:p>
        </p:txBody>
      </p:sp>
      <p:graphicFrame>
        <p:nvGraphicFramePr>
          <p:cNvPr id="5" name="Content Placeholder 2">
            <a:extLst>
              <a:ext uri="{FF2B5EF4-FFF2-40B4-BE49-F238E27FC236}">
                <a16:creationId xmlns:a16="http://schemas.microsoft.com/office/drawing/2014/main" id="{5586E26B-3A9E-1144-402B-1390885B8D36}"/>
              </a:ext>
            </a:extLst>
          </p:cNvPr>
          <p:cNvGraphicFramePr>
            <a:graphicFrameLocks noGrp="1"/>
          </p:cNvGraphicFramePr>
          <p:nvPr>
            <p:ph idx="1"/>
            <p:extLst>
              <p:ext uri="{D42A27DB-BD31-4B8C-83A1-F6EECF244321}">
                <p14:modId xmlns:p14="http://schemas.microsoft.com/office/powerpoint/2010/main" val="777790433"/>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9426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3E0A0-71C4-CDCD-E1FE-A9DA260C7D0E}"/>
              </a:ext>
            </a:extLst>
          </p:cNvPr>
          <p:cNvSpPr>
            <a:spLocks noGrp="1"/>
          </p:cNvSpPr>
          <p:nvPr>
            <p:ph type="title"/>
          </p:nvPr>
        </p:nvSpPr>
        <p:spPr/>
        <p:txBody>
          <a:bodyPr/>
          <a:lstStyle/>
          <a:p>
            <a:pPr algn="ctr"/>
            <a:r>
              <a:rPr lang="en-GB" b="1" dirty="0"/>
              <a:t>7. Overall Conclusion of using Person Centred Skills in a Health Care Environment (200 words)</a:t>
            </a:r>
            <a:endParaRPr lang="en-GB" dirty="0"/>
          </a:p>
        </p:txBody>
      </p:sp>
      <p:sp>
        <p:nvSpPr>
          <p:cNvPr id="3" name="Content Placeholder 2">
            <a:extLst>
              <a:ext uri="{FF2B5EF4-FFF2-40B4-BE49-F238E27FC236}">
                <a16:creationId xmlns:a16="http://schemas.microsoft.com/office/drawing/2014/main" id="{F640F752-A79A-7838-C511-9280AB7ADD87}"/>
              </a:ext>
            </a:extLst>
          </p:cNvPr>
          <p:cNvSpPr>
            <a:spLocks noGrp="1"/>
          </p:cNvSpPr>
          <p:nvPr>
            <p:ph idx="1"/>
          </p:nvPr>
        </p:nvSpPr>
        <p:spPr>
          <a:solidFill>
            <a:schemeClr val="bg1"/>
          </a:solidFill>
        </p:spPr>
        <p:txBody>
          <a:bodyPr>
            <a:normAutofit fontScale="92500"/>
          </a:bodyPr>
          <a:lstStyle/>
          <a:p>
            <a:r>
              <a:rPr lang="en-GB" dirty="0">
                <a:solidFill>
                  <a:schemeClr val="tx1"/>
                </a:solidFill>
              </a:rPr>
              <a:t>Example 1: Reflecting on my role play  experience, I recognise that empathic active listening and the person-centred skill of reflection is fundamental to building a good  rapport and trust with patients  in health care  (insert citation to back this up).</a:t>
            </a:r>
            <a:r>
              <a:rPr lang="en-GB" b="1" u="sng" dirty="0"/>
              <a:t> </a:t>
            </a:r>
          </a:p>
          <a:p>
            <a:r>
              <a:rPr lang="en-GB" b="1" u="sng" dirty="0"/>
              <a:t>Example 2</a:t>
            </a:r>
            <a:r>
              <a:rPr lang="en-GB" dirty="0"/>
              <a:t>: </a:t>
            </a:r>
            <a:r>
              <a:rPr lang="en-GB" b="1" dirty="0"/>
              <a:t>Overall, this work has highlighted the importance of how   person-centred counselling skill support a  high quality of effective communication in health care by using ……… which creates a safe and supportive environment where patients can feel understood and validated which enhances their level of care. </a:t>
            </a:r>
            <a:r>
              <a:rPr lang="en-GB" b="1" i="1" dirty="0"/>
              <a:t>(add citations of authors who support this). </a:t>
            </a:r>
            <a:endParaRPr lang="en-GB" b="1" dirty="0"/>
          </a:p>
          <a:p>
            <a:endParaRPr lang="en-GB" b="1" u="sng" dirty="0"/>
          </a:p>
          <a:p>
            <a:endParaRPr lang="en-GB" dirty="0"/>
          </a:p>
        </p:txBody>
      </p:sp>
    </p:spTree>
    <p:extLst>
      <p:ext uri="{BB962C8B-B14F-4D97-AF65-F5344CB8AC3E}">
        <p14:creationId xmlns:p14="http://schemas.microsoft.com/office/powerpoint/2010/main" val="1487980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DC36E-745D-5D98-B13E-86E3A9054969}"/>
              </a:ext>
            </a:extLst>
          </p:cNvPr>
          <p:cNvSpPr>
            <a:spLocks noGrp="1"/>
          </p:cNvSpPr>
          <p:nvPr>
            <p:ph type="title"/>
          </p:nvPr>
        </p:nvSpPr>
        <p:spPr>
          <a:xfrm>
            <a:off x="1794897" y="624110"/>
            <a:ext cx="9712998" cy="1280890"/>
          </a:xfrm>
        </p:spPr>
        <p:txBody>
          <a:bodyPr>
            <a:normAutofit/>
          </a:bodyPr>
          <a:lstStyle/>
          <a:p>
            <a:pPr algn="ctr"/>
            <a:r>
              <a:rPr lang="en-GB" b="1" dirty="0"/>
              <a:t>8. REFERENCES</a:t>
            </a:r>
          </a:p>
        </p:txBody>
      </p:sp>
      <p:graphicFrame>
        <p:nvGraphicFramePr>
          <p:cNvPr id="5" name="Content Placeholder 2">
            <a:extLst>
              <a:ext uri="{FF2B5EF4-FFF2-40B4-BE49-F238E27FC236}">
                <a16:creationId xmlns:a16="http://schemas.microsoft.com/office/drawing/2014/main" id="{4CAB87C3-675A-B069-81D4-6EA3F9E3A5D9}"/>
              </a:ext>
            </a:extLst>
          </p:cNvPr>
          <p:cNvGraphicFramePr>
            <a:graphicFrameLocks noGrp="1"/>
          </p:cNvGraphicFramePr>
          <p:nvPr>
            <p:ph idx="1"/>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4105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07121-03EC-E916-2936-75251CD38ECE}"/>
              </a:ext>
            </a:extLst>
          </p:cNvPr>
          <p:cNvSpPr>
            <a:spLocks noGrp="1"/>
          </p:cNvSpPr>
          <p:nvPr>
            <p:ph type="title"/>
          </p:nvPr>
        </p:nvSpPr>
        <p:spPr/>
        <p:txBody>
          <a:bodyPr/>
          <a:lstStyle/>
          <a:p>
            <a:r>
              <a:rPr lang="en-GB" dirty="0"/>
              <a:t>An Example of writing a sentence of inserting your words and backing it up with a citation. </a:t>
            </a:r>
          </a:p>
        </p:txBody>
      </p:sp>
      <p:sp>
        <p:nvSpPr>
          <p:cNvPr id="3" name="Content Placeholder 2">
            <a:extLst>
              <a:ext uri="{FF2B5EF4-FFF2-40B4-BE49-F238E27FC236}">
                <a16:creationId xmlns:a16="http://schemas.microsoft.com/office/drawing/2014/main" id="{66B6910B-C737-E07A-8641-120AA03E7F4A}"/>
              </a:ext>
            </a:extLst>
          </p:cNvPr>
          <p:cNvSpPr>
            <a:spLocks noGrp="1"/>
          </p:cNvSpPr>
          <p:nvPr>
            <p:ph idx="1"/>
          </p:nvPr>
        </p:nvSpPr>
        <p:spPr>
          <a:solidFill>
            <a:schemeClr val="bg1"/>
          </a:solidFill>
        </p:spPr>
        <p:txBody>
          <a:bodyPr/>
          <a:lstStyle/>
          <a:p>
            <a:r>
              <a:rPr lang="en-GB" dirty="0"/>
              <a:t>I noticed that when I used the paraphrasing skill with a patient , “</a:t>
            </a:r>
            <a:r>
              <a:rPr lang="en-GB" b="1" i="1" dirty="0"/>
              <a:t>So what you are saying is that you are feeling frustrated and struggling to come to terms with your diagnosis of diabetes</a:t>
            </a:r>
            <a:r>
              <a:rPr lang="en-GB" dirty="0"/>
              <a:t>”, the patient responded with, “Yes I am struggling” which allowed  the patient to  feel heard and validated. McLeod (2025) supports  the importance of using paraphrasing to show empathy and  validate  the client so  that they are feel they are  being understood. </a:t>
            </a:r>
          </a:p>
        </p:txBody>
      </p:sp>
    </p:spTree>
    <p:extLst>
      <p:ext uri="{BB962C8B-B14F-4D97-AF65-F5344CB8AC3E}">
        <p14:creationId xmlns:p14="http://schemas.microsoft.com/office/powerpoint/2010/main" val="3821094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D6023-38B1-F4A7-3695-B2B6EBF5C620}"/>
              </a:ext>
            </a:extLst>
          </p:cNvPr>
          <p:cNvSpPr>
            <a:spLocks noGrp="1"/>
          </p:cNvSpPr>
          <p:nvPr>
            <p:ph type="title"/>
          </p:nvPr>
        </p:nvSpPr>
        <p:spPr/>
        <p:txBody>
          <a:bodyPr/>
          <a:lstStyle/>
          <a:p>
            <a:r>
              <a:rPr lang="en-GB" dirty="0"/>
              <a:t>An Example of writing a sentence of inserting your words and backing it up with a citation</a:t>
            </a:r>
          </a:p>
        </p:txBody>
      </p:sp>
      <p:sp>
        <p:nvSpPr>
          <p:cNvPr id="3" name="Content Placeholder 2">
            <a:extLst>
              <a:ext uri="{FF2B5EF4-FFF2-40B4-BE49-F238E27FC236}">
                <a16:creationId xmlns:a16="http://schemas.microsoft.com/office/drawing/2014/main" id="{86B6ECAE-D8AA-46AE-CC93-C8A1AC465349}"/>
              </a:ext>
            </a:extLst>
          </p:cNvPr>
          <p:cNvSpPr>
            <a:spLocks noGrp="1"/>
          </p:cNvSpPr>
          <p:nvPr>
            <p:ph idx="1"/>
          </p:nvPr>
        </p:nvSpPr>
        <p:spPr>
          <a:solidFill>
            <a:schemeClr val="bg1"/>
          </a:solidFill>
        </p:spPr>
        <p:txBody>
          <a:bodyPr/>
          <a:lstStyle/>
          <a:p>
            <a:r>
              <a:rPr lang="en-GB" dirty="0"/>
              <a:t>When I used the clarifying question, </a:t>
            </a:r>
            <a:r>
              <a:rPr lang="en-GB" b="1" dirty="0"/>
              <a:t>“ What does struggling mean for you and what areas in your life are your struggling with?”, </a:t>
            </a:r>
            <a:r>
              <a:rPr lang="en-GB" dirty="0"/>
              <a:t>this enabled the patient to give me exact issues regarding her food choices with her new diagnosis of diabetes. From here together we were able to put a diet plan together. Egan (2013) proposes that using a clarifying  questioning assists patients  in goal setting.  </a:t>
            </a:r>
          </a:p>
        </p:txBody>
      </p:sp>
    </p:spTree>
    <p:extLst>
      <p:ext uri="{BB962C8B-B14F-4D97-AF65-F5344CB8AC3E}">
        <p14:creationId xmlns:p14="http://schemas.microsoft.com/office/powerpoint/2010/main" val="3730341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989400" y="395289"/>
            <a:ext cx="10213200" cy="1112836"/>
          </a:xfrm>
        </p:spPr>
        <p:txBody>
          <a:bodyPr rtlCol="0"/>
          <a:lstStyle/>
          <a:p>
            <a:pPr rtl="0"/>
            <a:r>
              <a:rPr lang="en-GB" dirty="0"/>
              <a:t>Write out a list like this to have by the side of you whilst you are writing to help you insert everything into your assignment. </a:t>
            </a:r>
          </a:p>
        </p:txBody>
      </p:sp>
      <p:sp>
        <p:nvSpPr>
          <p:cNvPr id="3" name="Text Placeholder 2">
            <a:extLst>
              <a:ext uri="{FF2B5EF4-FFF2-40B4-BE49-F238E27FC236}">
                <a16:creationId xmlns:a16="http://schemas.microsoft.com/office/drawing/2014/main" id="{8DC8BCA7-27B2-4252-9991-74F7AAB1BA37}"/>
              </a:ext>
            </a:extLst>
          </p:cNvPr>
          <p:cNvSpPr>
            <a:spLocks noGrp="1"/>
          </p:cNvSpPr>
          <p:nvPr>
            <p:ph type="body" idx="1"/>
          </p:nvPr>
        </p:nvSpPr>
        <p:spPr>
          <a:xfrm>
            <a:off x="989399" y="1736732"/>
            <a:ext cx="2971400" cy="661912"/>
          </a:xfrm>
        </p:spPr>
        <p:txBody>
          <a:bodyPr rtlCol="0">
            <a:noAutofit/>
          </a:bodyPr>
          <a:lstStyle/>
          <a:p>
            <a:pPr rtl="0"/>
            <a:r>
              <a:rPr lang="en-GB" b="1" dirty="0"/>
              <a:t>Counselling skills</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sz="half" idx="2"/>
          </p:nvPr>
        </p:nvSpPr>
        <p:spPr>
          <a:xfrm>
            <a:off x="989400" y="2431256"/>
            <a:ext cx="2971400" cy="3632750"/>
          </a:xfrm>
          <a:solidFill>
            <a:schemeClr val="bg1"/>
          </a:solidFill>
        </p:spPr>
        <p:txBody>
          <a:bodyPr rtlCol="0">
            <a:normAutofit fontScale="92500"/>
          </a:bodyPr>
          <a:lstStyle/>
          <a:p>
            <a:pPr lvl="0" rtl="0"/>
            <a:r>
              <a:rPr lang="en-GB" dirty="0"/>
              <a:t>Active listening skills</a:t>
            </a:r>
          </a:p>
          <a:p>
            <a:pPr lvl="0" rtl="0"/>
            <a:r>
              <a:rPr lang="en-GB" dirty="0"/>
              <a:t>Reflection skill</a:t>
            </a:r>
          </a:p>
          <a:p>
            <a:pPr lvl="0" rtl="0"/>
            <a:r>
              <a:rPr lang="en-GB" dirty="0"/>
              <a:t>Paraphrasing skill</a:t>
            </a:r>
          </a:p>
          <a:p>
            <a:pPr lvl="0" rtl="0"/>
            <a:r>
              <a:rPr lang="en-GB" dirty="0"/>
              <a:t>Questioning styles</a:t>
            </a:r>
          </a:p>
          <a:p>
            <a:pPr lvl="0" rtl="0"/>
            <a:r>
              <a:rPr lang="en-GB" dirty="0"/>
              <a:t>Summarising</a:t>
            </a:r>
          </a:p>
          <a:p>
            <a:pPr lvl="0" rtl="0"/>
            <a:r>
              <a:rPr lang="en-GB" dirty="0"/>
              <a:t>Person centred core skills of empathy, unconditional positive regard </a:t>
            </a:r>
          </a:p>
          <a:p>
            <a:pPr rtl="0"/>
            <a:endParaRPr lang="en-GB" dirty="0"/>
          </a:p>
          <a:p>
            <a:pPr rtl="0"/>
            <a:endParaRPr lang="en-GB" dirty="0"/>
          </a:p>
        </p:txBody>
      </p:sp>
      <p:sp>
        <p:nvSpPr>
          <p:cNvPr id="7" name="Text Placeholder 6">
            <a:extLst>
              <a:ext uri="{FF2B5EF4-FFF2-40B4-BE49-F238E27FC236}">
                <a16:creationId xmlns:a16="http://schemas.microsoft.com/office/drawing/2014/main" id="{DCB30BBA-9B6A-456E-B97C-838A470246BE}"/>
              </a:ext>
            </a:extLst>
          </p:cNvPr>
          <p:cNvSpPr>
            <a:spLocks noGrp="1"/>
          </p:cNvSpPr>
          <p:nvPr>
            <p:ph type="body" sz="quarter" idx="3"/>
          </p:nvPr>
        </p:nvSpPr>
        <p:spPr>
          <a:xfrm>
            <a:off x="4610300" y="1756025"/>
            <a:ext cx="2971400" cy="662400"/>
          </a:xfrm>
        </p:spPr>
        <p:txBody>
          <a:bodyPr rtlCol="0">
            <a:normAutofit/>
          </a:bodyPr>
          <a:lstStyle/>
          <a:p>
            <a:pPr rtl="0"/>
            <a:r>
              <a:rPr lang="en-GB" b="1" dirty="0"/>
              <a:t>What Did I say</a:t>
            </a:r>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sz="quarter" idx="4"/>
          </p:nvPr>
        </p:nvSpPr>
        <p:spPr>
          <a:xfrm>
            <a:off x="4610300" y="2450550"/>
            <a:ext cx="2971400" cy="3632750"/>
          </a:xfrm>
          <a:solidFill>
            <a:schemeClr val="bg1"/>
          </a:solidFill>
        </p:spPr>
        <p:txBody>
          <a:bodyPr rtlCol="0">
            <a:normAutofit/>
          </a:bodyPr>
          <a:lstStyle/>
          <a:p>
            <a:pPr rtl="0"/>
            <a:r>
              <a:rPr lang="en-GB" dirty="0"/>
              <a:t>Write down an example that you said for each skill and what the patient responded with to your use of  skill.  </a:t>
            </a:r>
          </a:p>
          <a:p>
            <a:pPr rtl="0"/>
            <a:endParaRPr lang="en-GB" dirty="0"/>
          </a:p>
        </p:txBody>
      </p:sp>
      <p:sp>
        <p:nvSpPr>
          <p:cNvPr id="9" name="Text Placeholder 8">
            <a:extLst>
              <a:ext uri="{FF2B5EF4-FFF2-40B4-BE49-F238E27FC236}">
                <a16:creationId xmlns:a16="http://schemas.microsoft.com/office/drawing/2014/main" id="{0E8484A3-7910-4118-9E59-781C39A7F378}"/>
              </a:ext>
            </a:extLst>
          </p:cNvPr>
          <p:cNvSpPr>
            <a:spLocks noGrp="1"/>
          </p:cNvSpPr>
          <p:nvPr>
            <p:ph type="body" sz="quarter" idx="13"/>
          </p:nvPr>
        </p:nvSpPr>
        <p:spPr>
          <a:xfrm>
            <a:off x="8231200" y="1756025"/>
            <a:ext cx="2971400" cy="662400"/>
          </a:xfrm>
        </p:spPr>
        <p:txBody>
          <a:bodyPr rtlCol="0"/>
          <a:lstStyle/>
          <a:p>
            <a:pPr rtl="0"/>
            <a:r>
              <a:rPr lang="en-GB" b="1" dirty="0"/>
              <a:t>Citation Authors </a:t>
            </a:r>
          </a:p>
        </p:txBody>
      </p:sp>
      <p:sp>
        <p:nvSpPr>
          <p:cNvPr id="10" name="Content Placeholder 9">
            <a:extLst>
              <a:ext uri="{FF2B5EF4-FFF2-40B4-BE49-F238E27FC236}">
                <a16:creationId xmlns:a16="http://schemas.microsoft.com/office/drawing/2014/main" id="{C566FE0B-23CE-42CB-ADFD-5D0D46A237F4}"/>
              </a:ext>
            </a:extLst>
          </p:cNvPr>
          <p:cNvSpPr>
            <a:spLocks noGrp="1"/>
          </p:cNvSpPr>
          <p:nvPr>
            <p:ph sz="quarter" idx="14"/>
          </p:nvPr>
        </p:nvSpPr>
        <p:spPr>
          <a:xfrm>
            <a:off x="8231200" y="2450550"/>
            <a:ext cx="2971400" cy="3632750"/>
          </a:xfrm>
          <a:solidFill>
            <a:schemeClr val="bg1"/>
          </a:solidFill>
        </p:spPr>
        <p:txBody>
          <a:bodyPr rtlCol="0">
            <a:normAutofit/>
          </a:bodyPr>
          <a:lstStyle/>
          <a:p>
            <a:pPr rtl="0"/>
            <a:r>
              <a:rPr lang="en-GB" dirty="0"/>
              <a:t>Add a citation of an author for each of these skills with a sentence that they say. </a:t>
            </a:r>
          </a:p>
          <a:p>
            <a:pPr rtl="0"/>
            <a:r>
              <a:rPr lang="en-GB" dirty="0"/>
              <a:t>This shows further reading and how citations back up what you have experienced.</a:t>
            </a:r>
          </a:p>
        </p:txBody>
      </p:sp>
      <p:sp>
        <p:nvSpPr>
          <p:cNvPr id="38" name="Date Placeholder 47">
            <a:extLst>
              <a:ext uri="{FF2B5EF4-FFF2-40B4-BE49-F238E27FC236}">
                <a16:creationId xmlns:a16="http://schemas.microsoft.com/office/drawing/2014/main" id="{61661636-052E-4019-A784-3A65FB52016C}"/>
              </a:ext>
            </a:extLst>
          </p:cNvPr>
          <p:cNvSpPr>
            <a:spLocks noGrp="1"/>
          </p:cNvSpPr>
          <p:nvPr>
            <p:ph type="dt" sz="half" idx="10"/>
          </p:nvPr>
        </p:nvSpPr>
        <p:spPr>
          <a:xfrm>
            <a:off x="450000" y="6357168"/>
            <a:ext cx="1760150" cy="461665"/>
          </a:xfrm>
        </p:spPr>
        <p:txBody>
          <a:bodyPr rtlCol="0"/>
          <a:lstStyle/>
          <a:p>
            <a:pPr rtl="0"/>
            <a:r>
              <a:rPr lang="en-GB"/>
              <a:t>20XX</a:t>
            </a:r>
          </a:p>
        </p:txBody>
      </p:sp>
      <p:sp>
        <p:nvSpPr>
          <p:cNvPr id="40" name="Slide Number Placeholder 49">
            <a:extLst>
              <a:ext uri="{FF2B5EF4-FFF2-40B4-BE49-F238E27FC236}">
                <a16:creationId xmlns:a16="http://schemas.microsoft.com/office/drawing/2014/main" id="{10BF64B1-224D-4CB5-B4AF-D944A4C4745A}"/>
              </a:ext>
            </a:extLst>
          </p:cNvPr>
          <p:cNvSpPr>
            <a:spLocks noGrp="1"/>
          </p:cNvSpPr>
          <p:nvPr>
            <p:ph type="sldNum" sz="quarter" idx="12"/>
          </p:nvPr>
        </p:nvSpPr>
        <p:spPr>
          <a:xfrm>
            <a:off x="9982800" y="6357600"/>
            <a:ext cx="1760150" cy="460800"/>
          </a:xfrm>
        </p:spPr>
        <p:txBody>
          <a:bodyPr rtlCol="0"/>
          <a:lstStyle/>
          <a:p>
            <a:pPr rtl="0"/>
            <a:fld id="{D39607A7-8386-47DB-8578-DDEDD194E5D4}" type="slidenum">
              <a:rPr lang="en-GB" smtClean="0"/>
              <a:pPr rtl="0"/>
              <a:t>16</a:t>
            </a:fld>
            <a:endParaRPr lang="en-GB"/>
          </a:p>
        </p:txBody>
      </p:sp>
    </p:spTree>
    <p:extLst>
      <p:ext uri="{BB962C8B-B14F-4D97-AF65-F5344CB8AC3E}">
        <p14:creationId xmlns:p14="http://schemas.microsoft.com/office/powerpoint/2010/main" val="2721508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306C2-1936-07ED-9507-42FB4B900F63}"/>
              </a:ext>
            </a:extLst>
          </p:cNvPr>
          <p:cNvSpPr>
            <a:spLocks noGrp="1"/>
          </p:cNvSpPr>
          <p:nvPr>
            <p:ph type="title"/>
          </p:nvPr>
        </p:nvSpPr>
        <p:spPr/>
        <p:txBody>
          <a:bodyPr/>
          <a:lstStyle/>
          <a:p>
            <a:r>
              <a:rPr lang="en-GB" dirty="0"/>
              <a:t>EMPATHY AND UNCONDITONAL POSTIVE REGARD </a:t>
            </a:r>
            <a:br>
              <a:rPr lang="en-GB" dirty="0"/>
            </a:br>
            <a:r>
              <a:rPr lang="en-GB" dirty="0"/>
              <a:t>CORE CONDITIONS OF PERSON-CENTRED. </a:t>
            </a:r>
          </a:p>
        </p:txBody>
      </p:sp>
      <p:sp>
        <p:nvSpPr>
          <p:cNvPr id="3" name="Content Placeholder 2">
            <a:extLst>
              <a:ext uri="{FF2B5EF4-FFF2-40B4-BE49-F238E27FC236}">
                <a16:creationId xmlns:a16="http://schemas.microsoft.com/office/drawing/2014/main" id="{50DEB221-9E90-41D6-E319-814D88A7760D}"/>
              </a:ext>
            </a:extLst>
          </p:cNvPr>
          <p:cNvSpPr>
            <a:spLocks noGrp="1"/>
          </p:cNvSpPr>
          <p:nvPr>
            <p:ph idx="1"/>
          </p:nvPr>
        </p:nvSpPr>
        <p:spPr>
          <a:solidFill>
            <a:schemeClr val="bg1"/>
          </a:solidFill>
        </p:spPr>
        <p:txBody>
          <a:bodyPr>
            <a:normAutofit fontScale="92500" lnSpcReduction="10000"/>
          </a:bodyPr>
          <a:lstStyle/>
          <a:p>
            <a:pPr marL="457200" indent="-457200">
              <a:buFont typeface="+mj-lt"/>
              <a:buAutoNum type="arabicPeriod"/>
            </a:pPr>
            <a:r>
              <a:rPr lang="en-GB" dirty="0"/>
              <a:t>The reason we use the reflection skill  is to reflect patients' feelings to show empathy</a:t>
            </a:r>
          </a:p>
          <a:p>
            <a:pPr marL="457200" indent="-457200">
              <a:buFont typeface="+mj-lt"/>
              <a:buAutoNum type="arabicPeriod"/>
            </a:pPr>
            <a:r>
              <a:rPr lang="en-GB" dirty="0"/>
              <a:t>The reason we use paraphrasing skill is to reflect back patients' content and feelings to demonstrate empathy, and unconditional positive regard and check our understanding.</a:t>
            </a:r>
          </a:p>
          <a:p>
            <a:pPr marL="457200" indent="-457200">
              <a:buFont typeface="+mj-lt"/>
              <a:buAutoNum type="arabicPeriod"/>
            </a:pPr>
            <a:r>
              <a:rPr lang="en-GB" dirty="0"/>
              <a:t>The reason we use a variety of questioning skills is to gather accurate information, to gain further insight into  symptoms and behaviour of patients, to explore emotions and facts about the patient and to check our understanding of their symptoms and what is going on for them. </a:t>
            </a:r>
          </a:p>
        </p:txBody>
      </p:sp>
    </p:spTree>
    <p:extLst>
      <p:ext uri="{BB962C8B-B14F-4D97-AF65-F5344CB8AC3E}">
        <p14:creationId xmlns:p14="http://schemas.microsoft.com/office/powerpoint/2010/main" val="1092258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1DE3046E-CDF8-4F37-ACB1-A83723DC2B39}"/>
              </a:ext>
            </a:extLst>
          </p:cNvPr>
          <p:cNvSpPr>
            <a:spLocks noGrp="1"/>
          </p:cNvSpPr>
          <p:nvPr>
            <p:ph type="title"/>
          </p:nvPr>
        </p:nvSpPr>
        <p:spPr>
          <a:xfrm>
            <a:off x="989400" y="395289"/>
            <a:ext cx="10213200" cy="1112836"/>
          </a:xfrm>
        </p:spPr>
        <p:txBody>
          <a:bodyPr anchor="b">
            <a:normAutofit fontScale="90000"/>
          </a:bodyPr>
          <a:lstStyle/>
          <a:p>
            <a:pPr>
              <a:lnSpc>
                <a:spcPct val="90000"/>
              </a:lnSpc>
            </a:pPr>
            <a:r>
              <a:rPr lang="en-GB" sz="3600" b="1" dirty="0"/>
              <a:t>Submit on Friday 24</a:t>
            </a:r>
            <a:r>
              <a:rPr lang="en-GB" sz="3600" b="1" baseline="30000" dirty="0"/>
              <a:t>th</a:t>
            </a:r>
            <a:r>
              <a:rPr lang="en-GB" sz="3600" b="1" dirty="0"/>
              <a:t> April at 23:55pm </a:t>
            </a:r>
          </a:p>
          <a:p>
            <a:pPr>
              <a:lnSpc>
                <a:spcPct val="90000"/>
              </a:lnSpc>
            </a:pPr>
            <a:endParaRPr lang="en-GB" sz="2200" dirty="0"/>
          </a:p>
          <a:p>
            <a:pPr>
              <a:lnSpc>
                <a:spcPct val="90000"/>
              </a:lnSpc>
            </a:pPr>
            <a:r>
              <a:rPr lang="en-GB" sz="2200" b="1" dirty="0"/>
              <a:t>Leave yourself plenty of time to submit </a:t>
            </a:r>
          </a:p>
        </p:txBody>
      </p:sp>
      <p:pic>
        <p:nvPicPr>
          <p:cNvPr id="12" name="Picture 11" descr="Red marker and calendar">
            <a:extLst>
              <a:ext uri="{FF2B5EF4-FFF2-40B4-BE49-F238E27FC236}">
                <a16:creationId xmlns:a16="http://schemas.microsoft.com/office/drawing/2014/main" id="{773C476E-6B31-02B3-EAB8-D4351FD7617D}"/>
              </a:ext>
            </a:extLst>
          </p:cNvPr>
          <p:cNvPicPr>
            <a:picLocks noChangeAspect="1"/>
          </p:cNvPicPr>
          <p:nvPr/>
        </p:nvPicPr>
        <p:blipFill>
          <a:blip r:embed="rId2"/>
          <a:srcRect t="20368" b="20368"/>
          <a:stretch>
            <a:fillRect/>
          </a:stretch>
        </p:blipFill>
        <p:spPr>
          <a:xfrm>
            <a:off x="989400" y="1685925"/>
            <a:ext cx="10213200" cy="4040191"/>
          </a:xfrm>
          <a:prstGeom prst="rect">
            <a:avLst/>
          </a:prstGeom>
          <a:noFill/>
        </p:spPr>
      </p:pic>
    </p:spTree>
    <p:extLst>
      <p:ext uri="{BB962C8B-B14F-4D97-AF65-F5344CB8AC3E}">
        <p14:creationId xmlns:p14="http://schemas.microsoft.com/office/powerpoint/2010/main" val="38199490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EEF0B-527F-4CBC-1283-C5F420492339}"/>
              </a:ext>
            </a:extLst>
          </p:cNvPr>
          <p:cNvSpPr>
            <a:spLocks noGrp="1"/>
          </p:cNvSpPr>
          <p:nvPr>
            <p:ph type="title"/>
          </p:nvPr>
        </p:nvSpPr>
        <p:spPr>
          <a:xfrm>
            <a:off x="4762500" y="624110"/>
            <a:ext cx="6742112" cy="1280890"/>
          </a:xfrm>
        </p:spPr>
        <p:txBody>
          <a:bodyPr>
            <a:normAutofit/>
          </a:bodyPr>
          <a:lstStyle/>
          <a:p>
            <a:r>
              <a:rPr lang="en-GB" dirty="0"/>
              <a:t>Set out layout of self reflection essay </a:t>
            </a:r>
          </a:p>
        </p:txBody>
      </p:sp>
      <p:pic>
        <p:nvPicPr>
          <p:cNvPr id="6" name="Content Placeholder 5" descr="A person writing in a notebook">
            <a:extLst>
              <a:ext uri="{FF2B5EF4-FFF2-40B4-BE49-F238E27FC236}">
                <a16:creationId xmlns:a16="http://schemas.microsoft.com/office/drawing/2014/main" id="{8E17BCD5-0C6A-C45E-BBAA-3E44D07524AA}"/>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867025" y="2286000"/>
            <a:ext cx="6034087" cy="4022725"/>
          </a:xfrm>
        </p:spPr>
      </p:pic>
      <p:pic>
        <p:nvPicPr>
          <p:cNvPr id="5" name="Picture 4" descr="Analogue clock">
            <a:extLst>
              <a:ext uri="{FF2B5EF4-FFF2-40B4-BE49-F238E27FC236}">
                <a16:creationId xmlns:a16="http://schemas.microsoft.com/office/drawing/2014/main" id="{68160D37-1A9E-8565-D044-38871739746B}"/>
              </a:ext>
            </a:extLst>
          </p:cNvPr>
          <p:cNvPicPr>
            <a:picLocks noChangeAspect="1"/>
          </p:cNvPicPr>
          <p:nvPr/>
        </p:nvPicPr>
        <p:blipFill>
          <a:blip r:embed="rId4"/>
          <a:srcRect l="45990" r="23930" b="-2"/>
          <a:stretch>
            <a:fillRect/>
          </a:stretch>
        </p:blipFill>
        <p:spPr>
          <a:xfrm>
            <a:off x="20" y="1730"/>
            <a:ext cx="3090472" cy="6858000"/>
          </a:xfrm>
          <a:prstGeom prst="rect">
            <a:avLst/>
          </a:prstGeom>
        </p:spPr>
      </p:pic>
    </p:spTree>
    <p:extLst>
      <p:ext uri="{BB962C8B-B14F-4D97-AF65-F5344CB8AC3E}">
        <p14:creationId xmlns:p14="http://schemas.microsoft.com/office/powerpoint/2010/main" val="19573254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883E8-6868-07EA-52F2-2EEDEE1CAFB7}"/>
              </a:ext>
            </a:extLst>
          </p:cNvPr>
          <p:cNvSpPr>
            <a:spLocks noGrp="1"/>
          </p:cNvSpPr>
          <p:nvPr>
            <p:ph type="title"/>
          </p:nvPr>
        </p:nvSpPr>
        <p:spPr>
          <a:xfrm>
            <a:off x="989400" y="395289"/>
            <a:ext cx="10213200" cy="1112836"/>
          </a:xfrm>
        </p:spPr>
        <p:txBody>
          <a:bodyPr anchor="b">
            <a:normAutofit/>
          </a:bodyPr>
          <a:lstStyle/>
          <a:p>
            <a:r>
              <a:rPr lang="en-GB" b="1"/>
              <a:t>Draft week Wednesday 22</a:t>
            </a:r>
            <a:r>
              <a:rPr lang="en-GB" b="1" baseline="30000"/>
              <a:t>nd</a:t>
            </a:r>
            <a:r>
              <a:rPr lang="en-GB" b="1"/>
              <a:t> April </a:t>
            </a:r>
          </a:p>
        </p:txBody>
      </p:sp>
      <p:graphicFrame>
        <p:nvGraphicFramePr>
          <p:cNvPr id="5" name="Content Placeholder 2">
            <a:extLst>
              <a:ext uri="{FF2B5EF4-FFF2-40B4-BE49-F238E27FC236}">
                <a16:creationId xmlns:a16="http://schemas.microsoft.com/office/drawing/2014/main" id="{26DDCCF6-17C5-096D-384D-0444FFE5F7BD}"/>
              </a:ext>
            </a:extLst>
          </p:cNvPr>
          <p:cNvGraphicFramePr>
            <a:graphicFrameLocks noGrp="1"/>
          </p:cNvGraphicFramePr>
          <p:nvPr>
            <p:ph idx="1"/>
            <p:extLst>
              <p:ext uri="{D42A27DB-BD31-4B8C-83A1-F6EECF244321}">
                <p14:modId xmlns:p14="http://schemas.microsoft.com/office/powerpoint/2010/main" val="3273355774"/>
              </p:ext>
            </p:extLst>
          </p:nvPr>
        </p:nvGraphicFramePr>
        <p:xfrm>
          <a:off x="989400" y="1685925"/>
          <a:ext cx="10213200" cy="40401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8769053"/>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878_TF11158769_Win32" id="{F3F8FE87-2361-4B19-BDA6-013BEA194ACE}" vid="{B1F7F5A5-1557-4D8C-AB94-3B1042AF8D9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579673F-CE33-48F3-A011-3563BBD946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CF82A0-F4E3-45B7-AF6D-1D89198889C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D1309999-888E-44BA-A188-888AF21B1F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Frosted design</Template>
  <TotalTime>115</TotalTime>
  <Words>1445</Words>
  <Application>Microsoft Office PowerPoint</Application>
  <PresentationFormat>Widescreen</PresentationFormat>
  <Paragraphs>93</Paragraphs>
  <Slides>20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Avenir Next LT Pro</vt:lpstr>
      <vt:lpstr>Calibri</vt:lpstr>
      <vt:lpstr>Goudy Old Style</vt:lpstr>
      <vt:lpstr>Wingdings</vt:lpstr>
      <vt:lpstr>FrostyVTI</vt:lpstr>
      <vt:lpstr>Teaching week 9 </vt:lpstr>
      <vt:lpstr>LEARNING OBJECTIVES</vt:lpstr>
      <vt:lpstr>Assignment 2  1.INTRODUCTION (150 words)</vt:lpstr>
      <vt:lpstr>Examples of reasons to use self reflection</vt:lpstr>
      <vt:lpstr>2. DESCRIPTION– (150 words)</vt:lpstr>
      <vt:lpstr>3. FEELINGS  (200 words)</vt:lpstr>
      <vt:lpstr>4. EVALUATION (350  words)  </vt:lpstr>
      <vt:lpstr>5. ANALYSIS - How the role play unfolded, the process of using the counselling skills. 350 words)</vt:lpstr>
      <vt:lpstr>Analysis  examples continued.</vt:lpstr>
      <vt:lpstr>6. CONCLUSION WITH ACTION PLAN (200 words)</vt:lpstr>
      <vt:lpstr>ACTION PLAN</vt:lpstr>
      <vt:lpstr>7. Overall Conclusion of using Person Centred Skills in a Health Care Environment (200 words)</vt:lpstr>
      <vt:lpstr>8. REFERENCES</vt:lpstr>
      <vt:lpstr>An Example of writing a sentence of inserting your words and backing it up with a citation. </vt:lpstr>
      <vt:lpstr>An Example of writing a sentence of inserting your words and backing it up with a citation</vt:lpstr>
      <vt:lpstr>Write out a list like this to have by the side of you whilst you are writing to help you insert everything into your assignment. </vt:lpstr>
      <vt:lpstr>EMPATHY AND UNCONDITONAL POSTIVE REGARD  CORE CONDITIONS OF PERSON-CENTRED. </vt:lpstr>
      <vt:lpstr>Submit on Friday 24th April at 23:55pm   Leave yourself plenty of time to submit </vt:lpstr>
      <vt:lpstr>Set out layout of self reflection essay </vt:lpstr>
      <vt:lpstr>Draft week Wednesday 22nd April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sharon Langford</dc:creator>
  <cp:lastModifiedBy>sharon Langford</cp:lastModifiedBy>
  <cp:revision>2</cp:revision>
  <dcterms:created xsi:type="dcterms:W3CDTF">2026-03-22T11:57:55Z</dcterms:created>
  <dcterms:modified xsi:type="dcterms:W3CDTF">2026-03-22T13:56:39Z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