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embeddedFontLst>
    <p:embeddedFont>
      <p:font typeface="Calibri" panose="020F0502020204030204" pitchFamily="34" charset="0"/>
      <p:regular r:id="rId20"/>
      <p:bold r:id="rId21"/>
      <p:italic r:id="rId22"/>
      <p:boldItalic r:id="rId23"/>
    </p:embeddedFont>
    <p:embeddedFont>
      <p:font typeface="Old Standard TT" pitchFamily="2" charset="77"/>
      <p:regular r:id="rId24"/>
      <p:bold r:id="rId25"/>
      <p:italic r:id="rId26"/>
    </p:embeddedFont>
    <p:embeddedFont>
      <p:font typeface="Rockwell" panose="02060603020205020403" pitchFamily="18" charset="77"/>
      <p:regular r:id="rId27"/>
      <p:bold r:id="rId28"/>
      <p:italic r:id="rId29"/>
      <p:boldItalic r:id="rId30"/>
    </p:embeddedFont>
    <p:embeddedFont>
      <p:font typeface="Rockwell Condensed" panose="02060603050405020104" pitchFamily="18" charset="77"/>
      <p:regular r:id="rId31"/>
      <p:bold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3" roundtripDataSignature="AMtx7mgRD2WiQr9yiftWj2RIhA2cYFGq9g=="/>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40"/>
  </p:normalViewPr>
  <p:slideViewPr>
    <p:cSldViewPr snapToGrid="0">
      <p:cViewPr varScale="1">
        <p:scale>
          <a:sx n="102" d="100"/>
          <a:sy n="102" d="100"/>
        </p:scale>
        <p:origin x="95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21" Type="http://schemas.openxmlformats.org/officeDocument/2006/relationships/font" Target="fonts/font2.fntdata"/><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customschemas.google.com/relationships/presentationmetadata" Target="meta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font" Target="fonts/font13.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6" name="Google Shape;10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7" name="Google Shape;117;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3" name="Google Shape;12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9" name="Google Shape;129;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9" name="Google Shape;139;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5" name="Google Shape;14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1" name="Google Shape;15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7" name="Google Shape;15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3" name="Google Shape;163;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4" name="Google Shape;164;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6" name="Google Shape;176;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8" name="Google Shape;188;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4" name="Google Shape;194;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0" name="Google Shape;200;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6" name="Google Shape;206;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4" name="Google Shape;214;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7" name="Google Shape;227;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sp>
        <p:nvSpPr>
          <p:cNvPr id="19" name="Google Shape;19;p20"/>
          <p:cNvSpPr/>
          <p:nvPr/>
        </p:nvSpPr>
        <p:spPr>
          <a:xfrm>
            <a:off x="920834" y="1346946"/>
            <a:ext cx="10222992" cy="80683"/>
          </a:xfrm>
          <a:prstGeom prst="rect">
            <a:avLst/>
          </a:prstGeom>
          <a:blipFill rotWithShape="1">
            <a:blip r:embed="rId2">
              <a:alphaModFix amt="85000"/>
            </a:blip>
            <a:tile tx="0" ty="-762000" sx="92000" sy="89000" flip="xy" algn="ctr"/>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Rockwell"/>
              <a:ea typeface="Rockwell"/>
              <a:cs typeface="Rockwell"/>
              <a:sym typeface="Rockwell"/>
            </a:endParaRPr>
          </a:p>
        </p:txBody>
      </p:sp>
      <p:sp>
        <p:nvSpPr>
          <p:cNvPr id="20" name="Google Shape;20;p20"/>
          <p:cNvSpPr/>
          <p:nvPr/>
        </p:nvSpPr>
        <p:spPr>
          <a:xfrm>
            <a:off x="920834" y="4299696"/>
            <a:ext cx="10222992" cy="80683"/>
          </a:xfrm>
          <a:prstGeom prst="rect">
            <a:avLst/>
          </a:prstGeom>
          <a:blipFill rotWithShape="1">
            <a:blip r:embed="rId2">
              <a:alphaModFix amt="85000"/>
            </a:blip>
            <a:tile tx="0" ty="-717550" sx="92000" sy="89000" flip="xy" algn="ctr"/>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Rockwell"/>
              <a:ea typeface="Rockwell"/>
              <a:cs typeface="Rockwell"/>
              <a:sym typeface="Rockwell"/>
            </a:endParaRPr>
          </a:p>
        </p:txBody>
      </p:sp>
      <p:sp>
        <p:nvSpPr>
          <p:cNvPr id="21" name="Google Shape;21;p20"/>
          <p:cNvSpPr/>
          <p:nvPr/>
        </p:nvSpPr>
        <p:spPr>
          <a:xfrm>
            <a:off x="920834" y="1484779"/>
            <a:ext cx="10222992" cy="2743200"/>
          </a:xfrm>
          <a:prstGeom prst="rect">
            <a:avLst/>
          </a:prstGeom>
          <a:blipFill rotWithShape="1">
            <a:blip r:embed="rId2">
              <a:alphaModFix amt="85000"/>
            </a:blip>
            <a:tile tx="0" ty="-704850" sx="92000" sy="89000" flip="xy" algn="ctr"/>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Rockwell"/>
              <a:ea typeface="Rockwell"/>
              <a:cs typeface="Rockwell"/>
              <a:sym typeface="Rockwell"/>
            </a:endParaRPr>
          </a:p>
        </p:txBody>
      </p:sp>
      <p:grpSp>
        <p:nvGrpSpPr>
          <p:cNvPr id="22" name="Google Shape;22;p20"/>
          <p:cNvGrpSpPr/>
          <p:nvPr/>
        </p:nvGrpSpPr>
        <p:grpSpPr>
          <a:xfrm>
            <a:off x="9649215" y="4068923"/>
            <a:ext cx="1080904" cy="1080902"/>
            <a:chOff x="9685338" y="4460675"/>
            <a:chExt cx="1080904" cy="1080902"/>
          </a:xfrm>
        </p:grpSpPr>
        <p:sp>
          <p:nvSpPr>
            <p:cNvPr id="23" name="Google Shape;23;p20"/>
            <p:cNvSpPr/>
            <p:nvPr/>
          </p:nvSpPr>
          <p:spPr>
            <a:xfrm>
              <a:off x="9685338" y="4460675"/>
              <a:ext cx="1080904" cy="1080902"/>
            </a:xfrm>
            <a:prstGeom prst="ellipse">
              <a:avLst/>
            </a:prstGeom>
            <a:blipFill rotWithShape="1">
              <a:blip r:embed="rId3">
                <a:alphaModFix/>
              </a:blip>
              <a:tile tx="0" ty="0" sx="85000" sy="85000" flip="none" algn="tl"/>
            </a:blip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000"/>
                <a:buFont typeface="Rockwell"/>
                <a:buNone/>
              </a:pPr>
              <a:endParaRPr sz="2000" b="1" i="0" u="none" strike="noStrike" cap="none">
                <a:solidFill>
                  <a:srgbClr val="FFFFFF"/>
                </a:solidFill>
                <a:latin typeface="Rockwell"/>
                <a:ea typeface="Rockwell"/>
                <a:cs typeface="Rockwell"/>
                <a:sym typeface="Rockwell"/>
              </a:endParaRPr>
            </a:p>
          </p:txBody>
        </p:sp>
        <p:sp>
          <p:nvSpPr>
            <p:cNvPr id="24" name="Google Shape;24;p20"/>
            <p:cNvSpPr/>
            <p:nvPr/>
          </p:nvSpPr>
          <p:spPr>
            <a:xfrm>
              <a:off x="9793429" y="4568765"/>
              <a:ext cx="864723" cy="864722"/>
            </a:xfrm>
            <a:prstGeom prst="ellipse">
              <a:avLst/>
            </a:prstGeom>
            <a:noFill/>
            <a:ln w="25400" cap="flat" cmpd="sng">
              <a:solidFill>
                <a:srgbClr val="FFFFF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Rockwell"/>
                <a:buNone/>
              </a:pPr>
              <a:endParaRPr sz="1800" b="0" i="0" u="none" strike="noStrike" cap="none">
                <a:solidFill>
                  <a:srgbClr val="FFFFFF"/>
                </a:solidFill>
                <a:latin typeface="Calibri"/>
                <a:ea typeface="Calibri"/>
                <a:cs typeface="Calibri"/>
                <a:sym typeface="Calibri"/>
              </a:endParaRPr>
            </a:p>
          </p:txBody>
        </p:sp>
      </p:grpSp>
      <p:sp>
        <p:nvSpPr>
          <p:cNvPr id="25" name="Google Shape;25;p20"/>
          <p:cNvSpPr txBox="1">
            <a:spLocks noGrp="1"/>
          </p:cNvSpPr>
          <p:nvPr>
            <p:ph type="ctrTitle"/>
          </p:nvPr>
        </p:nvSpPr>
        <p:spPr>
          <a:xfrm>
            <a:off x="1051560" y="1432223"/>
            <a:ext cx="9966960" cy="3035808"/>
          </a:xfrm>
          <a:prstGeom prst="rect">
            <a:avLst/>
          </a:prstGeom>
          <a:noFill/>
          <a:ln>
            <a:noFill/>
          </a:ln>
        </p:spPr>
        <p:txBody>
          <a:bodyPr spcFirstLastPara="1" wrap="square" lIns="91425" tIns="45700" rIns="91425" bIns="45700" anchor="ctr" anchorCtr="0">
            <a:noAutofit/>
          </a:bodyPr>
          <a:lstStyle>
            <a:lvl1pPr lvl="0" algn="l">
              <a:lnSpc>
                <a:spcPct val="80000"/>
              </a:lnSpc>
              <a:spcBef>
                <a:spcPts val="0"/>
              </a:spcBef>
              <a:spcAft>
                <a:spcPts val="0"/>
              </a:spcAft>
              <a:buSzPts val="9600"/>
              <a:buFont typeface="Rockwell"/>
              <a:buNone/>
              <a:defRPr sz="96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 name="Google Shape;26;p20"/>
          <p:cNvSpPr txBox="1">
            <a:spLocks noGrp="1"/>
          </p:cNvSpPr>
          <p:nvPr>
            <p:ph type="subTitle" idx="1"/>
          </p:nvPr>
        </p:nvSpPr>
        <p:spPr>
          <a:xfrm>
            <a:off x="1069848" y="4389120"/>
            <a:ext cx="7891272" cy="1069848"/>
          </a:xfrm>
          <a:prstGeom prst="rect">
            <a:avLst/>
          </a:prstGeom>
          <a:noFill/>
          <a:ln>
            <a:noFill/>
          </a:ln>
        </p:spPr>
        <p:txBody>
          <a:bodyPr spcFirstLastPara="1" wrap="square" lIns="91425" tIns="45700" rIns="91425" bIns="45700" anchor="t" anchorCtr="0">
            <a:normAutofit/>
          </a:bodyPr>
          <a:lstStyle>
            <a:lvl1pPr lvl="0" algn="l">
              <a:lnSpc>
                <a:spcPct val="90000"/>
              </a:lnSpc>
              <a:spcBef>
                <a:spcPts val="1200"/>
              </a:spcBef>
              <a:spcAft>
                <a:spcPts val="0"/>
              </a:spcAft>
              <a:buSzPts val="1870"/>
              <a:buNone/>
              <a:defRPr sz="2200">
                <a:solidFill>
                  <a:schemeClr val="dk1"/>
                </a:solidFill>
              </a:defRPr>
            </a:lvl1pPr>
            <a:lvl2pPr lvl="1" algn="ctr">
              <a:lnSpc>
                <a:spcPct val="90000"/>
              </a:lnSpc>
              <a:spcBef>
                <a:spcPts val="400"/>
              </a:spcBef>
              <a:spcAft>
                <a:spcPts val="0"/>
              </a:spcAft>
              <a:buSzPts val="2380"/>
              <a:buNone/>
              <a:defRPr sz="2800"/>
            </a:lvl2pPr>
            <a:lvl3pPr lvl="2" algn="ctr">
              <a:lnSpc>
                <a:spcPct val="90000"/>
              </a:lnSpc>
              <a:spcBef>
                <a:spcPts val="400"/>
              </a:spcBef>
              <a:spcAft>
                <a:spcPts val="0"/>
              </a:spcAft>
              <a:buSzPts val="2040"/>
              <a:buNone/>
              <a:defRPr sz="2400"/>
            </a:lvl3pPr>
            <a:lvl4pPr lvl="3" algn="ctr">
              <a:lnSpc>
                <a:spcPct val="90000"/>
              </a:lnSpc>
              <a:spcBef>
                <a:spcPts val="400"/>
              </a:spcBef>
              <a:spcAft>
                <a:spcPts val="0"/>
              </a:spcAft>
              <a:buSzPts val="1700"/>
              <a:buNone/>
              <a:defRPr sz="2000"/>
            </a:lvl4pPr>
            <a:lvl5pPr lvl="4" algn="ctr">
              <a:lnSpc>
                <a:spcPct val="90000"/>
              </a:lnSpc>
              <a:spcBef>
                <a:spcPts val="400"/>
              </a:spcBef>
              <a:spcAft>
                <a:spcPts val="0"/>
              </a:spcAft>
              <a:buSzPts val="1700"/>
              <a:buNone/>
              <a:defRPr sz="2000"/>
            </a:lvl5pPr>
            <a:lvl6pPr lvl="5" algn="ctr">
              <a:lnSpc>
                <a:spcPct val="90000"/>
              </a:lnSpc>
              <a:spcBef>
                <a:spcPts val="400"/>
              </a:spcBef>
              <a:spcAft>
                <a:spcPts val="0"/>
              </a:spcAft>
              <a:buSzPts val="1700"/>
              <a:buNone/>
              <a:defRPr sz="2000"/>
            </a:lvl6pPr>
            <a:lvl7pPr lvl="6" algn="ctr">
              <a:lnSpc>
                <a:spcPct val="90000"/>
              </a:lnSpc>
              <a:spcBef>
                <a:spcPts val="400"/>
              </a:spcBef>
              <a:spcAft>
                <a:spcPts val="0"/>
              </a:spcAft>
              <a:buSzPts val="1700"/>
              <a:buNone/>
              <a:defRPr sz="2000"/>
            </a:lvl7pPr>
            <a:lvl8pPr lvl="7" algn="ctr">
              <a:lnSpc>
                <a:spcPct val="90000"/>
              </a:lnSpc>
              <a:spcBef>
                <a:spcPts val="400"/>
              </a:spcBef>
              <a:spcAft>
                <a:spcPts val="0"/>
              </a:spcAft>
              <a:buSzPts val="1700"/>
              <a:buNone/>
              <a:defRPr sz="2000"/>
            </a:lvl8pPr>
            <a:lvl9pPr lvl="8" algn="ctr">
              <a:lnSpc>
                <a:spcPct val="90000"/>
              </a:lnSpc>
              <a:spcBef>
                <a:spcPts val="400"/>
              </a:spcBef>
              <a:spcAft>
                <a:spcPts val="200"/>
              </a:spcAft>
              <a:buSzPts val="1700"/>
              <a:buNone/>
              <a:defRPr sz="2000"/>
            </a:lvl9pPr>
          </a:lstStyle>
          <a:p>
            <a:endParaRPr/>
          </a:p>
        </p:txBody>
      </p:sp>
      <p:sp>
        <p:nvSpPr>
          <p:cNvPr id="27" name="Google Shape;27;p20"/>
          <p:cNvSpPr txBox="1">
            <a:spLocks noGrp="1"/>
          </p:cNvSpPr>
          <p:nvPr>
            <p:ph type="dt" idx="10"/>
          </p:nvPr>
        </p:nvSpPr>
        <p:spPr>
          <a:xfrm>
            <a:off x="7964424" y="6272784"/>
            <a:ext cx="3273552"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20"/>
          <p:cNvSpPr txBox="1">
            <a:spLocks noGrp="1"/>
          </p:cNvSpPr>
          <p:nvPr>
            <p:ph type="ftr" idx="11"/>
          </p:nvPr>
        </p:nvSpPr>
        <p:spPr>
          <a:xfrm>
            <a:off x="1088136" y="6272784"/>
            <a:ext cx="6327648"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20"/>
          <p:cNvSpPr txBox="1">
            <a:spLocks noGrp="1"/>
          </p:cNvSpPr>
          <p:nvPr>
            <p:ph type="sldNum" idx="12"/>
          </p:nvPr>
        </p:nvSpPr>
        <p:spPr>
          <a:xfrm>
            <a:off x="9592733" y="4289334"/>
            <a:ext cx="1193868" cy="640080"/>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sz="2800" b="1" i="0" u="none" strike="noStrike" cap="none">
                <a:solidFill>
                  <a:srgbClr val="FFFFFF"/>
                </a:solidFill>
                <a:latin typeface="Rockwell"/>
                <a:ea typeface="Rockwell"/>
                <a:cs typeface="Rockwell"/>
                <a:sym typeface="Rockwell"/>
              </a:defRPr>
            </a:lvl1pPr>
            <a:lvl2pPr marL="0" lvl="1" indent="0" algn="ctr">
              <a:spcBef>
                <a:spcPts val="0"/>
              </a:spcBef>
              <a:buNone/>
              <a:defRPr sz="2800" b="1" i="0" u="none" strike="noStrike" cap="none">
                <a:solidFill>
                  <a:srgbClr val="FFFFFF"/>
                </a:solidFill>
                <a:latin typeface="Rockwell"/>
                <a:ea typeface="Rockwell"/>
                <a:cs typeface="Rockwell"/>
                <a:sym typeface="Rockwell"/>
              </a:defRPr>
            </a:lvl2pPr>
            <a:lvl3pPr marL="0" lvl="2" indent="0" algn="ctr">
              <a:spcBef>
                <a:spcPts val="0"/>
              </a:spcBef>
              <a:buNone/>
              <a:defRPr sz="2800" b="1" i="0" u="none" strike="noStrike" cap="none">
                <a:solidFill>
                  <a:srgbClr val="FFFFFF"/>
                </a:solidFill>
                <a:latin typeface="Rockwell"/>
                <a:ea typeface="Rockwell"/>
                <a:cs typeface="Rockwell"/>
                <a:sym typeface="Rockwell"/>
              </a:defRPr>
            </a:lvl3pPr>
            <a:lvl4pPr marL="0" lvl="3" indent="0" algn="ctr">
              <a:spcBef>
                <a:spcPts val="0"/>
              </a:spcBef>
              <a:buNone/>
              <a:defRPr sz="2800" b="1" i="0" u="none" strike="noStrike" cap="none">
                <a:solidFill>
                  <a:srgbClr val="FFFFFF"/>
                </a:solidFill>
                <a:latin typeface="Rockwell"/>
                <a:ea typeface="Rockwell"/>
                <a:cs typeface="Rockwell"/>
                <a:sym typeface="Rockwell"/>
              </a:defRPr>
            </a:lvl4pPr>
            <a:lvl5pPr marL="0" lvl="4" indent="0" algn="ctr">
              <a:spcBef>
                <a:spcPts val="0"/>
              </a:spcBef>
              <a:buNone/>
              <a:defRPr sz="2800" b="1" i="0" u="none" strike="noStrike" cap="none">
                <a:solidFill>
                  <a:srgbClr val="FFFFFF"/>
                </a:solidFill>
                <a:latin typeface="Rockwell"/>
                <a:ea typeface="Rockwell"/>
                <a:cs typeface="Rockwell"/>
                <a:sym typeface="Rockwell"/>
              </a:defRPr>
            </a:lvl5pPr>
            <a:lvl6pPr marL="0" lvl="5" indent="0" algn="ctr">
              <a:spcBef>
                <a:spcPts val="0"/>
              </a:spcBef>
              <a:buNone/>
              <a:defRPr sz="2800" b="1" i="0" u="none" strike="noStrike" cap="none">
                <a:solidFill>
                  <a:srgbClr val="FFFFFF"/>
                </a:solidFill>
                <a:latin typeface="Rockwell"/>
                <a:ea typeface="Rockwell"/>
                <a:cs typeface="Rockwell"/>
                <a:sym typeface="Rockwell"/>
              </a:defRPr>
            </a:lvl6pPr>
            <a:lvl7pPr marL="0" lvl="6" indent="0" algn="ctr">
              <a:spcBef>
                <a:spcPts val="0"/>
              </a:spcBef>
              <a:buNone/>
              <a:defRPr sz="2800" b="1" i="0" u="none" strike="noStrike" cap="none">
                <a:solidFill>
                  <a:srgbClr val="FFFFFF"/>
                </a:solidFill>
                <a:latin typeface="Rockwell"/>
                <a:ea typeface="Rockwell"/>
                <a:cs typeface="Rockwell"/>
                <a:sym typeface="Rockwell"/>
              </a:defRPr>
            </a:lvl7pPr>
            <a:lvl8pPr marL="0" lvl="7" indent="0" algn="ctr">
              <a:spcBef>
                <a:spcPts val="0"/>
              </a:spcBef>
              <a:buNone/>
              <a:defRPr sz="2800" b="1" i="0" u="none" strike="noStrike" cap="none">
                <a:solidFill>
                  <a:srgbClr val="FFFFFF"/>
                </a:solidFill>
                <a:latin typeface="Rockwell"/>
                <a:ea typeface="Rockwell"/>
                <a:cs typeface="Rockwell"/>
                <a:sym typeface="Rockwell"/>
              </a:defRPr>
            </a:lvl8pPr>
            <a:lvl9pPr marL="0" lvl="8" indent="0" algn="ctr">
              <a:spcBef>
                <a:spcPts val="0"/>
              </a:spcBef>
              <a:buNone/>
              <a:defRPr sz="2800" b="1" i="0" u="none" strike="noStrike" cap="none">
                <a:solidFill>
                  <a:srgbClr val="FFFFFF"/>
                </a:solidFill>
                <a:latin typeface="Rockwell"/>
                <a:ea typeface="Rockwell"/>
                <a:cs typeface="Rockwell"/>
                <a:sym typeface="Rockwell"/>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0"/>
        <p:cNvGrpSpPr/>
        <p:nvPr/>
      </p:nvGrpSpPr>
      <p:grpSpPr>
        <a:xfrm>
          <a:off x="0" y="0"/>
          <a:ext cx="0" cy="0"/>
          <a:chOff x="0" y="0"/>
          <a:chExt cx="0" cy="0"/>
        </a:xfrm>
      </p:grpSpPr>
      <p:sp>
        <p:nvSpPr>
          <p:cNvPr id="31" name="Google Shape;31;p21"/>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21"/>
          <p:cNvSpPr txBox="1">
            <a:spLocks noGrp="1"/>
          </p:cNvSpPr>
          <p:nvPr>
            <p:ph type="body" idx="1"/>
          </p:nvPr>
        </p:nvSpPr>
        <p:spPr>
          <a:xfrm>
            <a:off x="1069848" y="2121408"/>
            <a:ext cx="10058400" cy="4050792"/>
          </a:xfrm>
          <a:prstGeom prst="rect">
            <a:avLst/>
          </a:prstGeom>
          <a:noFill/>
          <a:ln>
            <a:noFill/>
          </a:ln>
        </p:spPr>
        <p:txBody>
          <a:bodyPr spcFirstLastPara="1" wrap="square" lIns="91425" tIns="45700" rIns="91425" bIns="45700" anchor="t" anchorCtr="0">
            <a:normAutofit/>
          </a:bodyPr>
          <a:lstStyle>
            <a:lvl1pPr marL="457200" lvl="0" indent="-325755" algn="l">
              <a:lnSpc>
                <a:spcPct val="90000"/>
              </a:lnSpc>
              <a:spcBef>
                <a:spcPts val="1200"/>
              </a:spcBef>
              <a:spcAft>
                <a:spcPts val="0"/>
              </a:spcAft>
              <a:buSzPts val="1530"/>
              <a:buChar char="▪"/>
              <a:defRPr/>
            </a:lvl1pPr>
            <a:lvl2pPr marL="914400" lvl="1" indent="-325755" algn="l">
              <a:lnSpc>
                <a:spcPct val="90000"/>
              </a:lnSpc>
              <a:spcBef>
                <a:spcPts val="400"/>
              </a:spcBef>
              <a:spcAft>
                <a:spcPts val="0"/>
              </a:spcAft>
              <a:buSzPts val="1530"/>
              <a:buChar char="▪"/>
              <a:defRPr/>
            </a:lvl2pPr>
            <a:lvl3pPr marL="1371600" lvl="2" indent="-325755" algn="l">
              <a:lnSpc>
                <a:spcPct val="90000"/>
              </a:lnSpc>
              <a:spcBef>
                <a:spcPts val="400"/>
              </a:spcBef>
              <a:spcAft>
                <a:spcPts val="0"/>
              </a:spcAft>
              <a:buSzPts val="1530"/>
              <a:buChar char="▪"/>
              <a:defRPr/>
            </a:lvl3pPr>
            <a:lvl4pPr marL="1828800" lvl="3" indent="-325755" algn="l">
              <a:lnSpc>
                <a:spcPct val="90000"/>
              </a:lnSpc>
              <a:spcBef>
                <a:spcPts val="400"/>
              </a:spcBef>
              <a:spcAft>
                <a:spcPts val="0"/>
              </a:spcAft>
              <a:buSzPts val="1530"/>
              <a:buChar char="▪"/>
              <a:defRPr/>
            </a:lvl4pPr>
            <a:lvl5pPr marL="2286000" lvl="4" indent="-325754" algn="l">
              <a:lnSpc>
                <a:spcPct val="90000"/>
              </a:lnSpc>
              <a:spcBef>
                <a:spcPts val="400"/>
              </a:spcBef>
              <a:spcAft>
                <a:spcPts val="0"/>
              </a:spcAft>
              <a:buSzPts val="1530"/>
              <a:buChar char="▪"/>
              <a:defRPr/>
            </a:lvl5pPr>
            <a:lvl6pPr marL="2743200" lvl="5" indent="-325754" algn="l">
              <a:lnSpc>
                <a:spcPct val="90000"/>
              </a:lnSpc>
              <a:spcBef>
                <a:spcPts val="400"/>
              </a:spcBef>
              <a:spcAft>
                <a:spcPts val="0"/>
              </a:spcAft>
              <a:buSzPts val="1530"/>
              <a:buChar char="▪"/>
              <a:defRPr/>
            </a:lvl6pPr>
            <a:lvl7pPr marL="3200400" lvl="6" indent="-325754" algn="l">
              <a:lnSpc>
                <a:spcPct val="90000"/>
              </a:lnSpc>
              <a:spcBef>
                <a:spcPts val="400"/>
              </a:spcBef>
              <a:spcAft>
                <a:spcPts val="0"/>
              </a:spcAft>
              <a:buSzPts val="1530"/>
              <a:buChar char="▪"/>
              <a:defRPr/>
            </a:lvl7pPr>
            <a:lvl8pPr marL="3657600" lvl="7" indent="-325754" algn="l">
              <a:lnSpc>
                <a:spcPct val="90000"/>
              </a:lnSpc>
              <a:spcBef>
                <a:spcPts val="400"/>
              </a:spcBef>
              <a:spcAft>
                <a:spcPts val="0"/>
              </a:spcAft>
              <a:buSzPts val="1530"/>
              <a:buChar char="▪"/>
              <a:defRPr/>
            </a:lvl8pPr>
            <a:lvl9pPr marL="4114800" lvl="8" indent="-325754" algn="l">
              <a:lnSpc>
                <a:spcPct val="90000"/>
              </a:lnSpc>
              <a:spcBef>
                <a:spcPts val="400"/>
              </a:spcBef>
              <a:spcAft>
                <a:spcPts val="200"/>
              </a:spcAft>
              <a:buSzPts val="1530"/>
              <a:buChar char="▪"/>
              <a:defRPr/>
            </a:lvl9pPr>
          </a:lstStyle>
          <a:p>
            <a:endParaRPr/>
          </a:p>
        </p:txBody>
      </p:sp>
      <p:sp>
        <p:nvSpPr>
          <p:cNvPr id="33" name="Google Shape;33;p21"/>
          <p:cNvSpPr txBox="1">
            <a:spLocks noGrp="1"/>
          </p:cNvSpPr>
          <p:nvPr>
            <p:ph type="dt" idx="10"/>
          </p:nvPr>
        </p:nvSpPr>
        <p:spPr>
          <a:xfrm>
            <a:off x="7964424" y="6272784"/>
            <a:ext cx="3273552"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21"/>
          <p:cNvSpPr txBox="1">
            <a:spLocks noGrp="1"/>
          </p:cNvSpPr>
          <p:nvPr>
            <p:ph type="ftr" idx="11"/>
          </p:nvPr>
        </p:nvSpPr>
        <p:spPr>
          <a:xfrm>
            <a:off x="1088136" y="6272784"/>
            <a:ext cx="6327648"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1"/>
          <p:cNvSpPr txBox="1">
            <a:spLocks noGrp="1"/>
          </p:cNvSpPr>
          <p:nvPr>
            <p:ph type="sldNum" idx="12"/>
          </p:nvPr>
        </p:nvSpPr>
        <p:spPr>
          <a:xfrm>
            <a:off x="11311128" y="6272784"/>
            <a:ext cx="64008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36"/>
        <p:cNvGrpSpPr/>
        <p:nvPr/>
      </p:nvGrpSpPr>
      <p:grpSpPr>
        <a:xfrm>
          <a:off x="0" y="0"/>
          <a:ext cx="0" cy="0"/>
          <a:chOff x="0" y="0"/>
          <a:chExt cx="0" cy="0"/>
        </a:xfrm>
      </p:grpSpPr>
      <p:sp>
        <p:nvSpPr>
          <p:cNvPr id="37" name="Google Shape;37;p22"/>
          <p:cNvSpPr/>
          <p:nvPr/>
        </p:nvSpPr>
        <p:spPr>
          <a:xfrm>
            <a:off x="0" y="4917989"/>
            <a:ext cx="12192000" cy="1940010"/>
          </a:xfrm>
          <a:prstGeom prst="rect">
            <a:avLst/>
          </a:prstGeom>
          <a:blipFill rotWithShape="1">
            <a:blip r:embed="rId2">
              <a:alphaModFix amt="85000"/>
            </a:blip>
            <a:tile tx="0" ty="-704850" sx="92000" sy="89000" flip="xy" algn="ctr"/>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ckwell"/>
              <a:ea typeface="Rockwell"/>
              <a:cs typeface="Rockwell"/>
              <a:sym typeface="Rockwell"/>
            </a:endParaRPr>
          </a:p>
        </p:txBody>
      </p:sp>
      <p:sp>
        <p:nvSpPr>
          <p:cNvPr id="38" name="Google Shape;38;p22"/>
          <p:cNvSpPr txBox="1">
            <a:spLocks noGrp="1"/>
          </p:cNvSpPr>
          <p:nvPr>
            <p:ph type="title"/>
          </p:nvPr>
        </p:nvSpPr>
        <p:spPr>
          <a:xfrm>
            <a:off x="2167128" y="1225296"/>
            <a:ext cx="9281160" cy="3520440"/>
          </a:xfrm>
          <a:prstGeom prst="rect">
            <a:avLst/>
          </a:prstGeom>
          <a:noFill/>
          <a:ln>
            <a:noFill/>
          </a:ln>
        </p:spPr>
        <p:txBody>
          <a:bodyPr spcFirstLastPara="1" wrap="square" lIns="91425" tIns="45700" rIns="91425" bIns="45700" anchor="ctr" anchorCtr="0">
            <a:normAutofit/>
          </a:bodyPr>
          <a:lstStyle>
            <a:lvl1pPr lvl="0" algn="l">
              <a:lnSpc>
                <a:spcPct val="80000"/>
              </a:lnSpc>
              <a:spcBef>
                <a:spcPts val="0"/>
              </a:spcBef>
              <a:spcAft>
                <a:spcPts val="0"/>
              </a:spcAft>
              <a:buSzPts val="8000"/>
              <a:buFont typeface="Rockwell"/>
              <a:buNone/>
              <a:defRPr sz="8000" b="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22"/>
          <p:cNvSpPr txBox="1">
            <a:spLocks noGrp="1"/>
          </p:cNvSpPr>
          <p:nvPr>
            <p:ph type="body" idx="1"/>
          </p:nvPr>
        </p:nvSpPr>
        <p:spPr>
          <a:xfrm>
            <a:off x="2165774" y="5020056"/>
            <a:ext cx="9052560" cy="10668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1700"/>
              <a:buNone/>
              <a:defRPr sz="2000">
                <a:solidFill>
                  <a:schemeClr val="dk1"/>
                </a:solidFill>
              </a:defRPr>
            </a:lvl1pPr>
            <a:lvl2pPr marL="914400" lvl="1" indent="-228600" algn="l">
              <a:lnSpc>
                <a:spcPct val="90000"/>
              </a:lnSpc>
              <a:spcBef>
                <a:spcPts val="400"/>
              </a:spcBef>
              <a:spcAft>
                <a:spcPts val="0"/>
              </a:spcAft>
              <a:buSzPts val="1530"/>
              <a:buNone/>
              <a:defRPr sz="1800">
                <a:solidFill>
                  <a:srgbClr val="888888"/>
                </a:solidFill>
              </a:defRPr>
            </a:lvl2pPr>
            <a:lvl3pPr marL="1371600" lvl="2" indent="-228600" algn="l">
              <a:lnSpc>
                <a:spcPct val="90000"/>
              </a:lnSpc>
              <a:spcBef>
                <a:spcPts val="400"/>
              </a:spcBef>
              <a:spcAft>
                <a:spcPts val="0"/>
              </a:spcAft>
              <a:buSzPts val="1360"/>
              <a:buNone/>
              <a:defRPr sz="1600">
                <a:solidFill>
                  <a:srgbClr val="888888"/>
                </a:solidFill>
              </a:defRPr>
            </a:lvl3pPr>
            <a:lvl4pPr marL="1828800" lvl="3" indent="-228600" algn="l">
              <a:lnSpc>
                <a:spcPct val="90000"/>
              </a:lnSpc>
              <a:spcBef>
                <a:spcPts val="400"/>
              </a:spcBef>
              <a:spcAft>
                <a:spcPts val="0"/>
              </a:spcAft>
              <a:buSzPts val="1190"/>
              <a:buNone/>
              <a:defRPr sz="1400">
                <a:solidFill>
                  <a:srgbClr val="888888"/>
                </a:solidFill>
              </a:defRPr>
            </a:lvl4pPr>
            <a:lvl5pPr marL="2286000" lvl="4" indent="-228600" algn="l">
              <a:lnSpc>
                <a:spcPct val="90000"/>
              </a:lnSpc>
              <a:spcBef>
                <a:spcPts val="400"/>
              </a:spcBef>
              <a:spcAft>
                <a:spcPts val="0"/>
              </a:spcAft>
              <a:buSzPts val="1190"/>
              <a:buNone/>
              <a:defRPr sz="1400">
                <a:solidFill>
                  <a:srgbClr val="888888"/>
                </a:solidFill>
              </a:defRPr>
            </a:lvl5pPr>
            <a:lvl6pPr marL="2743200" lvl="5" indent="-228600" algn="l">
              <a:lnSpc>
                <a:spcPct val="90000"/>
              </a:lnSpc>
              <a:spcBef>
                <a:spcPts val="400"/>
              </a:spcBef>
              <a:spcAft>
                <a:spcPts val="0"/>
              </a:spcAft>
              <a:buSzPts val="1190"/>
              <a:buNone/>
              <a:defRPr sz="1400">
                <a:solidFill>
                  <a:srgbClr val="888888"/>
                </a:solidFill>
              </a:defRPr>
            </a:lvl6pPr>
            <a:lvl7pPr marL="3200400" lvl="6" indent="-228600" algn="l">
              <a:lnSpc>
                <a:spcPct val="90000"/>
              </a:lnSpc>
              <a:spcBef>
                <a:spcPts val="400"/>
              </a:spcBef>
              <a:spcAft>
                <a:spcPts val="0"/>
              </a:spcAft>
              <a:buSzPts val="1190"/>
              <a:buNone/>
              <a:defRPr sz="1400">
                <a:solidFill>
                  <a:srgbClr val="888888"/>
                </a:solidFill>
              </a:defRPr>
            </a:lvl7pPr>
            <a:lvl8pPr marL="3657600" lvl="7" indent="-228600" algn="l">
              <a:lnSpc>
                <a:spcPct val="90000"/>
              </a:lnSpc>
              <a:spcBef>
                <a:spcPts val="400"/>
              </a:spcBef>
              <a:spcAft>
                <a:spcPts val="0"/>
              </a:spcAft>
              <a:buSzPts val="1190"/>
              <a:buNone/>
              <a:defRPr sz="1400">
                <a:solidFill>
                  <a:srgbClr val="888888"/>
                </a:solidFill>
              </a:defRPr>
            </a:lvl8pPr>
            <a:lvl9pPr marL="4114800" lvl="8" indent="-228600" algn="l">
              <a:lnSpc>
                <a:spcPct val="90000"/>
              </a:lnSpc>
              <a:spcBef>
                <a:spcPts val="400"/>
              </a:spcBef>
              <a:spcAft>
                <a:spcPts val="200"/>
              </a:spcAft>
              <a:buSzPts val="1190"/>
              <a:buNone/>
              <a:defRPr sz="1400">
                <a:solidFill>
                  <a:srgbClr val="888888"/>
                </a:solidFill>
              </a:defRPr>
            </a:lvl9pPr>
          </a:lstStyle>
          <a:p>
            <a:endParaRPr/>
          </a:p>
        </p:txBody>
      </p:sp>
      <p:sp>
        <p:nvSpPr>
          <p:cNvPr id="40" name="Google Shape;40;p22"/>
          <p:cNvSpPr txBox="1">
            <a:spLocks noGrp="1"/>
          </p:cNvSpPr>
          <p:nvPr>
            <p:ph type="dt" idx="10"/>
          </p:nvPr>
        </p:nvSpPr>
        <p:spPr>
          <a:xfrm>
            <a:off x="8593667" y="6272784"/>
            <a:ext cx="264430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22"/>
          <p:cNvSpPr txBox="1">
            <a:spLocks noGrp="1"/>
          </p:cNvSpPr>
          <p:nvPr>
            <p:ph type="ftr" idx="11"/>
          </p:nvPr>
        </p:nvSpPr>
        <p:spPr>
          <a:xfrm>
            <a:off x="2182708" y="6272784"/>
            <a:ext cx="6327648"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42" name="Google Shape;42;p22"/>
          <p:cNvGrpSpPr/>
          <p:nvPr/>
        </p:nvGrpSpPr>
        <p:grpSpPr>
          <a:xfrm>
            <a:off x="897399" y="2325848"/>
            <a:ext cx="1080904" cy="1080902"/>
            <a:chOff x="9685338" y="4460675"/>
            <a:chExt cx="1080904" cy="1080902"/>
          </a:xfrm>
        </p:grpSpPr>
        <p:sp>
          <p:nvSpPr>
            <p:cNvPr id="43" name="Google Shape;43;p22"/>
            <p:cNvSpPr/>
            <p:nvPr/>
          </p:nvSpPr>
          <p:spPr>
            <a:xfrm>
              <a:off x="9685338" y="4460675"/>
              <a:ext cx="1080904" cy="1080902"/>
            </a:xfrm>
            <a:prstGeom prst="ellipse">
              <a:avLst/>
            </a:prstGeom>
            <a:blipFill rotWithShape="1">
              <a:blip r:embed="rId3">
                <a:alphaModFix/>
              </a:blip>
              <a:tile tx="0" ty="0" sx="85000" sy="85000" flip="none" algn="tl"/>
            </a:blip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000"/>
                <a:buFont typeface="Rockwell"/>
                <a:buNone/>
              </a:pPr>
              <a:endParaRPr sz="2000" b="1" i="0" u="none" strike="noStrike" cap="none">
                <a:solidFill>
                  <a:srgbClr val="FFFFFF"/>
                </a:solidFill>
                <a:latin typeface="Rockwell"/>
                <a:ea typeface="Rockwell"/>
                <a:cs typeface="Rockwell"/>
                <a:sym typeface="Rockwell"/>
              </a:endParaRPr>
            </a:p>
          </p:txBody>
        </p:sp>
        <p:sp>
          <p:nvSpPr>
            <p:cNvPr id="44" name="Google Shape;44;p22"/>
            <p:cNvSpPr/>
            <p:nvPr/>
          </p:nvSpPr>
          <p:spPr>
            <a:xfrm>
              <a:off x="9793429" y="4568765"/>
              <a:ext cx="864723" cy="864722"/>
            </a:xfrm>
            <a:prstGeom prst="ellipse">
              <a:avLst/>
            </a:prstGeom>
            <a:noFill/>
            <a:ln w="25400" cap="flat" cmpd="sng">
              <a:solidFill>
                <a:srgbClr val="FFFFF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Rockwell"/>
                <a:buNone/>
              </a:pPr>
              <a:endParaRPr sz="1800" b="0" i="0" u="none" strike="noStrike" cap="none">
                <a:solidFill>
                  <a:srgbClr val="FFFFFF"/>
                </a:solidFill>
                <a:latin typeface="Calibri"/>
                <a:ea typeface="Calibri"/>
                <a:cs typeface="Calibri"/>
                <a:sym typeface="Calibri"/>
              </a:endParaRPr>
            </a:p>
          </p:txBody>
        </p:sp>
      </p:grpSp>
      <p:sp>
        <p:nvSpPr>
          <p:cNvPr id="45" name="Google Shape;45;p22"/>
          <p:cNvSpPr txBox="1">
            <a:spLocks noGrp="1"/>
          </p:cNvSpPr>
          <p:nvPr>
            <p:ph type="sldNum" idx="12"/>
          </p:nvPr>
        </p:nvSpPr>
        <p:spPr>
          <a:xfrm>
            <a:off x="843702" y="2506133"/>
            <a:ext cx="1188298" cy="720332"/>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sz="2800" b="1">
                <a:solidFill>
                  <a:srgbClr val="FFFFFF"/>
                </a:solidFill>
                <a:latin typeface="Rockwell"/>
                <a:ea typeface="Rockwell"/>
                <a:cs typeface="Rockwell"/>
                <a:sym typeface="Rockwell"/>
              </a:defRPr>
            </a:lvl1pPr>
            <a:lvl2pPr marL="0" lvl="1" indent="0" algn="ctr">
              <a:spcBef>
                <a:spcPts val="0"/>
              </a:spcBef>
              <a:buNone/>
              <a:defRPr sz="2800" b="1">
                <a:solidFill>
                  <a:srgbClr val="FFFFFF"/>
                </a:solidFill>
                <a:latin typeface="Rockwell"/>
                <a:ea typeface="Rockwell"/>
                <a:cs typeface="Rockwell"/>
                <a:sym typeface="Rockwell"/>
              </a:defRPr>
            </a:lvl2pPr>
            <a:lvl3pPr marL="0" lvl="2" indent="0" algn="ctr">
              <a:spcBef>
                <a:spcPts val="0"/>
              </a:spcBef>
              <a:buNone/>
              <a:defRPr sz="2800" b="1">
                <a:solidFill>
                  <a:srgbClr val="FFFFFF"/>
                </a:solidFill>
                <a:latin typeface="Rockwell"/>
                <a:ea typeface="Rockwell"/>
                <a:cs typeface="Rockwell"/>
                <a:sym typeface="Rockwell"/>
              </a:defRPr>
            </a:lvl3pPr>
            <a:lvl4pPr marL="0" lvl="3" indent="0" algn="ctr">
              <a:spcBef>
                <a:spcPts val="0"/>
              </a:spcBef>
              <a:buNone/>
              <a:defRPr sz="2800" b="1">
                <a:solidFill>
                  <a:srgbClr val="FFFFFF"/>
                </a:solidFill>
                <a:latin typeface="Rockwell"/>
                <a:ea typeface="Rockwell"/>
                <a:cs typeface="Rockwell"/>
                <a:sym typeface="Rockwell"/>
              </a:defRPr>
            </a:lvl4pPr>
            <a:lvl5pPr marL="0" lvl="4" indent="0" algn="ctr">
              <a:spcBef>
                <a:spcPts val="0"/>
              </a:spcBef>
              <a:buNone/>
              <a:defRPr sz="2800" b="1">
                <a:solidFill>
                  <a:srgbClr val="FFFFFF"/>
                </a:solidFill>
                <a:latin typeface="Rockwell"/>
                <a:ea typeface="Rockwell"/>
                <a:cs typeface="Rockwell"/>
                <a:sym typeface="Rockwell"/>
              </a:defRPr>
            </a:lvl5pPr>
            <a:lvl6pPr marL="0" lvl="5" indent="0" algn="ctr">
              <a:spcBef>
                <a:spcPts val="0"/>
              </a:spcBef>
              <a:buNone/>
              <a:defRPr sz="2800" b="1">
                <a:solidFill>
                  <a:srgbClr val="FFFFFF"/>
                </a:solidFill>
                <a:latin typeface="Rockwell"/>
                <a:ea typeface="Rockwell"/>
                <a:cs typeface="Rockwell"/>
                <a:sym typeface="Rockwell"/>
              </a:defRPr>
            </a:lvl6pPr>
            <a:lvl7pPr marL="0" lvl="6" indent="0" algn="ctr">
              <a:spcBef>
                <a:spcPts val="0"/>
              </a:spcBef>
              <a:buNone/>
              <a:defRPr sz="2800" b="1">
                <a:solidFill>
                  <a:srgbClr val="FFFFFF"/>
                </a:solidFill>
                <a:latin typeface="Rockwell"/>
                <a:ea typeface="Rockwell"/>
                <a:cs typeface="Rockwell"/>
                <a:sym typeface="Rockwell"/>
              </a:defRPr>
            </a:lvl7pPr>
            <a:lvl8pPr marL="0" lvl="7" indent="0" algn="ctr">
              <a:spcBef>
                <a:spcPts val="0"/>
              </a:spcBef>
              <a:buNone/>
              <a:defRPr sz="2800" b="1">
                <a:solidFill>
                  <a:srgbClr val="FFFFFF"/>
                </a:solidFill>
                <a:latin typeface="Rockwell"/>
                <a:ea typeface="Rockwell"/>
                <a:cs typeface="Rockwell"/>
                <a:sym typeface="Rockwell"/>
              </a:defRPr>
            </a:lvl8pPr>
            <a:lvl9pPr marL="0" lvl="8" indent="0" algn="ctr">
              <a:spcBef>
                <a:spcPts val="0"/>
              </a:spcBef>
              <a:buNone/>
              <a:defRPr sz="2800" b="1">
                <a:solidFill>
                  <a:srgbClr val="FFFFFF"/>
                </a:solidFill>
                <a:latin typeface="Rockwell"/>
                <a:ea typeface="Rockwell"/>
                <a:cs typeface="Rockwell"/>
                <a:sym typeface="Rockwell"/>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6"/>
        <p:cNvGrpSpPr/>
        <p:nvPr/>
      </p:nvGrpSpPr>
      <p:grpSpPr>
        <a:xfrm>
          <a:off x="0" y="0"/>
          <a:ext cx="0" cy="0"/>
          <a:chOff x="0" y="0"/>
          <a:chExt cx="0" cy="0"/>
        </a:xfrm>
      </p:grpSpPr>
      <p:sp>
        <p:nvSpPr>
          <p:cNvPr id="47" name="Google Shape;47;p23"/>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 name="Google Shape;48;p23"/>
          <p:cNvSpPr txBox="1">
            <a:spLocks noGrp="1"/>
          </p:cNvSpPr>
          <p:nvPr>
            <p:ph type="body" idx="1"/>
          </p:nvPr>
        </p:nvSpPr>
        <p:spPr>
          <a:xfrm>
            <a:off x="1069848" y="2194560"/>
            <a:ext cx="4754880" cy="3977640"/>
          </a:xfrm>
          <a:prstGeom prst="rect">
            <a:avLst/>
          </a:prstGeom>
          <a:noFill/>
          <a:ln>
            <a:noFill/>
          </a:ln>
        </p:spPr>
        <p:txBody>
          <a:bodyPr spcFirstLastPara="1" wrap="square" lIns="91425" tIns="45700" rIns="91425" bIns="45700" anchor="t" anchorCtr="0">
            <a:normAutofit/>
          </a:bodyPr>
          <a:lstStyle>
            <a:lvl1pPr marL="457200" lvl="0" indent="-336550" algn="l">
              <a:lnSpc>
                <a:spcPct val="90000"/>
              </a:lnSpc>
              <a:spcBef>
                <a:spcPts val="1200"/>
              </a:spcBef>
              <a:spcAft>
                <a:spcPts val="0"/>
              </a:spcAft>
              <a:buSzPts val="1700"/>
              <a:buChar char="▪"/>
              <a:defRPr sz="2000"/>
            </a:lvl1pPr>
            <a:lvl2pPr marL="914400" lvl="1" indent="-325755" algn="l">
              <a:lnSpc>
                <a:spcPct val="90000"/>
              </a:lnSpc>
              <a:spcBef>
                <a:spcPts val="400"/>
              </a:spcBef>
              <a:spcAft>
                <a:spcPts val="0"/>
              </a:spcAft>
              <a:buSzPts val="1530"/>
              <a:buChar char="▪"/>
              <a:defRPr sz="1800"/>
            </a:lvl2pPr>
            <a:lvl3pPr marL="1371600" lvl="2" indent="-314960" algn="l">
              <a:lnSpc>
                <a:spcPct val="90000"/>
              </a:lnSpc>
              <a:spcBef>
                <a:spcPts val="400"/>
              </a:spcBef>
              <a:spcAft>
                <a:spcPts val="0"/>
              </a:spcAft>
              <a:buSzPts val="1360"/>
              <a:buChar char="▪"/>
              <a:defRPr sz="1600"/>
            </a:lvl3pPr>
            <a:lvl4pPr marL="1828800" lvl="3" indent="-314960" algn="l">
              <a:lnSpc>
                <a:spcPct val="90000"/>
              </a:lnSpc>
              <a:spcBef>
                <a:spcPts val="400"/>
              </a:spcBef>
              <a:spcAft>
                <a:spcPts val="0"/>
              </a:spcAft>
              <a:buSzPts val="1360"/>
              <a:buChar char="▪"/>
              <a:defRPr sz="1600"/>
            </a:lvl4pPr>
            <a:lvl5pPr marL="2286000" lvl="4" indent="-314960" algn="l">
              <a:lnSpc>
                <a:spcPct val="90000"/>
              </a:lnSpc>
              <a:spcBef>
                <a:spcPts val="400"/>
              </a:spcBef>
              <a:spcAft>
                <a:spcPts val="0"/>
              </a:spcAft>
              <a:buSzPts val="1360"/>
              <a:buChar char="▪"/>
              <a:defRPr sz="1600"/>
            </a:lvl5pPr>
            <a:lvl6pPr marL="2743200" lvl="5" indent="-325754" algn="l">
              <a:lnSpc>
                <a:spcPct val="90000"/>
              </a:lnSpc>
              <a:spcBef>
                <a:spcPts val="400"/>
              </a:spcBef>
              <a:spcAft>
                <a:spcPts val="0"/>
              </a:spcAft>
              <a:buSzPts val="1530"/>
              <a:buChar char="▪"/>
              <a:defRPr sz="1800"/>
            </a:lvl6pPr>
            <a:lvl7pPr marL="3200400" lvl="6" indent="-325754" algn="l">
              <a:lnSpc>
                <a:spcPct val="90000"/>
              </a:lnSpc>
              <a:spcBef>
                <a:spcPts val="400"/>
              </a:spcBef>
              <a:spcAft>
                <a:spcPts val="0"/>
              </a:spcAft>
              <a:buSzPts val="1530"/>
              <a:buChar char="▪"/>
              <a:defRPr sz="1800"/>
            </a:lvl7pPr>
            <a:lvl8pPr marL="3657600" lvl="7" indent="-325754" algn="l">
              <a:lnSpc>
                <a:spcPct val="90000"/>
              </a:lnSpc>
              <a:spcBef>
                <a:spcPts val="400"/>
              </a:spcBef>
              <a:spcAft>
                <a:spcPts val="0"/>
              </a:spcAft>
              <a:buSzPts val="1530"/>
              <a:buChar char="▪"/>
              <a:defRPr sz="1800"/>
            </a:lvl8pPr>
            <a:lvl9pPr marL="4114800" lvl="8" indent="-325754" algn="l">
              <a:lnSpc>
                <a:spcPct val="90000"/>
              </a:lnSpc>
              <a:spcBef>
                <a:spcPts val="400"/>
              </a:spcBef>
              <a:spcAft>
                <a:spcPts val="200"/>
              </a:spcAft>
              <a:buSzPts val="1530"/>
              <a:buChar char="▪"/>
              <a:defRPr sz="1800"/>
            </a:lvl9pPr>
          </a:lstStyle>
          <a:p>
            <a:endParaRPr/>
          </a:p>
        </p:txBody>
      </p:sp>
      <p:sp>
        <p:nvSpPr>
          <p:cNvPr id="49" name="Google Shape;49;p23"/>
          <p:cNvSpPr txBox="1">
            <a:spLocks noGrp="1"/>
          </p:cNvSpPr>
          <p:nvPr>
            <p:ph type="body" idx="2"/>
          </p:nvPr>
        </p:nvSpPr>
        <p:spPr>
          <a:xfrm>
            <a:off x="6364224" y="2194560"/>
            <a:ext cx="4754880" cy="3977640"/>
          </a:xfrm>
          <a:prstGeom prst="rect">
            <a:avLst/>
          </a:prstGeom>
          <a:noFill/>
          <a:ln>
            <a:noFill/>
          </a:ln>
        </p:spPr>
        <p:txBody>
          <a:bodyPr spcFirstLastPara="1" wrap="square" lIns="91425" tIns="45700" rIns="91425" bIns="45700" anchor="t" anchorCtr="0">
            <a:normAutofit/>
          </a:bodyPr>
          <a:lstStyle>
            <a:lvl1pPr marL="457200" lvl="0" indent="-336550" algn="l">
              <a:lnSpc>
                <a:spcPct val="90000"/>
              </a:lnSpc>
              <a:spcBef>
                <a:spcPts val="1200"/>
              </a:spcBef>
              <a:spcAft>
                <a:spcPts val="0"/>
              </a:spcAft>
              <a:buSzPts val="1700"/>
              <a:buChar char="▪"/>
              <a:defRPr sz="2000"/>
            </a:lvl1pPr>
            <a:lvl2pPr marL="914400" lvl="1" indent="-325755" algn="l">
              <a:lnSpc>
                <a:spcPct val="90000"/>
              </a:lnSpc>
              <a:spcBef>
                <a:spcPts val="400"/>
              </a:spcBef>
              <a:spcAft>
                <a:spcPts val="0"/>
              </a:spcAft>
              <a:buSzPts val="1530"/>
              <a:buChar char="▪"/>
              <a:defRPr sz="1800"/>
            </a:lvl2pPr>
            <a:lvl3pPr marL="1371600" lvl="2" indent="-314960" algn="l">
              <a:lnSpc>
                <a:spcPct val="90000"/>
              </a:lnSpc>
              <a:spcBef>
                <a:spcPts val="400"/>
              </a:spcBef>
              <a:spcAft>
                <a:spcPts val="0"/>
              </a:spcAft>
              <a:buSzPts val="1360"/>
              <a:buChar char="▪"/>
              <a:defRPr sz="1600"/>
            </a:lvl3pPr>
            <a:lvl4pPr marL="1828800" lvl="3" indent="-314960" algn="l">
              <a:lnSpc>
                <a:spcPct val="90000"/>
              </a:lnSpc>
              <a:spcBef>
                <a:spcPts val="400"/>
              </a:spcBef>
              <a:spcAft>
                <a:spcPts val="0"/>
              </a:spcAft>
              <a:buSzPts val="1360"/>
              <a:buChar char="▪"/>
              <a:defRPr sz="1600"/>
            </a:lvl4pPr>
            <a:lvl5pPr marL="2286000" lvl="4" indent="-314960" algn="l">
              <a:lnSpc>
                <a:spcPct val="90000"/>
              </a:lnSpc>
              <a:spcBef>
                <a:spcPts val="400"/>
              </a:spcBef>
              <a:spcAft>
                <a:spcPts val="0"/>
              </a:spcAft>
              <a:buSzPts val="1360"/>
              <a:buChar char="▪"/>
              <a:defRPr sz="1600"/>
            </a:lvl5pPr>
            <a:lvl6pPr marL="2743200" lvl="5" indent="-325754" algn="l">
              <a:lnSpc>
                <a:spcPct val="90000"/>
              </a:lnSpc>
              <a:spcBef>
                <a:spcPts val="400"/>
              </a:spcBef>
              <a:spcAft>
                <a:spcPts val="0"/>
              </a:spcAft>
              <a:buSzPts val="1530"/>
              <a:buChar char="▪"/>
              <a:defRPr sz="1800"/>
            </a:lvl6pPr>
            <a:lvl7pPr marL="3200400" lvl="6" indent="-325754" algn="l">
              <a:lnSpc>
                <a:spcPct val="90000"/>
              </a:lnSpc>
              <a:spcBef>
                <a:spcPts val="400"/>
              </a:spcBef>
              <a:spcAft>
                <a:spcPts val="0"/>
              </a:spcAft>
              <a:buSzPts val="1530"/>
              <a:buChar char="▪"/>
              <a:defRPr sz="1800"/>
            </a:lvl7pPr>
            <a:lvl8pPr marL="3657600" lvl="7" indent="-325754" algn="l">
              <a:lnSpc>
                <a:spcPct val="90000"/>
              </a:lnSpc>
              <a:spcBef>
                <a:spcPts val="400"/>
              </a:spcBef>
              <a:spcAft>
                <a:spcPts val="0"/>
              </a:spcAft>
              <a:buSzPts val="1530"/>
              <a:buChar char="▪"/>
              <a:defRPr sz="1800"/>
            </a:lvl8pPr>
            <a:lvl9pPr marL="4114800" lvl="8" indent="-325754" algn="l">
              <a:lnSpc>
                <a:spcPct val="90000"/>
              </a:lnSpc>
              <a:spcBef>
                <a:spcPts val="400"/>
              </a:spcBef>
              <a:spcAft>
                <a:spcPts val="200"/>
              </a:spcAft>
              <a:buSzPts val="1530"/>
              <a:buChar char="▪"/>
              <a:defRPr sz="1800"/>
            </a:lvl9pPr>
          </a:lstStyle>
          <a:p>
            <a:endParaRPr/>
          </a:p>
        </p:txBody>
      </p:sp>
      <p:sp>
        <p:nvSpPr>
          <p:cNvPr id="50" name="Google Shape;50;p23"/>
          <p:cNvSpPr txBox="1">
            <a:spLocks noGrp="1"/>
          </p:cNvSpPr>
          <p:nvPr>
            <p:ph type="dt" idx="10"/>
          </p:nvPr>
        </p:nvSpPr>
        <p:spPr>
          <a:xfrm>
            <a:off x="7964424" y="6272784"/>
            <a:ext cx="3273552"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3"/>
          <p:cNvSpPr txBox="1">
            <a:spLocks noGrp="1"/>
          </p:cNvSpPr>
          <p:nvPr>
            <p:ph type="ftr" idx="11"/>
          </p:nvPr>
        </p:nvSpPr>
        <p:spPr>
          <a:xfrm>
            <a:off x="1088136" y="6272784"/>
            <a:ext cx="6327648"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3"/>
          <p:cNvSpPr txBox="1">
            <a:spLocks noGrp="1"/>
          </p:cNvSpPr>
          <p:nvPr>
            <p:ph type="sldNum" idx="12"/>
          </p:nvPr>
        </p:nvSpPr>
        <p:spPr>
          <a:xfrm>
            <a:off x="11311128" y="6272784"/>
            <a:ext cx="64008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p:cSld name="Comparison">
    <p:spTree>
      <p:nvGrpSpPr>
        <p:cNvPr id="1" name="Shape 53"/>
        <p:cNvGrpSpPr/>
        <p:nvPr/>
      </p:nvGrpSpPr>
      <p:grpSpPr>
        <a:xfrm>
          <a:off x="0" y="0"/>
          <a:ext cx="0" cy="0"/>
          <a:chOff x="0" y="0"/>
          <a:chExt cx="0" cy="0"/>
        </a:xfrm>
      </p:grpSpPr>
      <p:sp>
        <p:nvSpPr>
          <p:cNvPr id="54" name="Google Shape;54;p24"/>
          <p:cNvSpPr txBox="1">
            <a:spLocks noGrp="1"/>
          </p:cNvSpPr>
          <p:nvPr>
            <p:ph type="body" idx="1"/>
          </p:nvPr>
        </p:nvSpPr>
        <p:spPr>
          <a:xfrm>
            <a:off x="1066800" y="2048256"/>
            <a:ext cx="4754880" cy="64008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1700"/>
              <a:buNone/>
              <a:defRPr sz="2000" b="1">
                <a:solidFill>
                  <a:srgbClr val="9E3611"/>
                </a:solidFill>
              </a:defRPr>
            </a:lvl1pPr>
            <a:lvl2pPr marL="914400" lvl="1" indent="-228600" algn="l">
              <a:lnSpc>
                <a:spcPct val="90000"/>
              </a:lnSpc>
              <a:spcBef>
                <a:spcPts val="400"/>
              </a:spcBef>
              <a:spcAft>
                <a:spcPts val="0"/>
              </a:spcAft>
              <a:buSzPts val="1700"/>
              <a:buNone/>
              <a:defRPr sz="2000" b="1"/>
            </a:lvl2pPr>
            <a:lvl3pPr marL="1371600" lvl="2" indent="-228600" algn="l">
              <a:lnSpc>
                <a:spcPct val="90000"/>
              </a:lnSpc>
              <a:spcBef>
                <a:spcPts val="400"/>
              </a:spcBef>
              <a:spcAft>
                <a:spcPts val="0"/>
              </a:spcAft>
              <a:buSzPts val="1530"/>
              <a:buNone/>
              <a:defRPr sz="1800" b="1"/>
            </a:lvl3pPr>
            <a:lvl4pPr marL="1828800" lvl="3" indent="-228600" algn="l">
              <a:lnSpc>
                <a:spcPct val="90000"/>
              </a:lnSpc>
              <a:spcBef>
                <a:spcPts val="400"/>
              </a:spcBef>
              <a:spcAft>
                <a:spcPts val="0"/>
              </a:spcAft>
              <a:buSzPts val="1360"/>
              <a:buNone/>
              <a:defRPr sz="1600" b="1"/>
            </a:lvl4pPr>
            <a:lvl5pPr marL="2286000" lvl="4" indent="-228600" algn="l">
              <a:lnSpc>
                <a:spcPct val="90000"/>
              </a:lnSpc>
              <a:spcBef>
                <a:spcPts val="400"/>
              </a:spcBef>
              <a:spcAft>
                <a:spcPts val="0"/>
              </a:spcAft>
              <a:buSzPts val="1360"/>
              <a:buNone/>
              <a:defRPr sz="1600" b="1"/>
            </a:lvl5pPr>
            <a:lvl6pPr marL="2743200" lvl="5" indent="-228600" algn="l">
              <a:lnSpc>
                <a:spcPct val="90000"/>
              </a:lnSpc>
              <a:spcBef>
                <a:spcPts val="400"/>
              </a:spcBef>
              <a:spcAft>
                <a:spcPts val="0"/>
              </a:spcAft>
              <a:buSzPts val="1360"/>
              <a:buNone/>
              <a:defRPr sz="1600" b="1"/>
            </a:lvl6pPr>
            <a:lvl7pPr marL="3200400" lvl="6" indent="-228600" algn="l">
              <a:lnSpc>
                <a:spcPct val="90000"/>
              </a:lnSpc>
              <a:spcBef>
                <a:spcPts val="400"/>
              </a:spcBef>
              <a:spcAft>
                <a:spcPts val="0"/>
              </a:spcAft>
              <a:buSzPts val="1360"/>
              <a:buNone/>
              <a:defRPr sz="1600" b="1"/>
            </a:lvl7pPr>
            <a:lvl8pPr marL="3657600" lvl="7" indent="-228600" algn="l">
              <a:lnSpc>
                <a:spcPct val="90000"/>
              </a:lnSpc>
              <a:spcBef>
                <a:spcPts val="400"/>
              </a:spcBef>
              <a:spcAft>
                <a:spcPts val="0"/>
              </a:spcAft>
              <a:buSzPts val="1360"/>
              <a:buNone/>
              <a:defRPr sz="1600" b="1"/>
            </a:lvl8pPr>
            <a:lvl9pPr marL="4114800" lvl="8" indent="-228600" algn="l">
              <a:lnSpc>
                <a:spcPct val="90000"/>
              </a:lnSpc>
              <a:spcBef>
                <a:spcPts val="400"/>
              </a:spcBef>
              <a:spcAft>
                <a:spcPts val="200"/>
              </a:spcAft>
              <a:buSzPts val="1360"/>
              <a:buNone/>
              <a:defRPr sz="1600" b="1"/>
            </a:lvl9pPr>
          </a:lstStyle>
          <a:p>
            <a:endParaRPr/>
          </a:p>
        </p:txBody>
      </p:sp>
      <p:sp>
        <p:nvSpPr>
          <p:cNvPr id="55" name="Google Shape;55;p24"/>
          <p:cNvSpPr txBox="1">
            <a:spLocks noGrp="1"/>
          </p:cNvSpPr>
          <p:nvPr>
            <p:ph type="body" idx="2"/>
          </p:nvPr>
        </p:nvSpPr>
        <p:spPr>
          <a:xfrm>
            <a:off x="1069848" y="2743200"/>
            <a:ext cx="4754880" cy="3291840"/>
          </a:xfrm>
          <a:prstGeom prst="rect">
            <a:avLst/>
          </a:prstGeom>
          <a:noFill/>
          <a:ln>
            <a:noFill/>
          </a:ln>
        </p:spPr>
        <p:txBody>
          <a:bodyPr spcFirstLastPara="1" wrap="square" lIns="91425" tIns="45700" rIns="91425" bIns="45700" anchor="t" anchorCtr="0">
            <a:normAutofit/>
          </a:bodyPr>
          <a:lstStyle>
            <a:lvl1pPr marL="457200" lvl="0" indent="-336550" algn="l">
              <a:lnSpc>
                <a:spcPct val="90000"/>
              </a:lnSpc>
              <a:spcBef>
                <a:spcPts val="1200"/>
              </a:spcBef>
              <a:spcAft>
                <a:spcPts val="0"/>
              </a:spcAft>
              <a:buSzPts val="1700"/>
              <a:buChar char="▪"/>
              <a:defRPr sz="2000"/>
            </a:lvl1pPr>
            <a:lvl2pPr marL="914400" lvl="1" indent="-325755" algn="l">
              <a:lnSpc>
                <a:spcPct val="90000"/>
              </a:lnSpc>
              <a:spcBef>
                <a:spcPts val="400"/>
              </a:spcBef>
              <a:spcAft>
                <a:spcPts val="0"/>
              </a:spcAft>
              <a:buSzPts val="1530"/>
              <a:buChar char="▪"/>
              <a:defRPr sz="1800"/>
            </a:lvl2pPr>
            <a:lvl3pPr marL="1371600" lvl="2" indent="-314960" algn="l">
              <a:lnSpc>
                <a:spcPct val="90000"/>
              </a:lnSpc>
              <a:spcBef>
                <a:spcPts val="400"/>
              </a:spcBef>
              <a:spcAft>
                <a:spcPts val="0"/>
              </a:spcAft>
              <a:buSzPts val="1360"/>
              <a:buChar char="▪"/>
              <a:defRPr sz="1600"/>
            </a:lvl3pPr>
            <a:lvl4pPr marL="1828800" lvl="3" indent="-314960" algn="l">
              <a:lnSpc>
                <a:spcPct val="90000"/>
              </a:lnSpc>
              <a:spcBef>
                <a:spcPts val="400"/>
              </a:spcBef>
              <a:spcAft>
                <a:spcPts val="0"/>
              </a:spcAft>
              <a:buSzPts val="1360"/>
              <a:buChar char="▪"/>
              <a:defRPr sz="1600"/>
            </a:lvl4pPr>
            <a:lvl5pPr marL="2286000" lvl="4" indent="-314960" algn="l">
              <a:lnSpc>
                <a:spcPct val="90000"/>
              </a:lnSpc>
              <a:spcBef>
                <a:spcPts val="400"/>
              </a:spcBef>
              <a:spcAft>
                <a:spcPts val="0"/>
              </a:spcAft>
              <a:buSzPts val="1360"/>
              <a:buChar char="▪"/>
              <a:defRPr sz="1600"/>
            </a:lvl5pPr>
            <a:lvl6pPr marL="2743200" lvl="5" indent="-314960" algn="l">
              <a:lnSpc>
                <a:spcPct val="90000"/>
              </a:lnSpc>
              <a:spcBef>
                <a:spcPts val="400"/>
              </a:spcBef>
              <a:spcAft>
                <a:spcPts val="0"/>
              </a:spcAft>
              <a:buSzPts val="1360"/>
              <a:buChar char="▪"/>
              <a:defRPr sz="1600"/>
            </a:lvl6pPr>
            <a:lvl7pPr marL="3200400" lvl="6" indent="-314960" algn="l">
              <a:lnSpc>
                <a:spcPct val="90000"/>
              </a:lnSpc>
              <a:spcBef>
                <a:spcPts val="400"/>
              </a:spcBef>
              <a:spcAft>
                <a:spcPts val="0"/>
              </a:spcAft>
              <a:buSzPts val="1360"/>
              <a:buChar char="▪"/>
              <a:defRPr sz="1600"/>
            </a:lvl7pPr>
            <a:lvl8pPr marL="3657600" lvl="7" indent="-314959" algn="l">
              <a:lnSpc>
                <a:spcPct val="90000"/>
              </a:lnSpc>
              <a:spcBef>
                <a:spcPts val="400"/>
              </a:spcBef>
              <a:spcAft>
                <a:spcPts val="0"/>
              </a:spcAft>
              <a:buSzPts val="1360"/>
              <a:buChar char="▪"/>
              <a:defRPr sz="1600"/>
            </a:lvl8pPr>
            <a:lvl9pPr marL="4114800" lvl="8" indent="-314959" algn="l">
              <a:lnSpc>
                <a:spcPct val="90000"/>
              </a:lnSpc>
              <a:spcBef>
                <a:spcPts val="400"/>
              </a:spcBef>
              <a:spcAft>
                <a:spcPts val="200"/>
              </a:spcAft>
              <a:buSzPts val="1360"/>
              <a:buChar char="▪"/>
              <a:defRPr sz="1600"/>
            </a:lvl9pPr>
          </a:lstStyle>
          <a:p>
            <a:endParaRPr/>
          </a:p>
        </p:txBody>
      </p:sp>
      <p:sp>
        <p:nvSpPr>
          <p:cNvPr id="56" name="Google Shape;56;p24"/>
          <p:cNvSpPr txBox="1">
            <a:spLocks noGrp="1"/>
          </p:cNvSpPr>
          <p:nvPr>
            <p:ph type="body" idx="3"/>
          </p:nvPr>
        </p:nvSpPr>
        <p:spPr>
          <a:xfrm>
            <a:off x="6364224" y="2048256"/>
            <a:ext cx="4754880" cy="64008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1700"/>
              <a:buNone/>
              <a:defRPr sz="2000" b="1">
                <a:solidFill>
                  <a:srgbClr val="9E3611"/>
                </a:solidFill>
              </a:defRPr>
            </a:lvl1pPr>
            <a:lvl2pPr marL="914400" lvl="1" indent="-228600" algn="l">
              <a:lnSpc>
                <a:spcPct val="90000"/>
              </a:lnSpc>
              <a:spcBef>
                <a:spcPts val="400"/>
              </a:spcBef>
              <a:spcAft>
                <a:spcPts val="0"/>
              </a:spcAft>
              <a:buSzPts val="1700"/>
              <a:buNone/>
              <a:defRPr sz="2000" b="1"/>
            </a:lvl2pPr>
            <a:lvl3pPr marL="1371600" lvl="2" indent="-228600" algn="l">
              <a:lnSpc>
                <a:spcPct val="90000"/>
              </a:lnSpc>
              <a:spcBef>
                <a:spcPts val="400"/>
              </a:spcBef>
              <a:spcAft>
                <a:spcPts val="0"/>
              </a:spcAft>
              <a:buSzPts val="1530"/>
              <a:buNone/>
              <a:defRPr sz="1800" b="1"/>
            </a:lvl3pPr>
            <a:lvl4pPr marL="1828800" lvl="3" indent="-228600" algn="l">
              <a:lnSpc>
                <a:spcPct val="90000"/>
              </a:lnSpc>
              <a:spcBef>
                <a:spcPts val="400"/>
              </a:spcBef>
              <a:spcAft>
                <a:spcPts val="0"/>
              </a:spcAft>
              <a:buSzPts val="1360"/>
              <a:buNone/>
              <a:defRPr sz="1600" b="1"/>
            </a:lvl4pPr>
            <a:lvl5pPr marL="2286000" lvl="4" indent="-228600" algn="l">
              <a:lnSpc>
                <a:spcPct val="90000"/>
              </a:lnSpc>
              <a:spcBef>
                <a:spcPts val="400"/>
              </a:spcBef>
              <a:spcAft>
                <a:spcPts val="0"/>
              </a:spcAft>
              <a:buSzPts val="1360"/>
              <a:buNone/>
              <a:defRPr sz="1600" b="1"/>
            </a:lvl5pPr>
            <a:lvl6pPr marL="2743200" lvl="5" indent="-228600" algn="l">
              <a:lnSpc>
                <a:spcPct val="90000"/>
              </a:lnSpc>
              <a:spcBef>
                <a:spcPts val="400"/>
              </a:spcBef>
              <a:spcAft>
                <a:spcPts val="0"/>
              </a:spcAft>
              <a:buSzPts val="1360"/>
              <a:buNone/>
              <a:defRPr sz="1600" b="1"/>
            </a:lvl6pPr>
            <a:lvl7pPr marL="3200400" lvl="6" indent="-228600" algn="l">
              <a:lnSpc>
                <a:spcPct val="90000"/>
              </a:lnSpc>
              <a:spcBef>
                <a:spcPts val="400"/>
              </a:spcBef>
              <a:spcAft>
                <a:spcPts val="0"/>
              </a:spcAft>
              <a:buSzPts val="1360"/>
              <a:buNone/>
              <a:defRPr sz="1600" b="1"/>
            </a:lvl7pPr>
            <a:lvl8pPr marL="3657600" lvl="7" indent="-228600" algn="l">
              <a:lnSpc>
                <a:spcPct val="90000"/>
              </a:lnSpc>
              <a:spcBef>
                <a:spcPts val="400"/>
              </a:spcBef>
              <a:spcAft>
                <a:spcPts val="0"/>
              </a:spcAft>
              <a:buSzPts val="1360"/>
              <a:buNone/>
              <a:defRPr sz="1600" b="1"/>
            </a:lvl8pPr>
            <a:lvl9pPr marL="4114800" lvl="8" indent="-228600" algn="l">
              <a:lnSpc>
                <a:spcPct val="90000"/>
              </a:lnSpc>
              <a:spcBef>
                <a:spcPts val="400"/>
              </a:spcBef>
              <a:spcAft>
                <a:spcPts val="200"/>
              </a:spcAft>
              <a:buSzPts val="1360"/>
              <a:buNone/>
              <a:defRPr sz="1600" b="1"/>
            </a:lvl9pPr>
          </a:lstStyle>
          <a:p>
            <a:endParaRPr/>
          </a:p>
        </p:txBody>
      </p:sp>
      <p:sp>
        <p:nvSpPr>
          <p:cNvPr id="57" name="Google Shape;57;p24"/>
          <p:cNvSpPr txBox="1">
            <a:spLocks noGrp="1"/>
          </p:cNvSpPr>
          <p:nvPr>
            <p:ph type="body" idx="4"/>
          </p:nvPr>
        </p:nvSpPr>
        <p:spPr>
          <a:xfrm>
            <a:off x="6364224" y="2743200"/>
            <a:ext cx="4754880" cy="3291840"/>
          </a:xfrm>
          <a:prstGeom prst="rect">
            <a:avLst/>
          </a:prstGeom>
          <a:noFill/>
          <a:ln>
            <a:noFill/>
          </a:ln>
        </p:spPr>
        <p:txBody>
          <a:bodyPr spcFirstLastPara="1" wrap="square" lIns="91425" tIns="45700" rIns="91425" bIns="45700" anchor="t" anchorCtr="0">
            <a:normAutofit/>
          </a:bodyPr>
          <a:lstStyle>
            <a:lvl1pPr marL="457200" lvl="0" indent="-336550" algn="l">
              <a:lnSpc>
                <a:spcPct val="90000"/>
              </a:lnSpc>
              <a:spcBef>
                <a:spcPts val="1200"/>
              </a:spcBef>
              <a:spcAft>
                <a:spcPts val="0"/>
              </a:spcAft>
              <a:buSzPts val="1700"/>
              <a:buChar char="▪"/>
              <a:defRPr sz="2000"/>
            </a:lvl1pPr>
            <a:lvl2pPr marL="914400" lvl="1" indent="-325755" algn="l">
              <a:lnSpc>
                <a:spcPct val="90000"/>
              </a:lnSpc>
              <a:spcBef>
                <a:spcPts val="400"/>
              </a:spcBef>
              <a:spcAft>
                <a:spcPts val="0"/>
              </a:spcAft>
              <a:buSzPts val="1530"/>
              <a:buChar char="▪"/>
              <a:defRPr sz="1800"/>
            </a:lvl2pPr>
            <a:lvl3pPr marL="1371600" lvl="2" indent="-314960" algn="l">
              <a:lnSpc>
                <a:spcPct val="90000"/>
              </a:lnSpc>
              <a:spcBef>
                <a:spcPts val="400"/>
              </a:spcBef>
              <a:spcAft>
                <a:spcPts val="0"/>
              </a:spcAft>
              <a:buSzPts val="1360"/>
              <a:buChar char="▪"/>
              <a:defRPr sz="1600"/>
            </a:lvl3pPr>
            <a:lvl4pPr marL="1828800" lvl="3" indent="-314960" algn="l">
              <a:lnSpc>
                <a:spcPct val="90000"/>
              </a:lnSpc>
              <a:spcBef>
                <a:spcPts val="400"/>
              </a:spcBef>
              <a:spcAft>
                <a:spcPts val="0"/>
              </a:spcAft>
              <a:buSzPts val="1360"/>
              <a:buChar char="▪"/>
              <a:defRPr sz="1600"/>
            </a:lvl4pPr>
            <a:lvl5pPr marL="2286000" lvl="4" indent="-314960" algn="l">
              <a:lnSpc>
                <a:spcPct val="90000"/>
              </a:lnSpc>
              <a:spcBef>
                <a:spcPts val="400"/>
              </a:spcBef>
              <a:spcAft>
                <a:spcPts val="0"/>
              </a:spcAft>
              <a:buSzPts val="1360"/>
              <a:buChar char="▪"/>
              <a:defRPr sz="1600"/>
            </a:lvl5pPr>
            <a:lvl6pPr marL="2743200" lvl="5" indent="-314960" algn="l">
              <a:lnSpc>
                <a:spcPct val="90000"/>
              </a:lnSpc>
              <a:spcBef>
                <a:spcPts val="400"/>
              </a:spcBef>
              <a:spcAft>
                <a:spcPts val="0"/>
              </a:spcAft>
              <a:buSzPts val="1360"/>
              <a:buChar char="▪"/>
              <a:defRPr sz="1600"/>
            </a:lvl6pPr>
            <a:lvl7pPr marL="3200400" lvl="6" indent="-314960" algn="l">
              <a:lnSpc>
                <a:spcPct val="90000"/>
              </a:lnSpc>
              <a:spcBef>
                <a:spcPts val="400"/>
              </a:spcBef>
              <a:spcAft>
                <a:spcPts val="0"/>
              </a:spcAft>
              <a:buSzPts val="1360"/>
              <a:buChar char="▪"/>
              <a:defRPr sz="1600"/>
            </a:lvl7pPr>
            <a:lvl8pPr marL="3657600" lvl="7" indent="-314959" algn="l">
              <a:lnSpc>
                <a:spcPct val="90000"/>
              </a:lnSpc>
              <a:spcBef>
                <a:spcPts val="400"/>
              </a:spcBef>
              <a:spcAft>
                <a:spcPts val="0"/>
              </a:spcAft>
              <a:buSzPts val="1360"/>
              <a:buChar char="▪"/>
              <a:defRPr sz="1600"/>
            </a:lvl8pPr>
            <a:lvl9pPr marL="4114800" lvl="8" indent="-314959" algn="l">
              <a:lnSpc>
                <a:spcPct val="90000"/>
              </a:lnSpc>
              <a:spcBef>
                <a:spcPts val="400"/>
              </a:spcBef>
              <a:spcAft>
                <a:spcPts val="200"/>
              </a:spcAft>
              <a:buSzPts val="1360"/>
              <a:buChar char="▪"/>
              <a:defRPr sz="1600"/>
            </a:lvl9pPr>
          </a:lstStyle>
          <a:p>
            <a:endParaRPr/>
          </a:p>
        </p:txBody>
      </p:sp>
      <p:sp>
        <p:nvSpPr>
          <p:cNvPr id="58" name="Google Shape;58;p24"/>
          <p:cNvSpPr txBox="1">
            <a:spLocks noGrp="1"/>
          </p:cNvSpPr>
          <p:nvPr>
            <p:ph type="dt" idx="10"/>
          </p:nvPr>
        </p:nvSpPr>
        <p:spPr>
          <a:xfrm>
            <a:off x="7964424" y="6272784"/>
            <a:ext cx="3273552"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4"/>
          <p:cNvSpPr txBox="1">
            <a:spLocks noGrp="1"/>
          </p:cNvSpPr>
          <p:nvPr>
            <p:ph type="ftr" idx="11"/>
          </p:nvPr>
        </p:nvSpPr>
        <p:spPr>
          <a:xfrm>
            <a:off x="1088136" y="6272784"/>
            <a:ext cx="6327648"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4"/>
          <p:cNvSpPr txBox="1">
            <a:spLocks noGrp="1"/>
          </p:cNvSpPr>
          <p:nvPr>
            <p:ph type="sldNum" idx="12"/>
          </p:nvPr>
        </p:nvSpPr>
        <p:spPr>
          <a:xfrm>
            <a:off x="11311128" y="6272784"/>
            <a:ext cx="64008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
        <p:nvSpPr>
          <p:cNvPr id="61" name="Google Shape;61;p24"/>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62"/>
        <p:cNvGrpSpPr/>
        <p:nvPr/>
      </p:nvGrpSpPr>
      <p:grpSpPr>
        <a:xfrm>
          <a:off x="0" y="0"/>
          <a:ext cx="0" cy="0"/>
          <a:chOff x="0" y="0"/>
          <a:chExt cx="0" cy="0"/>
        </a:xfrm>
      </p:grpSpPr>
      <p:sp>
        <p:nvSpPr>
          <p:cNvPr id="63" name="Google Shape;63;p25"/>
          <p:cNvSpPr txBox="1">
            <a:spLocks noGrp="1"/>
          </p:cNvSpPr>
          <p:nvPr>
            <p:ph type="dt" idx="10"/>
          </p:nvPr>
        </p:nvSpPr>
        <p:spPr>
          <a:xfrm>
            <a:off x="7964424" y="6272784"/>
            <a:ext cx="3273552"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5"/>
          <p:cNvSpPr txBox="1">
            <a:spLocks noGrp="1"/>
          </p:cNvSpPr>
          <p:nvPr>
            <p:ph type="ftr" idx="11"/>
          </p:nvPr>
        </p:nvSpPr>
        <p:spPr>
          <a:xfrm>
            <a:off x="1088136" y="6272784"/>
            <a:ext cx="6327648"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5"/>
          <p:cNvSpPr txBox="1">
            <a:spLocks noGrp="1"/>
          </p:cNvSpPr>
          <p:nvPr>
            <p:ph type="sldNum" idx="12"/>
          </p:nvPr>
        </p:nvSpPr>
        <p:spPr>
          <a:xfrm>
            <a:off x="11311128" y="6272784"/>
            <a:ext cx="64008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
        <p:nvSpPr>
          <p:cNvPr id="66" name="Google Shape;66;p25"/>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7"/>
        <p:cNvGrpSpPr/>
        <p:nvPr/>
      </p:nvGrpSpPr>
      <p:grpSpPr>
        <a:xfrm>
          <a:off x="0" y="0"/>
          <a:ext cx="0" cy="0"/>
          <a:chOff x="0" y="0"/>
          <a:chExt cx="0" cy="0"/>
        </a:xfrm>
      </p:grpSpPr>
      <p:sp>
        <p:nvSpPr>
          <p:cNvPr id="68" name="Google Shape;68;p26"/>
          <p:cNvSpPr txBox="1">
            <a:spLocks noGrp="1"/>
          </p:cNvSpPr>
          <p:nvPr>
            <p:ph type="dt" idx="10"/>
          </p:nvPr>
        </p:nvSpPr>
        <p:spPr>
          <a:xfrm>
            <a:off x="7964424" y="6272784"/>
            <a:ext cx="3273552"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6"/>
          <p:cNvSpPr txBox="1">
            <a:spLocks noGrp="1"/>
          </p:cNvSpPr>
          <p:nvPr>
            <p:ph type="ftr" idx="11"/>
          </p:nvPr>
        </p:nvSpPr>
        <p:spPr>
          <a:xfrm>
            <a:off x="1088136" y="6272784"/>
            <a:ext cx="6327648"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6"/>
          <p:cNvSpPr txBox="1">
            <a:spLocks noGrp="1"/>
          </p:cNvSpPr>
          <p:nvPr>
            <p:ph type="sldNum" idx="12"/>
          </p:nvPr>
        </p:nvSpPr>
        <p:spPr>
          <a:xfrm>
            <a:off x="11311128" y="6272784"/>
            <a:ext cx="64008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71"/>
        <p:cNvGrpSpPr/>
        <p:nvPr/>
      </p:nvGrpSpPr>
      <p:grpSpPr>
        <a:xfrm>
          <a:off x="0" y="0"/>
          <a:ext cx="0" cy="0"/>
          <a:chOff x="0" y="0"/>
          <a:chExt cx="0" cy="0"/>
        </a:xfrm>
      </p:grpSpPr>
      <p:sp>
        <p:nvSpPr>
          <p:cNvPr id="72" name="Google Shape;72;p27"/>
          <p:cNvSpPr/>
          <p:nvPr/>
        </p:nvSpPr>
        <p:spPr>
          <a:xfrm>
            <a:off x="8303740" y="0"/>
            <a:ext cx="3888259" cy="6857999"/>
          </a:xfrm>
          <a:prstGeom prst="rect">
            <a:avLst/>
          </a:prstGeom>
          <a:blipFill rotWithShape="1">
            <a:blip r:embed="rId2">
              <a:alphaModFix amt="60000"/>
            </a:blip>
            <a:tile tx="0" ty="-704850" sx="92000" sy="89000" flip="xy" algn="ctr"/>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ckwell"/>
              <a:ea typeface="Rockwell"/>
              <a:cs typeface="Rockwell"/>
              <a:sym typeface="Rockwell"/>
            </a:endParaRPr>
          </a:p>
        </p:txBody>
      </p:sp>
      <p:sp>
        <p:nvSpPr>
          <p:cNvPr id="73" name="Google Shape;73;p27"/>
          <p:cNvSpPr txBox="1">
            <a:spLocks noGrp="1"/>
          </p:cNvSpPr>
          <p:nvPr>
            <p:ph type="title"/>
          </p:nvPr>
        </p:nvSpPr>
        <p:spPr>
          <a:xfrm>
            <a:off x="8549640" y="685800"/>
            <a:ext cx="3200400" cy="173736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SzPts val="3200"/>
              <a:buFont typeface="Rockwell"/>
              <a:buNone/>
              <a:defRPr sz="32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7"/>
          <p:cNvSpPr txBox="1">
            <a:spLocks noGrp="1"/>
          </p:cNvSpPr>
          <p:nvPr>
            <p:ph type="body" idx="1"/>
          </p:nvPr>
        </p:nvSpPr>
        <p:spPr>
          <a:xfrm>
            <a:off x="838200" y="685800"/>
            <a:ext cx="6711696" cy="5020056"/>
          </a:xfrm>
          <a:prstGeom prst="rect">
            <a:avLst/>
          </a:prstGeom>
          <a:noFill/>
          <a:ln>
            <a:noFill/>
          </a:ln>
        </p:spPr>
        <p:txBody>
          <a:bodyPr spcFirstLastPara="1" wrap="square" lIns="91425" tIns="45700" rIns="91425" bIns="45700" anchor="t" anchorCtr="0">
            <a:normAutofit/>
          </a:bodyPr>
          <a:lstStyle>
            <a:lvl1pPr marL="457200" lvl="0" indent="-336550" algn="l">
              <a:lnSpc>
                <a:spcPct val="90000"/>
              </a:lnSpc>
              <a:spcBef>
                <a:spcPts val="1200"/>
              </a:spcBef>
              <a:spcAft>
                <a:spcPts val="0"/>
              </a:spcAft>
              <a:buSzPts val="1700"/>
              <a:buChar char="▪"/>
              <a:defRPr sz="2000"/>
            </a:lvl1pPr>
            <a:lvl2pPr marL="914400" lvl="1" indent="-325755" algn="l">
              <a:lnSpc>
                <a:spcPct val="90000"/>
              </a:lnSpc>
              <a:spcBef>
                <a:spcPts val="400"/>
              </a:spcBef>
              <a:spcAft>
                <a:spcPts val="0"/>
              </a:spcAft>
              <a:buSzPts val="1530"/>
              <a:buChar char="▪"/>
              <a:defRPr sz="1800"/>
            </a:lvl2pPr>
            <a:lvl3pPr marL="1371600" lvl="2" indent="-314960" algn="l">
              <a:lnSpc>
                <a:spcPct val="90000"/>
              </a:lnSpc>
              <a:spcBef>
                <a:spcPts val="400"/>
              </a:spcBef>
              <a:spcAft>
                <a:spcPts val="0"/>
              </a:spcAft>
              <a:buSzPts val="1360"/>
              <a:buChar char="▪"/>
              <a:defRPr sz="1600"/>
            </a:lvl3pPr>
            <a:lvl4pPr marL="1828800" lvl="3" indent="-314960" algn="l">
              <a:lnSpc>
                <a:spcPct val="90000"/>
              </a:lnSpc>
              <a:spcBef>
                <a:spcPts val="400"/>
              </a:spcBef>
              <a:spcAft>
                <a:spcPts val="0"/>
              </a:spcAft>
              <a:buSzPts val="1360"/>
              <a:buChar char="▪"/>
              <a:defRPr sz="1600"/>
            </a:lvl4pPr>
            <a:lvl5pPr marL="2286000" lvl="4" indent="-314960" algn="l">
              <a:lnSpc>
                <a:spcPct val="90000"/>
              </a:lnSpc>
              <a:spcBef>
                <a:spcPts val="400"/>
              </a:spcBef>
              <a:spcAft>
                <a:spcPts val="0"/>
              </a:spcAft>
              <a:buSzPts val="1360"/>
              <a:buChar char="▪"/>
              <a:defRPr sz="1600"/>
            </a:lvl5pPr>
            <a:lvl6pPr marL="2743200" lvl="5" indent="-336550" algn="l">
              <a:lnSpc>
                <a:spcPct val="90000"/>
              </a:lnSpc>
              <a:spcBef>
                <a:spcPts val="400"/>
              </a:spcBef>
              <a:spcAft>
                <a:spcPts val="0"/>
              </a:spcAft>
              <a:buSzPts val="1700"/>
              <a:buChar char="▪"/>
              <a:defRPr sz="2000"/>
            </a:lvl6pPr>
            <a:lvl7pPr marL="3200400" lvl="6" indent="-336550" algn="l">
              <a:lnSpc>
                <a:spcPct val="90000"/>
              </a:lnSpc>
              <a:spcBef>
                <a:spcPts val="400"/>
              </a:spcBef>
              <a:spcAft>
                <a:spcPts val="0"/>
              </a:spcAft>
              <a:buSzPts val="1700"/>
              <a:buChar char="▪"/>
              <a:defRPr sz="2000"/>
            </a:lvl7pPr>
            <a:lvl8pPr marL="3657600" lvl="7" indent="-336550" algn="l">
              <a:lnSpc>
                <a:spcPct val="90000"/>
              </a:lnSpc>
              <a:spcBef>
                <a:spcPts val="400"/>
              </a:spcBef>
              <a:spcAft>
                <a:spcPts val="0"/>
              </a:spcAft>
              <a:buSzPts val="1700"/>
              <a:buChar char="▪"/>
              <a:defRPr sz="2000"/>
            </a:lvl8pPr>
            <a:lvl9pPr marL="4114800" lvl="8" indent="-336550" algn="l">
              <a:lnSpc>
                <a:spcPct val="90000"/>
              </a:lnSpc>
              <a:spcBef>
                <a:spcPts val="400"/>
              </a:spcBef>
              <a:spcAft>
                <a:spcPts val="200"/>
              </a:spcAft>
              <a:buSzPts val="1700"/>
              <a:buChar char="▪"/>
              <a:defRPr sz="2000"/>
            </a:lvl9pPr>
          </a:lstStyle>
          <a:p>
            <a:endParaRPr/>
          </a:p>
        </p:txBody>
      </p:sp>
      <p:sp>
        <p:nvSpPr>
          <p:cNvPr id="75" name="Google Shape;75;p27"/>
          <p:cNvSpPr txBox="1">
            <a:spLocks noGrp="1"/>
          </p:cNvSpPr>
          <p:nvPr>
            <p:ph type="body" idx="2"/>
          </p:nvPr>
        </p:nvSpPr>
        <p:spPr>
          <a:xfrm>
            <a:off x="8549640" y="2423160"/>
            <a:ext cx="3200400" cy="329184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90"/>
              <a:buNone/>
              <a:defRPr sz="1400">
                <a:solidFill>
                  <a:srgbClr val="9E3611"/>
                </a:solidFill>
              </a:defRPr>
            </a:lvl1pPr>
            <a:lvl2pPr marL="914400" lvl="1" indent="-228600" algn="l">
              <a:lnSpc>
                <a:spcPct val="90000"/>
              </a:lnSpc>
              <a:spcBef>
                <a:spcPts val="400"/>
              </a:spcBef>
              <a:spcAft>
                <a:spcPts val="0"/>
              </a:spcAft>
              <a:buSzPts val="1020"/>
              <a:buNone/>
              <a:defRPr sz="1200"/>
            </a:lvl2pPr>
            <a:lvl3pPr marL="1371600" lvl="2" indent="-228600" algn="l">
              <a:lnSpc>
                <a:spcPct val="90000"/>
              </a:lnSpc>
              <a:spcBef>
                <a:spcPts val="400"/>
              </a:spcBef>
              <a:spcAft>
                <a:spcPts val="0"/>
              </a:spcAft>
              <a:buSzPts val="850"/>
              <a:buNone/>
              <a:defRPr sz="1000"/>
            </a:lvl3pPr>
            <a:lvl4pPr marL="1828800" lvl="3" indent="-228600" algn="l">
              <a:lnSpc>
                <a:spcPct val="90000"/>
              </a:lnSpc>
              <a:spcBef>
                <a:spcPts val="400"/>
              </a:spcBef>
              <a:spcAft>
                <a:spcPts val="0"/>
              </a:spcAft>
              <a:buSzPts val="765"/>
              <a:buNone/>
              <a:defRPr sz="900"/>
            </a:lvl4pPr>
            <a:lvl5pPr marL="2286000" lvl="4" indent="-228600" algn="l">
              <a:lnSpc>
                <a:spcPct val="90000"/>
              </a:lnSpc>
              <a:spcBef>
                <a:spcPts val="400"/>
              </a:spcBef>
              <a:spcAft>
                <a:spcPts val="0"/>
              </a:spcAft>
              <a:buSzPts val="765"/>
              <a:buNone/>
              <a:defRPr sz="900"/>
            </a:lvl5pPr>
            <a:lvl6pPr marL="2743200" lvl="5" indent="-228600" algn="l">
              <a:lnSpc>
                <a:spcPct val="90000"/>
              </a:lnSpc>
              <a:spcBef>
                <a:spcPts val="400"/>
              </a:spcBef>
              <a:spcAft>
                <a:spcPts val="0"/>
              </a:spcAft>
              <a:buSzPts val="765"/>
              <a:buNone/>
              <a:defRPr sz="900"/>
            </a:lvl6pPr>
            <a:lvl7pPr marL="3200400" lvl="6" indent="-228600" algn="l">
              <a:lnSpc>
                <a:spcPct val="90000"/>
              </a:lnSpc>
              <a:spcBef>
                <a:spcPts val="400"/>
              </a:spcBef>
              <a:spcAft>
                <a:spcPts val="0"/>
              </a:spcAft>
              <a:buSzPts val="765"/>
              <a:buNone/>
              <a:defRPr sz="900"/>
            </a:lvl7pPr>
            <a:lvl8pPr marL="3657600" lvl="7" indent="-228600" algn="l">
              <a:lnSpc>
                <a:spcPct val="90000"/>
              </a:lnSpc>
              <a:spcBef>
                <a:spcPts val="400"/>
              </a:spcBef>
              <a:spcAft>
                <a:spcPts val="0"/>
              </a:spcAft>
              <a:buSzPts val="765"/>
              <a:buNone/>
              <a:defRPr sz="900"/>
            </a:lvl8pPr>
            <a:lvl9pPr marL="4114800" lvl="8" indent="-228600" algn="l">
              <a:lnSpc>
                <a:spcPct val="90000"/>
              </a:lnSpc>
              <a:spcBef>
                <a:spcPts val="400"/>
              </a:spcBef>
              <a:spcAft>
                <a:spcPts val="200"/>
              </a:spcAft>
              <a:buSzPts val="765"/>
              <a:buNone/>
              <a:defRPr sz="900"/>
            </a:lvl9pPr>
          </a:lstStyle>
          <a:p>
            <a:endParaRPr/>
          </a:p>
        </p:txBody>
      </p:sp>
      <p:sp>
        <p:nvSpPr>
          <p:cNvPr id="76" name="Google Shape;76;p27"/>
          <p:cNvSpPr txBox="1">
            <a:spLocks noGrp="1"/>
          </p:cNvSpPr>
          <p:nvPr>
            <p:ph type="dt" idx="10"/>
          </p:nvPr>
        </p:nvSpPr>
        <p:spPr>
          <a:xfrm>
            <a:off x="7964424" y="6272784"/>
            <a:ext cx="3273552"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7"/>
          <p:cNvSpPr txBox="1">
            <a:spLocks noGrp="1"/>
          </p:cNvSpPr>
          <p:nvPr>
            <p:ph type="ftr" idx="11"/>
          </p:nvPr>
        </p:nvSpPr>
        <p:spPr>
          <a:xfrm>
            <a:off x="1088136" y="6272784"/>
            <a:ext cx="6327648"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78" name="Google Shape;78;p27"/>
          <p:cNvGrpSpPr/>
          <p:nvPr/>
        </p:nvGrpSpPr>
        <p:grpSpPr>
          <a:xfrm>
            <a:off x="11401725" y="6229681"/>
            <a:ext cx="457200" cy="457200"/>
            <a:chOff x="11361456" y="6195813"/>
            <a:chExt cx="548640" cy="548640"/>
          </a:xfrm>
        </p:grpSpPr>
        <p:sp>
          <p:nvSpPr>
            <p:cNvPr id="79" name="Google Shape;79;p27"/>
            <p:cNvSpPr/>
            <p:nvPr/>
          </p:nvSpPr>
          <p:spPr>
            <a:xfrm>
              <a:off x="11361456" y="6195813"/>
              <a:ext cx="548640" cy="548640"/>
            </a:xfrm>
            <a:prstGeom prst="ellipse">
              <a:avLst/>
            </a:prstGeom>
            <a:blipFill rotWithShape="1">
              <a:blip r:embed="rId3">
                <a:alphaModFix/>
              </a:blip>
              <a:tile tx="50800" ty="0" sx="85000" sy="85000" flip="none" algn="tl"/>
            </a:blip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000"/>
                <a:buFont typeface="Rockwell"/>
                <a:buNone/>
              </a:pPr>
              <a:endParaRPr sz="2000" b="1" i="0" u="none" strike="noStrike" cap="none">
                <a:solidFill>
                  <a:srgbClr val="FFFFFF"/>
                </a:solidFill>
                <a:latin typeface="Rockwell"/>
                <a:ea typeface="Rockwell"/>
                <a:cs typeface="Rockwell"/>
                <a:sym typeface="Rockwell"/>
              </a:endParaRPr>
            </a:p>
          </p:txBody>
        </p:sp>
        <p:sp>
          <p:nvSpPr>
            <p:cNvPr id="80" name="Google Shape;80;p27"/>
            <p:cNvSpPr/>
            <p:nvPr/>
          </p:nvSpPr>
          <p:spPr>
            <a:xfrm>
              <a:off x="11396488" y="6230844"/>
              <a:ext cx="478576" cy="478578"/>
            </a:xfrm>
            <a:prstGeom prst="ellipse">
              <a:avLst/>
            </a:prstGeom>
            <a:noFill/>
            <a:ln w="12700" cap="flat" cmpd="sng">
              <a:solidFill>
                <a:srgbClr val="FFFFF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Rockwell"/>
                <a:buNone/>
              </a:pPr>
              <a:endParaRPr sz="1800" b="0" i="0" u="none" strike="noStrike" cap="none">
                <a:solidFill>
                  <a:srgbClr val="FFFFFF"/>
                </a:solidFill>
                <a:latin typeface="Calibri"/>
                <a:ea typeface="Calibri"/>
                <a:cs typeface="Calibri"/>
                <a:sym typeface="Calibri"/>
              </a:endParaRPr>
            </a:p>
          </p:txBody>
        </p:sp>
      </p:grpSp>
      <p:sp>
        <p:nvSpPr>
          <p:cNvPr id="81" name="Google Shape;81;p27"/>
          <p:cNvSpPr txBox="1">
            <a:spLocks noGrp="1"/>
          </p:cNvSpPr>
          <p:nvPr>
            <p:ph type="sldNum" idx="12"/>
          </p:nvPr>
        </p:nvSpPr>
        <p:spPr>
          <a:xfrm>
            <a:off x="11311128" y="6272784"/>
            <a:ext cx="64008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82"/>
        <p:cNvGrpSpPr/>
        <p:nvPr/>
      </p:nvGrpSpPr>
      <p:grpSpPr>
        <a:xfrm>
          <a:off x="0" y="0"/>
          <a:ext cx="0" cy="0"/>
          <a:chOff x="0" y="0"/>
          <a:chExt cx="0" cy="0"/>
        </a:xfrm>
      </p:grpSpPr>
      <p:sp>
        <p:nvSpPr>
          <p:cNvPr id="83" name="Google Shape;83;p28"/>
          <p:cNvSpPr/>
          <p:nvPr/>
        </p:nvSpPr>
        <p:spPr>
          <a:xfrm>
            <a:off x="8303740" y="0"/>
            <a:ext cx="3888259" cy="6857999"/>
          </a:xfrm>
          <a:prstGeom prst="rect">
            <a:avLst/>
          </a:prstGeom>
          <a:blipFill rotWithShape="1">
            <a:blip r:embed="rId2">
              <a:alphaModFix amt="60000"/>
            </a:blip>
            <a:tile tx="0" ty="-704850" sx="92000" sy="89000" flip="xy" algn="ctr"/>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ckwell"/>
              <a:ea typeface="Rockwell"/>
              <a:cs typeface="Rockwell"/>
              <a:sym typeface="Rockwell"/>
            </a:endParaRPr>
          </a:p>
        </p:txBody>
      </p:sp>
      <p:sp>
        <p:nvSpPr>
          <p:cNvPr id="84" name="Google Shape;84;p28"/>
          <p:cNvSpPr txBox="1">
            <a:spLocks noGrp="1"/>
          </p:cNvSpPr>
          <p:nvPr>
            <p:ph type="title"/>
          </p:nvPr>
        </p:nvSpPr>
        <p:spPr>
          <a:xfrm>
            <a:off x="8549640" y="685800"/>
            <a:ext cx="3200400" cy="173736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SzPts val="3200"/>
              <a:buFont typeface="Rockwell"/>
              <a:buNone/>
              <a:defRPr sz="32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5" name="Google Shape;85;p28"/>
          <p:cNvSpPr>
            <a:spLocks noGrp="1"/>
          </p:cNvSpPr>
          <p:nvPr>
            <p:ph type="pic" idx="2"/>
          </p:nvPr>
        </p:nvSpPr>
        <p:spPr>
          <a:xfrm>
            <a:off x="0" y="0"/>
            <a:ext cx="8303740" cy="6858000"/>
          </a:xfrm>
          <a:prstGeom prst="rect">
            <a:avLst/>
          </a:prstGeom>
          <a:solidFill>
            <a:srgbClr val="E1DFDF"/>
          </a:solidFill>
          <a:ln>
            <a:noFill/>
          </a:ln>
        </p:spPr>
      </p:sp>
      <p:sp>
        <p:nvSpPr>
          <p:cNvPr id="86" name="Google Shape;86;p28"/>
          <p:cNvSpPr txBox="1">
            <a:spLocks noGrp="1"/>
          </p:cNvSpPr>
          <p:nvPr>
            <p:ph type="body" idx="1"/>
          </p:nvPr>
        </p:nvSpPr>
        <p:spPr>
          <a:xfrm>
            <a:off x="8549640" y="2423160"/>
            <a:ext cx="3200400" cy="329184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90"/>
              <a:buNone/>
              <a:defRPr sz="1400">
                <a:solidFill>
                  <a:srgbClr val="9E3611"/>
                </a:solidFill>
              </a:defRPr>
            </a:lvl1pPr>
            <a:lvl2pPr marL="914400" lvl="1" indent="-228600" algn="l">
              <a:lnSpc>
                <a:spcPct val="90000"/>
              </a:lnSpc>
              <a:spcBef>
                <a:spcPts val="400"/>
              </a:spcBef>
              <a:spcAft>
                <a:spcPts val="0"/>
              </a:spcAft>
              <a:buSzPts val="1020"/>
              <a:buNone/>
              <a:defRPr sz="1200"/>
            </a:lvl2pPr>
            <a:lvl3pPr marL="1371600" lvl="2" indent="-228600" algn="l">
              <a:lnSpc>
                <a:spcPct val="90000"/>
              </a:lnSpc>
              <a:spcBef>
                <a:spcPts val="400"/>
              </a:spcBef>
              <a:spcAft>
                <a:spcPts val="0"/>
              </a:spcAft>
              <a:buSzPts val="850"/>
              <a:buNone/>
              <a:defRPr sz="1000"/>
            </a:lvl3pPr>
            <a:lvl4pPr marL="1828800" lvl="3" indent="-228600" algn="l">
              <a:lnSpc>
                <a:spcPct val="90000"/>
              </a:lnSpc>
              <a:spcBef>
                <a:spcPts val="400"/>
              </a:spcBef>
              <a:spcAft>
                <a:spcPts val="0"/>
              </a:spcAft>
              <a:buSzPts val="765"/>
              <a:buNone/>
              <a:defRPr sz="900"/>
            </a:lvl4pPr>
            <a:lvl5pPr marL="2286000" lvl="4" indent="-228600" algn="l">
              <a:lnSpc>
                <a:spcPct val="90000"/>
              </a:lnSpc>
              <a:spcBef>
                <a:spcPts val="400"/>
              </a:spcBef>
              <a:spcAft>
                <a:spcPts val="0"/>
              </a:spcAft>
              <a:buSzPts val="765"/>
              <a:buNone/>
              <a:defRPr sz="900"/>
            </a:lvl5pPr>
            <a:lvl6pPr marL="2743200" lvl="5" indent="-228600" algn="l">
              <a:lnSpc>
                <a:spcPct val="90000"/>
              </a:lnSpc>
              <a:spcBef>
                <a:spcPts val="400"/>
              </a:spcBef>
              <a:spcAft>
                <a:spcPts val="0"/>
              </a:spcAft>
              <a:buSzPts val="765"/>
              <a:buNone/>
              <a:defRPr sz="900"/>
            </a:lvl6pPr>
            <a:lvl7pPr marL="3200400" lvl="6" indent="-228600" algn="l">
              <a:lnSpc>
                <a:spcPct val="90000"/>
              </a:lnSpc>
              <a:spcBef>
                <a:spcPts val="400"/>
              </a:spcBef>
              <a:spcAft>
                <a:spcPts val="0"/>
              </a:spcAft>
              <a:buSzPts val="765"/>
              <a:buNone/>
              <a:defRPr sz="900"/>
            </a:lvl7pPr>
            <a:lvl8pPr marL="3657600" lvl="7" indent="-228600" algn="l">
              <a:lnSpc>
                <a:spcPct val="90000"/>
              </a:lnSpc>
              <a:spcBef>
                <a:spcPts val="400"/>
              </a:spcBef>
              <a:spcAft>
                <a:spcPts val="0"/>
              </a:spcAft>
              <a:buSzPts val="765"/>
              <a:buNone/>
              <a:defRPr sz="900"/>
            </a:lvl8pPr>
            <a:lvl9pPr marL="4114800" lvl="8" indent="-228600" algn="l">
              <a:lnSpc>
                <a:spcPct val="90000"/>
              </a:lnSpc>
              <a:spcBef>
                <a:spcPts val="400"/>
              </a:spcBef>
              <a:spcAft>
                <a:spcPts val="200"/>
              </a:spcAft>
              <a:buSzPts val="765"/>
              <a:buNone/>
              <a:defRPr sz="900"/>
            </a:lvl9pPr>
          </a:lstStyle>
          <a:p>
            <a:endParaRPr/>
          </a:p>
        </p:txBody>
      </p:sp>
      <p:sp>
        <p:nvSpPr>
          <p:cNvPr id="87" name="Google Shape;87;p28"/>
          <p:cNvSpPr txBox="1">
            <a:spLocks noGrp="1"/>
          </p:cNvSpPr>
          <p:nvPr>
            <p:ph type="dt" idx="10"/>
          </p:nvPr>
        </p:nvSpPr>
        <p:spPr>
          <a:xfrm>
            <a:off x="7964424" y="6272784"/>
            <a:ext cx="3273552"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grpSp>
        <p:nvGrpSpPr>
          <p:cNvPr id="88" name="Google Shape;88;p28"/>
          <p:cNvGrpSpPr/>
          <p:nvPr/>
        </p:nvGrpSpPr>
        <p:grpSpPr>
          <a:xfrm>
            <a:off x="11401725" y="6229681"/>
            <a:ext cx="457200" cy="457200"/>
            <a:chOff x="11361456" y="6195813"/>
            <a:chExt cx="548640" cy="548640"/>
          </a:xfrm>
        </p:grpSpPr>
        <p:sp>
          <p:nvSpPr>
            <p:cNvPr id="89" name="Google Shape;89;p28"/>
            <p:cNvSpPr/>
            <p:nvPr/>
          </p:nvSpPr>
          <p:spPr>
            <a:xfrm>
              <a:off x="11361456" y="6195813"/>
              <a:ext cx="548640" cy="548640"/>
            </a:xfrm>
            <a:prstGeom prst="ellipse">
              <a:avLst/>
            </a:prstGeom>
            <a:blipFill rotWithShape="1">
              <a:blip r:embed="rId3">
                <a:alphaModFix/>
              </a:blip>
              <a:tile tx="50800" ty="0" sx="85000" sy="85000" flip="none" algn="tl"/>
            </a:blip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000"/>
                <a:buFont typeface="Rockwell"/>
                <a:buNone/>
              </a:pPr>
              <a:endParaRPr sz="2000" b="1" i="0" u="none" strike="noStrike" cap="none">
                <a:solidFill>
                  <a:srgbClr val="FFFFFF"/>
                </a:solidFill>
                <a:latin typeface="Rockwell"/>
                <a:ea typeface="Rockwell"/>
                <a:cs typeface="Rockwell"/>
                <a:sym typeface="Rockwell"/>
              </a:endParaRPr>
            </a:p>
          </p:txBody>
        </p:sp>
        <p:sp>
          <p:nvSpPr>
            <p:cNvPr id="90" name="Google Shape;90;p28"/>
            <p:cNvSpPr/>
            <p:nvPr/>
          </p:nvSpPr>
          <p:spPr>
            <a:xfrm>
              <a:off x="11396488" y="6230844"/>
              <a:ext cx="478576" cy="478578"/>
            </a:xfrm>
            <a:prstGeom prst="ellipse">
              <a:avLst/>
            </a:prstGeom>
            <a:noFill/>
            <a:ln w="12700" cap="flat" cmpd="sng">
              <a:solidFill>
                <a:srgbClr val="FFFFF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Rockwell"/>
                <a:buNone/>
              </a:pPr>
              <a:endParaRPr sz="1800" b="0" i="0" u="none" strike="noStrike" cap="none">
                <a:solidFill>
                  <a:srgbClr val="FFFFFF"/>
                </a:solidFill>
                <a:latin typeface="Calibri"/>
                <a:ea typeface="Calibri"/>
                <a:cs typeface="Calibri"/>
                <a:sym typeface="Calibri"/>
              </a:endParaRPr>
            </a:p>
          </p:txBody>
        </p:sp>
      </p:grpSp>
      <p:sp>
        <p:nvSpPr>
          <p:cNvPr id="91" name="Google Shape;91;p28"/>
          <p:cNvSpPr txBox="1">
            <a:spLocks noGrp="1"/>
          </p:cNvSpPr>
          <p:nvPr>
            <p:ph type="sldNum" idx="12"/>
          </p:nvPr>
        </p:nvSpPr>
        <p:spPr>
          <a:xfrm>
            <a:off x="11311128" y="6272784"/>
            <a:ext cx="64008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92"/>
        <p:cNvGrpSpPr/>
        <p:nvPr/>
      </p:nvGrpSpPr>
      <p:grpSpPr>
        <a:xfrm>
          <a:off x="0" y="0"/>
          <a:ext cx="0" cy="0"/>
          <a:chOff x="0" y="0"/>
          <a:chExt cx="0" cy="0"/>
        </a:xfrm>
      </p:grpSpPr>
      <p:sp>
        <p:nvSpPr>
          <p:cNvPr id="93" name="Google Shape;93;p29"/>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29"/>
          <p:cNvSpPr txBox="1">
            <a:spLocks noGrp="1"/>
          </p:cNvSpPr>
          <p:nvPr>
            <p:ph type="body" idx="1"/>
          </p:nvPr>
        </p:nvSpPr>
        <p:spPr>
          <a:xfrm rot="5400000">
            <a:off x="4073652" y="-882396"/>
            <a:ext cx="4050792" cy="10058400"/>
          </a:xfrm>
          <a:prstGeom prst="rect">
            <a:avLst/>
          </a:prstGeom>
          <a:noFill/>
          <a:ln>
            <a:noFill/>
          </a:ln>
        </p:spPr>
        <p:txBody>
          <a:bodyPr spcFirstLastPara="1" wrap="square" lIns="91425" tIns="45700" rIns="91425" bIns="45700" anchor="t" anchorCtr="0">
            <a:normAutofit/>
          </a:bodyPr>
          <a:lstStyle>
            <a:lvl1pPr marL="457200" lvl="0" indent="-325755" algn="l">
              <a:lnSpc>
                <a:spcPct val="90000"/>
              </a:lnSpc>
              <a:spcBef>
                <a:spcPts val="1200"/>
              </a:spcBef>
              <a:spcAft>
                <a:spcPts val="0"/>
              </a:spcAft>
              <a:buSzPts val="1530"/>
              <a:buChar char="▪"/>
              <a:defRPr/>
            </a:lvl1pPr>
            <a:lvl2pPr marL="914400" lvl="1" indent="-325755" algn="l">
              <a:lnSpc>
                <a:spcPct val="90000"/>
              </a:lnSpc>
              <a:spcBef>
                <a:spcPts val="400"/>
              </a:spcBef>
              <a:spcAft>
                <a:spcPts val="0"/>
              </a:spcAft>
              <a:buSzPts val="1530"/>
              <a:buChar char="▪"/>
              <a:defRPr/>
            </a:lvl2pPr>
            <a:lvl3pPr marL="1371600" lvl="2" indent="-325755" algn="l">
              <a:lnSpc>
                <a:spcPct val="90000"/>
              </a:lnSpc>
              <a:spcBef>
                <a:spcPts val="400"/>
              </a:spcBef>
              <a:spcAft>
                <a:spcPts val="0"/>
              </a:spcAft>
              <a:buSzPts val="1530"/>
              <a:buChar char="▪"/>
              <a:defRPr/>
            </a:lvl3pPr>
            <a:lvl4pPr marL="1828800" lvl="3" indent="-325755" algn="l">
              <a:lnSpc>
                <a:spcPct val="90000"/>
              </a:lnSpc>
              <a:spcBef>
                <a:spcPts val="400"/>
              </a:spcBef>
              <a:spcAft>
                <a:spcPts val="0"/>
              </a:spcAft>
              <a:buSzPts val="1530"/>
              <a:buChar char="▪"/>
              <a:defRPr/>
            </a:lvl4pPr>
            <a:lvl5pPr marL="2286000" lvl="4" indent="-325754" algn="l">
              <a:lnSpc>
                <a:spcPct val="90000"/>
              </a:lnSpc>
              <a:spcBef>
                <a:spcPts val="400"/>
              </a:spcBef>
              <a:spcAft>
                <a:spcPts val="0"/>
              </a:spcAft>
              <a:buSzPts val="1530"/>
              <a:buChar char="▪"/>
              <a:defRPr/>
            </a:lvl5pPr>
            <a:lvl6pPr marL="2743200" lvl="5" indent="-325754" algn="l">
              <a:lnSpc>
                <a:spcPct val="90000"/>
              </a:lnSpc>
              <a:spcBef>
                <a:spcPts val="400"/>
              </a:spcBef>
              <a:spcAft>
                <a:spcPts val="0"/>
              </a:spcAft>
              <a:buSzPts val="1530"/>
              <a:buChar char="▪"/>
              <a:defRPr/>
            </a:lvl6pPr>
            <a:lvl7pPr marL="3200400" lvl="6" indent="-325754" algn="l">
              <a:lnSpc>
                <a:spcPct val="90000"/>
              </a:lnSpc>
              <a:spcBef>
                <a:spcPts val="400"/>
              </a:spcBef>
              <a:spcAft>
                <a:spcPts val="0"/>
              </a:spcAft>
              <a:buSzPts val="1530"/>
              <a:buChar char="▪"/>
              <a:defRPr/>
            </a:lvl7pPr>
            <a:lvl8pPr marL="3657600" lvl="7" indent="-325754" algn="l">
              <a:lnSpc>
                <a:spcPct val="90000"/>
              </a:lnSpc>
              <a:spcBef>
                <a:spcPts val="400"/>
              </a:spcBef>
              <a:spcAft>
                <a:spcPts val="0"/>
              </a:spcAft>
              <a:buSzPts val="1530"/>
              <a:buChar char="▪"/>
              <a:defRPr/>
            </a:lvl8pPr>
            <a:lvl9pPr marL="4114800" lvl="8" indent="-325754" algn="l">
              <a:lnSpc>
                <a:spcPct val="90000"/>
              </a:lnSpc>
              <a:spcBef>
                <a:spcPts val="400"/>
              </a:spcBef>
              <a:spcAft>
                <a:spcPts val="200"/>
              </a:spcAft>
              <a:buSzPts val="1530"/>
              <a:buChar char="▪"/>
              <a:defRPr/>
            </a:lvl9pPr>
          </a:lstStyle>
          <a:p>
            <a:endParaRPr/>
          </a:p>
        </p:txBody>
      </p:sp>
      <p:sp>
        <p:nvSpPr>
          <p:cNvPr id="95" name="Google Shape;95;p29"/>
          <p:cNvSpPr txBox="1">
            <a:spLocks noGrp="1"/>
          </p:cNvSpPr>
          <p:nvPr>
            <p:ph type="dt" idx="10"/>
          </p:nvPr>
        </p:nvSpPr>
        <p:spPr>
          <a:xfrm>
            <a:off x="7964424" y="6272784"/>
            <a:ext cx="3273552"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29"/>
          <p:cNvSpPr txBox="1">
            <a:spLocks noGrp="1"/>
          </p:cNvSpPr>
          <p:nvPr>
            <p:ph type="ftr" idx="11"/>
          </p:nvPr>
        </p:nvSpPr>
        <p:spPr>
          <a:xfrm>
            <a:off x="1088136" y="6272784"/>
            <a:ext cx="6327648"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9"/>
          <p:cNvSpPr txBox="1">
            <a:spLocks noGrp="1"/>
          </p:cNvSpPr>
          <p:nvPr>
            <p:ph type="sldNum" idx="12"/>
          </p:nvPr>
        </p:nvSpPr>
        <p:spPr>
          <a:xfrm>
            <a:off x="11311128" y="6272784"/>
            <a:ext cx="64008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8"/>
        <p:cNvGrpSpPr/>
        <p:nvPr/>
      </p:nvGrpSpPr>
      <p:grpSpPr>
        <a:xfrm>
          <a:off x="0" y="0"/>
          <a:ext cx="0" cy="0"/>
          <a:chOff x="0" y="0"/>
          <a:chExt cx="0" cy="0"/>
        </a:xfrm>
      </p:grpSpPr>
      <p:sp>
        <p:nvSpPr>
          <p:cNvPr id="99" name="Google Shape;99;p30"/>
          <p:cNvSpPr txBox="1">
            <a:spLocks noGrp="1"/>
          </p:cNvSpPr>
          <p:nvPr>
            <p:ph type="title"/>
          </p:nvPr>
        </p:nvSpPr>
        <p:spPr>
          <a:xfrm rot="5400000">
            <a:off x="7181850" y="2076450"/>
            <a:ext cx="5638800" cy="2552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0" name="Google Shape;100;p30"/>
          <p:cNvSpPr txBox="1">
            <a:spLocks noGrp="1"/>
          </p:cNvSpPr>
          <p:nvPr>
            <p:ph type="body" idx="1"/>
          </p:nvPr>
        </p:nvSpPr>
        <p:spPr>
          <a:xfrm rot="5400000">
            <a:off x="2000250" y="-400050"/>
            <a:ext cx="5638800" cy="7505700"/>
          </a:xfrm>
          <a:prstGeom prst="rect">
            <a:avLst/>
          </a:prstGeom>
          <a:noFill/>
          <a:ln>
            <a:noFill/>
          </a:ln>
        </p:spPr>
        <p:txBody>
          <a:bodyPr spcFirstLastPara="1" wrap="square" lIns="91425" tIns="45700" rIns="91425" bIns="45700" anchor="t" anchorCtr="0">
            <a:normAutofit/>
          </a:bodyPr>
          <a:lstStyle>
            <a:lvl1pPr marL="457200" lvl="0" indent="-325755" algn="l">
              <a:lnSpc>
                <a:spcPct val="90000"/>
              </a:lnSpc>
              <a:spcBef>
                <a:spcPts val="1200"/>
              </a:spcBef>
              <a:spcAft>
                <a:spcPts val="0"/>
              </a:spcAft>
              <a:buSzPts val="1530"/>
              <a:buChar char="▪"/>
              <a:defRPr/>
            </a:lvl1pPr>
            <a:lvl2pPr marL="914400" lvl="1" indent="-325755" algn="l">
              <a:lnSpc>
                <a:spcPct val="90000"/>
              </a:lnSpc>
              <a:spcBef>
                <a:spcPts val="400"/>
              </a:spcBef>
              <a:spcAft>
                <a:spcPts val="0"/>
              </a:spcAft>
              <a:buSzPts val="1530"/>
              <a:buChar char="▪"/>
              <a:defRPr/>
            </a:lvl2pPr>
            <a:lvl3pPr marL="1371600" lvl="2" indent="-325755" algn="l">
              <a:lnSpc>
                <a:spcPct val="90000"/>
              </a:lnSpc>
              <a:spcBef>
                <a:spcPts val="400"/>
              </a:spcBef>
              <a:spcAft>
                <a:spcPts val="0"/>
              </a:spcAft>
              <a:buSzPts val="1530"/>
              <a:buChar char="▪"/>
              <a:defRPr/>
            </a:lvl3pPr>
            <a:lvl4pPr marL="1828800" lvl="3" indent="-325755" algn="l">
              <a:lnSpc>
                <a:spcPct val="90000"/>
              </a:lnSpc>
              <a:spcBef>
                <a:spcPts val="400"/>
              </a:spcBef>
              <a:spcAft>
                <a:spcPts val="0"/>
              </a:spcAft>
              <a:buSzPts val="1530"/>
              <a:buChar char="▪"/>
              <a:defRPr/>
            </a:lvl4pPr>
            <a:lvl5pPr marL="2286000" lvl="4" indent="-325754" algn="l">
              <a:lnSpc>
                <a:spcPct val="90000"/>
              </a:lnSpc>
              <a:spcBef>
                <a:spcPts val="400"/>
              </a:spcBef>
              <a:spcAft>
                <a:spcPts val="0"/>
              </a:spcAft>
              <a:buSzPts val="1530"/>
              <a:buChar char="▪"/>
              <a:defRPr/>
            </a:lvl5pPr>
            <a:lvl6pPr marL="2743200" lvl="5" indent="-325754" algn="l">
              <a:lnSpc>
                <a:spcPct val="90000"/>
              </a:lnSpc>
              <a:spcBef>
                <a:spcPts val="400"/>
              </a:spcBef>
              <a:spcAft>
                <a:spcPts val="0"/>
              </a:spcAft>
              <a:buSzPts val="1530"/>
              <a:buChar char="▪"/>
              <a:defRPr/>
            </a:lvl6pPr>
            <a:lvl7pPr marL="3200400" lvl="6" indent="-325754" algn="l">
              <a:lnSpc>
                <a:spcPct val="90000"/>
              </a:lnSpc>
              <a:spcBef>
                <a:spcPts val="400"/>
              </a:spcBef>
              <a:spcAft>
                <a:spcPts val="0"/>
              </a:spcAft>
              <a:buSzPts val="1530"/>
              <a:buChar char="▪"/>
              <a:defRPr/>
            </a:lvl7pPr>
            <a:lvl8pPr marL="3657600" lvl="7" indent="-325754" algn="l">
              <a:lnSpc>
                <a:spcPct val="90000"/>
              </a:lnSpc>
              <a:spcBef>
                <a:spcPts val="400"/>
              </a:spcBef>
              <a:spcAft>
                <a:spcPts val="0"/>
              </a:spcAft>
              <a:buSzPts val="1530"/>
              <a:buChar char="▪"/>
              <a:defRPr/>
            </a:lvl8pPr>
            <a:lvl9pPr marL="4114800" lvl="8" indent="-325754" algn="l">
              <a:lnSpc>
                <a:spcPct val="90000"/>
              </a:lnSpc>
              <a:spcBef>
                <a:spcPts val="400"/>
              </a:spcBef>
              <a:spcAft>
                <a:spcPts val="200"/>
              </a:spcAft>
              <a:buSzPts val="1530"/>
              <a:buChar char="▪"/>
              <a:defRPr/>
            </a:lvl9pPr>
          </a:lstStyle>
          <a:p>
            <a:endParaRPr/>
          </a:p>
        </p:txBody>
      </p:sp>
      <p:sp>
        <p:nvSpPr>
          <p:cNvPr id="101" name="Google Shape;101;p30"/>
          <p:cNvSpPr txBox="1">
            <a:spLocks noGrp="1"/>
          </p:cNvSpPr>
          <p:nvPr>
            <p:ph type="dt" idx="10"/>
          </p:nvPr>
        </p:nvSpPr>
        <p:spPr>
          <a:xfrm>
            <a:off x="7964424" y="6272784"/>
            <a:ext cx="3273552"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30"/>
          <p:cNvSpPr txBox="1">
            <a:spLocks noGrp="1"/>
          </p:cNvSpPr>
          <p:nvPr>
            <p:ph type="ftr" idx="11"/>
          </p:nvPr>
        </p:nvSpPr>
        <p:spPr>
          <a:xfrm>
            <a:off x="1088136" y="6272784"/>
            <a:ext cx="6327648"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3" name="Google Shape;103;p30"/>
          <p:cNvSpPr txBox="1">
            <a:spLocks noGrp="1"/>
          </p:cNvSpPr>
          <p:nvPr>
            <p:ph type="sldNum" idx="12"/>
          </p:nvPr>
        </p:nvSpPr>
        <p:spPr>
          <a:xfrm>
            <a:off x="11311128" y="6272784"/>
            <a:ext cx="64008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9"/>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SzPts val="5400"/>
              <a:buFont typeface="Rockwell"/>
              <a:buNone/>
              <a:defRPr sz="5400" b="0" i="0" u="none" strike="noStrike" cap="none">
                <a:latin typeface="Rockwell"/>
                <a:ea typeface="Rockwell"/>
                <a:cs typeface="Rockwell"/>
                <a:sym typeface="Rockwel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9"/>
          <p:cNvSpPr txBox="1">
            <a:spLocks noGrp="1"/>
          </p:cNvSpPr>
          <p:nvPr>
            <p:ph type="body" idx="1"/>
          </p:nvPr>
        </p:nvSpPr>
        <p:spPr>
          <a:xfrm>
            <a:off x="1069848" y="2121408"/>
            <a:ext cx="10058400" cy="4050792"/>
          </a:xfrm>
          <a:prstGeom prst="rect">
            <a:avLst/>
          </a:prstGeom>
          <a:noFill/>
          <a:ln>
            <a:noFill/>
          </a:ln>
        </p:spPr>
        <p:txBody>
          <a:bodyPr spcFirstLastPara="1" wrap="square" lIns="91425" tIns="45700" rIns="91425" bIns="45700" anchor="t" anchorCtr="0">
            <a:normAutofit/>
          </a:bodyPr>
          <a:lstStyle>
            <a:lvl1pPr marL="457200" marR="0" lvl="0" indent="-336550" algn="l" rtl="0">
              <a:lnSpc>
                <a:spcPct val="90000"/>
              </a:lnSpc>
              <a:spcBef>
                <a:spcPts val="1200"/>
              </a:spcBef>
              <a:spcAft>
                <a:spcPts val="0"/>
              </a:spcAft>
              <a:buClr>
                <a:srgbClr val="9E3611"/>
              </a:buClr>
              <a:buSzPts val="1700"/>
              <a:buFont typeface="Noto Sans Symbols"/>
              <a:buChar char="▪"/>
              <a:defRPr sz="2000" b="0" i="0" u="none" strike="noStrike" cap="none">
                <a:solidFill>
                  <a:schemeClr val="dk1"/>
                </a:solidFill>
                <a:latin typeface="Rockwell"/>
                <a:ea typeface="Rockwell"/>
                <a:cs typeface="Rockwell"/>
                <a:sym typeface="Rockwell"/>
              </a:defRPr>
            </a:lvl1pPr>
            <a:lvl2pPr marL="914400" marR="0" lvl="1" indent="-325755" algn="l" rtl="0">
              <a:lnSpc>
                <a:spcPct val="90000"/>
              </a:lnSpc>
              <a:spcBef>
                <a:spcPts val="400"/>
              </a:spcBef>
              <a:spcAft>
                <a:spcPts val="0"/>
              </a:spcAft>
              <a:buClr>
                <a:srgbClr val="9E3611"/>
              </a:buClr>
              <a:buSzPts val="1530"/>
              <a:buFont typeface="Noto Sans Symbols"/>
              <a:buChar char="▪"/>
              <a:defRPr sz="1800" b="0" i="0" u="none" strike="noStrike" cap="none">
                <a:solidFill>
                  <a:schemeClr val="dk1"/>
                </a:solidFill>
                <a:latin typeface="Rockwell"/>
                <a:ea typeface="Rockwell"/>
                <a:cs typeface="Rockwell"/>
                <a:sym typeface="Rockwell"/>
              </a:defRPr>
            </a:lvl2pPr>
            <a:lvl3pPr marL="1371600" marR="0" lvl="2" indent="-314960" algn="l" rtl="0">
              <a:lnSpc>
                <a:spcPct val="90000"/>
              </a:lnSpc>
              <a:spcBef>
                <a:spcPts val="400"/>
              </a:spcBef>
              <a:spcAft>
                <a:spcPts val="0"/>
              </a:spcAft>
              <a:buClr>
                <a:srgbClr val="9E3611"/>
              </a:buClr>
              <a:buSzPts val="1360"/>
              <a:buFont typeface="Noto Sans Symbols"/>
              <a:buChar char="▪"/>
              <a:defRPr sz="1600" b="0" i="0" u="none" strike="noStrike" cap="none">
                <a:solidFill>
                  <a:schemeClr val="dk1"/>
                </a:solidFill>
                <a:latin typeface="Rockwell"/>
                <a:ea typeface="Rockwell"/>
                <a:cs typeface="Rockwell"/>
                <a:sym typeface="Rockwell"/>
              </a:defRPr>
            </a:lvl3pPr>
            <a:lvl4pPr marL="1828800" marR="0" lvl="3" indent="-314960" algn="l" rtl="0">
              <a:lnSpc>
                <a:spcPct val="90000"/>
              </a:lnSpc>
              <a:spcBef>
                <a:spcPts val="400"/>
              </a:spcBef>
              <a:spcAft>
                <a:spcPts val="0"/>
              </a:spcAft>
              <a:buClr>
                <a:srgbClr val="9E3611"/>
              </a:buClr>
              <a:buSzPts val="1360"/>
              <a:buFont typeface="Noto Sans Symbols"/>
              <a:buChar char="▪"/>
              <a:defRPr sz="1600" b="0" i="0" u="none" strike="noStrike" cap="none">
                <a:solidFill>
                  <a:schemeClr val="dk1"/>
                </a:solidFill>
                <a:latin typeface="Rockwell"/>
                <a:ea typeface="Rockwell"/>
                <a:cs typeface="Rockwell"/>
                <a:sym typeface="Rockwell"/>
              </a:defRPr>
            </a:lvl4pPr>
            <a:lvl5pPr marL="2286000" marR="0" lvl="4" indent="-314960" algn="l" rtl="0">
              <a:lnSpc>
                <a:spcPct val="90000"/>
              </a:lnSpc>
              <a:spcBef>
                <a:spcPts val="400"/>
              </a:spcBef>
              <a:spcAft>
                <a:spcPts val="0"/>
              </a:spcAft>
              <a:buClr>
                <a:srgbClr val="9E3611"/>
              </a:buClr>
              <a:buSzPts val="1360"/>
              <a:buFont typeface="Noto Sans Symbols"/>
              <a:buChar char="▪"/>
              <a:defRPr sz="1600" b="0" i="0" u="none" strike="noStrike" cap="none">
                <a:solidFill>
                  <a:schemeClr val="dk1"/>
                </a:solidFill>
                <a:latin typeface="Rockwell"/>
                <a:ea typeface="Rockwell"/>
                <a:cs typeface="Rockwell"/>
                <a:sym typeface="Rockwell"/>
              </a:defRPr>
            </a:lvl5pPr>
            <a:lvl6pPr marL="2743200" marR="0" lvl="5" indent="-314960" algn="l" rtl="0">
              <a:lnSpc>
                <a:spcPct val="90000"/>
              </a:lnSpc>
              <a:spcBef>
                <a:spcPts val="400"/>
              </a:spcBef>
              <a:spcAft>
                <a:spcPts val="0"/>
              </a:spcAft>
              <a:buClr>
                <a:srgbClr val="9E3611"/>
              </a:buClr>
              <a:buSzPts val="1360"/>
              <a:buFont typeface="Noto Sans Symbols"/>
              <a:buChar char="▪"/>
              <a:defRPr sz="1600" b="0" i="0" u="none" strike="noStrike" cap="none">
                <a:solidFill>
                  <a:schemeClr val="dk1"/>
                </a:solidFill>
                <a:latin typeface="Rockwell"/>
                <a:ea typeface="Rockwell"/>
                <a:cs typeface="Rockwell"/>
                <a:sym typeface="Rockwell"/>
              </a:defRPr>
            </a:lvl6pPr>
            <a:lvl7pPr marL="3200400" marR="0" lvl="6" indent="-314960" algn="l" rtl="0">
              <a:lnSpc>
                <a:spcPct val="90000"/>
              </a:lnSpc>
              <a:spcBef>
                <a:spcPts val="400"/>
              </a:spcBef>
              <a:spcAft>
                <a:spcPts val="0"/>
              </a:spcAft>
              <a:buClr>
                <a:srgbClr val="9E3611"/>
              </a:buClr>
              <a:buSzPts val="1360"/>
              <a:buFont typeface="Noto Sans Symbols"/>
              <a:buChar char="▪"/>
              <a:defRPr sz="1600" b="0" i="0" u="none" strike="noStrike" cap="none">
                <a:solidFill>
                  <a:schemeClr val="dk1"/>
                </a:solidFill>
                <a:latin typeface="Rockwell"/>
                <a:ea typeface="Rockwell"/>
                <a:cs typeface="Rockwell"/>
                <a:sym typeface="Rockwell"/>
              </a:defRPr>
            </a:lvl7pPr>
            <a:lvl8pPr marL="3657600" marR="0" lvl="7" indent="-314959" algn="l" rtl="0">
              <a:lnSpc>
                <a:spcPct val="90000"/>
              </a:lnSpc>
              <a:spcBef>
                <a:spcPts val="400"/>
              </a:spcBef>
              <a:spcAft>
                <a:spcPts val="0"/>
              </a:spcAft>
              <a:buClr>
                <a:srgbClr val="9E3611"/>
              </a:buClr>
              <a:buSzPts val="1360"/>
              <a:buFont typeface="Noto Sans Symbols"/>
              <a:buChar char="▪"/>
              <a:defRPr sz="1600" b="0" i="0" u="none" strike="noStrike" cap="none">
                <a:solidFill>
                  <a:schemeClr val="dk1"/>
                </a:solidFill>
                <a:latin typeface="Rockwell"/>
                <a:ea typeface="Rockwell"/>
                <a:cs typeface="Rockwell"/>
                <a:sym typeface="Rockwell"/>
              </a:defRPr>
            </a:lvl8pPr>
            <a:lvl9pPr marL="4114800" marR="0" lvl="8" indent="-314959" algn="l" rtl="0">
              <a:lnSpc>
                <a:spcPct val="90000"/>
              </a:lnSpc>
              <a:spcBef>
                <a:spcPts val="400"/>
              </a:spcBef>
              <a:spcAft>
                <a:spcPts val="200"/>
              </a:spcAft>
              <a:buClr>
                <a:srgbClr val="9E3611"/>
              </a:buClr>
              <a:buSzPts val="1360"/>
              <a:buFont typeface="Noto Sans Symbols"/>
              <a:buChar char="▪"/>
              <a:defRPr sz="1600" b="0" i="0" u="none" strike="noStrike" cap="none">
                <a:solidFill>
                  <a:schemeClr val="dk1"/>
                </a:solidFill>
                <a:latin typeface="Rockwell"/>
                <a:ea typeface="Rockwell"/>
                <a:cs typeface="Rockwell"/>
                <a:sym typeface="Rockwell"/>
              </a:defRPr>
            </a:lvl9pPr>
          </a:lstStyle>
          <a:p>
            <a:endParaRPr/>
          </a:p>
        </p:txBody>
      </p:sp>
      <p:sp>
        <p:nvSpPr>
          <p:cNvPr id="12" name="Google Shape;12;p19"/>
          <p:cNvSpPr txBox="1">
            <a:spLocks noGrp="1"/>
          </p:cNvSpPr>
          <p:nvPr>
            <p:ph type="dt" idx="10"/>
          </p:nvPr>
        </p:nvSpPr>
        <p:spPr>
          <a:xfrm>
            <a:off x="7964424" y="6272784"/>
            <a:ext cx="3273552"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100" b="0" i="0" u="none" strike="noStrike" cap="none">
                <a:solidFill>
                  <a:schemeClr val="dk2"/>
                </a:solidFill>
                <a:latin typeface="Rockwell"/>
                <a:ea typeface="Rockwell"/>
                <a:cs typeface="Rockwell"/>
                <a:sym typeface="Rockwell"/>
              </a:defRPr>
            </a:lvl1pPr>
            <a:lvl2pPr marR="0" lvl="1" algn="l" rtl="0">
              <a:spcBef>
                <a:spcPts val="0"/>
              </a:spcBef>
              <a:spcAft>
                <a:spcPts val="0"/>
              </a:spcAft>
              <a:buSzPts val="1400"/>
              <a:buNone/>
              <a:defRPr sz="1800" b="0" i="0" u="none" strike="noStrike" cap="none">
                <a:solidFill>
                  <a:schemeClr val="dk1"/>
                </a:solidFill>
                <a:latin typeface="Rockwell"/>
                <a:ea typeface="Rockwell"/>
                <a:cs typeface="Rockwell"/>
                <a:sym typeface="Rockwell"/>
              </a:defRPr>
            </a:lvl2pPr>
            <a:lvl3pPr marR="0" lvl="2" algn="l" rtl="0">
              <a:spcBef>
                <a:spcPts val="0"/>
              </a:spcBef>
              <a:spcAft>
                <a:spcPts val="0"/>
              </a:spcAft>
              <a:buSzPts val="1400"/>
              <a:buNone/>
              <a:defRPr sz="1800" b="0" i="0" u="none" strike="noStrike" cap="none">
                <a:solidFill>
                  <a:schemeClr val="dk1"/>
                </a:solidFill>
                <a:latin typeface="Rockwell"/>
                <a:ea typeface="Rockwell"/>
                <a:cs typeface="Rockwell"/>
                <a:sym typeface="Rockwell"/>
              </a:defRPr>
            </a:lvl3pPr>
            <a:lvl4pPr marR="0" lvl="3" algn="l" rtl="0">
              <a:spcBef>
                <a:spcPts val="0"/>
              </a:spcBef>
              <a:spcAft>
                <a:spcPts val="0"/>
              </a:spcAft>
              <a:buSzPts val="1400"/>
              <a:buNone/>
              <a:defRPr sz="1800" b="0" i="0" u="none" strike="noStrike" cap="none">
                <a:solidFill>
                  <a:schemeClr val="dk1"/>
                </a:solidFill>
                <a:latin typeface="Rockwell"/>
                <a:ea typeface="Rockwell"/>
                <a:cs typeface="Rockwell"/>
                <a:sym typeface="Rockwell"/>
              </a:defRPr>
            </a:lvl4pPr>
            <a:lvl5pPr marR="0" lvl="4" algn="l" rtl="0">
              <a:spcBef>
                <a:spcPts val="0"/>
              </a:spcBef>
              <a:spcAft>
                <a:spcPts val="0"/>
              </a:spcAft>
              <a:buSzPts val="1400"/>
              <a:buNone/>
              <a:defRPr sz="1800" b="0" i="0" u="none" strike="noStrike" cap="none">
                <a:solidFill>
                  <a:schemeClr val="dk1"/>
                </a:solidFill>
                <a:latin typeface="Rockwell"/>
                <a:ea typeface="Rockwell"/>
                <a:cs typeface="Rockwell"/>
                <a:sym typeface="Rockwell"/>
              </a:defRPr>
            </a:lvl5pPr>
            <a:lvl6pPr marR="0" lvl="5" algn="l" rtl="0">
              <a:spcBef>
                <a:spcPts val="0"/>
              </a:spcBef>
              <a:spcAft>
                <a:spcPts val="0"/>
              </a:spcAft>
              <a:buSzPts val="1400"/>
              <a:buNone/>
              <a:defRPr sz="1800" b="0" i="0" u="none" strike="noStrike" cap="none">
                <a:solidFill>
                  <a:schemeClr val="dk1"/>
                </a:solidFill>
                <a:latin typeface="Rockwell"/>
                <a:ea typeface="Rockwell"/>
                <a:cs typeface="Rockwell"/>
                <a:sym typeface="Rockwell"/>
              </a:defRPr>
            </a:lvl6pPr>
            <a:lvl7pPr marR="0" lvl="6" algn="l" rtl="0">
              <a:spcBef>
                <a:spcPts val="0"/>
              </a:spcBef>
              <a:spcAft>
                <a:spcPts val="0"/>
              </a:spcAft>
              <a:buSzPts val="1400"/>
              <a:buNone/>
              <a:defRPr sz="1800" b="0" i="0" u="none" strike="noStrike" cap="none">
                <a:solidFill>
                  <a:schemeClr val="dk1"/>
                </a:solidFill>
                <a:latin typeface="Rockwell"/>
                <a:ea typeface="Rockwell"/>
                <a:cs typeface="Rockwell"/>
                <a:sym typeface="Rockwell"/>
              </a:defRPr>
            </a:lvl7pPr>
            <a:lvl8pPr marR="0" lvl="7" algn="l" rtl="0">
              <a:spcBef>
                <a:spcPts val="0"/>
              </a:spcBef>
              <a:spcAft>
                <a:spcPts val="0"/>
              </a:spcAft>
              <a:buSzPts val="1400"/>
              <a:buNone/>
              <a:defRPr sz="1800" b="0" i="0" u="none" strike="noStrike" cap="none">
                <a:solidFill>
                  <a:schemeClr val="dk1"/>
                </a:solidFill>
                <a:latin typeface="Rockwell"/>
                <a:ea typeface="Rockwell"/>
                <a:cs typeface="Rockwell"/>
                <a:sym typeface="Rockwell"/>
              </a:defRPr>
            </a:lvl8pPr>
            <a:lvl9pPr marR="0" lvl="8" algn="l" rtl="0">
              <a:spcBef>
                <a:spcPts val="0"/>
              </a:spcBef>
              <a:spcAft>
                <a:spcPts val="0"/>
              </a:spcAft>
              <a:buSzPts val="1400"/>
              <a:buNone/>
              <a:defRPr sz="1800" b="0" i="0" u="none" strike="noStrike" cap="none">
                <a:solidFill>
                  <a:schemeClr val="dk1"/>
                </a:solidFill>
                <a:latin typeface="Rockwell"/>
                <a:ea typeface="Rockwell"/>
                <a:cs typeface="Rockwell"/>
                <a:sym typeface="Rockwell"/>
              </a:defRPr>
            </a:lvl9pPr>
          </a:lstStyle>
          <a:p>
            <a:endParaRPr/>
          </a:p>
        </p:txBody>
      </p:sp>
      <p:sp>
        <p:nvSpPr>
          <p:cNvPr id="13" name="Google Shape;13;p19"/>
          <p:cNvSpPr txBox="1">
            <a:spLocks noGrp="1"/>
          </p:cNvSpPr>
          <p:nvPr>
            <p:ph type="ftr" idx="11"/>
          </p:nvPr>
        </p:nvSpPr>
        <p:spPr>
          <a:xfrm>
            <a:off x="1088136" y="6272784"/>
            <a:ext cx="6327648"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100" b="0" i="0" u="none" strike="noStrike" cap="none">
                <a:solidFill>
                  <a:schemeClr val="dk2"/>
                </a:solidFill>
                <a:latin typeface="Rockwell"/>
                <a:ea typeface="Rockwell"/>
                <a:cs typeface="Rockwell"/>
                <a:sym typeface="Rockwell"/>
              </a:defRPr>
            </a:lvl1pPr>
            <a:lvl2pPr marR="0" lvl="1" algn="l" rtl="0">
              <a:spcBef>
                <a:spcPts val="0"/>
              </a:spcBef>
              <a:spcAft>
                <a:spcPts val="0"/>
              </a:spcAft>
              <a:buSzPts val="1400"/>
              <a:buNone/>
              <a:defRPr sz="1800" b="0" i="0" u="none" strike="noStrike" cap="none">
                <a:solidFill>
                  <a:schemeClr val="dk1"/>
                </a:solidFill>
                <a:latin typeface="Rockwell"/>
                <a:ea typeface="Rockwell"/>
                <a:cs typeface="Rockwell"/>
                <a:sym typeface="Rockwell"/>
              </a:defRPr>
            </a:lvl2pPr>
            <a:lvl3pPr marR="0" lvl="2" algn="l" rtl="0">
              <a:spcBef>
                <a:spcPts val="0"/>
              </a:spcBef>
              <a:spcAft>
                <a:spcPts val="0"/>
              </a:spcAft>
              <a:buSzPts val="1400"/>
              <a:buNone/>
              <a:defRPr sz="1800" b="0" i="0" u="none" strike="noStrike" cap="none">
                <a:solidFill>
                  <a:schemeClr val="dk1"/>
                </a:solidFill>
                <a:latin typeface="Rockwell"/>
                <a:ea typeface="Rockwell"/>
                <a:cs typeface="Rockwell"/>
                <a:sym typeface="Rockwell"/>
              </a:defRPr>
            </a:lvl3pPr>
            <a:lvl4pPr marR="0" lvl="3" algn="l" rtl="0">
              <a:spcBef>
                <a:spcPts val="0"/>
              </a:spcBef>
              <a:spcAft>
                <a:spcPts val="0"/>
              </a:spcAft>
              <a:buSzPts val="1400"/>
              <a:buNone/>
              <a:defRPr sz="1800" b="0" i="0" u="none" strike="noStrike" cap="none">
                <a:solidFill>
                  <a:schemeClr val="dk1"/>
                </a:solidFill>
                <a:latin typeface="Rockwell"/>
                <a:ea typeface="Rockwell"/>
                <a:cs typeface="Rockwell"/>
                <a:sym typeface="Rockwell"/>
              </a:defRPr>
            </a:lvl4pPr>
            <a:lvl5pPr marR="0" lvl="4" algn="l" rtl="0">
              <a:spcBef>
                <a:spcPts val="0"/>
              </a:spcBef>
              <a:spcAft>
                <a:spcPts val="0"/>
              </a:spcAft>
              <a:buSzPts val="1400"/>
              <a:buNone/>
              <a:defRPr sz="1800" b="0" i="0" u="none" strike="noStrike" cap="none">
                <a:solidFill>
                  <a:schemeClr val="dk1"/>
                </a:solidFill>
                <a:latin typeface="Rockwell"/>
                <a:ea typeface="Rockwell"/>
                <a:cs typeface="Rockwell"/>
                <a:sym typeface="Rockwell"/>
              </a:defRPr>
            </a:lvl5pPr>
            <a:lvl6pPr marR="0" lvl="5" algn="l" rtl="0">
              <a:spcBef>
                <a:spcPts val="0"/>
              </a:spcBef>
              <a:spcAft>
                <a:spcPts val="0"/>
              </a:spcAft>
              <a:buSzPts val="1400"/>
              <a:buNone/>
              <a:defRPr sz="1800" b="0" i="0" u="none" strike="noStrike" cap="none">
                <a:solidFill>
                  <a:schemeClr val="dk1"/>
                </a:solidFill>
                <a:latin typeface="Rockwell"/>
                <a:ea typeface="Rockwell"/>
                <a:cs typeface="Rockwell"/>
                <a:sym typeface="Rockwell"/>
              </a:defRPr>
            </a:lvl6pPr>
            <a:lvl7pPr marR="0" lvl="6" algn="l" rtl="0">
              <a:spcBef>
                <a:spcPts val="0"/>
              </a:spcBef>
              <a:spcAft>
                <a:spcPts val="0"/>
              </a:spcAft>
              <a:buSzPts val="1400"/>
              <a:buNone/>
              <a:defRPr sz="1800" b="0" i="0" u="none" strike="noStrike" cap="none">
                <a:solidFill>
                  <a:schemeClr val="dk1"/>
                </a:solidFill>
                <a:latin typeface="Rockwell"/>
                <a:ea typeface="Rockwell"/>
                <a:cs typeface="Rockwell"/>
                <a:sym typeface="Rockwell"/>
              </a:defRPr>
            </a:lvl7pPr>
            <a:lvl8pPr marR="0" lvl="7" algn="l" rtl="0">
              <a:spcBef>
                <a:spcPts val="0"/>
              </a:spcBef>
              <a:spcAft>
                <a:spcPts val="0"/>
              </a:spcAft>
              <a:buSzPts val="1400"/>
              <a:buNone/>
              <a:defRPr sz="1800" b="0" i="0" u="none" strike="noStrike" cap="none">
                <a:solidFill>
                  <a:schemeClr val="dk1"/>
                </a:solidFill>
                <a:latin typeface="Rockwell"/>
                <a:ea typeface="Rockwell"/>
                <a:cs typeface="Rockwell"/>
                <a:sym typeface="Rockwell"/>
              </a:defRPr>
            </a:lvl8pPr>
            <a:lvl9pPr marR="0" lvl="8" algn="l" rtl="0">
              <a:spcBef>
                <a:spcPts val="0"/>
              </a:spcBef>
              <a:spcAft>
                <a:spcPts val="0"/>
              </a:spcAft>
              <a:buSzPts val="1400"/>
              <a:buNone/>
              <a:defRPr sz="1800" b="0" i="0" u="none" strike="noStrike" cap="none">
                <a:solidFill>
                  <a:schemeClr val="dk1"/>
                </a:solidFill>
                <a:latin typeface="Rockwell"/>
                <a:ea typeface="Rockwell"/>
                <a:cs typeface="Rockwell"/>
                <a:sym typeface="Rockwell"/>
              </a:defRPr>
            </a:lvl9pPr>
          </a:lstStyle>
          <a:p>
            <a:endParaRPr/>
          </a:p>
        </p:txBody>
      </p:sp>
      <p:grpSp>
        <p:nvGrpSpPr>
          <p:cNvPr id="14" name="Google Shape;14;p19"/>
          <p:cNvGrpSpPr/>
          <p:nvPr/>
        </p:nvGrpSpPr>
        <p:grpSpPr>
          <a:xfrm>
            <a:off x="11401725" y="6229681"/>
            <a:ext cx="457200" cy="457200"/>
            <a:chOff x="11361456" y="6195813"/>
            <a:chExt cx="548640" cy="548640"/>
          </a:xfrm>
        </p:grpSpPr>
        <p:sp>
          <p:nvSpPr>
            <p:cNvPr id="15" name="Google Shape;15;p19"/>
            <p:cNvSpPr/>
            <p:nvPr/>
          </p:nvSpPr>
          <p:spPr>
            <a:xfrm>
              <a:off x="11361456" y="6195813"/>
              <a:ext cx="548640" cy="548640"/>
            </a:xfrm>
            <a:prstGeom prst="ellipse">
              <a:avLst/>
            </a:prstGeom>
            <a:blipFill rotWithShape="1">
              <a:blip r:embed="rId13">
                <a:alphaModFix/>
              </a:blip>
              <a:tile tx="50800" ty="0" sx="85000" sy="85000" flip="none" algn="tl"/>
            </a:blip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000"/>
                <a:buFont typeface="Rockwell"/>
                <a:buNone/>
              </a:pPr>
              <a:endParaRPr sz="2000" b="1" i="0" u="none" strike="noStrike" cap="none">
                <a:solidFill>
                  <a:srgbClr val="FFFFFF"/>
                </a:solidFill>
                <a:latin typeface="Rockwell"/>
                <a:ea typeface="Rockwell"/>
                <a:cs typeface="Rockwell"/>
                <a:sym typeface="Rockwell"/>
              </a:endParaRPr>
            </a:p>
          </p:txBody>
        </p:sp>
        <p:sp>
          <p:nvSpPr>
            <p:cNvPr id="16" name="Google Shape;16;p19"/>
            <p:cNvSpPr/>
            <p:nvPr/>
          </p:nvSpPr>
          <p:spPr>
            <a:xfrm>
              <a:off x="11396488" y="6230844"/>
              <a:ext cx="478576" cy="478578"/>
            </a:xfrm>
            <a:prstGeom prst="ellipse">
              <a:avLst/>
            </a:prstGeom>
            <a:noFill/>
            <a:ln w="12700" cap="flat" cmpd="sng">
              <a:solidFill>
                <a:srgbClr val="FFFFF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Rockwell"/>
                <a:buNone/>
              </a:pPr>
              <a:endParaRPr sz="1800" b="0" i="0" u="none" strike="noStrike" cap="none">
                <a:solidFill>
                  <a:srgbClr val="FFFFFF"/>
                </a:solidFill>
                <a:latin typeface="Calibri"/>
                <a:ea typeface="Calibri"/>
                <a:cs typeface="Calibri"/>
                <a:sym typeface="Calibri"/>
              </a:endParaRPr>
            </a:p>
          </p:txBody>
        </p:sp>
      </p:grpSp>
      <p:sp>
        <p:nvSpPr>
          <p:cNvPr id="17" name="Google Shape;17;p19"/>
          <p:cNvSpPr txBox="1">
            <a:spLocks noGrp="1"/>
          </p:cNvSpPr>
          <p:nvPr>
            <p:ph type="sldNum" idx="12"/>
          </p:nvPr>
        </p:nvSpPr>
        <p:spPr>
          <a:xfrm>
            <a:off x="11311128" y="6272784"/>
            <a:ext cx="640080" cy="365125"/>
          </a:xfrm>
          <a:prstGeom prst="rect">
            <a:avLst/>
          </a:prstGeom>
          <a:noFill/>
          <a:ln>
            <a:noFill/>
          </a:ln>
        </p:spPr>
        <p:txBody>
          <a:bodyPr spcFirstLastPara="1" wrap="square" lIns="91425" tIns="45700" rIns="91425" bIns="45700" anchor="ctr" anchorCtr="0">
            <a:noAutofit/>
          </a:bodyPr>
          <a:lstStyle>
            <a:lvl1pPr marL="0" marR="0" lvl="0" indent="0" algn="ctr" rtl="0">
              <a:spcBef>
                <a:spcPts val="0"/>
              </a:spcBef>
              <a:buNone/>
              <a:defRPr sz="1400" b="1" i="0" u="none" strike="noStrike" cap="none">
                <a:solidFill>
                  <a:srgbClr val="FFFFFF"/>
                </a:solidFill>
                <a:latin typeface="Rockwell"/>
                <a:ea typeface="Rockwell"/>
                <a:cs typeface="Rockwell"/>
                <a:sym typeface="Rockwell"/>
              </a:defRPr>
            </a:lvl1pPr>
            <a:lvl2pPr marL="0" marR="0" lvl="1" indent="0" algn="ctr" rtl="0">
              <a:spcBef>
                <a:spcPts val="0"/>
              </a:spcBef>
              <a:buNone/>
              <a:defRPr sz="1400" b="1" i="0" u="none" strike="noStrike" cap="none">
                <a:solidFill>
                  <a:srgbClr val="FFFFFF"/>
                </a:solidFill>
                <a:latin typeface="Rockwell"/>
                <a:ea typeface="Rockwell"/>
                <a:cs typeface="Rockwell"/>
                <a:sym typeface="Rockwell"/>
              </a:defRPr>
            </a:lvl2pPr>
            <a:lvl3pPr marL="0" marR="0" lvl="2" indent="0" algn="ctr" rtl="0">
              <a:spcBef>
                <a:spcPts val="0"/>
              </a:spcBef>
              <a:buNone/>
              <a:defRPr sz="1400" b="1" i="0" u="none" strike="noStrike" cap="none">
                <a:solidFill>
                  <a:srgbClr val="FFFFFF"/>
                </a:solidFill>
                <a:latin typeface="Rockwell"/>
                <a:ea typeface="Rockwell"/>
                <a:cs typeface="Rockwell"/>
                <a:sym typeface="Rockwell"/>
              </a:defRPr>
            </a:lvl3pPr>
            <a:lvl4pPr marL="0" marR="0" lvl="3" indent="0" algn="ctr" rtl="0">
              <a:spcBef>
                <a:spcPts val="0"/>
              </a:spcBef>
              <a:buNone/>
              <a:defRPr sz="1400" b="1" i="0" u="none" strike="noStrike" cap="none">
                <a:solidFill>
                  <a:srgbClr val="FFFFFF"/>
                </a:solidFill>
                <a:latin typeface="Rockwell"/>
                <a:ea typeface="Rockwell"/>
                <a:cs typeface="Rockwell"/>
                <a:sym typeface="Rockwell"/>
              </a:defRPr>
            </a:lvl4pPr>
            <a:lvl5pPr marL="0" marR="0" lvl="4" indent="0" algn="ctr" rtl="0">
              <a:spcBef>
                <a:spcPts val="0"/>
              </a:spcBef>
              <a:buNone/>
              <a:defRPr sz="1400" b="1" i="0" u="none" strike="noStrike" cap="none">
                <a:solidFill>
                  <a:srgbClr val="FFFFFF"/>
                </a:solidFill>
                <a:latin typeface="Rockwell"/>
                <a:ea typeface="Rockwell"/>
                <a:cs typeface="Rockwell"/>
                <a:sym typeface="Rockwell"/>
              </a:defRPr>
            </a:lvl5pPr>
            <a:lvl6pPr marL="0" marR="0" lvl="5" indent="0" algn="ctr" rtl="0">
              <a:spcBef>
                <a:spcPts val="0"/>
              </a:spcBef>
              <a:buNone/>
              <a:defRPr sz="1400" b="1" i="0" u="none" strike="noStrike" cap="none">
                <a:solidFill>
                  <a:srgbClr val="FFFFFF"/>
                </a:solidFill>
                <a:latin typeface="Rockwell"/>
                <a:ea typeface="Rockwell"/>
                <a:cs typeface="Rockwell"/>
                <a:sym typeface="Rockwell"/>
              </a:defRPr>
            </a:lvl6pPr>
            <a:lvl7pPr marL="0" marR="0" lvl="6" indent="0" algn="ctr" rtl="0">
              <a:spcBef>
                <a:spcPts val="0"/>
              </a:spcBef>
              <a:buNone/>
              <a:defRPr sz="1400" b="1" i="0" u="none" strike="noStrike" cap="none">
                <a:solidFill>
                  <a:srgbClr val="FFFFFF"/>
                </a:solidFill>
                <a:latin typeface="Rockwell"/>
                <a:ea typeface="Rockwell"/>
                <a:cs typeface="Rockwell"/>
                <a:sym typeface="Rockwell"/>
              </a:defRPr>
            </a:lvl7pPr>
            <a:lvl8pPr marL="0" marR="0" lvl="7" indent="0" algn="ctr" rtl="0">
              <a:spcBef>
                <a:spcPts val="0"/>
              </a:spcBef>
              <a:buNone/>
              <a:defRPr sz="1400" b="1" i="0" u="none" strike="noStrike" cap="none">
                <a:solidFill>
                  <a:srgbClr val="FFFFFF"/>
                </a:solidFill>
                <a:latin typeface="Rockwell"/>
                <a:ea typeface="Rockwell"/>
                <a:cs typeface="Rockwell"/>
                <a:sym typeface="Rockwell"/>
              </a:defRPr>
            </a:lvl8pPr>
            <a:lvl9pPr marL="0" marR="0" lvl="8" indent="0" algn="ctr" rtl="0">
              <a:spcBef>
                <a:spcPts val="0"/>
              </a:spcBef>
              <a:buNone/>
              <a:defRPr sz="1400" b="1" i="0" u="none" strike="noStrike" cap="none">
                <a:solidFill>
                  <a:srgbClr val="FFFFFF"/>
                </a:solidFill>
                <a:latin typeface="Rockwell"/>
                <a:ea typeface="Rockwell"/>
                <a:cs typeface="Rockwell"/>
                <a:sym typeface="Rockwell"/>
              </a:defRPr>
            </a:lvl9pPr>
          </a:lstStyle>
          <a:p>
            <a:pPr marL="0" lvl="0" indent="0" algn="ct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7"/>
        <p:cNvGrpSpPr/>
        <p:nvPr/>
      </p:nvGrpSpPr>
      <p:grpSpPr>
        <a:xfrm>
          <a:off x="0" y="0"/>
          <a:ext cx="0" cy="0"/>
          <a:chOff x="0" y="0"/>
          <a:chExt cx="0" cy="0"/>
        </a:xfrm>
      </p:grpSpPr>
      <p:pic>
        <p:nvPicPr>
          <p:cNvPr id="108" name="Google Shape;108;p1"/>
          <p:cNvPicPr preferRelativeResize="0"/>
          <p:nvPr/>
        </p:nvPicPr>
        <p:blipFill rotWithShape="1">
          <a:blip r:embed="rId3">
            <a:alphaModFix/>
          </a:blip>
          <a:srcRect t="23212" b="774"/>
          <a:stretch/>
        </p:blipFill>
        <p:spPr>
          <a:xfrm>
            <a:off x="-1" y="10"/>
            <a:ext cx="12191999" cy="6857990"/>
          </a:xfrm>
          <a:prstGeom prst="rect">
            <a:avLst/>
          </a:prstGeom>
          <a:noFill/>
          <a:ln>
            <a:noFill/>
          </a:ln>
        </p:spPr>
      </p:pic>
      <p:sp>
        <p:nvSpPr>
          <p:cNvPr id="109" name="Google Shape;109;p1"/>
          <p:cNvSpPr/>
          <p:nvPr/>
        </p:nvSpPr>
        <p:spPr>
          <a:xfrm>
            <a:off x="984504" y="3837459"/>
            <a:ext cx="10222992" cy="80683"/>
          </a:xfrm>
          <a:prstGeom prst="rect">
            <a:avLst/>
          </a:prstGeom>
          <a:blipFill rotWithShape="1">
            <a:blip r:embed="rId4">
              <a:alphaModFix amt="85000"/>
            </a:blip>
            <a:tile tx="0" ty="-762000" sx="92000" sy="89000" flip="xy" algn="ctr"/>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
          <p:cNvSpPr/>
          <p:nvPr/>
        </p:nvSpPr>
        <p:spPr>
          <a:xfrm>
            <a:off x="984504" y="3981573"/>
            <a:ext cx="10222992" cy="2078335"/>
          </a:xfrm>
          <a:prstGeom prst="rect">
            <a:avLst/>
          </a:prstGeom>
          <a:blipFill rotWithShape="1">
            <a:blip r:embed="rId4">
              <a:alphaModFix amt="95000"/>
            </a:blip>
            <a:tile tx="0" ty="-704850" sx="92000" sy="89000" flip="xy" algn="ctr"/>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
          <p:cNvSpPr txBox="1">
            <a:spLocks noGrp="1"/>
          </p:cNvSpPr>
          <p:nvPr>
            <p:ph type="ctrTitle"/>
          </p:nvPr>
        </p:nvSpPr>
        <p:spPr>
          <a:xfrm>
            <a:off x="1153867" y="4250099"/>
            <a:ext cx="6022449" cy="1622451"/>
          </a:xfrm>
          <a:prstGeom prst="rect">
            <a:avLst/>
          </a:prstGeom>
          <a:noFill/>
          <a:ln>
            <a:noFill/>
          </a:ln>
        </p:spPr>
        <p:txBody>
          <a:bodyPr spcFirstLastPara="1" wrap="square" lIns="91425" tIns="45700" rIns="91425" bIns="45700" anchor="ctr" anchorCtr="0">
            <a:normAutofit/>
          </a:bodyPr>
          <a:lstStyle/>
          <a:p>
            <a:pPr marL="0" lvl="0" indent="0" algn="l" rtl="0">
              <a:lnSpc>
                <a:spcPct val="80000"/>
              </a:lnSpc>
              <a:spcBef>
                <a:spcPts val="0"/>
              </a:spcBef>
              <a:spcAft>
                <a:spcPts val="0"/>
              </a:spcAft>
              <a:buSzPts val="3800"/>
              <a:buFont typeface="Rockwell"/>
              <a:buNone/>
            </a:pPr>
            <a:r>
              <a:rPr lang="en-GB" sz="3800" dirty="0">
                <a:latin typeface="Rockwell Condensed" panose="02060603050405020104" pitchFamily="18" charset="77"/>
              </a:rPr>
              <a:t>PREVALENCE OF PHYSICAL ACTIVITY AMONG STUDENTS IN A PUBLIC UNIVERSITY</a:t>
            </a:r>
            <a:endParaRPr dirty="0">
              <a:latin typeface="Rockwell Condensed" panose="02060603050405020104" pitchFamily="18" charset="77"/>
            </a:endParaRPr>
          </a:p>
        </p:txBody>
      </p:sp>
      <p:sp>
        <p:nvSpPr>
          <p:cNvPr id="112" name="Google Shape;112;p1"/>
          <p:cNvSpPr txBox="1">
            <a:spLocks noGrp="1"/>
          </p:cNvSpPr>
          <p:nvPr>
            <p:ph type="subTitle" idx="1"/>
          </p:nvPr>
        </p:nvSpPr>
        <p:spPr>
          <a:xfrm>
            <a:off x="7176316" y="3981574"/>
            <a:ext cx="4031180" cy="1918680"/>
          </a:xfrm>
          <a:prstGeom prst="rect">
            <a:avLst/>
          </a:prstGeom>
          <a:noFill/>
          <a:ln>
            <a:noFill/>
          </a:ln>
        </p:spPr>
        <p:txBody>
          <a:bodyPr spcFirstLastPara="1" wrap="square" lIns="91425" tIns="45700" rIns="91425" bIns="45700" anchor="ctr" anchorCtr="0">
            <a:normAutofit fontScale="92500" lnSpcReduction="10000"/>
          </a:bodyPr>
          <a:lstStyle/>
          <a:p>
            <a:pPr marL="0" lvl="0" indent="0" algn="l" rtl="0">
              <a:lnSpc>
                <a:spcPct val="90000"/>
              </a:lnSpc>
              <a:spcBef>
                <a:spcPts val="0"/>
              </a:spcBef>
              <a:spcAft>
                <a:spcPts val="0"/>
              </a:spcAft>
              <a:buSzPct val="85000"/>
              <a:buNone/>
            </a:pPr>
            <a:r>
              <a:rPr lang="en-GB"/>
              <a:t>Syeda Chowdhury</a:t>
            </a:r>
            <a:endParaRPr/>
          </a:p>
          <a:p>
            <a:pPr marL="0" lvl="0" indent="0" algn="l" rtl="0">
              <a:lnSpc>
                <a:spcPct val="90000"/>
              </a:lnSpc>
              <a:spcBef>
                <a:spcPts val="1200"/>
              </a:spcBef>
              <a:spcAft>
                <a:spcPts val="0"/>
              </a:spcAft>
              <a:buSzPct val="85000"/>
              <a:buNone/>
            </a:pPr>
            <a:r>
              <a:rPr lang="en-GB"/>
              <a:t>ID: 2233004</a:t>
            </a:r>
            <a:endParaRPr/>
          </a:p>
          <a:p>
            <a:pPr marL="0" lvl="0" indent="0" algn="l" rtl="0">
              <a:lnSpc>
                <a:spcPct val="90000"/>
              </a:lnSpc>
              <a:spcBef>
                <a:spcPts val="1200"/>
              </a:spcBef>
              <a:spcAft>
                <a:spcPts val="0"/>
              </a:spcAft>
              <a:buSzPct val="85000"/>
              <a:buNone/>
            </a:pPr>
            <a:r>
              <a:rPr lang="en-GB"/>
              <a:t>Module LCHS7001: Practice based research</a:t>
            </a:r>
            <a:endParaRPr/>
          </a:p>
          <a:p>
            <a:pPr marL="0" lvl="0" indent="0" algn="l" rtl="0">
              <a:lnSpc>
                <a:spcPct val="90000"/>
              </a:lnSpc>
              <a:spcBef>
                <a:spcPts val="1200"/>
              </a:spcBef>
              <a:spcAft>
                <a:spcPts val="0"/>
              </a:spcAft>
              <a:buSzPct val="85000"/>
              <a:buNone/>
            </a:pPr>
            <a:r>
              <a:rPr lang="en-GB"/>
              <a:t>Lecturer: Dr Muhammad Afolabi</a:t>
            </a:r>
            <a:endParaRPr/>
          </a:p>
        </p:txBody>
      </p:sp>
      <p:sp>
        <p:nvSpPr>
          <p:cNvPr id="113" name="Google Shape;113;p1"/>
          <p:cNvSpPr/>
          <p:nvPr/>
        </p:nvSpPr>
        <p:spPr>
          <a:xfrm>
            <a:off x="984504" y="6128670"/>
            <a:ext cx="10222992" cy="80683"/>
          </a:xfrm>
          <a:prstGeom prst="rect">
            <a:avLst/>
          </a:prstGeom>
          <a:blipFill rotWithShape="1">
            <a:blip r:embed="rId4">
              <a:alphaModFix amt="85000"/>
            </a:blip>
            <a:tile tx="0" ty="-717550" sx="92000" sy="89000" flip="xy" algn="ctr"/>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
          <p:cNvSpPr txBox="1"/>
          <p:nvPr/>
        </p:nvSpPr>
        <p:spPr>
          <a:xfrm>
            <a:off x="235973" y="151761"/>
            <a:ext cx="4881717"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0" i="0" u="none" strike="noStrike" cap="none">
                <a:solidFill>
                  <a:schemeClr val="dk1"/>
                </a:solidFill>
                <a:latin typeface="Rockwell"/>
                <a:ea typeface="Rockwell"/>
                <a:cs typeface="Rockwell"/>
                <a:sym typeface="Rockwell"/>
              </a:rPr>
              <a:t>Title: Assignment component 1</a:t>
            </a:r>
            <a:endParaRPr/>
          </a:p>
          <a:p>
            <a:pPr marL="0" marR="0" lvl="0" indent="0" algn="l" rtl="0">
              <a:spcBef>
                <a:spcPts val="0"/>
              </a:spcBef>
              <a:spcAft>
                <a:spcPts val="0"/>
              </a:spcAft>
              <a:buNone/>
            </a:pPr>
            <a:r>
              <a:rPr lang="en-GB" sz="1800">
                <a:solidFill>
                  <a:schemeClr val="dk1"/>
                </a:solidFill>
                <a:latin typeface="Rockwell"/>
                <a:ea typeface="Rockwell"/>
                <a:cs typeface="Rockwell"/>
                <a:sym typeface="Rockwell"/>
              </a:rPr>
              <a:t>Individual Presentation Research Proposal</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000"/>
                                  </p:stCondLst>
                                  <p:childTnLst>
                                    <p:set>
                                      <p:cBhvr>
                                        <p:cTn id="6" dur="1" fill="hold">
                                          <p:stCondLst>
                                            <p:cond delay="0"/>
                                          </p:stCondLst>
                                        </p:cTn>
                                        <p:tgtEl>
                                          <p:spTgt spid="112">
                                            <p:txEl>
                                              <p:pRg st="0" end="0"/>
                                            </p:txEl>
                                          </p:spTgt>
                                        </p:tgtEl>
                                        <p:attrNameLst>
                                          <p:attrName>style.visibility</p:attrName>
                                        </p:attrNameLst>
                                      </p:cBhvr>
                                      <p:to>
                                        <p:strVal val="visible"/>
                                      </p:to>
                                    </p:set>
                                    <p:animEffect transition="in" filter="fade">
                                      <p:cBhvr>
                                        <p:cTn id="7" dur="400"/>
                                        <p:tgtEl>
                                          <p:spTgt spid="112">
                                            <p:txEl>
                                              <p:pRg st="0" end="0"/>
                                            </p:txEl>
                                          </p:spTgt>
                                        </p:tgtEl>
                                      </p:cBhvr>
                                    </p:animEffect>
                                  </p:childTnLst>
                                </p:cTn>
                              </p:par>
                              <p:par>
                                <p:cTn id="8" presetID="10" presetClass="entr" presetSubtype="0" fill="hold" nodeType="withEffect">
                                  <p:stCondLst>
                                    <p:cond delay="2000"/>
                                  </p:stCondLst>
                                  <p:childTnLst>
                                    <p:set>
                                      <p:cBhvr>
                                        <p:cTn id="9" dur="1" fill="hold">
                                          <p:stCondLst>
                                            <p:cond delay="0"/>
                                          </p:stCondLst>
                                        </p:cTn>
                                        <p:tgtEl>
                                          <p:spTgt spid="112">
                                            <p:txEl>
                                              <p:pRg st="1" end="1"/>
                                            </p:txEl>
                                          </p:spTgt>
                                        </p:tgtEl>
                                        <p:attrNameLst>
                                          <p:attrName>style.visibility</p:attrName>
                                        </p:attrNameLst>
                                      </p:cBhvr>
                                      <p:to>
                                        <p:strVal val="visible"/>
                                      </p:to>
                                    </p:set>
                                    <p:animEffect transition="in" filter="fade">
                                      <p:cBhvr>
                                        <p:cTn id="10" dur="400"/>
                                        <p:tgtEl>
                                          <p:spTgt spid="112">
                                            <p:txEl>
                                              <p:pRg st="1" end="1"/>
                                            </p:txEl>
                                          </p:spTgt>
                                        </p:tgtEl>
                                      </p:cBhvr>
                                    </p:animEffect>
                                  </p:childTnLst>
                                </p:cTn>
                              </p:par>
                              <p:par>
                                <p:cTn id="11" presetID="10" presetClass="entr" presetSubtype="0" fill="hold" nodeType="withEffect">
                                  <p:stCondLst>
                                    <p:cond delay="2000"/>
                                  </p:stCondLst>
                                  <p:childTnLst>
                                    <p:set>
                                      <p:cBhvr>
                                        <p:cTn id="12" dur="1" fill="hold">
                                          <p:stCondLst>
                                            <p:cond delay="0"/>
                                          </p:stCondLst>
                                        </p:cTn>
                                        <p:tgtEl>
                                          <p:spTgt spid="112">
                                            <p:txEl>
                                              <p:pRg st="2" end="2"/>
                                            </p:txEl>
                                          </p:spTgt>
                                        </p:tgtEl>
                                        <p:attrNameLst>
                                          <p:attrName>style.visibility</p:attrName>
                                        </p:attrNameLst>
                                      </p:cBhvr>
                                      <p:to>
                                        <p:strVal val="visible"/>
                                      </p:to>
                                    </p:set>
                                    <p:animEffect transition="in" filter="fade">
                                      <p:cBhvr>
                                        <p:cTn id="13" dur="400"/>
                                        <p:tgtEl>
                                          <p:spTgt spid="112">
                                            <p:txEl>
                                              <p:pRg st="2" end="2"/>
                                            </p:txEl>
                                          </p:spTgt>
                                        </p:tgtEl>
                                      </p:cBhvr>
                                    </p:animEffect>
                                  </p:childTnLst>
                                </p:cTn>
                              </p:par>
                              <p:par>
                                <p:cTn id="14" presetID="10" presetClass="entr" presetSubtype="0" fill="hold" nodeType="withEffect">
                                  <p:stCondLst>
                                    <p:cond delay="2000"/>
                                  </p:stCondLst>
                                  <p:childTnLst>
                                    <p:set>
                                      <p:cBhvr>
                                        <p:cTn id="15" dur="1" fill="hold">
                                          <p:stCondLst>
                                            <p:cond delay="0"/>
                                          </p:stCondLst>
                                        </p:cTn>
                                        <p:tgtEl>
                                          <p:spTgt spid="112">
                                            <p:txEl>
                                              <p:pRg st="3" end="3"/>
                                            </p:txEl>
                                          </p:spTgt>
                                        </p:tgtEl>
                                        <p:attrNameLst>
                                          <p:attrName>style.visibility</p:attrName>
                                        </p:attrNameLst>
                                      </p:cBhvr>
                                      <p:to>
                                        <p:strVal val="visible"/>
                                      </p:to>
                                    </p:set>
                                    <p:animEffect transition="in" filter="fade">
                                      <p:cBhvr>
                                        <p:cTn id="16" dur="400"/>
                                        <p:tgtEl>
                                          <p:spTgt spid="112">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1000"/>
                                  </p:stCondLst>
                                  <p:childTnLst>
                                    <p:set>
                                      <p:cBhvr>
                                        <p:cTn id="20" dur="1" fill="hold">
                                          <p:stCondLst>
                                            <p:cond delay="0"/>
                                          </p:stCondLst>
                                        </p:cTn>
                                        <p:tgtEl>
                                          <p:spTgt spid="111"/>
                                        </p:tgtEl>
                                        <p:attrNameLst>
                                          <p:attrName>style.visibility</p:attrName>
                                        </p:attrNameLst>
                                      </p:cBhvr>
                                      <p:to>
                                        <p:strVal val="visible"/>
                                      </p:to>
                                    </p:set>
                                    <p:animEffect transition="in" filter="fade">
                                      <p:cBhvr>
                                        <p:cTn id="21" dur="400"/>
                                        <p:tgtEl>
                                          <p:spTgt spid="1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2"/>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SzPts val="5400"/>
              <a:buFont typeface="Rockwell"/>
              <a:buNone/>
            </a:pPr>
            <a:r>
              <a:rPr lang="en-GB" sz="5100" dirty="0">
                <a:latin typeface="Rockwell Condensed" panose="02060603050405020104" pitchFamily="18" charset="77"/>
              </a:rPr>
              <a:t>INTRODUCTION</a:t>
            </a:r>
            <a:endParaRPr sz="5100" dirty="0">
              <a:latin typeface="Rockwell Condensed" panose="02060603050405020104" pitchFamily="18" charset="77"/>
            </a:endParaRPr>
          </a:p>
        </p:txBody>
      </p:sp>
      <p:sp>
        <p:nvSpPr>
          <p:cNvPr id="120" name="Google Shape;120;p2"/>
          <p:cNvSpPr txBox="1">
            <a:spLocks noGrp="1"/>
          </p:cNvSpPr>
          <p:nvPr>
            <p:ph type="body" idx="1"/>
          </p:nvPr>
        </p:nvSpPr>
        <p:spPr>
          <a:xfrm>
            <a:off x="578365" y="1947188"/>
            <a:ext cx="11035200" cy="4611300"/>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1200"/>
              </a:spcBef>
              <a:spcAft>
                <a:spcPts val="0"/>
              </a:spcAft>
              <a:buSzPts val="1700"/>
              <a:buNone/>
            </a:pPr>
            <a:r>
              <a:rPr lang="en-GB" sz="2100" dirty="0">
                <a:solidFill>
                  <a:srgbClr val="20124D"/>
                </a:solidFill>
                <a:latin typeface="+mn-lt"/>
                <a:ea typeface="Times New Roman"/>
                <a:cs typeface="Calibri" panose="020F0502020204030204" pitchFamily="34" charset="0"/>
                <a:sym typeface="Times New Roman"/>
              </a:rPr>
              <a:t>Engaging in physical activity is crucial for maintaining physical well-being. This research proposal is vital in understanding the current state of physical activity among students, allowing for the implementation of interventions aimed at promoting healthier lifestyles and improving overall well-being.</a:t>
            </a:r>
            <a:endParaRPr sz="2100" dirty="0">
              <a:solidFill>
                <a:srgbClr val="20124D"/>
              </a:solidFill>
              <a:latin typeface="+mn-lt"/>
              <a:ea typeface="Times New Roman"/>
              <a:cs typeface="Calibri" panose="020F0502020204030204" pitchFamily="34" charset="0"/>
              <a:sym typeface="Times New Roman"/>
            </a:endParaRPr>
          </a:p>
          <a:p>
            <a:pPr marL="0" lvl="0" indent="0" algn="ctr" rtl="0">
              <a:lnSpc>
                <a:spcPct val="90000"/>
              </a:lnSpc>
              <a:spcBef>
                <a:spcPts val="1200"/>
              </a:spcBef>
              <a:spcAft>
                <a:spcPts val="0"/>
              </a:spcAft>
              <a:buSzPts val="1700"/>
              <a:buNone/>
            </a:pPr>
            <a:r>
              <a:rPr lang="en-GB" sz="2100" dirty="0">
                <a:solidFill>
                  <a:srgbClr val="666666"/>
                </a:solidFill>
                <a:latin typeface="+mn-lt"/>
                <a:ea typeface="Times New Roman"/>
                <a:cs typeface="Calibri" panose="020F0502020204030204" pitchFamily="34" charset="0"/>
                <a:sym typeface="Times New Roman"/>
              </a:rPr>
              <a:t>Recognising the importance of physical activity for optimal health, there has been an increased interest in evaluating behaviours associated with physical activity. Universities offer diverse well-being, fitness, and sports facilities, providing an ideal environment to investigate the prevalence of physical activity among students based on their access to institutional resources. </a:t>
            </a:r>
            <a:endParaRPr sz="2100" dirty="0">
              <a:solidFill>
                <a:srgbClr val="666666"/>
              </a:solidFill>
              <a:latin typeface="+mn-lt"/>
              <a:ea typeface="Times New Roman"/>
              <a:cs typeface="Calibri" panose="020F0502020204030204" pitchFamily="34" charset="0"/>
              <a:sym typeface="Times New Roman"/>
            </a:endParaRPr>
          </a:p>
          <a:p>
            <a:pPr marL="0" lvl="0" indent="0" algn="ctr" rtl="0">
              <a:lnSpc>
                <a:spcPct val="90000"/>
              </a:lnSpc>
              <a:spcBef>
                <a:spcPts val="1200"/>
              </a:spcBef>
              <a:spcAft>
                <a:spcPts val="0"/>
              </a:spcAft>
              <a:buSzPts val="1700"/>
              <a:buNone/>
            </a:pPr>
            <a:r>
              <a:rPr lang="en-GB" sz="2100" dirty="0">
                <a:solidFill>
                  <a:srgbClr val="20124D"/>
                </a:solidFill>
                <a:latin typeface="+mn-lt"/>
                <a:ea typeface="Times New Roman"/>
                <a:cs typeface="Calibri" panose="020F0502020204030204" pitchFamily="34" charset="0"/>
                <a:sym typeface="Times New Roman"/>
              </a:rPr>
              <a:t>The following literature review aims to examine, compare, and critique existing studies on physical activity prevalence in university settings, shedding light on key findings, methodologies, and implications for future research.</a:t>
            </a:r>
            <a:br>
              <a:rPr lang="en-GB" dirty="0">
                <a:solidFill>
                  <a:srgbClr val="666666"/>
                </a:solidFill>
                <a:latin typeface="Calibri" panose="020F0502020204030204" pitchFamily="34" charset="0"/>
                <a:ea typeface="Times New Roman"/>
                <a:cs typeface="Calibri" panose="020F0502020204030204" pitchFamily="34" charset="0"/>
                <a:sym typeface="Times New Roman"/>
              </a:rPr>
            </a:br>
            <a:endParaRPr dirty="0">
              <a:solidFill>
                <a:srgbClr val="666666"/>
              </a:solidFill>
              <a:latin typeface="Calibri" panose="020F0502020204030204" pitchFamily="34" charset="0"/>
              <a:ea typeface="Times New Roman"/>
              <a:cs typeface="Calibri" panose="020F0502020204030204" pitchFamily="34" charset="0"/>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6"/>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accent2"/>
              </a:buClr>
              <a:buSzPts val="5400"/>
              <a:buFont typeface="Rockwell"/>
              <a:buNone/>
            </a:pPr>
            <a:r>
              <a:rPr lang="en-GB">
                <a:solidFill>
                  <a:schemeClr val="accent2"/>
                </a:solidFill>
              </a:rPr>
              <a:t>RATIONALE </a:t>
            </a:r>
            <a:endParaRPr/>
          </a:p>
        </p:txBody>
      </p:sp>
      <p:sp>
        <p:nvSpPr>
          <p:cNvPr id="126" name="Google Shape;126;p6"/>
          <p:cNvSpPr txBox="1">
            <a:spLocks noGrp="1"/>
          </p:cNvSpPr>
          <p:nvPr>
            <p:ph type="body" idx="1"/>
          </p:nvPr>
        </p:nvSpPr>
        <p:spPr>
          <a:xfrm>
            <a:off x="1069848" y="2202090"/>
            <a:ext cx="10058400" cy="4050792"/>
          </a:xfrm>
          <a:prstGeom prst="rect">
            <a:avLst/>
          </a:prstGeom>
          <a:noFill/>
          <a:ln>
            <a:noFill/>
          </a:ln>
        </p:spPr>
        <p:txBody>
          <a:bodyPr spcFirstLastPara="1" wrap="square" lIns="91425" tIns="45700" rIns="91425" bIns="45700" anchor="t" anchorCtr="0">
            <a:normAutofit/>
          </a:bodyPr>
          <a:lstStyle/>
          <a:p>
            <a:pPr marL="182880" lvl="0" indent="-182880" algn="l" rtl="0">
              <a:lnSpc>
                <a:spcPct val="90000"/>
              </a:lnSpc>
              <a:spcBef>
                <a:spcPts val="0"/>
              </a:spcBef>
              <a:spcAft>
                <a:spcPts val="0"/>
              </a:spcAft>
              <a:buSzPts val="1870"/>
              <a:buChar char="▪"/>
            </a:pPr>
            <a:r>
              <a:rPr lang="en-GB" sz="2200" dirty="0">
                <a:latin typeface="+mn-lt"/>
                <a:ea typeface="Calibri"/>
                <a:cs typeface="Calibri"/>
                <a:sym typeface="Calibri"/>
              </a:rPr>
              <a:t>My study to investigate the prevalence of physical activity among university students is needed as it is significant to detect the areas and communities (particularly among university students) in which more activity/exercise is needed, to increase this, it must be promoted and to ensure for the well being of individuals and society as a whole. </a:t>
            </a:r>
            <a:endParaRPr dirty="0">
              <a:latin typeface="+mn-lt"/>
            </a:endParaRPr>
          </a:p>
          <a:p>
            <a:pPr marL="0" lvl="0" indent="0" algn="l" rtl="0">
              <a:lnSpc>
                <a:spcPct val="90000"/>
              </a:lnSpc>
              <a:spcBef>
                <a:spcPts val="1200"/>
              </a:spcBef>
              <a:spcAft>
                <a:spcPts val="0"/>
              </a:spcAft>
              <a:buSzPts val="1870"/>
              <a:buNone/>
            </a:pPr>
            <a:endParaRPr sz="2200" dirty="0">
              <a:latin typeface="+mn-lt"/>
              <a:ea typeface="Calibri"/>
              <a:cs typeface="Calibri"/>
              <a:sym typeface="Calibri"/>
            </a:endParaRPr>
          </a:p>
          <a:p>
            <a:pPr marL="182880" lvl="0" indent="-182880" algn="l" rtl="0">
              <a:lnSpc>
                <a:spcPct val="90000"/>
              </a:lnSpc>
              <a:spcBef>
                <a:spcPts val="1200"/>
              </a:spcBef>
              <a:spcAft>
                <a:spcPts val="0"/>
              </a:spcAft>
              <a:buSzPts val="1870"/>
              <a:buChar char="▪"/>
            </a:pPr>
            <a:r>
              <a:rPr lang="en-GB" sz="2200" dirty="0">
                <a:latin typeface="+mn-lt"/>
                <a:ea typeface="Calibri"/>
                <a:cs typeface="Calibri"/>
                <a:sym typeface="Calibri"/>
              </a:rPr>
              <a:t>This research may serve as a preventative factor for certain populations facing a decline in how much physical activity they do by researching the factors that are associated with people engaging in the most physical activity, for example walking or cycling.</a:t>
            </a:r>
            <a:endParaRPr sz="2200" dirty="0">
              <a:latin typeface="+mn-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0"/>
        <p:cNvGrpSpPr/>
        <p:nvPr/>
      </p:nvGrpSpPr>
      <p:grpSpPr>
        <a:xfrm>
          <a:off x="0" y="0"/>
          <a:ext cx="0" cy="0"/>
          <a:chOff x="0" y="0"/>
          <a:chExt cx="0" cy="0"/>
        </a:xfrm>
      </p:grpSpPr>
      <p:sp>
        <p:nvSpPr>
          <p:cNvPr id="131" name="Google Shape;131;p7"/>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ckwell"/>
              <a:ea typeface="Rockwell"/>
              <a:cs typeface="Rockwell"/>
              <a:sym typeface="Rockwell"/>
            </a:endParaRPr>
          </a:p>
        </p:txBody>
      </p:sp>
      <p:sp>
        <p:nvSpPr>
          <p:cNvPr id="132" name="Google Shape;132;p7"/>
          <p:cNvSpPr/>
          <p:nvPr/>
        </p:nvSpPr>
        <p:spPr>
          <a:xfrm>
            <a:off x="3344" y="0"/>
            <a:ext cx="4648169" cy="6858000"/>
          </a:xfrm>
          <a:prstGeom prst="rect">
            <a:avLst/>
          </a:prstGeom>
          <a:blipFill rotWithShape="1">
            <a:blip r:embed="rId3">
              <a:alphaModFix/>
            </a:blip>
            <a:tile tx="0" ty="0" sx="85000" sy="85000" flip="none" algn="tl"/>
          </a:blipFill>
          <a:ln>
            <a:noFill/>
          </a:ln>
        </p:spPr>
        <p:txBody>
          <a:bodyPr spcFirstLastPara="1" wrap="square" lIns="0" tIns="0" rIns="0" bIns="0" anchor="ctr" anchorCtr="0">
            <a:noAutofit/>
          </a:bodyPr>
          <a:lstStyle/>
          <a:p>
            <a:pPr marL="0" marR="0" lvl="0" indent="0" algn="ctr" rtl="0">
              <a:spcBef>
                <a:spcPts val="0"/>
              </a:spcBef>
              <a:spcAft>
                <a:spcPts val="0"/>
              </a:spcAft>
              <a:buNone/>
            </a:pPr>
            <a:endParaRPr sz="2000" b="1">
              <a:solidFill>
                <a:srgbClr val="FFFFFF"/>
              </a:solidFill>
              <a:latin typeface="Rockwell"/>
              <a:ea typeface="Rockwell"/>
              <a:cs typeface="Rockwell"/>
              <a:sym typeface="Rockwell"/>
            </a:endParaRPr>
          </a:p>
        </p:txBody>
      </p:sp>
      <p:sp>
        <p:nvSpPr>
          <p:cNvPr id="133" name="Google Shape;133;p7"/>
          <p:cNvSpPr txBox="1">
            <a:spLocks noGrp="1"/>
          </p:cNvSpPr>
          <p:nvPr>
            <p:ph type="title"/>
          </p:nvPr>
        </p:nvSpPr>
        <p:spPr>
          <a:xfrm>
            <a:off x="3344" y="700947"/>
            <a:ext cx="4648169" cy="552873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4800"/>
              <a:buFont typeface="Rockwell"/>
              <a:buNone/>
            </a:pPr>
            <a:r>
              <a:rPr lang="en-GB" sz="4800" dirty="0">
                <a:solidFill>
                  <a:srgbClr val="FFFFFF"/>
                </a:solidFill>
                <a:latin typeface="Rockwell Condensed" panose="02060603050405020104" pitchFamily="18" charset="77"/>
              </a:rPr>
              <a:t>AIM &amp; OBJECTIVES </a:t>
            </a:r>
            <a:r>
              <a:rPr lang="en-GB" sz="4600" dirty="0">
                <a:solidFill>
                  <a:srgbClr val="FFFFFF"/>
                </a:solidFill>
                <a:latin typeface="Rockwell Condensed" panose="02060603050405020104" pitchFamily="18" charset="77"/>
              </a:rPr>
              <a:t>OF </a:t>
            </a:r>
            <a:r>
              <a:rPr lang="en-GB" sz="4800" dirty="0">
                <a:solidFill>
                  <a:srgbClr val="FFFFFF"/>
                </a:solidFill>
                <a:latin typeface="Rockwell Condensed" panose="02060603050405020104" pitchFamily="18" charset="77"/>
              </a:rPr>
              <a:t>THE RESEARCH PROPOSAL</a:t>
            </a:r>
            <a:endParaRPr sz="4600" dirty="0">
              <a:solidFill>
                <a:srgbClr val="FFFFFF"/>
              </a:solidFill>
              <a:latin typeface="Rockwell Condensed" panose="02060603050405020104" pitchFamily="18" charset="77"/>
            </a:endParaRPr>
          </a:p>
        </p:txBody>
      </p:sp>
      <p:sp>
        <p:nvSpPr>
          <p:cNvPr id="134" name="Google Shape;134;p7"/>
          <p:cNvSpPr txBox="1">
            <a:spLocks noGrp="1"/>
          </p:cNvSpPr>
          <p:nvPr>
            <p:ph type="body" idx="1"/>
          </p:nvPr>
        </p:nvSpPr>
        <p:spPr>
          <a:xfrm>
            <a:off x="5382999" y="869318"/>
            <a:ext cx="6074467" cy="449104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ts val="2040"/>
              <a:buNone/>
            </a:pPr>
            <a:endParaRPr sz="2400" dirty="0"/>
          </a:p>
          <a:p>
            <a:pPr marL="0" lvl="0" indent="0" algn="l" rtl="0">
              <a:lnSpc>
                <a:spcPct val="90000"/>
              </a:lnSpc>
              <a:spcBef>
                <a:spcPts val="1200"/>
              </a:spcBef>
              <a:spcAft>
                <a:spcPts val="0"/>
              </a:spcAft>
              <a:buSzPts val="2040"/>
              <a:buNone/>
            </a:pPr>
            <a:r>
              <a:rPr lang="en-GB" sz="2400" dirty="0">
                <a:solidFill>
                  <a:srgbClr val="9E3611"/>
                </a:solidFill>
                <a:latin typeface="Arial" panose="020B0604020202020204" pitchFamily="34" charset="0"/>
                <a:cs typeface="Arial" panose="020B0604020202020204" pitchFamily="34" charset="0"/>
              </a:rPr>
              <a:t>AIM: </a:t>
            </a:r>
            <a:r>
              <a:rPr lang="en-GB" sz="2400" dirty="0">
                <a:latin typeface="Arial" panose="020B0604020202020204" pitchFamily="34" charset="0"/>
                <a:cs typeface="Arial" panose="020B0604020202020204" pitchFamily="34" charset="0"/>
              </a:rPr>
              <a:t>To determine prevalence of physical  activity among a sample of students from universities in east London</a:t>
            </a:r>
            <a:endParaRPr dirty="0">
              <a:latin typeface="Arial" panose="020B0604020202020204" pitchFamily="34" charset="0"/>
              <a:cs typeface="Arial" panose="020B0604020202020204" pitchFamily="34" charset="0"/>
            </a:endParaRPr>
          </a:p>
          <a:p>
            <a:pPr marL="0" lvl="0" indent="0" algn="l" rtl="0">
              <a:lnSpc>
                <a:spcPct val="90000"/>
              </a:lnSpc>
              <a:spcBef>
                <a:spcPts val="1200"/>
              </a:spcBef>
              <a:spcAft>
                <a:spcPts val="0"/>
              </a:spcAft>
              <a:buSzPts val="2040"/>
              <a:buNone/>
            </a:pPr>
            <a:r>
              <a:rPr lang="en-GB" sz="2400" dirty="0">
                <a:solidFill>
                  <a:srgbClr val="9E3611"/>
                </a:solidFill>
                <a:latin typeface="Arial" panose="020B0604020202020204" pitchFamily="34" charset="0"/>
                <a:cs typeface="Arial" panose="020B0604020202020204" pitchFamily="34" charset="0"/>
              </a:rPr>
              <a:t>OBJECTIVE: </a:t>
            </a:r>
            <a:r>
              <a:rPr lang="en-GB" sz="2400" dirty="0">
                <a:latin typeface="Arial" panose="020B0604020202020204" pitchFamily="34" charset="0"/>
                <a:cs typeface="Arial" panose="020B0604020202020204" pitchFamily="34" charset="0"/>
              </a:rPr>
              <a:t>To assess factors that motivate the students to engage in physical activity</a:t>
            </a:r>
            <a:endParaRPr dirty="0">
              <a:latin typeface="Arial" panose="020B0604020202020204" pitchFamily="34" charset="0"/>
              <a:cs typeface="Arial" panose="020B0604020202020204" pitchFamily="34" charset="0"/>
            </a:endParaRPr>
          </a:p>
          <a:p>
            <a:pPr marL="0" lvl="0" indent="0" algn="l" rtl="0">
              <a:lnSpc>
                <a:spcPct val="90000"/>
              </a:lnSpc>
              <a:spcBef>
                <a:spcPts val="1200"/>
              </a:spcBef>
              <a:spcAft>
                <a:spcPts val="0"/>
              </a:spcAft>
              <a:buSzPts val="2040"/>
              <a:buNone/>
            </a:pPr>
            <a:r>
              <a:rPr lang="en-GB" sz="2400" dirty="0">
                <a:latin typeface="Arial" panose="020B0604020202020204" pitchFamily="34" charset="0"/>
                <a:cs typeface="Arial" panose="020B0604020202020204" pitchFamily="34" charset="0"/>
              </a:rPr>
              <a:t>To outline the sociodemographic backgrounds of the university students who participate in physical activity </a:t>
            </a:r>
            <a:endParaRPr dirty="0">
              <a:latin typeface="Arial" panose="020B0604020202020204" pitchFamily="34" charset="0"/>
              <a:cs typeface="Arial" panose="020B0604020202020204" pitchFamily="34" charset="0"/>
            </a:endParaRPr>
          </a:p>
        </p:txBody>
      </p:sp>
      <p:sp>
        <p:nvSpPr>
          <p:cNvPr id="135" name="Google Shape;135;p7"/>
          <p:cNvSpPr/>
          <p:nvPr/>
        </p:nvSpPr>
        <p:spPr>
          <a:xfrm>
            <a:off x="11401725" y="6229681"/>
            <a:ext cx="457200" cy="457200"/>
          </a:xfrm>
          <a:prstGeom prst="ellipse">
            <a:avLst/>
          </a:prstGeom>
          <a:blipFill rotWithShape="1">
            <a:blip r:embed="rId4">
              <a:alphaModFix/>
            </a:blip>
            <a:tile tx="50800" ty="0" sx="85000" sy="85000" flip="none" algn="tl"/>
          </a:blip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000"/>
              <a:buFont typeface="Rockwell"/>
              <a:buNone/>
            </a:pPr>
            <a:endParaRPr sz="2000" b="1" i="0" u="none" strike="noStrike" cap="none">
              <a:solidFill>
                <a:srgbClr val="FFFFFF"/>
              </a:solidFill>
              <a:latin typeface="Rockwell"/>
              <a:ea typeface="Rockwell"/>
              <a:cs typeface="Rockwell"/>
              <a:sym typeface="Rockwell"/>
            </a:endParaRPr>
          </a:p>
        </p:txBody>
      </p:sp>
      <p:sp>
        <p:nvSpPr>
          <p:cNvPr id="136" name="Google Shape;136;p7"/>
          <p:cNvSpPr/>
          <p:nvPr/>
        </p:nvSpPr>
        <p:spPr>
          <a:xfrm>
            <a:off x="11430918" y="6258874"/>
            <a:ext cx="398813" cy="398815"/>
          </a:xfrm>
          <a:prstGeom prst="ellipse">
            <a:avLst/>
          </a:prstGeom>
          <a:noFill/>
          <a:ln w="12700" cap="flat" cmpd="sng">
            <a:solidFill>
              <a:srgbClr val="FFFFF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Rockwell"/>
              <a:buNone/>
            </a:pPr>
            <a:endParaRPr sz="1800" b="0" i="0" u="none" strike="noStrike" cap="none">
              <a:solidFill>
                <a:srgbClr val="FFFFFF"/>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3"/>
          <p:cNvSpPr txBox="1">
            <a:spLocks noGrp="1"/>
          </p:cNvSpPr>
          <p:nvPr>
            <p:ph type="title"/>
          </p:nvPr>
        </p:nvSpPr>
        <p:spPr>
          <a:xfrm>
            <a:off x="945446" y="158929"/>
            <a:ext cx="10301100" cy="12114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SzPts val="4950"/>
              <a:buFont typeface="Rockwell"/>
              <a:buNone/>
            </a:pPr>
            <a:r>
              <a:rPr lang="en-GB" sz="4750" dirty="0">
                <a:latin typeface="Rockwell Condensed" panose="02060603050405020104" pitchFamily="18" charset="77"/>
              </a:rPr>
              <a:t>BRIEF LITERATURE REVIEW</a:t>
            </a:r>
            <a:endParaRPr sz="5200" dirty="0">
              <a:latin typeface="Rockwell Condensed" panose="02060603050405020104" pitchFamily="18" charset="77"/>
            </a:endParaRPr>
          </a:p>
        </p:txBody>
      </p:sp>
      <p:sp>
        <p:nvSpPr>
          <p:cNvPr id="142" name="Google Shape;142;p3"/>
          <p:cNvSpPr txBox="1">
            <a:spLocks noGrp="1"/>
          </p:cNvSpPr>
          <p:nvPr>
            <p:ph type="body" idx="1"/>
          </p:nvPr>
        </p:nvSpPr>
        <p:spPr>
          <a:xfrm>
            <a:off x="591598" y="1181366"/>
            <a:ext cx="11008800" cy="4853400"/>
          </a:xfrm>
          <a:prstGeom prst="rect">
            <a:avLst/>
          </a:prstGeom>
          <a:noFill/>
          <a:ln>
            <a:noFill/>
          </a:ln>
        </p:spPr>
        <p:txBody>
          <a:bodyPr spcFirstLastPara="1" wrap="square" lIns="91425" tIns="45700" rIns="91425" bIns="45700" anchor="t" anchorCtr="0">
            <a:noAutofit/>
          </a:bodyPr>
          <a:lstStyle/>
          <a:p>
            <a:pPr marL="182880" lvl="0" indent="-182880" algn="ctr" rtl="0">
              <a:lnSpc>
                <a:spcPct val="90000"/>
              </a:lnSpc>
              <a:spcBef>
                <a:spcPts val="1200"/>
              </a:spcBef>
              <a:spcAft>
                <a:spcPts val="0"/>
              </a:spcAft>
              <a:buSzPts val="1615"/>
              <a:buFont typeface="Times New Roman"/>
              <a:buChar char="▪"/>
            </a:pPr>
            <a:r>
              <a:rPr lang="en-GB" sz="1900" dirty="0">
                <a:latin typeface="+mn-lt"/>
                <a:ea typeface="Times New Roman"/>
                <a:cs typeface="Times New Roman"/>
                <a:sym typeface="Times New Roman"/>
              </a:rPr>
              <a:t>A comprehensive literature review was conducted using specific keywords ("students," "exercise," "university") to identify relevant articles for the research proposal. The inclusion criteria focused on studies targeting university students and aimed to assess the prevalence of physical activity among this population. The review involved the reporting and analysis of quantitative data.</a:t>
            </a:r>
            <a:endParaRPr sz="1900" dirty="0">
              <a:latin typeface="+mn-lt"/>
              <a:ea typeface="Times New Roman"/>
              <a:cs typeface="Times New Roman"/>
              <a:sym typeface="Times New Roman"/>
            </a:endParaRPr>
          </a:p>
          <a:p>
            <a:pPr marL="182880" lvl="0" indent="-182880" algn="ctr" rtl="0">
              <a:lnSpc>
                <a:spcPct val="90000"/>
              </a:lnSpc>
              <a:spcBef>
                <a:spcPts val="1200"/>
              </a:spcBef>
              <a:spcAft>
                <a:spcPts val="0"/>
              </a:spcAft>
              <a:buSzPts val="1615"/>
              <a:buFont typeface="Times New Roman"/>
              <a:buChar char="▪"/>
            </a:pPr>
            <a:r>
              <a:rPr lang="en-GB" sz="1900" dirty="0">
                <a:latin typeface="+mn-lt"/>
                <a:ea typeface="Times New Roman"/>
                <a:cs typeface="Times New Roman"/>
                <a:sym typeface="Times New Roman"/>
              </a:rPr>
              <a:t>The results of the review indicate notable gender differences in the participation rates of physical activity among university students. Research has consistently shown that female students tend to engage in less physical activity compared to their male counterparts. Societal expectations and body image concerns are potential factors contributing to these gender disparities in exercise engagement.</a:t>
            </a:r>
            <a:endParaRPr sz="1900" dirty="0">
              <a:latin typeface="+mn-lt"/>
              <a:ea typeface="Times New Roman"/>
              <a:cs typeface="Times New Roman"/>
              <a:sym typeface="Times New Roman"/>
            </a:endParaRPr>
          </a:p>
          <a:p>
            <a:pPr marL="182880" lvl="0" indent="-182880" algn="ctr" rtl="0">
              <a:lnSpc>
                <a:spcPct val="90000"/>
              </a:lnSpc>
              <a:spcBef>
                <a:spcPts val="1200"/>
              </a:spcBef>
              <a:spcAft>
                <a:spcPts val="0"/>
              </a:spcAft>
              <a:buSzPts val="1615"/>
              <a:buFont typeface="Times New Roman"/>
              <a:buChar char="▪"/>
            </a:pPr>
            <a:r>
              <a:rPr lang="en-GB" sz="1900" dirty="0">
                <a:latin typeface="+mn-lt"/>
                <a:ea typeface="Times New Roman"/>
                <a:cs typeface="Times New Roman"/>
                <a:sym typeface="Times New Roman"/>
              </a:rPr>
              <a:t>Socioeconomic factors also play a significant role in determining the prevalence of physical activity among university students. Students from lower socioeconomic backgrounds may face challenges such as limited access to sports facilities due to financial constraints or time commitments resulting from employment. These factors can negatively impact their ability to engage in frequent or substantial physical activity.</a:t>
            </a:r>
            <a:endParaRPr sz="1900" dirty="0">
              <a:latin typeface="+mn-lt"/>
              <a:ea typeface="Times New Roman"/>
              <a:cs typeface="Times New Roman"/>
              <a:sym typeface="Times New Roman"/>
            </a:endParaRPr>
          </a:p>
          <a:p>
            <a:pPr marL="0" lvl="0" indent="0" algn="ctr" rtl="0">
              <a:lnSpc>
                <a:spcPct val="90000"/>
              </a:lnSpc>
              <a:spcBef>
                <a:spcPts val="1200"/>
              </a:spcBef>
              <a:spcAft>
                <a:spcPts val="0"/>
              </a:spcAft>
              <a:buNone/>
            </a:pPr>
            <a:r>
              <a:rPr lang="en-GB" sz="1900" dirty="0">
                <a:latin typeface="+mn-lt"/>
                <a:ea typeface="Times New Roman"/>
                <a:cs typeface="Times New Roman"/>
                <a:sym typeface="Times New Roman"/>
              </a:rPr>
              <a:t>The university campus environment itself has a considerable influence on the prevalence of physical activity among students. The availability of sports facilities and awareness of physical activity-related programs have a direct impact on students' choices. Universities with well-designed environments that offer ample opportunities for exercise tend to promote higher levels of physical activity among their student </a:t>
            </a:r>
            <a:r>
              <a:rPr lang="en-GB" sz="1900" dirty="0">
                <a:latin typeface="Times New Roman"/>
                <a:ea typeface="Times New Roman"/>
                <a:cs typeface="Times New Roman"/>
                <a:sym typeface="Times New Roman"/>
              </a:rPr>
              <a:t>population.</a:t>
            </a:r>
            <a:endParaRPr sz="1900" dirty="0">
              <a:latin typeface="Times New Roman"/>
              <a:ea typeface="Times New Roman"/>
              <a:cs typeface="Times New Roman"/>
              <a:sym typeface="Times New Roman"/>
            </a:endParaRPr>
          </a:p>
          <a:p>
            <a:pPr marL="182880" lvl="0" indent="-200977" algn="ctr" rtl="0">
              <a:lnSpc>
                <a:spcPct val="90000"/>
              </a:lnSpc>
              <a:spcBef>
                <a:spcPts val="1200"/>
              </a:spcBef>
              <a:spcAft>
                <a:spcPts val="0"/>
              </a:spcAft>
              <a:buSzPts val="1900"/>
              <a:buFont typeface="Times New Roman"/>
              <a:buChar char="▪"/>
            </a:pPr>
            <a:endParaRPr sz="1900" dirty="0">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4"/>
          <p:cNvSpPr txBox="1">
            <a:spLocks noGrp="1"/>
          </p:cNvSpPr>
          <p:nvPr>
            <p:ph type="title"/>
          </p:nvPr>
        </p:nvSpPr>
        <p:spPr>
          <a:xfrm>
            <a:off x="1248736" y="488057"/>
            <a:ext cx="10058400" cy="160934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SzPts val="5100"/>
              <a:buFont typeface="Rockwell"/>
              <a:buNone/>
            </a:pPr>
            <a:r>
              <a:rPr lang="en-GB" sz="5100" dirty="0">
                <a:latin typeface="Rockwell Condensed" panose="02060603050405020104" pitchFamily="18" charset="77"/>
              </a:rPr>
              <a:t>BRIEF LITERATURE REVIEW</a:t>
            </a:r>
            <a:endParaRPr dirty="0">
              <a:latin typeface="Rockwell Condensed" panose="02060603050405020104" pitchFamily="18" charset="77"/>
            </a:endParaRPr>
          </a:p>
        </p:txBody>
      </p:sp>
      <p:sp>
        <p:nvSpPr>
          <p:cNvPr id="148" name="Google Shape;148;p4"/>
          <p:cNvSpPr txBox="1">
            <a:spLocks noGrp="1"/>
          </p:cNvSpPr>
          <p:nvPr>
            <p:ph type="body" idx="1"/>
          </p:nvPr>
        </p:nvSpPr>
        <p:spPr>
          <a:xfrm>
            <a:off x="989780" y="1834354"/>
            <a:ext cx="10576313" cy="4243387"/>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SzPts val="1700"/>
              <a:buNone/>
            </a:pPr>
            <a:r>
              <a:rPr lang="en-GB" i="0" u="none" strike="noStrike" dirty="0">
                <a:latin typeface="+mn-lt"/>
                <a:ea typeface="Times New Roman"/>
                <a:cs typeface="Times New Roman"/>
                <a:sym typeface="Times New Roman"/>
              </a:rPr>
              <a:t>Another previous study intended to investigate the physical activity </a:t>
            </a:r>
            <a:r>
              <a:rPr lang="en-GB" dirty="0">
                <a:latin typeface="+mn-lt"/>
                <a:ea typeface="Times New Roman"/>
                <a:cs typeface="Times New Roman"/>
                <a:sym typeface="Times New Roman"/>
              </a:rPr>
              <a:t>among 80 </a:t>
            </a:r>
            <a:r>
              <a:rPr lang="en-GB" i="0" u="none" strike="noStrike" dirty="0">
                <a:latin typeface="+mn-lt"/>
                <a:ea typeface="Times New Roman"/>
                <a:cs typeface="Times New Roman"/>
                <a:sym typeface="Times New Roman"/>
              </a:rPr>
              <a:t>medical students (in 2nd year). This study also distinguished and drew the relationship of the level of physical activity </a:t>
            </a:r>
            <a:r>
              <a:rPr lang="en-GB" dirty="0">
                <a:latin typeface="+mn-lt"/>
                <a:ea typeface="Times New Roman"/>
                <a:cs typeface="Times New Roman"/>
                <a:sym typeface="Times New Roman"/>
              </a:rPr>
              <a:t>with</a:t>
            </a:r>
            <a:r>
              <a:rPr lang="en-GB" i="0" u="none" strike="noStrike" dirty="0">
                <a:latin typeface="+mn-lt"/>
                <a:ea typeface="Times New Roman"/>
                <a:cs typeface="Times New Roman"/>
                <a:sym typeface="Times New Roman"/>
              </a:rPr>
              <a:t> the implications of health.</a:t>
            </a:r>
            <a:endParaRPr dirty="0">
              <a:latin typeface="+mn-lt"/>
              <a:ea typeface="Times New Roman"/>
              <a:cs typeface="Times New Roman"/>
              <a:sym typeface="Times New Roman"/>
            </a:endParaRPr>
          </a:p>
          <a:p>
            <a:pPr marL="0" lvl="0" indent="0" algn="l" rtl="0">
              <a:lnSpc>
                <a:spcPct val="90000"/>
              </a:lnSpc>
              <a:spcBef>
                <a:spcPts val="1200"/>
              </a:spcBef>
              <a:spcAft>
                <a:spcPts val="0"/>
              </a:spcAft>
              <a:buSzPts val="1615"/>
              <a:buNone/>
            </a:pPr>
            <a:r>
              <a:rPr lang="en-GB" sz="1900" dirty="0">
                <a:latin typeface="+mn-lt"/>
                <a:ea typeface="Times New Roman"/>
                <a:cs typeface="Times New Roman"/>
                <a:sym typeface="Times New Roman"/>
              </a:rPr>
              <a:t>The popularity of physical activity was considered to be an independent risk factor for coronary heart disease, as lifestyle and dietary habits are largely established by this stage of adulthood. The physical fitness, diets and body compositions of the selected sample of 80 medical students were examined and assessed</a:t>
            </a:r>
            <a:r>
              <a:rPr lang="en-GB" sz="1800" dirty="0">
                <a:latin typeface="+mn-lt"/>
                <a:ea typeface="Times New Roman"/>
                <a:cs typeface="Times New Roman"/>
                <a:sym typeface="Times New Roman"/>
              </a:rPr>
              <a:t>.</a:t>
            </a:r>
            <a:endParaRPr dirty="0">
              <a:latin typeface="+mn-lt"/>
              <a:ea typeface="Times New Roman"/>
              <a:cs typeface="Times New Roman"/>
              <a:sym typeface="Times New Roman"/>
            </a:endParaRPr>
          </a:p>
          <a:p>
            <a:pPr marL="0" lvl="0" indent="0" algn="l" rtl="0">
              <a:lnSpc>
                <a:spcPct val="90000"/>
              </a:lnSpc>
              <a:spcBef>
                <a:spcPts val="1200"/>
              </a:spcBef>
              <a:spcAft>
                <a:spcPts val="0"/>
              </a:spcAft>
              <a:buSzPts val="1700"/>
              <a:buNone/>
            </a:pPr>
            <a:r>
              <a:rPr lang="en-GB" dirty="0">
                <a:latin typeface="+mn-lt"/>
                <a:ea typeface="Times New Roman"/>
                <a:cs typeface="Times New Roman"/>
                <a:sym typeface="Times New Roman"/>
              </a:rPr>
              <a:t>A questionnaire that reviewed the physical activity of the students, was returned by a total of 69 out of the eighty students (89%). Reported by 50% +, none or demanding physical activity on a weekly basis, including weekends was carried out. </a:t>
            </a:r>
            <a:endParaRPr dirty="0">
              <a:latin typeface="+mn-lt"/>
              <a:ea typeface="Times New Roman"/>
              <a:cs typeface="Times New Roman"/>
              <a:sym typeface="Times New Roman"/>
            </a:endParaRPr>
          </a:p>
          <a:p>
            <a:pPr marL="0" lvl="0" indent="0" algn="l" rtl="0">
              <a:lnSpc>
                <a:spcPct val="90000"/>
              </a:lnSpc>
              <a:spcBef>
                <a:spcPts val="1200"/>
              </a:spcBef>
              <a:spcAft>
                <a:spcPts val="0"/>
              </a:spcAft>
              <a:buSzPts val="1700"/>
              <a:buNone/>
            </a:pPr>
            <a:r>
              <a:rPr lang="en-GB" dirty="0">
                <a:latin typeface="+mn-lt"/>
                <a:ea typeface="Times New Roman"/>
                <a:cs typeface="Times New Roman"/>
                <a:sym typeface="Times New Roman"/>
              </a:rPr>
              <a:t>For 20 subjects, who were selected at random from the 69, the body composition &amp; cardiovascular fitness were assessed. It was found that 5 out of 15 male subjects had greater -than-desirable body fat, which once again shows the gender differences as supported in the first literature study review and developments found in the study.</a:t>
            </a:r>
            <a:endParaRPr dirty="0">
              <a:latin typeface="+mn-lt"/>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5"/>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SzPts val="5400"/>
              <a:buFont typeface="Rockwell"/>
              <a:buNone/>
            </a:pPr>
            <a:r>
              <a:rPr lang="en-GB" dirty="0">
                <a:latin typeface="Rockwell Condensed" panose="02060603050405020104" pitchFamily="18" charset="77"/>
              </a:rPr>
              <a:t>BRIEF LITERATURE REVIEW CONTINUED</a:t>
            </a:r>
            <a:endParaRPr dirty="0">
              <a:latin typeface="Rockwell Condensed" panose="02060603050405020104" pitchFamily="18" charset="77"/>
            </a:endParaRPr>
          </a:p>
        </p:txBody>
      </p:sp>
      <p:sp>
        <p:nvSpPr>
          <p:cNvPr id="154" name="Google Shape;154;p5"/>
          <p:cNvSpPr txBox="1">
            <a:spLocks noGrp="1"/>
          </p:cNvSpPr>
          <p:nvPr>
            <p:ph type="body" idx="1"/>
          </p:nvPr>
        </p:nvSpPr>
        <p:spPr>
          <a:xfrm>
            <a:off x="1069848" y="2121408"/>
            <a:ext cx="10058400" cy="4050792"/>
          </a:xfrm>
          <a:prstGeom prst="rect">
            <a:avLst/>
          </a:prstGeom>
          <a:noFill/>
          <a:ln>
            <a:noFill/>
          </a:ln>
        </p:spPr>
        <p:txBody>
          <a:bodyPr spcFirstLastPara="1" wrap="square" lIns="91425" tIns="45700" rIns="91425" bIns="45700" anchor="t" anchorCtr="0">
            <a:normAutofit lnSpcReduction="10000"/>
          </a:bodyPr>
          <a:lstStyle/>
          <a:p>
            <a:pPr marL="182880" lvl="0" indent="-182880" algn="l" rtl="0">
              <a:lnSpc>
                <a:spcPct val="90000"/>
              </a:lnSpc>
              <a:spcBef>
                <a:spcPts val="0"/>
              </a:spcBef>
              <a:spcAft>
                <a:spcPts val="0"/>
              </a:spcAft>
              <a:buSzPts val="1700"/>
              <a:buChar char="▪"/>
            </a:pPr>
            <a:r>
              <a:rPr lang="en-GB" b="1" i="1" dirty="0">
                <a:latin typeface="+mn-lt"/>
                <a:ea typeface="Times New Roman"/>
                <a:cs typeface="Times New Roman"/>
                <a:sym typeface="Times New Roman"/>
              </a:rPr>
              <a:t>Why medical students? </a:t>
            </a:r>
            <a:r>
              <a:rPr lang="en-GB" dirty="0">
                <a:latin typeface="+mn-lt"/>
                <a:ea typeface="Times New Roman"/>
                <a:cs typeface="Times New Roman"/>
                <a:sym typeface="Times New Roman"/>
              </a:rPr>
              <a:t>These students and this medical field was</a:t>
            </a:r>
            <a:r>
              <a:rPr lang="en-GB" i="1" dirty="0">
                <a:latin typeface="+mn-lt"/>
                <a:ea typeface="Times New Roman"/>
                <a:cs typeface="Times New Roman"/>
                <a:sym typeface="Times New Roman"/>
              </a:rPr>
              <a:t> </a:t>
            </a:r>
            <a:r>
              <a:rPr lang="en-GB" dirty="0">
                <a:latin typeface="+mn-lt"/>
                <a:ea typeface="Times New Roman"/>
                <a:cs typeface="Times New Roman"/>
                <a:sym typeface="Times New Roman"/>
              </a:rPr>
              <a:t>chosen due to the presumption that they would be well informed regarding exercise and informed about the importance of maintaining overall wellbeing. This literature study is effective as it aims to removes biases and assumptions, which may be believed, to play a role in promoting frequency of physical activity levels </a:t>
            </a:r>
            <a:endParaRPr dirty="0">
              <a:latin typeface="+mn-lt"/>
              <a:ea typeface="Times New Roman"/>
              <a:cs typeface="Times New Roman"/>
              <a:sym typeface="Times New Roman"/>
            </a:endParaRPr>
          </a:p>
          <a:p>
            <a:pPr marL="182880" lvl="0" indent="-182880" algn="l" rtl="0">
              <a:lnSpc>
                <a:spcPct val="90000"/>
              </a:lnSpc>
              <a:spcBef>
                <a:spcPts val="1200"/>
              </a:spcBef>
              <a:spcAft>
                <a:spcPts val="0"/>
              </a:spcAft>
              <a:buSzPts val="1700"/>
              <a:buChar char="▪"/>
            </a:pPr>
            <a:r>
              <a:rPr lang="en-GB" b="1" i="1" dirty="0">
                <a:latin typeface="+mn-lt"/>
                <a:ea typeface="Times New Roman"/>
                <a:cs typeface="Times New Roman"/>
                <a:sym typeface="Times New Roman"/>
              </a:rPr>
              <a:t> </a:t>
            </a:r>
            <a:r>
              <a:rPr lang="en-GB" sz="2100" b="1" i="1" dirty="0">
                <a:latin typeface="+mn-lt"/>
                <a:ea typeface="Times New Roman"/>
                <a:cs typeface="Times New Roman"/>
                <a:sym typeface="Times New Roman"/>
              </a:rPr>
              <a:t>Similar trends?</a:t>
            </a:r>
            <a:r>
              <a:rPr lang="en-GB" sz="2100" dirty="0">
                <a:latin typeface="+mn-lt"/>
                <a:ea typeface="Times New Roman"/>
                <a:cs typeface="Times New Roman"/>
                <a:sym typeface="Times New Roman"/>
              </a:rPr>
              <a:t> Compared to women, only </a:t>
            </a:r>
            <a:r>
              <a:rPr lang="en-GB" i="0" u="none" strike="noStrike" dirty="0">
                <a:solidFill>
                  <a:srgbClr val="202124"/>
                </a:solidFill>
                <a:latin typeface="+mn-lt"/>
                <a:ea typeface="Times New Roman"/>
                <a:cs typeface="Times New Roman"/>
                <a:sym typeface="Times New Roman"/>
              </a:rPr>
              <a:t>33.3% of men had more bod</a:t>
            </a:r>
            <a:r>
              <a:rPr lang="en-GB" dirty="0">
                <a:solidFill>
                  <a:srgbClr val="202124"/>
                </a:solidFill>
                <a:latin typeface="+mn-lt"/>
                <a:ea typeface="Times New Roman"/>
                <a:cs typeface="Times New Roman"/>
                <a:sym typeface="Times New Roman"/>
              </a:rPr>
              <a:t>y fat, if this is due to the amount of physical activity completed, this highlights</a:t>
            </a:r>
            <a:r>
              <a:rPr lang="en-GB" dirty="0">
                <a:latin typeface="+mn-lt"/>
                <a:ea typeface="Times New Roman"/>
                <a:cs typeface="Times New Roman"/>
                <a:sym typeface="Times New Roman"/>
              </a:rPr>
              <a:t> the gender differences as supported in the first literature study review and in my hypothesis, suggesting it is a recurring factor for the difference in physical activity prevalence within many university populations. </a:t>
            </a:r>
            <a:endParaRPr dirty="0">
              <a:latin typeface="+mn-lt"/>
              <a:ea typeface="Times New Roman"/>
              <a:cs typeface="Times New Roman"/>
              <a:sym typeface="Times New Roman"/>
            </a:endParaRPr>
          </a:p>
          <a:p>
            <a:pPr marL="182880" lvl="0" indent="-182880" algn="l" rtl="0">
              <a:lnSpc>
                <a:spcPct val="90000"/>
              </a:lnSpc>
              <a:spcBef>
                <a:spcPts val="1200"/>
              </a:spcBef>
              <a:spcAft>
                <a:spcPts val="0"/>
              </a:spcAft>
              <a:buSzPts val="1785"/>
              <a:buChar char="▪"/>
            </a:pPr>
            <a:r>
              <a:rPr lang="en-GB" sz="2100" b="1" i="1" dirty="0">
                <a:latin typeface="+mn-lt"/>
                <a:ea typeface="Times New Roman"/>
                <a:cs typeface="Times New Roman"/>
                <a:sym typeface="Times New Roman"/>
              </a:rPr>
              <a:t>Issue? </a:t>
            </a:r>
            <a:r>
              <a:rPr lang="en-GB" sz="2000" dirty="0">
                <a:latin typeface="+mn-lt"/>
                <a:ea typeface="Times New Roman"/>
                <a:cs typeface="Times New Roman"/>
                <a:sym typeface="Times New Roman"/>
              </a:rPr>
              <a:t>Those with greater body fat may be as a result of genetics, not only lifestyle and dietary routines as the study investigates, this may not be a suitable factor to associate with physical activity levels and its prevalence, also due to individual differences it can be deemed not suitable.</a:t>
            </a:r>
            <a:endParaRPr dirty="0">
              <a:latin typeface="+mn-lt"/>
              <a:ea typeface="Times New Roman"/>
              <a:cs typeface="Times New Roman"/>
              <a:sym typeface="Times New Roman"/>
            </a:endParaRPr>
          </a:p>
          <a:p>
            <a:pPr marL="0" lvl="0" indent="0" algn="l" rtl="0">
              <a:lnSpc>
                <a:spcPct val="90000"/>
              </a:lnSpc>
              <a:spcBef>
                <a:spcPts val="1200"/>
              </a:spcBef>
              <a:spcAft>
                <a:spcPts val="0"/>
              </a:spcAft>
              <a:buSzPts val="1700"/>
              <a:buNone/>
            </a:pPr>
            <a:endParaRPr dirty="0">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8"/>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SzPts val="4800"/>
              <a:buFont typeface="Rockwell"/>
              <a:buNone/>
            </a:pPr>
            <a:r>
              <a:rPr lang="en-GB" sz="4800" dirty="0">
                <a:latin typeface="Rockwell Condensed" panose="02060603050405020104" pitchFamily="18" charset="77"/>
              </a:rPr>
              <a:t>HYPOTHESIS </a:t>
            </a:r>
            <a:endParaRPr dirty="0">
              <a:latin typeface="Rockwell Condensed" panose="02060603050405020104" pitchFamily="18" charset="77"/>
            </a:endParaRPr>
          </a:p>
        </p:txBody>
      </p:sp>
      <p:sp>
        <p:nvSpPr>
          <p:cNvPr id="160" name="Google Shape;160;p8"/>
          <p:cNvSpPr txBox="1">
            <a:spLocks noGrp="1"/>
          </p:cNvSpPr>
          <p:nvPr>
            <p:ph type="body" idx="1"/>
          </p:nvPr>
        </p:nvSpPr>
        <p:spPr>
          <a:xfrm>
            <a:off x="1069847" y="1954060"/>
            <a:ext cx="10178525" cy="4321480"/>
          </a:xfrm>
          <a:prstGeom prst="rect">
            <a:avLst/>
          </a:prstGeom>
          <a:noFill/>
          <a:ln>
            <a:noFill/>
          </a:ln>
        </p:spPr>
        <p:txBody>
          <a:bodyPr spcFirstLastPara="1" wrap="square" lIns="91425" tIns="45700" rIns="91425" bIns="45700" anchor="t" anchorCtr="0">
            <a:normAutofit/>
          </a:bodyPr>
          <a:lstStyle/>
          <a:p>
            <a:pPr marL="182880" lvl="0" indent="-182880" algn="l" rtl="0">
              <a:lnSpc>
                <a:spcPct val="90000"/>
              </a:lnSpc>
              <a:spcBef>
                <a:spcPts val="0"/>
              </a:spcBef>
              <a:spcAft>
                <a:spcPts val="0"/>
              </a:spcAft>
              <a:buSzPts val="1870"/>
              <a:buChar char="▪"/>
            </a:pPr>
            <a:r>
              <a:rPr lang="en-GB" sz="2200" dirty="0">
                <a:latin typeface="+mn-lt"/>
                <a:ea typeface="Times New Roman"/>
                <a:cs typeface="Times New Roman"/>
                <a:sym typeface="Times New Roman"/>
              </a:rPr>
              <a:t>A </a:t>
            </a:r>
            <a:r>
              <a:rPr lang="en-GB" sz="2200" b="1" dirty="0">
                <a:latin typeface="+mn-lt"/>
                <a:ea typeface="Times New Roman"/>
                <a:cs typeface="Times New Roman"/>
                <a:sym typeface="Times New Roman"/>
              </a:rPr>
              <a:t>directional </a:t>
            </a:r>
            <a:r>
              <a:rPr lang="en-GB" sz="2100" b="1" dirty="0">
                <a:latin typeface="+mn-lt"/>
                <a:ea typeface="Times New Roman"/>
                <a:cs typeface="Times New Roman"/>
                <a:sym typeface="Times New Roman"/>
              </a:rPr>
              <a:t>hypoth</a:t>
            </a:r>
            <a:r>
              <a:rPr lang="en-GB" sz="2200" b="1" dirty="0">
                <a:latin typeface="+mn-lt"/>
                <a:ea typeface="Times New Roman"/>
                <a:cs typeface="Times New Roman"/>
                <a:sym typeface="Times New Roman"/>
              </a:rPr>
              <a:t>esis </a:t>
            </a:r>
            <a:r>
              <a:rPr lang="en-GB" sz="2200" dirty="0">
                <a:latin typeface="+mn-lt"/>
                <a:ea typeface="Times New Roman"/>
                <a:cs typeface="Times New Roman"/>
                <a:sym typeface="Times New Roman"/>
              </a:rPr>
              <a:t>suggest if</a:t>
            </a:r>
            <a:r>
              <a:rPr lang="en-GB" sz="2200" i="0" u="none" strike="noStrike" dirty="0">
                <a:solidFill>
                  <a:srgbClr val="040C28"/>
                </a:solidFill>
                <a:latin typeface="+mn-lt"/>
                <a:ea typeface="Times New Roman"/>
                <a:cs typeface="Times New Roman"/>
                <a:sym typeface="Times New Roman"/>
              </a:rPr>
              <a:t> there is a positive or negative correlation between two different variables</a:t>
            </a:r>
            <a:endParaRPr dirty="0">
              <a:latin typeface="+mn-lt"/>
              <a:ea typeface="Times New Roman"/>
              <a:cs typeface="Times New Roman"/>
              <a:sym typeface="Times New Roman"/>
            </a:endParaRPr>
          </a:p>
          <a:p>
            <a:pPr marL="182880" lvl="0" indent="-182880" algn="l" rtl="0">
              <a:lnSpc>
                <a:spcPct val="90000"/>
              </a:lnSpc>
              <a:spcBef>
                <a:spcPts val="1200"/>
              </a:spcBef>
              <a:spcAft>
                <a:spcPts val="0"/>
              </a:spcAft>
              <a:buSzPts val="1870"/>
              <a:buFont typeface="Times New Roman"/>
              <a:buChar char="▪"/>
            </a:pPr>
            <a:r>
              <a:rPr lang="en-GB" sz="2200" i="0" u="none" strike="noStrike" dirty="0">
                <a:solidFill>
                  <a:srgbClr val="040C28"/>
                </a:solidFill>
                <a:latin typeface="+mn-lt"/>
                <a:ea typeface="Times New Roman"/>
                <a:cs typeface="Times New Roman"/>
                <a:sym typeface="Times New Roman"/>
              </a:rPr>
              <a:t> </a:t>
            </a:r>
            <a:r>
              <a:rPr lang="en-GB" sz="2100" i="0" u="none" strike="noStrike" dirty="0">
                <a:solidFill>
                  <a:srgbClr val="040C28"/>
                </a:solidFill>
                <a:latin typeface="+mn-lt"/>
                <a:ea typeface="Times New Roman"/>
                <a:cs typeface="Times New Roman"/>
                <a:sym typeface="Times New Roman"/>
              </a:rPr>
              <a:t>I hypothesise the knowledge that students have regarding physical activity recommendations will impact how much exercise they carry out; hence th</a:t>
            </a:r>
            <a:r>
              <a:rPr lang="en-GB" sz="2100" dirty="0">
                <a:solidFill>
                  <a:srgbClr val="040C28"/>
                </a:solidFill>
                <a:latin typeface="+mn-lt"/>
                <a:ea typeface="Times New Roman"/>
                <a:cs typeface="Times New Roman"/>
                <a:sym typeface="Times New Roman"/>
              </a:rPr>
              <a:t>is will be one of the questions included in the survey/questionnaire that I will distribute.</a:t>
            </a:r>
            <a:endParaRPr sz="2100" i="0" u="none" strike="noStrike" dirty="0">
              <a:solidFill>
                <a:srgbClr val="202124"/>
              </a:solidFill>
              <a:latin typeface="+mn-lt"/>
              <a:ea typeface="Times New Roman"/>
              <a:cs typeface="Times New Roman"/>
              <a:sym typeface="Times New Roman"/>
            </a:endParaRPr>
          </a:p>
          <a:p>
            <a:pPr marL="182880" lvl="0" indent="-182880" algn="l" rtl="0">
              <a:lnSpc>
                <a:spcPct val="90000"/>
              </a:lnSpc>
              <a:spcBef>
                <a:spcPts val="1200"/>
              </a:spcBef>
              <a:spcAft>
                <a:spcPts val="0"/>
              </a:spcAft>
              <a:buSzPts val="1785"/>
              <a:buFont typeface="Times New Roman"/>
              <a:buChar char="▪"/>
            </a:pPr>
            <a:r>
              <a:rPr lang="en-GB" sz="2100" dirty="0">
                <a:solidFill>
                  <a:srgbClr val="202124"/>
                </a:solidFill>
                <a:latin typeface="+mn-lt"/>
                <a:ea typeface="Times New Roman"/>
                <a:cs typeface="Times New Roman"/>
                <a:sym typeface="Times New Roman"/>
              </a:rPr>
              <a:t> My directional hypothesis is that an increase in age among university students will result in a decrease in physical activity. Whereas younger university students may partake in a higher number of physical activities</a:t>
            </a:r>
            <a:endParaRPr dirty="0">
              <a:latin typeface="+mn-lt"/>
              <a:ea typeface="Times New Roman"/>
              <a:cs typeface="Times New Roman"/>
              <a:sym typeface="Times New Roman"/>
            </a:endParaRPr>
          </a:p>
          <a:p>
            <a:pPr marL="182880" lvl="0" indent="-182880" algn="l" rtl="0">
              <a:lnSpc>
                <a:spcPct val="90000"/>
              </a:lnSpc>
              <a:spcBef>
                <a:spcPts val="1200"/>
              </a:spcBef>
              <a:spcAft>
                <a:spcPts val="0"/>
              </a:spcAft>
              <a:buSzPts val="1785"/>
              <a:buFont typeface="Times New Roman"/>
              <a:buChar char="▪"/>
            </a:pPr>
            <a:r>
              <a:rPr lang="en-GB" sz="2100" dirty="0">
                <a:solidFill>
                  <a:srgbClr val="202124"/>
                </a:solidFill>
                <a:latin typeface="+mn-lt"/>
                <a:ea typeface="Times New Roman"/>
                <a:cs typeface="Times New Roman"/>
                <a:sym typeface="Times New Roman"/>
              </a:rPr>
              <a:t> alternative hypothesis (rejects null hypothesis): there will be a significant difference for the prevalence of physical activity among females and males </a:t>
            </a:r>
            <a:endParaRPr dirty="0">
              <a:latin typeface="+mn-lt"/>
              <a:ea typeface="Times New Roman"/>
              <a:cs typeface="Times New Roman"/>
              <a:sym typeface="Times New Roman"/>
            </a:endParaRPr>
          </a:p>
          <a:p>
            <a:pPr marL="0" lvl="0" indent="0" algn="l" rtl="0">
              <a:lnSpc>
                <a:spcPct val="90000"/>
              </a:lnSpc>
              <a:spcBef>
                <a:spcPts val="1200"/>
              </a:spcBef>
              <a:spcAft>
                <a:spcPts val="0"/>
              </a:spcAft>
              <a:buSzPts val="1700"/>
              <a:buNone/>
            </a:pPr>
            <a:endParaRPr dirty="0">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9"/>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SzPts val="5400"/>
              <a:buFont typeface="Rockwell"/>
              <a:buNone/>
            </a:pPr>
            <a:r>
              <a:rPr lang="en-GB" dirty="0">
                <a:latin typeface="Rockwell Condensed" panose="02060603050405020104" pitchFamily="18" charset="77"/>
              </a:rPr>
              <a:t>RESEARCH METHODOLOGY </a:t>
            </a:r>
            <a:endParaRPr dirty="0">
              <a:latin typeface="Rockwell Condensed" panose="02060603050405020104" pitchFamily="18" charset="77"/>
            </a:endParaRPr>
          </a:p>
        </p:txBody>
      </p:sp>
      <p:sp>
        <p:nvSpPr>
          <p:cNvPr id="167" name="Google Shape;167;p9"/>
          <p:cNvSpPr txBox="1">
            <a:spLocks noGrp="1"/>
          </p:cNvSpPr>
          <p:nvPr>
            <p:ph type="body" idx="1"/>
          </p:nvPr>
        </p:nvSpPr>
        <p:spPr>
          <a:xfrm>
            <a:off x="1063752" y="1853514"/>
            <a:ext cx="10387117" cy="4519854"/>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rgbClr val="FFFF00"/>
              </a:buClr>
              <a:buSzPts val="986"/>
              <a:buNone/>
            </a:pPr>
            <a:r>
              <a:rPr lang="en-GB" sz="1660" dirty="0">
                <a:latin typeface="+mn-lt"/>
                <a:ea typeface="Times New Roman"/>
                <a:cs typeface="Times New Roman"/>
                <a:sym typeface="Times New Roman"/>
              </a:rPr>
              <a:t>My study is </a:t>
            </a:r>
            <a:r>
              <a:rPr lang="en-GB" sz="1660" i="0" dirty="0">
                <a:latin typeface="+mn-lt"/>
                <a:ea typeface="Times New Roman"/>
                <a:cs typeface="Times New Roman"/>
                <a:sym typeface="Times New Roman"/>
              </a:rPr>
              <a:t>based on measurable and observable studies and </a:t>
            </a:r>
            <a:r>
              <a:rPr lang="en-GB" sz="1660" dirty="0">
                <a:latin typeface="+mn-lt"/>
                <a:ea typeface="Times New Roman"/>
                <a:cs typeface="Times New Roman"/>
                <a:sym typeface="Times New Roman"/>
              </a:rPr>
              <a:t>a form of empirical research, </a:t>
            </a:r>
            <a:r>
              <a:rPr lang="en-GB" sz="1660" i="0" dirty="0">
                <a:latin typeface="+mn-lt"/>
                <a:ea typeface="Times New Roman"/>
                <a:cs typeface="Times New Roman"/>
                <a:sym typeface="Times New Roman"/>
              </a:rPr>
              <a:t>by acquiring knowledge not only from my statistics and theories</a:t>
            </a:r>
            <a:r>
              <a:rPr lang="en-GB" sz="1660" b="1" i="0" dirty="0">
                <a:latin typeface="+mn-lt"/>
                <a:ea typeface="Times New Roman"/>
                <a:cs typeface="Times New Roman"/>
                <a:sym typeface="Times New Roman"/>
              </a:rPr>
              <a:t> </a:t>
            </a:r>
            <a:r>
              <a:rPr lang="en-GB" sz="1660" i="0" dirty="0">
                <a:latin typeface="+mn-lt"/>
                <a:ea typeface="Times New Roman"/>
                <a:cs typeface="Times New Roman"/>
                <a:sym typeface="Times New Roman"/>
              </a:rPr>
              <a:t>but rather from testable experience, </a:t>
            </a:r>
            <a:endParaRPr sz="1300" dirty="0">
              <a:latin typeface="+mn-lt"/>
              <a:ea typeface="Times New Roman"/>
              <a:cs typeface="Times New Roman"/>
              <a:sym typeface="Times New Roman"/>
            </a:endParaRPr>
          </a:p>
          <a:p>
            <a:pPr marL="0" lvl="0" indent="0" algn="l" rtl="0">
              <a:lnSpc>
                <a:spcPct val="100000"/>
              </a:lnSpc>
              <a:spcBef>
                <a:spcPts val="1200"/>
              </a:spcBef>
              <a:spcAft>
                <a:spcPts val="0"/>
              </a:spcAft>
              <a:buClr>
                <a:srgbClr val="FFFF00"/>
              </a:buClr>
              <a:buSzPts val="986"/>
              <a:buNone/>
            </a:pPr>
            <a:r>
              <a:rPr lang="en-GB" sz="1660" dirty="0">
                <a:latin typeface="+mn-lt"/>
                <a:ea typeface="Times New Roman"/>
                <a:cs typeface="Times New Roman"/>
                <a:sym typeface="Times New Roman"/>
              </a:rPr>
              <a:t>The findings should be able to be reproduced and recreated by others to further increase the reliability of my study and research.</a:t>
            </a:r>
            <a:endParaRPr sz="1300" dirty="0">
              <a:latin typeface="+mn-lt"/>
              <a:ea typeface="Times New Roman"/>
              <a:cs typeface="Times New Roman"/>
              <a:sym typeface="Times New Roman"/>
            </a:endParaRPr>
          </a:p>
          <a:p>
            <a:pPr marL="0" lvl="0" indent="0" algn="l" rtl="0">
              <a:lnSpc>
                <a:spcPct val="100000"/>
              </a:lnSpc>
              <a:spcBef>
                <a:spcPts val="1200"/>
              </a:spcBef>
              <a:spcAft>
                <a:spcPts val="0"/>
              </a:spcAft>
              <a:buClr>
                <a:srgbClr val="FFFF00"/>
              </a:buClr>
              <a:buSzPts val="986"/>
              <a:buNone/>
            </a:pPr>
            <a:r>
              <a:rPr lang="en-GB" sz="1660" dirty="0">
                <a:latin typeface="+mn-lt"/>
                <a:ea typeface="Times New Roman"/>
                <a:cs typeface="Times New Roman"/>
                <a:sym typeface="Times New Roman"/>
              </a:rPr>
              <a:t>I intend to carry out a study with quantitative research through the process of sampling a target population (university students) to observe physical health among them, I will do this by getting the students to complete surveys regarding their physical activity levels. Surveys are efficient as it obtains responses over a expanded geological area (the different campuses and university locations) and it strives to source secure information about current practices, lifestyles and conditions.</a:t>
            </a:r>
            <a:endParaRPr sz="1300" dirty="0">
              <a:latin typeface="+mn-lt"/>
              <a:ea typeface="Times New Roman"/>
              <a:cs typeface="Times New Roman"/>
              <a:sym typeface="Times New Roman"/>
            </a:endParaRPr>
          </a:p>
          <a:p>
            <a:pPr marL="0" lvl="0" indent="0" algn="l" rtl="0">
              <a:lnSpc>
                <a:spcPct val="100000"/>
              </a:lnSpc>
              <a:spcBef>
                <a:spcPts val="1200"/>
              </a:spcBef>
              <a:spcAft>
                <a:spcPts val="0"/>
              </a:spcAft>
              <a:buClr>
                <a:srgbClr val="FFFF00"/>
              </a:buClr>
              <a:buSzPts val="986"/>
              <a:buNone/>
            </a:pPr>
            <a:r>
              <a:rPr lang="en-GB" sz="1660" dirty="0">
                <a:latin typeface="+mn-lt"/>
                <a:ea typeface="Times New Roman"/>
                <a:cs typeface="Times New Roman"/>
                <a:sym typeface="Times New Roman"/>
              </a:rPr>
              <a:t>The survey will include:</a:t>
            </a:r>
            <a:endParaRPr sz="1300" dirty="0">
              <a:latin typeface="+mn-lt"/>
              <a:ea typeface="Times New Roman"/>
              <a:cs typeface="Times New Roman"/>
              <a:sym typeface="Times New Roman"/>
            </a:endParaRPr>
          </a:p>
          <a:p>
            <a:pPr marL="0" lvl="0" indent="0" algn="l" rtl="0">
              <a:lnSpc>
                <a:spcPct val="100000"/>
              </a:lnSpc>
              <a:spcBef>
                <a:spcPts val="1200"/>
              </a:spcBef>
              <a:spcAft>
                <a:spcPts val="0"/>
              </a:spcAft>
              <a:buClr>
                <a:srgbClr val="FFFF00"/>
              </a:buClr>
              <a:buSzPts val="986"/>
              <a:buNone/>
            </a:pPr>
            <a:r>
              <a:rPr lang="en-GB" sz="1660" dirty="0">
                <a:latin typeface="+mn-lt"/>
                <a:ea typeface="Times New Roman"/>
                <a:cs typeface="Times New Roman"/>
                <a:sym typeface="Times New Roman"/>
              </a:rPr>
              <a:t>-50 students filling out details about their age group, ethnic background, university facilities, awareness of physical activity and the recommendations and proximity of events (e.g. if facilities are local) and their genders (independent variables) and about the amount of physical activity carried out within a time frame, which will outline a correlation between these factors, this information will remain confidential due to protection of privacy and ethical concerns.</a:t>
            </a:r>
            <a:endParaRPr sz="1300" dirty="0">
              <a:latin typeface="+mn-lt"/>
              <a:ea typeface="Times New Roman"/>
              <a:cs typeface="Times New Roman"/>
              <a:sym typeface="Times New Roman"/>
            </a:endParaRPr>
          </a:p>
          <a:p>
            <a:pPr marL="0" lvl="0" indent="0" algn="l" rtl="0">
              <a:lnSpc>
                <a:spcPct val="100000"/>
              </a:lnSpc>
              <a:spcBef>
                <a:spcPts val="1200"/>
              </a:spcBef>
              <a:spcAft>
                <a:spcPts val="0"/>
              </a:spcAft>
              <a:buClr>
                <a:srgbClr val="FFFF00"/>
              </a:buClr>
              <a:buSzPts val="714"/>
              <a:buNone/>
            </a:pPr>
            <a:endParaRPr sz="1340" dirty="0">
              <a:latin typeface="+mn-lt"/>
              <a:ea typeface="Times New Roman"/>
              <a:cs typeface="Times New Roman"/>
              <a:sym typeface="Times New Roman"/>
            </a:endParaRPr>
          </a:p>
          <a:p>
            <a:pPr marL="0" lvl="0" indent="0" algn="l" rtl="0">
              <a:lnSpc>
                <a:spcPct val="100000"/>
              </a:lnSpc>
              <a:spcBef>
                <a:spcPts val="1200"/>
              </a:spcBef>
              <a:spcAft>
                <a:spcPts val="0"/>
              </a:spcAft>
              <a:buClr>
                <a:srgbClr val="FFFF00"/>
              </a:buClr>
              <a:buSzPts val="714"/>
              <a:buNone/>
            </a:pPr>
            <a:endParaRPr sz="1340" dirty="0">
              <a:latin typeface="+mn-lt"/>
              <a:ea typeface="Times New Roman"/>
              <a:cs typeface="Times New Roman"/>
              <a:sym typeface="Times New Roman"/>
            </a:endParaRPr>
          </a:p>
          <a:p>
            <a:pPr marL="182880" lvl="0" indent="-107315" algn="l" rtl="0">
              <a:lnSpc>
                <a:spcPct val="100000"/>
              </a:lnSpc>
              <a:spcBef>
                <a:spcPts val="1200"/>
              </a:spcBef>
              <a:spcAft>
                <a:spcPts val="0"/>
              </a:spcAft>
              <a:buSzPts val="680"/>
              <a:buNone/>
            </a:pPr>
            <a:endParaRPr sz="1300" dirty="0">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10"/>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SzPts val="4800"/>
              <a:buFont typeface="Rockwell"/>
              <a:buNone/>
            </a:pPr>
            <a:r>
              <a:rPr lang="en-GB" sz="4500"/>
              <a:t>RESEARCH DESIGN, DATA ANALYSIS TECHNIQUE</a:t>
            </a:r>
            <a:endParaRPr sz="5100"/>
          </a:p>
        </p:txBody>
      </p:sp>
      <p:sp>
        <p:nvSpPr>
          <p:cNvPr id="173" name="Google Shape;173;p10"/>
          <p:cNvSpPr txBox="1">
            <a:spLocks noGrp="1"/>
          </p:cNvSpPr>
          <p:nvPr>
            <p:ph type="body" idx="1"/>
          </p:nvPr>
        </p:nvSpPr>
        <p:spPr>
          <a:xfrm>
            <a:off x="1179534" y="1986450"/>
            <a:ext cx="10058400" cy="4050792"/>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SzPts val="1700"/>
              <a:buNone/>
            </a:pPr>
            <a:r>
              <a:rPr lang="en-GB">
                <a:solidFill>
                  <a:srgbClr val="040C28"/>
                </a:solidFill>
                <a:latin typeface="Times New Roman"/>
                <a:ea typeface="Times New Roman"/>
                <a:cs typeface="Times New Roman"/>
                <a:sym typeface="Times New Roman"/>
              </a:rPr>
              <a:t>This is the</a:t>
            </a:r>
            <a:r>
              <a:rPr lang="en-GB" i="0" u="none" strike="noStrike">
                <a:solidFill>
                  <a:srgbClr val="040C28"/>
                </a:solidFill>
                <a:latin typeface="Times New Roman"/>
                <a:ea typeface="Times New Roman"/>
                <a:cs typeface="Times New Roman"/>
                <a:sym typeface="Times New Roman"/>
              </a:rPr>
              <a:t> overall strategy that I will use, I </a:t>
            </a:r>
            <a:r>
              <a:rPr lang="en-GB">
                <a:solidFill>
                  <a:srgbClr val="040C28"/>
                </a:solidFill>
                <a:latin typeface="Times New Roman"/>
                <a:ea typeface="Times New Roman"/>
                <a:cs typeface="Times New Roman"/>
                <a:sym typeface="Times New Roman"/>
              </a:rPr>
              <a:t>will</a:t>
            </a:r>
            <a:r>
              <a:rPr lang="en-GB" i="0" u="none" strike="noStrike">
                <a:solidFill>
                  <a:srgbClr val="040C28"/>
                </a:solidFill>
                <a:latin typeface="Times New Roman"/>
                <a:ea typeface="Times New Roman"/>
                <a:cs typeface="Times New Roman"/>
                <a:sym typeface="Times New Roman"/>
              </a:rPr>
              <a:t> integrate the different several components of the study in a logical way</a:t>
            </a:r>
            <a:r>
              <a:rPr lang="en-GB" i="0" u="none" strike="noStrike">
                <a:latin typeface="Times New Roman"/>
                <a:ea typeface="Times New Roman"/>
                <a:cs typeface="Times New Roman"/>
                <a:sym typeface="Times New Roman"/>
              </a:rPr>
              <a:t>, effectively addressing the proposed research of ‘the prevalence of physical health among university students’. </a:t>
            </a:r>
            <a:r>
              <a:rPr lang="en-GB">
                <a:latin typeface="Times New Roman"/>
                <a:ea typeface="Times New Roman"/>
                <a:cs typeface="Times New Roman"/>
                <a:sym typeface="Times New Roman"/>
              </a:rPr>
              <a:t>My strategies and research design will comprise the following:</a:t>
            </a:r>
            <a:endParaRPr>
              <a:latin typeface="Times New Roman"/>
              <a:ea typeface="Times New Roman"/>
              <a:cs typeface="Times New Roman"/>
              <a:sym typeface="Times New Roman"/>
            </a:endParaRPr>
          </a:p>
          <a:p>
            <a:pPr marL="182880" lvl="0" indent="-182880" algn="l" rtl="0">
              <a:lnSpc>
                <a:spcPct val="90000"/>
              </a:lnSpc>
              <a:spcBef>
                <a:spcPts val="1200"/>
              </a:spcBef>
              <a:spcAft>
                <a:spcPts val="0"/>
              </a:spcAft>
              <a:buSzPts val="1615"/>
              <a:buFont typeface="Times New Roman"/>
              <a:buChar char="▪"/>
            </a:pPr>
            <a:r>
              <a:rPr lang="en-GB" sz="1900">
                <a:latin typeface="Times New Roman"/>
                <a:ea typeface="Times New Roman"/>
                <a:cs typeface="Times New Roman"/>
                <a:sym typeface="Times New Roman"/>
              </a:rPr>
              <a:t>My study is cross-sectional and descriptive, quantitative research</a:t>
            </a:r>
            <a:endParaRPr>
              <a:latin typeface="Times New Roman"/>
              <a:ea typeface="Times New Roman"/>
              <a:cs typeface="Times New Roman"/>
              <a:sym typeface="Times New Roman"/>
            </a:endParaRPr>
          </a:p>
          <a:p>
            <a:pPr marL="182880" lvl="0" indent="-182880" algn="l" rtl="0">
              <a:lnSpc>
                <a:spcPct val="90000"/>
              </a:lnSpc>
              <a:spcBef>
                <a:spcPts val="1200"/>
              </a:spcBef>
              <a:spcAft>
                <a:spcPts val="0"/>
              </a:spcAft>
              <a:buSzPts val="1615"/>
              <a:buFont typeface="Times New Roman"/>
              <a:buChar char="▪"/>
            </a:pPr>
            <a:r>
              <a:rPr lang="en-GB" sz="1900" i="0" u="none" strike="noStrike">
                <a:latin typeface="Times New Roman"/>
                <a:ea typeface="Times New Roman"/>
                <a:cs typeface="Times New Roman"/>
                <a:sym typeface="Times New Roman"/>
              </a:rPr>
              <a:t> I will be controlling all variables, that may be anticipated and have a possibility of affecting my results</a:t>
            </a:r>
            <a:endParaRPr>
              <a:latin typeface="Times New Roman"/>
              <a:ea typeface="Times New Roman"/>
              <a:cs typeface="Times New Roman"/>
              <a:sym typeface="Times New Roman"/>
            </a:endParaRPr>
          </a:p>
          <a:p>
            <a:pPr marL="182880" lvl="0" indent="-182880" algn="l" rtl="0">
              <a:lnSpc>
                <a:spcPct val="90000"/>
              </a:lnSpc>
              <a:spcBef>
                <a:spcPts val="1200"/>
              </a:spcBef>
              <a:spcAft>
                <a:spcPts val="0"/>
              </a:spcAft>
              <a:buSzPts val="1615"/>
              <a:buFont typeface="Times New Roman"/>
              <a:buChar char="▪"/>
            </a:pPr>
            <a:r>
              <a:rPr lang="en-GB" sz="1900">
                <a:latin typeface="Times New Roman"/>
                <a:ea typeface="Times New Roman"/>
                <a:cs typeface="Times New Roman"/>
                <a:sym typeface="Times New Roman"/>
              </a:rPr>
              <a:t> I will be using an appropriate statistical method for analysis to evaluate and interpret my quantitative data which will be collected from the sample population’s questionnaires. </a:t>
            </a:r>
            <a:endParaRPr>
              <a:latin typeface="Times New Roman"/>
              <a:ea typeface="Times New Roman"/>
              <a:cs typeface="Times New Roman"/>
              <a:sym typeface="Times New Roman"/>
            </a:endParaRPr>
          </a:p>
          <a:p>
            <a:pPr marL="182880" lvl="0" indent="-182880" algn="l" rtl="0">
              <a:lnSpc>
                <a:spcPct val="90000"/>
              </a:lnSpc>
              <a:spcBef>
                <a:spcPts val="1200"/>
              </a:spcBef>
              <a:spcAft>
                <a:spcPts val="0"/>
              </a:spcAft>
              <a:buSzPts val="1615"/>
              <a:buFont typeface="Times New Roman"/>
              <a:buChar char="▪"/>
            </a:pPr>
            <a:r>
              <a:rPr lang="en-GB" sz="1900">
                <a:latin typeface="Times New Roman"/>
                <a:ea typeface="Times New Roman"/>
                <a:cs typeface="Times New Roman"/>
                <a:sym typeface="Times New Roman"/>
              </a:rPr>
              <a:t> Descriptive statistics will be utilised to analyse my primary data after the research is carried out.</a:t>
            </a:r>
            <a:endParaRPr>
              <a:latin typeface="Times New Roman"/>
              <a:ea typeface="Times New Roman"/>
              <a:cs typeface="Times New Roman"/>
              <a:sym typeface="Times New Roman"/>
            </a:endParaRPr>
          </a:p>
          <a:p>
            <a:pPr marL="182880" lvl="0" indent="-74929" algn="l" rtl="0">
              <a:lnSpc>
                <a:spcPct val="90000"/>
              </a:lnSpc>
              <a:spcBef>
                <a:spcPts val="1200"/>
              </a:spcBef>
              <a:spcAft>
                <a:spcPts val="0"/>
              </a:spcAft>
              <a:buSzPts val="1700"/>
              <a:buNone/>
            </a:pPr>
            <a:endParaRPr sz="2000">
              <a:latin typeface="Times New Roman"/>
              <a:ea typeface="Times New Roman"/>
              <a:cs typeface="Times New Roman"/>
              <a:sym typeface="Times New Roman"/>
            </a:endParaRPr>
          </a:p>
          <a:p>
            <a:pPr marL="182880" lvl="0" indent="-74929" algn="l" rtl="0">
              <a:lnSpc>
                <a:spcPct val="90000"/>
              </a:lnSpc>
              <a:spcBef>
                <a:spcPts val="1200"/>
              </a:spcBef>
              <a:spcAft>
                <a:spcPts val="0"/>
              </a:spcAft>
              <a:buSzPts val="1700"/>
              <a:buNone/>
            </a:pPr>
            <a:endParaRPr>
              <a:latin typeface="Times New Roman"/>
              <a:ea typeface="Times New Roman"/>
              <a:cs typeface="Times New Roman"/>
              <a:sym typeface="Times New Roman"/>
            </a:endParaRPr>
          </a:p>
          <a:p>
            <a:pPr marL="0" lvl="0" indent="0" algn="l" rtl="0">
              <a:lnSpc>
                <a:spcPct val="90000"/>
              </a:lnSpc>
              <a:spcBef>
                <a:spcPts val="1200"/>
              </a:spcBef>
              <a:spcAft>
                <a:spcPts val="0"/>
              </a:spcAft>
              <a:buSzPts val="1870"/>
              <a:buNone/>
            </a:pPr>
            <a:endParaRPr sz="2200" i="0" u="none" strike="noStrike">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7"/>
        <p:cNvGrpSpPr/>
        <p:nvPr/>
      </p:nvGrpSpPr>
      <p:grpSpPr>
        <a:xfrm>
          <a:off x="0" y="0"/>
          <a:ext cx="0" cy="0"/>
          <a:chOff x="0" y="0"/>
          <a:chExt cx="0" cy="0"/>
        </a:xfrm>
      </p:grpSpPr>
      <p:sp>
        <p:nvSpPr>
          <p:cNvPr id="178" name="Google Shape;178;p1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ckwell"/>
              <a:ea typeface="Rockwell"/>
              <a:cs typeface="Rockwell"/>
              <a:sym typeface="Rockwell"/>
            </a:endParaRPr>
          </a:p>
        </p:txBody>
      </p:sp>
      <p:sp>
        <p:nvSpPr>
          <p:cNvPr id="179" name="Google Shape;179;p11"/>
          <p:cNvSpPr/>
          <p:nvPr/>
        </p:nvSpPr>
        <p:spPr>
          <a:xfrm>
            <a:off x="984504" y="464119"/>
            <a:ext cx="10222992" cy="80683"/>
          </a:xfrm>
          <a:prstGeom prst="rect">
            <a:avLst/>
          </a:prstGeom>
          <a:blipFill rotWithShape="1">
            <a:blip r:embed="rId3">
              <a:alphaModFix amt="85000"/>
            </a:blip>
            <a:tile tx="0" ty="-762000" sx="92000" sy="89000" flip="xy" algn="ctr"/>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1"/>
          <p:cNvSpPr/>
          <p:nvPr/>
        </p:nvSpPr>
        <p:spPr>
          <a:xfrm>
            <a:off x="984504" y="601952"/>
            <a:ext cx="10222992" cy="1385874"/>
          </a:xfrm>
          <a:prstGeom prst="rect">
            <a:avLst/>
          </a:prstGeom>
          <a:blipFill rotWithShape="1">
            <a:blip r:embed="rId3">
              <a:alphaModFix amt="85000"/>
            </a:blip>
            <a:tile tx="0" ty="-704850" sx="92000" sy="89000" flip="xy" algn="ctr"/>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1"/>
          <p:cNvSpPr/>
          <p:nvPr/>
        </p:nvSpPr>
        <p:spPr>
          <a:xfrm>
            <a:off x="984504" y="2038655"/>
            <a:ext cx="10222992" cy="80683"/>
          </a:xfrm>
          <a:prstGeom prst="rect">
            <a:avLst/>
          </a:prstGeom>
          <a:blipFill rotWithShape="1">
            <a:blip r:embed="rId3">
              <a:alphaModFix amt="85000"/>
            </a:blip>
            <a:tile tx="0" ty="-717550" sx="92000" sy="89000" flip="xy" algn="ctr"/>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1"/>
          <p:cNvSpPr txBox="1">
            <a:spLocks noGrp="1"/>
          </p:cNvSpPr>
          <p:nvPr>
            <p:ph type="title"/>
          </p:nvPr>
        </p:nvSpPr>
        <p:spPr>
          <a:xfrm>
            <a:off x="1149096" y="509994"/>
            <a:ext cx="10058400" cy="160934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SzPts val="4800"/>
              <a:buFont typeface="Rockwell"/>
              <a:buNone/>
            </a:pPr>
            <a:r>
              <a:rPr lang="en-GB" sz="4800" dirty="0">
                <a:latin typeface="Rockwell Condensed" panose="02060603050405020104" pitchFamily="18" charset="77"/>
              </a:rPr>
              <a:t>SAMPLING &amp; RECRUITMENT OF PARTICIPANTS</a:t>
            </a:r>
            <a:endParaRPr dirty="0">
              <a:latin typeface="Rockwell Condensed" panose="02060603050405020104" pitchFamily="18" charset="77"/>
            </a:endParaRPr>
          </a:p>
        </p:txBody>
      </p:sp>
      <p:sp>
        <p:nvSpPr>
          <p:cNvPr id="183" name="Google Shape;183;p11"/>
          <p:cNvSpPr txBox="1">
            <a:spLocks noGrp="1"/>
          </p:cNvSpPr>
          <p:nvPr>
            <p:ph type="body" idx="1"/>
          </p:nvPr>
        </p:nvSpPr>
        <p:spPr>
          <a:xfrm>
            <a:off x="782212" y="1958763"/>
            <a:ext cx="10848112" cy="425632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SzPts val="1785"/>
              <a:buNone/>
            </a:pPr>
            <a:r>
              <a:rPr lang="en-GB" sz="2100" dirty="0">
                <a:latin typeface="+mn-lt"/>
                <a:ea typeface="Calibri"/>
                <a:cs typeface="Calibri"/>
                <a:sym typeface="Calibri"/>
              </a:rPr>
              <a:t>My target population, the pool of individuals from which the statistical sample is drawn for a study, through random sampling, 50 students (volunteers) will be selected from the universities of London. </a:t>
            </a:r>
            <a:endParaRPr dirty="0">
              <a:latin typeface="+mn-lt"/>
            </a:endParaRPr>
          </a:p>
          <a:p>
            <a:pPr marL="0" lvl="0" indent="0" algn="l" rtl="0">
              <a:lnSpc>
                <a:spcPct val="90000"/>
              </a:lnSpc>
              <a:spcBef>
                <a:spcPts val="1200"/>
              </a:spcBef>
              <a:spcAft>
                <a:spcPts val="0"/>
              </a:spcAft>
              <a:buSzPts val="1785"/>
              <a:buNone/>
            </a:pPr>
            <a:r>
              <a:rPr lang="en-GB" sz="2100" dirty="0">
                <a:latin typeface="+mn-lt"/>
                <a:ea typeface="Calibri"/>
                <a:cs typeface="Calibri"/>
                <a:sym typeface="Calibri"/>
              </a:rPr>
              <a:t>inclusion/ exclusion criteria: will be randomly sampled and based solely on chance (e.g. Drawing names out of a box/ random number generator)</a:t>
            </a:r>
            <a:endParaRPr dirty="0">
              <a:latin typeface="+mn-lt"/>
            </a:endParaRPr>
          </a:p>
          <a:p>
            <a:pPr marL="0" lvl="0" indent="0" algn="l" rtl="0">
              <a:lnSpc>
                <a:spcPct val="90000"/>
              </a:lnSpc>
              <a:spcBef>
                <a:spcPts val="1200"/>
              </a:spcBef>
              <a:spcAft>
                <a:spcPts val="0"/>
              </a:spcAft>
              <a:buSzPts val="1785"/>
              <a:buNone/>
            </a:pPr>
            <a:r>
              <a:rPr lang="en-GB" sz="2100" dirty="0">
                <a:latin typeface="+mn-lt"/>
                <a:ea typeface="Calibri"/>
                <a:cs typeface="Calibri"/>
                <a:sym typeface="Calibri"/>
              </a:rPr>
              <a:t>Recruitment for study participants will involve me going face to face and leveraging my personal network to source volunteers from public universities by outlining the aim of my research to them. </a:t>
            </a:r>
            <a:endParaRPr dirty="0">
              <a:latin typeface="+mn-lt"/>
            </a:endParaRPr>
          </a:p>
        </p:txBody>
      </p:sp>
      <p:sp>
        <p:nvSpPr>
          <p:cNvPr id="184" name="Google Shape;184;p11"/>
          <p:cNvSpPr/>
          <p:nvPr/>
        </p:nvSpPr>
        <p:spPr>
          <a:xfrm>
            <a:off x="11401725" y="6229681"/>
            <a:ext cx="457200" cy="457200"/>
          </a:xfrm>
          <a:prstGeom prst="ellipse">
            <a:avLst/>
          </a:prstGeom>
          <a:blipFill rotWithShape="1">
            <a:blip r:embed="rId4">
              <a:alphaModFix/>
            </a:blip>
            <a:tile tx="50800" ty="0" sx="85000" sy="85000" flip="none" algn="tl"/>
          </a:blip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chemeClr val="dk1"/>
              </a:buClr>
              <a:buSzPts val="2000"/>
              <a:buFont typeface="Rockwell"/>
              <a:buNone/>
            </a:pPr>
            <a:endParaRPr sz="2000" b="1" i="0" u="none" strike="noStrike" cap="none">
              <a:solidFill>
                <a:srgbClr val="FFFFFF"/>
              </a:solidFill>
              <a:latin typeface="Rockwell"/>
              <a:ea typeface="Rockwell"/>
              <a:cs typeface="Rockwell"/>
              <a:sym typeface="Rockwell"/>
            </a:endParaRPr>
          </a:p>
        </p:txBody>
      </p:sp>
      <p:sp>
        <p:nvSpPr>
          <p:cNvPr id="185" name="Google Shape;185;p11"/>
          <p:cNvSpPr/>
          <p:nvPr/>
        </p:nvSpPr>
        <p:spPr>
          <a:xfrm>
            <a:off x="11430918" y="6258874"/>
            <a:ext cx="398813" cy="398815"/>
          </a:xfrm>
          <a:prstGeom prst="ellipse">
            <a:avLst/>
          </a:prstGeom>
          <a:noFill/>
          <a:ln w="12700" cap="flat" cmpd="sng">
            <a:solidFill>
              <a:srgbClr val="FFFFFF"/>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Rockwell"/>
              <a:buNone/>
            </a:pPr>
            <a:endParaRPr sz="1800" b="0" i="0" u="none" strike="noStrike" cap="none">
              <a:solidFill>
                <a:srgbClr val="FFFFFF"/>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13"/>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SzPts val="5400"/>
              <a:buFont typeface="Rockwell"/>
              <a:buNone/>
            </a:pPr>
            <a:r>
              <a:rPr lang="en-GB" dirty="0">
                <a:latin typeface="Rockwell Condensed" panose="02060603050405020104" pitchFamily="18" charset="77"/>
              </a:rPr>
              <a:t>RESEARCH QUESTIONS</a:t>
            </a:r>
            <a:endParaRPr dirty="0">
              <a:latin typeface="Rockwell Condensed" panose="02060603050405020104" pitchFamily="18" charset="77"/>
            </a:endParaRPr>
          </a:p>
        </p:txBody>
      </p:sp>
      <p:sp>
        <p:nvSpPr>
          <p:cNvPr id="191" name="Google Shape;191;p13"/>
          <p:cNvSpPr txBox="1">
            <a:spLocks noGrp="1"/>
          </p:cNvSpPr>
          <p:nvPr>
            <p:ph type="body" idx="1"/>
          </p:nvPr>
        </p:nvSpPr>
        <p:spPr>
          <a:xfrm>
            <a:off x="5320346" y="2305952"/>
            <a:ext cx="6145144" cy="425196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SzPts val="2040"/>
              <a:buNone/>
            </a:pPr>
            <a:r>
              <a:rPr lang="en-GB" sz="2400" dirty="0">
                <a:latin typeface="Arial" panose="020B0604020202020204" pitchFamily="34" charset="0"/>
                <a:ea typeface="Calibri"/>
                <a:cs typeface="Arial" panose="020B0604020202020204" pitchFamily="34" charset="0"/>
                <a:sym typeface="Calibri"/>
              </a:rPr>
              <a:t>3. How important on a scale of 1-10 is maintaining physical fitness/activity for you?</a:t>
            </a:r>
            <a:endParaRPr lang="en-GB" dirty="0">
              <a:latin typeface="Arial" panose="020B0604020202020204" pitchFamily="34" charset="0"/>
              <a:ea typeface="Calibri"/>
              <a:cs typeface="Arial" panose="020B0604020202020204" pitchFamily="34" charset="0"/>
            </a:endParaRPr>
          </a:p>
          <a:p>
            <a:pPr marL="0" lvl="0" indent="0" algn="l" rtl="0">
              <a:lnSpc>
                <a:spcPct val="90000"/>
              </a:lnSpc>
              <a:spcBef>
                <a:spcPts val="0"/>
              </a:spcBef>
              <a:spcAft>
                <a:spcPts val="0"/>
              </a:spcAft>
              <a:buSzPts val="2040"/>
              <a:buNone/>
            </a:pPr>
            <a:endParaRPr lang="en-GB" sz="2400" dirty="0">
              <a:latin typeface="Arial" panose="020B0604020202020204" pitchFamily="34" charset="0"/>
              <a:ea typeface="Calibri"/>
              <a:cs typeface="Arial" panose="020B0604020202020204" pitchFamily="34" charset="0"/>
              <a:sym typeface="Calibri"/>
            </a:endParaRPr>
          </a:p>
          <a:p>
            <a:pPr marL="0" lvl="0" indent="0" algn="l" rtl="0">
              <a:lnSpc>
                <a:spcPct val="90000"/>
              </a:lnSpc>
              <a:spcBef>
                <a:spcPts val="0"/>
              </a:spcBef>
              <a:spcAft>
                <a:spcPts val="0"/>
              </a:spcAft>
              <a:buSzPts val="2040"/>
              <a:buNone/>
            </a:pPr>
            <a:r>
              <a:rPr lang="en-GB" sz="2400" dirty="0">
                <a:latin typeface="Arial" panose="020B0604020202020204" pitchFamily="34" charset="0"/>
                <a:ea typeface="Calibri"/>
                <a:cs typeface="Arial" panose="020B0604020202020204" pitchFamily="34" charset="0"/>
                <a:sym typeface="Calibri"/>
              </a:rPr>
              <a:t>4. How many times a week do you cycle around university campus?</a:t>
            </a:r>
          </a:p>
          <a:p>
            <a:pPr marL="0" lvl="0" indent="0" algn="l" rtl="0">
              <a:lnSpc>
                <a:spcPct val="90000"/>
              </a:lnSpc>
              <a:spcBef>
                <a:spcPts val="0"/>
              </a:spcBef>
              <a:spcAft>
                <a:spcPts val="0"/>
              </a:spcAft>
              <a:buSzPts val="2040"/>
              <a:buNone/>
            </a:pPr>
            <a:endParaRPr dirty="0">
              <a:latin typeface="Arial" panose="020B0604020202020204" pitchFamily="34" charset="0"/>
              <a:cs typeface="Arial" panose="020B0604020202020204" pitchFamily="34" charset="0"/>
            </a:endParaRPr>
          </a:p>
          <a:p>
            <a:pPr marL="0" lvl="0" indent="0" algn="l" rtl="0">
              <a:lnSpc>
                <a:spcPct val="90000"/>
              </a:lnSpc>
              <a:spcBef>
                <a:spcPts val="1200"/>
              </a:spcBef>
              <a:spcAft>
                <a:spcPts val="0"/>
              </a:spcAft>
              <a:buSzPts val="2040"/>
              <a:buNone/>
            </a:pPr>
            <a:r>
              <a:rPr lang="en-GB" sz="2400" dirty="0">
                <a:latin typeface="Arial" panose="020B0604020202020204" pitchFamily="34" charset="0"/>
                <a:ea typeface="Calibri"/>
                <a:cs typeface="Arial" panose="020B0604020202020204" pitchFamily="34" charset="0"/>
                <a:sym typeface="Calibri"/>
              </a:rPr>
              <a:t>5. How many steps do you complete on a daily basis?</a:t>
            </a:r>
            <a:endParaRPr dirty="0">
              <a:latin typeface="Arial" panose="020B0604020202020204" pitchFamily="34" charset="0"/>
              <a:cs typeface="Arial" panose="020B0604020202020204" pitchFamily="34" charset="0"/>
            </a:endParaRPr>
          </a:p>
          <a:p>
            <a:pPr marL="0" lvl="0" indent="0" algn="l" rtl="0">
              <a:lnSpc>
                <a:spcPct val="90000"/>
              </a:lnSpc>
              <a:spcBef>
                <a:spcPts val="1200"/>
              </a:spcBef>
              <a:spcAft>
                <a:spcPts val="0"/>
              </a:spcAft>
              <a:buSzPts val="1700"/>
              <a:buNone/>
            </a:pPr>
            <a:endParaRPr dirty="0"/>
          </a:p>
        </p:txBody>
      </p:sp>
      <p:pic>
        <p:nvPicPr>
          <p:cNvPr id="6" name="Picture 5" descr="A screenshot of a questionnaire&#10;&#10;Description automatically generated">
            <a:extLst>
              <a:ext uri="{FF2B5EF4-FFF2-40B4-BE49-F238E27FC236}">
                <a16:creationId xmlns:a16="http://schemas.microsoft.com/office/drawing/2014/main" id="{B20C0502-7B0F-CF2E-3E41-67E5349B20B9}"/>
              </a:ext>
            </a:extLst>
          </p:cNvPr>
          <p:cNvPicPr>
            <a:picLocks noChangeAspect="1"/>
          </p:cNvPicPr>
          <p:nvPr/>
        </p:nvPicPr>
        <p:blipFill>
          <a:blip r:embed="rId3"/>
          <a:stretch>
            <a:fillRect/>
          </a:stretch>
        </p:blipFill>
        <p:spPr>
          <a:xfrm>
            <a:off x="626301" y="1768685"/>
            <a:ext cx="3757809" cy="5001203"/>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14"/>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SzPts val="4800"/>
              <a:buFont typeface="Rockwell"/>
              <a:buNone/>
            </a:pPr>
            <a:r>
              <a:rPr lang="en-GB" sz="4800" dirty="0">
                <a:latin typeface="Rockwell Condensed" panose="02060603050405020104" pitchFamily="18" charset="77"/>
              </a:rPr>
              <a:t>ETHICAL CONSIDERATION</a:t>
            </a:r>
            <a:endParaRPr dirty="0">
              <a:latin typeface="Rockwell Condensed" panose="02060603050405020104" pitchFamily="18" charset="77"/>
            </a:endParaRPr>
          </a:p>
        </p:txBody>
      </p:sp>
      <p:sp>
        <p:nvSpPr>
          <p:cNvPr id="197" name="Google Shape;197;p14"/>
          <p:cNvSpPr txBox="1">
            <a:spLocks noGrp="1"/>
          </p:cNvSpPr>
          <p:nvPr>
            <p:ph type="body" idx="1"/>
          </p:nvPr>
        </p:nvSpPr>
        <p:spPr>
          <a:xfrm>
            <a:off x="1220161" y="2093976"/>
            <a:ext cx="10058400" cy="4050792"/>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SzPts val="1700"/>
              <a:buNone/>
            </a:pPr>
            <a:r>
              <a:rPr lang="en-GB" dirty="0">
                <a:latin typeface="+mn-lt"/>
                <a:ea typeface="Calibri"/>
                <a:cs typeface="Calibri"/>
                <a:sym typeface="Calibri"/>
              </a:rPr>
              <a:t>As a researcher, it is crucial to employ secure, valid practices, for example I will be securing approval as this research proposal will be submitted to the Research ethics committee of my chosen universities in east London. Students participation in my study will be voluntary, a form of written informed consent will be attained from each student in my sample. </a:t>
            </a:r>
            <a:endParaRPr dirty="0">
              <a:latin typeface="+mn-lt"/>
            </a:endParaRPr>
          </a:p>
          <a:p>
            <a:pPr marL="0" lvl="0" indent="0" algn="l" rtl="0">
              <a:lnSpc>
                <a:spcPct val="90000"/>
              </a:lnSpc>
              <a:spcBef>
                <a:spcPts val="1200"/>
              </a:spcBef>
              <a:spcAft>
                <a:spcPts val="0"/>
              </a:spcAft>
              <a:buSzPts val="1700"/>
              <a:buNone/>
            </a:pPr>
            <a:r>
              <a:rPr lang="en-GB" dirty="0">
                <a:latin typeface="+mn-lt"/>
                <a:ea typeface="Calibri"/>
                <a:cs typeface="Calibri"/>
                <a:sym typeface="Calibri"/>
              </a:rPr>
              <a:t>I will ensure I manage students’ data whilst maintaining the confidentiality of their personal information and the data. </a:t>
            </a:r>
            <a:endParaRPr dirty="0">
              <a:latin typeface="+mn-lt"/>
            </a:endParaRPr>
          </a:p>
          <a:p>
            <a:pPr marL="0" lvl="0" indent="0" algn="l" rtl="0">
              <a:lnSpc>
                <a:spcPct val="90000"/>
              </a:lnSpc>
              <a:spcBef>
                <a:spcPts val="1200"/>
              </a:spcBef>
              <a:spcAft>
                <a:spcPts val="0"/>
              </a:spcAft>
              <a:buSzPts val="1700"/>
              <a:buNone/>
            </a:pPr>
            <a:r>
              <a:rPr lang="en-GB" dirty="0">
                <a:latin typeface="+mn-lt"/>
                <a:ea typeface="Calibri"/>
                <a:cs typeface="Calibri"/>
                <a:sym typeface="Calibri"/>
              </a:rPr>
              <a:t>All participants in the research will be fully debriefed beforehand, for example before agreeing to or actually completing the survey and submitting their personal information as this is a breach of privacy and their rights.</a:t>
            </a:r>
            <a:endParaRPr dirty="0">
              <a:latin typeface="+mn-lt"/>
            </a:endParaRPr>
          </a:p>
          <a:p>
            <a:pPr marL="0" lvl="0" indent="0" algn="l" rtl="0">
              <a:lnSpc>
                <a:spcPct val="90000"/>
              </a:lnSpc>
              <a:spcBef>
                <a:spcPts val="1200"/>
              </a:spcBef>
              <a:spcAft>
                <a:spcPts val="0"/>
              </a:spcAft>
              <a:buSzPts val="1700"/>
              <a:buNone/>
            </a:pPr>
            <a:r>
              <a:rPr lang="en-GB" dirty="0">
                <a:latin typeface="+mn-lt"/>
                <a:ea typeface="Calibri"/>
                <a:cs typeface="Calibri"/>
                <a:sym typeface="Calibri"/>
              </a:rPr>
              <a:t>Violating any of these, whether it is with intention or not can be considered highly unethical.</a:t>
            </a:r>
            <a:endParaRPr dirty="0">
              <a:latin typeface="+mn-l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15"/>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SzPts val="5400"/>
              <a:buFont typeface="Rockwell"/>
              <a:buNone/>
            </a:pPr>
            <a:r>
              <a:rPr lang="en-GB" dirty="0">
                <a:latin typeface="Rockwell Condensed" panose="02060603050405020104" pitchFamily="18" charset="77"/>
              </a:rPr>
              <a:t>IMPLICATIONS OF RESEARCH</a:t>
            </a:r>
            <a:endParaRPr dirty="0">
              <a:latin typeface="Rockwell Condensed" panose="02060603050405020104" pitchFamily="18" charset="77"/>
            </a:endParaRPr>
          </a:p>
        </p:txBody>
      </p:sp>
      <p:sp>
        <p:nvSpPr>
          <p:cNvPr id="203" name="Google Shape;203;p15"/>
          <p:cNvSpPr txBox="1">
            <a:spLocks noGrp="1"/>
          </p:cNvSpPr>
          <p:nvPr>
            <p:ph type="body" idx="1"/>
          </p:nvPr>
        </p:nvSpPr>
        <p:spPr>
          <a:xfrm>
            <a:off x="1069848" y="2121408"/>
            <a:ext cx="10058400" cy="4050792"/>
          </a:xfrm>
          <a:prstGeom prst="rect">
            <a:avLst/>
          </a:prstGeom>
          <a:noFill/>
          <a:ln>
            <a:noFill/>
          </a:ln>
        </p:spPr>
        <p:txBody>
          <a:bodyPr spcFirstLastPara="1" wrap="square" lIns="91425" tIns="45700" rIns="91425" bIns="45700" anchor="t" anchorCtr="0">
            <a:normAutofit/>
          </a:bodyPr>
          <a:lstStyle/>
          <a:p>
            <a:pPr marL="182880" lvl="0" indent="-182880" algn="l" rtl="0">
              <a:lnSpc>
                <a:spcPct val="90000"/>
              </a:lnSpc>
              <a:spcBef>
                <a:spcPts val="0"/>
              </a:spcBef>
              <a:spcAft>
                <a:spcPts val="0"/>
              </a:spcAft>
              <a:buSzPts val="2040"/>
              <a:buChar char="▪"/>
            </a:pPr>
            <a:r>
              <a:rPr lang="en-GB" sz="2400" dirty="0">
                <a:latin typeface="+mn-lt"/>
                <a:ea typeface="Calibri"/>
                <a:cs typeface="Calibri"/>
                <a:sym typeface="Calibri"/>
              </a:rPr>
              <a:t>There will be a significant difference in the physical activity that males and females engage in.</a:t>
            </a:r>
            <a:endParaRPr dirty="0">
              <a:latin typeface="+mn-lt"/>
            </a:endParaRPr>
          </a:p>
          <a:p>
            <a:pPr marL="182880" lvl="0" indent="-53339" algn="l" rtl="0">
              <a:lnSpc>
                <a:spcPct val="90000"/>
              </a:lnSpc>
              <a:spcBef>
                <a:spcPts val="1200"/>
              </a:spcBef>
              <a:spcAft>
                <a:spcPts val="0"/>
              </a:spcAft>
              <a:buSzPts val="2040"/>
              <a:buNone/>
            </a:pPr>
            <a:endParaRPr sz="2400" dirty="0">
              <a:latin typeface="+mn-lt"/>
              <a:ea typeface="Calibri"/>
              <a:cs typeface="Calibri"/>
              <a:sym typeface="Calibri"/>
            </a:endParaRPr>
          </a:p>
          <a:p>
            <a:pPr marL="182880" lvl="0" indent="-182880" algn="l" rtl="0">
              <a:lnSpc>
                <a:spcPct val="90000"/>
              </a:lnSpc>
              <a:spcBef>
                <a:spcPts val="1200"/>
              </a:spcBef>
              <a:spcAft>
                <a:spcPts val="0"/>
              </a:spcAft>
              <a:buSzPts val="2040"/>
              <a:buChar char="▪"/>
            </a:pPr>
            <a:r>
              <a:rPr lang="en-GB" sz="2400" dirty="0">
                <a:latin typeface="+mn-lt"/>
                <a:ea typeface="Calibri"/>
                <a:cs typeface="Calibri"/>
                <a:sym typeface="Calibri"/>
              </a:rPr>
              <a:t> After analysing my primary data from my research, I will be able to recognise how many individuals maintain their fitness and what factors encourages them to do so.</a:t>
            </a:r>
            <a:endParaRPr dirty="0">
              <a:latin typeface="+mn-lt"/>
            </a:endParaRPr>
          </a:p>
          <a:p>
            <a:pPr marL="0" lvl="0" indent="0" algn="l" rtl="0">
              <a:lnSpc>
                <a:spcPct val="90000"/>
              </a:lnSpc>
              <a:spcBef>
                <a:spcPts val="1200"/>
              </a:spcBef>
              <a:spcAft>
                <a:spcPts val="0"/>
              </a:spcAft>
              <a:buSzPts val="1700"/>
              <a:buNone/>
            </a:pPr>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pic>
        <p:nvPicPr>
          <p:cNvPr id="208" name="Google Shape;208;p16"/>
          <p:cNvPicPr preferRelativeResize="0">
            <a:picLocks noGrp="1"/>
          </p:cNvPicPr>
          <p:nvPr>
            <p:ph type="body" idx="1"/>
          </p:nvPr>
        </p:nvPicPr>
        <p:blipFill rotWithShape="1">
          <a:blip r:embed="rId3">
            <a:alphaModFix/>
          </a:blip>
          <a:srcRect/>
          <a:stretch/>
        </p:blipFill>
        <p:spPr>
          <a:xfrm>
            <a:off x="2455101" y="1603590"/>
            <a:ext cx="7161361" cy="4574273"/>
          </a:xfrm>
          <a:prstGeom prst="rect">
            <a:avLst/>
          </a:prstGeom>
          <a:noFill/>
          <a:ln>
            <a:noFill/>
          </a:ln>
        </p:spPr>
      </p:pic>
      <p:sp>
        <p:nvSpPr>
          <p:cNvPr id="209" name="Google Shape;209;p16"/>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SzPts val="5400"/>
              <a:buFont typeface="Rockwell"/>
              <a:buNone/>
            </a:pPr>
            <a:r>
              <a:rPr lang="en-GB" dirty="0">
                <a:latin typeface="Rockwell Condensed" panose="02060603050405020104" pitchFamily="18" charset="77"/>
              </a:rPr>
              <a:t>RESEARCH TIMELINE</a:t>
            </a:r>
            <a:endParaRPr dirty="0">
              <a:latin typeface="Rockwell Condensed" panose="02060603050405020104" pitchFamily="18" charset="77"/>
            </a:endParaRPr>
          </a:p>
        </p:txBody>
      </p:sp>
      <p:sp>
        <p:nvSpPr>
          <p:cNvPr id="210" name="Google Shape;210;p16"/>
          <p:cNvSpPr/>
          <p:nvPr/>
        </p:nvSpPr>
        <p:spPr>
          <a:xfrm>
            <a:off x="8187923" y="2093976"/>
            <a:ext cx="1203022" cy="3943569"/>
          </a:xfrm>
          <a:prstGeom prst="rect">
            <a:avLst/>
          </a:prstGeom>
          <a:solidFill>
            <a:schemeClr val="lt1"/>
          </a:solidFill>
          <a:ln w="12700" cap="flat" cmpd="sng">
            <a:solidFill>
              <a:schemeClr val="accent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Rockwell"/>
              <a:ea typeface="Rockwell"/>
              <a:cs typeface="Rockwell"/>
              <a:sym typeface="Rockwell"/>
            </a:endParaRPr>
          </a:p>
        </p:txBody>
      </p:sp>
      <p:sp>
        <p:nvSpPr>
          <p:cNvPr id="211" name="Google Shape;211;p16"/>
          <p:cNvSpPr txBox="1"/>
          <p:nvPr/>
        </p:nvSpPr>
        <p:spPr>
          <a:xfrm>
            <a:off x="8312944" y="2219100"/>
            <a:ext cx="1078001" cy="369331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Rockwell"/>
                <a:ea typeface="Rockwell"/>
                <a:cs typeface="Rockwell"/>
                <a:sym typeface="Rockwell"/>
              </a:rPr>
              <a:t>Week 1:</a:t>
            </a:r>
            <a:endParaRPr/>
          </a:p>
          <a:p>
            <a:pPr marL="0" marR="0" lvl="0" indent="0" algn="l" rtl="0">
              <a:spcBef>
                <a:spcPts val="0"/>
              </a:spcBef>
              <a:spcAft>
                <a:spcPts val="0"/>
              </a:spcAft>
              <a:buNone/>
            </a:pPr>
            <a:endParaRPr sz="1800">
              <a:solidFill>
                <a:schemeClr val="dk1"/>
              </a:solidFill>
              <a:latin typeface="Rockwell"/>
              <a:ea typeface="Rockwell"/>
              <a:cs typeface="Rockwell"/>
              <a:sym typeface="Rockwell"/>
            </a:endParaRPr>
          </a:p>
          <a:p>
            <a:pPr marL="0" marR="0" lvl="0" indent="0" algn="l" rtl="0">
              <a:spcBef>
                <a:spcPts val="0"/>
              </a:spcBef>
              <a:spcAft>
                <a:spcPts val="0"/>
              </a:spcAft>
              <a:buNone/>
            </a:pPr>
            <a:endParaRPr sz="1800">
              <a:solidFill>
                <a:schemeClr val="dk1"/>
              </a:solidFill>
              <a:latin typeface="Rockwell"/>
              <a:ea typeface="Rockwell"/>
              <a:cs typeface="Rockwell"/>
              <a:sym typeface="Rockwell"/>
            </a:endParaRPr>
          </a:p>
          <a:p>
            <a:pPr marL="0" marR="0" lvl="0" indent="0" algn="l" rtl="0">
              <a:spcBef>
                <a:spcPts val="0"/>
              </a:spcBef>
              <a:spcAft>
                <a:spcPts val="0"/>
              </a:spcAft>
              <a:buNone/>
            </a:pPr>
            <a:endParaRPr sz="1800">
              <a:solidFill>
                <a:schemeClr val="dk1"/>
              </a:solidFill>
              <a:latin typeface="Rockwell"/>
              <a:ea typeface="Rockwell"/>
              <a:cs typeface="Rockwell"/>
              <a:sym typeface="Rockwell"/>
            </a:endParaRPr>
          </a:p>
          <a:p>
            <a:pPr marL="0" marR="0" lvl="0" indent="0" algn="l" rtl="0">
              <a:spcBef>
                <a:spcPts val="0"/>
              </a:spcBef>
              <a:spcAft>
                <a:spcPts val="0"/>
              </a:spcAft>
              <a:buNone/>
            </a:pPr>
            <a:r>
              <a:rPr lang="en-GB" sz="1800">
                <a:solidFill>
                  <a:schemeClr val="dk1"/>
                </a:solidFill>
                <a:latin typeface="Rockwell"/>
                <a:ea typeface="Rockwell"/>
                <a:cs typeface="Rockwell"/>
                <a:sym typeface="Rockwell"/>
              </a:rPr>
              <a:t>Week 2:</a:t>
            </a:r>
            <a:endParaRPr/>
          </a:p>
          <a:p>
            <a:pPr marL="0" marR="0" lvl="0" indent="0" algn="l" rtl="0">
              <a:spcBef>
                <a:spcPts val="0"/>
              </a:spcBef>
              <a:spcAft>
                <a:spcPts val="0"/>
              </a:spcAft>
              <a:buNone/>
            </a:pPr>
            <a:endParaRPr sz="1800">
              <a:solidFill>
                <a:schemeClr val="dk1"/>
              </a:solidFill>
              <a:latin typeface="Rockwell"/>
              <a:ea typeface="Rockwell"/>
              <a:cs typeface="Rockwell"/>
              <a:sym typeface="Rockwell"/>
            </a:endParaRPr>
          </a:p>
          <a:p>
            <a:pPr marL="0" marR="0" lvl="0" indent="0" algn="l" rtl="0">
              <a:spcBef>
                <a:spcPts val="0"/>
              </a:spcBef>
              <a:spcAft>
                <a:spcPts val="0"/>
              </a:spcAft>
              <a:buNone/>
            </a:pPr>
            <a:endParaRPr sz="1800">
              <a:solidFill>
                <a:schemeClr val="dk1"/>
              </a:solidFill>
              <a:latin typeface="Rockwell"/>
              <a:ea typeface="Rockwell"/>
              <a:cs typeface="Rockwell"/>
              <a:sym typeface="Rockwell"/>
            </a:endParaRPr>
          </a:p>
          <a:p>
            <a:pPr marL="0" marR="0" lvl="0" indent="0" algn="l" rtl="0">
              <a:spcBef>
                <a:spcPts val="0"/>
              </a:spcBef>
              <a:spcAft>
                <a:spcPts val="0"/>
              </a:spcAft>
              <a:buNone/>
            </a:pPr>
            <a:endParaRPr sz="1800">
              <a:solidFill>
                <a:schemeClr val="dk1"/>
              </a:solidFill>
              <a:latin typeface="Rockwell"/>
              <a:ea typeface="Rockwell"/>
              <a:cs typeface="Rockwell"/>
              <a:sym typeface="Rockwell"/>
            </a:endParaRPr>
          </a:p>
          <a:p>
            <a:pPr marL="0" marR="0" lvl="0" indent="0" algn="l" rtl="0">
              <a:spcBef>
                <a:spcPts val="0"/>
              </a:spcBef>
              <a:spcAft>
                <a:spcPts val="0"/>
              </a:spcAft>
              <a:buNone/>
            </a:pPr>
            <a:r>
              <a:rPr lang="en-GB" sz="1800">
                <a:solidFill>
                  <a:schemeClr val="dk1"/>
                </a:solidFill>
                <a:latin typeface="Rockwell"/>
                <a:ea typeface="Rockwell"/>
                <a:cs typeface="Rockwell"/>
                <a:sym typeface="Rockwell"/>
              </a:rPr>
              <a:t>Week 3:</a:t>
            </a:r>
            <a:endParaRPr/>
          </a:p>
          <a:p>
            <a:pPr marL="0" marR="0" lvl="0" indent="0" algn="l" rtl="0">
              <a:spcBef>
                <a:spcPts val="0"/>
              </a:spcBef>
              <a:spcAft>
                <a:spcPts val="0"/>
              </a:spcAft>
              <a:buNone/>
            </a:pPr>
            <a:endParaRPr sz="1800">
              <a:solidFill>
                <a:schemeClr val="dk1"/>
              </a:solidFill>
              <a:latin typeface="Rockwell"/>
              <a:ea typeface="Rockwell"/>
              <a:cs typeface="Rockwell"/>
              <a:sym typeface="Rockwell"/>
            </a:endParaRPr>
          </a:p>
          <a:p>
            <a:pPr marL="0" marR="0" lvl="0" indent="0" algn="l" rtl="0">
              <a:spcBef>
                <a:spcPts val="0"/>
              </a:spcBef>
              <a:spcAft>
                <a:spcPts val="0"/>
              </a:spcAft>
              <a:buNone/>
            </a:pPr>
            <a:endParaRPr sz="1800">
              <a:solidFill>
                <a:schemeClr val="dk1"/>
              </a:solidFill>
              <a:latin typeface="Rockwell"/>
              <a:ea typeface="Rockwell"/>
              <a:cs typeface="Rockwell"/>
              <a:sym typeface="Rockwell"/>
            </a:endParaRPr>
          </a:p>
          <a:p>
            <a:pPr marL="0" marR="0" lvl="0" indent="0" algn="l" rtl="0">
              <a:spcBef>
                <a:spcPts val="0"/>
              </a:spcBef>
              <a:spcAft>
                <a:spcPts val="0"/>
              </a:spcAft>
              <a:buNone/>
            </a:pPr>
            <a:endParaRPr sz="1800">
              <a:solidFill>
                <a:schemeClr val="dk1"/>
              </a:solidFill>
              <a:latin typeface="Rockwell"/>
              <a:ea typeface="Rockwell"/>
              <a:cs typeface="Rockwell"/>
              <a:sym typeface="Rockwell"/>
            </a:endParaRPr>
          </a:p>
          <a:p>
            <a:pPr marL="0" marR="0" lvl="0" indent="0" algn="l" rtl="0">
              <a:spcBef>
                <a:spcPts val="0"/>
              </a:spcBef>
              <a:spcAft>
                <a:spcPts val="0"/>
              </a:spcAft>
              <a:buNone/>
            </a:pPr>
            <a:r>
              <a:rPr lang="en-GB" sz="1800">
                <a:solidFill>
                  <a:schemeClr val="dk1"/>
                </a:solidFill>
                <a:latin typeface="Rockwell"/>
                <a:ea typeface="Rockwell"/>
                <a:cs typeface="Rockwell"/>
                <a:sym typeface="Rockwell"/>
              </a:rPr>
              <a:t>Week 4: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17"/>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SzPts val="5400"/>
              <a:buFont typeface="Rockwell"/>
              <a:buNone/>
            </a:pPr>
            <a:r>
              <a:rPr lang="en-GB" dirty="0">
                <a:latin typeface="Rockwell Condensed" panose="02060603050405020104" pitchFamily="18" charset="77"/>
              </a:rPr>
              <a:t>RESEARCH SCHEDULE </a:t>
            </a:r>
            <a:endParaRPr dirty="0">
              <a:latin typeface="Rockwell Condensed" panose="02060603050405020104" pitchFamily="18" charset="77"/>
            </a:endParaRPr>
          </a:p>
        </p:txBody>
      </p:sp>
      <p:pic>
        <p:nvPicPr>
          <p:cNvPr id="217" name="Google Shape;217;p17" descr="How to Set up Gantt chart For Research Proposal | Sample And Example"/>
          <p:cNvPicPr preferRelativeResize="0">
            <a:picLocks noGrp="1"/>
          </p:cNvPicPr>
          <p:nvPr>
            <p:ph type="body" idx="1"/>
          </p:nvPr>
        </p:nvPicPr>
        <p:blipFill rotWithShape="1">
          <a:blip r:embed="rId3">
            <a:alphaModFix/>
          </a:blip>
          <a:srcRect l="4289" t="10217" r="7037" b="27298"/>
          <a:stretch/>
        </p:blipFill>
        <p:spPr>
          <a:xfrm>
            <a:off x="2041743" y="1852258"/>
            <a:ext cx="8383807" cy="4521110"/>
          </a:xfrm>
          <a:prstGeom prst="rect">
            <a:avLst/>
          </a:prstGeom>
          <a:noFill/>
          <a:ln>
            <a:noFill/>
          </a:ln>
        </p:spPr>
      </p:pic>
      <p:sp>
        <p:nvSpPr>
          <p:cNvPr id="218" name="Google Shape;218;p17"/>
          <p:cNvSpPr/>
          <p:nvPr/>
        </p:nvSpPr>
        <p:spPr>
          <a:xfrm>
            <a:off x="4872625" y="3131507"/>
            <a:ext cx="5173249" cy="297493"/>
          </a:xfrm>
          <a:prstGeom prst="rect">
            <a:avLst/>
          </a:prstGeom>
          <a:solidFill>
            <a:schemeClr val="lt1"/>
          </a:solidFill>
          <a:ln w="12700"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Rockwell"/>
              <a:ea typeface="Rockwell"/>
              <a:cs typeface="Rockwell"/>
              <a:sym typeface="Rockwell"/>
            </a:endParaRPr>
          </a:p>
        </p:txBody>
      </p:sp>
      <p:sp>
        <p:nvSpPr>
          <p:cNvPr id="219" name="Google Shape;219;p17"/>
          <p:cNvSpPr txBox="1"/>
          <p:nvPr/>
        </p:nvSpPr>
        <p:spPr>
          <a:xfrm>
            <a:off x="4872625" y="3090446"/>
            <a:ext cx="5173249" cy="33855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600">
                <a:solidFill>
                  <a:schemeClr val="dk1"/>
                </a:solidFill>
                <a:latin typeface="Rockwell"/>
                <a:ea typeface="Rockwell"/>
                <a:cs typeface="Rockwell"/>
                <a:sym typeface="Rockwell"/>
              </a:rPr>
              <a:t>        July                                                      August</a:t>
            </a:r>
            <a:endParaRPr/>
          </a:p>
        </p:txBody>
      </p:sp>
      <p:sp>
        <p:nvSpPr>
          <p:cNvPr id="220" name="Google Shape;220;p17"/>
          <p:cNvSpPr txBox="1"/>
          <p:nvPr/>
        </p:nvSpPr>
        <p:spPr>
          <a:xfrm>
            <a:off x="6233646" y="5168463"/>
            <a:ext cx="588723" cy="30777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400">
                <a:solidFill>
                  <a:schemeClr val="dk1"/>
                </a:solidFill>
                <a:latin typeface="Rockwell"/>
                <a:ea typeface="Rockwell"/>
                <a:cs typeface="Rockwell"/>
                <a:sym typeface="Rockwell"/>
              </a:rPr>
              <a:t>12th</a:t>
            </a:r>
            <a:endParaRPr/>
          </a:p>
        </p:txBody>
      </p:sp>
      <p:sp>
        <p:nvSpPr>
          <p:cNvPr id="221" name="Google Shape;221;p17"/>
          <p:cNvSpPr txBox="1"/>
          <p:nvPr/>
        </p:nvSpPr>
        <p:spPr>
          <a:xfrm>
            <a:off x="6233645" y="5429083"/>
            <a:ext cx="588723" cy="30777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400">
                <a:solidFill>
                  <a:schemeClr val="dk1"/>
                </a:solidFill>
                <a:latin typeface="Rockwell"/>
                <a:ea typeface="Rockwell"/>
                <a:cs typeface="Rockwell"/>
                <a:sym typeface="Rockwell"/>
              </a:rPr>
              <a:t>10th</a:t>
            </a:r>
            <a:endParaRPr/>
          </a:p>
        </p:txBody>
      </p:sp>
      <p:sp>
        <p:nvSpPr>
          <p:cNvPr id="222" name="Google Shape;222;p17"/>
          <p:cNvSpPr/>
          <p:nvPr/>
        </p:nvSpPr>
        <p:spPr>
          <a:xfrm>
            <a:off x="6267191" y="4888469"/>
            <a:ext cx="475989" cy="154867"/>
          </a:xfrm>
          <a:prstGeom prst="rect">
            <a:avLst/>
          </a:prstGeom>
          <a:solidFill>
            <a:srgbClr val="D3DBE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ckwell"/>
              <a:ea typeface="Rockwell"/>
              <a:cs typeface="Rockwell"/>
              <a:sym typeface="Rockwell"/>
            </a:endParaRPr>
          </a:p>
        </p:txBody>
      </p:sp>
      <p:sp>
        <p:nvSpPr>
          <p:cNvPr id="223" name="Google Shape;223;p17"/>
          <p:cNvSpPr txBox="1"/>
          <p:nvPr/>
        </p:nvSpPr>
        <p:spPr>
          <a:xfrm>
            <a:off x="6267049" y="4814034"/>
            <a:ext cx="588723" cy="30777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400">
                <a:solidFill>
                  <a:schemeClr val="dk1"/>
                </a:solidFill>
                <a:latin typeface="Rockwell"/>
                <a:ea typeface="Rockwell"/>
                <a:cs typeface="Rockwell"/>
                <a:sym typeface="Rockwell"/>
              </a:rPr>
              <a:t>8tth</a:t>
            </a:r>
            <a:endParaRPr/>
          </a:p>
        </p:txBody>
      </p:sp>
      <p:sp>
        <p:nvSpPr>
          <p:cNvPr id="224" name="Google Shape;224;p17"/>
          <p:cNvSpPr txBox="1"/>
          <p:nvPr/>
        </p:nvSpPr>
        <p:spPr>
          <a:xfrm>
            <a:off x="5686815" y="4290273"/>
            <a:ext cx="580376" cy="33855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600">
                <a:solidFill>
                  <a:schemeClr val="dk1"/>
                </a:solidFill>
                <a:latin typeface="Rockwell"/>
                <a:ea typeface="Rockwell"/>
                <a:cs typeface="Rockwell"/>
                <a:sym typeface="Rockwell"/>
              </a:rPr>
              <a:t>7th</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18"/>
          <p:cNvSpPr txBox="1">
            <a:spLocks noGrp="1"/>
          </p:cNvSpPr>
          <p:nvPr>
            <p:ph type="title"/>
          </p:nvPr>
        </p:nvSpPr>
        <p:spPr>
          <a:xfrm>
            <a:off x="1069848" y="348708"/>
            <a:ext cx="10058400" cy="160934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SzPts val="1800"/>
              <a:buFont typeface="Old Standard TT"/>
              <a:buNone/>
            </a:pPr>
            <a:br>
              <a:rPr lang="en-GB" sz="1500" dirty="0">
                <a:latin typeface="Old Standard TT"/>
                <a:ea typeface="Old Standard TT"/>
                <a:cs typeface="Old Standard TT"/>
                <a:sym typeface="Old Standard TT"/>
              </a:rPr>
            </a:br>
            <a:r>
              <a:rPr lang="en-GB" sz="4800" dirty="0">
                <a:latin typeface="Rockwell Condensed" panose="02060603050405020104" pitchFamily="18" charset="77"/>
              </a:rPr>
              <a:t>REFERENCES</a:t>
            </a:r>
            <a:endParaRPr sz="5100" dirty="0">
              <a:latin typeface="Rockwell Condensed" panose="02060603050405020104" pitchFamily="18" charset="77"/>
            </a:endParaRPr>
          </a:p>
        </p:txBody>
      </p:sp>
      <p:sp>
        <p:nvSpPr>
          <p:cNvPr id="230" name="Google Shape;230;p18"/>
          <p:cNvSpPr txBox="1">
            <a:spLocks noGrp="1"/>
          </p:cNvSpPr>
          <p:nvPr>
            <p:ph type="body" idx="1"/>
          </p:nvPr>
        </p:nvSpPr>
        <p:spPr>
          <a:xfrm>
            <a:off x="1063752" y="1797279"/>
            <a:ext cx="10706820" cy="4899948"/>
          </a:xfrm>
          <a:prstGeom prst="rect">
            <a:avLst/>
          </a:prstGeom>
          <a:noFill/>
          <a:ln>
            <a:noFill/>
          </a:ln>
        </p:spPr>
        <p:txBody>
          <a:bodyPr spcFirstLastPara="1" wrap="square" lIns="91425" tIns="45700" rIns="91425" bIns="45700" anchor="t" anchorCtr="0">
            <a:noAutofit/>
          </a:bodyPr>
          <a:lstStyle/>
          <a:p>
            <a:pPr marL="182880" lvl="0" indent="-183562" algn="l" rtl="0">
              <a:lnSpc>
                <a:spcPct val="70000"/>
              </a:lnSpc>
              <a:spcBef>
                <a:spcPts val="0"/>
              </a:spcBef>
              <a:spcAft>
                <a:spcPts val="0"/>
              </a:spcAft>
              <a:buSzPts val="844"/>
              <a:buFont typeface="Times New Roman"/>
              <a:buChar char="▪"/>
            </a:pPr>
            <a:r>
              <a:rPr lang="en-GB" sz="975">
                <a:latin typeface="Times New Roman"/>
                <a:ea typeface="Times New Roman"/>
                <a:cs typeface="Times New Roman"/>
                <a:sym typeface="Times New Roman"/>
              </a:rPr>
              <a:t>Barreiro, P.L. and Albandoz, J.P., 2001. Population and sample. Sampling techniques. Management mathematics for European schools, 1(1), pp.1-18.</a:t>
            </a:r>
            <a:endParaRPr sz="1350">
              <a:latin typeface="Times New Roman"/>
              <a:ea typeface="Times New Roman"/>
              <a:cs typeface="Times New Roman"/>
              <a:sym typeface="Times New Roman"/>
            </a:endParaRPr>
          </a:p>
          <a:p>
            <a:pPr marL="182880" lvl="0" indent="-183562" algn="l" rtl="0">
              <a:lnSpc>
                <a:spcPct val="70000"/>
              </a:lnSpc>
              <a:spcBef>
                <a:spcPts val="1200"/>
              </a:spcBef>
              <a:spcAft>
                <a:spcPts val="0"/>
              </a:spcAft>
              <a:buSzPts val="844"/>
              <a:buFont typeface="Times New Roman"/>
              <a:buChar char="▪"/>
            </a:pPr>
            <a:r>
              <a:rPr lang="en-GB" sz="975" i="0" u="none" strike="noStrike">
                <a:solidFill>
                  <a:srgbClr val="222222"/>
                </a:solidFill>
                <a:latin typeface="Times New Roman"/>
                <a:ea typeface="Times New Roman"/>
                <a:cs typeface="Times New Roman"/>
                <a:sym typeface="Times New Roman"/>
              </a:rPr>
              <a:t> Çiçek, G., 2018. Quality of Life and Physical Activity among University Students. </a:t>
            </a:r>
            <a:r>
              <a:rPr lang="en-GB" sz="975" i="1" u="none" strike="noStrike">
                <a:solidFill>
                  <a:srgbClr val="222222"/>
                </a:solidFill>
                <a:latin typeface="Times New Roman"/>
                <a:ea typeface="Times New Roman"/>
                <a:cs typeface="Times New Roman"/>
                <a:sym typeface="Times New Roman"/>
              </a:rPr>
              <a:t>Universal Journal of Educational Research</a:t>
            </a:r>
            <a:r>
              <a:rPr lang="en-GB" sz="975" i="0" u="none" strike="noStrike">
                <a:solidFill>
                  <a:srgbClr val="222222"/>
                </a:solidFill>
                <a:latin typeface="Times New Roman"/>
                <a:ea typeface="Times New Roman"/>
                <a:cs typeface="Times New Roman"/>
                <a:sym typeface="Times New Roman"/>
              </a:rPr>
              <a:t>, </a:t>
            </a:r>
            <a:r>
              <a:rPr lang="en-GB" sz="975" i="1" u="none" strike="noStrike">
                <a:solidFill>
                  <a:srgbClr val="222222"/>
                </a:solidFill>
                <a:latin typeface="Times New Roman"/>
                <a:ea typeface="Times New Roman"/>
                <a:cs typeface="Times New Roman"/>
                <a:sym typeface="Times New Roman"/>
              </a:rPr>
              <a:t>6</a:t>
            </a:r>
            <a:r>
              <a:rPr lang="en-GB" sz="975" i="0" u="none" strike="noStrike">
                <a:solidFill>
                  <a:srgbClr val="222222"/>
                </a:solidFill>
                <a:latin typeface="Times New Roman"/>
                <a:ea typeface="Times New Roman"/>
                <a:cs typeface="Times New Roman"/>
                <a:sym typeface="Times New Roman"/>
              </a:rPr>
              <a:t>(6), pp.1141-1148.</a:t>
            </a:r>
            <a:endParaRPr sz="975">
              <a:latin typeface="Times New Roman"/>
              <a:ea typeface="Times New Roman"/>
              <a:cs typeface="Times New Roman"/>
              <a:sym typeface="Times New Roman"/>
            </a:endParaRPr>
          </a:p>
          <a:p>
            <a:pPr marL="182880" lvl="0" indent="-183562" algn="l" rtl="0">
              <a:lnSpc>
                <a:spcPct val="70000"/>
              </a:lnSpc>
              <a:spcBef>
                <a:spcPts val="1200"/>
              </a:spcBef>
              <a:spcAft>
                <a:spcPts val="0"/>
              </a:spcAft>
              <a:buSzPts val="844"/>
              <a:buFont typeface="Times New Roman"/>
              <a:buChar char="▪"/>
            </a:pPr>
            <a:r>
              <a:rPr lang="en-GB" sz="975" i="0" u="none" strike="noStrike">
                <a:solidFill>
                  <a:srgbClr val="222222"/>
                </a:solidFill>
                <a:latin typeface="Times New Roman"/>
                <a:ea typeface="Times New Roman"/>
                <a:cs typeface="Times New Roman"/>
                <a:sym typeface="Times New Roman"/>
              </a:rPr>
              <a:t>  Fagaras, S.P., Radu, L.E. and Vanvu, G., 2015. The level of physical activity of university students. </a:t>
            </a:r>
            <a:r>
              <a:rPr lang="en-GB" sz="975" i="1" u="none" strike="noStrike">
                <a:solidFill>
                  <a:srgbClr val="222222"/>
                </a:solidFill>
                <a:latin typeface="Times New Roman"/>
                <a:ea typeface="Times New Roman"/>
                <a:cs typeface="Times New Roman"/>
                <a:sym typeface="Times New Roman"/>
              </a:rPr>
              <a:t>Procedia-Social and Behavioral Sciences</a:t>
            </a:r>
            <a:r>
              <a:rPr lang="en-GB" sz="975" i="0" u="none" strike="noStrike">
                <a:solidFill>
                  <a:srgbClr val="222222"/>
                </a:solidFill>
                <a:latin typeface="Times New Roman"/>
                <a:ea typeface="Times New Roman"/>
                <a:cs typeface="Times New Roman"/>
                <a:sym typeface="Times New Roman"/>
              </a:rPr>
              <a:t>, </a:t>
            </a:r>
            <a:r>
              <a:rPr lang="en-GB" sz="975" i="1" u="none" strike="noStrike">
                <a:solidFill>
                  <a:srgbClr val="222222"/>
                </a:solidFill>
                <a:latin typeface="Times New Roman"/>
                <a:ea typeface="Times New Roman"/>
                <a:cs typeface="Times New Roman"/>
                <a:sym typeface="Times New Roman"/>
              </a:rPr>
              <a:t>197</a:t>
            </a:r>
            <a:r>
              <a:rPr lang="en-GB" sz="975" i="0" u="none" strike="noStrike">
                <a:solidFill>
                  <a:srgbClr val="222222"/>
                </a:solidFill>
                <a:latin typeface="Times New Roman"/>
                <a:ea typeface="Times New Roman"/>
                <a:cs typeface="Times New Roman"/>
                <a:sym typeface="Times New Roman"/>
              </a:rPr>
              <a:t>, pp.1454-1457.</a:t>
            </a:r>
            <a:endParaRPr sz="975" i="0" u="none" strike="noStrike">
              <a:solidFill>
                <a:srgbClr val="222222"/>
              </a:solidFill>
              <a:latin typeface="Times New Roman"/>
              <a:ea typeface="Times New Roman"/>
              <a:cs typeface="Times New Roman"/>
              <a:sym typeface="Times New Roman"/>
            </a:endParaRPr>
          </a:p>
          <a:p>
            <a:pPr marL="182880" lvl="0" indent="-183562" algn="l" rtl="0">
              <a:lnSpc>
                <a:spcPct val="70000"/>
              </a:lnSpc>
              <a:spcBef>
                <a:spcPts val="1200"/>
              </a:spcBef>
              <a:spcAft>
                <a:spcPts val="0"/>
              </a:spcAft>
              <a:buSzPts val="844"/>
              <a:buFont typeface="Times New Roman"/>
              <a:buChar char="▪"/>
            </a:pPr>
            <a:r>
              <a:rPr lang="en-GB" sz="975" i="0" u="none" strike="noStrike">
                <a:solidFill>
                  <a:srgbClr val="222222"/>
                </a:solidFill>
                <a:latin typeface="Times New Roman"/>
                <a:ea typeface="Times New Roman"/>
                <a:cs typeface="Times New Roman"/>
                <a:sym typeface="Times New Roman"/>
              </a:rPr>
              <a:t> </a:t>
            </a:r>
            <a:r>
              <a:rPr lang="en-GB" sz="975">
                <a:latin typeface="Times New Roman"/>
                <a:ea typeface="Times New Roman"/>
                <a:cs typeface="Times New Roman"/>
                <a:sym typeface="Times New Roman"/>
              </a:rPr>
              <a:t> Hallal, P.C., Victora, C.G., Wells, J.C.K. and Lima, R.D.C., 2003. Physical inactivity: prevalence and associated variables in Brazilian adults. Medicine and science in sports and exercise, 35(11), pp.1894-1900</a:t>
            </a:r>
            <a:endParaRPr sz="1350">
              <a:latin typeface="Times New Roman"/>
              <a:ea typeface="Times New Roman"/>
              <a:cs typeface="Times New Roman"/>
              <a:sym typeface="Times New Roman"/>
            </a:endParaRPr>
          </a:p>
          <a:p>
            <a:pPr marL="182880" lvl="0" indent="-183562" algn="l" rtl="0">
              <a:lnSpc>
                <a:spcPct val="70000"/>
              </a:lnSpc>
              <a:spcBef>
                <a:spcPts val="1200"/>
              </a:spcBef>
              <a:spcAft>
                <a:spcPts val="0"/>
              </a:spcAft>
              <a:buSzPts val="844"/>
              <a:buFont typeface="Times New Roman"/>
              <a:buChar char="▪"/>
            </a:pPr>
            <a:r>
              <a:rPr lang="en-GB" sz="975" i="0" u="none" strike="noStrike">
                <a:solidFill>
                  <a:srgbClr val="222222"/>
                </a:solidFill>
                <a:latin typeface="Times New Roman"/>
                <a:ea typeface="Times New Roman"/>
                <a:cs typeface="Times New Roman"/>
                <a:sym typeface="Times New Roman"/>
              </a:rPr>
              <a:t> </a:t>
            </a:r>
            <a:r>
              <a:rPr lang="en-GB" sz="975">
                <a:latin typeface="Times New Roman"/>
                <a:ea typeface="Times New Roman"/>
                <a:cs typeface="Times New Roman"/>
                <a:sym typeface="Times New Roman"/>
              </a:rPr>
              <a:t> Hallal, P.C., Victora, C.G., Wells, J.C.K. and Lima, R.D.C., 2003. Physical inactivity: prevalence and associated variables in Brazilian adults. Medicine and science in sports and exercise, 35(11), pp.1894-1900</a:t>
            </a:r>
            <a:endParaRPr sz="1350">
              <a:latin typeface="Times New Roman"/>
              <a:ea typeface="Times New Roman"/>
              <a:cs typeface="Times New Roman"/>
              <a:sym typeface="Times New Roman"/>
            </a:endParaRPr>
          </a:p>
          <a:p>
            <a:pPr marL="182880" lvl="0" indent="-183562" algn="l" rtl="0">
              <a:lnSpc>
                <a:spcPct val="70000"/>
              </a:lnSpc>
              <a:spcBef>
                <a:spcPts val="1200"/>
              </a:spcBef>
              <a:spcAft>
                <a:spcPts val="0"/>
              </a:spcAft>
              <a:buSzPts val="844"/>
              <a:buFont typeface="Times New Roman"/>
              <a:buChar char="▪"/>
            </a:pPr>
            <a:r>
              <a:rPr lang="en-GB" sz="975" i="0" u="none" strike="noStrike">
                <a:solidFill>
                  <a:srgbClr val="222222"/>
                </a:solidFill>
                <a:latin typeface="Times New Roman"/>
                <a:ea typeface="Times New Roman"/>
                <a:cs typeface="Times New Roman"/>
                <a:sym typeface="Times New Roman"/>
              </a:rPr>
              <a:t> </a:t>
            </a:r>
            <a:r>
              <a:rPr lang="en-GB" sz="975">
                <a:solidFill>
                  <a:srgbClr val="222222"/>
                </a:solidFill>
                <a:latin typeface="Times New Roman"/>
                <a:ea typeface="Times New Roman"/>
                <a:cs typeface="Times New Roman"/>
                <a:sym typeface="Times New Roman"/>
              </a:rPr>
              <a:t> </a:t>
            </a:r>
            <a:r>
              <a:rPr lang="en-GB" sz="975" i="0" u="none" strike="noStrike">
                <a:solidFill>
                  <a:srgbClr val="222222"/>
                </a:solidFill>
                <a:latin typeface="Times New Roman"/>
                <a:ea typeface="Times New Roman"/>
                <a:cs typeface="Times New Roman"/>
                <a:sym typeface="Times New Roman"/>
              </a:rPr>
              <a:t>Huang, T.T.K., Harris, K.J., Lee, R.E., Nazir, N., Born, W. and Kaur, H., 2003. Assessing overweight, obesity, diet, and physical activity in college students. </a:t>
            </a:r>
            <a:r>
              <a:rPr lang="en-GB" sz="975" i="1" u="none" strike="noStrike">
                <a:solidFill>
                  <a:srgbClr val="222222"/>
                </a:solidFill>
                <a:latin typeface="Times New Roman"/>
                <a:ea typeface="Times New Roman"/>
                <a:cs typeface="Times New Roman"/>
                <a:sym typeface="Times New Roman"/>
              </a:rPr>
              <a:t>Journal of American college health</a:t>
            </a:r>
            <a:r>
              <a:rPr lang="en-GB" sz="975" i="0" u="none" strike="noStrike">
                <a:solidFill>
                  <a:srgbClr val="222222"/>
                </a:solidFill>
                <a:latin typeface="Times New Roman"/>
                <a:ea typeface="Times New Roman"/>
                <a:cs typeface="Times New Roman"/>
                <a:sym typeface="Times New Roman"/>
              </a:rPr>
              <a:t>, </a:t>
            </a:r>
            <a:r>
              <a:rPr lang="en-GB" sz="975" i="1" u="none" strike="noStrike">
                <a:solidFill>
                  <a:srgbClr val="222222"/>
                </a:solidFill>
                <a:latin typeface="Times New Roman"/>
                <a:ea typeface="Times New Roman"/>
                <a:cs typeface="Times New Roman"/>
                <a:sym typeface="Times New Roman"/>
              </a:rPr>
              <a:t>52</a:t>
            </a:r>
            <a:r>
              <a:rPr lang="en-GB" sz="975" i="0" u="none" strike="noStrike">
                <a:solidFill>
                  <a:srgbClr val="222222"/>
                </a:solidFill>
                <a:latin typeface="Times New Roman"/>
                <a:ea typeface="Times New Roman"/>
                <a:cs typeface="Times New Roman"/>
                <a:sym typeface="Times New Roman"/>
              </a:rPr>
              <a:t>(2), pp.83-86.</a:t>
            </a:r>
            <a:endParaRPr sz="975">
              <a:solidFill>
                <a:srgbClr val="222222"/>
              </a:solidFill>
              <a:latin typeface="Times New Roman"/>
              <a:ea typeface="Times New Roman"/>
              <a:cs typeface="Times New Roman"/>
              <a:sym typeface="Times New Roman"/>
            </a:endParaRPr>
          </a:p>
          <a:p>
            <a:pPr marL="182880" lvl="0" indent="-183562" algn="l" rtl="0">
              <a:lnSpc>
                <a:spcPct val="70000"/>
              </a:lnSpc>
              <a:spcBef>
                <a:spcPts val="1200"/>
              </a:spcBef>
              <a:spcAft>
                <a:spcPts val="0"/>
              </a:spcAft>
              <a:buSzPts val="844"/>
              <a:buFont typeface="Times New Roman"/>
              <a:buChar char="▪"/>
            </a:pPr>
            <a:r>
              <a:rPr lang="en-GB" sz="975" i="0" u="none" strike="noStrike">
                <a:solidFill>
                  <a:srgbClr val="222222"/>
                </a:solidFill>
                <a:latin typeface="Times New Roman"/>
                <a:ea typeface="Times New Roman"/>
                <a:cs typeface="Times New Roman"/>
                <a:sym typeface="Times New Roman"/>
              </a:rPr>
              <a:t> Joseph, R.P., Royse, K.E., Benitez, T.J. and Pekmezi, D.W., 2014. Physical activity and quality of life among university students: exploring self-efficacy, self-esteem, and affect as potential mediators. </a:t>
            </a:r>
            <a:r>
              <a:rPr lang="en-GB" sz="975" i="1" u="none" strike="noStrike">
                <a:solidFill>
                  <a:srgbClr val="222222"/>
                </a:solidFill>
                <a:latin typeface="Times New Roman"/>
                <a:ea typeface="Times New Roman"/>
                <a:cs typeface="Times New Roman"/>
                <a:sym typeface="Times New Roman"/>
              </a:rPr>
              <a:t>Quality of life research</a:t>
            </a:r>
            <a:r>
              <a:rPr lang="en-GB" sz="975" i="0" u="none" strike="noStrike">
                <a:solidFill>
                  <a:srgbClr val="222222"/>
                </a:solidFill>
                <a:latin typeface="Times New Roman"/>
                <a:ea typeface="Times New Roman"/>
                <a:cs typeface="Times New Roman"/>
                <a:sym typeface="Times New Roman"/>
              </a:rPr>
              <a:t>, </a:t>
            </a:r>
            <a:r>
              <a:rPr lang="en-GB" sz="975" i="1" u="none" strike="noStrike">
                <a:solidFill>
                  <a:srgbClr val="222222"/>
                </a:solidFill>
                <a:latin typeface="Times New Roman"/>
                <a:ea typeface="Times New Roman"/>
                <a:cs typeface="Times New Roman"/>
                <a:sym typeface="Times New Roman"/>
              </a:rPr>
              <a:t>23</a:t>
            </a:r>
            <a:r>
              <a:rPr lang="en-GB" sz="975" i="0" u="none" strike="noStrike">
                <a:solidFill>
                  <a:srgbClr val="222222"/>
                </a:solidFill>
                <a:latin typeface="Times New Roman"/>
                <a:ea typeface="Times New Roman"/>
                <a:cs typeface="Times New Roman"/>
                <a:sym typeface="Times New Roman"/>
              </a:rPr>
              <a:t>, pp.659-667</a:t>
            </a:r>
            <a:endParaRPr sz="1350">
              <a:latin typeface="Times New Roman"/>
              <a:ea typeface="Times New Roman"/>
              <a:cs typeface="Times New Roman"/>
              <a:sym typeface="Times New Roman"/>
            </a:endParaRPr>
          </a:p>
          <a:p>
            <a:pPr marL="182880" lvl="0" indent="-183562" algn="l" rtl="0">
              <a:lnSpc>
                <a:spcPct val="70000"/>
              </a:lnSpc>
              <a:spcBef>
                <a:spcPts val="1200"/>
              </a:spcBef>
              <a:spcAft>
                <a:spcPts val="0"/>
              </a:spcAft>
              <a:buSzPts val="844"/>
              <a:buFont typeface="Times New Roman"/>
              <a:buChar char="▪"/>
            </a:pPr>
            <a:r>
              <a:rPr lang="en-GB" sz="975">
                <a:solidFill>
                  <a:srgbClr val="222222"/>
                </a:solidFill>
                <a:latin typeface="Times New Roman"/>
                <a:ea typeface="Times New Roman"/>
                <a:cs typeface="Times New Roman"/>
                <a:sym typeface="Times New Roman"/>
              </a:rPr>
              <a:t> </a:t>
            </a:r>
            <a:r>
              <a:rPr lang="en-GB" sz="975" i="0" u="none" strike="noStrike">
                <a:solidFill>
                  <a:srgbClr val="222222"/>
                </a:solidFill>
                <a:latin typeface="Times New Roman"/>
                <a:ea typeface="Times New Roman"/>
                <a:cs typeface="Times New Roman"/>
                <a:sym typeface="Times New Roman"/>
              </a:rPr>
              <a:t>Joseph, R.P., Royse, K.E., Benitez, T.J. and Pekmezi, D.W., 2014. Physical activity and quality of life among university students: exploring self-efficacy, self-esteem, and affect as potential mediators. </a:t>
            </a:r>
            <a:r>
              <a:rPr lang="en-GB" sz="975" i="1" u="none" strike="noStrike">
                <a:solidFill>
                  <a:srgbClr val="222222"/>
                </a:solidFill>
                <a:latin typeface="Times New Roman"/>
                <a:ea typeface="Times New Roman"/>
                <a:cs typeface="Times New Roman"/>
                <a:sym typeface="Times New Roman"/>
              </a:rPr>
              <a:t>Quality of life research</a:t>
            </a:r>
            <a:r>
              <a:rPr lang="en-GB" sz="975" i="0" u="none" strike="noStrike">
                <a:solidFill>
                  <a:srgbClr val="222222"/>
                </a:solidFill>
                <a:latin typeface="Times New Roman"/>
                <a:ea typeface="Times New Roman"/>
                <a:cs typeface="Times New Roman"/>
                <a:sym typeface="Times New Roman"/>
              </a:rPr>
              <a:t>, </a:t>
            </a:r>
            <a:r>
              <a:rPr lang="en-GB" sz="975" i="1" u="none" strike="noStrike">
                <a:solidFill>
                  <a:srgbClr val="222222"/>
                </a:solidFill>
                <a:latin typeface="Times New Roman"/>
                <a:ea typeface="Times New Roman"/>
                <a:cs typeface="Times New Roman"/>
                <a:sym typeface="Times New Roman"/>
              </a:rPr>
              <a:t>23</a:t>
            </a:r>
            <a:r>
              <a:rPr lang="en-GB" sz="975" i="0" u="none" strike="noStrike">
                <a:solidFill>
                  <a:srgbClr val="222222"/>
                </a:solidFill>
                <a:latin typeface="Times New Roman"/>
                <a:ea typeface="Times New Roman"/>
                <a:cs typeface="Times New Roman"/>
                <a:sym typeface="Times New Roman"/>
              </a:rPr>
              <a:t>, pp.659-667</a:t>
            </a:r>
            <a:endParaRPr sz="1350">
              <a:latin typeface="Times New Roman"/>
              <a:ea typeface="Times New Roman"/>
              <a:cs typeface="Times New Roman"/>
              <a:sym typeface="Times New Roman"/>
            </a:endParaRPr>
          </a:p>
          <a:p>
            <a:pPr marL="182880" lvl="0" indent="-129984" algn="l" rtl="0">
              <a:lnSpc>
                <a:spcPct val="70000"/>
              </a:lnSpc>
              <a:spcBef>
                <a:spcPts val="1200"/>
              </a:spcBef>
              <a:spcAft>
                <a:spcPts val="0"/>
              </a:spcAft>
              <a:buSzPts val="744"/>
              <a:buNone/>
            </a:pPr>
            <a:endParaRPr sz="975" i="0" u="none" strike="noStrike">
              <a:solidFill>
                <a:srgbClr val="222222"/>
              </a:solidFill>
              <a:latin typeface="Times New Roman"/>
              <a:ea typeface="Times New Roman"/>
              <a:cs typeface="Times New Roman"/>
              <a:sym typeface="Times New Roman"/>
            </a:endParaRPr>
          </a:p>
          <a:p>
            <a:pPr marL="182880" lvl="0" indent="-183562" algn="l" rtl="0">
              <a:lnSpc>
                <a:spcPct val="70000"/>
              </a:lnSpc>
              <a:spcBef>
                <a:spcPts val="1200"/>
              </a:spcBef>
              <a:spcAft>
                <a:spcPts val="0"/>
              </a:spcAft>
              <a:buSzPts val="844"/>
              <a:buFont typeface="Times New Roman"/>
              <a:buChar char="▪"/>
            </a:pPr>
            <a:r>
              <a:rPr lang="en-GB" sz="975" i="0" u="none" strike="noStrike">
                <a:solidFill>
                  <a:srgbClr val="222222"/>
                </a:solidFill>
                <a:latin typeface="Times New Roman"/>
                <a:ea typeface="Times New Roman"/>
                <a:cs typeface="Times New Roman"/>
                <a:sym typeface="Times New Roman"/>
              </a:rPr>
              <a:t> </a:t>
            </a:r>
            <a:r>
              <a:rPr lang="en-GB" sz="975">
                <a:solidFill>
                  <a:srgbClr val="222222"/>
                </a:solidFill>
                <a:latin typeface="Times New Roman"/>
                <a:ea typeface="Times New Roman"/>
                <a:cs typeface="Times New Roman"/>
                <a:sym typeface="Times New Roman"/>
              </a:rPr>
              <a:t>Navalta, J.W., Stone, W.J. and Lyons, T.S., 2019. Ethical issues relating to scientific discovery in exercise science. International journal of exercise science, 12(1), p.1.</a:t>
            </a:r>
            <a:endParaRPr sz="1350">
              <a:latin typeface="Times New Roman"/>
              <a:ea typeface="Times New Roman"/>
              <a:cs typeface="Times New Roman"/>
              <a:sym typeface="Times New Roman"/>
            </a:endParaRPr>
          </a:p>
          <a:p>
            <a:pPr marL="182880" lvl="0" indent="-183562" algn="l" rtl="0">
              <a:lnSpc>
                <a:spcPct val="70000"/>
              </a:lnSpc>
              <a:spcBef>
                <a:spcPts val="1200"/>
              </a:spcBef>
              <a:spcAft>
                <a:spcPts val="0"/>
              </a:spcAft>
              <a:buSzPts val="844"/>
              <a:buFont typeface="Times New Roman"/>
              <a:buChar char="▪"/>
            </a:pPr>
            <a:r>
              <a:rPr lang="en-GB" sz="975" i="0" u="none" strike="noStrike">
                <a:solidFill>
                  <a:srgbClr val="222222"/>
                </a:solidFill>
                <a:latin typeface="Times New Roman"/>
                <a:ea typeface="Times New Roman"/>
                <a:cs typeface="Times New Roman"/>
                <a:sym typeface="Times New Roman"/>
              </a:rPr>
              <a:t>  Pengpid, S., Peltzer, K., Kassean, H.K., Tsala Tsala, J.P., Sychareun, V. and Müller-Riemenschneider, F., 2015. Physical inactivity and associated factors among university students in 23 low-, middle-and high-income countries. </a:t>
            </a:r>
            <a:r>
              <a:rPr lang="en-GB" sz="975" i="1" u="none" strike="noStrike">
                <a:solidFill>
                  <a:srgbClr val="222222"/>
                </a:solidFill>
                <a:latin typeface="Times New Roman"/>
                <a:ea typeface="Times New Roman"/>
                <a:cs typeface="Times New Roman"/>
                <a:sym typeface="Times New Roman"/>
              </a:rPr>
              <a:t>International journal of public health</a:t>
            </a:r>
            <a:r>
              <a:rPr lang="en-GB" sz="975" i="0" u="none" strike="noStrike">
                <a:solidFill>
                  <a:srgbClr val="222222"/>
                </a:solidFill>
                <a:latin typeface="Times New Roman"/>
                <a:ea typeface="Times New Roman"/>
                <a:cs typeface="Times New Roman"/>
                <a:sym typeface="Times New Roman"/>
              </a:rPr>
              <a:t>, </a:t>
            </a:r>
            <a:r>
              <a:rPr lang="en-GB" sz="975" i="1" u="none" strike="noStrike">
                <a:solidFill>
                  <a:srgbClr val="222222"/>
                </a:solidFill>
                <a:latin typeface="Times New Roman"/>
                <a:ea typeface="Times New Roman"/>
                <a:cs typeface="Times New Roman"/>
                <a:sym typeface="Times New Roman"/>
              </a:rPr>
              <a:t>60</a:t>
            </a:r>
            <a:r>
              <a:rPr lang="en-GB" sz="975" i="0" u="none" strike="noStrike">
                <a:solidFill>
                  <a:srgbClr val="222222"/>
                </a:solidFill>
                <a:latin typeface="Times New Roman"/>
                <a:ea typeface="Times New Roman"/>
                <a:cs typeface="Times New Roman"/>
                <a:sym typeface="Times New Roman"/>
              </a:rPr>
              <a:t>, pp.539-549.</a:t>
            </a:r>
            <a:endParaRPr sz="975" i="0" u="none" strike="noStrike">
              <a:solidFill>
                <a:srgbClr val="222222"/>
              </a:solidFill>
              <a:latin typeface="Times New Roman"/>
              <a:ea typeface="Times New Roman"/>
              <a:cs typeface="Times New Roman"/>
              <a:sym typeface="Times New Roman"/>
            </a:endParaRPr>
          </a:p>
          <a:p>
            <a:pPr marL="182880" lvl="0" indent="-183562" algn="l" rtl="0">
              <a:lnSpc>
                <a:spcPct val="70000"/>
              </a:lnSpc>
              <a:spcBef>
                <a:spcPts val="1200"/>
              </a:spcBef>
              <a:spcAft>
                <a:spcPts val="0"/>
              </a:spcAft>
              <a:buSzPts val="844"/>
              <a:buFont typeface="Times New Roman"/>
              <a:buChar char="▪"/>
            </a:pPr>
            <a:r>
              <a:rPr lang="en-GB" sz="975" i="0" u="none" strike="noStrike">
                <a:solidFill>
                  <a:srgbClr val="222222"/>
                </a:solidFill>
                <a:latin typeface="Times New Roman"/>
                <a:ea typeface="Times New Roman"/>
                <a:cs typeface="Times New Roman"/>
                <a:sym typeface="Times New Roman"/>
              </a:rPr>
              <a:t>Ribeiro, Í.J., Pereira, R., Freire, I.V., de Oliveira, B.G., Casotti, C.A. and Boery, E.N., 2018. Stress and quality of life among university students: A systematic literature review. </a:t>
            </a:r>
            <a:r>
              <a:rPr lang="en-GB" sz="975" i="1" u="none" strike="noStrike">
                <a:solidFill>
                  <a:srgbClr val="222222"/>
                </a:solidFill>
                <a:latin typeface="Times New Roman"/>
                <a:ea typeface="Times New Roman"/>
                <a:cs typeface="Times New Roman"/>
                <a:sym typeface="Times New Roman"/>
              </a:rPr>
              <a:t>Health Professions Education</a:t>
            </a:r>
            <a:r>
              <a:rPr lang="en-GB" sz="975" i="0" u="none" strike="noStrike">
                <a:solidFill>
                  <a:srgbClr val="222222"/>
                </a:solidFill>
                <a:latin typeface="Times New Roman"/>
                <a:ea typeface="Times New Roman"/>
                <a:cs typeface="Times New Roman"/>
                <a:sym typeface="Times New Roman"/>
              </a:rPr>
              <a:t>, </a:t>
            </a:r>
            <a:r>
              <a:rPr lang="en-GB" sz="975" i="1" u="none" strike="noStrike">
                <a:solidFill>
                  <a:srgbClr val="222222"/>
                </a:solidFill>
                <a:latin typeface="Times New Roman"/>
                <a:ea typeface="Times New Roman"/>
                <a:cs typeface="Times New Roman"/>
                <a:sym typeface="Times New Roman"/>
              </a:rPr>
              <a:t>4</a:t>
            </a:r>
            <a:r>
              <a:rPr lang="en-GB" sz="975" i="0" u="none" strike="noStrike">
                <a:solidFill>
                  <a:srgbClr val="222222"/>
                </a:solidFill>
                <a:latin typeface="Times New Roman"/>
                <a:ea typeface="Times New Roman"/>
                <a:cs typeface="Times New Roman"/>
                <a:sym typeface="Times New Roman"/>
              </a:rPr>
              <a:t>(2), pp.70-77.</a:t>
            </a:r>
            <a:endParaRPr sz="1350">
              <a:latin typeface="Times New Roman"/>
              <a:ea typeface="Times New Roman"/>
              <a:cs typeface="Times New Roman"/>
              <a:sym typeface="Times New Roman"/>
            </a:endParaRPr>
          </a:p>
          <a:p>
            <a:pPr marL="182880" lvl="0" indent="-183562" algn="l" rtl="0">
              <a:lnSpc>
                <a:spcPct val="70000"/>
              </a:lnSpc>
              <a:spcBef>
                <a:spcPts val="1200"/>
              </a:spcBef>
              <a:spcAft>
                <a:spcPts val="0"/>
              </a:spcAft>
              <a:buSzPts val="844"/>
              <a:buFont typeface="Times New Roman"/>
              <a:buChar char="▪"/>
            </a:pPr>
            <a:r>
              <a:rPr lang="en-GB" sz="975" i="0" u="none" strike="noStrike">
                <a:solidFill>
                  <a:srgbClr val="222222"/>
                </a:solidFill>
                <a:latin typeface="Times New Roman"/>
                <a:ea typeface="Times New Roman"/>
                <a:cs typeface="Times New Roman"/>
                <a:sym typeface="Times New Roman"/>
              </a:rPr>
              <a:t> Schneider, Z. and Fuller, J., 2018. </a:t>
            </a:r>
            <a:r>
              <a:rPr lang="en-GB" sz="975" i="1" u="none" strike="noStrike">
                <a:solidFill>
                  <a:srgbClr val="222222"/>
                </a:solidFill>
                <a:latin typeface="Times New Roman"/>
                <a:ea typeface="Times New Roman"/>
                <a:cs typeface="Times New Roman"/>
                <a:sym typeface="Times New Roman"/>
              </a:rPr>
              <a:t>Writing research proposals in the health sciences: a step-by-step guide</a:t>
            </a:r>
            <a:r>
              <a:rPr lang="en-GB" sz="975" i="0" u="none" strike="noStrike">
                <a:solidFill>
                  <a:srgbClr val="222222"/>
                </a:solidFill>
                <a:latin typeface="Times New Roman"/>
                <a:ea typeface="Times New Roman"/>
                <a:cs typeface="Times New Roman"/>
                <a:sym typeface="Times New Roman"/>
              </a:rPr>
              <a:t>. Sage.</a:t>
            </a:r>
            <a:endParaRPr sz="975">
              <a:latin typeface="Times New Roman"/>
              <a:ea typeface="Times New Roman"/>
              <a:cs typeface="Times New Roman"/>
              <a:sym typeface="Times New Roman"/>
            </a:endParaRPr>
          </a:p>
          <a:p>
            <a:pPr marL="182880" lvl="0" indent="-183562" algn="l" rtl="0">
              <a:lnSpc>
                <a:spcPct val="70000"/>
              </a:lnSpc>
              <a:spcBef>
                <a:spcPts val="1200"/>
              </a:spcBef>
              <a:spcAft>
                <a:spcPts val="0"/>
              </a:spcAft>
              <a:buSzPts val="844"/>
              <a:buFont typeface="Times New Roman"/>
              <a:buChar char="▪"/>
            </a:pPr>
            <a:r>
              <a:rPr lang="en-GB" sz="975" i="0" u="none" strike="noStrike">
                <a:solidFill>
                  <a:srgbClr val="222222"/>
                </a:solidFill>
                <a:latin typeface="Times New Roman"/>
                <a:ea typeface="Times New Roman"/>
                <a:cs typeface="Times New Roman"/>
                <a:sym typeface="Times New Roman"/>
              </a:rPr>
              <a:t> Thomas, J.R., Martin, P., Etnier, J.L. and Silverman, S.J., 2022. </a:t>
            </a:r>
            <a:r>
              <a:rPr lang="en-GB" sz="975" i="1" u="none" strike="noStrike">
                <a:solidFill>
                  <a:srgbClr val="222222"/>
                </a:solidFill>
                <a:latin typeface="Times New Roman"/>
                <a:ea typeface="Times New Roman"/>
                <a:cs typeface="Times New Roman"/>
                <a:sym typeface="Times New Roman"/>
              </a:rPr>
              <a:t>Research methods in physical activity</a:t>
            </a:r>
            <a:r>
              <a:rPr lang="en-GB" sz="975" i="0" u="none" strike="noStrike">
                <a:solidFill>
                  <a:srgbClr val="222222"/>
                </a:solidFill>
                <a:latin typeface="Times New Roman"/>
                <a:ea typeface="Times New Roman"/>
                <a:cs typeface="Times New Roman"/>
                <a:sym typeface="Times New Roman"/>
              </a:rPr>
              <a:t>. Human kinetics.</a:t>
            </a:r>
            <a:endParaRPr sz="1350">
              <a:latin typeface="Times New Roman"/>
              <a:ea typeface="Times New Roman"/>
              <a:cs typeface="Times New Roman"/>
              <a:sym typeface="Times New Roman"/>
            </a:endParaRPr>
          </a:p>
          <a:p>
            <a:pPr marL="182880" lvl="0" indent="-183562" algn="l" rtl="0">
              <a:lnSpc>
                <a:spcPct val="70000"/>
              </a:lnSpc>
              <a:spcBef>
                <a:spcPts val="1200"/>
              </a:spcBef>
              <a:spcAft>
                <a:spcPts val="0"/>
              </a:spcAft>
              <a:buSzPts val="844"/>
              <a:buFont typeface="Times New Roman"/>
              <a:buChar char="▪"/>
            </a:pPr>
            <a:r>
              <a:rPr lang="en-GB" sz="975" i="0" u="none" strike="noStrike">
                <a:solidFill>
                  <a:srgbClr val="222222"/>
                </a:solidFill>
                <a:latin typeface="Times New Roman"/>
                <a:ea typeface="Times New Roman"/>
                <a:cs typeface="Times New Roman"/>
                <a:sym typeface="Times New Roman"/>
              </a:rPr>
              <a:t>Thomas, J.R., Martin, P., Etnier, J.L. and Silverman, S.J., 2022. </a:t>
            </a:r>
            <a:r>
              <a:rPr lang="en-GB" sz="975" i="1" u="none" strike="noStrike">
                <a:solidFill>
                  <a:srgbClr val="222222"/>
                </a:solidFill>
                <a:latin typeface="Times New Roman"/>
                <a:ea typeface="Times New Roman"/>
                <a:cs typeface="Times New Roman"/>
                <a:sym typeface="Times New Roman"/>
              </a:rPr>
              <a:t>Research methods in physical activity</a:t>
            </a:r>
            <a:r>
              <a:rPr lang="en-GB" sz="975" i="0" u="none" strike="noStrike">
                <a:solidFill>
                  <a:srgbClr val="222222"/>
                </a:solidFill>
                <a:latin typeface="Times New Roman"/>
                <a:ea typeface="Times New Roman"/>
                <a:cs typeface="Times New Roman"/>
                <a:sym typeface="Times New Roman"/>
              </a:rPr>
              <a:t>. Human kinetics.</a:t>
            </a:r>
            <a:endParaRPr sz="1350">
              <a:latin typeface="Times New Roman"/>
              <a:ea typeface="Times New Roman"/>
              <a:cs typeface="Times New Roman"/>
              <a:sym typeface="Times New Roman"/>
            </a:endParaRPr>
          </a:p>
          <a:p>
            <a:pPr marL="182880" lvl="0" indent="-183562" algn="l" rtl="0">
              <a:lnSpc>
                <a:spcPct val="70000"/>
              </a:lnSpc>
              <a:spcBef>
                <a:spcPts val="1200"/>
              </a:spcBef>
              <a:spcAft>
                <a:spcPts val="0"/>
              </a:spcAft>
              <a:buSzPts val="844"/>
              <a:buFont typeface="Times New Roman"/>
              <a:buChar char="▪"/>
            </a:pPr>
            <a:r>
              <a:rPr lang="en-GB" sz="975">
                <a:solidFill>
                  <a:srgbClr val="222222"/>
                </a:solidFill>
                <a:latin typeface="Times New Roman"/>
                <a:ea typeface="Times New Roman"/>
                <a:cs typeface="Times New Roman"/>
                <a:sym typeface="Times New Roman"/>
              </a:rPr>
              <a:t> Welk, G., 2002. Physical activity assessments for health-related research. Human Kinetics.</a:t>
            </a:r>
            <a:endParaRPr sz="1350">
              <a:latin typeface="Times New Roman"/>
              <a:ea typeface="Times New Roman"/>
              <a:cs typeface="Times New Roman"/>
              <a:sym typeface="Times New Roman"/>
            </a:endParaRPr>
          </a:p>
          <a:p>
            <a:pPr marL="182880" lvl="0" indent="-133762" algn="l" rtl="0">
              <a:lnSpc>
                <a:spcPct val="70000"/>
              </a:lnSpc>
              <a:spcBef>
                <a:spcPts val="1200"/>
              </a:spcBef>
              <a:spcAft>
                <a:spcPts val="0"/>
              </a:spcAft>
              <a:buSzPts val="691"/>
              <a:buNone/>
            </a:pPr>
            <a:endParaRPr sz="912" i="0" u="none" strike="noStrike">
              <a:solidFill>
                <a:srgbClr val="222222"/>
              </a:solidFill>
              <a:latin typeface="Times New Roman"/>
              <a:ea typeface="Times New Roman"/>
              <a:cs typeface="Times New Roman"/>
              <a:sym typeface="Times New Roman"/>
            </a:endParaRPr>
          </a:p>
          <a:p>
            <a:pPr marL="0" lvl="0" indent="0" algn="l" rtl="0">
              <a:lnSpc>
                <a:spcPct val="70000"/>
              </a:lnSpc>
              <a:spcBef>
                <a:spcPts val="1200"/>
              </a:spcBef>
              <a:spcAft>
                <a:spcPts val="0"/>
              </a:spcAft>
              <a:buSzPts val="1063"/>
              <a:buNone/>
            </a:pPr>
            <a:endParaRPr sz="135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Wood Type">
  <a:themeElements>
    <a:clrScheme name="Wood Type">
      <a:dk1>
        <a:srgbClr val="000000"/>
      </a:dk1>
      <a:lt1>
        <a:srgbClr val="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TotalTime>
  <Words>2482</Words>
  <Application>Microsoft Macintosh PowerPoint</Application>
  <PresentationFormat>Widescreen</PresentationFormat>
  <Paragraphs>110</Paragraphs>
  <Slides>17</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Rockwell Condensed</vt:lpstr>
      <vt:lpstr>Rockwell</vt:lpstr>
      <vt:lpstr>Arial</vt:lpstr>
      <vt:lpstr>Times New Roman</vt:lpstr>
      <vt:lpstr>Old Standard TT</vt:lpstr>
      <vt:lpstr>Noto Sans Symbols</vt:lpstr>
      <vt:lpstr>Calibri</vt:lpstr>
      <vt:lpstr>Wood Type</vt:lpstr>
      <vt:lpstr>PREVALENCE OF PHYSICAL ACTIVITY AMONG STUDENTS IN A PUBLIC UNIVERSITY</vt:lpstr>
      <vt:lpstr>INTRODUCTION</vt:lpstr>
      <vt:lpstr>RATIONALE </vt:lpstr>
      <vt:lpstr>AIM &amp; OBJECTIVES OF THE RESEARCH PROPOSAL</vt:lpstr>
      <vt:lpstr>BRIEF LITERATURE REVIEW</vt:lpstr>
      <vt:lpstr>BRIEF LITERATURE REVIEW</vt:lpstr>
      <vt:lpstr>BRIEF LITERATURE REVIEW CONTINUED</vt:lpstr>
      <vt:lpstr>HYPOTHESIS </vt:lpstr>
      <vt:lpstr>RESEARCH METHODOLOGY </vt:lpstr>
      <vt:lpstr>RESEARCH DESIGN, DATA ANALYSIS TECHNIQUE</vt:lpstr>
      <vt:lpstr>SAMPLING &amp; RECRUITMENT OF PARTICIPANTS</vt:lpstr>
      <vt:lpstr>RESEARCH QUESTIONS</vt:lpstr>
      <vt:lpstr>ETHICAL CONSIDERATION</vt:lpstr>
      <vt:lpstr>IMPLICATIONS OF RESEARCH</vt:lpstr>
      <vt:lpstr>RESEARCH TIMELINE</vt:lpstr>
      <vt:lpstr>RESEARCH SCHEDULE </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PREVALENCE OF PHYSICAL ACTIVITY AMONG STUDENTS IN A PUBLIC UNIVERSITY</dc:title>
  <dc:creator>Seerat Chowdhury</dc:creator>
  <cp:lastModifiedBy>Seerat Chowdhury</cp:lastModifiedBy>
  <cp:revision>9</cp:revision>
  <dcterms:created xsi:type="dcterms:W3CDTF">2023-07-05T18:19:19Z</dcterms:created>
  <dcterms:modified xsi:type="dcterms:W3CDTF">2023-07-15T15:20:39Z</dcterms:modified>
</cp:coreProperties>
</file>