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32"/>
    <p:restoredTop sz="94548"/>
  </p:normalViewPr>
  <p:slideViewPr>
    <p:cSldViewPr snapToGrid="0">
      <p:cViewPr varScale="1">
        <p:scale>
          <a:sx n="105" d="100"/>
          <a:sy n="105" d="100"/>
        </p:scale>
        <p:origin x="80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802A7E-8A39-4E10-BFBD-329E7110A5A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52BF385-A0A4-4355-A787-64075BF1E866}">
      <dgm:prSet/>
      <dgm:spPr/>
      <dgm:t>
        <a:bodyPr/>
        <a:lstStyle/>
        <a:p>
          <a:r>
            <a:rPr lang="en-US"/>
            <a:t>Chwaraewr pel-droed awyddus dros yr academi</a:t>
          </a:r>
        </a:p>
      </dgm:t>
    </dgm:pt>
    <dgm:pt modelId="{9A7965E9-3671-4D07-94F4-300A7F8391FE}" type="parTrans" cxnId="{49992099-3F44-495C-9A37-EC2231C5EE54}">
      <dgm:prSet/>
      <dgm:spPr/>
      <dgm:t>
        <a:bodyPr/>
        <a:lstStyle/>
        <a:p>
          <a:endParaRPr lang="en-US"/>
        </a:p>
      </dgm:t>
    </dgm:pt>
    <dgm:pt modelId="{E019AAB6-F89D-46C1-B56A-A34F96F4B1C1}" type="sibTrans" cxnId="{49992099-3F44-495C-9A37-EC2231C5EE54}">
      <dgm:prSet/>
      <dgm:spPr/>
      <dgm:t>
        <a:bodyPr/>
        <a:lstStyle/>
        <a:p>
          <a:endParaRPr lang="en-US"/>
        </a:p>
      </dgm:t>
    </dgm:pt>
    <dgm:pt modelId="{B85344FF-E3F8-46F3-BE68-373DA53665DF}">
      <dgm:prSet/>
      <dgm:spPr/>
      <dgm:t>
        <a:bodyPr/>
        <a:lstStyle/>
        <a:p>
          <a:r>
            <a:rPr lang="en-US"/>
            <a:t>Dysgu addysg gorfforol ysgolion uwchradd </a:t>
          </a:r>
        </a:p>
      </dgm:t>
    </dgm:pt>
    <dgm:pt modelId="{24665E8A-8B40-46B9-8B5D-CA3707400856}" type="parTrans" cxnId="{28FDF939-65F2-412A-A83B-0AD82656D634}">
      <dgm:prSet/>
      <dgm:spPr/>
      <dgm:t>
        <a:bodyPr/>
        <a:lstStyle/>
        <a:p>
          <a:endParaRPr lang="en-US"/>
        </a:p>
      </dgm:t>
    </dgm:pt>
    <dgm:pt modelId="{A627045A-A6CC-47B8-BB95-C80735CCCA91}" type="sibTrans" cxnId="{28FDF939-65F2-412A-A83B-0AD82656D634}">
      <dgm:prSet/>
      <dgm:spPr/>
      <dgm:t>
        <a:bodyPr/>
        <a:lstStyle/>
        <a:p>
          <a:endParaRPr lang="en-US"/>
        </a:p>
      </dgm:t>
    </dgm:pt>
    <dgm:pt modelId="{DA41577F-AFA6-4DEA-AD98-56078C50D84E}">
      <dgm:prSet/>
      <dgm:spPr/>
      <dgm:t>
        <a:bodyPr/>
        <a:lstStyle/>
        <a:p>
          <a:r>
            <a:rPr lang="en-US" dirty="0"/>
            <a:t>Pel-</a:t>
          </a:r>
          <a:r>
            <a:rPr lang="en-US" dirty="0" err="1"/>
            <a:t>droed</a:t>
          </a:r>
          <a:r>
            <a:rPr lang="en-US" dirty="0"/>
            <a:t> ac </a:t>
          </a:r>
          <a:r>
            <a:rPr lang="en-US" dirty="0" err="1"/>
            <a:t>gwaith</a:t>
          </a:r>
          <a:r>
            <a:rPr lang="en-US" dirty="0"/>
            <a:t> </a:t>
          </a:r>
          <a:r>
            <a:rPr lang="en-US" dirty="0" err="1"/>
            <a:t>prifysgol</a:t>
          </a:r>
          <a:r>
            <a:rPr lang="en-US" dirty="0"/>
            <a:t> </a:t>
          </a:r>
        </a:p>
      </dgm:t>
    </dgm:pt>
    <dgm:pt modelId="{57225232-3AA1-41FA-86FD-15A69A30CD6C}" type="parTrans" cxnId="{B708A00F-4089-44B1-BE42-D497A35FAFB7}">
      <dgm:prSet/>
      <dgm:spPr/>
      <dgm:t>
        <a:bodyPr/>
        <a:lstStyle/>
        <a:p>
          <a:endParaRPr lang="en-US"/>
        </a:p>
      </dgm:t>
    </dgm:pt>
    <dgm:pt modelId="{76A18D86-488A-4C1E-AB12-F14145E47AE1}" type="sibTrans" cxnId="{B708A00F-4089-44B1-BE42-D497A35FAFB7}">
      <dgm:prSet/>
      <dgm:spPr/>
      <dgm:t>
        <a:bodyPr/>
        <a:lstStyle/>
        <a:p>
          <a:endParaRPr lang="en-US"/>
        </a:p>
      </dgm:t>
    </dgm:pt>
    <dgm:pt modelId="{AFDC0ABB-5C81-44F8-B1E4-63DE8DBC919C}">
      <dgm:prSet/>
      <dgm:spPr/>
      <dgm:t>
        <a:bodyPr/>
        <a:lstStyle/>
        <a:p>
          <a:r>
            <a:rPr lang="en-US"/>
            <a:t>Addysg gorfforol yn prifysgol y drindod dewi sant </a:t>
          </a:r>
        </a:p>
      </dgm:t>
    </dgm:pt>
    <dgm:pt modelId="{3989AEEC-605C-4528-A594-1616BA3EB050}" type="parTrans" cxnId="{18C50282-47A8-4788-ABD6-DCFF59B1F0BF}">
      <dgm:prSet/>
      <dgm:spPr/>
      <dgm:t>
        <a:bodyPr/>
        <a:lstStyle/>
        <a:p>
          <a:endParaRPr lang="en-US"/>
        </a:p>
      </dgm:t>
    </dgm:pt>
    <dgm:pt modelId="{EFDFDA15-5498-4C51-B619-AFF7C86EE4E1}" type="sibTrans" cxnId="{18C50282-47A8-4788-ABD6-DCFF59B1F0BF}">
      <dgm:prSet/>
      <dgm:spPr/>
      <dgm:t>
        <a:bodyPr/>
        <a:lstStyle/>
        <a:p>
          <a:endParaRPr lang="en-US"/>
        </a:p>
      </dgm:t>
    </dgm:pt>
    <dgm:pt modelId="{A0C53129-DD81-1C41-83D6-1DEB26060922}" type="pres">
      <dgm:prSet presAssocID="{92802A7E-8A39-4E10-BFBD-329E7110A5AF}" presName="vert0" presStyleCnt="0">
        <dgm:presLayoutVars>
          <dgm:dir/>
          <dgm:animOne val="branch"/>
          <dgm:animLvl val="lvl"/>
        </dgm:presLayoutVars>
      </dgm:prSet>
      <dgm:spPr/>
    </dgm:pt>
    <dgm:pt modelId="{7D8D43F7-67A2-8D40-93A8-41F99EF8F363}" type="pres">
      <dgm:prSet presAssocID="{F52BF385-A0A4-4355-A787-64075BF1E866}" presName="thickLine" presStyleLbl="alignNode1" presStyleIdx="0" presStyleCnt="4"/>
      <dgm:spPr/>
    </dgm:pt>
    <dgm:pt modelId="{795137BA-2CE5-FA4A-A868-2BC47A3F45A8}" type="pres">
      <dgm:prSet presAssocID="{F52BF385-A0A4-4355-A787-64075BF1E866}" presName="horz1" presStyleCnt="0"/>
      <dgm:spPr/>
    </dgm:pt>
    <dgm:pt modelId="{10371A6A-D126-E144-87F8-BF801B6AFC4D}" type="pres">
      <dgm:prSet presAssocID="{F52BF385-A0A4-4355-A787-64075BF1E866}" presName="tx1" presStyleLbl="revTx" presStyleIdx="0" presStyleCnt="4"/>
      <dgm:spPr/>
    </dgm:pt>
    <dgm:pt modelId="{4B6229B0-4694-1E49-A1D1-F20291DC2F43}" type="pres">
      <dgm:prSet presAssocID="{F52BF385-A0A4-4355-A787-64075BF1E866}" presName="vert1" presStyleCnt="0"/>
      <dgm:spPr/>
    </dgm:pt>
    <dgm:pt modelId="{4E540F6A-B28B-834D-B8B2-C672C7FEAA8F}" type="pres">
      <dgm:prSet presAssocID="{B85344FF-E3F8-46F3-BE68-373DA53665DF}" presName="thickLine" presStyleLbl="alignNode1" presStyleIdx="1" presStyleCnt="4"/>
      <dgm:spPr/>
    </dgm:pt>
    <dgm:pt modelId="{7E8F0B33-A722-C342-A7C8-553ADD28AAE1}" type="pres">
      <dgm:prSet presAssocID="{B85344FF-E3F8-46F3-BE68-373DA53665DF}" presName="horz1" presStyleCnt="0"/>
      <dgm:spPr/>
    </dgm:pt>
    <dgm:pt modelId="{B864FB81-F111-6A49-B262-3D3E4F9D6744}" type="pres">
      <dgm:prSet presAssocID="{B85344FF-E3F8-46F3-BE68-373DA53665DF}" presName="tx1" presStyleLbl="revTx" presStyleIdx="1" presStyleCnt="4"/>
      <dgm:spPr/>
    </dgm:pt>
    <dgm:pt modelId="{913F38B7-0793-964E-B6AD-0DC40A5D291D}" type="pres">
      <dgm:prSet presAssocID="{B85344FF-E3F8-46F3-BE68-373DA53665DF}" presName="vert1" presStyleCnt="0"/>
      <dgm:spPr/>
    </dgm:pt>
    <dgm:pt modelId="{A4F595E1-B420-C144-93CC-60C89DA99514}" type="pres">
      <dgm:prSet presAssocID="{DA41577F-AFA6-4DEA-AD98-56078C50D84E}" presName="thickLine" presStyleLbl="alignNode1" presStyleIdx="2" presStyleCnt="4"/>
      <dgm:spPr/>
    </dgm:pt>
    <dgm:pt modelId="{633DE436-7487-554E-9B7B-E4258E95E763}" type="pres">
      <dgm:prSet presAssocID="{DA41577F-AFA6-4DEA-AD98-56078C50D84E}" presName="horz1" presStyleCnt="0"/>
      <dgm:spPr/>
    </dgm:pt>
    <dgm:pt modelId="{45EA8DFB-4780-D24D-A584-E2ECC701141D}" type="pres">
      <dgm:prSet presAssocID="{DA41577F-AFA6-4DEA-AD98-56078C50D84E}" presName="tx1" presStyleLbl="revTx" presStyleIdx="2" presStyleCnt="4"/>
      <dgm:spPr/>
    </dgm:pt>
    <dgm:pt modelId="{619BFFC7-C2AD-634C-B661-732638C60194}" type="pres">
      <dgm:prSet presAssocID="{DA41577F-AFA6-4DEA-AD98-56078C50D84E}" presName="vert1" presStyleCnt="0"/>
      <dgm:spPr/>
    </dgm:pt>
    <dgm:pt modelId="{65587F98-2CDF-574D-A2D5-47E6AD2FA059}" type="pres">
      <dgm:prSet presAssocID="{AFDC0ABB-5C81-44F8-B1E4-63DE8DBC919C}" presName="thickLine" presStyleLbl="alignNode1" presStyleIdx="3" presStyleCnt="4"/>
      <dgm:spPr/>
    </dgm:pt>
    <dgm:pt modelId="{A026D1AB-D51A-A24E-B121-4A3BCDF78CA1}" type="pres">
      <dgm:prSet presAssocID="{AFDC0ABB-5C81-44F8-B1E4-63DE8DBC919C}" presName="horz1" presStyleCnt="0"/>
      <dgm:spPr/>
    </dgm:pt>
    <dgm:pt modelId="{69D43DF1-ECF4-B544-A191-70EB8C96DA1E}" type="pres">
      <dgm:prSet presAssocID="{AFDC0ABB-5C81-44F8-B1E4-63DE8DBC919C}" presName="tx1" presStyleLbl="revTx" presStyleIdx="3" presStyleCnt="4"/>
      <dgm:spPr/>
    </dgm:pt>
    <dgm:pt modelId="{2DA5A7EB-7B83-E249-81B1-14FD355110FB}" type="pres">
      <dgm:prSet presAssocID="{AFDC0ABB-5C81-44F8-B1E4-63DE8DBC919C}" presName="vert1" presStyleCnt="0"/>
      <dgm:spPr/>
    </dgm:pt>
  </dgm:ptLst>
  <dgm:cxnLst>
    <dgm:cxn modelId="{B708A00F-4089-44B1-BE42-D497A35FAFB7}" srcId="{92802A7E-8A39-4E10-BFBD-329E7110A5AF}" destId="{DA41577F-AFA6-4DEA-AD98-56078C50D84E}" srcOrd="2" destOrd="0" parTransId="{57225232-3AA1-41FA-86FD-15A69A30CD6C}" sibTransId="{76A18D86-488A-4C1E-AB12-F14145E47AE1}"/>
    <dgm:cxn modelId="{28FDF939-65F2-412A-A83B-0AD82656D634}" srcId="{92802A7E-8A39-4E10-BFBD-329E7110A5AF}" destId="{B85344FF-E3F8-46F3-BE68-373DA53665DF}" srcOrd="1" destOrd="0" parTransId="{24665E8A-8B40-46B9-8B5D-CA3707400856}" sibTransId="{A627045A-A6CC-47B8-BB95-C80735CCCA91}"/>
    <dgm:cxn modelId="{18C50282-47A8-4788-ABD6-DCFF59B1F0BF}" srcId="{92802A7E-8A39-4E10-BFBD-329E7110A5AF}" destId="{AFDC0ABB-5C81-44F8-B1E4-63DE8DBC919C}" srcOrd="3" destOrd="0" parTransId="{3989AEEC-605C-4528-A594-1616BA3EB050}" sibTransId="{EFDFDA15-5498-4C51-B619-AFF7C86EE4E1}"/>
    <dgm:cxn modelId="{A779808F-3AA2-3243-8C41-2A20CE708922}" type="presOf" srcId="{DA41577F-AFA6-4DEA-AD98-56078C50D84E}" destId="{45EA8DFB-4780-D24D-A584-E2ECC701141D}" srcOrd="0" destOrd="0" presId="urn:microsoft.com/office/officeart/2008/layout/LinedList"/>
    <dgm:cxn modelId="{49992099-3F44-495C-9A37-EC2231C5EE54}" srcId="{92802A7E-8A39-4E10-BFBD-329E7110A5AF}" destId="{F52BF385-A0A4-4355-A787-64075BF1E866}" srcOrd="0" destOrd="0" parTransId="{9A7965E9-3671-4D07-94F4-300A7F8391FE}" sibTransId="{E019AAB6-F89D-46C1-B56A-A34F96F4B1C1}"/>
    <dgm:cxn modelId="{184E45B3-4012-094F-83F1-ABA5C959999A}" type="presOf" srcId="{92802A7E-8A39-4E10-BFBD-329E7110A5AF}" destId="{A0C53129-DD81-1C41-83D6-1DEB26060922}" srcOrd="0" destOrd="0" presId="urn:microsoft.com/office/officeart/2008/layout/LinedList"/>
    <dgm:cxn modelId="{0D7C5AC3-C039-BE45-A214-39488AE8C601}" type="presOf" srcId="{F52BF385-A0A4-4355-A787-64075BF1E866}" destId="{10371A6A-D126-E144-87F8-BF801B6AFC4D}" srcOrd="0" destOrd="0" presId="urn:microsoft.com/office/officeart/2008/layout/LinedList"/>
    <dgm:cxn modelId="{5DBBF0D8-21C5-6446-A89C-046306023DA8}" type="presOf" srcId="{AFDC0ABB-5C81-44F8-B1E4-63DE8DBC919C}" destId="{69D43DF1-ECF4-B544-A191-70EB8C96DA1E}" srcOrd="0" destOrd="0" presId="urn:microsoft.com/office/officeart/2008/layout/LinedList"/>
    <dgm:cxn modelId="{37F8D1F9-FB70-184B-9348-449E088FB2EE}" type="presOf" srcId="{B85344FF-E3F8-46F3-BE68-373DA53665DF}" destId="{B864FB81-F111-6A49-B262-3D3E4F9D6744}" srcOrd="0" destOrd="0" presId="urn:microsoft.com/office/officeart/2008/layout/LinedList"/>
    <dgm:cxn modelId="{F6D3DA5A-DD58-7443-8359-0999515ACF44}" type="presParOf" srcId="{A0C53129-DD81-1C41-83D6-1DEB26060922}" destId="{7D8D43F7-67A2-8D40-93A8-41F99EF8F363}" srcOrd="0" destOrd="0" presId="urn:microsoft.com/office/officeart/2008/layout/LinedList"/>
    <dgm:cxn modelId="{7D3FA6C0-6009-3040-ADD0-BEE250D6CD89}" type="presParOf" srcId="{A0C53129-DD81-1C41-83D6-1DEB26060922}" destId="{795137BA-2CE5-FA4A-A868-2BC47A3F45A8}" srcOrd="1" destOrd="0" presId="urn:microsoft.com/office/officeart/2008/layout/LinedList"/>
    <dgm:cxn modelId="{BB028B36-EBE5-C041-BB11-C98C48ACAE73}" type="presParOf" srcId="{795137BA-2CE5-FA4A-A868-2BC47A3F45A8}" destId="{10371A6A-D126-E144-87F8-BF801B6AFC4D}" srcOrd="0" destOrd="0" presId="urn:microsoft.com/office/officeart/2008/layout/LinedList"/>
    <dgm:cxn modelId="{C4C05EA2-BBAE-9B42-AB0D-E2FF30444C9C}" type="presParOf" srcId="{795137BA-2CE5-FA4A-A868-2BC47A3F45A8}" destId="{4B6229B0-4694-1E49-A1D1-F20291DC2F43}" srcOrd="1" destOrd="0" presId="urn:microsoft.com/office/officeart/2008/layout/LinedList"/>
    <dgm:cxn modelId="{B6611161-E650-EA4D-BA15-08ABF57A5FBD}" type="presParOf" srcId="{A0C53129-DD81-1C41-83D6-1DEB26060922}" destId="{4E540F6A-B28B-834D-B8B2-C672C7FEAA8F}" srcOrd="2" destOrd="0" presId="urn:microsoft.com/office/officeart/2008/layout/LinedList"/>
    <dgm:cxn modelId="{BB34D5CF-ADC9-974C-AC4A-1970AE3F771F}" type="presParOf" srcId="{A0C53129-DD81-1C41-83D6-1DEB26060922}" destId="{7E8F0B33-A722-C342-A7C8-553ADD28AAE1}" srcOrd="3" destOrd="0" presId="urn:microsoft.com/office/officeart/2008/layout/LinedList"/>
    <dgm:cxn modelId="{68206505-5CCC-6544-A581-803E29A8D530}" type="presParOf" srcId="{7E8F0B33-A722-C342-A7C8-553ADD28AAE1}" destId="{B864FB81-F111-6A49-B262-3D3E4F9D6744}" srcOrd="0" destOrd="0" presId="urn:microsoft.com/office/officeart/2008/layout/LinedList"/>
    <dgm:cxn modelId="{2BEB79C1-75BB-7940-9CCE-489E205AE1F6}" type="presParOf" srcId="{7E8F0B33-A722-C342-A7C8-553ADD28AAE1}" destId="{913F38B7-0793-964E-B6AD-0DC40A5D291D}" srcOrd="1" destOrd="0" presId="urn:microsoft.com/office/officeart/2008/layout/LinedList"/>
    <dgm:cxn modelId="{60914E00-44E5-2F4D-AD0F-E294BA5AEEA8}" type="presParOf" srcId="{A0C53129-DD81-1C41-83D6-1DEB26060922}" destId="{A4F595E1-B420-C144-93CC-60C89DA99514}" srcOrd="4" destOrd="0" presId="urn:microsoft.com/office/officeart/2008/layout/LinedList"/>
    <dgm:cxn modelId="{C111F748-80F3-0442-ABD3-CCACC409B17B}" type="presParOf" srcId="{A0C53129-DD81-1C41-83D6-1DEB26060922}" destId="{633DE436-7487-554E-9B7B-E4258E95E763}" srcOrd="5" destOrd="0" presId="urn:microsoft.com/office/officeart/2008/layout/LinedList"/>
    <dgm:cxn modelId="{627FA87A-FCD5-6D4E-A941-0DB8EAF3878D}" type="presParOf" srcId="{633DE436-7487-554E-9B7B-E4258E95E763}" destId="{45EA8DFB-4780-D24D-A584-E2ECC701141D}" srcOrd="0" destOrd="0" presId="urn:microsoft.com/office/officeart/2008/layout/LinedList"/>
    <dgm:cxn modelId="{CD2429DA-7CEC-124D-ACD2-7060A9AA7F17}" type="presParOf" srcId="{633DE436-7487-554E-9B7B-E4258E95E763}" destId="{619BFFC7-C2AD-634C-B661-732638C60194}" srcOrd="1" destOrd="0" presId="urn:microsoft.com/office/officeart/2008/layout/LinedList"/>
    <dgm:cxn modelId="{B37766FC-CA8E-9242-A6B9-B22AB40FA65B}" type="presParOf" srcId="{A0C53129-DD81-1C41-83D6-1DEB26060922}" destId="{65587F98-2CDF-574D-A2D5-47E6AD2FA059}" srcOrd="6" destOrd="0" presId="urn:microsoft.com/office/officeart/2008/layout/LinedList"/>
    <dgm:cxn modelId="{2345C2AF-747C-8447-9C91-680FB6BEBB57}" type="presParOf" srcId="{A0C53129-DD81-1C41-83D6-1DEB26060922}" destId="{A026D1AB-D51A-A24E-B121-4A3BCDF78CA1}" srcOrd="7" destOrd="0" presId="urn:microsoft.com/office/officeart/2008/layout/LinedList"/>
    <dgm:cxn modelId="{E3B9D4D9-859F-B748-82CB-136FAA232A5F}" type="presParOf" srcId="{A026D1AB-D51A-A24E-B121-4A3BCDF78CA1}" destId="{69D43DF1-ECF4-B544-A191-70EB8C96DA1E}" srcOrd="0" destOrd="0" presId="urn:microsoft.com/office/officeart/2008/layout/LinedList"/>
    <dgm:cxn modelId="{F8A344BD-CDAC-544D-AFB7-21A04878FB29}" type="presParOf" srcId="{A026D1AB-D51A-A24E-B121-4A3BCDF78CA1}" destId="{2DA5A7EB-7B83-E249-81B1-14FD355110F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20B099E-3D79-4692-A08D-87DEA7B9337A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070CF1E-06C3-4E92-9300-1BFBB431A18E}">
      <dgm:prSet/>
      <dgm:spPr/>
      <dgm:t>
        <a:bodyPr/>
        <a:lstStyle/>
        <a:p>
          <a:r>
            <a:rPr lang="en-US" dirty="0"/>
            <a:t>Blinder </a:t>
          </a:r>
          <a:r>
            <a:rPr lang="en-US" dirty="0" err="1"/>
            <a:t>Meddyliol</a:t>
          </a:r>
          <a:r>
            <a:rPr lang="en-US" dirty="0"/>
            <a:t> </a:t>
          </a:r>
        </a:p>
      </dgm:t>
    </dgm:pt>
    <dgm:pt modelId="{2FAAE2E9-531C-44E1-886A-2AE7CB2F5C3B}" type="parTrans" cxnId="{7BF61993-BCA2-4EF3-9568-D3459B52C7A1}">
      <dgm:prSet/>
      <dgm:spPr/>
      <dgm:t>
        <a:bodyPr/>
        <a:lstStyle/>
        <a:p>
          <a:endParaRPr lang="en-US"/>
        </a:p>
      </dgm:t>
    </dgm:pt>
    <dgm:pt modelId="{B6205850-ABA6-4E90-A382-2B71219E8A98}" type="sibTrans" cxnId="{7BF61993-BCA2-4EF3-9568-D3459B52C7A1}">
      <dgm:prSet/>
      <dgm:spPr/>
      <dgm:t>
        <a:bodyPr/>
        <a:lstStyle/>
        <a:p>
          <a:endParaRPr lang="en-US"/>
        </a:p>
      </dgm:t>
    </dgm:pt>
    <dgm:pt modelId="{550F8F57-9A81-415E-8925-ADC2AC69CE6A}">
      <dgm:prSet/>
      <dgm:spPr/>
      <dgm:t>
        <a:bodyPr/>
        <a:lstStyle/>
        <a:p>
          <a:r>
            <a:rPr lang="en-US" dirty="0" err="1"/>
            <a:t>Cyfeirnodi</a:t>
          </a:r>
          <a:r>
            <a:rPr lang="en-US" dirty="0"/>
            <a:t> </a:t>
          </a:r>
        </a:p>
      </dgm:t>
    </dgm:pt>
    <dgm:pt modelId="{343D27F7-1CB8-40CE-9913-26DE901960D7}" type="parTrans" cxnId="{77C8651A-D803-4B73-AD46-7B8385302228}">
      <dgm:prSet/>
      <dgm:spPr/>
      <dgm:t>
        <a:bodyPr/>
        <a:lstStyle/>
        <a:p>
          <a:endParaRPr lang="en-US"/>
        </a:p>
      </dgm:t>
    </dgm:pt>
    <dgm:pt modelId="{7C1D6955-8846-45F8-8820-40232F6A7AAC}" type="sibTrans" cxnId="{77C8651A-D803-4B73-AD46-7B8385302228}">
      <dgm:prSet/>
      <dgm:spPr/>
      <dgm:t>
        <a:bodyPr/>
        <a:lstStyle/>
        <a:p>
          <a:endParaRPr lang="en-US"/>
        </a:p>
      </dgm:t>
    </dgm:pt>
    <dgm:pt modelId="{A28E5B2A-428B-4E85-8C1F-3F05D031602F}">
      <dgm:prSet/>
      <dgm:spPr/>
      <dgm:t>
        <a:bodyPr/>
        <a:lstStyle/>
        <a:p>
          <a:r>
            <a:rPr lang="en-US" dirty="0"/>
            <a:t> Bod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Drefnus</a:t>
          </a:r>
          <a:r>
            <a:rPr lang="en-US" dirty="0"/>
            <a:t> </a:t>
          </a:r>
        </a:p>
      </dgm:t>
    </dgm:pt>
    <dgm:pt modelId="{A6310831-E89E-4C2C-8E91-34B70931B769}" type="parTrans" cxnId="{93F2377F-C05D-4117-A87D-3C6F20945237}">
      <dgm:prSet/>
      <dgm:spPr/>
      <dgm:t>
        <a:bodyPr/>
        <a:lstStyle/>
        <a:p>
          <a:endParaRPr lang="en-US"/>
        </a:p>
      </dgm:t>
    </dgm:pt>
    <dgm:pt modelId="{A8E7A2F0-0C69-4031-A8B6-1EF0E710C960}" type="sibTrans" cxnId="{93F2377F-C05D-4117-A87D-3C6F20945237}">
      <dgm:prSet/>
      <dgm:spPr/>
      <dgm:t>
        <a:bodyPr/>
        <a:lstStyle/>
        <a:p>
          <a:endParaRPr lang="en-US"/>
        </a:p>
      </dgm:t>
    </dgm:pt>
    <dgm:pt modelId="{B186F40F-079D-5242-9B4E-D9273862F12A}" type="pres">
      <dgm:prSet presAssocID="{D20B099E-3D79-4692-A08D-87DEA7B9337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A2A2A0A-9FD1-0542-A5AA-F3D211E80807}" type="pres">
      <dgm:prSet presAssocID="{5070CF1E-06C3-4E92-9300-1BFBB431A18E}" presName="hierRoot1" presStyleCnt="0"/>
      <dgm:spPr/>
    </dgm:pt>
    <dgm:pt modelId="{772196C0-E6BA-D84D-8216-8EB7D4CE464A}" type="pres">
      <dgm:prSet presAssocID="{5070CF1E-06C3-4E92-9300-1BFBB431A18E}" presName="composite" presStyleCnt="0"/>
      <dgm:spPr/>
    </dgm:pt>
    <dgm:pt modelId="{28C3ED96-9477-BA45-9743-FA174484C676}" type="pres">
      <dgm:prSet presAssocID="{5070CF1E-06C3-4E92-9300-1BFBB431A18E}" presName="background" presStyleLbl="node0" presStyleIdx="0" presStyleCnt="3"/>
      <dgm:spPr/>
    </dgm:pt>
    <dgm:pt modelId="{C15E20D2-92FD-244B-9D42-8D7790CB7B58}" type="pres">
      <dgm:prSet presAssocID="{5070CF1E-06C3-4E92-9300-1BFBB431A18E}" presName="text" presStyleLbl="fgAcc0" presStyleIdx="0" presStyleCnt="3">
        <dgm:presLayoutVars>
          <dgm:chPref val="3"/>
        </dgm:presLayoutVars>
      </dgm:prSet>
      <dgm:spPr/>
    </dgm:pt>
    <dgm:pt modelId="{A7947500-CAA6-8446-A462-C2744D26892D}" type="pres">
      <dgm:prSet presAssocID="{5070CF1E-06C3-4E92-9300-1BFBB431A18E}" presName="hierChild2" presStyleCnt="0"/>
      <dgm:spPr/>
    </dgm:pt>
    <dgm:pt modelId="{6FE3C801-34D4-8549-B986-D2C980341C0E}" type="pres">
      <dgm:prSet presAssocID="{550F8F57-9A81-415E-8925-ADC2AC69CE6A}" presName="hierRoot1" presStyleCnt="0"/>
      <dgm:spPr/>
    </dgm:pt>
    <dgm:pt modelId="{AE78C10B-ADB2-F948-A2A0-408FBBF61AFF}" type="pres">
      <dgm:prSet presAssocID="{550F8F57-9A81-415E-8925-ADC2AC69CE6A}" presName="composite" presStyleCnt="0"/>
      <dgm:spPr/>
    </dgm:pt>
    <dgm:pt modelId="{D1E3BB44-71E3-954E-926A-443B19BEDD50}" type="pres">
      <dgm:prSet presAssocID="{550F8F57-9A81-415E-8925-ADC2AC69CE6A}" presName="background" presStyleLbl="node0" presStyleIdx="1" presStyleCnt="3"/>
      <dgm:spPr/>
    </dgm:pt>
    <dgm:pt modelId="{CF56559E-DF0D-4740-867D-F5E660F84B3D}" type="pres">
      <dgm:prSet presAssocID="{550F8F57-9A81-415E-8925-ADC2AC69CE6A}" presName="text" presStyleLbl="fgAcc0" presStyleIdx="1" presStyleCnt="3">
        <dgm:presLayoutVars>
          <dgm:chPref val="3"/>
        </dgm:presLayoutVars>
      </dgm:prSet>
      <dgm:spPr/>
    </dgm:pt>
    <dgm:pt modelId="{D9E0344B-CA5E-3E4C-B415-365495AFF1A4}" type="pres">
      <dgm:prSet presAssocID="{550F8F57-9A81-415E-8925-ADC2AC69CE6A}" presName="hierChild2" presStyleCnt="0"/>
      <dgm:spPr/>
    </dgm:pt>
    <dgm:pt modelId="{2A5A9236-CCC2-D34E-A96C-B4DA3FC44BDC}" type="pres">
      <dgm:prSet presAssocID="{A28E5B2A-428B-4E85-8C1F-3F05D031602F}" presName="hierRoot1" presStyleCnt="0"/>
      <dgm:spPr/>
    </dgm:pt>
    <dgm:pt modelId="{E2A1D8C3-CBDD-DD4B-8083-90F884F80524}" type="pres">
      <dgm:prSet presAssocID="{A28E5B2A-428B-4E85-8C1F-3F05D031602F}" presName="composite" presStyleCnt="0"/>
      <dgm:spPr/>
    </dgm:pt>
    <dgm:pt modelId="{47046C1A-AD8F-414A-8788-70CB48CAAFB2}" type="pres">
      <dgm:prSet presAssocID="{A28E5B2A-428B-4E85-8C1F-3F05D031602F}" presName="background" presStyleLbl="node0" presStyleIdx="2" presStyleCnt="3"/>
      <dgm:spPr/>
    </dgm:pt>
    <dgm:pt modelId="{849AFAA9-90BE-2344-8022-E9E8A51C0ADC}" type="pres">
      <dgm:prSet presAssocID="{A28E5B2A-428B-4E85-8C1F-3F05D031602F}" presName="text" presStyleLbl="fgAcc0" presStyleIdx="2" presStyleCnt="3">
        <dgm:presLayoutVars>
          <dgm:chPref val="3"/>
        </dgm:presLayoutVars>
      </dgm:prSet>
      <dgm:spPr/>
    </dgm:pt>
    <dgm:pt modelId="{D0C9FBE7-AE85-0844-A25F-54013509998A}" type="pres">
      <dgm:prSet presAssocID="{A28E5B2A-428B-4E85-8C1F-3F05D031602F}" presName="hierChild2" presStyleCnt="0"/>
      <dgm:spPr/>
    </dgm:pt>
  </dgm:ptLst>
  <dgm:cxnLst>
    <dgm:cxn modelId="{77C8651A-D803-4B73-AD46-7B8385302228}" srcId="{D20B099E-3D79-4692-A08D-87DEA7B9337A}" destId="{550F8F57-9A81-415E-8925-ADC2AC69CE6A}" srcOrd="1" destOrd="0" parTransId="{343D27F7-1CB8-40CE-9913-26DE901960D7}" sibTransId="{7C1D6955-8846-45F8-8820-40232F6A7AAC}"/>
    <dgm:cxn modelId="{3349FB27-16D8-BD43-81C6-84F0266B8B11}" type="presOf" srcId="{A28E5B2A-428B-4E85-8C1F-3F05D031602F}" destId="{849AFAA9-90BE-2344-8022-E9E8A51C0ADC}" srcOrd="0" destOrd="0" presId="urn:microsoft.com/office/officeart/2005/8/layout/hierarchy1"/>
    <dgm:cxn modelId="{93F2377F-C05D-4117-A87D-3C6F20945237}" srcId="{D20B099E-3D79-4692-A08D-87DEA7B9337A}" destId="{A28E5B2A-428B-4E85-8C1F-3F05D031602F}" srcOrd="2" destOrd="0" parTransId="{A6310831-E89E-4C2C-8E91-34B70931B769}" sibTransId="{A8E7A2F0-0C69-4031-A8B6-1EF0E710C960}"/>
    <dgm:cxn modelId="{7BF61993-BCA2-4EF3-9568-D3459B52C7A1}" srcId="{D20B099E-3D79-4692-A08D-87DEA7B9337A}" destId="{5070CF1E-06C3-4E92-9300-1BFBB431A18E}" srcOrd="0" destOrd="0" parTransId="{2FAAE2E9-531C-44E1-886A-2AE7CB2F5C3B}" sibTransId="{B6205850-ABA6-4E90-A382-2B71219E8A98}"/>
    <dgm:cxn modelId="{DA76F597-2557-B945-8C25-D017182C3772}" type="presOf" srcId="{D20B099E-3D79-4692-A08D-87DEA7B9337A}" destId="{B186F40F-079D-5242-9B4E-D9273862F12A}" srcOrd="0" destOrd="0" presId="urn:microsoft.com/office/officeart/2005/8/layout/hierarchy1"/>
    <dgm:cxn modelId="{DC272DBA-338E-0D4E-82AA-32B13FC92603}" type="presOf" srcId="{550F8F57-9A81-415E-8925-ADC2AC69CE6A}" destId="{CF56559E-DF0D-4740-867D-F5E660F84B3D}" srcOrd="0" destOrd="0" presId="urn:microsoft.com/office/officeart/2005/8/layout/hierarchy1"/>
    <dgm:cxn modelId="{23D96DF5-9105-DA46-9E88-1AB463F8D470}" type="presOf" srcId="{5070CF1E-06C3-4E92-9300-1BFBB431A18E}" destId="{C15E20D2-92FD-244B-9D42-8D7790CB7B58}" srcOrd="0" destOrd="0" presId="urn:microsoft.com/office/officeart/2005/8/layout/hierarchy1"/>
    <dgm:cxn modelId="{06AA2249-BCE6-A545-B017-341149F5ED30}" type="presParOf" srcId="{B186F40F-079D-5242-9B4E-D9273862F12A}" destId="{7A2A2A0A-9FD1-0542-A5AA-F3D211E80807}" srcOrd="0" destOrd="0" presId="urn:microsoft.com/office/officeart/2005/8/layout/hierarchy1"/>
    <dgm:cxn modelId="{052B0C20-B2EB-E147-A9B8-9629F564F55C}" type="presParOf" srcId="{7A2A2A0A-9FD1-0542-A5AA-F3D211E80807}" destId="{772196C0-E6BA-D84D-8216-8EB7D4CE464A}" srcOrd="0" destOrd="0" presId="urn:microsoft.com/office/officeart/2005/8/layout/hierarchy1"/>
    <dgm:cxn modelId="{70DA092D-CBC0-F041-AE5E-E28C7A6195AD}" type="presParOf" srcId="{772196C0-E6BA-D84D-8216-8EB7D4CE464A}" destId="{28C3ED96-9477-BA45-9743-FA174484C676}" srcOrd="0" destOrd="0" presId="urn:microsoft.com/office/officeart/2005/8/layout/hierarchy1"/>
    <dgm:cxn modelId="{41D1F1B6-3B73-7B41-97D6-9B5C363094DB}" type="presParOf" srcId="{772196C0-E6BA-D84D-8216-8EB7D4CE464A}" destId="{C15E20D2-92FD-244B-9D42-8D7790CB7B58}" srcOrd="1" destOrd="0" presId="urn:microsoft.com/office/officeart/2005/8/layout/hierarchy1"/>
    <dgm:cxn modelId="{4D5D3E85-D56D-8A49-8C5B-BE1B6BF4FFC0}" type="presParOf" srcId="{7A2A2A0A-9FD1-0542-A5AA-F3D211E80807}" destId="{A7947500-CAA6-8446-A462-C2744D26892D}" srcOrd="1" destOrd="0" presId="urn:microsoft.com/office/officeart/2005/8/layout/hierarchy1"/>
    <dgm:cxn modelId="{68B054AC-1639-A040-8394-5817B0E228F8}" type="presParOf" srcId="{B186F40F-079D-5242-9B4E-D9273862F12A}" destId="{6FE3C801-34D4-8549-B986-D2C980341C0E}" srcOrd="1" destOrd="0" presId="urn:microsoft.com/office/officeart/2005/8/layout/hierarchy1"/>
    <dgm:cxn modelId="{DCCEFC01-1CD3-0D4A-9DEC-EEE5B8631EC4}" type="presParOf" srcId="{6FE3C801-34D4-8549-B986-D2C980341C0E}" destId="{AE78C10B-ADB2-F948-A2A0-408FBBF61AFF}" srcOrd="0" destOrd="0" presId="urn:microsoft.com/office/officeart/2005/8/layout/hierarchy1"/>
    <dgm:cxn modelId="{2B9A32F9-7B61-8244-96BA-AD184B2BA8DF}" type="presParOf" srcId="{AE78C10B-ADB2-F948-A2A0-408FBBF61AFF}" destId="{D1E3BB44-71E3-954E-926A-443B19BEDD50}" srcOrd="0" destOrd="0" presId="urn:microsoft.com/office/officeart/2005/8/layout/hierarchy1"/>
    <dgm:cxn modelId="{BC84139D-082B-4E45-9377-2C7F33D1A693}" type="presParOf" srcId="{AE78C10B-ADB2-F948-A2A0-408FBBF61AFF}" destId="{CF56559E-DF0D-4740-867D-F5E660F84B3D}" srcOrd="1" destOrd="0" presId="urn:microsoft.com/office/officeart/2005/8/layout/hierarchy1"/>
    <dgm:cxn modelId="{FCD73AD4-D2AC-4C4B-A92C-344CC117EA08}" type="presParOf" srcId="{6FE3C801-34D4-8549-B986-D2C980341C0E}" destId="{D9E0344B-CA5E-3E4C-B415-365495AFF1A4}" srcOrd="1" destOrd="0" presId="urn:microsoft.com/office/officeart/2005/8/layout/hierarchy1"/>
    <dgm:cxn modelId="{8309F84F-B044-A04A-997A-A60BC2526485}" type="presParOf" srcId="{B186F40F-079D-5242-9B4E-D9273862F12A}" destId="{2A5A9236-CCC2-D34E-A96C-B4DA3FC44BDC}" srcOrd="2" destOrd="0" presId="urn:microsoft.com/office/officeart/2005/8/layout/hierarchy1"/>
    <dgm:cxn modelId="{90B76BA4-6C2D-004B-B216-4403ADA570CE}" type="presParOf" srcId="{2A5A9236-CCC2-D34E-A96C-B4DA3FC44BDC}" destId="{E2A1D8C3-CBDD-DD4B-8083-90F884F80524}" srcOrd="0" destOrd="0" presId="urn:microsoft.com/office/officeart/2005/8/layout/hierarchy1"/>
    <dgm:cxn modelId="{6F483A79-6AE4-974E-A520-DB26F816DEAA}" type="presParOf" srcId="{E2A1D8C3-CBDD-DD4B-8083-90F884F80524}" destId="{47046C1A-AD8F-414A-8788-70CB48CAAFB2}" srcOrd="0" destOrd="0" presId="urn:microsoft.com/office/officeart/2005/8/layout/hierarchy1"/>
    <dgm:cxn modelId="{85F530AB-5D33-D142-ADF5-6EF07C5034CF}" type="presParOf" srcId="{E2A1D8C3-CBDD-DD4B-8083-90F884F80524}" destId="{849AFAA9-90BE-2344-8022-E9E8A51C0ADC}" srcOrd="1" destOrd="0" presId="urn:microsoft.com/office/officeart/2005/8/layout/hierarchy1"/>
    <dgm:cxn modelId="{747CAB1C-4ABE-EA4B-9AA8-6B3BA90629AB}" type="presParOf" srcId="{2A5A9236-CCC2-D34E-A96C-B4DA3FC44BDC}" destId="{D0C9FBE7-AE85-0844-A25F-54013509998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8D43F7-67A2-8D40-93A8-41F99EF8F363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371A6A-D126-E144-87F8-BF801B6AFC4D}">
      <dsp:nvSpPr>
        <dsp:cNvPr id="0" name=""/>
        <dsp:cNvSpPr/>
      </dsp:nvSpPr>
      <dsp:spPr>
        <a:xfrm>
          <a:off x="0" y="0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Chwaraewr pel-droed awyddus dros yr academi</a:t>
          </a:r>
        </a:p>
      </dsp:txBody>
      <dsp:txXfrm>
        <a:off x="0" y="0"/>
        <a:ext cx="6291714" cy="1382683"/>
      </dsp:txXfrm>
    </dsp:sp>
    <dsp:sp modelId="{4E540F6A-B28B-834D-B8B2-C672C7FEAA8F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4FB81-F111-6A49-B262-3D3E4F9D6744}">
      <dsp:nvSpPr>
        <dsp:cNvPr id="0" name=""/>
        <dsp:cNvSpPr/>
      </dsp:nvSpPr>
      <dsp:spPr>
        <a:xfrm>
          <a:off x="0" y="1382683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Dysgu addysg gorfforol ysgolion uwchradd </a:t>
          </a:r>
        </a:p>
      </dsp:txBody>
      <dsp:txXfrm>
        <a:off x="0" y="1382683"/>
        <a:ext cx="6291714" cy="1382683"/>
      </dsp:txXfrm>
    </dsp:sp>
    <dsp:sp modelId="{A4F595E1-B420-C144-93CC-60C89DA99514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2">
            <a:hueOff val="4295742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2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EA8DFB-4780-D24D-A584-E2ECC701141D}">
      <dsp:nvSpPr>
        <dsp:cNvPr id="0" name=""/>
        <dsp:cNvSpPr/>
      </dsp:nvSpPr>
      <dsp:spPr>
        <a:xfrm>
          <a:off x="0" y="2765367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Pel-</a:t>
          </a:r>
          <a:r>
            <a:rPr lang="en-US" sz="3800" kern="1200" dirty="0" err="1"/>
            <a:t>droed</a:t>
          </a:r>
          <a:r>
            <a:rPr lang="en-US" sz="3800" kern="1200" dirty="0"/>
            <a:t> ac </a:t>
          </a:r>
          <a:r>
            <a:rPr lang="en-US" sz="3800" kern="1200" dirty="0" err="1"/>
            <a:t>gwaith</a:t>
          </a:r>
          <a:r>
            <a:rPr lang="en-US" sz="3800" kern="1200" dirty="0"/>
            <a:t> </a:t>
          </a:r>
          <a:r>
            <a:rPr lang="en-US" sz="3800" kern="1200" dirty="0" err="1"/>
            <a:t>prifysgol</a:t>
          </a:r>
          <a:r>
            <a:rPr lang="en-US" sz="3800" kern="1200" dirty="0"/>
            <a:t> </a:t>
          </a:r>
        </a:p>
      </dsp:txBody>
      <dsp:txXfrm>
        <a:off x="0" y="2765367"/>
        <a:ext cx="6291714" cy="1382683"/>
      </dsp:txXfrm>
    </dsp:sp>
    <dsp:sp modelId="{65587F98-2CDF-574D-A2D5-47E6AD2FA059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D43DF1-ECF4-B544-A191-70EB8C96DA1E}">
      <dsp:nvSpPr>
        <dsp:cNvPr id="0" name=""/>
        <dsp:cNvSpPr/>
      </dsp:nvSpPr>
      <dsp:spPr>
        <a:xfrm>
          <a:off x="0" y="4148051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Addysg gorfforol yn prifysgol y drindod dewi sant </a:t>
          </a:r>
        </a:p>
      </dsp:txBody>
      <dsp:txXfrm>
        <a:off x="0" y="4148051"/>
        <a:ext cx="6291714" cy="13826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C3ED96-9477-BA45-9743-FA174484C676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5E20D2-92FD-244B-9D42-8D7790CB7B58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Blinder </a:t>
          </a:r>
          <a:r>
            <a:rPr lang="en-US" sz="4600" kern="1200" dirty="0" err="1"/>
            <a:t>Meddyliol</a:t>
          </a:r>
          <a:r>
            <a:rPr lang="en-US" sz="4600" kern="1200" dirty="0"/>
            <a:t> </a:t>
          </a:r>
        </a:p>
      </dsp:txBody>
      <dsp:txXfrm>
        <a:off x="398656" y="1088253"/>
        <a:ext cx="2959127" cy="1837317"/>
      </dsp:txXfrm>
    </dsp:sp>
    <dsp:sp modelId="{D1E3BB44-71E3-954E-926A-443B19BEDD50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56559E-DF0D-4740-867D-F5E660F84B3D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 err="1"/>
            <a:t>Cyfeirnodi</a:t>
          </a:r>
          <a:r>
            <a:rPr lang="en-US" sz="4600" kern="1200" dirty="0"/>
            <a:t> </a:t>
          </a:r>
        </a:p>
      </dsp:txBody>
      <dsp:txXfrm>
        <a:off x="4155097" y="1088253"/>
        <a:ext cx="2959127" cy="1837317"/>
      </dsp:txXfrm>
    </dsp:sp>
    <dsp:sp modelId="{47046C1A-AD8F-414A-8788-70CB48CAAFB2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9AFAA9-90BE-2344-8022-E9E8A51C0ADC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 Bod </a:t>
          </a:r>
          <a:r>
            <a:rPr lang="en-US" sz="4600" kern="1200" dirty="0" err="1"/>
            <a:t>yn</a:t>
          </a:r>
          <a:r>
            <a:rPr lang="en-US" sz="4600" kern="1200" dirty="0"/>
            <a:t> </a:t>
          </a:r>
          <a:r>
            <a:rPr lang="en-US" sz="4600" kern="1200" dirty="0" err="1"/>
            <a:t>Drefnus</a:t>
          </a:r>
          <a:r>
            <a:rPr lang="en-US" sz="4600" kern="1200" dirty="0"/>
            <a:t> </a:t>
          </a:r>
        </a:p>
      </dsp:txBody>
      <dsp:txXfrm>
        <a:off x="7911539" y="1088253"/>
        <a:ext cx="2959127" cy="18373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B99FD-0028-678D-39EA-53D4613EAE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62E9FF-2F76-C4C3-066C-9EFBAB3376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C6FC1-5B1C-6087-43CD-2E1293B4F0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AFBE7A-C633-D812-9C20-18E199C8BC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393152-EF3B-C86B-A10F-2057227B3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747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C14B3-F88C-A4BD-5A91-F080DCC6D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A4F52-0A74-8331-CB67-12B3050DC7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BF800E-4D9F-C9AC-1F0B-C0AE20C0E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7E0A3-A07B-2C79-4616-F5F0BA891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A97EF0-086E-2AAA-19C0-5207B4CD1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715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875F0-4B9A-5792-16A7-D38705014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797BE1-98EE-1512-5626-5756162803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241413-5C50-AD48-BA7C-5EC584ADC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9831B-12B8-6B7A-B2A8-BAA8CA597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C44010-C50C-3B14-6206-03759FF92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736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C8C70-C3DB-6490-2546-C637D53E6A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3FE06-3816-17CC-1DD0-B7FEC1C399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11EB96-F25E-89AB-85C5-395A7C9FCF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2A005-1530-D68D-44BB-96B499BBE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EBB25D-0E7B-A18C-F33A-5C29D32ED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9E730D-C2E5-957F-6EFA-DBB1FFD88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809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942B3-0932-1561-A604-3F6BD88A4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40B077-13F1-96E9-C0D7-4AAA88E42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58DD60-0D6C-35A4-35E3-8435B53F60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C478ED-D0AA-400E-1DEC-0212B9BC5F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3893B9-6533-7A25-34C9-59B0A2B540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81C9C6-2870-BE88-85C4-DA2F2989E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4/12/24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A2B26F-1222-073E-2283-0D26C7C87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E2B477-370B-8CD8-0583-74C0F2B08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867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84908-06CC-5325-1D7C-8FE7AAFF5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5D7F6-62EF-094C-CD38-C52835291A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4/12/24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82E443-1CBD-136D-9EA2-849FFDC70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EB8434-D94B-C8A9-0ED3-337381611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403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BE8CCD-D3BF-BDDD-108D-7168E2B32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4/12/24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195225-B58F-6007-4D44-25F859169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C7D5AF-C084-6CCD-724A-6970D9BDB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168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2D1A0-34FF-740A-E6E7-CB1ACAE8F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BAE8D-F39A-E54C-7938-374239AF8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8E7AA3-4E6C-C4E7-C4FC-D24202B000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F3ED03-7D61-EBC5-00A7-3A3F263BC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01AC33-48BA-5F70-0CDF-22DEC5842B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65DD62-D49D-F659-FB47-347D4C5A6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088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D02A4-CF9C-19C9-C418-C150912AA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209394-86FF-128D-79E7-3EA1C70459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20A813-97F2-61F8-8876-8C89C6BD09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BB8AFE-0A7C-7325-6251-9A9F12874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9DC70-CEFE-206D-FF5C-ED47A426F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7662C9-768F-5E4F-8453-A4FBC52BD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540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079EA-8408-F657-EA9D-2B5E2C976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3722A7-21C2-7E83-DE3A-06D577B534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E6CD0F-90D3-40B7-DE8E-14D38321D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E7ADD-AA9C-988E-47A3-60446A99A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DC3F6E-C00C-EBD7-1E25-DC2A7D3D7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736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4A5D4F-6B58-1637-8341-2B06EC9FD3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44D3DC-6D75-820E-515B-99A5BB7AD7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7C9BD9-B2CA-6775-663A-987994BE9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DA3B6-D041-9D81-5B59-4505CBB2B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E09BD0-09B6-BD40-DD60-096ABCD4A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679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C47FD0-48BE-E0BE-1854-0BDF5BB51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0BCF92-1AB6-772D-8065-8FBA307CB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7BDB2-A2D9-A36A-E84F-E808F475C4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4/12/24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E1BD26-B76B-0B85-22D5-4B36560B53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B8EE7D-5827-6DB4-2041-BB79517165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691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aint in motion from the bottom of the view">
            <a:extLst>
              <a:ext uri="{FF2B5EF4-FFF2-40B4-BE49-F238E27FC236}">
                <a16:creationId xmlns:a16="http://schemas.microsoft.com/office/drawing/2014/main" id="{58FDDC6C-148F-84BF-E942-980ACF35B32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66" t="9091" r="24016" b="-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7BFBE4-1535-633D-4C3C-3E667F3C97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/>
              <a:t>Dysgu yn yr oes digidol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2CA714-9049-087E-A8CB-FC5020F077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US" sz="2000" dirty="0"/>
              <a:t>Ryan Roberts – 2305788 -BMSS4008C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741958BF-778F-A1F0-7370-AF9F5E8DFC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706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840"/>
    </mc:Choice>
    <mc:Fallback xmlns="">
      <p:transition spd="slow" advTm="108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EED8B-2C92-EA85-AF5A-E610EBEE3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 dirty="0" err="1">
                <a:solidFill>
                  <a:srgbClr val="FFFFFF"/>
                </a:solidFill>
              </a:rPr>
              <a:t>Cefndir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Personol</a:t>
            </a:r>
            <a:r>
              <a:rPr lang="en-US" dirty="0">
                <a:solidFill>
                  <a:srgbClr val="FFFFFF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289B9C-15AF-970A-4D39-CE44A0E671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1050507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5" name="Audio 14">
            <a:extLst>
              <a:ext uri="{FF2B5EF4-FFF2-40B4-BE49-F238E27FC236}">
                <a16:creationId xmlns:a16="http://schemas.microsoft.com/office/drawing/2014/main" id="{FA0CBCBE-E753-A5B0-DA00-64584A94D3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773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103"/>
    </mc:Choice>
    <mc:Fallback xmlns="">
      <p:transition spd="slow" advTm="191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ow To Overcome Mental Fatigue, According To An Expert">
            <a:extLst>
              <a:ext uri="{FF2B5EF4-FFF2-40B4-BE49-F238E27FC236}">
                <a16:creationId xmlns:a16="http://schemas.microsoft.com/office/drawing/2014/main" id="{8FA73CDE-2557-F4F4-F16B-431053FA2D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7"/>
          <a:stretch/>
        </p:blipFill>
        <p:spPr bwMode="auto">
          <a:xfrm>
            <a:off x="2522358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Rectangle 103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1F7D7C-ECD0-4B23-9FB0-DB4A7921B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Blinder Meddyliol </a:t>
            </a:r>
          </a:p>
        </p:txBody>
      </p: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204AA221-D046-21EE-7A1F-F48B0652F4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 dirty="0" err="1"/>
              <a:t>Canlyniad</a:t>
            </a:r>
            <a:r>
              <a:rPr lang="en-US" sz="2000" dirty="0"/>
              <a:t> </a:t>
            </a:r>
            <a:r>
              <a:rPr lang="en-US" sz="2000" dirty="0" err="1"/>
              <a:t>gweithgaredd</a:t>
            </a:r>
            <a:r>
              <a:rPr lang="en-US" sz="2000" dirty="0"/>
              <a:t> </a:t>
            </a:r>
            <a:r>
              <a:rPr lang="en-US" sz="2000" dirty="0" err="1"/>
              <a:t>gwybyddol</a:t>
            </a:r>
            <a:r>
              <a:rPr lang="en-US" sz="2000" dirty="0"/>
              <a:t> </a:t>
            </a:r>
            <a:r>
              <a:rPr lang="en-US" sz="2000" dirty="0" err="1"/>
              <a:t>hirfaith</a:t>
            </a:r>
            <a:r>
              <a:rPr lang="en-US" sz="2000" dirty="0"/>
              <a:t>.</a:t>
            </a:r>
          </a:p>
          <a:p>
            <a:r>
              <a:rPr lang="en-US" sz="2000" dirty="0" err="1"/>
              <a:t>Lleihau</a:t>
            </a:r>
            <a:r>
              <a:rPr lang="en-US" sz="2000" dirty="0"/>
              <a:t> </a:t>
            </a:r>
            <a:r>
              <a:rPr lang="en-US" sz="2000" dirty="0" err="1"/>
              <a:t>ein</a:t>
            </a:r>
            <a:r>
              <a:rPr lang="en-US" sz="2000" dirty="0"/>
              <a:t> </a:t>
            </a:r>
            <a:r>
              <a:rPr lang="en-US" sz="2000" dirty="0" err="1"/>
              <a:t>gallu</a:t>
            </a:r>
            <a:r>
              <a:rPr lang="en-US" sz="2000" dirty="0"/>
              <a:t> i </a:t>
            </a:r>
            <a:r>
              <a:rPr lang="en-US" sz="2000" dirty="0" err="1"/>
              <a:t>wneud</a:t>
            </a:r>
            <a:r>
              <a:rPr lang="en-US" sz="2000" dirty="0"/>
              <a:t> </a:t>
            </a:r>
            <a:r>
              <a:rPr lang="en-US" sz="2000" dirty="0" err="1"/>
              <a:t>penderfyniadau</a:t>
            </a:r>
            <a:r>
              <a:rPr lang="en-US" sz="2000" dirty="0"/>
              <a:t>, </a:t>
            </a:r>
            <a:r>
              <a:rPr lang="en-US" sz="2000" dirty="0" err="1"/>
              <a:t>gallu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ffocysu</a:t>
            </a:r>
            <a:r>
              <a:rPr lang="en-US" sz="2000" dirty="0"/>
              <a:t> ac </a:t>
            </a:r>
            <a:r>
              <a:rPr lang="en-US" sz="2000" dirty="0" err="1"/>
              <a:t>ein</a:t>
            </a:r>
            <a:r>
              <a:rPr lang="en-US" sz="2000" dirty="0"/>
              <a:t> </a:t>
            </a:r>
            <a:r>
              <a:rPr lang="en-US" sz="2000" dirty="0" err="1"/>
              <a:t>teimladau</a:t>
            </a:r>
            <a:r>
              <a:rPr lang="en-US" sz="2000" dirty="0"/>
              <a:t>. 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pPr marL="0" indent="0">
              <a:buNone/>
            </a:pPr>
            <a:r>
              <a:rPr lang="en-US" sz="2000" dirty="0"/>
              <a:t>(</a:t>
            </a:r>
            <a:r>
              <a:rPr lang="en-US" sz="2000" dirty="0" err="1"/>
              <a:t>Boksam</a:t>
            </a:r>
            <a:r>
              <a:rPr lang="en-US" sz="2000" dirty="0"/>
              <a:t>, Tops, 2008)</a:t>
            </a:r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AE9763EC-878B-3DCE-F2B6-B573A02942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4149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132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902"/>
    </mc:Choice>
    <mc:Fallback xmlns="">
      <p:transition spd="slow" advTm="249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3A7B8F-4221-2FD1-B0FB-092D98F97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US" sz="4000"/>
              <a:t>Datrysiadau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B283E-13D3-8BCC-F4A3-54B0DAE17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>
            <a:normAutofit lnSpcReduction="10000"/>
          </a:bodyPr>
          <a:lstStyle/>
          <a:p>
            <a:r>
              <a:rPr lang="en-US" sz="2000" dirty="0" err="1"/>
              <a:t>Cymryd</a:t>
            </a:r>
            <a:r>
              <a:rPr lang="en-US" sz="2000" dirty="0"/>
              <a:t> </a:t>
            </a:r>
            <a:r>
              <a:rPr lang="en-US" sz="2000" dirty="0" err="1"/>
              <a:t>egwyl</a:t>
            </a:r>
            <a:r>
              <a:rPr lang="en-US" sz="2000" dirty="0"/>
              <a:t> </a:t>
            </a:r>
            <a:r>
              <a:rPr lang="en-US" sz="2000" dirty="0" err="1"/>
              <a:t>wrth</a:t>
            </a:r>
            <a:r>
              <a:rPr lang="en-US" sz="2000" dirty="0"/>
              <a:t> </a:t>
            </a:r>
            <a:r>
              <a:rPr lang="en-US" sz="2000" dirty="0" err="1"/>
              <a:t>gweithio</a:t>
            </a:r>
            <a:endParaRPr lang="en-US" sz="2000" dirty="0"/>
          </a:p>
          <a:p>
            <a:r>
              <a:rPr lang="en-US" sz="2000" dirty="0" err="1"/>
              <a:t>Cadw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heini</a:t>
            </a:r>
            <a:endParaRPr lang="en-US" sz="2000" dirty="0"/>
          </a:p>
          <a:p>
            <a:r>
              <a:rPr lang="en-US" sz="2000" dirty="0"/>
              <a:t>Creu </a:t>
            </a:r>
            <a:r>
              <a:rPr lang="en-US" sz="2000" dirty="0" err="1"/>
              <a:t>lleoliad</a:t>
            </a:r>
            <a:r>
              <a:rPr lang="en-US" sz="2000" dirty="0"/>
              <a:t> </a:t>
            </a:r>
            <a:r>
              <a:rPr lang="en-US" sz="2000" dirty="0" err="1"/>
              <a:t>gwaith</a:t>
            </a:r>
            <a:r>
              <a:rPr lang="en-US" sz="2000" dirty="0"/>
              <a:t> </a:t>
            </a:r>
            <a:r>
              <a:rPr lang="en-US" sz="2000" dirty="0" err="1"/>
              <a:t>daclus</a:t>
            </a:r>
            <a:endParaRPr lang="en-US" sz="2000" dirty="0"/>
          </a:p>
          <a:p>
            <a:r>
              <a:rPr lang="en-US" sz="2000" dirty="0" err="1"/>
              <a:t>Ffocysu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un </a:t>
            </a:r>
            <a:r>
              <a:rPr lang="en-US" sz="2000" dirty="0" err="1"/>
              <a:t>peth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y </a:t>
            </a:r>
            <a:r>
              <a:rPr lang="en-US" sz="2000" dirty="0" err="1"/>
              <a:t>tro</a:t>
            </a:r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pPr marL="0" indent="0">
              <a:buNone/>
            </a:pPr>
            <a:r>
              <a:rPr lang="en-US" sz="2000" dirty="0"/>
              <a:t>(</a:t>
            </a:r>
            <a:r>
              <a:rPr lang="en-US" sz="2000" dirty="0" err="1"/>
              <a:t>Proost</a:t>
            </a:r>
            <a:r>
              <a:rPr lang="en-US" sz="2000" dirty="0"/>
              <a:t> et al; 2022)</a:t>
            </a:r>
          </a:p>
        </p:txBody>
      </p:sp>
      <p:pic>
        <p:nvPicPr>
          <p:cNvPr id="2050" name="Picture 2" descr="Sometimes &quot;solutions&quot; can be just as &quot;problematic&quot;... — GPE Stratagem">
            <a:extLst>
              <a:ext uri="{FF2B5EF4-FFF2-40B4-BE49-F238E27FC236}">
                <a16:creationId xmlns:a16="http://schemas.microsoft.com/office/drawing/2014/main" id="{DD2939E3-7D42-560C-305E-7C02B7FB7A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187"/>
          <a:stretch/>
        </p:blipFill>
        <p:spPr bwMode="auto">
          <a:xfrm>
            <a:off x="5183500" y="1904282"/>
            <a:ext cx="6170299" cy="422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395D82A2-C66B-F6F3-A206-ABB19E317E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4149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699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971"/>
    </mc:Choice>
    <mc:Fallback xmlns="">
      <p:transition spd="slow" advTm="449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4" name="Rectangle 308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69AD1E-0C04-DE47-6B20-8C4422DB7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Cyfeirnodi addysgiadol</a:t>
            </a:r>
          </a:p>
        </p:txBody>
      </p:sp>
      <p:sp>
        <p:nvSpPr>
          <p:cNvPr id="308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27727-C8B9-C51F-4D82-8302AAC60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/>
              <a:t>Os rydym methu cyfeirnodi bydd ein graddau yn gostwng. </a:t>
            </a:r>
          </a:p>
          <a:p>
            <a:r>
              <a:rPr lang="en-US" sz="2200"/>
              <a:t>Bydd ein gwaith yn llai dibynadwy </a:t>
            </a:r>
          </a:p>
          <a:p>
            <a:pPr marL="0" indent="0">
              <a:buNone/>
            </a:pPr>
            <a:endParaRPr lang="en-US" sz="2200"/>
          </a:p>
          <a:p>
            <a:pPr marL="0" indent="0">
              <a:buNone/>
            </a:pPr>
            <a:endParaRPr lang="en-US" sz="2200"/>
          </a:p>
        </p:txBody>
      </p:sp>
      <p:pic>
        <p:nvPicPr>
          <p:cNvPr id="3074" name="Picture 2" descr="Cartoon Businessman Fail with Graph Fall Stock Vector - Illustration of  drop, businessman: 40118419">
            <a:extLst>
              <a:ext uri="{FF2B5EF4-FFF2-40B4-BE49-F238E27FC236}">
                <a16:creationId xmlns:a16="http://schemas.microsoft.com/office/drawing/2014/main" id="{0457D963-AB08-A9BA-85BA-971D137D46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extLst>
              <a:ext uri="{FF2B5EF4-FFF2-40B4-BE49-F238E27FC236}">
                <a16:creationId xmlns:a16="http://schemas.microsoft.com/office/drawing/2014/main" id="{AEDA0252-34ED-68E3-D86D-B4970C78D8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012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282"/>
    </mc:Choice>
    <mc:Fallback xmlns="">
      <p:transition spd="slow" advTm="342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0" name="Rectangle 4109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5B1CC4-95B5-46EA-4A46-5F28029E6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02920"/>
            <a:ext cx="3419856" cy="1463040"/>
          </a:xfrm>
        </p:spPr>
        <p:txBody>
          <a:bodyPr anchor="ctr">
            <a:normAutofit/>
          </a:bodyPr>
          <a:lstStyle/>
          <a:p>
            <a:r>
              <a:rPr lang="en-US" sz="4800"/>
              <a:t>Datrysiadau</a:t>
            </a:r>
          </a:p>
        </p:txBody>
      </p:sp>
      <p:sp>
        <p:nvSpPr>
          <p:cNvPr id="4112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225296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0F551-827A-2E95-D6C4-6CB7C2ECB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502920"/>
            <a:ext cx="6894576" cy="1463040"/>
          </a:xfrm>
        </p:spPr>
        <p:txBody>
          <a:bodyPr anchor="ctr">
            <a:normAutofit lnSpcReduction="10000"/>
          </a:bodyPr>
          <a:lstStyle/>
          <a:p>
            <a:r>
              <a:rPr lang="en-US" dirty="0" err="1"/>
              <a:t>Llaw</a:t>
            </a:r>
            <a:r>
              <a:rPr lang="en-US" dirty="0"/>
              <a:t> </a:t>
            </a:r>
            <a:r>
              <a:rPr lang="en-US" dirty="0" err="1"/>
              <a:t>lyfr</a:t>
            </a:r>
            <a:r>
              <a:rPr lang="en-US" dirty="0"/>
              <a:t> </a:t>
            </a:r>
            <a:r>
              <a:rPr lang="en-US" dirty="0" err="1"/>
              <a:t>Havard</a:t>
            </a:r>
            <a:r>
              <a:rPr lang="en-US" dirty="0"/>
              <a:t> </a:t>
            </a:r>
          </a:p>
          <a:p>
            <a:r>
              <a:rPr lang="en-US" dirty="0" err="1"/>
              <a:t>Refworks</a:t>
            </a:r>
            <a:r>
              <a:rPr lang="en-US" dirty="0"/>
              <a:t> </a:t>
            </a:r>
          </a:p>
          <a:p>
            <a:r>
              <a:rPr lang="en-US" dirty="0" err="1"/>
              <a:t>Ymarfer</a:t>
            </a:r>
            <a:r>
              <a:rPr lang="en-US" dirty="0"/>
              <a:t> </a:t>
            </a:r>
          </a:p>
        </p:txBody>
      </p:sp>
      <p:pic>
        <p:nvPicPr>
          <p:cNvPr id="4098" name="Picture 2" descr="Principle of referencing :: Library Services :: University of Huddersfield">
            <a:extLst>
              <a:ext uri="{FF2B5EF4-FFF2-40B4-BE49-F238E27FC236}">
                <a16:creationId xmlns:a16="http://schemas.microsoft.com/office/drawing/2014/main" id="{3CB4A832-7831-A798-29A0-7440FA8F5E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0936" y="2523742"/>
            <a:ext cx="10917936" cy="3493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FF5F9DC-9D9C-18A4-0D9B-A379F353CC0B}"/>
              </a:ext>
            </a:extLst>
          </p:cNvPr>
          <p:cNvSpPr txBox="1"/>
          <p:nvPr/>
        </p:nvSpPr>
        <p:spPr>
          <a:xfrm>
            <a:off x="9180576" y="6193536"/>
            <a:ext cx="2865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(Hyland, K., 2003).</a:t>
            </a: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54AEDB73-8B96-7981-D0EC-3FD5600B97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319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097"/>
    </mc:Choice>
    <mc:Fallback xmlns="">
      <p:transition spd="slow" advTm="550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6B8957-84B8-130E-CE08-20AA0ADBF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Drefnus  </a:t>
            </a:r>
          </a:p>
        </p:txBody>
      </p:sp>
      <p:sp>
        <p:nvSpPr>
          <p:cNvPr id="103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8BAFAD09-92BC-08D8-2282-11B769313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 dirty="0"/>
              <a:t>Mae bod </a:t>
            </a:r>
            <a:r>
              <a:rPr lang="en-US" sz="2200" dirty="0" err="1"/>
              <a:t>yn</a:t>
            </a:r>
            <a:r>
              <a:rPr lang="en-US" sz="2200" dirty="0"/>
              <a:t> </a:t>
            </a:r>
            <a:r>
              <a:rPr lang="en-US" sz="2200" dirty="0" err="1"/>
              <a:t>drefnus</a:t>
            </a:r>
            <a:r>
              <a:rPr lang="en-US" sz="2200" dirty="0"/>
              <a:t> </a:t>
            </a:r>
            <a:r>
              <a:rPr lang="en-US" sz="2200" dirty="0" err="1"/>
              <a:t>yn</a:t>
            </a:r>
            <a:r>
              <a:rPr lang="en-US" sz="2200" dirty="0"/>
              <a:t> </a:t>
            </a:r>
            <a:r>
              <a:rPr lang="en-US" sz="2200" dirty="0" err="1"/>
              <a:t>sgil</a:t>
            </a:r>
            <a:r>
              <a:rPr lang="en-US" sz="2200" dirty="0"/>
              <a:t> o </a:t>
            </a:r>
            <a:r>
              <a:rPr lang="en-US" sz="2200" dirty="0" err="1"/>
              <a:t>drefnu</a:t>
            </a:r>
            <a:r>
              <a:rPr lang="en-US" sz="2200" dirty="0"/>
              <a:t> </a:t>
            </a:r>
            <a:r>
              <a:rPr lang="en-US" sz="2200" dirty="0" err="1"/>
              <a:t>amser</a:t>
            </a:r>
            <a:r>
              <a:rPr lang="en-US" sz="2200" dirty="0"/>
              <a:t>. </a:t>
            </a:r>
          </a:p>
          <a:p>
            <a:r>
              <a:rPr lang="en-US" sz="2200" dirty="0" err="1"/>
              <a:t>Hefyd</a:t>
            </a:r>
            <a:r>
              <a:rPr lang="en-US" sz="2200" dirty="0"/>
              <a:t> </a:t>
            </a:r>
            <a:r>
              <a:rPr lang="en-US" sz="2200" dirty="0" err="1"/>
              <a:t>sgil</a:t>
            </a:r>
            <a:r>
              <a:rPr lang="en-US" sz="2200" dirty="0"/>
              <a:t> o </a:t>
            </a:r>
            <a:r>
              <a:rPr lang="en-US" sz="2200" dirty="0" err="1"/>
              <a:t>gwybod</a:t>
            </a:r>
            <a:r>
              <a:rPr lang="en-US" sz="2200" dirty="0"/>
              <a:t> </a:t>
            </a:r>
            <a:r>
              <a:rPr lang="en-US" sz="2200" dirty="0" err="1"/>
              <a:t>beth</a:t>
            </a:r>
            <a:r>
              <a:rPr lang="en-US" sz="2200" dirty="0"/>
              <a:t> </a:t>
            </a:r>
            <a:r>
              <a:rPr lang="en-US" sz="2200" dirty="0" err="1"/>
              <a:t>sydd</a:t>
            </a:r>
            <a:r>
              <a:rPr lang="en-US" sz="2200" dirty="0"/>
              <a:t> </a:t>
            </a:r>
            <a:r>
              <a:rPr lang="en-US" sz="2200" dirty="0" err="1"/>
              <a:t>yn</a:t>
            </a:r>
            <a:r>
              <a:rPr lang="en-US" sz="2200" dirty="0"/>
              <a:t> </a:t>
            </a:r>
            <a:r>
              <a:rPr lang="en-US" sz="2200" dirty="0" err="1"/>
              <a:t>digwydd</a:t>
            </a:r>
            <a:r>
              <a:rPr lang="en-US" sz="2200" dirty="0"/>
              <a:t> </a:t>
            </a:r>
            <a:r>
              <a:rPr lang="en-US" sz="2200" dirty="0" err="1"/>
              <a:t>nesaf</a:t>
            </a:r>
            <a:r>
              <a:rPr lang="en-US" sz="2200" dirty="0"/>
              <a:t> o </a:t>
            </a:r>
            <a:r>
              <a:rPr lang="en-US" sz="2200" dirty="0" err="1"/>
              <a:t>fewn</a:t>
            </a:r>
            <a:r>
              <a:rPr lang="en-US" sz="2200" dirty="0"/>
              <a:t> </a:t>
            </a:r>
            <a:r>
              <a:rPr lang="en-US" sz="2200" dirty="0" err="1"/>
              <a:t>ein</a:t>
            </a:r>
            <a:r>
              <a:rPr lang="en-US" sz="2200" dirty="0"/>
              <a:t> </a:t>
            </a:r>
            <a:r>
              <a:rPr lang="en-US" sz="2200" dirty="0" err="1"/>
              <a:t>bywyd</a:t>
            </a:r>
            <a:r>
              <a:rPr lang="en-US" sz="2200" dirty="0"/>
              <a:t> </a:t>
            </a:r>
          </a:p>
        </p:txBody>
      </p:sp>
      <p:pic>
        <p:nvPicPr>
          <p:cNvPr id="1026" name="Picture 2" descr="How to be organised at work | Totaljobs">
            <a:extLst>
              <a:ext uri="{FF2B5EF4-FFF2-40B4-BE49-F238E27FC236}">
                <a16:creationId xmlns:a16="http://schemas.microsoft.com/office/drawing/2014/main" id="{55ECA8CC-2400-C392-1BE7-F8CF2494F6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33" r="16547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extLst>
              <a:ext uri="{FF2B5EF4-FFF2-40B4-BE49-F238E27FC236}">
                <a16:creationId xmlns:a16="http://schemas.microsoft.com/office/drawing/2014/main" id="{5F1B1D78-C50B-74A2-E85F-77E4EA6C59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989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105"/>
    </mc:Choice>
    <mc:Fallback>
      <p:transition spd="slow" advTm="381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153011-9E59-4DAE-F32F-D40C0CF00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dirty="0" err="1"/>
              <a:t>Datrysiadau</a:t>
            </a:r>
            <a:r>
              <a:rPr lang="en-US" sz="5400"/>
              <a:t> </a:t>
            </a:r>
          </a:p>
        </p:txBody>
      </p:sp>
      <p:sp>
        <p:nvSpPr>
          <p:cNvPr id="205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C8E16-B4CC-A178-7D86-6510BE5D2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 dirty="0"/>
              <a:t>Er </a:t>
            </a:r>
            <a:r>
              <a:rPr lang="en-US" sz="2200" dirty="0" err="1"/>
              <a:t>mwyn</a:t>
            </a:r>
            <a:r>
              <a:rPr lang="en-US" sz="2200" dirty="0"/>
              <a:t> bod </a:t>
            </a:r>
            <a:r>
              <a:rPr lang="en-US" sz="2200" dirty="0" err="1"/>
              <a:t>yn</a:t>
            </a:r>
            <a:r>
              <a:rPr lang="en-US" sz="2200" dirty="0"/>
              <a:t> </a:t>
            </a:r>
            <a:r>
              <a:rPr lang="en-US" sz="2200" dirty="0" err="1"/>
              <a:t>fwy</a:t>
            </a:r>
            <a:r>
              <a:rPr lang="en-US" sz="2200" dirty="0"/>
              <a:t> </a:t>
            </a:r>
            <a:r>
              <a:rPr lang="en-US" sz="2200" dirty="0" err="1"/>
              <a:t>trefnus</a:t>
            </a:r>
            <a:r>
              <a:rPr lang="en-US" sz="2200" dirty="0"/>
              <a:t> </a:t>
            </a:r>
            <a:r>
              <a:rPr lang="en-US" sz="2200" dirty="0" err="1"/>
              <a:t>gallwn</a:t>
            </a:r>
            <a:r>
              <a:rPr lang="en-US" sz="2200" dirty="0"/>
              <a:t> </a:t>
            </a:r>
            <a:r>
              <a:rPr lang="en-US" sz="2200" dirty="0" err="1"/>
              <a:t>creu</a:t>
            </a:r>
            <a:r>
              <a:rPr lang="en-US" sz="2200" dirty="0"/>
              <a:t> </a:t>
            </a:r>
            <a:r>
              <a:rPr lang="en-US" sz="2200" dirty="0" err="1"/>
              <a:t>amserlen</a:t>
            </a:r>
            <a:r>
              <a:rPr lang="en-US" sz="2200" dirty="0"/>
              <a:t> er </a:t>
            </a:r>
            <a:r>
              <a:rPr lang="en-US" sz="2200" dirty="0" err="1"/>
              <a:t>mwyn</a:t>
            </a:r>
            <a:r>
              <a:rPr lang="en-US" sz="2200" dirty="0"/>
              <a:t> </a:t>
            </a:r>
            <a:r>
              <a:rPr lang="en-US" sz="2200" dirty="0" err="1"/>
              <a:t>cwblhau</a:t>
            </a:r>
            <a:r>
              <a:rPr lang="en-US" sz="2200" dirty="0"/>
              <a:t> </a:t>
            </a:r>
            <a:r>
              <a:rPr lang="en-US" sz="2200" dirty="0" err="1"/>
              <a:t>gwaith</a:t>
            </a:r>
            <a:r>
              <a:rPr lang="en-US" sz="2200" dirty="0"/>
              <a:t>.  </a:t>
            </a:r>
          </a:p>
          <a:p>
            <a:r>
              <a:rPr lang="en-US" sz="2200" dirty="0" err="1"/>
              <a:t>Datrysiad</a:t>
            </a:r>
            <a:r>
              <a:rPr lang="en-US" sz="2200" dirty="0"/>
              <a:t> </a:t>
            </a:r>
            <a:r>
              <a:rPr lang="en-US" sz="2200" dirty="0" err="1"/>
              <a:t>arall</a:t>
            </a:r>
            <a:r>
              <a:rPr lang="en-US" sz="2200" dirty="0"/>
              <a:t> </a:t>
            </a:r>
            <a:r>
              <a:rPr lang="en-US" sz="2200" dirty="0" err="1"/>
              <a:t>yw</a:t>
            </a:r>
            <a:r>
              <a:rPr lang="en-US" sz="2200" dirty="0"/>
              <a:t> </a:t>
            </a:r>
            <a:r>
              <a:rPr lang="en-US" sz="2200" dirty="0" err="1"/>
              <a:t>pacio</a:t>
            </a:r>
            <a:r>
              <a:rPr lang="en-US" sz="2200" dirty="0"/>
              <a:t> bag </a:t>
            </a:r>
            <a:r>
              <a:rPr lang="en-US" sz="2200" dirty="0" err="1"/>
              <a:t>noson</a:t>
            </a:r>
            <a:r>
              <a:rPr lang="en-US" sz="2200" dirty="0"/>
              <a:t> </a:t>
            </a:r>
            <a:r>
              <a:rPr lang="en-US" sz="2200" dirty="0" err="1"/>
              <a:t>cyn</a:t>
            </a:r>
            <a:r>
              <a:rPr lang="en-US" sz="2200" dirty="0"/>
              <a:t> er </a:t>
            </a:r>
            <a:r>
              <a:rPr lang="en-US" sz="2200" dirty="0" err="1"/>
              <a:t>mwyn</a:t>
            </a:r>
            <a:r>
              <a:rPr lang="en-US" sz="2200" dirty="0"/>
              <a:t> </a:t>
            </a:r>
            <a:r>
              <a:rPr lang="en-US" sz="2200" dirty="0" err="1"/>
              <a:t>paratoi</a:t>
            </a:r>
            <a:r>
              <a:rPr lang="en-US" sz="2200" dirty="0"/>
              <a:t> am y </a:t>
            </a:r>
            <a:r>
              <a:rPr lang="en-US" sz="2200" dirty="0" err="1"/>
              <a:t>ddiwrnod</a:t>
            </a:r>
            <a:r>
              <a:rPr lang="en-US" sz="2200" dirty="0"/>
              <a:t> </a:t>
            </a:r>
            <a:r>
              <a:rPr lang="en-US" sz="2200" dirty="0" err="1"/>
              <a:t>sydd</a:t>
            </a:r>
            <a:r>
              <a:rPr lang="en-US" sz="2200" dirty="0"/>
              <a:t> </a:t>
            </a:r>
            <a:r>
              <a:rPr lang="en-US" sz="2200" dirty="0" err="1"/>
              <a:t>i</a:t>
            </a:r>
            <a:r>
              <a:rPr lang="en-US" sz="2200" dirty="0"/>
              <a:t> </a:t>
            </a:r>
            <a:r>
              <a:rPr lang="en-US" sz="2200" dirty="0" err="1"/>
              <a:t>ddod</a:t>
            </a:r>
            <a:r>
              <a:rPr lang="en-US" sz="2200" dirty="0"/>
              <a:t>. </a:t>
            </a:r>
          </a:p>
        </p:txBody>
      </p:sp>
      <p:pic>
        <p:nvPicPr>
          <p:cNvPr id="2050" name="Picture 2" descr="3 Ways to Organize Your School Bag - wikiHow">
            <a:extLst>
              <a:ext uri="{FF2B5EF4-FFF2-40B4-BE49-F238E27FC236}">
                <a16:creationId xmlns:a16="http://schemas.microsoft.com/office/drawing/2014/main" id="{9E36961F-3A18-13B7-E06F-8FA8E50540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51" r="18121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Audio 11">
            <a:extLst>
              <a:ext uri="{FF2B5EF4-FFF2-40B4-BE49-F238E27FC236}">
                <a16:creationId xmlns:a16="http://schemas.microsoft.com/office/drawing/2014/main" id="{CD09489A-8BC0-EF62-802A-935D0CCE8E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85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706"/>
    </mc:Choice>
    <mc:Fallback>
      <p:transition spd="slow" advTm="507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6082FF-F94E-B919-F929-10F9AA05A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Crynhoi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D5CDCA-B54C-80BC-C567-FC56793203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71104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6E7C2CDD-64C9-AA3B-CFEA-7CF2048D5B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592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929"/>
    </mc:Choice>
    <mc:Fallback>
      <p:transition spd="slow" advTm="339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19D6A-F0FF-0EB1-015B-81D96B7E6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/>
              <a:t>cyfeirnodi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C4884-60DE-43D8-5E5D-7032884FD8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Boksem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M.A. and Tops, M., 2008. Mental fatigue: costs and benefits. </a:t>
            </a:r>
            <a:r>
              <a:rPr lang="en-GB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Brain research reviews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59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(1), pp.125-139.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Hyland, K., 2003. Self‐citation and self‐reference: Credibility and promotion in academic publication. </a:t>
            </a:r>
            <a:r>
              <a:rPr lang="en-GB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Journal of the American Society for Information Science and technology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54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(3), pp.251-259.</a:t>
            </a:r>
          </a:p>
          <a:p>
            <a:r>
              <a:rPr lang="en-GB" b="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Proost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M., </a:t>
            </a:r>
            <a:r>
              <a:rPr lang="en-GB" b="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Habay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J., De Wachter, J., De </a:t>
            </a:r>
            <a:r>
              <a:rPr lang="en-GB" b="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Pauw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K., Rattray, B., Meeusen, R., </a:t>
            </a:r>
            <a:r>
              <a:rPr lang="en-GB" b="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Roelands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B. and Van </a:t>
            </a:r>
            <a:r>
              <a:rPr lang="en-GB" b="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Cutsem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J., 2022. How to tackle mental fatigue: a systematic review of potential countermeasures and their underlying mechanisms. </a:t>
            </a:r>
            <a:r>
              <a:rPr lang="en-GB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Sports Medicine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52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(9), pp.2129-2158.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75067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304</TotalTime>
  <Words>319</Words>
  <Application>Microsoft Macintosh PowerPoint</Application>
  <PresentationFormat>Widescreen</PresentationFormat>
  <Paragraphs>49</Paragraphs>
  <Slides>10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Dysgu yn yr oes digidol</vt:lpstr>
      <vt:lpstr>Cefndir Personol </vt:lpstr>
      <vt:lpstr>Blinder Meddyliol </vt:lpstr>
      <vt:lpstr>Datrysiadau </vt:lpstr>
      <vt:lpstr>Cyfeirnodi addysgiadol</vt:lpstr>
      <vt:lpstr>Datrysiadau</vt:lpstr>
      <vt:lpstr>Drefnus  </vt:lpstr>
      <vt:lpstr>Datrysiadau </vt:lpstr>
      <vt:lpstr>Crynhoi </vt:lpstr>
      <vt:lpstr>Rhestr cyfeirnodi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Blinder meddyliol</dc:title>
  <dc:creator>Ryan Roberts (2305788)</dc:creator>
  <cp:lastModifiedBy>Ryan Roberts (2305788)</cp:lastModifiedBy>
  <cp:revision>8</cp:revision>
  <dcterms:created xsi:type="dcterms:W3CDTF">2024-02-26T14:17:51Z</dcterms:created>
  <dcterms:modified xsi:type="dcterms:W3CDTF">2024-04-12T11:28:12Z</dcterms:modified>
</cp:coreProperties>
</file>