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3" r:id="rId4"/>
    <p:sldId id="292" r:id="rId5"/>
    <p:sldId id="287" r:id="rId6"/>
    <p:sldId id="28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26354-09BD-4353-9D22-5A1CEF36C5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8A64F8-6E48-474F-9369-1A35694BF0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5B977-86D4-4D45-9020-CBC1984B6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81064C-5EB2-498B-8C31-4DEAB60D8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F857F-D7E5-44D0-8924-5636D48B3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26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4FC02-45D3-499A-95DF-6DFAB2340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5DAC5-56FC-49C8-B9C2-3318430B4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C1BDAB-011D-4A36-8F0B-FAA7EA305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99165-1F6D-4303-A0D2-1B298966D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55D45-8BA0-4ABA-B9F3-6969C5251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689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F2567-3A2A-49AD-ADD9-E3AB43974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9E914E-3553-4872-99A9-FB65C66B0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46B75-5A58-4A25-BDD7-8297BF5C2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E57259-5CE0-421B-9F91-18EF9C1B4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6EADC-4868-4121-9053-4FCE694C9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1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A2D74-2CBE-460B-8E54-6B8ED3676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C41D4A-824C-4912-A27B-C74A3FA00D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33ABAA-ECF7-40A9-ABD0-2A57EE75F7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B82188-A6FE-49D2-93A6-8BAF9BC07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DD834-11FF-4FC3-801A-C73CA0980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065BA-7949-44A6-8554-F89BEB41A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221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A3B1-41FB-4606-A4F2-7143D3A42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46A9EB-D7B3-4114-A856-803ECA1E82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BDD554-24C0-4DF1-9EC7-AD66A93A5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7069AD-A5AC-46D4-8BD3-181A5B161A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BD7C0F-F740-402B-9FC3-4939DA7DB8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B5A8DF-5A19-4816-B485-F737CD934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4821FA-B2D7-4431-9121-B54038D7D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39A629-C5AD-4B9F-A02B-8AE3CFBE7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070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B9792-50F7-4C2B-B81D-40BAAC512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C8DC82-C9AC-4E76-B0FE-2D1B4842D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67C014-34D6-4560-A7A2-087AE14D2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5B6287-4936-42B2-862F-B9500604A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23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16993B-ABFE-4BCE-BB46-31555670B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008570-3C8B-44EE-A132-27267A42A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F64AB9-9F7F-413D-999D-5C3667268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94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230DD-16FF-4D7A-9A7D-5B92EBDC8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95C62-2C0F-432B-9F10-2AC14D0E4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4E3584-7EBD-44F9-B5EB-0C43EA24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5489DD-5664-4419-BA7C-FF3926575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6D79FA-D19B-4034-80FD-D623FF98D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CDEFB-56BD-4D1D-AFC3-50F9E17FA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825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A069-F9A2-43FE-9B7F-2601B89C7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2C6A41-3B15-410A-9831-A2B4032FE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963EBD-4BA4-4079-B203-3E4C0A67F7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E89E9E-72A1-47A6-B974-1DAF90A9D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BCA4-885C-4C25-9202-0E8F1CF57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D09AE3-843D-4742-86CA-10FC26CBD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475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09C5A-2A8F-4306-B543-3C77095B3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13F1CD-B4C9-4434-87B0-0875BAEF4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A3A65-F591-45F6-946C-F8B16025C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374CB8-C213-4F7C-BE92-DB61F417F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E558B-97E8-46EE-9622-FD28E75A7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90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79BE3B-F6B3-45DC-BFB7-A216801C88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9DDCA6-8A1C-4A6A-8DD0-27A5851632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A4ED-C170-475A-B43F-E0A95AE3C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A07FE-5089-43F1-8C28-854F4F2CD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76E2C-319F-47B0-9EB8-DA265C3BB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2643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246B-23A2-41F3-B235-2D3C18DCA1FC}" type="datetime1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919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EDE7-7A4E-44FD-9E1F-DE1C46EF28C3}" type="datetime1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9451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60F9A-2A9C-4CFD-A727-AC6E8B20FCD7}" type="datetime1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038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7CFAE-2473-429F-814A-27321D9E683C}" type="datetime1">
              <a:rPr lang="en-GB" smtClean="0"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883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973FD-7ACE-442C-A145-E880843D88DC}" type="datetime1">
              <a:rPr lang="en-GB" smtClean="0"/>
              <a:t>03/10/2018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5927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5B60E-6DA9-4436-A76C-E1F6C9CC459D}" type="datetime1">
              <a:rPr lang="en-GB" smtClean="0"/>
              <a:t>03/10/2018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8050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64365-CDB7-4073-AEA2-E6AD2B8D1F51}" type="datetime1">
              <a:rPr lang="en-GB" smtClean="0"/>
              <a:t>03/10/2018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9262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20FD-6351-401E-BAA2-A1AE2D225A63}" type="datetime1">
              <a:rPr lang="en-GB" smtClean="0"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1602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7E95-C9F9-48F4-BB32-230C0CF9BCDD}" type="datetime1">
              <a:rPr lang="en-GB" smtClean="0"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4086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7C54-EAD3-4774-B3CA-3C0A77B473E0}" type="datetime1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1197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1722-829C-4896-AF4C-DBE4762C31EF}" type="datetime1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830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578BF1-D719-458D-AD1E-6446E82B4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20E0DD-61C4-49F1-B169-53C9094DB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FB864-68C2-408A-9112-4232FD6AE3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616AA-B607-4CB4-93B5-5A3DC06A4913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D2F84-6945-4759-B6A2-25D536C985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189B4-FCC7-49DB-B8AF-1C7C90A02D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A1D3D-8BB7-4906-9754-566290A57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831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66159-DF05-40E6-90CB-4E2BF55A3116}" type="datetime1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243BD-987C-4A20-909E-124672C8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936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apminder.org/tools/#$state$time$value=2018;;&amp;chart-type=bubbles" TargetMode="Externa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gapminder.org/answers/how-many-are-rich-and-how-many-are-poor/" TargetMode="Externa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pminder.org/dollar-street/about" TargetMode="External"/><Relationship Id="rId2" Type="http://schemas.openxmlformats.org/officeDocument/2006/relationships/hyperlink" Target="https://youtu.be/ndV1lm97398" TargetMode="Externa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gapminder.org/dollar-street/matrix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13DEC-9110-4708-9155-02D31580A5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Dollar Street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144950-1A3F-47C1-8B72-E4F5A089DC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116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B4DF58-43FF-47FA-AC2C-05E4B7B66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1243BD-987C-4A20-909E-124672C86FD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C7274DF7-3A7F-40B3-AF02-F43D063A56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78467"/>
            <a:ext cx="12192000" cy="510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48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lowchart: Document 15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9463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F93E2A-0EB3-42ED-94EA-E32C5B333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Meet the late Prof. Hans </a:t>
            </a:r>
            <a:r>
              <a:rPr lang="en-GB" sz="4000" dirty="0" err="1">
                <a:solidFill>
                  <a:srgbClr val="FFFFFF"/>
                </a:solidFill>
              </a:rPr>
              <a:t>Rosling</a:t>
            </a:r>
            <a:endParaRPr lang="en-GB" sz="4000" dirty="0">
              <a:solidFill>
                <a:srgbClr val="FFFFFF"/>
              </a:solidFill>
            </a:endParaRPr>
          </a:p>
        </p:txBody>
      </p:sp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7B9AFF34-C863-41DD-BAEA-D47F5E800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4011" y="640080"/>
            <a:ext cx="6995381" cy="557881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A11CFA1-FEBA-4BEB-9040-715C7F810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26476" y="6356350"/>
            <a:ext cx="625443" cy="365125"/>
          </a:xfrm>
          <a:noFill/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751243BD-987C-4A20-909E-124672C86FD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666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1243BD-987C-4A20-909E-124672C86FD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309" y="5987018"/>
            <a:ext cx="3203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https://youtu.be/ndV1lm97398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6" name="Picture 5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309" y="1413319"/>
            <a:ext cx="6562725" cy="4086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9886" y="0"/>
            <a:ext cx="445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59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1243BD-987C-4A20-909E-124672C86FD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4752"/>
            <a:ext cx="12192000" cy="612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672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20</Words>
  <Application>Microsoft Office PowerPoint</Application>
  <PresentationFormat>Widescreen</PresentationFormat>
  <Paragraphs>7</Paragraphs>
  <Slides>5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1_Office Theme</vt:lpstr>
      <vt:lpstr>Dollar Street</vt:lpstr>
      <vt:lpstr>PowerPoint Presentation</vt:lpstr>
      <vt:lpstr>Meet the late Prof. Hans Rosling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Dollar Street</dc:title>
  <dc:creator>Mike Durke</dc:creator>
  <cp:lastModifiedBy>Mike Durke</cp:lastModifiedBy>
  <cp:revision>1</cp:revision>
  <dcterms:created xsi:type="dcterms:W3CDTF">2018-10-04T09:48:22Z</dcterms:created>
  <dcterms:modified xsi:type="dcterms:W3CDTF">2018-10-04T09:55:37Z</dcterms:modified>
</cp:coreProperties>
</file>