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2.xml" ContentType="application/vnd.openxmlformats-officedocument.theme+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theme/theme3.xml" ContentType="application/vnd.openxmlformats-officedocument.theme+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theme/theme4.xml" ContentType="application/vnd.openxmlformats-officedocument.theme+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theme/theme5.xml" ContentType="application/vnd.openxmlformats-officedocument.theme+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slideLayouts/slideLayout71.xml" ContentType="application/vnd.openxmlformats-officedocument.presentationml.slideLayout+xml"/>
  <Override PartName="/ppt/slideLayouts/slideLayout72.xml" ContentType="application/vnd.openxmlformats-officedocument.presentationml.slideLayout+xml"/>
  <Override PartName="/ppt/slideLayouts/slideLayout73.xml" ContentType="application/vnd.openxmlformats-officedocument.presentationml.slideLayout+xml"/>
  <Override PartName="/ppt/slideLayouts/slideLayout74.xml" ContentType="application/vnd.openxmlformats-officedocument.presentationml.slideLayout+xml"/>
  <Override PartName="/ppt/theme/theme6.xml" ContentType="application/vnd.openxmlformats-officedocument.theme+xml"/>
  <Override PartName="/ppt/slideLayouts/slideLayout75.xml" ContentType="application/vnd.openxmlformats-officedocument.presentationml.slideLayout+xml"/>
  <Override PartName="/ppt/slideLayouts/slideLayout76.xml" ContentType="application/vnd.openxmlformats-officedocument.presentationml.slideLayout+xml"/>
  <Override PartName="/ppt/slideLayouts/slideLayout77.xml" ContentType="application/vnd.openxmlformats-officedocument.presentationml.slideLayout+xml"/>
  <Override PartName="/ppt/slideLayouts/slideLayout78.xml" ContentType="application/vnd.openxmlformats-officedocument.presentationml.slideLayout+xml"/>
  <Override PartName="/ppt/slideLayouts/slideLayout79.xml" ContentType="application/vnd.openxmlformats-officedocument.presentationml.slideLayout+xml"/>
  <Override PartName="/ppt/slideLayouts/slideLayout80.xml" ContentType="application/vnd.openxmlformats-officedocument.presentationml.slideLayout+xml"/>
  <Override PartName="/ppt/slideLayouts/slideLayout81.xml" ContentType="application/vnd.openxmlformats-officedocument.presentationml.slideLayout+xml"/>
  <Override PartName="/ppt/slideLayouts/slideLayout82.xml" ContentType="application/vnd.openxmlformats-officedocument.presentationml.slideLayout+xml"/>
  <Override PartName="/ppt/slideLayouts/slideLayout83.xml" ContentType="application/vnd.openxmlformats-officedocument.presentationml.slideLayout+xml"/>
  <Override PartName="/ppt/slideLayouts/slideLayout84.xml" ContentType="application/vnd.openxmlformats-officedocument.presentationml.slideLayout+xml"/>
  <Override PartName="/ppt/slideLayouts/slideLayout85.xml" ContentType="application/vnd.openxmlformats-officedocument.presentationml.slideLayout+xml"/>
  <Override PartName="/ppt/slideLayouts/slideLayout86.xml" ContentType="application/vnd.openxmlformats-officedocument.presentationml.slideLayout+xml"/>
  <Override PartName="/ppt/slideLayouts/slideLayout87.xml" ContentType="application/vnd.openxmlformats-officedocument.presentationml.slideLayout+xml"/>
  <Override PartName="/ppt/slideLayouts/slideLayout88.xml" ContentType="application/vnd.openxmlformats-officedocument.presentationml.slideLayout+xml"/>
  <Override PartName="/ppt/slideLayouts/slideLayout89.xml" ContentType="application/vnd.openxmlformats-officedocument.presentationml.slideLayout+xml"/>
  <Override PartName="/ppt/theme/theme7.xml" ContentType="application/vnd.openxmlformats-officedocument.theme+xml"/>
  <Override PartName="/ppt/slideLayouts/slideLayout90.xml" ContentType="application/vnd.openxmlformats-officedocument.presentationml.slideLayout+xml"/>
  <Override PartName="/ppt/slideLayouts/slideLayout91.xml" ContentType="application/vnd.openxmlformats-officedocument.presentationml.slideLayout+xml"/>
  <Override PartName="/ppt/slideLayouts/slideLayout92.xml" ContentType="application/vnd.openxmlformats-officedocument.presentationml.slideLayout+xml"/>
  <Override PartName="/ppt/slideLayouts/slideLayout93.xml" ContentType="application/vnd.openxmlformats-officedocument.presentationml.slideLayout+xml"/>
  <Override PartName="/ppt/slideLayouts/slideLayout94.xml" ContentType="application/vnd.openxmlformats-officedocument.presentationml.slideLayout+xml"/>
  <Override PartName="/ppt/slideLayouts/slideLayout95.xml" ContentType="application/vnd.openxmlformats-officedocument.presentationml.slideLayout+xml"/>
  <Override PartName="/ppt/slideLayouts/slideLayout96.xml" ContentType="application/vnd.openxmlformats-officedocument.presentationml.slideLayout+xml"/>
  <Override PartName="/ppt/slideLayouts/slideLayout97.xml" ContentType="application/vnd.openxmlformats-officedocument.presentationml.slideLayout+xml"/>
  <Override PartName="/ppt/slideLayouts/slideLayout98.xml" ContentType="application/vnd.openxmlformats-officedocument.presentationml.slideLayout+xml"/>
  <Override PartName="/ppt/slideLayouts/slideLayout99.xml" ContentType="application/vnd.openxmlformats-officedocument.presentationml.slideLayout+xml"/>
  <Override PartName="/ppt/slideLayouts/slideLayout100.xml" ContentType="application/vnd.openxmlformats-officedocument.presentationml.slideLayout+xml"/>
  <Override PartName="/ppt/slideLayouts/slideLayout101.xml" ContentType="application/vnd.openxmlformats-officedocument.presentationml.slideLayout+xml"/>
  <Override PartName="/ppt/theme/theme8.xml" ContentType="application/vnd.openxmlformats-officedocument.theme+xml"/>
  <Override PartName="/ppt/theme/theme9.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1" r:id="rId2"/>
    <p:sldMasterId id="2147483709" r:id="rId3"/>
    <p:sldMasterId id="2147483796" r:id="rId4"/>
    <p:sldMasterId id="2147483809" r:id="rId5"/>
    <p:sldMasterId id="2147483822" r:id="rId6"/>
    <p:sldMasterId id="2147483838" r:id="rId7"/>
    <p:sldMasterId id="2147483867" r:id="rId8"/>
  </p:sldMasterIdLst>
  <p:notesMasterIdLst>
    <p:notesMasterId r:id="rId73"/>
  </p:notesMasterIdLst>
  <p:sldIdLst>
    <p:sldId id="399" r:id="rId9"/>
    <p:sldId id="474" r:id="rId10"/>
    <p:sldId id="356" r:id="rId11"/>
    <p:sldId id="400" r:id="rId12"/>
    <p:sldId id="456" r:id="rId13"/>
    <p:sldId id="487" r:id="rId14"/>
    <p:sldId id="472" r:id="rId15"/>
    <p:sldId id="475" r:id="rId16"/>
    <p:sldId id="473" r:id="rId17"/>
    <p:sldId id="467" r:id="rId18"/>
    <p:sldId id="476" r:id="rId19"/>
    <p:sldId id="462" r:id="rId20"/>
    <p:sldId id="457" r:id="rId21"/>
    <p:sldId id="458" r:id="rId22"/>
    <p:sldId id="459" r:id="rId23"/>
    <p:sldId id="460" r:id="rId24"/>
    <p:sldId id="463" r:id="rId25"/>
    <p:sldId id="464" r:id="rId26"/>
    <p:sldId id="465" r:id="rId27"/>
    <p:sldId id="466" r:id="rId28"/>
    <p:sldId id="367" r:id="rId29"/>
    <p:sldId id="368" r:id="rId30"/>
    <p:sldId id="455" r:id="rId31"/>
    <p:sldId id="369" r:id="rId32"/>
    <p:sldId id="370" r:id="rId33"/>
    <p:sldId id="371" r:id="rId34"/>
    <p:sldId id="372" r:id="rId35"/>
    <p:sldId id="373" r:id="rId36"/>
    <p:sldId id="374" r:id="rId37"/>
    <p:sldId id="375" r:id="rId38"/>
    <p:sldId id="414" r:id="rId39"/>
    <p:sldId id="415" r:id="rId40"/>
    <p:sldId id="416" r:id="rId41"/>
    <p:sldId id="417" r:id="rId42"/>
    <p:sldId id="418" r:id="rId43"/>
    <p:sldId id="419" r:id="rId44"/>
    <p:sldId id="420" r:id="rId45"/>
    <p:sldId id="421" r:id="rId46"/>
    <p:sldId id="422" r:id="rId47"/>
    <p:sldId id="423" r:id="rId48"/>
    <p:sldId id="424" r:id="rId49"/>
    <p:sldId id="425" r:id="rId50"/>
    <p:sldId id="426" r:id="rId51"/>
    <p:sldId id="427" r:id="rId52"/>
    <p:sldId id="428" r:id="rId53"/>
    <p:sldId id="401" r:id="rId54"/>
    <p:sldId id="413" r:id="rId55"/>
    <p:sldId id="485" r:id="rId56"/>
    <p:sldId id="408" r:id="rId57"/>
    <p:sldId id="469" r:id="rId58"/>
    <p:sldId id="488" r:id="rId59"/>
    <p:sldId id="412" r:id="rId60"/>
    <p:sldId id="429" r:id="rId61"/>
    <p:sldId id="411" r:id="rId62"/>
    <p:sldId id="409" r:id="rId63"/>
    <p:sldId id="410" r:id="rId64"/>
    <p:sldId id="430" r:id="rId65"/>
    <p:sldId id="431" r:id="rId66"/>
    <p:sldId id="486" r:id="rId67"/>
    <p:sldId id="496" r:id="rId68"/>
    <p:sldId id="497" r:id="rId69"/>
    <p:sldId id="498" r:id="rId70"/>
    <p:sldId id="499" r:id="rId71"/>
    <p:sldId id="384" r:id="rId72"/>
  </p:sldIdLst>
  <p:sldSz cx="9144000" cy="6858000" type="screen4x3"/>
  <p:notesSz cx="6858000" cy="9144000"/>
  <p:defaultTextStyle>
    <a:defPPr>
      <a:defRPr lang="zh-TW"/>
    </a:defPPr>
    <a:lvl1pPr algn="l" rtl="0" fontAlgn="base">
      <a:spcBef>
        <a:spcPct val="0"/>
      </a:spcBef>
      <a:spcAft>
        <a:spcPct val="0"/>
      </a:spcAft>
      <a:defRPr kumimoji="1" sz="2400" kern="1200">
        <a:solidFill>
          <a:schemeClr val="tx1"/>
        </a:solidFill>
        <a:latin typeface="Times New Roman" pitchFamily="18" charset="0"/>
        <a:ea typeface="新細明體" pitchFamily="18" charset="-120"/>
        <a:cs typeface="+mn-cs"/>
      </a:defRPr>
    </a:lvl1pPr>
    <a:lvl2pPr marL="457200" algn="l" rtl="0" fontAlgn="base">
      <a:spcBef>
        <a:spcPct val="0"/>
      </a:spcBef>
      <a:spcAft>
        <a:spcPct val="0"/>
      </a:spcAft>
      <a:defRPr kumimoji="1" sz="2400" kern="1200">
        <a:solidFill>
          <a:schemeClr val="tx1"/>
        </a:solidFill>
        <a:latin typeface="Times New Roman" pitchFamily="18" charset="0"/>
        <a:ea typeface="新細明體" pitchFamily="18" charset="-120"/>
        <a:cs typeface="+mn-cs"/>
      </a:defRPr>
    </a:lvl2pPr>
    <a:lvl3pPr marL="914400" algn="l" rtl="0" fontAlgn="base">
      <a:spcBef>
        <a:spcPct val="0"/>
      </a:spcBef>
      <a:spcAft>
        <a:spcPct val="0"/>
      </a:spcAft>
      <a:defRPr kumimoji="1" sz="2400" kern="1200">
        <a:solidFill>
          <a:schemeClr val="tx1"/>
        </a:solidFill>
        <a:latin typeface="Times New Roman" pitchFamily="18" charset="0"/>
        <a:ea typeface="新細明體" pitchFamily="18" charset="-120"/>
        <a:cs typeface="+mn-cs"/>
      </a:defRPr>
    </a:lvl3pPr>
    <a:lvl4pPr marL="1371600" algn="l" rtl="0" fontAlgn="base">
      <a:spcBef>
        <a:spcPct val="0"/>
      </a:spcBef>
      <a:spcAft>
        <a:spcPct val="0"/>
      </a:spcAft>
      <a:defRPr kumimoji="1" sz="2400" kern="1200">
        <a:solidFill>
          <a:schemeClr val="tx1"/>
        </a:solidFill>
        <a:latin typeface="Times New Roman" pitchFamily="18" charset="0"/>
        <a:ea typeface="新細明體" pitchFamily="18" charset="-120"/>
        <a:cs typeface="+mn-cs"/>
      </a:defRPr>
    </a:lvl4pPr>
    <a:lvl5pPr marL="1828800" algn="l" rtl="0" fontAlgn="base">
      <a:spcBef>
        <a:spcPct val="0"/>
      </a:spcBef>
      <a:spcAft>
        <a:spcPct val="0"/>
      </a:spcAft>
      <a:defRPr kumimoji="1" sz="2400" kern="1200">
        <a:solidFill>
          <a:schemeClr val="tx1"/>
        </a:solidFill>
        <a:latin typeface="Times New Roman" pitchFamily="18" charset="0"/>
        <a:ea typeface="新細明體" pitchFamily="18" charset="-120"/>
        <a:cs typeface="+mn-cs"/>
      </a:defRPr>
    </a:lvl5pPr>
    <a:lvl6pPr marL="2286000" algn="l" defTabSz="914400" rtl="0" eaLnBrk="1" latinLnBrk="0" hangingPunct="1">
      <a:defRPr kumimoji="1" sz="2400" kern="1200">
        <a:solidFill>
          <a:schemeClr val="tx1"/>
        </a:solidFill>
        <a:latin typeface="Times New Roman" pitchFamily="18" charset="0"/>
        <a:ea typeface="新細明體" pitchFamily="18" charset="-120"/>
        <a:cs typeface="+mn-cs"/>
      </a:defRPr>
    </a:lvl6pPr>
    <a:lvl7pPr marL="2743200" algn="l" defTabSz="914400" rtl="0" eaLnBrk="1" latinLnBrk="0" hangingPunct="1">
      <a:defRPr kumimoji="1" sz="2400" kern="1200">
        <a:solidFill>
          <a:schemeClr val="tx1"/>
        </a:solidFill>
        <a:latin typeface="Times New Roman" pitchFamily="18" charset="0"/>
        <a:ea typeface="新細明體" pitchFamily="18" charset="-120"/>
        <a:cs typeface="+mn-cs"/>
      </a:defRPr>
    </a:lvl7pPr>
    <a:lvl8pPr marL="3200400" algn="l" defTabSz="914400" rtl="0" eaLnBrk="1" latinLnBrk="0" hangingPunct="1">
      <a:defRPr kumimoji="1" sz="2400" kern="1200">
        <a:solidFill>
          <a:schemeClr val="tx1"/>
        </a:solidFill>
        <a:latin typeface="Times New Roman" pitchFamily="18" charset="0"/>
        <a:ea typeface="新細明體" pitchFamily="18" charset="-120"/>
        <a:cs typeface="+mn-cs"/>
      </a:defRPr>
    </a:lvl8pPr>
    <a:lvl9pPr marL="3657600" algn="l" defTabSz="914400" rtl="0" eaLnBrk="1" latinLnBrk="0" hangingPunct="1">
      <a:defRPr kumimoji="1" sz="2400" kern="1200">
        <a:solidFill>
          <a:schemeClr val="tx1"/>
        </a:solidFill>
        <a:latin typeface="Times New Roman" pitchFamily="18" charset="0"/>
        <a:ea typeface="新細明體" pitchFamily="18" charset="-120"/>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CC"/>
    <a:srgbClr val="FF9900"/>
    <a:srgbClr val="800000"/>
    <a:srgbClr val="33CC33"/>
    <a:srgbClr val="FF0000"/>
    <a:srgbClr val="660066"/>
    <a:srgbClr val="000066"/>
    <a:srgbClr val="0033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4165" autoAdjust="0"/>
    <p:restoredTop sz="90929"/>
  </p:normalViewPr>
  <p:slideViewPr>
    <p:cSldViewPr>
      <p:cViewPr varScale="1">
        <p:scale>
          <a:sx n="81" d="100"/>
          <a:sy n="81" d="100"/>
        </p:scale>
        <p:origin x="1266" y="96"/>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5.xml"/><Relationship Id="rId18" Type="http://schemas.openxmlformats.org/officeDocument/2006/relationships/slide" Target="slides/slide10.xml"/><Relationship Id="rId26" Type="http://schemas.openxmlformats.org/officeDocument/2006/relationships/slide" Target="slides/slide18.xml"/><Relationship Id="rId39" Type="http://schemas.openxmlformats.org/officeDocument/2006/relationships/slide" Target="slides/slide31.xml"/><Relationship Id="rId21" Type="http://schemas.openxmlformats.org/officeDocument/2006/relationships/slide" Target="slides/slide13.xml"/><Relationship Id="rId34" Type="http://schemas.openxmlformats.org/officeDocument/2006/relationships/slide" Target="slides/slide26.xml"/><Relationship Id="rId42" Type="http://schemas.openxmlformats.org/officeDocument/2006/relationships/slide" Target="slides/slide34.xml"/><Relationship Id="rId47" Type="http://schemas.openxmlformats.org/officeDocument/2006/relationships/slide" Target="slides/slide39.xml"/><Relationship Id="rId50" Type="http://schemas.openxmlformats.org/officeDocument/2006/relationships/slide" Target="slides/slide42.xml"/><Relationship Id="rId55" Type="http://schemas.openxmlformats.org/officeDocument/2006/relationships/slide" Target="slides/slide47.xml"/><Relationship Id="rId63" Type="http://schemas.openxmlformats.org/officeDocument/2006/relationships/slide" Target="slides/slide55.xml"/><Relationship Id="rId68" Type="http://schemas.openxmlformats.org/officeDocument/2006/relationships/slide" Target="slides/slide60.xml"/><Relationship Id="rId76" Type="http://schemas.openxmlformats.org/officeDocument/2006/relationships/theme" Target="theme/theme1.xml"/><Relationship Id="rId7" Type="http://schemas.openxmlformats.org/officeDocument/2006/relationships/slideMaster" Target="slideMasters/slideMaster7.xml"/><Relationship Id="rId71" Type="http://schemas.openxmlformats.org/officeDocument/2006/relationships/slide" Target="slides/slide63.xml"/><Relationship Id="rId2" Type="http://schemas.openxmlformats.org/officeDocument/2006/relationships/slideMaster" Target="slideMasters/slideMaster2.xml"/><Relationship Id="rId16" Type="http://schemas.openxmlformats.org/officeDocument/2006/relationships/slide" Target="slides/slide8.xml"/><Relationship Id="rId29" Type="http://schemas.openxmlformats.org/officeDocument/2006/relationships/slide" Target="slides/slide21.xml"/><Relationship Id="rId11" Type="http://schemas.openxmlformats.org/officeDocument/2006/relationships/slide" Target="slides/slide3.xml"/><Relationship Id="rId24" Type="http://schemas.openxmlformats.org/officeDocument/2006/relationships/slide" Target="slides/slide16.xml"/><Relationship Id="rId32" Type="http://schemas.openxmlformats.org/officeDocument/2006/relationships/slide" Target="slides/slide24.xml"/><Relationship Id="rId37" Type="http://schemas.openxmlformats.org/officeDocument/2006/relationships/slide" Target="slides/slide29.xml"/><Relationship Id="rId40" Type="http://schemas.openxmlformats.org/officeDocument/2006/relationships/slide" Target="slides/slide32.xml"/><Relationship Id="rId45" Type="http://schemas.openxmlformats.org/officeDocument/2006/relationships/slide" Target="slides/slide37.xml"/><Relationship Id="rId53" Type="http://schemas.openxmlformats.org/officeDocument/2006/relationships/slide" Target="slides/slide45.xml"/><Relationship Id="rId58" Type="http://schemas.openxmlformats.org/officeDocument/2006/relationships/slide" Target="slides/slide50.xml"/><Relationship Id="rId66" Type="http://schemas.openxmlformats.org/officeDocument/2006/relationships/slide" Target="slides/slide58.xml"/><Relationship Id="rId74" Type="http://schemas.openxmlformats.org/officeDocument/2006/relationships/presProps" Target="presProps.xml"/><Relationship Id="rId5" Type="http://schemas.openxmlformats.org/officeDocument/2006/relationships/slideMaster" Target="slideMasters/slideMaster5.xml"/><Relationship Id="rId15" Type="http://schemas.openxmlformats.org/officeDocument/2006/relationships/slide" Target="slides/slide7.xml"/><Relationship Id="rId23" Type="http://schemas.openxmlformats.org/officeDocument/2006/relationships/slide" Target="slides/slide15.xml"/><Relationship Id="rId28" Type="http://schemas.openxmlformats.org/officeDocument/2006/relationships/slide" Target="slides/slide20.xml"/><Relationship Id="rId36" Type="http://schemas.openxmlformats.org/officeDocument/2006/relationships/slide" Target="slides/slide28.xml"/><Relationship Id="rId49" Type="http://schemas.openxmlformats.org/officeDocument/2006/relationships/slide" Target="slides/slide41.xml"/><Relationship Id="rId57" Type="http://schemas.openxmlformats.org/officeDocument/2006/relationships/slide" Target="slides/slide49.xml"/><Relationship Id="rId61" Type="http://schemas.openxmlformats.org/officeDocument/2006/relationships/slide" Target="slides/slide53.xml"/><Relationship Id="rId10" Type="http://schemas.openxmlformats.org/officeDocument/2006/relationships/slide" Target="slides/slide2.xml"/><Relationship Id="rId19" Type="http://schemas.openxmlformats.org/officeDocument/2006/relationships/slide" Target="slides/slide11.xml"/><Relationship Id="rId31" Type="http://schemas.openxmlformats.org/officeDocument/2006/relationships/slide" Target="slides/slide23.xml"/><Relationship Id="rId44" Type="http://schemas.openxmlformats.org/officeDocument/2006/relationships/slide" Target="slides/slide36.xml"/><Relationship Id="rId52" Type="http://schemas.openxmlformats.org/officeDocument/2006/relationships/slide" Target="slides/slide44.xml"/><Relationship Id="rId60" Type="http://schemas.openxmlformats.org/officeDocument/2006/relationships/slide" Target="slides/slide52.xml"/><Relationship Id="rId65" Type="http://schemas.openxmlformats.org/officeDocument/2006/relationships/slide" Target="slides/slide57.xml"/><Relationship Id="rId73" Type="http://schemas.openxmlformats.org/officeDocument/2006/relationships/notesMaster" Target="notesMasters/notesMaster1.xml"/><Relationship Id="rId4" Type="http://schemas.openxmlformats.org/officeDocument/2006/relationships/slideMaster" Target="slideMasters/slideMaster4.xml"/><Relationship Id="rId9" Type="http://schemas.openxmlformats.org/officeDocument/2006/relationships/slide" Target="slides/slide1.xml"/><Relationship Id="rId14" Type="http://schemas.openxmlformats.org/officeDocument/2006/relationships/slide" Target="slides/slide6.xml"/><Relationship Id="rId22" Type="http://schemas.openxmlformats.org/officeDocument/2006/relationships/slide" Target="slides/slide14.xml"/><Relationship Id="rId27" Type="http://schemas.openxmlformats.org/officeDocument/2006/relationships/slide" Target="slides/slide19.xml"/><Relationship Id="rId30" Type="http://schemas.openxmlformats.org/officeDocument/2006/relationships/slide" Target="slides/slide22.xml"/><Relationship Id="rId35" Type="http://schemas.openxmlformats.org/officeDocument/2006/relationships/slide" Target="slides/slide27.xml"/><Relationship Id="rId43" Type="http://schemas.openxmlformats.org/officeDocument/2006/relationships/slide" Target="slides/slide35.xml"/><Relationship Id="rId48" Type="http://schemas.openxmlformats.org/officeDocument/2006/relationships/slide" Target="slides/slide40.xml"/><Relationship Id="rId56" Type="http://schemas.openxmlformats.org/officeDocument/2006/relationships/slide" Target="slides/slide48.xml"/><Relationship Id="rId64" Type="http://schemas.openxmlformats.org/officeDocument/2006/relationships/slide" Target="slides/slide56.xml"/><Relationship Id="rId69" Type="http://schemas.openxmlformats.org/officeDocument/2006/relationships/slide" Target="slides/slide61.xml"/><Relationship Id="rId77" Type="http://schemas.openxmlformats.org/officeDocument/2006/relationships/tableStyles" Target="tableStyles.xml"/><Relationship Id="rId8" Type="http://schemas.openxmlformats.org/officeDocument/2006/relationships/slideMaster" Target="slideMasters/slideMaster8.xml"/><Relationship Id="rId51" Type="http://schemas.openxmlformats.org/officeDocument/2006/relationships/slide" Target="slides/slide43.xml"/><Relationship Id="rId72" Type="http://schemas.openxmlformats.org/officeDocument/2006/relationships/slide" Target="slides/slide64.xml"/><Relationship Id="rId3" Type="http://schemas.openxmlformats.org/officeDocument/2006/relationships/slideMaster" Target="slideMasters/slideMaster3.xml"/><Relationship Id="rId12" Type="http://schemas.openxmlformats.org/officeDocument/2006/relationships/slide" Target="slides/slide4.xml"/><Relationship Id="rId17" Type="http://schemas.openxmlformats.org/officeDocument/2006/relationships/slide" Target="slides/slide9.xml"/><Relationship Id="rId25" Type="http://schemas.openxmlformats.org/officeDocument/2006/relationships/slide" Target="slides/slide17.xml"/><Relationship Id="rId33" Type="http://schemas.openxmlformats.org/officeDocument/2006/relationships/slide" Target="slides/slide25.xml"/><Relationship Id="rId38" Type="http://schemas.openxmlformats.org/officeDocument/2006/relationships/slide" Target="slides/slide30.xml"/><Relationship Id="rId46" Type="http://schemas.openxmlformats.org/officeDocument/2006/relationships/slide" Target="slides/slide38.xml"/><Relationship Id="rId59" Type="http://schemas.openxmlformats.org/officeDocument/2006/relationships/slide" Target="slides/slide51.xml"/><Relationship Id="rId67" Type="http://schemas.openxmlformats.org/officeDocument/2006/relationships/slide" Target="slides/slide59.xml"/><Relationship Id="rId20" Type="http://schemas.openxmlformats.org/officeDocument/2006/relationships/slide" Target="slides/slide12.xml"/><Relationship Id="rId41" Type="http://schemas.openxmlformats.org/officeDocument/2006/relationships/slide" Target="slides/slide33.xml"/><Relationship Id="rId54" Type="http://schemas.openxmlformats.org/officeDocument/2006/relationships/slide" Target="slides/slide46.xml"/><Relationship Id="rId62" Type="http://schemas.openxmlformats.org/officeDocument/2006/relationships/slide" Target="slides/slide54.xml"/><Relationship Id="rId70" Type="http://schemas.openxmlformats.org/officeDocument/2006/relationships/slide" Target="slides/slide62.xml"/><Relationship Id="rId75"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Master" Target="slideMasters/slideMaster6.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9.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098" name="Rectangle 2"/>
          <p:cNvSpPr>
            <a:spLocks noGrp="1" noChangeArrowheads="1"/>
          </p:cNvSpPr>
          <p:nvPr>
            <p:ph type="hdr" sz="quarter"/>
          </p:nvPr>
        </p:nvSpPr>
        <p:spPr bwMode="auto">
          <a:xfrm>
            <a:off x="0"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200">
                <a:latin typeface="Times New Roman" pitchFamily="18" charset="0"/>
              </a:defRPr>
            </a:lvl1pPr>
          </a:lstStyle>
          <a:p>
            <a:pPr>
              <a:defRPr/>
            </a:pPr>
            <a:endParaRPr lang="en-US" altLang="zh-TW"/>
          </a:p>
        </p:txBody>
      </p:sp>
      <p:sp>
        <p:nvSpPr>
          <p:cNvPr id="4099" name="Rectangle 3"/>
          <p:cNvSpPr>
            <a:spLocks noGrp="1" noChangeArrowheads="1"/>
          </p:cNvSpPr>
          <p:nvPr>
            <p:ph type="dt" idx="1"/>
          </p:nvPr>
        </p:nvSpPr>
        <p:spPr bwMode="auto">
          <a:xfrm>
            <a:off x="3886200"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00">
                <a:latin typeface="Times New Roman" pitchFamily="18" charset="0"/>
              </a:defRPr>
            </a:lvl1pPr>
          </a:lstStyle>
          <a:p>
            <a:pPr>
              <a:defRPr/>
            </a:pPr>
            <a:endParaRPr lang="en-US" altLang="zh-TW"/>
          </a:p>
        </p:txBody>
      </p:sp>
      <p:sp>
        <p:nvSpPr>
          <p:cNvPr id="94212" name="Rectangle 4"/>
          <p:cNvSpPr>
            <a:spLocks noGrp="1" noRot="1" noChangeAspect="1" noChangeArrowheads="1" noTextEdit="1"/>
          </p:cNvSpPr>
          <p:nvPr>
            <p:ph type="sldImg" idx="2"/>
          </p:nvPr>
        </p:nvSpPr>
        <p:spPr bwMode="auto">
          <a:xfrm>
            <a:off x="1143000" y="685800"/>
            <a:ext cx="4572000" cy="3429000"/>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101" name="Rectangle 5"/>
          <p:cNvSpPr>
            <a:spLocks noGrp="1" noChangeArrowheads="1"/>
          </p:cNvSpPr>
          <p:nvPr>
            <p:ph type="body" sz="quarter" idx="3"/>
          </p:nvPr>
        </p:nvSpPr>
        <p:spPr bwMode="auto">
          <a:xfrm>
            <a:off x="914400" y="4343400"/>
            <a:ext cx="5029200" cy="41148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zh-TW" altLang="en-US" noProof="0"/>
              <a:t>按一下以編輯母片</a:t>
            </a:r>
          </a:p>
          <a:p>
            <a:pPr lvl="1"/>
            <a:r>
              <a:rPr lang="zh-TW" altLang="en-US" noProof="0"/>
              <a:t>第二層</a:t>
            </a:r>
          </a:p>
          <a:p>
            <a:pPr lvl="2"/>
            <a:r>
              <a:rPr lang="zh-TW" altLang="en-US" noProof="0"/>
              <a:t>第三層</a:t>
            </a:r>
          </a:p>
          <a:p>
            <a:pPr lvl="3"/>
            <a:r>
              <a:rPr lang="zh-TW" altLang="en-US" noProof="0"/>
              <a:t>第四層</a:t>
            </a:r>
          </a:p>
          <a:p>
            <a:pPr lvl="4"/>
            <a:r>
              <a:rPr lang="zh-TW" altLang="en-US" noProof="0"/>
              <a:t>第五層</a:t>
            </a:r>
          </a:p>
        </p:txBody>
      </p:sp>
      <p:sp>
        <p:nvSpPr>
          <p:cNvPr id="4102" name="Rectangle 6"/>
          <p:cNvSpPr>
            <a:spLocks noGrp="1" noChangeArrowheads="1"/>
          </p:cNvSpPr>
          <p:nvPr>
            <p:ph type="ftr" sz="quarter" idx="4"/>
          </p:nvPr>
        </p:nvSpPr>
        <p:spPr bwMode="auto">
          <a:xfrm>
            <a:off x="0" y="8686800"/>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a:latin typeface="Times New Roman" pitchFamily="18" charset="0"/>
              </a:defRPr>
            </a:lvl1pPr>
          </a:lstStyle>
          <a:p>
            <a:pPr>
              <a:defRPr/>
            </a:pPr>
            <a:endParaRPr lang="en-US" altLang="zh-TW"/>
          </a:p>
        </p:txBody>
      </p:sp>
      <p:sp>
        <p:nvSpPr>
          <p:cNvPr id="4103" name="Rectangle 7"/>
          <p:cNvSpPr>
            <a:spLocks noGrp="1" noChangeArrowheads="1"/>
          </p:cNvSpPr>
          <p:nvPr>
            <p:ph type="sldNum" sz="quarter" idx="5"/>
          </p:nvPr>
        </p:nvSpPr>
        <p:spPr bwMode="auto">
          <a:xfrm>
            <a:off x="3886200" y="8686800"/>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a:latin typeface="Times New Roman" pitchFamily="18" charset="0"/>
              </a:defRPr>
            </a:lvl1pPr>
          </a:lstStyle>
          <a:p>
            <a:pPr>
              <a:defRPr/>
            </a:pPr>
            <a:fld id="{7BC9F96E-C4C0-4F96-BA51-0A9442AC0284}" type="slidenum">
              <a:rPr lang="en-US" altLang="zh-TW"/>
              <a:pPr>
                <a:defRPr/>
              </a:pPr>
              <a:t>‹#›</a:t>
            </a:fld>
            <a:endParaRPr lang="en-US" altLang="zh-TW"/>
          </a:p>
        </p:txBody>
      </p:sp>
    </p:spTree>
    <p:extLst>
      <p:ext uri="{BB962C8B-B14F-4D97-AF65-F5344CB8AC3E}">
        <p14:creationId xmlns:p14="http://schemas.microsoft.com/office/powerpoint/2010/main" val="1485129230"/>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Times New Roman" pitchFamily="18" charset="0"/>
        <a:ea typeface="新細明體" pitchFamily="18" charset="-120"/>
        <a:cs typeface="+mn-cs"/>
      </a:defRPr>
    </a:lvl1pPr>
    <a:lvl2pPr marL="457200" algn="l" rtl="0" eaLnBrk="0" fontAlgn="base" hangingPunct="0">
      <a:spcBef>
        <a:spcPct val="30000"/>
      </a:spcBef>
      <a:spcAft>
        <a:spcPct val="0"/>
      </a:spcAft>
      <a:defRPr kumimoji="1" sz="1200" kern="1200">
        <a:solidFill>
          <a:schemeClr val="tx1"/>
        </a:solidFill>
        <a:latin typeface="Times New Roman" pitchFamily="18" charset="0"/>
        <a:ea typeface="新細明體" pitchFamily="18" charset="-120"/>
        <a:cs typeface="+mn-cs"/>
      </a:defRPr>
    </a:lvl2pPr>
    <a:lvl3pPr marL="914400" algn="l" rtl="0" eaLnBrk="0" fontAlgn="base" hangingPunct="0">
      <a:spcBef>
        <a:spcPct val="30000"/>
      </a:spcBef>
      <a:spcAft>
        <a:spcPct val="0"/>
      </a:spcAft>
      <a:defRPr kumimoji="1" sz="1200" kern="1200">
        <a:solidFill>
          <a:schemeClr val="tx1"/>
        </a:solidFill>
        <a:latin typeface="Times New Roman" pitchFamily="18" charset="0"/>
        <a:ea typeface="新細明體" pitchFamily="18" charset="-120"/>
        <a:cs typeface="+mn-cs"/>
      </a:defRPr>
    </a:lvl3pPr>
    <a:lvl4pPr marL="1371600" algn="l" rtl="0" eaLnBrk="0" fontAlgn="base" hangingPunct="0">
      <a:spcBef>
        <a:spcPct val="30000"/>
      </a:spcBef>
      <a:spcAft>
        <a:spcPct val="0"/>
      </a:spcAft>
      <a:defRPr kumimoji="1" sz="1200" kern="1200">
        <a:solidFill>
          <a:schemeClr val="tx1"/>
        </a:solidFill>
        <a:latin typeface="Times New Roman" pitchFamily="18" charset="0"/>
        <a:ea typeface="新細明體" pitchFamily="18" charset="-120"/>
        <a:cs typeface="+mn-cs"/>
      </a:defRPr>
    </a:lvl4pPr>
    <a:lvl5pPr marL="1828800" algn="l" rtl="0" eaLnBrk="0" fontAlgn="base" hangingPunct="0">
      <a:spcBef>
        <a:spcPct val="30000"/>
      </a:spcBef>
      <a:spcAft>
        <a:spcPct val="0"/>
      </a:spcAft>
      <a:defRPr kumimoji="1" sz="1200" kern="1200">
        <a:solidFill>
          <a:schemeClr val="tx1"/>
        </a:solidFill>
        <a:latin typeface="Times New Roman" pitchFamily="18" charset="0"/>
        <a:ea typeface="新細明體" pitchFamily="18" charset="-120"/>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523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kumimoji="1" sz="1200">
                <a:solidFill>
                  <a:schemeClr val="tx1"/>
                </a:solidFill>
                <a:latin typeface="Times New Roman" pitchFamily="18" charset="0"/>
                <a:ea typeface="新細明體" pitchFamily="18" charset="-120"/>
              </a:defRPr>
            </a:lvl1pPr>
            <a:lvl2pPr marL="742950" indent="-285750" eaLnBrk="0" hangingPunct="0">
              <a:spcBef>
                <a:spcPct val="30000"/>
              </a:spcBef>
              <a:defRPr kumimoji="1" sz="1200">
                <a:solidFill>
                  <a:schemeClr val="tx1"/>
                </a:solidFill>
                <a:latin typeface="Times New Roman" pitchFamily="18" charset="0"/>
                <a:ea typeface="新細明體" pitchFamily="18" charset="-120"/>
              </a:defRPr>
            </a:lvl2pPr>
            <a:lvl3pPr marL="1143000" indent="-228600" eaLnBrk="0" hangingPunct="0">
              <a:spcBef>
                <a:spcPct val="30000"/>
              </a:spcBef>
              <a:defRPr kumimoji="1" sz="1200">
                <a:solidFill>
                  <a:schemeClr val="tx1"/>
                </a:solidFill>
                <a:latin typeface="Times New Roman" pitchFamily="18" charset="0"/>
                <a:ea typeface="新細明體" pitchFamily="18" charset="-120"/>
              </a:defRPr>
            </a:lvl3pPr>
            <a:lvl4pPr marL="1600200" indent="-228600" eaLnBrk="0" hangingPunct="0">
              <a:spcBef>
                <a:spcPct val="30000"/>
              </a:spcBef>
              <a:defRPr kumimoji="1" sz="1200">
                <a:solidFill>
                  <a:schemeClr val="tx1"/>
                </a:solidFill>
                <a:latin typeface="Times New Roman" pitchFamily="18" charset="0"/>
                <a:ea typeface="新細明體" pitchFamily="18" charset="-120"/>
              </a:defRPr>
            </a:lvl4pPr>
            <a:lvl5pPr marL="2057400" indent="-228600" eaLnBrk="0" hangingPunct="0">
              <a:spcBef>
                <a:spcPct val="30000"/>
              </a:spcBef>
              <a:defRPr kumimoji="1" sz="1200">
                <a:solidFill>
                  <a:schemeClr val="tx1"/>
                </a:solidFill>
                <a:latin typeface="Times New Roman" pitchFamily="18" charset="0"/>
                <a:ea typeface="新細明體" pitchFamily="18" charset="-120"/>
              </a:defRPr>
            </a:lvl5pPr>
            <a:lvl6pPr marL="2514600" indent="-228600" eaLnBrk="0" fontAlgn="base" hangingPunct="0">
              <a:spcBef>
                <a:spcPct val="30000"/>
              </a:spcBef>
              <a:spcAft>
                <a:spcPct val="0"/>
              </a:spcAft>
              <a:defRPr kumimoji="1" sz="1200">
                <a:solidFill>
                  <a:schemeClr val="tx1"/>
                </a:solidFill>
                <a:latin typeface="Times New Roman" pitchFamily="18" charset="0"/>
                <a:ea typeface="新細明體" pitchFamily="18" charset="-120"/>
              </a:defRPr>
            </a:lvl6pPr>
            <a:lvl7pPr marL="2971800" indent="-228600" eaLnBrk="0" fontAlgn="base" hangingPunct="0">
              <a:spcBef>
                <a:spcPct val="30000"/>
              </a:spcBef>
              <a:spcAft>
                <a:spcPct val="0"/>
              </a:spcAft>
              <a:defRPr kumimoji="1" sz="1200">
                <a:solidFill>
                  <a:schemeClr val="tx1"/>
                </a:solidFill>
                <a:latin typeface="Times New Roman" pitchFamily="18" charset="0"/>
                <a:ea typeface="新細明體" pitchFamily="18" charset="-120"/>
              </a:defRPr>
            </a:lvl7pPr>
            <a:lvl8pPr marL="3429000" indent="-228600" eaLnBrk="0" fontAlgn="base" hangingPunct="0">
              <a:spcBef>
                <a:spcPct val="30000"/>
              </a:spcBef>
              <a:spcAft>
                <a:spcPct val="0"/>
              </a:spcAft>
              <a:defRPr kumimoji="1" sz="1200">
                <a:solidFill>
                  <a:schemeClr val="tx1"/>
                </a:solidFill>
                <a:latin typeface="Times New Roman" pitchFamily="18" charset="0"/>
                <a:ea typeface="新細明體" pitchFamily="18" charset="-120"/>
              </a:defRPr>
            </a:lvl8pPr>
            <a:lvl9pPr marL="3886200" indent="-228600" eaLnBrk="0" fontAlgn="base" hangingPunct="0">
              <a:spcBef>
                <a:spcPct val="30000"/>
              </a:spcBef>
              <a:spcAft>
                <a:spcPct val="0"/>
              </a:spcAft>
              <a:defRPr kumimoji="1" sz="1200">
                <a:solidFill>
                  <a:schemeClr val="tx1"/>
                </a:solidFill>
                <a:latin typeface="Times New Roman" pitchFamily="18" charset="0"/>
                <a:ea typeface="新細明體" pitchFamily="18" charset="-120"/>
              </a:defRPr>
            </a:lvl9pPr>
          </a:lstStyle>
          <a:p>
            <a:pPr eaLnBrk="1" hangingPunct="1">
              <a:spcBef>
                <a:spcPct val="0"/>
              </a:spcBef>
            </a:pPr>
            <a:fld id="{447F65F7-BF40-4353-90E6-EC58E1F8AB19}" type="slidenum">
              <a:rPr lang="en-US" altLang="zh-TW" smtClean="0">
                <a:solidFill>
                  <a:prstClr val="black"/>
                </a:solidFill>
              </a:rPr>
              <a:pPr eaLnBrk="1" hangingPunct="1">
                <a:spcBef>
                  <a:spcPct val="0"/>
                </a:spcBef>
              </a:pPr>
              <a:t>1</a:t>
            </a:fld>
            <a:endParaRPr lang="en-US" altLang="zh-TW">
              <a:solidFill>
                <a:prstClr val="black"/>
              </a:solidFill>
            </a:endParaRPr>
          </a:p>
        </p:txBody>
      </p:sp>
      <p:sp>
        <p:nvSpPr>
          <p:cNvPr id="95235" name="Rectangle 2"/>
          <p:cNvSpPr>
            <a:spLocks noGrp="1" noRot="1" noChangeAspect="1" noChangeArrowheads="1" noTextEdit="1"/>
          </p:cNvSpPr>
          <p:nvPr>
            <p:ph type="sldImg"/>
          </p:nvPr>
        </p:nvSpPr>
        <p:spPr>
          <a:ln/>
        </p:spPr>
      </p:sp>
      <p:sp>
        <p:nvSpPr>
          <p:cNvPr id="9523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zh-TW" dirty="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tLang="zh-HK" dirty="0"/>
              <a:t>Remove the </a:t>
            </a:r>
            <a:r>
              <a:rPr lang="en-US" altLang="zh-HK"/>
              <a:t>Square: Why </a:t>
            </a:r>
            <a:r>
              <a:rPr lang="en-US" altLang="zh-HK" dirty="0"/>
              <a:t>is it about? Why do you care about that issue? How does it affect you?</a:t>
            </a:r>
            <a:endParaRPr lang="zh-HK" altLang="en-US" dirty="0"/>
          </a:p>
        </p:txBody>
      </p:sp>
      <p:sp>
        <p:nvSpPr>
          <p:cNvPr id="4" name="Slide Number Placeholder 3"/>
          <p:cNvSpPr>
            <a:spLocks noGrp="1"/>
          </p:cNvSpPr>
          <p:nvPr>
            <p:ph type="sldNum" sz="quarter" idx="5"/>
          </p:nvPr>
        </p:nvSpPr>
        <p:spPr/>
        <p:txBody>
          <a:bodyPr/>
          <a:lstStyle/>
          <a:p>
            <a:pPr>
              <a:defRPr/>
            </a:pPr>
            <a:fld id="{7BC9F96E-C4C0-4F96-BA51-0A9442AC0284}" type="slidenum">
              <a:rPr lang="en-US" altLang="zh-TW" smtClean="0"/>
              <a:pPr>
                <a:defRPr/>
              </a:pPr>
              <a:t>2</a:t>
            </a:fld>
            <a:endParaRPr lang="en-US" altLang="zh-TW"/>
          </a:p>
        </p:txBody>
      </p:sp>
    </p:spTree>
    <p:extLst>
      <p:ext uri="{BB962C8B-B14F-4D97-AF65-F5344CB8AC3E}">
        <p14:creationId xmlns:p14="http://schemas.microsoft.com/office/powerpoint/2010/main" val="284026495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035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kumimoji="1" sz="1200">
                <a:solidFill>
                  <a:schemeClr val="tx1"/>
                </a:solidFill>
                <a:latin typeface="Times New Roman" pitchFamily="18" charset="0"/>
                <a:ea typeface="新細明體" pitchFamily="18" charset="-120"/>
              </a:defRPr>
            </a:lvl1pPr>
            <a:lvl2pPr marL="742950" indent="-285750" eaLnBrk="0" hangingPunct="0">
              <a:spcBef>
                <a:spcPct val="30000"/>
              </a:spcBef>
              <a:defRPr kumimoji="1" sz="1200">
                <a:solidFill>
                  <a:schemeClr val="tx1"/>
                </a:solidFill>
                <a:latin typeface="Times New Roman" pitchFamily="18" charset="0"/>
                <a:ea typeface="新細明體" pitchFamily="18" charset="-120"/>
              </a:defRPr>
            </a:lvl2pPr>
            <a:lvl3pPr marL="1143000" indent="-228600" eaLnBrk="0" hangingPunct="0">
              <a:spcBef>
                <a:spcPct val="30000"/>
              </a:spcBef>
              <a:defRPr kumimoji="1" sz="1200">
                <a:solidFill>
                  <a:schemeClr val="tx1"/>
                </a:solidFill>
                <a:latin typeface="Times New Roman" pitchFamily="18" charset="0"/>
                <a:ea typeface="新細明體" pitchFamily="18" charset="-120"/>
              </a:defRPr>
            </a:lvl3pPr>
            <a:lvl4pPr marL="1600200" indent="-228600" eaLnBrk="0" hangingPunct="0">
              <a:spcBef>
                <a:spcPct val="30000"/>
              </a:spcBef>
              <a:defRPr kumimoji="1" sz="1200">
                <a:solidFill>
                  <a:schemeClr val="tx1"/>
                </a:solidFill>
                <a:latin typeface="Times New Roman" pitchFamily="18" charset="0"/>
                <a:ea typeface="新細明體" pitchFamily="18" charset="-120"/>
              </a:defRPr>
            </a:lvl4pPr>
            <a:lvl5pPr marL="2057400" indent="-228600" eaLnBrk="0" hangingPunct="0">
              <a:spcBef>
                <a:spcPct val="30000"/>
              </a:spcBef>
              <a:defRPr kumimoji="1" sz="1200">
                <a:solidFill>
                  <a:schemeClr val="tx1"/>
                </a:solidFill>
                <a:latin typeface="Times New Roman" pitchFamily="18" charset="0"/>
                <a:ea typeface="新細明體" pitchFamily="18" charset="-120"/>
              </a:defRPr>
            </a:lvl5pPr>
            <a:lvl6pPr marL="2514600" indent="-228600" eaLnBrk="0" fontAlgn="base" hangingPunct="0">
              <a:spcBef>
                <a:spcPct val="30000"/>
              </a:spcBef>
              <a:spcAft>
                <a:spcPct val="0"/>
              </a:spcAft>
              <a:defRPr kumimoji="1" sz="1200">
                <a:solidFill>
                  <a:schemeClr val="tx1"/>
                </a:solidFill>
                <a:latin typeface="Times New Roman" pitchFamily="18" charset="0"/>
                <a:ea typeface="新細明體" pitchFamily="18" charset="-120"/>
              </a:defRPr>
            </a:lvl6pPr>
            <a:lvl7pPr marL="2971800" indent="-228600" eaLnBrk="0" fontAlgn="base" hangingPunct="0">
              <a:spcBef>
                <a:spcPct val="30000"/>
              </a:spcBef>
              <a:spcAft>
                <a:spcPct val="0"/>
              </a:spcAft>
              <a:defRPr kumimoji="1" sz="1200">
                <a:solidFill>
                  <a:schemeClr val="tx1"/>
                </a:solidFill>
                <a:latin typeface="Times New Roman" pitchFamily="18" charset="0"/>
                <a:ea typeface="新細明體" pitchFamily="18" charset="-120"/>
              </a:defRPr>
            </a:lvl7pPr>
            <a:lvl8pPr marL="3429000" indent="-228600" eaLnBrk="0" fontAlgn="base" hangingPunct="0">
              <a:spcBef>
                <a:spcPct val="30000"/>
              </a:spcBef>
              <a:spcAft>
                <a:spcPct val="0"/>
              </a:spcAft>
              <a:defRPr kumimoji="1" sz="1200">
                <a:solidFill>
                  <a:schemeClr val="tx1"/>
                </a:solidFill>
                <a:latin typeface="Times New Roman" pitchFamily="18" charset="0"/>
                <a:ea typeface="新細明體" pitchFamily="18" charset="-120"/>
              </a:defRPr>
            </a:lvl8pPr>
            <a:lvl9pPr marL="3886200" indent="-228600" eaLnBrk="0" fontAlgn="base" hangingPunct="0">
              <a:spcBef>
                <a:spcPct val="30000"/>
              </a:spcBef>
              <a:spcAft>
                <a:spcPct val="0"/>
              </a:spcAft>
              <a:defRPr kumimoji="1" sz="1200">
                <a:solidFill>
                  <a:schemeClr val="tx1"/>
                </a:solidFill>
                <a:latin typeface="Times New Roman" pitchFamily="18" charset="0"/>
                <a:ea typeface="新細明體" pitchFamily="18" charset="-120"/>
              </a:defRPr>
            </a:lvl9pPr>
          </a:lstStyle>
          <a:p>
            <a:pPr eaLnBrk="1" hangingPunct="1">
              <a:spcBef>
                <a:spcPct val="0"/>
              </a:spcBef>
            </a:pPr>
            <a:fld id="{B6822AC1-CE4C-47C9-A132-C304A215C4AA}" type="slidenum">
              <a:rPr lang="en-US" altLang="zh-TW" smtClean="0">
                <a:solidFill>
                  <a:srgbClr val="000000"/>
                </a:solidFill>
              </a:rPr>
              <a:pPr eaLnBrk="1" hangingPunct="1">
                <a:spcBef>
                  <a:spcPct val="0"/>
                </a:spcBef>
              </a:pPr>
              <a:t>3</a:t>
            </a:fld>
            <a:endParaRPr lang="en-US" altLang="zh-TW">
              <a:solidFill>
                <a:srgbClr val="000000"/>
              </a:solidFill>
            </a:endParaRPr>
          </a:p>
        </p:txBody>
      </p:sp>
      <p:sp>
        <p:nvSpPr>
          <p:cNvPr id="100355" name="Rectangle 2"/>
          <p:cNvSpPr>
            <a:spLocks noGrp="1" noRot="1" noChangeAspect="1" noChangeArrowheads="1" noTextEdit="1"/>
          </p:cNvSpPr>
          <p:nvPr>
            <p:ph type="sldImg"/>
          </p:nvPr>
        </p:nvSpPr>
        <p:spPr>
          <a:solidFill>
            <a:srgbClr val="FFFFFF"/>
          </a:solidFill>
          <a:ln/>
        </p:spPr>
      </p:sp>
      <p:sp>
        <p:nvSpPr>
          <p:cNvPr id="100356" name="Rectangle 3"/>
          <p:cNvSpPr>
            <a:spLocks noGrp="1" noChangeArrowheads="1"/>
          </p:cNvSpPr>
          <p:nvPr>
            <p:ph type="body" idx="1"/>
          </p:nvPr>
        </p:nvSpPr>
        <p:spPr>
          <a:solidFill>
            <a:srgbClr val="FFFFFF"/>
          </a:solidFill>
          <a:ln>
            <a:solidFill>
              <a:srgbClr val="000000"/>
            </a:solidFill>
          </a:ln>
        </p:spPr>
        <p:txBody>
          <a:bodyPr/>
          <a:lstStyle/>
          <a:p>
            <a:pPr eaLnBrk="1" hangingPunct="1"/>
            <a:r>
              <a:rPr lang="en-US" altLang="zh-HK" dirty="0"/>
              <a:t>Who use</a:t>
            </a:r>
            <a:r>
              <a:rPr lang="en-US" altLang="zh-HK" baseline="0" dirty="0"/>
              <a:t> the pen? The decision makers of a transnational corporation. </a:t>
            </a:r>
          </a:p>
          <a:p>
            <a:pPr eaLnBrk="1" hangingPunct="1"/>
            <a:r>
              <a:rPr lang="en-US" altLang="zh-HK" dirty="0"/>
              <a:t>A transnational corporation is an enterprise that is involved with the international production of goods or services, foreign investments, or income and asset management in more than one country.</a:t>
            </a:r>
          </a:p>
          <a:p>
            <a:pPr eaLnBrk="1" hangingPunct="1"/>
            <a:r>
              <a:rPr lang="en-US" altLang="zh-HK" dirty="0"/>
              <a:t>Is Coca Cola a transnational corporation?</a:t>
            </a:r>
          </a:p>
          <a:p>
            <a:pPr eaLnBrk="1" hangingPunct="1"/>
            <a:r>
              <a:rPr lang="en-US" altLang="zh-HK" dirty="0"/>
              <a:t>Is</a:t>
            </a:r>
            <a:r>
              <a:rPr lang="en-US" altLang="zh-HK" baseline="0" dirty="0"/>
              <a:t> HSBC a transnational corporation?</a:t>
            </a:r>
            <a:endParaRPr lang="en-US" altLang="zh-HK" dirty="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9330" name="Rectangle 1026"/>
          <p:cNvSpPr>
            <a:spLocks noGrp="1" noRot="1" noChangeAspect="1" noChangeArrowheads="1" noTextEdit="1"/>
          </p:cNvSpPr>
          <p:nvPr>
            <p:ph type="sldImg"/>
          </p:nvPr>
        </p:nvSpPr>
        <p:spPr>
          <a:ln/>
        </p:spPr>
      </p:sp>
      <p:sp>
        <p:nvSpPr>
          <p:cNvPr id="99331" name="Rectangle 1027"/>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zh-TW" dirty="0"/>
              <a:t>Biggest challenges TNCs face today</a:t>
            </a:r>
          </a:p>
          <a:p>
            <a:r>
              <a:rPr lang="en-US" altLang="zh-TW" dirty="0"/>
              <a:t>Regulatory challenges faced by NTCs</a:t>
            </a:r>
            <a:endParaRPr lang="zh-TW" altLang="en-US" dirty="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tLang="zh-HK" dirty="0"/>
              <a:t>Globalization: Definition, Processes and Concepts </a:t>
            </a:r>
          </a:p>
          <a:p>
            <a:r>
              <a:rPr lang="en-US" altLang="zh-HK" dirty="0"/>
              <a:t>http://www.revistadestatistica.ro/suplimente/2012/4/srrs4_2012a22.pdf </a:t>
            </a:r>
          </a:p>
          <a:p>
            <a:endParaRPr lang="en-US" altLang="zh-HK" dirty="0"/>
          </a:p>
          <a:p>
            <a:r>
              <a:rPr lang="en-US" altLang="zh-HK" dirty="0"/>
              <a:t>The term globalization comes from English, as base of the word ”globalization”</a:t>
            </a:r>
          </a:p>
          <a:p>
            <a:r>
              <a:rPr lang="en-US" altLang="zh-HK" dirty="0"/>
              <a:t>which refers to the emerging of an international network, belonging to an economical and</a:t>
            </a:r>
          </a:p>
          <a:p>
            <a:r>
              <a:rPr lang="en-US" altLang="zh-HK" dirty="0"/>
              <a:t>social system1</a:t>
            </a:r>
          </a:p>
          <a:p>
            <a:r>
              <a:rPr lang="en-US" altLang="zh-HK" dirty="0"/>
              <a:t>. One of the earliest uses of the term "globalization", as known, was in 1930 -</a:t>
            </a:r>
          </a:p>
          <a:p>
            <a:r>
              <a:rPr lang="en-US" altLang="zh-HK" dirty="0"/>
              <a:t>in a publication entitled Towards New Education - to designate an overview of the human</a:t>
            </a:r>
          </a:p>
          <a:p>
            <a:r>
              <a:rPr lang="en-US" altLang="zh-HK" dirty="0"/>
              <a:t>experience in education2</a:t>
            </a:r>
          </a:p>
          <a:p>
            <a:r>
              <a:rPr lang="en-US" altLang="zh-HK" dirty="0"/>
              <a:t>.</a:t>
            </a:r>
          </a:p>
          <a:p>
            <a:r>
              <a:rPr lang="en-US" altLang="zh-HK" dirty="0"/>
              <a:t> A near-term "giant corporations" was used in 18973</a:t>
            </a:r>
          </a:p>
          <a:p>
            <a:r>
              <a:rPr lang="en-US" altLang="zh-HK" dirty="0"/>
              <a:t> by Charles Russell Tazel to</a:t>
            </a:r>
          </a:p>
          <a:p>
            <a:r>
              <a:rPr lang="en-US" altLang="zh-HK" dirty="0"/>
              <a:t>describe the big national trusts and other large enterprises of the time. Since 1960 both</a:t>
            </a:r>
          </a:p>
          <a:p>
            <a:r>
              <a:rPr lang="en-US" altLang="zh-HK" dirty="0"/>
              <a:t>terms began to be used interchangeably by economists and researchers in social sciences</a:t>
            </a:r>
          </a:p>
          <a:p>
            <a:r>
              <a:rPr lang="en-US" altLang="zh-HK" dirty="0"/>
              <a:t>and were used until about mid 1980. </a:t>
            </a:r>
            <a:endParaRPr lang="zh-HK" altLang="en-US" dirty="0"/>
          </a:p>
        </p:txBody>
      </p:sp>
      <p:sp>
        <p:nvSpPr>
          <p:cNvPr id="4" name="Slide Number Placeholder 3"/>
          <p:cNvSpPr>
            <a:spLocks noGrp="1"/>
          </p:cNvSpPr>
          <p:nvPr>
            <p:ph type="sldNum" sz="quarter" idx="10"/>
          </p:nvPr>
        </p:nvSpPr>
        <p:spPr/>
        <p:txBody>
          <a:bodyPr/>
          <a:lstStyle/>
          <a:p>
            <a:pPr>
              <a:defRPr/>
            </a:pPr>
            <a:fld id="{7BC9F96E-C4C0-4F96-BA51-0A9442AC0284}" type="slidenum">
              <a:rPr lang="en-US" altLang="zh-TW" smtClean="0"/>
              <a:pPr>
                <a:defRPr/>
              </a:pPr>
              <a:t>5</a:t>
            </a:fld>
            <a:endParaRPr lang="en-US" altLang="zh-TW"/>
          </a:p>
        </p:txBody>
      </p:sp>
    </p:spTree>
    <p:extLst>
      <p:ext uri="{BB962C8B-B14F-4D97-AF65-F5344CB8AC3E}">
        <p14:creationId xmlns:p14="http://schemas.microsoft.com/office/powerpoint/2010/main" val="215420277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HK" altLang="zh-HK" dirty="0"/>
              <a:t>Transnational criminal activity</a:t>
            </a:r>
            <a:endParaRPr lang="zh-HK" altLang="en-US" dirty="0"/>
          </a:p>
        </p:txBody>
      </p:sp>
      <p:sp>
        <p:nvSpPr>
          <p:cNvPr id="4" name="Slide Number Placeholder 3"/>
          <p:cNvSpPr>
            <a:spLocks noGrp="1"/>
          </p:cNvSpPr>
          <p:nvPr>
            <p:ph type="sldNum" sz="quarter" idx="5"/>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7BC9F96E-C4C0-4F96-BA51-0A9442AC0284}" type="slidenum">
              <a:rPr kumimoji="1" lang="en-US" altLang="zh-TW" sz="1200" b="0" i="0" u="none" strike="noStrike" kern="1200" cap="none" spc="0" normalizeH="0" baseline="0" noProof="0" smtClean="0">
                <a:ln>
                  <a:noFill/>
                </a:ln>
                <a:solidFill>
                  <a:srgbClr val="000000"/>
                </a:solidFill>
                <a:effectLst/>
                <a:uLnTx/>
                <a:uFillTx/>
                <a:latin typeface="Times New Roman" pitchFamily="18" charset="0"/>
                <a:ea typeface="新細明體" pitchFamily="18" charset="-120"/>
                <a:cs typeface="+mn-cs"/>
              </a:rPr>
              <a:pPr marL="0" marR="0" lvl="0" indent="0" algn="r" defTabSz="914400" rtl="0" eaLnBrk="1" fontAlgn="base" latinLnBrk="0" hangingPunct="1">
                <a:lnSpc>
                  <a:spcPct val="100000"/>
                </a:lnSpc>
                <a:spcBef>
                  <a:spcPct val="0"/>
                </a:spcBef>
                <a:spcAft>
                  <a:spcPct val="0"/>
                </a:spcAft>
                <a:buClrTx/>
                <a:buSzTx/>
                <a:buFontTx/>
                <a:buNone/>
                <a:tabLst/>
                <a:defRPr/>
              </a:pPr>
              <a:t>6</a:t>
            </a:fld>
            <a:endParaRPr kumimoji="1" lang="en-US" altLang="zh-TW" sz="1200" b="0" i="0" u="none" strike="noStrike" kern="1200" cap="none" spc="0" normalizeH="0" baseline="0" noProof="0">
              <a:ln>
                <a:noFill/>
              </a:ln>
              <a:solidFill>
                <a:srgbClr val="000000"/>
              </a:solidFill>
              <a:effectLst/>
              <a:uLnTx/>
              <a:uFillTx/>
              <a:latin typeface="Times New Roman" pitchFamily="18" charset="0"/>
              <a:ea typeface="新細明體" pitchFamily="18" charset="-120"/>
              <a:cs typeface="+mn-cs"/>
            </a:endParaRPr>
          </a:p>
        </p:txBody>
      </p:sp>
    </p:spTree>
    <p:extLst>
      <p:ext uri="{BB962C8B-B14F-4D97-AF65-F5344CB8AC3E}">
        <p14:creationId xmlns:p14="http://schemas.microsoft.com/office/powerpoint/2010/main" val="257242198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tLang="zh-HK" dirty="0"/>
              <a:t>This definition describes the basic exchange transaction. It includes trading goods, manufacturing products, extracting natural resources and farming. </a:t>
            </a:r>
            <a:endParaRPr lang="zh-HK" altLang="en-US" dirty="0"/>
          </a:p>
        </p:txBody>
      </p:sp>
      <p:sp>
        <p:nvSpPr>
          <p:cNvPr id="4" name="Slide Number Placeholder 3"/>
          <p:cNvSpPr>
            <a:spLocks noGrp="1"/>
          </p:cNvSpPr>
          <p:nvPr>
            <p:ph type="sldNum" sz="quarter" idx="5"/>
          </p:nvPr>
        </p:nvSpPr>
        <p:spPr/>
        <p:txBody>
          <a:bodyPr/>
          <a:lstStyle/>
          <a:p>
            <a:pPr>
              <a:defRPr/>
            </a:pPr>
            <a:fld id="{7BC9F96E-C4C0-4F96-BA51-0A9442AC0284}" type="slidenum">
              <a:rPr lang="en-US" altLang="zh-TW" smtClean="0"/>
              <a:pPr>
                <a:defRPr/>
              </a:pPr>
              <a:t>7</a:t>
            </a:fld>
            <a:endParaRPr lang="en-US" altLang="zh-TW"/>
          </a:p>
        </p:txBody>
      </p:sp>
    </p:spTree>
    <p:extLst>
      <p:ext uri="{BB962C8B-B14F-4D97-AF65-F5344CB8AC3E}">
        <p14:creationId xmlns:p14="http://schemas.microsoft.com/office/powerpoint/2010/main" val="365663105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tLang="zh-HK" dirty="0"/>
              <a:t>China GDP in 1978 was US$149.5 Billion, in 2021 was 17.73 </a:t>
            </a:r>
            <a:r>
              <a:rPr lang="en-US" altLang="zh-HK" dirty="0" err="1"/>
              <a:t>tillion</a:t>
            </a:r>
            <a:r>
              <a:rPr lang="en-US" altLang="zh-HK" dirty="0"/>
              <a:t> (119 times. Annual growth rate is 12%)</a:t>
            </a:r>
          </a:p>
          <a:p>
            <a:endParaRPr lang="en-US" altLang="zh-HK" dirty="0"/>
          </a:p>
          <a:p>
            <a:r>
              <a:rPr lang="en-US" altLang="zh-HK" dirty="0"/>
              <a:t>1 trillion is equal to how 1000 billion</a:t>
            </a:r>
            <a:endParaRPr lang="zh-HK" altLang="en-US" dirty="0"/>
          </a:p>
        </p:txBody>
      </p:sp>
      <p:sp>
        <p:nvSpPr>
          <p:cNvPr id="4" name="Slide Number Placeholder 3"/>
          <p:cNvSpPr>
            <a:spLocks noGrp="1"/>
          </p:cNvSpPr>
          <p:nvPr>
            <p:ph type="sldNum" sz="quarter" idx="5"/>
          </p:nvPr>
        </p:nvSpPr>
        <p:spPr/>
        <p:txBody>
          <a:bodyPr/>
          <a:lstStyle/>
          <a:p>
            <a:pPr>
              <a:defRPr/>
            </a:pPr>
            <a:fld id="{7BC9F96E-C4C0-4F96-BA51-0A9442AC0284}" type="slidenum">
              <a:rPr lang="en-US" altLang="zh-TW" smtClean="0"/>
              <a:pPr>
                <a:defRPr/>
              </a:pPr>
              <a:t>8</a:t>
            </a:fld>
            <a:endParaRPr lang="en-US" altLang="zh-TW"/>
          </a:p>
        </p:txBody>
      </p:sp>
    </p:spTree>
    <p:extLst>
      <p:ext uri="{BB962C8B-B14F-4D97-AF65-F5344CB8AC3E}">
        <p14:creationId xmlns:p14="http://schemas.microsoft.com/office/powerpoint/2010/main" val="272352297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zh-HK" altLang="en-US" dirty="0"/>
          </a:p>
        </p:txBody>
      </p:sp>
      <p:sp>
        <p:nvSpPr>
          <p:cNvPr id="4" name="Slide Number Placeholder 3"/>
          <p:cNvSpPr>
            <a:spLocks noGrp="1"/>
          </p:cNvSpPr>
          <p:nvPr>
            <p:ph type="sldNum" sz="quarter" idx="5"/>
          </p:nvPr>
        </p:nvSpPr>
        <p:spPr/>
        <p:txBody>
          <a:bodyPr/>
          <a:lstStyle/>
          <a:p>
            <a:pPr>
              <a:defRPr/>
            </a:pPr>
            <a:fld id="{7BC9F96E-C4C0-4F96-BA51-0A9442AC0284}" type="slidenum">
              <a:rPr lang="en-US" altLang="zh-TW" smtClean="0"/>
              <a:pPr>
                <a:defRPr/>
              </a:pPr>
              <a:t>9</a:t>
            </a:fld>
            <a:endParaRPr lang="en-US" altLang="zh-TW"/>
          </a:p>
        </p:txBody>
      </p:sp>
    </p:spTree>
    <p:extLst>
      <p:ext uri="{BB962C8B-B14F-4D97-AF65-F5344CB8AC3E}">
        <p14:creationId xmlns:p14="http://schemas.microsoft.com/office/powerpoint/2010/main" val="288844673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tLang="zh-HK" dirty="0" err="1"/>
              <a:t>IMF_Balance</a:t>
            </a:r>
            <a:r>
              <a:rPr lang="en-US" altLang="zh-HK" dirty="0"/>
              <a:t> of Payments and International Investment Position Statistics (BOP/IIP)</a:t>
            </a:r>
          </a:p>
          <a:p>
            <a:r>
              <a:rPr lang="en-US" altLang="zh-HK" dirty="0"/>
              <a:t>Https://data.imf.org/?sk=7A51304B-6426-40C0-83DD-CA473CA1FD52</a:t>
            </a:r>
          </a:p>
          <a:p>
            <a:r>
              <a:rPr lang="en-US" altLang="zh-HK" dirty="0"/>
              <a:t>https://data.imf.org/?sk=7A51304B-6426-40C0-83DD-CA473CA1FD52&amp;sId=1542633711584</a:t>
            </a:r>
          </a:p>
          <a:p>
            <a:r>
              <a:rPr lang="en-US" altLang="zh-HK" dirty="0"/>
              <a:t>In 2020, Hong Kong’s total import and export of goods was US$547314.4M+US$552653.3M, GDP at current market prices was US$347529.5M  (HK$2710730M. 2020 GDP p.12). (X+M)/GDP = 316.5%  </a:t>
            </a:r>
            <a:endParaRPr lang="zh-HK" altLang="en-US" dirty="0"/>
          </a:p>
        </p:txBody>
      </p:sp>
      <p:sp>
        <p:nvSpPr>
          <p:cNvPr id="4" name="Slide Number Placeholder 3"/>
          <p:cNvSpPr>
            <a:spLocks noGrp="1"/>
          </p:cNvSpPr>
          <p:nvPr>
            <p:ph type="sldNum" sz="quarter" idx="10"/>
          </p:nvPr>
        </p:nvSpPr>
        <p:spPr/>
        <p:txBody>
          <a:bodyPr/>
          <a:lstStyle/>
          <a:p>
            <a:pPr>
              <a:defRPr/>
            </a:pPr>
            <a:fld id="{7BC9F96E-C4C0-4F96-BA51-0A9442AC0284}" type="slidenum">
              <a:rPr lang="en-US" altLang="zh-TW" smtClean="0"/>
              <a:pPr>
                <a:defRPr/>
              </a:pPr>
              <a:t>10</a:t>
            </a:fld>
            <a:endParaRPr lang="en-US" altLang="zh-TW"/>
          </a:p>
        </p:txBody>
      </p:sp>
    </p:spTree>
    <p:extLst>
      <p:ext uri="{BB962C8B-B14F-4D97-AF65-F5344CB8AC3E}">
        <p14:creationId xmlns:p14="http://schemas.microsoft.com/office/powerpoint/2010/main" val="332241076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tLang="zh-HK" dirty="0"/>
              <a:t>CSR= Corporate </a:t>
            </a:r>
            <a:r>
              <a:rPr lang="en-US" altLang="zh-HK"/>
              <a:t>Social Responsibility</a:t>
            </a:r>
            <a:endParaRPr lang="zh-HK" altLang="en-US" dirty="0"/>
          </a:p>
        </p:txBody>
      </p:sp>
      <p:sp>
        <p:nvSpPr>
          <p:cNvPr id="4" name="Slide Number Placeholder 3"/>
          <p:cNvSpPr>
            <a:spLocks noGrp="1"/>
          </p:cNvSpPr>
          <p:nvPr>
            <p:ph type="sldNum" sz="quarter" idx="5"/>
          </p:nvPr>
        </p:nvSpPr>
        <p:spPr/>
        <p:txBody>
          <a:bodyPr/>
          <a:lstStyle/>
          <a:p>
            <a:pPr>
              <a:defRPr/>
            </a:pPr>
            <a:fld id="{7BC9F96E-C4C0-4F96-BA51-0A9442AC0284}" type="slidenum">
              <a:rPr lang="en-US" altLang="zh-TW" smtClean="0"/>
              <a:pPr>
                <a:defRPr/>
              </a:pPr>
              <a:t>11</a:t>
            </a:fld>
            <a:endParaRPr lang="en-US" altLang="zh-TW"/>
          </a:p>
        </p:txBody>
      </p:sp>
    </p:spTree>
    <p:extLst>
      <p:ext uri="{BB962C8B-B14F-4D97-AF65-F5344CB8AC3E}">
        <p14:creationId xmlns:p14="http://schemas.microsoft.com/office/powerpoint/2010/main" val="191540905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extLst>
            <a:ext uri="{FAA26D3D-D897-4be2-8F04-BA451C77F1D7}">
              <ma14:placeholderFlag xmlns="" xmlns:ma14="http://schemas.microsoft.com/office/mac/drawingml/2011/main" val="1"/>
            </a:ext>
          </a:extLst>
        </p:spPr>
        <p:txBody>
          <a:bodyPr/>
          <a:lstStyle>
            <a:lvl1pPr>
              <a:defRPr sz="2800">
                <a:solidFill>
                  <a:schemeClr val="tx2"/>
                </a:solidFill>
                <a:latin typeface="Arial Unicode MS" pitchFamily="34" charset="-128"/>
              </a:defRPr>
            </a:lvl1pPr>
            <a:lvl2pPr marL="742950" indent="-285750">
              <a:defRPr sz="2800">
                <a:solidFill>
                  <a:schemeClr val="tx2"/>
                </a:solidFill>
                <a:latin typeface="Arial Unicode MS" pitchFamily="34" charset="-128"/>
              </a:defRPr>
            </a:lvl2pPr>
            <a:lvl3pPr marL="1143000" indent="-228600">
              <a:defRPr sz="2800">
                <a:solidFill>
                  <a:schemeClr val="tx2"/>
                </a:solidFill>
                <a:latin typeface="Arial Unicode MS" pitchFamily="34" charset="-128"/>
              </a:defRPr>
            </a:lvl3pPr>
            <a:lvl4pPr marL="1600200" indent="-228600">
              <a:defRPr sz="2800">
                <a:solidFill>
                  <a:schemeClr val="tx2"/>
                </a:solidFill>
                <a:latin typeface="Arial Unicode MS" pitchFamily="34" charset="-128"/>
              </a:defRPr>
            </a:lvl4pPr>
            <a:lvl5pPr marL="2057400" indent="-228600">
              <a:defRPr sz="2800">
                <a:solidFill>
                  <a:schemeClr val="tx2"/>
                </a:solidFill>
                <a:latin typeface="Arial Unicode MS" pitchFamily="34" charset="-128"/>
              </a:defRPr>
            </a:lvl5pPr>
            <a:lvl6pPr marL="2514600" indent="-228600" eaLnBrk="0" fontAlgn="base" hangingPunct="0">
              <a:spcBef>
                <a:spcPct val="0"/>
              </a:spcBef>
              <a:spcAft>
                <a:spcPct val="0"/>
              </a:spcAft>
              <a:defRPr sz="2800">
                <a:solidFill>
                  <a:schemeClr val="tx2"/>
                </a:solidFill>
                <a:latin typeface="Arial Unicode MS" pitchFamily="34" charset="-128"/>
              </a:defRPr>
            </a:lvl6pPr>
            <a:lvl7pPr marL="2971800" indent="-228600" eaLnBrk="0" fontAlgn="base" hangingPunct="0">
              <a:spcBef>
                <a:spcPct val="0"/>
              </a:spcBef>
              <a:spcAft>
                <a:spcPct val="0"/>
              </a:spcAft>
              <a:defRPr sz="2800">
                <a:solidFill>
                  <a:schemeClr val="tx2"/>
                </a:solidFill>
                <a:latin typeface="Arial Unicode MS" pitchFamily="34" charset="-128"/>
              </a:defRPr>
            </a:lvl7pPr>
            <a:lvl8pPr marL="3429000" indent="-228600" eaLnBrk="0" fontAlgn="base" hangingPunct="0">
              <a:spcBef>
                <a:spcPct val="0"/>
              </a:spcBef>
              <a:spcAft>
                <a:spcPct val="0"/>
              </a:spcAft>
              <a:defRPr sz="2800">
                <a:solidFill>
                  <a:schemeClr val="tx2"/>
                </a:solidFill>
                <a:latin typeface="Arial Unicode MS" pitchFamily="34" charset="-128"/>
              </a:defRPr>
            </a:lvl8pPr>
            <a:lvl9pPr marL="3886200" indent="-228600" eaLnBrk="0" fontAlgn="base" hangingPunct="0">
              <a:spcBef>
                <a:spcPct val="0"/>
              </a:spcBef>
              <a:spcAft>
                <a:spcPct val="0"/>
              </a:spcAft>
              <a:defRPr sz="2800">
                <a:solidFill>
                  <a:schemeClr val="tx2"/>
                </a:solidFill>
                <a:latin typeface="Arial Unicode MS" pitchFamily="34" charset="-128"/>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0B37A01B-DD13-4D4B-9FA2-32F6A2C82239}" type="slidenum">
              <a:rPr kumimoji="1" lang="en-US" altLang="en-US" sz="1200" b="0" i="0" u="none" strike="noStrike" kern="1200" cap="none" spc="0" normalizeH="0" baseline="0" noProof="0">
                <a:ln>
                  <a:noFill/>
                </a:ln>
                <a:solidFill>
                  <a:prstClr val="black"/>
                </a:solidFill>
                <a:effectLst/>
                <a:uLnTx/>
                <a:uFillTx/>
                <a:latin typeface="Arial" charset="0"/>
                <a:ea typeface="新細明體" pitchFamily="18" charset="-120"/>
                <a:cs typeface="+mn-cs"/>
              </a:rPr>
              <a:pPr marL="0" marR="0" lvl="0" indent="0" algn="r" defTabSz="914400" rtl="0" eaLnBrk="1" fontAlgn="base" latinLnBrk="0" hangingPunct="1">
                <a:lnSpc>
                  <a:spcPct val="100000"/>
                </a:lnSpc>
                <a:spcBef>
                  <a:spcPct val="0"/>
                </a:spcBef>
                <a:spcAft>
                  <a:spcPct val="0"/>
                </a:spcAft>
                <a:buClrTx/>
                <a:buSzTx/>
                <a:buFontTx/>
                <a:buNone/>
                <a:tabLst/>
                <a:defRPr/>
              </a:pPr>
              <a:t>12</a:t>
            </a:fld>
            <a:endParaRPr kumimoji="1" lang="en-US" altLang="en-US" sz="1200" b="0" i="0" u="none" strike="noStrike" kern="1200" cap="none" spc="0" normalizeH="0" baseline="0" noProof="0">
              <a:ln>
                <a:noFill/>
              </a:ln>
              <a:solidFill>
                <a:prstClr val="black"/>
              </a:solidFill>
              <a:effectLst/>
              <a:uLnTx/>
              <a:uFillTx/>
              <a:latin typeface="Arial" charset="0"/>
              <a:ea typeface="新細明體" pitchFamily="18" charset="-120"/>
              <a:cs typeface="+mn-cs"/>
            </a:endParaRPr>
          </a:p>
        </p:txBody>
      </p:sp>
      <p:sp>
        <p:nvSpPr>
          <p:cNvPr id="334850" name="Rectangle 2"/>
          <p:cNvSpPr>
            <a:spLocks noGrp="1" noRot="1" noChangeAspect="1" noChangeArrowheads="1" noTextEdit="1"/>
          </p:cNvSpPr>
          <p:nvPr>
            <p:ph type="sldImg"/>
          </p:nvPr>
        </p:nvSpPr>
        <p:spPr>
          <a:ln/>
        </p:spPr>
      </p:sp>
      <p:sp>
        <p:nvSpPr>
          <p:cNvPr id="334851" name="Rectangle 3"/>
          <p:cNvSpPr>
            <a:spLocks noGrp="1" noChangeArrowheads="1"/>
          </p:cNvSpPr>
          <p:nvPr>
            <p:ph type="body" idx="1"/>
          </p:nvPr>
        </p:nvSpPr>
        <p:spPr/>
        <p:txBody>
          <a:bodyPr/>
          <a:lstStyle/>
          <a:p>
            <a:pPr eaLnBrk="1" hangingPunct="1">
              <a:defRPr/>
            </a:pPr>
            <a:endParaRPr lang="en-US" altLang="en-US"/>
          </a:p>
        </p:txBody>
      </p:sp>
    </p:spTree>
    <p:extLst>
      <p:ext uri="{BB962C8B-B14F-4D97-AF65-F5344CB8AC3E}">
        <p14:creationId xmlns:p14="http://schemas.microsoft.com/office/powerpoint/2010/main" val="209152128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tLang="zh-HK" dirty="0"/>
              <a:t>sources</a:t>
            </a:r>
            <a:endParaRPr lang="zh-HK" altLang="en-US" dirty="0"/>
          </a:p>
        </p:txBody>
      </p:sp>
      <p:sp>
        <p:nvSpPr>
          <p:cNvPr id="4" name="Slide Number Placeholder 3"/>
          <p:cNvSpPr>
            <a:spLocks noGrp="1"/>
          </p:cNvSpPr>
          <p:nvPr>
            <p:ph type="sldNum" sz="quarter" idx="10"/>
          </p:nvPr>
        </p:nvSpPr>
        <p:spPr/>
        <p:txBody>
          <a:bodyPr/>
          <a:lstStyle/>
          <a:p>
            <a:pPr>
              <a:defRPr/>
            </a:pPr>
            <a:fld id="{7BC9F96E-C4C0-4F96-BA51-0A9442AC0284}" type="slidenum">
              <a:rPr lang="en-US" altLang="zh-TW" smtClean="0"/>
              <a:pPr>
                <a:defRPr/>
              </a:pPr>
              <a:t>14</a:t>
            </a:fld>
            <a:endParaRPr lang="en-US" altLang="zh-TW"/>
          </a:p>
        </p:txBody>
      </p:sp>
    </p:spTree>
    <p:extLst>
      <p:ext uri="{BB962C8B-B14F-4D97-AF65-F5344CB8AC3E}">
        <p14:creationId xmlns:p14="http://schemas.microsoft.com/office/powerpoint/2010/main" val="309283690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tLang="zh-HK" dirty="0"/>
              <a:t>Ranking the Richest Countries in the World</a:t>
            </a:r>
          </a:p>
          <a:p>
            <a:r>
              <a:rPr lang="en-US" altLang="zh-HK" dirty="0"/>
              <a:t>https://www.investopedia.com/insights/worlds-top-economies/  </a:t>
            </a:r>
          </a:p>
          <a:p>
            <a:endParaRPr lang="en-US" altLang="zh-HK" dirty="0"/>
          </a:p>
          <a:p>
            <a:r>
              <a:rPr lang="en-US" altLang="zh-HK" dirty="0"/>
              <a:t>2021 is the most recent annual data available for these countries, which shows that countries began to recover from the COVID-19 pandemic, which had a major impact on economies around the world. Because Covid resulted in slashed energy prices, cratered tourism, lower trade volumes, and shuttered stores due to quarantines, countries experienced record-breaking declines in GDP in 2020.</a:t>
            </a:r>
            <a:endParaRPr lang="zh-HK" altLang="en-US" dirty="0"/>
          </a:p>
        </p:txBody>
      </p:sp>
      <p:sp>
        <p:nvSpPr>
          <p:cNvPr id="4" name="Slide Number Placeholder 3"/>
          <p:cNvSpPr>
            <a:spLocks noGrp="1"/>
          </p:cNvSpPr>
          <p:nvPr>
            <p:ph type="sldNum" sz="quarter" idx="10"/>
          </p:nvPr>
        </p:nvSpPr>
        <p:spPr/>
        <p:txBody>
          <a:bodyPr/>
          <a:lstStyle/>
          <a:p>
            <a:pPr>
              <a:defRPr/>
            </a:pPr>
            <a:fld id="{7BC9F96E-C4C0-4F96-BA51-0A9442AC0284}" type="slidenum">
              <a:rPr lang="en-US" altLang="zh-TW" smtClean="0"/>
              <a:pPr>
                <a:defRPr/>
              </a:pPr>
              <a:t>16</a:t>
            </a:fld>
            <a:endParaRPr lang="en-US" altLang="zh-TW"/>
          </a:p>
        </p:txBody>
      </p:sp>
    </p:spTree>
    <p:extLst>
      <p:ext uri="{BB962C8B-B14F-4D97-AF65-F5344CB8AC3E}">
        <p14:creationId xmlns:p14="http://schemas.microsoft.com/office/powerpoint/2010/main" val="189413207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extLst>
            <a:ext uri="{FAA26D3D-D897-4be2-8F04-BA451C77F1D7}">
              <ma14:placeholderFlag xmlns="" xmlns:ma14="http://schemas.microsoft.com/office/mac/drawingml/2011/main" val="1"/>
            </a:ext>
          </a:extLst>
        </p:spPr>
        <p:txBody>
          <a:bodyPr/>
          <a:lstStyle>
            <a:lvl1pPr>
              <a:defRPr sz="2800">
                <a:solidFill>
                  <a:schemeClr val="tx2"/>
                </a:solidFill>
                <a:latin typeface="Arial Unicode MS" pitchFamily="34" charset="-128"/>
              </a:defRPr>
            </a:lvl1pPr>
            <a:lvl2pPr marL="742950" indent="-285750">
              <a:defRPr sz="2800">
                <a:solidFill>
                  <a:schemeClr val="tx2"/>
                </a:solidFill>
                <a:latin typeface="Arial Unicode MS" pitchFamily="34" charset="-128"/>
              </a:defRPr>
            </a:lvl2pPr>
            <a:lvl3pPr marL="1143000" indent="-228600">
              <a:defRPr sz="2800">
                <a:solidFill>
                  <a:schemeClr val="tx2"/>
                </a:solidFill>
                <a:latin typeface="Arial Unicode MS" pitchFamily="34" charset="-128"/>
              </a:defRPr>
            </a:lvl3pPr>
            <a:lvl4pPr marL="1600200" indent="-228600">
              <a:defRPr sz="2800">
                <a:solidFill>
                  <a:schemeClr val="tx2"/>
                </a:solidFill>
                <a:latin typeface="Arial Unicode MS" pitchFamily="34" charset="-128"/>
              </a:defRPr>
            </a:lvl4pPr>
            <a:lvl5pPr marL="2057400" indent="-228600">
              <a:defRPr sz="2800">
                <a:solidFill>
                  <a:schemeClr val="tx2"/>
                </a:solidFill>
                <a:latin typeface="Arial Unicode MS" pitchFamily="34" charset="-128"/>
              </a:defRPr>
            </a:lvl5pPr>
            <a:lvl6pPr marL="2514600" indent="-228600" eaLnBrk="0" fontAlgn="base" hangingPunct="0">
              <a:spcBef>
                <a:spcPct val="0"/>
              </a:spcBef>
              <a:spcAft>
                <a:spcPct val="0"/>
              </a:spcAft>
              <a:defRPr sz="2800">
                <a:solidFill>
                  <a:schemeClr val="tx2"/>
                </a:solidFill>
                <a:latin typeface="Arial Unicode MS" pitchFamily="34" charset="-128"/>
              </a:defRPr>
            </a:lvl6pPr>
            <a:lvl7pPr marL="2971800" indent="-228600" eaLnBrk="0" fontAlgn="base" hangingPunct="0">
              <a:spcBef>
                <a:spcPct val="0"/>
              </a:spcBef>
              <a:spcAft>
                <a:spcPct val="0"/>
              </a:spcAft>
              <a:defRPr sz="2800">
                <a:solidFill>
                  <a:schemeClr val="tx2"/>
                </a:solidFill>
                <a:latin typeface="Arial Unicode MS" pitchFamily="34" charset="-128"/>
              </a:defRPr>
            </a:lvl7pPr>
            <a:lvl8pPr marL="3429000" indent="-228600" eaLnBrk="0" fontAlgn="base" hangingPunct="0">
              <a:spcBef>
                <a:spcPct val="0"/>
              </a:spcBef>
              <a:spcAft>
                <a:spcPct val="0"/>
              </a:spcAft>
              <a:defRPr sz="2800">
                <a:solidFill>
                  <a:schemeClr val="tx2"/>
                </a:solidFill>
                <a:latin typeface="Arial Unicode MS" pitchFamily="34" charset="-128"/>
              </a:defRPr>
            </a:lvl8pPr>
            <a:lvl9pPr marL="3886200" indent="-228600" eaLnBrk="0" fontAlgn="base" hangingPunct="0">
              <a:spcBef>
                <a:spcPct val="0"/>
              </a:spcBef>
              <a:spcAft>
                <a:spcPct val="0"/>
              </a:spcAft>
              <a:defRPr sz="2800">
                <a:solidFill>
                  <a:schemeClr val="tx2"/>
                </a:solidFill>
                <a:latin typeface="Arial Unicode MS" pitchFamily="34" charset="-128"/>
              </a:defRPr>
            </a:lvl9pPr>
          </a:lstStyle>
          <a:p>
            <a:fld id="{458AA373-76D6-4864-BEDA-D50625F3D2E2}" type="slidenum">
              <a:rPr lang="en-US" altLang="en-US" sz="1200">
                <a:solidFill>
                  <a:prstClr val="black"/>
                </a:solidFill>
                <a:latin typeface="Arial" charset="0"/>
              </a:rPr>
              <a:pPr/>
              <a:t>17</a:t>
            </a:fld>
            <a:endParaRPr lang="en-US" altLang="en-US" sz="1200">
              <a:solidFill>
                <a:prstClr val="black"/>
              </a:solidFill>
              <a:latin typeface="Arial" charset="0"/>
            </a:endParaRPr>
          </a:p>
        </p:txBody>
      </p:sp>
      <p:sp>
        <p:nvSpPr>
          <p:cNvPr id="312322" name="Rectangle 2"/>
          <p:cNvSpPr>
            <a:spLocks noGrp="1" noRot="1" noChangeAspect="1" noChangeArrowheads="1" noTextEdit="1"/>
          </p:cNvSpPr>
          <p:nvPr>
            <p:ph type="sldImg"/>
          </p:nvPr>
        </p:nvSpPr>
        <p:spPr>
          <a:ln/>
        </p:spPr>
      </p:sp>
      <p:sp>
        <p:nvSpPr>
          <p:cNvPr id="312323" name="Rectangle 3"/>
          <p:cNvSpPr>
            <a:spLocks noGrp="1" noChangeArrowheads="1"/>
          </p:cNvSpPr>
          <p:nvPr>
            <p:ph type="body" idx="1"/>
          </p:nvPr>
        </p:nvSpPr>
        <p:spPr/>
        <p:txBody>
          <a:bodyPr/>
          <a:lstStyle/>
          <a:p>
            <a:pPr eaLnBrk="1" hangingPunct="1">
              <a:defRPr/>
            </a:pPr>
            <a:endParaRPr lang="en-US" altLang="en-US"/>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extLst>
            <a:ext uri="{FAA26D3D-D897-4be2-8F04-BA451C77F1D7}">
              <ma14:placeholderFlag xmlns:ma14="http://schemas.microsoft.com/office/mac/drawingml/2011/main" xmlns="" val="1"/>
            </a:ext>
          </a:extLst>
        </p:spPr>
        <p:txBody>
          <a:bodyPr/>
          <a:lstStyle>
            <a:lvl1pPr>
              <a:defRPr sz="2800">
                <a:solidFill>
                  <a:schemeClr val="tx2"/>
                </a:solidFill>
                <a:latin typeface="Arial Unicode MS" pitchFamily="34" charset="-128"/>
              </a:defRPr>
            </a:lvl1pPr>
            <a:lvl2pPr marL="742950" indent="-285750">
              <a:defRPr sz="2800">
                <a:solidFill>
                  <a:schemeClr val="tx2"/>
                </a:solidFill>
                <a:latin typeface="Arial Unicode MS" pitchFamily="34" charset="-128"/>
              </a:defRPr>
            </a:lvl2pPr>
            <a:lvl3pPr marL="1143000" indent="-228600">
              <a:defRPr sz="2800">
                <a:solidFill>
                  <a:schemeClr val="tx2"/>
                </a:solidFill>
                <a:latin typeface="Arial Unicode MS" pitchFamily="34" charset="-128"/>
              </a:defRPr>
            </a:lvl3pPr>
            <a:lvl4pPr marL="1600200" indent="-228600">
              <a:defRPr sz="2800">
                <a:solidFill>
                  <a:schemeClr val="tx2"/>
                </a:solidFill>
                <a:latin typeface="Arial Unicode MS" pitchFamily="34" charset="-128"/>
              </a:defRPr>
            </a:lvl4pPr>
            <a:lvl5pPr marL="2057400" indent="-228600">
              <a:defRPr sz="2800">
                <a:solidFill>
                  <a:schemeClr val="tx2"/>
                </a:solidFill>
                <a:latin typeface="Arial Unicode MS" pitchFamily="34" charset="-128"/>
              </a:defRPr>
            </a:lvl5pPr>
            <a:lvl6pPr marL="2514600" indent="-228600" eaLnBrk="0" fontAlgn="base" hangingPunct="0">
              <a:spcBef>
                <a:spcPct val="0"/>
              </a:spcBef>
              <a:spcAft>
                <a:spcPct val="0"/>
              </a:spcAft>
              <a:defRPr sz="2800">
                <a:solidFill>
                  <a:schemeClr val="tx2"/>
                </a:solidFill>
                <a:latin typeface="Arial Unicode MS" pitchFamily="34" charset="-128"/>
              </a:defRPr>
            </a:lvl6pPr>
            <a:lvl7pPr marL="2971800" indent="-228600" eaLnBrk="0" fontAlgn="base" hangingPunct="0">
              <a:spcBef>
                <a:spcPct val="0"/>
              </a:spcBef>
              <a:spcAft>
                <a:spcPct val="0"/>
              </a:spcAft>
              <a:defRPr sz="2800">
                <a:solidFill>
                  <a:schemeClr val="tx2"/>
                </a:solidFill>
                <a:latin typeface="Arial Unicode MS" pitchFamily="34" charset="-128"/>
              </a:defRPr>
            </a:lvl7pPr>
            <a:lvl8pPr marL="3429000" indent="-228600" eaLnBrk="0" fontAlgn="base" hangingPunct="0">
              <a:spcBef>
                <a:spcPct val="0"/>
              </a:spcBef>
              <a:spcAft>
                <a:spcPct val="0"/>
              </a:spcAft>
              <a:defRPr sz="2800">
                <a:solidFill>
                  <a:schemeClr val="tx2"/>
                </a:solidFill>
                <a:latin typeface="Arial Unicode MS" pitchFamily="34" charset="-128"/>
              </a:defRPr>
            </a:lvl8pPr>
            <a:lvl9pPr marL="3886200" indent="-228600" eaLnBrk="0" fontAlgn="base" hangingPunct="0">
              <a:spcBef>
                <a:spcPct val="0"/>
              </a:spcBef>
              <a:spcAft>
                <a:spcPct val="0"/>
              </a:spcAft>
              <a:defRPr sz="2800">
                <a:solidFill>
                  <a:schemeClr val="tx2"/>
                </a:solidFill>
                <a:latin typeface="Arial Unicode MS" pitchFamily="34" charset="-128"/>
              </a:defRPr>
            </a:lvl9pPr>
          </a:lstStyle>
          <a:p>
            <a:fld id="{418DC7D0-0D55-47E4-B3B6-32A51496A539}" type="slidenum">
              <a:rPr lang="en-US" altLang="en-US" sz="1200">
                <a:solidFill>
                  <a:prstClr val="black"/>
                </a:solidFill>
                <a:latin typeface="Arial" charset="0"/>
              </a:rPr>
              <a:pPr/>
              <a:t>18</a:t>
            </a:fld>
            <a:endParaRPr lang="en-US" altLang="en-US" sz="1200">
              <a:solidFill>
                <a:prstClr val="black"/>
              </a:solidFill>
              <a:latin typeface="Arial" charset="0"/>
            </a:endParaRPr>
          </a:p>
        </p:txBody>
      </p:sp>
      <p:sp>
        <p:nvSpPr>
          <p:cNvPr id="306178" name="Rectangle 2"/>
          <p:cNvSpPr>
            <a:spLocks noGrp="1" noRot="1" noChangeAspect="1" noChangeArrowheads="1" noTextEdit="1"/>
          </p:cNvSpPr>
          <p:nvPr>
            <p:ph type="sldImg"/>
          </p:nvPr>
        </p:nvSpPr>
        <p:spPr>
          <a:ln/>
        </p:spPr>
      </p:sp>
      <p:sp>
        <p:nvSpPr>
          <p:cNvPr id="306179" name="Rectangle 3"/>
          <p:cNvSpPr>
            <a:spLocks noGrp="1" noChangeArrowheads="1"/>
          </p:cNvSpPr>
          <p:nvPr>
            <p:ph type="body" idx="1"/>
          </p:nvPr>
        </p:nvSpPr>
        <p:spPr/>
        <p:txBody>
          <a:bodyPr/>
          <a:lstStyle/>
          <a:p>
            <a:pPr eaLnBrk="1" hangingPunct="1">
              <a:defRPr/>
            </a:pPr>
            <a:r>
              <a:rPr lang="en-US" altLang="en-US"/>
              <a:t>Photo by Don Johnson</a:t>
            </a: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extLst>
            <a:ext uri="{FAA26D3D-D897-4be2-8F04-BA451C77F1D7}">
              <ma14:placeholderFlag xmlns:ma14="http://schemas.microsoft.com/office/mac/drawingml/2011/main" xmlns="" val="1"/>
            </a:ext>
          </a:extLst>
        </p:spPr>
        <p:txBody>
          <a:bodyPr/>
          <a:lstStyle>
            <a:lvl1pPr>
              <a:defRPr sz="2800">
                <a:solidFill>
                  <a:schemeClr val="tx2"/>
                </a:solidFill>
                <a:latin typeface="Arial Unicode MS" pitchFamily="34" charset="-128"/>
              </a:defRPr>
            </a:lvl1pPr>
            <a:lvl2pPr marL="742950" indent="-285750">
              <a:defRPr sz="2800">
                <a:solidFill>
                  <a:schemeClr val="tx2"/>
                </a:solidFill>
                <a:latin typeface="Arial Unicode MS" pitchFamily="34" charset="-128"/>
              </a:defRPr>
            </a:lvl2pPr>
            <a:lvl3pPr marL="1143000" indent="-228600">
              <a:defRPr sz="2800">
                <a:solidFill>
                  <a:schemeClr val="tx2"/>
                </a:solidFill>
                <a:latin typeface="Arial Unicode MS" pitchFamily="34" charset="-128"/>
              </a:defRPr>
            </a:lvl3pPr>
            <a:lvl4pPr marL="1600200" indent="-228600">
              <a:defRPr sz="2800">
                <a:solidFill>
                  <a:schemeClr val="tx2"/>
                </a:solidFill>
                <a:latin typeface="Arial Unicode MS" pitchFamily="34" charset="-128"/>
              </a:defRPr>
            </a:lvl4pPr>
            <a:lvl5pPr marL="2057400" indent="-228600">
              <a:defRPr sz="2800">
                <a:solidFill>
                  <a:schemeClr val="tx2"/>
                </a:solidFill>
                <a:latin typeface="Arial Unicode MS" pitchFamily="34" charset="-128"/>
              </a:defRPr>
            </a:lvl5pPr>
            <a:lvl6pPr marL="2514600" indent="-228600" eaLnBrk="0" fontAlgn="base" hangingPunct="0">
              <a:spcBef>
                <a:spcPct val="0"/>
              </a:spcBef>
              <a:spcAft>
                <a:spcPct val="0"/>
              </a:spcAft>
              <a:defRPr sz="2800">
                <a:solidFill>
                  <a:schemeClr val="tx2"/>
                </a:solidFill>
                <a:latin typeface="Arial Unicode MS" pitchFamily="34" charset="-128"/>
              </a:defRPr>
            </a:lvl6pPr>
            <a:lvl7pPr marL="2971800" indent="-228600" eaLnBrk="0" fontAlgn="base" hangingPunct="0">
              <a:spcBef>
                <a:spcPct val="0"/>
              </a:spcBef>
              <a:spcAft>
                <a:spcPct val="0"/>
              </a:spcAft>
              <a:defRPr sz="2800">
                <a:solidFill>
                  <a:schemeClr val="tx2"/>
                </a:solidFill>
                <a:latin typeface="Arial Unicode MS" pitchFamily="34" charset="-128"/>
              </a:defRPr>
            </a:lvl7pPr>
            <a:lvl8pPr marL="3429000" indent="-228600" eaLnBrk="0" fontAlgn="base" hangingPunct="0">
              <a:spcBef>
                <a:spcPct val="0"/>
              </a:spcBef>
              <a:spcAft>
                <a:spcPct val="0"/>
              </a:spcAft>
              <a:defRPr sz="2800">
                <a:solidFill>
                  <a:schemeClr val="tx2"/>
                </a:solidFill>
                <a:latin typeface="Arial Unicode MS" pitchFamily="34" charset="-128"/>
              </a:defRPr>
            </a:lvl8pPr>
            <a:lvl9pPr marL="3886200" indent="-228600" eaLnBrk="0" fontAlgn="base" hangingPunct="0">
              <a:spcBef>
                <a:spcPct val="0"/>
              </a:spcBef>
              <a:spcAft>
                <a:spcPct val="0"/>
              </a:spcAft>
              <a:defRPr sz="2800">
                <a:solidFill>
                  <a:schemeClr val="tx2"/>
                </a:solidFill>
                <a:latin typeface="Arial Unicode MS" pitchFamily="34" charset="-128"/>
              </a:defRPr>
            </a:lvl9pPr>
          </a:lstStyle>
          <a:p>
            <a:fld id="{906449EA-4050-4F28-A13B-4A20532D3972}" type="slidenum">
              <a:rPr lang="en-US" altLang="en-US" sz="1200">
                <a:solidFill>
                  <a:prstClr val="black"/>
                </a:solidFill>
                <a:latin typeface="Arial" charset="0"/>
              </a:rPr>
              <a:pPr/>
              <a:t>19</a:t>
            </a:fld>
            <a:endParaRPr lang="en-US" altLang="en-US" sz="1200">
              <a:solidFill>
                <a:prstClr val="black"/>
              </a:solidFill>
              <a:latin typeface="Arial" charset="0"/>
            </a:endParaRPr>
          </a:p>
        </p:txBody>
      </p:sp>
      <p:sp>
        <p:nvSpPr>
          <p:cNvPr id="282626" name="Rectangle 2"/>
          <p:cNvSpPr>
            <a:spLocks noGrp="1" noRot="1" noChangeAspect="1" noChangeArrowheads="1" noTextEdit="1"/>
          </p:cNvSpPr>
          <p:nvPr>
            <p:ph type="sldImg"/>
          </p:nvPr>
        </p:nvSpPr>
        <p:spPr>
          <a:ln/>
        </p:spPr>
      </p:sp>
      <p:sp>
        <p:nvSpPr>
          <p:cNvPr id="282627" name="Rectangle 3"/>
          <p:cNvSpPr>
            <a:spLocks noGrp="1" noChangeArrowheads="1"/>
          </p:cNvSpPr>
          <p:nvPr>
            <p:ph type="body" idx="1"/>
          </p:nvPr>
        </p:nvSpPr>
        <p:spPr/>
        <p:txBody>
          <a:bodyPr/>
          <a:lstStyle/>
          <a:p>
            <a:pPr eaLnBrk="1" hangingPunct="1">
              <a:defRPr/>
            </a:pPr>
            <a:endParaRPr lang="en-US" altLang="en-US" dirty="0"/>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extLst>
            <a:ext uri="{FAA26D3D-D897-4be2-8F04-BA451C77F1D7}">
              <ma14:placeholderFlag xmlns:ma14="http://schemas.microsoft.com/office/mac/drawingml/2011/main" xmlns="" val="1"/>
            </a:ext>
          </a:extLst>
        </p:spPr>
        <p:txBody>
          <a:bodyPr/>
          <a:lstStyle>
            <a:lvl1pPr>
              <a:defRPr sz="2800">
                <a:solidFill>
                  <a:schemeClr val="tx2"/>
                </a:solidFill>
                <a:latin typeface="Arial Unicode MS" pitchFamily="34" charset="-128"/>
              </a:defRPr>
            </a:lvl1pPr>
            <a:lvl2pPr marL="742950" indent="-285750">
              <a:defRPr sz="2800">
                <a:solidFill>
                  <a:schemeClr val="tx2"/>
                </a:solidFill>
                <a:latin typeface="Arial Unicode MS" pitchFamily="34" charset="-128"/>
              </a:defRPr>
            </a:lvl2pPr>
            <a:lvl3pPr marL="1143000" indent="-228600">
              <a:defRPr sz="2800">
                <a:solidFill>
                  <a:schemeClr val="tx2"/>
                </a:solidFill>
                <a:latin typeface="Arial Unicode MS" pitchFamily="34" charset="-128"/>
              </a:defRPr>
            </a:lvl3pPr>
            <a:lvl4pPr marL="1600200" indent="-228600">
              <a:defRPr sz="2800">
                <a:solidFill>
                  <a:schemeClr val="tx2"/>
                </a:solidFill>
                <a:latin typeface="Arial Unicode MS" pitchFamily="34" charset="-128"/>
              </a:defRPr>
            </a:lvl4pPr>
            <a:lvl5pPr marL="2057400" indent="-228600">
              <a:defRPr sz="2800">
                <a:solidFill>
                  <a:schemeClr val="tx2"/>
                </a:solidFill>
                <a:latin typeface="Arial Unicode MS" pitchFamily="34" charset="-128"/>
              </a:defRPr>
            </a:lvl5pPr>
            <a:lvl6pPr marL="2514600" indent="-228600" eaLnBrk="0" fontAlgn="base" hangingPunct="0">
              <a:spcBef>
                <a:spcPct val="0"/>
              </a:spcBef>
              <a:spcAft>
                <a:spcPct val="0"/>
              </a:spcAft>
              <a:defRPr sz="2800">
                <a:solidFill>
                  <a:schemeClr val="tx2"/>
                </a:solidFill>
                <a:latin typeface="Arial Unicode MS" pitchFamily="34" charset="-128"/>
              </a:defRPr>
            </a:lvl6pPr>
            <a:lvl7pPr marL="2971800" indent="-228600" eaLnBrk="0" fontAlgn="base" hangingPunct="0">
              <a:spcBef>
                <a:spcPct val="0"/>
              </a:spcBef>
              <a:spcAft>
                <a:spcPct val="0"/>
              </a:spcAft>
              <a:defRPr sz="2800">
                <a:solidFill>
                  <a:schemeClr val="tx2"/>
                </a:solidFill>
                <a:latin typeface="Arial Unicode MS" pitchFamily="34" charset="-128"/>
              </a:defRPr>
            </a:lvl7pPr>
            <a:lvl8pPr marL="3429000" indent="-228600" eaLnBrk="0" fontAlgn="base" hangingPunct="0">
              <a:spcBef>
                <a:spcPct val="0"/>
              </a:spcBef>
              <a:spcAft>
                <a:spcPct val="0"/>
              </a:spcAft>
              <a:defRPr sz="2800">
                <a:solidFill>
                  <a:schemeClr val="tx2"/>
                </a:solidFill>
                <a:latin typeface="Arial Unicode MS" pitchFamily="34" charset="-128"/>
              </a:defRPr>
            </a:lvl8pPr>
            <a:lvl9pPr marL="3886200" indent="-228600" eaLnBrk="0" fontAlgn="base" hangingPunct="0">
              <a:spcBef>
                <a:spcPct val="0"/>
              </a:spcBef>
              <a:spcAft>
                <a:spcPct val="0"/>
              </a:spcAft>
              <a:defRPr sz="2800">
                <a:solidFill>
                  <a:schemeClr val="tx2"/>
                </a:solidFill>
                <a:latin typeface="Arial Unicode MS" pitchFamily="34" charset="-128"/>
              </a:defRPr>
            </a:lvl9pPr>
          </a:lstStyle>
          <a:p>
            <a:fld id="{2223C1BE-7484-410E-8CB0-E5ADF14FB587}" type="slidenum">
              <a:rPr lang="en-US" altLang="en-US" sz="1200">
                <a:solidFill>
                  <a:prstClr val="black"/>
                </a:solidFill>
                <a:latin typeface="Arial" charset="0"/>
              </a:rPr>
              <a:pPr/>
              <a:t>20</a:t>
            </a:fld>
            <a:endParaRPr lang="en-US" altLang="en-US" sz="1200">
              <a:solidFill>
                <a:prstClr val="black"/>
              </a:solidFill>
              <a:latin typeface="Arial" charset="0"/>
            </a:endParaRPr>
          </a:p>
        </p:txBody>
      </p:sp>
      <p:sp>
        <p:nvSpPr>
          <p:cNvPr id="305154" name="Rectangle 2"/>
          <p:cNvSpPr>
            <a:spLocks noGrp="1" noRot="1" noChangeAspect="1" noChangeArrowheads="1" noTextEdit="1"/>
          </p:cNvSpPr>
          <p:nvPr>
            <p:ph type="sldImg"/>
          </p:nvPr>
        </p:nvSpPr>
        <p:spPr>
          <a:ln/>
        </p:spPr>
      </p:sp>
      <p:sp>
        <p:nvSpPr>
          <p:cNvPr id="305155" name="Rectangle 3"/>
          <p:cNvSpPr>
            <a:spLocks noGrp="1" noChangeArrowheads="1"/>
          </p:cNvSpPr>
          <p:nvPr>
            <p:ph type="body" idx="1"/>
          </p:nvPr>
        </p:nvSpPr>
        <p:spPr/>
        <p:txBody>
          <a:bodyPr/>
          <a:lstStyle/>
          <a:p>
            <a:pPr eaLnBrk="1" hangingPunct="1">
              <a:defRPr/>
            </a:pPr>
            <a:r>
              <a:rPr lang="en-US" altLang="en-US" dirty="0"/>
              <a:t>When was the first McDonald’s restaurant started? In the States? In Hong Kong?</a:t>
            </a:r>
          </a:p>
          <a:p>
            <a:pPr eaLnBrk="1" hangingPunct="1">
              <a:defRPr/>
            </a:pPr>
            <a:r>
              <a:rPr lang="en-US" altLang="en-US" dirty="0"/>
              <a:t>Williams and Landon opened their stand on August 18, 1953 at 10207 Lakewood Boulevard in Downey, California. The Downey stand has the distinction of being the oldest surviving McDonald's restaurant.[5] The Downey stand was never required to comply with the McDonald's Corporation's remodeling and updating requests over the years because it was franchised not by the McDonald's Corporation, but by the McDonald brothers themselves to Williams and Landon.</a:t>
            </a:r>
          </a:p>
          <a:p>
            <a:pPr eaLnBrk="1" hangingPunct="1">
              <a:defRPr/>
            </a:pPr>
            <a:r>
              <a:rPr lang="en-US" altLang="en-US" dirty="0"/>
              <a:t> In 1975, the first McDonald's in Hong Kong opened on Paterson Street, Causeway Bay. </a:t>
            </a:r>
          </a:p>
          <a:p>
            <a:pPr eaLnBrk="1" hangingPunct="1">
              <a:defRPr/>
            </a:pPr>
            <a:endParaRPr lang="en-US" altLang="en-US" dirty="0"/>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450" name="Rectangle 2050"/>
          <p:cNvSpPr>
            <a:spLocks noGrp="1" noRot="1" noChangeAspect="1" noChangeArrowheads="1" noTextEdit="1"/>
          </p:cNvSpPr>
          <p:nvPr>
            <p:ph type="sldImg"/>
          </p:nvPr>
        </p:nvSpPr>
        <p:spPr>
          <a:ln/>
        </p:spPr>
      </p:sp>
      <p:sp>
        <p:nvSpPr>
          <p:cNvPr id="104451" name="Rectangle 2051"/>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zh-TW"/>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5474" name="Rectangle 1026"/>
          <p:cNvSpPr>
            <a:spLocks noGrp="1" noRot="1" noChangeAspect="1" noChangeArrowheads="1" noTextEdit="1"/>
          </p:cNvSpPr>
          <p:nvPr>
            <p:ph type="sldImg"/>
          </p:nvPr>
        </p:nvSpPr>
        <p:spPr>
          <a:ln/>
        </p:spPr>
      </p:sp>
      <p:sp>
        <p:nvSpPr>
          <p:cNvPr id="105475" name="Rectangle 1027"/>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zh-TW" dirty="0"/>
              <a:t>MMT (million metric tons)</a:t>
            </a:r>
          </a:p>
          <a:p>
            <a:r>
              <a:rPr lang="en-US" altLang="zh-TW" dirty="0"/>
              <a:t>Metric Tons (or </a:t>
            </a:r>
            <a:r>
              <a:rPr lang="en-US" altLang="zh-TW" dirty="0" err="1"/>
              <a:t>Tonnes</a:t>
            </a:r>
            <a:r>
              <a:rPr lang="en-US" altLang="zh-TW" dirty="0"/>
              <a:t>) A unit of weight equal to 1,000 kilograms, or approximately 2,204.6 pounds.</a:t>
            </a:r>
          </a:p>
          <a:p>
            <a:endParaRPr lang="zh-TW" altLang="en-US" dirty="0"/>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zh-HK" altLang="en-US" dirty="0"/>
          </a:p>
        </p:txBody>
      </p:sp>
      <p:sp>
        <p:nvSpPr>
          <p:cNvPr id="4" name="Slide Number Placeholder 3"/>
          <p:cNvSpPr>
            <a:spLocks noGrp="1"/>
          </p:cNvSpPr>
          <p:nvPr>
            <p:ph type="sldNum" sz="quarter" idx="10"/>
          </p:nvPr>
        </p:nvSpPr>
        <p:spPr/>
        <p:txBody>
          <a:bodyPr/>
          <a:lstStyle/>
          <a:p>
            <a:pPr>
              <a:defRPr/>
            </a:pPr>
            <a:fld id="{7BC9F96E-C4C0-4F96-BA51-0A9442AC0284}" type="slidenum">
              <a:rPr lang="en-US" altLang="zh-TW" smtClean="0"/>
              <a:pPr>
                <a:defRPr/>
              </a:pPr>
              <a:t>25</a:t>
            </a:fld>
            <a:endParaRPr lang="en-US" altLang="zh-TW"/>
          </a:p>
        </p:txBody>
      </p:sp>
    </p:spTree>
    <p:extLst>
      <p:ext uri="{BB962C8B-B14F-4D97-AF65-F5344CB8AC3E}">
        <p14:creationId xmlns:p14="http://schemas.microsoft.com/office/powerpoint/2010/main" val="434397577"/>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6498" name="Rectangle 1026"/>
          <p:cNvSpPr>
            <a:spLocks noGrp="1" noRot="1" noChangeAspect="1" noChangeArrowheads="1" noTextEdit="1"/>
          </p:cNvSpPr>
          <p:nvPr>
            <p:ph type="sldImg"/>
          </p:nvPr>
        </p:nvSpPr>
        <p:spPr>
          <a:ln/>
        </p:spPr>
      </p:sp>
      <p:sp>
        <p:nvSpPr>
          <p:cNvPr id="106499" name="Rectangle 1027"/>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zh-TW" altLang="en-US"/>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7522" name="Rectangle 2"/>
          <p:cNvSpPr>
            <a:spLocks noGrp="1" noRot="1" noChangeAspect="1" noChangeArrowheads="1" noTextEdit="1"/>
          </p:cNvSpPr>
          <p:nvPr>
            <p:ph type="sldImg"/>
          </p:nvPr>
        </p:nvSpPr>
        <p:spPr>
          <a:ln/>
        </p:spPr>
      </p:sp>
      <p:sp>
        <p:nvSpPr>
          <p:cNvPr id="107523"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zh-TW" altLang="en-US"/>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9570" name="Slide Image Placeholder 1"/>
          <p:cNvSpPr>
            <a:spLocks noGrp="1" noRot="1" noChangeAspect="1" noTextEdit="1"/>
          </p:cNvSpPr>
          <p:nvPr>
            <p:ph type="sldImg"/>
          </p:nvPr>
        </p:nvSpPr>
        <p:spPr>
          <a:ln/>
        </p:spPr>
      </p:sp>
      <p:sp>
        <p:nvSpPr>
          <p:cNvPr id="10957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zh-HK"/>
              <a:t>2:00 </a:t>
            </a:r>
            <a:endParaRPr lang="zh-HK" altLang="en-US"/>
          </a:p>
        </p:txBody>
      </p:sp>
      <p:sp>
        <p:nvSpPr>
          <p:cNvPr id="10957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kumimoji="1" sz="1200">
                <a:solidFill>
                  <a:schemeClr val="tx1"/>
                </a:solidFill>
                <a:latin typeface="Times New Roman" pitchFamily="18" charset="0"/>
                <a:ea typeface="新細明體" pitchFamily="18" charset="-120"/>
              </a:defRPr>
            </a:lvl1pPr>
            <a:lvl2pPr marL="742950" indent="-285750" eaLnBrk="0" hangingPunct="0">
              <a:spcBef>
                <a:spcPct val="30000"/>
              </a:spcBef>
              <a:defRPr kumimoji="1" sz="1200">
                <a:solidFill>
                  <a:schemeClr val="tx1"/>
                </a:solidFill>
                <a:latin typeface="Times New Roman" pitchFamily="18" charset="0"/>
                <a:ea typeface="新細明體" pitchFamily="18" charset="-120"/>
              </a:defRPr>
            </a:lvl2pPr>
            <a:lvl3pPr marL="1143000" indent="-228600" eaLnBrk="0" hangingPunct="0">
              <a:spcBef>
                <a:spcPct val="30000"/>
              </a:spcBef>
              <a:defRPr kumimoji="1" sz="1200">
                <a:solidFill>
                  <a:schemeClr val="tx1"/>
                </a:solidFill>
                <a:latin typeface="Times New Roman" pitchFamily="18" charset="0"/>
                <a:ea typeface="新細明體" pitchFamily="18" charset="-120"/>
              </a:defRPr>
            </a:lvl3pPr>
            <a:lvl4pPr marL="1600200" indent="-228600" eaLnBrk="0" hangingPunct="0">
              <a:spcBef>
                <a:spcPct val="30000"/>
              </a:spcBef>
              <a:defRPr kumimoji="1" sz="1200">
                <a:solidFill>
                  <a:schemeClr val="tx1"/>
                </a:solidFill>
                <a:latin typeface="Times New Roman" pitchFamily="18" charset="0"/>
                <a:ea typeface="新細明體" pitchFamily="18" charset="-120"/>
              </a:defRPr>
            </a:lvl4pPr>
            <a:lvl5pPr marL="2057400" indent="-228600" eaLnBrk="0" hangingPunct="0">
              <a:spcBef>
                <a:spcPct val="30000"/>
              </a:spcBef>
              <a:defRPr kumimoji="1" sz="1200">
                <a:solidFill>
                  <a:schemeClr val="tx1"/>
                </a:solidFill>
                <a:latin typeface="Times New Roman" pitchFamily="18" charset="0"/>
                <a:ea typeface="新細明體" pitchFamily="18" charset="-120"/>
              </a:defRPr>
            </a:lvl5pPr>
            <a:lvl6pPr marL="2514600" indent="-228600" eaLnBrk="0" fontAlgn="base" hangingPunct="0">
              <a:spcBef>
                <a:spcPct val="30000"/>
              </a:spcBef>
              <a:spcAft>
                <a:spcPct val="0"/>
              </a:spcAft>
              <a:defRPr kumimoji="1" sz="1200">
                <a:solidFill>
                  <a:schemeClr val="tx1"/>
                </a:solidFill>
                <a:latin typeface="Times New Roman" pitchFamily="18" charset="0"/>
                <a:ea typeface="新細明體" pitchFamily="18" charset="-120"/>
              </a:defRPr>
            </a:lvl6pPr>
            <a:lvl7pPr marL="2971800" indent="-228600" eaLnBrk="0" fontAlgn="base" hangingPunct="0">
              <a:spcBef>
                <a:spcPct val="30000"/>
              </a:spcBef>
              <a:spcAft>
                <a:spcPct val="0"/>
              </a:spcAft>
              <a:defRPr kumimoji="1" sz="1200">
                <a:solidFill>
                  <a:schemeClr val="tx1"/>
                </a:solidFill>
                <a:latin typeface="Times New Roman" pitchFamily="18" charset="0"/>
                <a:ea typeface="新細明體" pitchFamily="18" charset="-120"/>
              </a:defRPr>
            </a:lvl7pPr>
            <a:lvl8pPr marL="3429000" indent="-228600" eaLnBrk="0" fontAlgn="base" hangingPunct="0">
              <a:spcBef>
                <a:spcPct val="30000"/>
              </a:spcBef>
              <a:spcAft>
                <a:spcPct val="0"/>
              </a:spcAft>
              <a:defRPr kumimoji="1" sz="1200">
                <a:solidFill>
                  <a:schemeClr val="tx1"/>
                </a:solidFill>
                <a:latin typeface="Times New Roman" pitchFamily="18" charset="0"/>
                <a:ea typeface="新細明體" pitchFamily="18" charset="-120"/>
              </a:defRPr>
            </a:lvl8pPr>
            <a:lvl9pPr marL="3886200" indent="-228600" eaLnBrk="0" fontAlgn="base" hangingPunct="0">
              <a:spcBef>
                <a:spcPct val="30000"/>
              </a:spcBef>
              <a:spcAft>
                <a:spcPct val="0"/>
              </a:spcAft>
              <a:defRPr kumimoji="1" sz="1200">
                <a:solidFill>
                  <a:schemeClr val="tx1"/>
                </a:solidFill>
                <a:latin typeface="Times New Roman" pitchFamily="18" charset="0"/>
                <a:ea typeface="新細明體" pitchFamily="18" charset="-120"/>
              </a:defRPr>
            </a:lvl9pPr>
          </a:lstStyle>
          <a:p>
            <a:pPr eaLnBrk="1" hangingPunct="1">
              <a:spcBef>
                <a:spcPct val="0"/>
              </a:spcBef>
            </a:pPr>
            <a:fld id="{69C422E0-B290-4178-A425-01971C02DD02}" type="slidenum">
              <a:rPr lang="en-US" altLang="zh-TW" smtClean="0">
                <a:solidFill>
                  <a:srgbClr val="000000"/>
                </a:solidFill>
              </a:rPr>
              <a:pPr eaLnBrk="1" hangingPunct="1">
                <a:spcBef>
                  <a:spcPct val="0"/>
                </a:spcBef>
              </a:pPr>
              <a:t>31</a:t>
            </a:fld>
            <a:endParaRPr lang="en-US" altLang="zh-TW">
              <a:solidFill>
                <a:srgbClr val="000000"/>
              </a:solidFill>
            </a:endParaRPr>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zh-HK" altLang="en-US" dirty="0"/>
          </a:p>
        </p:txBody>
      </p:sp>
      <p:sp>
        <p:nvSpPr>
          <p:cNvPr id="4" name="Slide Number Placeholder 3"/>
          <p:cNvSpPr>
            <a:spLocks noGrp="1"/>
          </p:cNvSpPr>
          <p:nvPr>
            <p:ph type="sldNum" sz="quarter" idx="10"/>
          </p:nvPr>
        </p:nvSpPr>
        <p:spPr/>
        <p:txBody>
          <a:bodyPr/>
          <a:lstStyle/>
          <a:p>
            <a:pPr>
              <a:defRPr/>
            </a:pPr>
            <a:fld id="{7BC9F96E-C4C0-4F96-BA51-0A9442AC0284}" type="slidenum">
              <a:rPr lang="en-US" altLang="zh-TW" smtClean="0">
                <a:solidFill>
                  <a:prstClr val="black"/>
                </a:solidFill>
              </a:rPr>
              <a:pPr>
                <a:defRPr/>
              </a:pPr>
              <a:t>32</a:t>
            </a:fld>
            <a:endParaRPr lang="en-US" altLang="zh-TW">
              <a:solidFill>
                <a:prstClr val="black"/>
              </a:solidFill>
            </a:endParaRPr>
          </a:p>
        </p:txBody>
      </p:sp>
    </p:spTree>
    <p:extLst>
      <p:ext uri="{BB962C8B-B14F-4D97-AF65-F5344CB8AC3E}">
        <p14:creationId xmlns:p14="http://schemas.microsoft.com/office/powerpoint/2010/main" val="1507946121"/>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tLang="zh-HK" dirty="0"/>
              <a:t>Surrogate market is a concept that one uses when one cannot directly estimate the market prices for certain environmental goods. Therefore, a similar good sold in the market is chosen as a proxy.</a:t>
            </a:r>
          </a:p>
          <a:p>
            <a:r>
              <a:rPr lang="en-US" altLang="zh-HK" dirty="0"/>
              <a:t>Surrogate products (</a:t>
            </a:r>
            <a:r>
              <a:rPr lang="zh-HK" altLang="en-US" dirty="0"/>
              <a:t>代用品</a:t>
            </a:r>
            <a:r>
              <a:rPr lang="en-US" altLang="zh-HK" dirty="0"/>
              <a:t>); substitute products (</a:t>
            </a:r>
            <a:r>
              <a:rPr lang="zh-HK" altLang="en-US" dirty="0"/>
              <a:t>替代品</a:t>
            </a:r>
            <a:r>
              <a:rPr lang="en-US" altLang="zh-HK" dirty="0"/>
              <a:t>)</a:t>
            </a:r>
          </a:p>
          <a:p>
            <a:r>
              <a:rPr lang="en-US" altLang="zh-HK" dirty="0"/>
              <a:t>Many a small thing has been made large by the right kind of advertising‘. Yes, advertisements have a strong influence in our life as they are informative and hence</a:t>
            </a:r>
          </a:p>
          <a:p>
            <a:r>
              <a:rPr lang="en-US" altLang="zh-HK" dirty="0"/>
              <a:t>create awareness among the consumers. But some ads are accused of misleading &amp; unhealthy products restoring themselves to prohibition from the media. But the</a:t>
            </a:r>
          </a:p>
          <a:p>
            <a:r>
              <a:rPr lang="en-US" altLang="zh-HK" dirty="0"/>
              <a:t>massive investment of the companies has made them to reinstate to a new trend called "Surrogate Advertisements" emerging itself as a loophole challenge to the</a:t>
            </a:r>
          </a:p>
          <a:p>
            <a:r>
              <a:rPr lang="en-US" altLang="zh-HK" dirty="0"/>
              <a:t>Government's action. This trend gathered momentum due to prohibition of such products (alcohol beverages, cigarettes &amp; tobacco products) by law. </a:t>
            </a:r>
          </a:p>
          <a:p>
            <a:endParaRPr lang="en-US" altLang="zh-HK" dirty="0"/>
          </a:p>
          <a:p>
            <a:endParaRPr lang="en-US" altLang="zh-HK" dirty="0"/>
          </a:p>
          <a:p>
            <a:r>
              <a:rPr lang="en-US" altLang="zh-HK" dirty="0"/>
              <a:t>Honey and Sugar are  surrogate products:</a:t>
            </a:r>
          </a:p>
          <a:p>
            <a:r>
              <a:rPr lang="en-US" altLang="zh-HK" dirty="0"/>
              <a:t>You show surrogate product to the audience to actually promote banned products. Surrogate Marketing is a promotional strategy used for promoting banned products like alcohol or cigarettes in the market. The banned products are advertised in an indirect manner or masked under another product under same to its customers</a:t>
            </a:r>
            <a:endParaRPr lang="zh-HK" altLang="en-US" dirty="0"/>
          </a:p>
        </p:txBody>
      </p:sp>
      <p:sp>
        <p:nvSpPr>
          <p:cNvPr id="4" name="Slide Number Placeholder 3"/>
          <p:cNvSpPr>
            <a:spLocks noGrp="1"/>
          </p:cNvSpPr>
          <p:nvPr>
            <p:ph type="sldNum" sz="quarter" idx="5"/>
          </p:nvPr>
        </p:nvSpPr>
        <p:spPr/>
        <p:txBody>
          <a:bodyPr/>
          <a:lstStyle/>
          <a:p>
            <a:pPr>
              <a:defRPr/>
            </a:pPr>
            <a:fld id="{7BC9F96E-C4C0-4F96-BA51-0A9442AC0284}" type="slidenum">
              <a:rPr lang="en-US" altLang="zh-TW" smtClean="0"/>
              <a:pPr>
                <a:defRPr/>
              </a:pPr>
              <a:t>33</a:t>
            </a:fld>
            <a:endParaRPr lang="en-US" altLang="zh-TW"/>
          </a:p>
        </p:txBody>
      </p:sp>
    </p:spTree>
    <p:extLst>
      <p:ext uri="{BB962C8B-B14F-4D97-AF65-F5344CB8AC3E}">
        <p14:creationId xmlns:p14="http://schemas.microsoft.com/office/powerpoint/2010/main" val="1128735801"/>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0594" name="Rectangle 2"/>
          <p:cNvSpPr>
            <a:spLocks noGrp="1" noRot="1" noChangeAspect="1" noChangeArrowheads="1" noTextEdit="1"/>
          </p:cNvSpPr>
          <p:nvPr>
            <p:ph type="sldImg"/>
          </p:nvPr>
        </p:nvSpPr>
        <p:spPr>
          <a:ln/>
        </p:spPr>
      </p:sp>
      <p:sp>
        <p:nvSpPr>
          <p:cNvPr id="110595"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zh-TW"/>
          </a:p>
        </p:txBody>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tLang="zh-HK" dirty="0"/>
              <a:t>https://www.imf.org/en/Publications/CR/Issues/2019/12/26/People-s-Republic-of-China-Hong-Kong-Special-Administrative-Region-2019-Article-IV-48919 </a:t>
            </a:r>
          </a:p>
          <a:p>
            <a:r>
              <a:rPr lang="en-HK" altLang="zh-HK" dirty="0"/>
              <a:t>https://www.budget.gov.hk/2022/eng/index.html</a:t>
            </a:r>
            <a:endParaRPr lang="zh-HK" altLang="en-US" dirty="0"/>
          </a:p>
        </p:txBody>
      </p:sp>
      <p:sp>
        <p:nvSpPr>
          <p:cNvPr id="4" name="Slide Number Placeholder 3"/>
          <p:cNvSpPr>
            <a:spLocks noGrp="1"/>
          </p:cNvSpPr>
          <p:nvPr>
            <p:ph type="sldNum" sz="quarter" idx="10"/>
          </p:nvPr>
        </p:nvSpPr>
        <p:spPr/>
        <p:txBody>
          <a:bodyPr/>
          <a:lstStyle/>
          <a:p>
            <a:pPr>
              <a:defRPr/>
            </a:pPr>
            <a:fld id="{7BC9F96E-C4C0-4F96-BA51-0A9442AC0284}" type="slidenum">
              <a:rPr lang="en-US" altLang="zh-TW" smtClean="0">
                <a:solidFill>
                  <a:prstClr val="black"/>
                </a:solidFill>
              </a:rPr>
              <a:pPr>
                <a:defRPr/>
              </a:pPr>
              <a:t>35</a:t>
            </a:fld>
            <a:endParaRPr lang="en-US" altLang="zh-TW">
              <a:solidFill>
                <a:prstClr val="black"/>
              </a:solidFill>
            </a:endParaRPr>
          </a:p>
        </p:txBody>
      </p:sp>
    </p:spTree>
    <p:extLst>
      <p:ext uri="{BB962C8B-B14F-4D97-AF65-F5344CB8AC3E}">
        <p14:creationId xmlns:p14="http://schemas.microsoft.com/office/powerpoint/2010/main" val="1870616537"/>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zh-HK" altLang="en-US" dirty="0"/>
          </a:p>
        </p:txBody>
      </p:sp>
      <p:sp>
        <p:nvSpPr>
          <p:cNvPr id="4" name="Slide Number Placeholder 3"/>
          <p:cNvSpPr>
            <a:spLocks noGrp="1"/>
          </p:cNvSpPr>
          <p:nvPr>
            <p:ph type="sldNum" sz="quarter" idx="10"/>
          </p:nvPr>
        </p:nvSpPr>
        <p:spPr/>
        <p:txBody>
          <a:bodyPr/>
          <a:lstStyle/>
          <a:p>
            <a:pPr>
              <a:defRPr/>
            </a:pPr>
            <a:fld id="{7BC9F96E-C4C0-4F96-BA51-0A9442AC0284}" type="slidenum">
              <a:rPr lang="en-US" altLang="zh-TW" smtClean="0"/>
              <a:pPr>
                <a:defRPr/>
              </a:pPr>
              <a:t>36</a:t>
            </a:fld>
            <a:endParaRPr lang="en-US" altLang="zh-TW"/>
          </a:p>
        </p:txBody>
      </p:sp>
    </p:spTree>
    <p:extLst>
      <p:ext uri="{BB962C8B-B14F-4D97-AF65-F5344CB8AC3E}">
        <p14:creationId xmlns:p14="http://schemas.microsoft.com/office/powerpoint/2010/main" val="3696709657"/>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zh-HK" altLang="en-US" dirty="0"/>
          </a:p>
        </p:txBody>
      </p:sp>
      <p:sp>
        <p:nvSpPr>
          <p:cNvPr id="4" name="Slide Number Placeholder 3"/>
          <p:cNvSpPr>
            <a:spLocks noGrp="1"/>
          </p:cNvSpPr>
          <p:nvPr>
            <p:ph type="sldNum" sz="quarter" idx="10"/>
          </p:nvPr>
        </p:nvSpPr>
        <p:spPr/>
        <p:txBody>
          <a:bodyPr/>
          <a:lstStyle/>
          <a:p>
            <a:pPr>
              <a:defRPr/>
            </a:pPr>
            <a:fld id="{7BC9F96E-C4C0-4F96-BA51-0A9442AC0284}" type="slidenum">
              <a:rPr lang="en-US" altLang="zh-TW" smtClean="0">
                <a:solidFill>
                  <a:prstClr val="black"/>
                </a:solidFill>
              </a:rPr>
              <a:pPr>
                <a:defRPr/>
              </a:pPr>
              <a:t>37</a:t>
            </a:fld>
            <a:endParaRPr lang="en-US" altLang="zh-TW">
              <a:solidFill>
                <a:prstClr val="black"/>
              </a:solidFill>
            </a:endParaRPr>
          </a:p>
        </p:txBody>
      </p:sp>
    </p:spTree>
    <p:extLst>
      <p:ext uri="{BB962C8B-B14F-4D97-AF65-F5344CB8AC3E}">
        <p14:creationId xmlns:p14="http://schemas.microsoft.com/office/powerpoint/2010/main" val="746496411"/>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tLang="zh-HK" dirty="0"/>
              <a:t>An </a:t>
            </a:r>
            <a:r>
              <a:rPr lang="en-US" altLang="zh-HK" dirty="0" err="1"/>
              <a:t>Encyclopaedia</a:t>
            </a:r>
            <a:r>
              <a:rPr lang="en-US" altLang="zh-HK" dirty="0"/>
              <a:t> on Chinese History, Literature and Art</a:t>
            </a:r>
          </a:p>
          <a:p>
            <a:r>
              <a:rPr lang="en-US" altLang="zh-HK" dirty="0"/>
              <a:t>http://www.chinaknowledge.de/History/Rep/rep.html</a:t>
            </a:r>
            <a:endParaRPr lang="zh-HK" altLang="en-US" dirty="0"/>
          </a:p>
        </p:txBody>
      </p:sp>
      <p:sp>
        <p:nvSpPr>
          <p:cNvPr id="4" name="Slide Number Placeholder 3"/>
          <p:cNvSpPr>
            <a:spLocks noGrp="1"/>
          </p:cNvSpPr>
          <p:nvPr>
            <p:ph type="sldNum" sz="quarter" idx="10"/>
          </p:nvPr>
        </p:nvSpPr>
        <p:spPr/>
        <p:txBody>
          <a:bodyPr/>
          <a:lstStyle/>
          <a:p>
            <a:pPr>
              <a:defRPr/>
            </a:pPr>
            <a:fld id="{7BC9F96E-C4C0-4F96-BA51-0A9442AC0284}" type="slidenum">
              <a:rPr lang="en-US" altLang="zh-TW" smtClean="0"/>
              <a:pPr>
                <a:defRPr/>
              </a:pPr>
              <a:t>38</a:t>
            </a:fld>
            <a:endParaRPr lang="en-US" altLang="zh-TW"/>
          </a:p>
        </p:txBody>
      </p:sp>
    </p:spTree>
    <p:extLst>
      <p:ext uri="{BB962C8B-B14F-4D97-AF65-F5344CB8AC3E}">
        <p14:creationId xmlns:p14="http://schemas.microsoft.com/office/powerpoint/2010/main" val="3093824246"/>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tLang="zh-HK" dirty="0"/>
              <a:t>While 2019 is the most recent annual data available for these countries, the COVID-19 pandemic has had a major impact on economies across the world. Because it has slashed energy prices, cratered tourism, lowered volumes of trade, and shuttered stores due to quarantines, countries have seen record-breaking declines in GDP. While many economies have begun to recover in the third quarter of 2020, most have not yet recovered to pre-pandemic GDP levels. China is a notable exception, and it's currently on track to be the only major economy to end 2020 with a larger GDP than it started with.</a:t>
            </a:r>
            <a:endParaRPr lang="zh-HK" altLang="en-US" dirty="0"/>
          </a:p>
        </p:txBody>
      </p:sp>
      <p:sp>
        <p:nvSpPr>
          <p:cNvPr id="4" name="Slide Number Placeholder 3"/>
          <p:cNvSpPr>
            <a:spLocks noGrp="1"/>
          </p:cNvSpPr>
          <p:nvPr>
            <p:ph type="sldNum" sz="quarter" idx="10"/>
          </p:nvPr>
        </p:nvSpPr>
        <p:spPr/>
        <p:txBody>
          <a:bodyPr/>
          <a:lstStyle/>
          <a:p>
            <a:pPr>
              <a:defRPr/>
            </a:pPr>
            <a:fld id="{7BC9F96E-C4C0-4F96-BA51-0A9442AC0284}" type="slidenum">
              <a:rPr lang="en-US" altLang="zh-TW" smtClean="0">
                <a:solidFill>
                  <a:prstClr val="black"/>
                </a:solidFill>
              </a:rPr>
              <a:pPr>
                <a:defRPr/>
              </a:pPr>
              <a:t>40</a:t>
            </a:fld>
            <a:endParaRPr lang="en-US" altLang="zh-TW">
              <a:solidFill>
                <a:prstClr val="black"/>
              </a:solidFill>
            </a:endParaRPr>
          </a:p>
        </p:txBody>
      </p:sp>
    </p:spTree>
    <p:extLst>
      <p:ext uri="{BB962C8B-B14F-4D97-AF65-F5344CB8AC3E}">
        <p14:creationId xmlns:p14="http://schemas.microsoft.com/office/powerpoint/2010/main" val="535633234"/>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zh-HK" altLang="en-US" dirty="0"/>
          </a:p>
        </p:txBody>
      </p:sp>
      <p:sp>
        <p:nvSpPr>
          <p:cNvPr id="4" name="Slide Number Placeholder 3"/>
          <p:cNvSpPr>
            <a:spLocks noGrp="1"/>
          </p:cNvSpPr>
          <p:nvPr>
            <p:ph type="sldNum" sz="quarter" idx="10"/>
          </p:nvPr>
        </p:nvSpPr>
        <p:spPr/>
        <p:txBody>
          <a:bodyPr/>
          <a:lstStyle/>
          <a:p>
            <a:pPr>
              <a:defRPr/>
            </a:pPr>
            <a:fld id="{7BC9F96E-C4C0-4F96-BA51-0A9442AC0284}" type="slidenum">
              <a:rPr lang="en-US" altLang="zh-TW" smtClean="0">
                <a:solidFill>
                  <a:prstClr val="black"/>
                </a:solidFill>
              </a:rPr>
              <a:pPr>
                <a:defRPr/>
              </a:pPr>
              <a:t>42</a:t>
            </a:fld>
            <a:endParaRPr lang="en-US" altLang="zh-TW">
              <a:solidFill>
                <a:prstClr val="black"/>
              </a:solidFill>
            </a:endParaRPr>
          </a:p>
        </p:txBody>
      </p:sp>
    </p:spTree>
    <p:extLst>
      <p:ext uri="{BB962C8B-B14F-4D97-AF65-F5344CB8AC3E}">
        <p14:creationId xmlns:p14="http://schemas.microsoft.com/office/powerpoint/2010/main" val="1766785828"/>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zh-HK" altLang="en-US" dirty="0"/>
          </a:p>
        </p:txBody>
      </p:sp>
      <p:sp>
        <p:nvSpPr>
          <p:cNvPr id="4" name="Slide Number Placeholder 3"/>
          <p:cNvSpPr>
            <a:spLocks noGrp="1"/>
          </p:cNvSpPr>
          <p:nvPr>
            <p:ph type="sldNum" sz="quarter" idx="5"/>
          </p:nvPr>
        </p:nvSpPr>
        <p:spPr/>
        <p:txBody>
          <a:bodyPr/>
          <a:lstStyle/>
          <a:p>
            <a:pPr>
              <a:defRPr/>
            </a:pPr>
            <a:fld id="{7BC9F96E-C4C0-4F96-BA51-0A9442AC0284}" type="slidenum">
              <a:rPr lang="en-US" altLang="zh-TW" smtClean="0"/>
              <a:pPr>
                <a:defRPr/>
              </a:pPr>
              <a:t>43</a:t>
            </a:fld>
            <a:endParaRPr lang="en-US" altLang="zh-TW"/>
          </a:p>
        </p:txBody>
      </p:sp>
    </p:spTree>
    <p:extLst>
      <p:ext uri="{BB962C8B-B14F-4D97-AF65-F5344CB8AC3E}">
        <p14:creationId xmlns:p14="http://schemas.microsoft.com/office/powerpoint/2010/main" val="3966413017"/>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tLang="zh-HK" dirty="0"/>
              <a:t>Global market competition amongst countries over the world.</a:t>
            </a:r>
            <a:endParaRPr lang="zh-HK" altLang="en-US" dirty="0"/>
          </a:p>
        </p:txBody>
      </p:sp>
      <p:sp>
        <p:nvSpPr>
          <p:cNvPr id="4" name="Slide Number Placeholder 3"/>
          <p:cNvSpPr>
            <a:spLocks noGrp="1"/>
          </p:cNvSpPr>
          <p:nvPr>
            <p:ph type="sldNum" sz="quarter" idx="5"/>
          </p:nvPr>
        </p:nvSpPr>
        <p:spPr/>
        <p:txBody>
          <a:bodyPr/>
          <a:lstStyle/>
          <a:p>
            <a:pPr>
              <a:defRPr/>
            </a:pPr>
            <a:fld id="{7BC9F96E-C4C0-4F96-BA51-0A9442AC0284}" type="slidenum">
              <a:rPr lang="en-US" altLang="zh-TW" smtClean="0"/>
              <a:pPr>
                <a:defRPr/>
              </a:pPr>
              <a:t>46</a:t>
            </a:fld>
            <a:endParaRPr lang="en-US" altLang="zh-TW"/>
          </a:p>
        </p:txBody>
      </p:sp>
    </p:spTree>
    <p:extLst>
      <p:ext uri="{BB962C8B-B14F-4D97-AF65-F5344CB8AC3E}">
        <p14:creationId xmlns:p14="http://schemas.microsoft.com/office/powerpoint/2010/main" val="4050459874"/>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tLang="zh-HK" dirty="0"/>
              <a:t>(Alexandra </a:t>
            </a:r>
            <a:r>
              <a:rPr lang="en-US" altLang="zh-HK"/>
              <a:t>and</a:t>
            </a:r>
            <a:r>
              <a:rPr lang="en-US" altLang="zh-HK" baseline="0"/>
              <a:t> Amalia 2018)</a:t>
            </a:r>
            <a:endParaRPr lang="en-US" altLang="zh-HK"/>
          </a:p>
          <a:p>
            <a:r>
              <a:rPr lang="en-US" altLang="zh-HK" dirty="0"/>
              <a:t>Multinational corporations (MNCs) are large companies that conduct</a:t>
            </a:r>
            <a:r>
              <a:rPr lang="en-US" altLang="zh-HK" baseline="0" dirty="0"/>
              <a:t> </a:t>
            </a:r>
            <a:r>
              <a:rPr lang="en-US" altLang="zh-HK" dirty="0"/>
              <a:t>their business operations in several states. Although TNCs are commonly</a:t>
            </a:r>
            <a:r>
              <a:rPr lang="en-US" altLang="zh-HK" baseline="0" dirty="0"/>
              <a:t> </a:t>
            </a:r>
            <a:r>
              <a:rPr lang="en-US" altLang="zh-HK" dirty="0"/>
              <a:t>thought to be synonymous with MNCs, they are in fact different in several</a:t>
            </a:r>
            <a:r>
              <a:rPr lang="en-US" altLang="zh-HK" baseline="0" dirty="0"/>
              <a:t> </a:t>
            </a:r>
            <a:r>
              <a:rPr lang="en-US" altLang="zh-HK" dirty="0"/>
              <a:t>regards. The primary defining factor is that they keep their financial headquarters</a:t>
            </a:r>
            <a:r>
              <a:rPr lang="en-US" altLang="zh-HK" baseline="0" dirty="0"/>
              <a:t> </a:t>
            </a:r>
            <a:r>
              <a:rPr lang="en-US" altLang="zh-HK" dirty="0"/>
              <a:t>offshore to protect them from taxes. Thereby, they lack financial</a:t>
            </a:r>
            <a:r>
              <a:rPr lang="en-US" altLang="zh-HK" baseline="0" dirty="0"/>
              <a:t> </a:t>
            </a:r>
            <a:r>
              <a:rPr lang="en-US" altLang="zh-HK" dirty="0"/>
              <a:t>accountability to the states in which they conduct</a:t>
            </a:r>
            <a:r>
              <a:rPr lang="en-US" altLang="zh-HK" baseline="0" dirty="0"/>
              <a:t> </a:t>
            </a:r>
            <a:r>
              <a:rPr lang="en-US" altLang="zh-HK" dirty="0"/>
              <a:t>their primary operations.</a:t>
            </a:r>
            <a:r>
              <a:rPr lang="en-US" altLang="zh-HK" baseline="0" dirty="0"/>
              <a:t> </a:t>
            </a:r>
            <a:r>
              <a:rPr lang="en-US" altLang="zh-HK" dirty="0"/>
              <a:t>Ideally, MNCs would truly be global in nature; operating across borders with</a:t>
            </a:r>
            <a:r>
              <a:rPr lang="en-US" altLang="zh-HK" baseline="0" dirty="0"/>
              <a:t> </a:t>
            </a:r>
            <a:r>
              <a:rPr lang="en-US" altLang="zh-HK" dirty="0"/>
              <a:t>no single national emphasis. However, this is rarely the case. Generally, these</a:t>
            </a:r>
          </a:p>
          <a:p>
            <a:r>
              <a:rPr lang="en-US" altLang="zh-HK" dirty="0"/>
              <a:t>countries are dominated by a parent company, typically in the developed</a:t>
            </a:r>
            <a:r>
              <a:rPr lang="en-US" altLang="zh-HK" baseline="0" dirty="0"/>
              <a:t> </a:t>
            </a:r>
            <a:r>
              <a:rPr lang="en-US" altLang="zh-HK" dirty="0"/>
              <a:t>world, through which they conduct the bulk of their research and to which</a:t>
            </a:r>
            <a:r>
              <a:rPr lang="en-US" altLang="zh-HK" baseline="0" dirty="0"/>
              <a:t> </a:t>
            </a:r>
            <a:r>
              <a:rPr lang="en-US" altLang="zh-HK" dirty="0"/>
              <a:t>they often repatriate profits.</a:t>
            </a:r>
            <a:endParaRPr lang="zh-HK" altLang="en-US" dirty="0"/>
          </a:p>
        </p:txBody>
      </p:sp>
      <p:sp>
        <p:nvSpPr>
          <p:cNvPr id="4" name="Slide Number Placeholder 3"/>
          <p:cNvSpPr>
            <a:spLocks noGrp="1"/>
          </p:cNvSpPr>
          <p:nvPr>
            <p:ph type="sldNum" sz="quarter" idx="10"/>
          </p:nvPr>
        </p:nvSpPr>
        <p:spPr/>
        <p:txBody>
          <a:bodyPr/>
          <a:lstStyle/>
          <a:p>
            <a:pPr>
              <a:defRPr/>
            </a:pPr>
            <a:fld id="{7BC9F96E-C4C0-4F96-BA51-0A9442AC0284}" type="slidenum">
              <a:rPr lang="en-US" altLang="zh-TW" smtClean="0"/>
              <a:pPr>
                <a:defRPr/>
              </a:pPr>
              <a:t>47</a:t>
            </a:fld>
            <a:endParaRPr lang="en-US" altLang="zh-TW"/>
          </a:p>
        </p:txBody>
      </p:sp>
    </p:spTree>
    <p:extLst>
      <p:ext uri="{BB962C8B-B14F-4D97-AF65-F5344CB8AC3E}">
        <p14:creationId xmlns:p14="http://schemas.microsoft.com/office/powerpoint/2010/main" val="1121357900"/>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tLang="zh-HK" dirty="0"/>
              <a:t>Globalization: Past, Present, Future by Jeffrey R. Frieden</a:t>
            </a:r>
          </a:p>
          <a:p>
            <a:r>
              <a:rPr lang="en-US" altLang="zh-HK" dirty="0"/>
              <a:t>https://www.youtube.com/watch?v=-vt7FabWEkY</a:t>
            </a:r>
          </a:p>
          <a:p>
            <a:endParaRPr lang="zh-HK" altLang="en-US" dirty="0"/>
          </a:p>
        </p:txBody>
      </p:sp>
      <p:sp>
        <p:nvSpPr>
          <p:cNvPr id="4" name="Slide Number Placeholder 3"/>
          <p:cNvSpPr>
            <a:spLocks noGrp="1"/>
          </p:cNvSpPr>
          <p:nvPr>
            <p:ph type="sldNum" sz="quarter" idx="5"/>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7BC9F96E-C4C0-4F96-BA51-0A9442AC0284}" type="slidenum">
              <a:rPr kumimoji="1" lang="en-US" altLang="zh-TW" sz="1200" b="0" i="0" u="none" strike="noStrike" kern="1200" cap="none" spc="0" normalizeH="0" baseline="0" noProof="0" smtClean="0">
                <a:ln>
                  <a:noFill/>
                </a:ln>
                <a:solidFill>
                  <a:srgbClr val="000000"/>
                </a:solidFill>
                <a:effectLst/>
                <a:uLnTx/>
                <a:uFillTx/>
                <a:latin typeface="Times New Roman" pitchFamily="18" charset="0"/>
                <a:ea typeface="新細明體" pitchFamily="18" charset="-120"/>
                <a:cs typeface="+mn-cs"/>
              </a:rPr>
              <a:pPr marL="0" marR="0" lvl="0" indent="0" algn="r" defTabSz="914400" rtl="0" eaLnBrk="1" fontAlgn="base" latinLnBrk="0" hangingPunct="1">
                <a:lnSpc>
                  <a:spcPct val="100000"/>
                </a:lnSpc>
                <a:spcBef>
                  <a:spcPct val="0"/>
                </a:spcBef>
                <a:spcAft>
                  <a:spcPct val="0"/>
                </a:spcAft>
                <a:buClrTx/>
                <a:buSzTx/>
                <a:buFontTx/>
                <a:buNone/>
                <a:tabLst/>
                <a:defRPr/>
              </a:pPr>
              <a:t>48</a:t>
            </a:fld>
            <a:endParaRPr kumimoji="1" lang="en-US" altLang="zh-TW" sz="1200" b="0" i="0" u="none" strike="noStrike" kern="1200" cap="none" spc="0" normalizeH="0" baseline="0" noProof="0">
              <a:ln>
                <a:noFill/>
              </a:ln>
              <a:solidFill>
                <a:srgbClr val="000000"/>
              </a:solidFill>
              <a:effectLst/>
              <a:uLnTx/>
              <a:uFillTx/>
              <a:latin typeface="Times New Roman" pitchFamily="18" charset="0"/>
              <a:ea typeface="新細明體" pitchFamily="18" charset="-120"/>
              <a:cs typeface="+mn-cs"/>
            </a:endParaRPr>
          </a:p>
        </p:txBody>
      </p:sp>
    </p:spTree>
    <p:extLst>
      <p:ext uri="{BB962C8B-B14F-4D97-AF65-F5344CB8AC3E}">
        <p14:creationId xmlns:p14="http://schemas.microsoft.com/office/powerpoint/2010/main" val="1316374165"/>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zh-HK" altLang="en-US" dirty="0"/>
          </a:p>
        </p:txBody>
      </p:sp>
      <p:sp>
        <p:nvSpPr>
          <p:cNvPr id="4" name="Slide Number Placeholder 3"/>
          <p:cNvSpPr>
            <a:spLocks noGrp="1"/>
          </p:cNvSpPr>
          <p:nvPr>
            <p:ph type="sldNum" sz="quarter" idx="10"/>
          </p:nvPr>
        </p:nvSpPr>
        <p:spPr/>
        <p:txBody>
          <a:bodyPr/>
          <a:lstStyle/>
          <a:p>
            <a:pPr>
              <a:defRPr/>
            </a:pPr>
            <a:fld id="{7BC9F96E-C4C0-4F96-BA51-0A9442AC0284}" type="slidenum">
              <a:rPr lang="en-US" altLang="zh-TW" smtClean="0"/>
              <a:pPr>
                <a:defRPr/>
              </a:pPr>
              <a:t>49</a:t>
            </a:fld>
            <a:endParaRPr lang="en-US" altLang="zh-TW"/>
          </a:p>
        </p:txBody>
      </p:sp>
    </p:spTree>
    <p:extLst>
      <p:ext uri="{BB962C8B-B14F-4D97-AF65-F5344CB8AC3E}">
        <p14:creationId xmlns:p14="http://schemas.microsoft.com/office/powerpoint/2010/main" val="2981448094"/>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tLang="zh-HK" dirty="0"/>
              <a:t>https://www.bp.com/</a:t>
            </a:r>
          </a:p>
          <a:p>
            <a:r>
              <a:rPr lang="en-US" altLang="zh-HK" dirty="0"/>
              <a:t>BP plc (formerly The British Petroleum Company plc and BP Amoco plc) is a British multinational oil and gas company headquartered in London, England. It is one of the world's seven oil and gas "supermajors".[3] It is a vertically integrated company operating in all areas of the oil and gas industry, including exploration and production, refining, distribution and marketing, power generation and trading. It also has renewable energy interests in biofuels, wind power, smart grid and solar technology.</a:t>
            </a:r>
            <a:endParaRPr lang="zh-HK" altLang="en-US" dirty="0"/>
          </a:p>
        </p:txBody>
      </p:sp>
      <p:sp>
        <p:nvSpPr>
          <p:cNvPr id="4" name="Slide Number Placeholder 3"/>
          <p:cNvSpPr>
            <a:spLocks noGrp="1"/>
          </p:cNvSpPr>
          <p:nvPr>
            <p:ph type="sldNum" sz="quarter" idx="5"/>
          </p:nvPr>
        </p:nvSpPr>
        <p:spPr/>
        <p:txBody>
          <a:bodyPr/>
          <a:lstStyle/>
          <a:p>
            <a:pPr>
              <a:defRPr/>
            </a:pPr>
            <a:fld id="{7BC9F96E-C4C0-4F96-BA51-0A9442AC0284}" type="slidenum">
              <a:rPr lang="en-US" altLang="zh-TW" smtClean="0"/>
              <a:pPr>
                <a:defRPr/>
              </a:pPr>
              <a:t>50</a:t>
            </a:fld>
            <a:endParaRPr lang="en-US" altLang="zh-TW"/>
          </a:p>
        </p:txBody>
      </p:sp>
    </p:spTree>
    <p:extLst>
      <p:ext uri="{BB962C8B-B14F-4D97-AF65-F5344CB8AC3E}">
        <p14:creationId xmlns:p14="http://schemas.microsoft.com/office/powerpoint/2010/main" val="2004825668"/>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HK" altLang="zh-HK" dirty="0"/>
              <a:t>https://www.fortunechina.com/fortune500/c/2022-08/03/content_415683.htm</a:t>
            </a:r>
            <a:endParaRPr lang="zh-HK" altLang="en-US" dirty="0"/>
          </a:p>
        </p:txBody>
      </p:sp>
      <p:sp>
        <p:nvSpPr>
          <p:cNvPr id="4" name="Slide Number Placeholder 3"/>
          <p:cNvSpPr>
            <a:spLocks noGrp="1"/>
          </p:cNvSpPr>
          <p:nvPr>
            <p:ph type="sldNum" sz="quarter" idx="5"/>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7BC9F96E-C4C0-4F96-BA51-0A9442AC0284}" type="slidenum">
              <a:rPr kumimoji="1" lang="en-US" altLang="zh-TW" sz="1200" b="0" i="0" u="none" strike="noStrike" kern="1200" cap="none" spc="0" normalizeH="0" baseline="0" noProof="0" smtClean="0">
                <a:ln>
                  <a:noFill/>
                </a:ln>
                <a:solidFill>
                  <a:srgbClr val="000000"/>
                </a:solidFill>
                <a:effectLst/>
                <a:uLnTx/>
                <a:uFillTx/>
                <a:latin typeface="Times New Roman" pitchFamily="18" charset="0"/>
                <a:ea typeface="新細明體" pitchFamily="18" charset="-120"/>
                <a:cs typeface="+mn-cs"/>
              </a:rPr>
              <a:pPr marL="0" marR="0" lvl="0" indent="0" algn="r" defTabSz="914400" rtl="0" eaLnBrk="1" fontAlgn="base" latinLnBrk="0" hangingPunct="1">
                <a:lnSpc>
                  <a:spcPct val="100000"/>
                </a:lnSpc>
                <a:spcBef>
                  <a:spcPct val="0"/>
                </a:spcBef>
                <a:spcAft>
                  <a:spcPct val="0"/>
                </a:spcAft>
                <a:buClrTx/>
                <a:buSzTx/>
                <a:buFontTx/>
                <a:buNone/>
                <a:tabLst/>
                <a:defRPr/>
              </a:pPr>
              <a:t>51</a:t>
            </a:fld>
            <a:endParaRPr kumimoji="1" lang="en-US" altLang="zh-TW" sz="1200" b="0" i="0" u="none" strike="noStrike" kern="1200" cap="none" spc="0" normalizeH="0" baseline="0" noProof="0">
              <a:ln>
                <a:noFill/>
              </a:ln>
              <a:solidFill>
                <a:srgbClr val="000000"/>
              </a:solidFill>
              <a:effectLst/>
              <a:uLnTx/>
              <a:uFillTx/>
              <a:latin typeface="Times New Roman" pitchFamily="18" charset="0"/>
              <a:ea typeface="新細明體" pitchFamily="18" charset="-120"/>
              <a:cs typeface="+mn-cs"/>
            </a:endParaRPr>
          </a:p>
        </p:txBody>
      </p:sp>
    </p:spTree>
    <p:extLst>
      <p:ext uri="{BB962C8B-B14F-4D97-AF65-F5344CB8AC3E}">
        <p14:creationId xmlns:p14="http://schemas.microsoft.com/office/powerpoint/2010/main" val="1323617113"/>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tLang="zh-HK" dirty="0"/>
              <a:t>Advantages – Multiplier effect</a:t>
            </a:r>
            <a:endParaRPr lang="zh-HK" altLang="en-US" dirty="0"/>
          </a:p>
        </p:txBody>
      </p:sp>
      <p:sp>
        <p:nvSpPr>
          <p:cNvPr id="4" name="Slide Number Placeholder 3"/>
          <p:cNvSpPr>
            <a:spLocks noGrp="1"/>
          </p:cNvSpPr>
          <p:nvPr>
            <p:ph type="sldNum" sz="quarter" idx="10"/>
          </p:nvPr>
        </p:nvSpPr>
        <p:spPr/>
        <p:txBody>
          <a:bodyPr/>
          <a:lstStyle/>
          <a:p>
            <a:pPr>
              <a:defRPr/>
            </a:pPr>
            <a:fld id="{7BC9F96E-C4C0-4F96-BA51-0A9442AC0284}" type="slidenum">
              <a:rPr lang="en-US" altLang="zh-TW" smtClean="0"/>
              <a:pPr>
                <a:defRPr/>
              </a:pPr>
              <a:t>55</a:t>
            </a:fld>
            <a:endParaRPr lang="en-US" altLang="zh-TW"/>
          </a:p>
        </p:txBody>
      </p:sp>
    </p:spTree>
    <p:extLst>
      <p:ext uri="{BB962C8B-B14F-4D97-AF65-F5344CB8AC3E}">
        <p14:creationId xmlns:p14="http://schemas.microsoft.com/office/powerpoint/2010/main" val="480940152"/>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tLang="zh-HK" dirty="0"/>
              <a:t>Disadvantages - Sweatshops</a:t>
            </a:r>
            <a:endParaRPr lang="zh-HK" altLang="en-US" dirty="0"/>
          </a:p>
        </p:txBody>
      </p:sp>
      <p:sp>
        <p:nvSpPr>
          <p:cNvPr id="4" name="Slide Number Placeholder 3"/>
          <p:cNvSpPr>
            <a:spLocks noGrp="1"/>
          </p:cNvSpPr>
          <p:nvPr>
            <p:ph type="sldNum" sz="quarter" idx="10"/>
          </p:nvPr>
        </p:nvSpPr>
        <p:spPr/>
        <p:txBody>
          <a:bodyPr/>
          <a:lstStyle/>
          <a:p>
            <a:pPr>
              <a:defRPr/>
            </a:pPr>
            <a:fld id="{7BC9F96E-C4C0-4F96-BA51-0A9442AC0284}" type="slidenum">
              <a:rPr lang="en-US" altLang="zh-TW" smtClean="0"/>
              <a:pPr>
                <a:defRPr/>
              </a:pPr>
              <a:t>56</a:t>
            </a:fld>
            <a:endParaRPr lang="en-US" altLang="zh-TW"/>
          </a:p>
        </p:txBody>
      </p:sp>
    </p:spTree>
    <p:extLst>
      <p:ext uri="{BB962C8B-B14F-4D97-AF65-F5344CB8AC3E}">
        <p14:creationId xmlns:p14="http://schemas.microsoft.com/office/powerpoint/2010/main" val="1173541484"/>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tLang="zh-HK" dirty="0"/>
              <a:t>https://www.hiscox.co.uk/business-blog/the-10-biggest-challenges-businesses-face-today-and-need-consultants-for/</a:t>
            </a:r>
            <a:endParaRPr lang="zh-HK" altLang="en-US" dirty="0"/>
          </a:p>
        </p:txBody>
      </p:sp>
      <p:sp>
        <p:nvSpPr>
          <p:cNvPr id="4" name="Slide Number Placeholder 3"/>
          <p:cNvSpPr>
            <a:spLocks noGrp="1"/>
          </p:cNvSpPr>
          <p:nvPr>
            <p:ph type="sldNum" sz="quarter" idx="10"/>
          </p:nvPr>
        </p:nvSpPr>
        <p:spPr/>
        <p:txBody>
          <a:bodyPr/>
          <a:lstStyle/>
          <a:p>
            <a:pPr>
              <a:defRPr/>
            </a:pPr>
            <a:fld id="{7BC9F96E-C4C0-4F96-BA51-0A9442AC0284}" type="slidenum">
              <a:rPr lang="en-US" altLang="zh-TW" smtClean="0"/>
              <a:pPr>
                <a:defRPr/>
              </a:pPr>
              <a:t>58</a:t>
            </a:fld>
            <a:endParaRPr lang="en-US" altLang="zh-TW"/>
          </a:p>
        </p:txBody>
      </p:sp>
    </p:spTree>
    <p:extLst>
      <p:ext uri="{BB962C8B-B14F-4D97-AF65-F5344CB8AC3E}">
        <p14:creationId xmlns:p14="http://schemas.microsoft.com/office/powerpoint/2010/main" val="1253131776"/>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HK" altLang="zh-HK" dirty="0"/>
              <a:t>https://enterslice.com/learning/challenges-in-international-business-environment/</a:t>
            </a:r>
            <a:endParaRPr lang="zh-HK" altLang="en-US" dirty="0"/>
          </a:p>
        </p:txBody>
      </p:sp>
      <p:sp>
        <p:nvSpPr>
          <p:cNvPr id="4" name="Slide Number Placeholder 3"/>
          <p:cNvSpPr>
            <a:spLocks noGrp="1"/>
          </p:cNvSpPr>
          <p:nvPr>
            <p:ph type="sldNum" sz="quarter" idx="5"/>
          </p:nvPr>
        </p:nvSpPr>
        <p:spPr/>
        <p:txBody>
          <a:bodyPr/>
          <a:lstStyle/>
          <a:p>
            <a:pPr>
              <a:defRPr/>
            </a:pPr>
            <a:fld id="{7BC9F96E-C4C0-4F96-BA51-0A9442AC0284}" type="slidenum">
              <a:rPr lang="en-US" altLang="zh-TW" smtClean="0"/>
              <a:pPr>
                <a:defRPr/>
              </a:pPr>
              <a:t>59</a:t>
            </a:fld>
            <a:endParaRPr lang="en-US" altLang="zh-TW"/>
          </a:p>
        </p:txBody>
      </p:sp>
    </p:spTree>
    <p:extLst>
      <p:ext uri="{BB962C8B-B14F-4D97-AF65-F5344CB8AC3E}">
        <p14:creationId xmlns:p14="http://schemas.microsoft.com/office/powerpoint/2010/main" val="336017169"/>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tLang="zh-HK" dirty="0"/>
              <a:t>Disadvantages - Sweatshops</a:t>
            </a:r>
            <a:endParaRPr lang="zh-HK" altLang="en-US" dirty="0"/>
          </a:p>
        </p:txBody>
      </p:sp>
      <p:sp>
        <p:nvSpPr>
          <p:cNvPr id="4" name="Slide Number Placeholder 3"/>
          <p:cNvSpPr>
            <a:spLocks noGrp="1"/>
          </p:cNvSpPr>
          <p:nvPr>
            <p:ph type="sldNum" sz="quarter" idx="10"/>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7BC9F96E-C4C0-4F96-BA51-0A9442AC0284}" type="slidenum">
              <a:rPr kumimoji="1" lang="en-US" altLang="zh-TW" sz="1200" b="0" i="0" u="none" strike="noStrike" kern="1200" cap="none" spc="0" normalizeH="0" baseline="0" noProof="0" smtClean="0">
                <a:ln>
                  <a:noFill/>
                </a:ln>
                <a:solidFill>
                  <a:srgbClr val="000000"/>
                </a:solidFill>
                <a:effectLst/>
                <a:uLnTx/>
                <a:uFillTx/>
                <a:latin typeface="Times New Roman" pitchFamily="18" charset="0"/>
                <a:ea typeface="新細明體" pitchFamily="18" charset="-120"/>
                <a:cs typeface="+mn-cs"/>
              </a:rPr>
              <a:pPr marL="0" marR="0" lvl="0" indent="0" algn="r" defTabSz="914400" rtl="0" eaLnBrk="1" fontAlgn="base" latinLnBrk="0" hangingPunct="1">
                <a:lnSpc>
                  <a:spcPct val="100000"/>
                </a:lnSpc>
                <a:spcBef>
                  <a:spcPct val="0"/>
                </a:spcBef>
                <a:spcAft>
                  <a:spcPct val="0"/>
                </a:spcAft>
                <a:buClrTx/>
                <a:buSzTx/>
                <a:buFontTx/>
                <a:buNone/>
                <a:tabLst/>
                <a:defRPr/>
              </a:pPr>
              <a:t>60</a:t>
            </a:fld>
            <a:endParaRPr kumimoji="1" lang="en-US" altLang="zh-TW" sz="1200" b="0" i="0" u="none" strike="noStrike" kern="1200" cap="none" spc="0" normalizeH="0" baseline="0" noProof="0">
              <a:ln>
                <a:noFill/>
              </a:ln>
              <a:solidFill>
                <a:srgbClr val="000000"/>
              </a:solidFill>
              <a:effectLst/>
              <a:uLnTx/>
              <a:uFillTx/>
              <a:latin typeface="Times New Roman" pitchFamily="18" charset="0"/>
              <a:ea typeface="新細明體" pitchFamily="18" charset="-120"/>
              <a:cs typeface="+mn-cs"/>
            </a:endParaRPr>
          </a:p>
        </p:txBody>
      </p:sp>
    </p:spTree>
    <p:extLst>
      <p:ext uri="{BB962C8B-B14F-4D97-AF65-F5344CB8AC3E}">
        <p14:creationId xmlns:p14="http://schemas.microsoft.com/office/powerpoint/2010/main" val="2413357955"/>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tLang="zh-HK" dirty="0"/>
              <a:t>Disadvantages - Sweatshops</a:t>
            </a:r>
            <a:endParaRPr lang="zh-HK" altLang="en-US" dirty="0"/>
          </a:p>
        </p:txBody>
      </p:sp>
      <p:sp>
        <p:nvSpPr>
          <p:cNvPr id="4" name="Slide Number Placeholder 3"/>
          <p:cNvSpPr>
            <a:spLocks noGrp="1"/>
          </p:cNvSpPr>
          <p:nvPr>
            <p:ph type="sldNum" sz="quarter" idx="10"/>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7BC9F96E-C4C0-4F96-BA51-0A9442AC0284}" type="slidenum">
              <a:rPr kumimoji="1" lang="en-US" altLang="zh-TW" sz="1200" b="0" i="0" u="none" strike="noStrike" kern="1200" cap="none" spc="0" normalizeH="0" baseline="0" noProof="0" smtClean="0">
                <a:ln>
                  <a:noFill/>
                </a:ln>
                <a:solidFill>
                  <a:srgbClr val="000000"/>
                </a:solidFill>
                <a:effectLst/>
                <a:uLnTx/>
                <a:uFillTx/>
                <a:latin typeface="Times New Roman" pitchFamily="18" charset="0"/>
                <a:ea typeface="新細明體" pitchFamily="18" charset="-120"/>
                <a:cs typeface="+mn-cs"/>
              </a:rPr>
              <a:pPr marL="0" marR="0" lvl="0" indent="0" algn="r" defTabSz="914400" rtl="0" eaLnBrk="1" fontAlgn="base" latinLnBrk="0" hangingPunct="1">
                <a:lnSpc>
                  <a:spcPct val="100000"/>
                </a:lnSpc>
                <a:spcBef>
                  <a:spcPct val="0"/>
                </a:spcBef>
                <a:spcAft>
                  <a:spcPct val="0"/>
                </a:spcAft>
                <a:buClrTx/>
                <a:buSzTx/>
                <a:buFontTx/>
                <a:buNone/>
                <a:tabLst/>
                <a:defRPr/>
              </a:pPr>
              <a:t>61</a:t>
            </a:fld>
            <a:endParaRPr kumimoji="1" lang="en-US" altLang="zh-TW" sz="1200" b="0" i="0" u="none" strike="noStrike" kern="1200" cap="none" spc="0" normalizeH="0" baseline="0" noProof="0">
              <a:ln>
                <a:noFill/>
              </a:ln>
              <a:solidFill>
                <a:srgbClr val="000000"/>
              </a:solidFill>
              <a:effectLst/>
              <a:uLnTx/>
              <a:uFillTx/>
              <a:latin typeface="Times New Roman" pitchFamily="18" charset="0"/>
              <a:ea typeface="新細明體" pitchFamily="18" charset="-120"/>
              <a:cs typeface="+mn-cs"/>
            </a:endParaRPr>
          </a:p>
        </p:txBody>
      </p:sp>
    </p:spTree>
    <p:extLst>
      <p:ext uri="{BB962C8B-B14F-4D97-AF65-F5344CB8AC3E}">
        <p14:creationId xmlns:p14="http://schemas.microsoft.com/office/powerpoint/2010/main" val="4288882364"/>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tLang="zh-HK" dirty="0"/>
              <a:t>Disadvantages - Sweatshops</a:t>
            </a:r>
            <a:endParaRPr lang="zh-HK" altLang="en-US" dirty="0"/>
          </a:p>
        </p:txBody>
      </p:sp>
      <p:sp>
        <p:nvSpPr>
          <p:cNvPr id="4" name="Slide Number Placeholder 3"/>
          <p:cNvSpPr>
            <a:spLocks noGrp="1"/>
          </p:cNvSpPr>
          <p:nvPr>
            <p:ph type="sldNum" sz="quarter" idx="10"/>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7BC9F96E-C4C0-4F96-BA51-0A9442AC0284}" type="slidenum">
              <a:rPr kumimoji="1" lang="en-US" altLang="zh-TW" sz="1200" b="0" i="0" u="none" strike="noStrike" kern="1200" cap="none" spc="0" normalizeH="0" baseline="0" noProof="0" smtClean="0">
                <a:ln>
                  <a:noFill/>
                </a:ln>
                <a:solidFill>
                  <a:srgbClr val="000000"/>
                </a:solidFill>
                <a:effectLst/>
                <a:uLnTx/>
                <a:uFillTx/>
                <a:latin typeface="Times New Roman" pitchFamily="18" charset="0"/>
                <a:ea typeface="新細明體" pitchFamily="18" charset="-120"/>
                <a:cs typeface="+mn-cs"/>
              </a:rPr>
              <a:pPr marL="0" marR="0" lvl="0" indent="0" algn="r" defTabSz="914400" rtl="0" eaLnBrk="1" fontAlgn="base" latinLnBrk="0" hangingPunct="1">
                <a:lnSpc>
                  <a:spcPct val="100000"/>
                </a:lnSpc>
                <a:spcBef>
                  <a:spcPct val="0"/>
                </a:spcBef>
                <a:spcAft>
                  <a:spcPct val="0"/>
                </a:spcAft>
                <a:buClrTx/>
                <a:buSzTx/>
                <a:buFontTx/>
                <a:buNone/>
                <a:tabLst/>
                <a:defRPr/>
              </a:pPr>
              <a:t>62</a:t>
            </a:fld>
            <a:endParaRPr kumimoji="1" lang="en-US" altLang="zh-TW" sz="1200" b="0" i="0" u="none" strike="noStrike" kern="1200" cap="none" spc="0" normalizeH="0" baseline="0" noProof="0">
              <a:ln>
                <a:noFill/>
              </a:ln>
              <a:solidFill>
                <a:srgbClr val="000000"/>
              </a:solidFill>
              <a:effectLst/>
              <a:uLnTx/>
              <a:uFillTx/>
              <a:latin typeface="Times New Roman" pitchFamily="18" charset="0"/>
              <a:ea typeface="新細明體" pitchFamily="18" charset="-120"/>
              <a:cs typeface="+mn-cs"/>
            </a:endParaRPr>
          </a:p>
        </p:txBody>
      </p:sp>
    </p:spTree>
    <p:extLst>
      <p:ext uri="{BB962C8B-B14F-4D97-AF65-F5344CB8AC3E}">
        <p14:creationId xmlns:p14="http://schemas.microsoft.com/office/powerpoint/2010/main" val="3587557483"/>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tLang="zh-HK" dirty="0"/>
              <a:t>Disadvantages - Sweatshops</a:t>
            </a:r>
            <a:endParaRPr lang="zh-HK" altLang="en-US" dirty="0"/>
          </a:p>
        </p:txBody>
      </p:sp>
      <p:sp>
        <p:nvSpPr>
          <p:cNvPr id="4" name="Slide Number Placeholder 3"/>
          <p:cNvSpPr>
            <a:spLocks noGrp="1"/>
          </p:cNvSpPr>
          <p:nvPr>
            <p:ph type="sldNum" sz="quarter" idx="10"/>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7BC9F96E-C4C0-4F96-BA51-0A9442AC0284}" type="slidenum">
              <a:rPr kumimoji="1" lang="en-US" altLang="zh-TW" sz="1200" b="0" i="0" u="none" strike="noStrike" kern="1200" cap="none" spc="0" normalizeH="0" baseline="0" noProof="0" smtClean="0">
                <a:ln>
                  <a:noFill/>
                </a:ln>
                <a:solidFill>
                  <a:srgbClr val="000000"/>
                </a:solidFill>
                <a:effectLst/>
                <a:uLnTx/>
                <a:uFillTx/>
                <a:latin typeface="Times New Roman" pitchFamily="18" charset="0"/>
                <a:ea typeface="新細明體" pitchFamily="18" charset="-120"/>
                <a:cs typeface="+mn-cs"/>
              </a:rPr>
              <a:pPr marL="0" marR="0" lvl="0" indent="0" algn="r" defTabSz="914400" rtl="0" eaLnBrk="1" fontAlgn="base" latinLnBrk="0" hangingPunct="1">
                <a:lnSpc>
                  <a:spcPct val="100000"/>
                </a:lnSpc>
                <a:spcBef>
                  <a:spcPct val="0"/>
                </a:spcBef>
                <a:spcAft>
                  <a:spcPct val="0"/>
                </a:spcAft>
                <a:buClrTx/>
                <a:buSzTx/>
                <a:buFontTx/>
                <a:buNone/>
                <a:tabLst/>
                <a:defRPr/>
              </a:pPr>
              <a:t>63</a:t>
            </a:fld>
            <a:endParaRPr kumimoji="1" lang="en-US" altLang="zh-TW" sz="1200" b="0" i="0" u="none" strike="noStrike" kern="1200" cap="none" spc="0" normalizeH="0" baseline="0" noProof="0">
              <a:ln>
                <a:noFill/>
              </a:ln>
              <a:solidFill>
                <a:srgbClr val="000000"/>
              </a:solidFill>
              <a:effectLst/>
              <a:uLnTx/>
              <a:uFillTx/>
              <a:latin typeface="Times New Roman" pitchFamily="18" charset="0"/>
              <a:ea typeface="新細明體" pitchFamily="18" charset="-120"/>
              <a:cs typeface="+mn-cs"/>
            </a:endParaRPr>
          </a:p>
        </p:txBody>
      </p:sp>
    </p:spTree>
    <p:extLst>
      <p:ext uri="{BB962C8B-B14F-4D97-AF65-F5344CB8AC3E}">
        <p14:creationId xmlns:p14="http://schemas.microsoft.com/office/powerpoint/2010/main" val="912520144"/>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zh-HK" altLang="en-US" dirty="0"/>
          </a:p>
        </p:txBody>
      </p:sp>
      <p:sp>
        <p:nvSpPr>
          <p:cNvPr id="4" name="Slide Number Placeholder 3"/>
          <p:cNvSpPr>
            <a:spLocks noGrp="1"/>
          </p:cNvSpPr>
          <p:nvPr>
            <p:ph type="sldNum" sz="quarter" idx="10"/>
          </p:nvPr>
        </p:nvSpPr>
        <p:spPr/>
        <p:txBody>
          <a:bodyPr/>
          <a:lstStyle/>
          <a:p>
            <a:pPr>
              <a:defRPr/>
            </a:pPr>
            <a:fld id="{7BC9F96E-C4C0-4F96-BA51-0A9442AC0284}" type="slidenum">
              <a:rPr lang="en-US" altLang="zh-TW" smtClean="0"/>
              <a:pPr>
                <a:defRPr/>
              </a:pPr>
              <a:t>64</a:t>
            </a:fld>
            <a:endParaRPr lang="en-US" altLang="zh-TW"/>
          </a:p>
        </p:txBody>
      </p:sp>
    </p:spTree>
    <p:extLst>
      <p:ext uri="{BB962C8B-B14F-4D97-AF65-F5344CB8AC3E}">
        <p14:creationId xmlns:p14="http://schemas.microsoft.com/office/powerpoint/2010/main" val="1522971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5.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6.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7.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8.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9.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80.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81.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82.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83.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84.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85.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86.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87.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88.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89.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90.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91.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92.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93.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94.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95.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96.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97.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9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99.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00.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01.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標題投影片">
    <p:spTree>
      <p:nvGrpSpPr>
        <p:cNvPr id="1" name=""/>
        <p:cNvGrpSpPr/>
        <p:nvPr/>
      </p:nvGrpSpPr>
      <p:grpSpPr>
        <a:xfrm>
          <a:off x="0" y="0"/>
          <a:ext cx="0" cy="0"/>
          <a:chOff x="0" y="0"/>
          <a:chExt cx="0" cy="0"/>
        </a:xfrm>
      </p:grpSpPr>
      <p:sp>
        <p:nvSpPr>
          <p:cNvPr id="2" name="標題 1"/>
          <p:cNvSpPr>
            <a:spLocks noGrp="1"/>
          </p:cNvSpPr>
          <p:nvPr>
            <p:ph type="ctrTitle"/>
          </p:nvPr>
        </p:nvSpPr>
        <p:spPr>
          <a:xfrm>
            <a:off x="685800" y="2130425"/>
            <a:ext cx="7772400" cy="1470025"/>
          </a:xfrm>
        </p:spPr>
        <p:txBody>
          <a:bodyPr/>
          <a:lstStyle/>
          <a:p>
            <a:r>
              <a:rPr lang="zh-TW" altLang="en-US"/>
              <a:t>按一下以編輯母片標題樣式</a:t>
            </a:r>
            <a:endParaRPr lang="en-US"/>
          </a:p>
        </p:txBody>
      </p:sp>
      <p:sp>
        <p:nvSpPr>
          <p:cNvPr id="3" name="副標題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zh-TW" altLang="en-US"/>
              <a:t>按一下以編輯母片副標題樣式</a:t>
            </a:r>
            <a:endParaRPr lang="en-US"/>
          </a:p>
        </p:txBody>
      </p:sp>
      <p:sp>
        <p:nvSpPr>
          <p:cNvPr id="4" name="Rectangle 4"/>
          <p:cNvSpPr>
            <a:spLocks noGrp="1" noChangeArrowheads="1"/>
          </p:cNvSpPr>
          <p:nvPr>
            <p:ph type="dt" sz="half" idx="10"/>
          </p:nvPr>
        </p:nvSpPr>
        <p:spPr>
          <a:ln/>
        </p:spPr>
        <p:txBody>
          <a:bodyPr/>
          <a:lstStyle>
            <a:lvl1pPr>
              <a:defRPr/>
            </a:lvl1pPr>
          </a:lstStyle>
          <a:p>
            <a:pPr>
              <a:defRPr/>
            </a:pPr>
            <a:fld id="{A53F9072-FE77-4FCC-963F-E4D9F2476361}" type="datetime1">
              <a:rPr lang="zh-TW" altLang="en-US"/>
              <a:pPr>
                <a:defRPr/>
              </a:pPr>
              <a:t>2022/12/3</a:t>
            </a:fld>
            <a:endParaRPr lang="zh-TW" alt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zh-TW" altLang="en-US"/>
          </a:p>
        </p:txBody>
      </p:sp>
      <p:sp>
        <p:nvSpPr>
          <p:cNvPr id="6" name="Rectangle 6"/>
          <p:cNvSpPr>
            <a:spLocks noGrp="1" noChangeArrowheads="1"/>
          </p:cNvSpPr>
          <p:nvPr>
            <p:ph type="sldNum" sz="quarter" idx="12"/>
          </p:nvPr>
        </p:nvSpPr>
        <p:spPr>
          <a:ln/>
        </p:spPr>
        <p:txBody>
          <a:bodyPr/>
          <a:lstStyle>
            <a:lvl1pPr>
              <a:defRPr/>
            </a:lvl1pPr>
          </a:lstStyle>
          <a:p>
            <a:pPr>
              <a:defRPr/>
            </a:pPr>
            <a:fld id="{3FADE767-34AA-4532-A65F-565765663B50}" type="slidenum">
              <a:rPr lang="en-US" altLang="zh-TW"/>
              <a:pPr>
                <a:defRPr/>
              </a:pPr>
              <a:t>‹#›</a:t>
            </a:fld>
            <a:endParaRPr lang="en-US" altLang="zh-TW"/>
          </a:p>
        </p:txBody>
      </p:sp>
    </p:spTree>
    <p:extLst>
      <p:ext uri="{BB962C8B-B14F-4D97-AF65-F5344CB8AC3E}">
        <p14:creationId xmlns:p14="http://schemas.microsoft.com/office/powerpoint/2010/main" val="273445719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標題及物件">
    <p:spTree>
      <p:nvGrpSpPr>
        <p:cNvPr id="1" name=""/>
        <p:cNvGrpSpPr/>
        <p:nvPr/>
      </p:nvGrpSpPr>
      <p:grpSpPr>
        <a:xfrm>
          <a:off x="0" y="0"/>
          <a:ext cx="0" cy="0"/>
          <a:chOff x="0" y="0"/>
          <a:chExt cx="0" cy="0"/>
        </a:xfrm>
      </p:grpSpPr>
      <p:sp>
        <p:nvSpPr>
          <p:cNvPr id="2" name="標題 1"/>
          <p:cNvSpPr>
            <a:spLocks noGrp="1"/>
          </p:cNvSpPr>
          <p:nvPr>
            <p:ph type="title"/>
          </p:nvPr>
        </p:nvSpPr>
        <p:spPr/>
        <p:txBody>
          <a:bodyPr/>
          <a:lstStyle/>
          <a:p>
            <a:r>
              <a:rPr lang="zh-TW" altLang="en-US"/>
              <a:t>按一下以編輯母片標題樣式</a:t>
            </a:r>
            <a:endParaRPr lang="en-US"/>
          </a:p>
        </p:txBody>
      </p:sp>
      <p:sp>
        <p:nvSpPr>
          <p:cNvPr id="3" name="內容版面配置區 2"/>
          <p:cNvSpPr>
            <a:spLocks noGrp="1"/>
          </p:cNvSpPr>
          <p:nvPr>
            <p:ph idx="1"/>
          </p:nvPr>
        </p:nvSpPr>
        <p:spPr/>
        <p:txBody>
          <a:bodyPr/>
          <a:lstStyle/>
          <a:p>
            <a:pPr lvl="0"/>
            <a:r>
              <a:rPr lang="zh-TW" altLang="en-US"/>
              <a:t>按一下以編輯母片文字樣式</a:t>
            </a:r>
          </a:p>
          <a:p>
            <a:pPr lvl="1"/>
            <a:r>
              <a:rPr lang="zh-TW" altLang="en-US"/>
              <a:t>第二層</a:t>
            </a:r>
          </a:p>
          <a:p>
            <a:pPr lvl="2"/>
            <a:r>
              <a:rPr lang="zh-TW" altLang="en-US"/>
              <a:t>第三層</a:t>
            </a:r>
          </a:p>
          <a:p>
            <a:pPr lvl="3"/>
            <a:r>
              <a:rPr lang="zh-TW" altLang="en-US"/>
              <a:t>第四層</a:t>
            </a:r>
          </a:p>
          <a:p>
            <a:pPr lvl="4"/>
            <a:r>
              <a:rPr lang="zh-TW" altLang="en-US"/>
              <a:t>第五層</a:t>
            </a:r>
            <a:endParaRPr lang="en-US"/>
          </a:p>
        </p:txBody>
      </p:sp>
      <p:sp>
        <p:nvSpPr>
          <p:cNvPr id="4" name="Rectangle 4"/>
          <p:cNvSpPr>
            <a:spLocks noGrp="1" noChangeArrowheads="1"/>
          </p:cNvSpPr>
          <p:nvPr>
            <p:ph type="dt" sz="half" idx="10"/>
          </p:nvPr>
        </p:nvSpPr>
        <p:spPr>
          <a:ln/>
        </p:spPr>
        <p:txBody>
          <a:bodyPr/>
          <a:lstStyle>
            <a:lvl1pPr>
              <a:defRPr/>
            </a:lvl1pPr>
          </a:lstStyle>
          <a:p>
            <a:pPr>
              <a:defRPr/>
            </a:pPr>
            <a:fld id="{965906F3-3D2A-463E-8829-5B3B27FC415B}" type="datetime1">
              <a:rPr lang="zh-TW" altLang="en-US"/>
              <a:pPr>
                <a:defRPr/>
              </a:pPr>
              <a:t>2022/12/3</a:t>
            </a:fld>
            <a:endParaRPr lang="zh-TW" alt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zh-TW" altLang="en-US"/>
          </a:p>
        </p:txBody>
      </p:sp>
      <p:sp>
        <p:nvSpPr>
          <p:cNvPr id="6" name="Rectangle 6"/>
          <p:cNvSpPr>
            <a:spLocks noGrp="1" noChangeArrowheads="1"/>
          </p:cNvSpPr>
          <p:nvPr>
            <p:ph type="sldNum" sz="quarter" idx="12"/>
          </p:nvPr>
        </p:nvSpPr>
        <p:spPr>
          <a:ln/>
        </p:spPr>
        <p:txBody>
          <a:bodyPr/>
          <a:lstStyle>
            <a:lvl1pPr>
              <a:defRPr/>
            </a:lvl1pPr>
          </a:lstStyle>
          <a:p>
            <a:pPr>
              <a:defRPr/>
            </a:pPr>
            <a:fld id="{B60F954E-F104-4F87-8F35-05028959F84A}" type="slidenum">
              <a:rPr lang="en-US" altLang="zh-TW"/>
              <a:pPr>
                <a:defRPr/>
              </a:pPr>
              <a:t>‹#›</a:t>
            </a:fld>
            <a:endParaRPr lang="en-US" altLang="zh-TW"/>
          </a:p>
        </p:txBody>
      </p:sp>
    </p:spTree>
    <p:extLst>
      <p:ext uri="{BB962C8B-B14F-4D97-AF65-F5344CB8AC3E}">
        <p14:creationId xmlns:p14="http://schemas.microsoft.com/office/powerpoint/2010/main" val="54482963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區段標題">
    <p:spTree>
      <p:nvGrpSpPr>
        <p:cNvPr id="1" name=""/>
        <p:cNvGrpSpPr/>
        <p:nvPr/>
      </p:nvGrpSpPr>
      <p:grpSpPr>
        <a:xfrm>
          <a:off x="0" y="0"/>
          <a:ext cx="0" cy="0"/>
          <a:chOff x="0" y="0"/>
          <a:chExt cx="0" cy="0"/>
        </a:xfrm>
      </p:grpSpPr>
      <p:sp>
        <p:nvSpPr>
          <p:cNvPr id="2" name="標題 1"/>
          <p:cNvSpPr>
            <a:spLocks noGrp="1"/>
          </p:cNvSpPr>
          <p:nvPr>
            <p:ph type="title"/>
          </p:nvPr>
        </p:nvSpPr>
        <p:spPr>
          <a:xfrm>
            <a:off x="722313" y="4406900"/>
            <a:ext cx="7772400" cy="1362075"/>
          </a:xfrm>
        </p:spPr>
        <p:txBody>
          <a:bodyPr anchor="t"/>
          <a:lstStyle>
            <a:lvl1pPr algn="l">
              <a:defRPr sz="4000" b="1" cap="all"/>
            </a:lvl1pPr>
          </a:lstStyle>
          <a:p>
            <a:r>
              <a:rPr lang="zh-TW" altLang="en-US"/>
              <a:t>按一下以編輯母片標題樣式</a:t>
            </a:r>
            <a:endParaRPr lang="en-US"/>
          </a:p>
        </p:txBody>
      </p:sp>
      <p:sp>
        <p:nvSpPr>
          <p:cNvPr id="3" name="文字版面配置區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zh-TW" altLang="en-US"/>
              <a:t>按一下以編輯母片文字樣式</a:t>
            </a:r>
          </a:p>
        </p:txBody>
      </p:sp>
      <p:sp>
        <p:nvSpPr>
          <p:cNvPr id="4" name="Rectangle 4"/>
          <p:cNvSpPr>
            <a:spLocks noGrp="1" noChangeArrowheads="1"/>
          </p:cNvSpPr>
          <p:nvPr>
            <p:ph type="dt" sz="half" idx="10"/>
          </p:nvPr>
        </p:nvSpPr>
        <p:spPr>
          <a:ln/>
        </p:spPr>
        <p:txBody>
          <a:bodyPr/>
          <a:lstStyle>
            <a:lvl1pPr>
              <a:defRPr/>
            </a:lvl1pPr>
          </a:lstStyle>
          <a:p>
            <a:pPr>
              <a:defRPr/>
            </a:pPr>
            <a:fld id="{2267B4D4-CD72-4479-B809-6120CCFF7955}" type="datetime1">
              <a:rPr lang="zh-TW" altLang="en-US"/>
              <a:pPr>
                <a:defRPr/>
              </a:pPr>
              <a:t>2022/12/3</a:t>
            </a:fld>
            <a:endParaRPr lang="zh-TW" alt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zh-TW" altLang="en-US"/>
          </a:p>
        </p:txBody>
      </p:sp>
      <p:sp>
        <p:nvSpPr>
          <p:cNvPr id="6" name="Rectangle 6"/>
          <p:cNvSpPr>
            <a:spLocks noGrp="1" noChangeArrowheads="1"/>
          </p:cNvSpPr>
          <p:nvPr>
            <p:ph type="sldNum" sz="quarter" idx="12"/>
          </p:nvPr>
        </p:nvSpPr>
        <p:spPr>
          <a:ln/>
        </p:spPr>
        <p:txBody>
          <a:bodyPr/>
          <a:lstStyle>
            <a:lvl1pPr>
              <a:defRPr/>
            </a:lvl1pPr>
          </a:lstStyle>
          <a:p>
            <a:pPr>
              <a:defRPr/>
            </a:pPr>
            <a:fld id="{5662E6F6-40C3-4B0F-B635-CE746088FF5E}" type="slidenum">
              <a:rPr lang="en-US" altLang="zh-TW"/>
              <a:pPr>
                <a:defRPr/>
              </a:pPr>
              <a:t>‹#›</a:t>
            </a:fld>
            <a:endParaRPr lang="en-US" altLang="zh-TW"/>
          </a:p>
        </p:txBody>
      </p:sp>
    </p:spTree>
    <p:extLst>
      <p:ext uri="{BB962C8B-B14F-4D97-AF65-F5344CB8AC3E}">
        <p14:creationId xmlns:p14="http://schemas.microsoft.com/office/powerpoint/2010/main" val="42822761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兩項物件">
    <p:spTree>
      <p:nvGrpSpPr>
        <p:cNvPr id="1" name=""/>
        <p:cNvGrpSpPr/>
        <p:nvPr/>
      </p:nvGrpSpPr>
      <p:grpSpPr>
        <a:xfrm>
          <a:off x="0" y="0"/>
          <a:ext cx="0" cy="0"/>
          <a:chOff x="0" y="0"/>
          <a:chExt cx="0" cy="0"/>
        </a:xfrm>
      </p:grpSpPr>
      <p:sp>
        <p:nvSpPr>
          <p:cNvPr id="2" name="標題 1"/>
          <p:cNvSpPr>
            <a:spLocks noGrp="1"/>
          </p:cNvSpPr>
          <p:nvPr>
            <p:ph type="title"/>
          </p:nvPr>
        </p:nvSpPr>
        <p:spPr/>
        <p:txBody>
          <a:bodyPr/>
          <a:lstStyle/>
          <a:p>
            <a:r>
              <a:rPr lang="zh-TW" altLang="en-US"/>
              <a:t>按一下以編輯母片標題樣式</a:t>
            </a:r>
            <a:endParaRPr lang="en-US"/>
          </a:p>
        </p:txBody>
      </p:sp>
      <p:sp>
        <p:nvSpPr>
          <p:cNvPr id="3" name="內容版面配置區 2"/>
          <p:cNvSpPr>
            <a:spLocks noGrp="1"/>
          </p:cNvSpPr>
          <p:nvPr>
            <p:ph sz="half" idx="1"/>
          </p:nvPr>
        </p:nvSpPr>
        <p:spPr>
          <a:xfrm>
            <a:off x="685800" y="1981200"/>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zh-TW" altLang="en-US"/>
              <a:t>按一下以編輯母片文字樣式</a:t>
            </a:r>
          </a:p>
          <a:p>
            <a:pPr lvl="1"/>
            <a:r>
              <a:rPr lang="zh-TW" altLang="en-US"/>
              <a:t>第二層</a:t>
            </a:r>
          </a:p>
          <a:p>
            <a:pPr lvl="2"/>
            <a:r>
              <a:rPr lang="zh-TW" altLang="en-US"/>
              <a:t>第三層</a:t>
            </a:r>
          </a:p>
          <a:p>
            <a:pPr lvl="3"/>
            <a:r>
              <a:rPr lang="zh-TW" altLang="en-US"/>
              <a:t>第四層</a:t>
            </a:r>
          </a:p>
          <a:p>
            <a:pPr lvl="4"/>
            <a:r>
              <a:rPr lang="zh-TW" altLang="en-US"/>
              <a:t>第五層</a:t>
            </a:r>
            <a:endParaRPr lang="en-US"/>
          </a:p>
        </p:txBody>
      </p:sp>
      <p:sp>
        <p:nvSpPr>
          <p:cNvPr id="4" name="內容版面配置區 3"/>
          <p:cNvSpPr>
            <a:spLocks noGrp="1"/>
          </p:cNvSpPr>
          <p:nvPr>
            <p:ph sz="half" idx="2"/>
          </p:nvPr>
        </p:nvSpPr>
        <p:spPr>
          <a:xfrm>
            <a:off x="4648200" y="1981200"/>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zh-TW" altLang="en-US"/>
              <a:t>按一下以編輯母片文字樣式</a:t>
            </a:r>
          </a:p>
          <a:p>
            <a:pPr lvl="1"/>
            <a:r>
              <a:rPr lang="zh-TW" altLang="en-US"/>
              <a:t>第二層</a:t>
            </a:r>
          </a:p>
          <a:p>
            <a:pPr lvl="2"/>
            <a:r>
              <a:rPr lang="zh-TW" altLang="en-US"/>
              <a:t>第三層</a:t>
            </a:r>
          </a:p>
          <a:p>
            <a:pPr lvl="3"/>
            <a:r>
              <a:rPr lang="zh-TW" altLang="en-US"/>
              <a:t>第四層</a:t>
            </a:r>
          </a:p>
          <a:p>
            <a:pPr lvl="4"/>
            <a:r>
              <a:rPr lang="zh-TW" altLang="en-US"/>
              <a:t>第五層</a:t>
            </a:r>
            <a:endParaRPr lang="en-US"/>
          </a:p>
        </p:txBody>
      </p:sp>
      <p:sp>
        <p:nvSpPr>
          <p:cNvPr id="5" name="Rectangle 4"/>
          <p:cNvSpPr>
            <a:spLocks noGrp="1" noChangeArrowheads="1"/>
          </p:cNvSpPr>
          <p:nvPr>
            <p:ph type="dt" sz="half" idx="10"/>
          </p:nvPr>
        </p:nvSpPr>
        <p:spPr>
          <a:ln/>
        </p:spPr>
        <p:txBody>
          <a:bodyPr/>
          <a:lstStyle>
            <a:lvl1pPr>
              <a:defRPr/>
            </a:lvl1pPr>
          </a:lstStyle>
          <a:p>
            <a:pPr>
              <a:defRPr/>
            </a:pPr>
            <a:fld id="{E135A9B2-0ECF-4B07-8C1C-30A67D1D027A}" type="datetime1">
              <a:rPr lang="zh-TW" altLang="en-US"/>
              <a:pPr>
                <a:defRPr/>
              </a:pPr>
              <a:t>2022/12/3</a:t>
            </a:fld>
            <a:endParaRPr lang="zh-TW" altLang="en-US"/>
          </a:p>
        </p:txBody>
      </p:sp>
      <p:sp>
        <p:nvSpPr>
          <p:cNvPr id="6" name="Rectangle 5"/>
          <p:cNvSpPr>
            <a:spLocks noGrp="1" noChangeArrowheads="1"/>
          </p:cNvSpPr>
          <p:nvPr>
            <p:ph type="ftr" sz="quarter" idx="11"/>
          </p:nvPr>
        </p:nvSpPr>
        <p:spPr>
          <a:ln/>
        </p:spPr>
        <p:txBody>
          <a:bodyPr/>
          <a:lstStyle>
            <a:lvl1pPr>
              <a:defRPr/>
            </a:lvl1pPr>
          </a:lstStyle>
          <a:p>
            <a:pPr>
              <a:defRPr/>
            </a:pPr>
            <a:endParaRPr lang="zh-TW" altLang="en-US"/>
          </a:p>
        </p:txBody>
      </p:sp>
      <p:sp>
        <p:nvSpPr>
          <p:cNvPr id="7" name="Rectangle 6"/>
          <p:cNvSpPr>
            <a:spLocks noGrp="1" noChangeArrowheads="1"/>
          </p:cNvSpPr>
          <p:nvPr>
            <p:ph type="sldNum" sz="quarter" idx="12"/>
          </p:nvPr>
        </p:nvSpPr>
        <p:spPr>
          <a:ln/>
        </p:spPr>
        <p:txBody>
          <a:bodyPr/>
          <a:lstStyle>
            <a:lvl1pPr>
              <a:defRPr/>
            </a:lvl1pPr>
          </a:lstStyle>
          <a:p>
            <a:pPr>
              <a:defRPr/>
            </a:pPr>
            <a:fld id="{65C3E1C0-146B-4FA3-956C-5503A58EF600}" type="slidenum">
              <a:rPr lang="en-US" altLang="zh-TW"/>
              <a:pPr>
                <a:defRPr/>
              </a:pPr>
              <a:t>‹#›</a:t>
            </a:fld>
            <a:endParaRPr lang="en-US" altLang="zh-TW"/>
          </a:p>
        </p:txBody>
      </p:sp>
    </p:spTree>
    <p:extLst>
      <p:ext uri="{BB962C8B-B14F-4D97-AF65-F5344CB8AC3E}">
        <p14:creationId xmlns:p14="http://schemas.microsoft.com/office/powerpoint/2010/main" val="107856782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比對">
    <p:spTree>
      <p:nvGrpSpPr>
        <p:cNvPr id="1" name=""/>
        <p:cNvGrpSpPr/>
        <p:nvPr/>
      </p:nvGrpSpPr>
      <p:grpSpPr>
        <a:xfrm>
          <a:off x="0" y="0"/>
          <a:ext cx="0" cy="0"/>
          <a:chOff x="0" y="0"/>
          <a:chExt cx="0" cy="0"/>
        </a:xfrm>
      </p:grpSpPr>
      <p:sp>
        <p:nvSpPr>
          <p:cNvPr id="2" name="標題 1"/>
          <p:cNvSpPr>
            <a:spLocks noGrp="1"/>
          </p:cNvSpPr>
          <p:nvPr>
            <p:ph type="title"/>
          </p:nvPr>
        </p:nvSpPr>
        <p:spPr>
          <a:xfrm>
            <a:off x="457200" y="274638"/>
            <a:ext cx="8229600" cy="1143000"/>
          </a:xfrm>
        </p:spPr>
        <p:txBody>
          <a:bodyPr/>
          <a:lstStyle>
            <a:lvl1pPr>
              <a:defRPr/>
            </a:lvl1pPr>
          </a:lstStyle>
          <a:p>
            <a:r>
              <a:rPr lang="zh-TW" altLang="en-US"/>
              <a:t>按一下以編輯母片標題樣式</a:t>
            </a:r>
            <a:endParaRPr lang="en-US"/>
          </a:p>
        </p:txBody>
      </p:sp>
      <p:sp>
        <p:nvSpPr>
          <p:cNvPr id="3" name="文字版面配置區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TW" altLang="en-US"/>
              <a:t>按一下以編輯母片文字樣式</a:t>
            </a:r>
          </a:p>
        </p:txBody>
      </p:sp>
      <p:sp>
        <p:nvSpPr>
          <p:cNvPr id="4" name="內容版面配置區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zh-TW" altLang="en-US"/>
              <a:t>按一下以編輯母片文字樣式</a:t>
            </a:r>
          </a:p>
          <a:p>
            <a:pPr lvl="1"/>
            <a:r>
              <a:rPr lang="zh-TW" altLang="en-US"/>
              <a:t>第二層</a:t>
            </a:r>
          </a:p>
          <a:p>
            <a:pPr lvl="2"/>
            <a:r>
              <a:rPr lang="zh-TW" altLang="en-US"/>
              <a:t>第三層</a:t>
            </a:r>
          </a:p>
          <a:p>
            <a:pPr lvl="3"/>
            <a:r>
              <a:rPr lang="zh-TW" altLang="en-US"/>
              <a:t>第四層</a:t>
            </a:r>
          </a:p>
          <a:p>
            <a:pPr lvl="4"/>
            <a:r>
              <a:rPr lang="zh-TW" altLang="en-US"/>
              <a:t>第五層</a:t>
            </a:r>
            <a:endParaRPr lang="en-US"/>
          </a:p>
        </p:txBody>
      </p:sp>
      <p:sp>
        <p:nvSpPr>
          <p:cNvPr id="5" name="文字版面配置區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TW" altLang="en-US"/>
              <a:t>按一下以編輯母片文字樣式</a:t>
            </a:r>
          </a:p>
        </p:txBody>
      </p:sp>
      <p:sp>
        <p:nvSpPr>
          <p:cNvPr id="6" name="內容版面配置區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zh-TW" altLang="en-US"/>
              <a:t>按一下以編輯母片文字樣式</a:t>
            </a:r>
          </a:p>
          <a:p>
            <a:pPr lvl="1"/>
            <a:r>
              <a:rPr lang="zh-TW" altLang="en-US"/>
              <a:t>第二層</a:t>
            </a:r>
          </a:p>
          <a:p>
            <a:pPr lvl="2"/>
            <a:r>
              <a:rPr lang="zh-TW" altLang="en-US"/>
              <a:t>第三層</a:t>
            </a:r>
          </a:p>
          <a:p>
            <a:pPr lvl="3"/>
            <a:r>
              <a:rPr lang="zh-TW" altLang="en-US"/>
              <a:t>第四層</a:t>
            </a:r>
          </a:p>
          <a:p>
            <a:pPr lvl="4"/>
            <a:r>
              <a:rPr lang="zh-TW" altLang="en-US"/>
              <a:t>第五層</a:t>
            </a:r>
            <a:endParaRPr lang="en-US"/>
          </a:p>
        </p:txBody>
      </p:sp>
      <p:sp>
        <p:nvSpPr>
          <p:cNvPr id="7" name="Rectangle 4"/>
          <p:cNvSpPr>
            <a:spLocks noGrp="1" noChangeArrowheads="1"/>
          </p:cNvSpPr>
          <p:nvPr>
            <p:ph type="dt" sz="half" idx="10"/>
          </p:nvPr>
        </p:nvSpPr>
        <p:spPr>
          <a:ln/>
        </p:spPr>
        <p:txBody>
          <a:bodyPr/>
          <a:lstStyle>
            <a:lvl1pPr>
              <a:defRPr/>
            </a:lvl1pPr>
          </a:lstStyle>
          <a:p>
            <a:pPr>
              <a:defRPr/>
            </a:pPr>
            <a:fld id="{5C38DE87-518A-422B-9B77-DAFBA9E3F5E9}" type="datetime1">
              <a:rPr lang="zh-TW" altLang="en-US"/>
              <a:pPr>
                <a:defRPr/>
              </a:pPr>
              <a:t>2022/12/3</a:t>
            </a:fld>
            <a:endParaRPr lang="zh-TW" altLang="en-US"/>
          </a:p>
        </p:txBody>
      </p:sp>
      <p:sp>
        <p:nvSpPr>
          <p:cNvPr id="8" name="Rectangle 5"/>
          <p:cNvSpPr>
            <a:spLocks noGrp="1" noChangeArrowheads="1"/>
          </p:cNvSpPr>
          <p:nvPr>
            <p:ph type="ftr" sz="quarter" idx="11"/>
          </p:nvPr>
        </p:nvSpPr>
        <p:spPr>
          <a:ln/>
        </p:spPr>
        <p:txBody>
          <a:bodyPr/>
          <a:lstStyle>
            <a:lvl1pPr>
              <a:defRPr/>
            </a:lvl1pPr>
          </a:lstStyle>
          <a:p>
            <a:pPr>
              <a:defRPr/>
            </a:pPr>
            <a:endParaRPr lang="zh-TW" altLang="en-US"/>
          </a:p>
        </p:txBody>
      </p:sp>
      <p:sp>
        <p:nvSpPr>
          <p:cNvPr id="9" name="Rectangle 6"/>
          <p:cNvSpPr>
            <a:spLocks noGrp="1" noChangeArrowheads="1"/>
          </p:cNvSpPr>
          <p:nvPr>
            <p:ph type="sldNum" sz="quarter" idx="12"/>
          </p:nvPr>
        </p:nvSpPr>
        <p:spPr>
          <a:ln/>
        </p:spPr>
        <p:txBody>
          <a:bodyPr/>
          <a:lstStyle>
            <a:lvl1pPr>
              <a:defRPr/>
            </a:lvl1pPr>
          </a:lstStyle>
          <a:p>
            <a:pPr>
              <a:defRPr/>
            </a:pPr>
            <a:fld id="{CD343825-3C07-407D-AC37-9B5130BB5D6B}" type="slidenum">
              <a:rPr lang="en-US" altLang="zh-TW"/>
              <a:pPr>
                <a:defRPr/>
              </a:pPr>
              <a:t>‹#›</a:t>
            </a:fld>
            <a:endParaRPr lang="en-US" altLang="zh-TW"/>
          </a:p>
        </p:txBody>
      </p:sp>
    </p:spTree>
    <p:extLst>
      <p:ext uri="{BB962C8B-B14F-4D97-AF65-F5344CB8AC3E}">
        <p14:creationId xmlns:p14="http://schemas.microsoft.com/office/powerpoint/2010/main" val="26288076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只有標題">
    <p:spTree>
      <p:nvGrpSpPr>
        <p:cNvPr id="1" name=""/>
        <p:cNvGrpSpPr/>
        <p:nvPr/>
      </p:nvGrpSpPr>
      <p:grpSpPr>
        <a:xfrm>
          <a:off x="0" y="0"/>
          <a:ext cx="0" cy="0"/>
          <a:chOff x="0" y="0"/>
          <a:chExt cx="0" cy="0"/>
        </a:xfrm>
      </p:grpSpPr>
      <p:sp>
        <p:nvSpPr>
          <p:cNvPr id="2" name="標題 1"/>
          <p:cNvSpPr>
            <a:spLocks noGrp="1"/>
          </p:cNvSpPr>
          <p:nvPr>
            <p:ph type="title"/>
          </p:nvPr>
        </p:nvSpPr>
        <p:spPr/>
        <p:txBody>
          <a:bodyPr/>
          <a:lstStyle/>
          <a:p>
            <a:r>
              <a:rPr lang="zh-TW" altLang="en-US"/>
              <a:t>按一下以編輯母片標題樣式</a:t>
            </a:r>
            <a:endParaRPr lang="en-US"/>
          </a:p>
        </p:txBody>
      </p:sp>
      <p:sp>
        <p:nvSpPr>
          <p:cNvPr id="3" name="Rectangle 4"/>
          <p:cNvSpPr>
            <a:spLocks noGrp="1" noChangeArrowheads="1"/>
          </p:cNvSpPr>
          <p:nvPr>
            <p:ph type="dt" sz="half" idx="10"/>
          </p:nvPr>
        </p:nvSpPr>
        <p:spPr>
          <a:ln/>
        </p:spPr>
        <p:txBody>
          <a:bodyPr/>
          <a:lstStyle>
            <a:lvl1pPr>
              <a:defRPr/>
            </a:lvl1pPr>
          </a:lstStyle>
          <a:p>
            <a:pPr>
              <a:defRPr/>
            </a:pPr>
            <a:fld id="{CAF1470C-35CD-44F9-B612-B31F91150268}" type="datetime1">
              <a:rPr lang="zh-TW" altLang="en-US"/>
              <a:pPr>
                <a:defRPr/>
              </a:pPr>
              <a:t>2022/12/3</a:t>
            </a:fld>
            <a:endParaRPr lang="zh-TW" altLang="en-US"/>
          </a:p>
        </p:txBody>
      </p:sp>
      <p:sp>
        <p:nvSpPr>
          <p:cNvPr id="4" name="Rectangle 5"/>
          <p:cNvSpPr>
            <a:spLocks noGrp="1" noChangeArrowheads="1"/>
          </p:cNvSpPr>
          <p:nvPr>
            <p:ph type="ftr" sz="quarter" idx="11"/>
          </p:nvPr>
        </p:nvSpPr>
        <p:spPr>
          <a:ln/>
        </p:spPr>
        <p:txBody>
          <a:bodyPr/>
          <a:lstStyle>
            <a:lvl1pPr>
              <a:defRPr/>
            </a:lvl1pPr>
          </a:lstStyle>
          <a:p>
            <a:pPr>
              <a:defRPr/>
            </a:pPr>
            <a:endParaRPr lang="zh-TW" altLang="en-US"/>
          </a:p>
        </p:txBody>
      </p:sp>
      <p:sp>
        <p:nvSpPr>
          <p:cNvPr id="5" name="Rectangle 6"/>
          <p:cNvSpPr>
            <a:spLocks noGrp="1" noChangeArrowheads="1"/>
          </p:cNvSpPr>
          <p:nvPr>
            <p:ph type="sldNum" sz="quarter" idx="12"/>
          </p:nvPr>
        </p:nvSpPr>
        <p:spPr>
          <a:ln/>
        </p:spPr>
        <p:txBody>
          <a:bodyPr/>
          <a:lstStyle>
            <a:lvl1pPr>
              <a:defRPr/>
            </a:lvl1pPr>
          </a:lstStyle>
          <a:p>
            <a:pPr>
              <a:defRPr/>
            </a:pPr>
            <a:fld id="{F62DA469-7B28-4A62-8E64-E2819A3A89CD}" type="slidenum">
              <a:rPr lang="en-US" altLang="zh-TW"/>
              <a:pPr>
                <a:defRPr/>
              </a:pPr>
              <a:t>‹#›</a:t>
            </a:fld>
            <a:endParaRPr lang="en-US" altLang="zh-TW"/>
          </a:p>
        </p:txBody>
      </p:sp>
    </p:spTree>
    <p:extLst>
      <p:ext uri="{BB962C8B-B14F-4D97-AF65-F5344CB8AC3E}">
        <p14:creationId xmlns:p14="http://schemas.microsoft.com/office/powerpoint/2010/main" val="185481903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fld id="{4155F320-43D2-4A14-B731-1D499F8A1B8C}" type="datetime1">
              <a:rPr lang="zh-TW" altLang="en-US"/>
              <a:pPr>
                <a:defRPr/>
              </a:pPr>
              <a:t>2022/12/3</a:t>
            </a:fld>
            <a:endParaRPr lang="zh-TW" altLang="en-US"/>
          </a:p>
        </p:txBody>
      </p:sp>
      <p:sp>
        <p:nvSpPr>
          <p:cNvPr id="3" name="Rectangle 5"/>
          <p:cNvSpPr>
            <a:spLocks noGrp="1" noChangeArrowheads="1"/>
          </p:cNvSpPr>
          <p:nvPr>
            <p:ph type="ftr" sz="quarter" idx="11"/>
          </p:nvPr>
        </p:nvSpPr>
        <p:spPr>
          <a:ln/>
        </p:spPr>
        <p:txBody>
          <a:bodyPr/>
          <a:lstStyle>
            <a:lvl1pPr>
              <a:defRPr/>
            </a:lvl1pPr>
          </a:lstStyle>
          <a:p>
            <a:pPr>
              <a:defRPr/>
            </a:pPr>
            <a:endParaRPr lang="zh-TW" altLang="en-US"/>
          </a:p>
        </p:txBody>
      </p:sp>
      <p:sp>
        <p:nvSpPr>
          <p:cNvPr id="4" name="Rectangle 6"/>
          <p:cNvSpPr>
            <a:spLocks noGrp="1" noChangeArrowheads="1"/>
          </p:cNvSpPr>
          <p:nvPr>
            <p:ph type="sldNum" sz="quarter" idx="12"/>
          </p:nvPr>
        </p:nvSpPr>
        <p:spPr>
          <a:ln/>
        </p:spPr>
        <p:txBody>
          <a:bodyPr/>
          <a:lstStyle>
            <a:lvl1pPr>
              <a:defRPr/>
            </a:lvl1pPr>
          </a:lstStyle>
          <a:p>
            <a:pPr>
              <a:defRPr/>
            </a:pPr>
            <a:fld id="{94D25543-4177-4E0F-AA72-BB650F48AACA}" type="slidenum">
              <a:rPr lang="en-US" altLang="zh-TW"/>
              <a:pPr>
                <a:defRPr/>
              </a:pPr>
              <a:t>‹#›</a:t>
            </a:fld>
            <a:endParaRPr lang="en-US" altLang="zh-TW"/>
          </a:p>
        </p:txBody>
      </p:sp>
    </p:spTree>
    <p:extLst>
      <p:ext uri="{BB962C8B-B14F-4D97-AF65-F5344CB8AC3E}">
        <p14:creationId xmlns:p14="http://schemas.microsoft.com/office/powerpoint/2010/main" val="58777573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含標題的內容">
    <p:spTree>
      <p:nvGrpSpPr>
        <p:cNvPr id="1" name=""/>
        <p:cNvGrpSpPr/>
        <p:nvPr/>
      </p:nvGrpSpPr>
      <p:grpSpPr>
        <a:xfrm>
          <a:off x="0" y="0"/>
          <a:ext cx="0" cy="0"/>
          <a:chOff x="0" y="0"/>
          <a:chExt cx="0" cy="0"/>
        </a:xfrm>
      </p:grpSpPr>
      <p:sp>
        <p:nvSpPr>
          <p:cNvPr id="2" name="標題 1"/>
          <p:cNvSpPr>
            <a:spLocks noGrp="1"/>
          </p:cNvSpPr>
          <p:nvPr>
            <p:ph type="title"/>
          </p:nvPr>
        </p:nvSpPr>
        <p:spPr>
          <a:xfrm>
            <a:off x="457200" y="273050"/>
            <a:ext cx="3008313" cy="1162050"/>
          </a:xfrm>
        </p:spPr>
        <p:txBody>
          <a:bodyPr anchor="b"/>
          <a:lstStyle>
            <a:lvl1pPr algn="l">
              <a:defRPr sz="2000" b="1"/>
            </a:lvl1pPr>
          </a:lstStyle>
          <a:p>
            <a:r>
              <a:rPr lang="zh-TW" altLang="en-US"/>
              <a:t>按一下以編輯母片標題樣式</a:t>
            </a:r>
            <a:endParaRPr lang="en-US"/>
          </a:p>
        </p:txBody>
      </p:sp>
      <p:sp>
        <p:nvSpPr>
          <p:cNvPr id="3" name="內容版面配置區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zh-TW" altLang="en-US"/>
              <a:t>按一下以編輯母片文字樣式</a:t>
            </a:r>
          </a:p>
          <a:p>
            <a:pPr lvl="1"/>
            <a:r>
              <a:rPr lang="zh-TW" altLang="en-US"/>
              <a:t>第二層</a:t>
            </a:r>
          </a:p>
          <a:p>
            <a:pPr lvl="2"/>
            <a:r>
              <a:rPr lang="zh-TW" altLang="en-US"/>
              <a:t>第三層</a:t>
            </a:r>
          </a:p>
          <a:p>
            <a:pPr lvl="3"/>
            <a:r>
              <a:rPr lang="zh-TW" altLang="en-US"/>
              <a:t>第四層</a:t>
            </a:r>
          </a:p>
          <a:p>
            <a:pPr lvl="4"/>
            <a:r>
              <a:rPr lang="zh-TW" altLang="en-US"/>
              <a:t>第五層</a:t>
            </a:r>
            <a:endParaRPr lang="en-US"/>
          </a:p>
        </p:txBody>
      </p:sp>
      <p:sp>
        <p:nvSpPr>
          <p:cNvPr id="4" name="文字版面配置區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zh-TW" altLang="en-US"/>
              <a:t>按一下以編輯母片文字樣式</a:t>
            </a:r>
          </a:p>
        </p:txBody>
      </p:sp>
      <p:sp>
        <p:nvSpPr>
          <p:cNvPr id="5" name="Rectangle 4"/>
          <p:cNvSpPr>
            <a:spLocks noGrp="1" noChangeArrowheads="1"/>
          </p:cNvSpPr>
          <p:nvPr>
            <p:ph type="dt" sz="half" idx="10"/>
          </p:nvPr>
        </p:nvSpPr>
        <p:spPr>
          <a:ln/>
        </p:spPr>
        <p:txBody>
          <a:bodyPr/>
          <a:lstStyle>
            <a:lvl1pPr>
              <a:defRPr/>
            </a:lvl1pPr>
          </a:lstStyle>
          <a:p>
            <a:pPr>
              <a:defRPr/>
            </a:pPr>
            <a:fld id="{69C3345D-9A3A-4A15-86BA-46EB54090BD4}" type="datetime1">
              <a:rPr lang="zh-TW" altLang="en-US"/>
              <a:pPr>
                <a:defRPr/>
              </a:pPr>
              <a:t>2022/12/3</a:t>
            </a:fld>
            <a:endParaRPr lang="zh-TW" altLang="en-US"/>
          </a:p>
        </p:txBody>
      </p:sp>
      <p:sp>
        <p:nvSpPr>
          <p:cNvPr id="6" name="Rectangle 5"/>
          <p:cNvSpPr>
            <a:spLocks noGrp="1" noChangeArrowheads="1"/>
          </p:cNvSpPr>
          <p:nvPr>
            <p:ph type="ftr" sz="quarter" idx="11"/>
          </p:nvPr>
        </p:nvSpPr>
        <p:spPr>
          <a:ln/>
        </p:spPr>
        <p:txBody>
          <a:bodyPr/>
          <a:lstStyle>
            <a:lvl1pPr>
              <a:defRPr/>
            </a:lvl1pPr>
          </a:lstStyle>
          <a:p>
            <a:pPr>
              <a:defRPr/>
            </a:pPr>
            <a:endParaRPr lang="zh-TW" altLang="en-US"/>
          </a:p>
        </p:txBody>
      </p:sp>
      <p:sp>
        <p:nvSpPr>
          <p:cNvPr id="7" name="Rectangle 6"/>
          <p:cNvSpPr>
            <a:spLocks noGrp="1" noChangeArrowheads="1"/>
          </p:cNvSpPr>
          <p:nvPr>
            <p:ph type="sldNum" sz="quarter" idx="12"/>
          </p:nvPr>
        </p:nvSpPr>
        <p:spPr>
          <a:ln/>
        </p:spPr>
        <p:txBody>
          <a:bodyPr/>
          <a:lstStyle>
            <a:lvl1pPr>
              <a:defRPr/>
            </a:lvl1pPr>
          </a:lstStyle>
          <a:p>
            <a:pPr>
              <a:defRPr/>
            </a:pPr>
            <a:fld id="{74CE1EA7-B206-4B3F-A082-7386547D5F19}" type="slidenum">
              <a:rPr lang="en-US" altLang="zh-TW"/>
              <a:pPr>
                <a:defRPr/>
              </a:pPr>
              <a:t>‹#›</a:t>
            </a:fld>
            <a:endParaRPr lang="en-US" altLang="zh-TW"/>
          </a:p>
        </p:txBody>
      </p:sp>
    </p:spTree>
    <p:extLst>
      <p:ext uri="{BB962C8B-B14F-4D97-AF65-F5344CB8AC3E}">
        <p14:creationId xmlns:p14="http://schemas.microsoft.com/office/powerpoint/2010/main" val="243359234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含標題的圖片">
    <p:spTree>
      <p:nvGrpSpPr>
        <p:cNvPr id="1" name=""/>
        <p:cNvGrpSpPr/>
        <p:nvPr/>
      </p:nvGrpSpPr>
      <p:grpSpPr>
        <a:xfrm>
          <a:off x="0" y="0"/>
          <a:ext cx="0" cy="0"/>
          <a:chOff x="0" y="0"/>
          <a:chExt cx="0" cy="0"/>
        </a:xfrm>
      </p:grpSpPr>
      <p:sp>
        <p:nvSpPr>
          <p:cNvPr id="2" name="標題 1"/>
          <p:cNvSpPr>
            <a:spLocks noGrp="1"/>
          </p:cNvSpPr>
          <p:nvPr>
            <p:ph type="title"/>
          </p:nvPr>
        </p:nvSpPr>
        <p:spPr>
          <a:xfrm>
            <a:off x="1792288" y="4800600"/>
            <a:ext cx="5486400" cy="566738"/>
          </a:xfrm>
        </p:spPr>
        <p:txBody>
          <a:bodyPr anchor="b"/>
          <a:lstStyle>
            <a:lvl1pPr algn="l">
              <a:defRPr sz="2000" b="1"/>
            </a:lvl1pPr>
          </a:lstStyle>
          <a:p>
            <a:r>
              <a:rPr lang="zh-TW" altLang="en-US"/>
              <a:t>按一下以編輯母片標題樣式</a:t>
            </a:r>
            <a:endParaRPr lang="en-US"/>
          </a:p>
        </p:txBody>
      </p:sp>
      <p:sp>
        <p:nvSpPr>
          <p:cNvPr id="3" name="圖片版面配置區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文字版面配置區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zh-TW" altLang="en-US"/>
              <a:t>按一下以編輯母片文字樣式</a:t>
            </a:r>
          </a:p>
        </p:txBody>
      </p:sp>
      <p:sp>
        <p:nvSpPr>
          <p:cNvPr id="5" name="Rectangle 4"/>
          <p:cNvSpPr>
            <a:spLocks noGrp="1" noChangeArrowheads="1"/>
          </p:cNvSpPr>
          <p:nvPr>
            <p:ph type="dt" sz="half" idx="10"/>
          </p:nvPr>
        </p:nvSpPr>
        <p:spPr>
          <a:ln/>
        </p:spPr>
        <p:txBody>
          <a:bodyPr/>
          <a:lstStyle>
            <a:lvl1pPr>
              <a:defRPr/>
            </a:lvl1pPr>
          </a:lstStyle>
          <a:p>
            <a:pPr>
              <a:defRPr/>
            </a:pPr>
            <a:fld id="{9816DFB9-A4F1-4420-A397-06C6C540318F}" type="datetime1">
              <a:rPr lang="zh-TW" altLang="en-US"/>
              <a:pPr>
                <a:defRPr/>
              </a:pPr>
              <a:t>2022/12/3</a:t>
            </a:fld>
            <a:endParaRPr lang="zh-TW" altLang="en-US"/>
          </a:p>
        </p:txBody>
      </p:sp>
      <p:sp>
        <p:nvSpPr>
          <p:cNvPr id="6" name="Rectangle 5"/>
          <p:cNvSpPr>
            <a:spLocks noGrp="1" noChangeArrowheads="1"/>
          </p:cNvSpPr>
          <p:nvPr>
            <p:ph type="ftr" sz="quarter" idx="11"/>
          </p:nvPr>
        </p:nvSpPr>
        <p:spPr>
          <a:ln/>
        </p:spPr>
        <p:txBody>
          <a:bodyPr/>
          <a:lstStyle>
            <a:lvl1pPr>
              <a:defRPr/>
            </a:lvl1pPr>
          </a:lstStyle>
          <a:p>
            <a:pPr>
              <a:defRPr/>
            </a:pPr>
            <a:endParaRPr lang="zh-TW" altLang="en-US"/>
          </a:p>
        </p:txBody>
      </p:sp>
      <p:sp>
        <p:nvSpPr>
          <p:cNvPr id="7" name="Rectangle 6"/>
          <p:cNvSpPr>
            <a:spLocks noGrp="1" noChangeArrowheads="1"/>
          </p:cNvSpPr>
          <p:nvPr>
            <p:ph type="sldNum" sz="quarter" idx="12"/>
          </p:nvPr>
        </p:nvSpPr>
        <p:spPr>
          <a:ln/>
        </p:spPr>
        <p:txBody>
          <a:bodyPr/>
          <a:lstStyle>
            <a:lvl1pPr>
              <a:defRPr/>
            </a:lvl1pPr>
          </a:lstStyle>
          <a:p>
            <a:pPr>
              <a:defRPr/>
            </a:pPr>
            <a:fld id="{6E32EFD2-AAA0-4370-A3E8-7D95371ECF6D}" type="slidenum">
              <a:rPr lang="en-US" altLang="zh-TW"/>
              <a:pPr>
                <a:defRPr/>
              </a:pPr>
              <a:t>‹#›</a:t>
            </a:fld>
            <a:endParaRPr lang="en-US" altLang="zh-TW"/>
          </a:p>
        </p:txBody>
      </p:sp>
    </p:spTree>
    <p:extLst>
      <p:ext uri="{BB962C8B-B14F-4D97-AF65-F5344CB8AC3E}">
        <p14:creationId xmlns:p14="http://schemas.microsoft.com/office/powerpoint/2010/main" val="114906834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標題及直排文字">
    <p:spTree>
      <p:nvGrpSpPr>
        <p:cNvPr id="1" name=""/>
        <p:cNvGrpSpPr/>
        <p:nvPr/>
      </p:nvGrpSpPr>
      <p:grpSpPr>
        <a:xfrm>
          <a:off x="0" y="0"/>
          <a:ext cx="0" cy="0"/>
          <a:chOff x="0" y="0"/>
          <a:chExt cx="0" cy="0"/>
        </a:xfrm>
      </p:grpSpPr>
      <p:sp>
        <p:nvSpPr>
          <p:cNvPr id="2" name="標題 1"/>
          <p:cNvSpPr>
            <a:spLocks noGrp="1"/>
          </p:cNvSpPr>
          <p:nvPr>
            <p:ph type="title"/>
          </p:nvPr>
        </p:nvSpPr>
        <p:spPr/>
        <p:txBody>
          <a:bodyPr/>
          <a:lstStyle/>
          <a:p>
            <a:r>
              <a:rPr lang="zh-TW" altLang="en-US"/>
              <a:t>按一下以編輯母片標題樣式</a:t>
            </a:r>
            <a:endParaRPr lang="en-US"/>
          </a:p>
        </p:txBody>
      </p:sp>
      <p:sp>
        <p:nvSpPr>
          <p:cNvPr id="3" name="直排文字版面配置區 2"/>
          <p:cNvSpPr>
            <a:spLocks noGrp="1"/>
          </p:cNvSpPr>
          <p:nvPr>
            <p:ph type="body" orient="vert" idx="1"/>
          </p:nvPr>
        </p:nvSpPr>
        <p:spPr/>
        <p:txBody>
          <a:bodyPr vert="eaVert"/>
          <a:lstStyle/>
          <a:p>
            <a:pPr lvl="0"/>
            <a:r>
              <a:rPr lang="zh-TW" altLang="en-US"/>
              <a:t>按一下以編輯母片文字樣式</a:t>
            </a:r>
          </a:p>
          <a:p>
            <a:pPr lvl="1"/>
            <a:r>
              <a:rPr lang="zh-TW" altLang="en-US"/>
              <a:t>第二層</a:t>
            </a:r>
          </a:p>
          <a:p>
            <a:pPr lvl="2"/>
            <a:r>
              <a:rPr lang="zh-TW" altLang="en-US"/>
              <a:t>第三層</a:t>
            </a:r>
          </a:p>
          <a:p>
            <a:pPr lvl="3"/>
            <a:r>
              <a:rPr lang="zh-TW" altLang="en-US"/>
              <a:t>第四層</a:t>
            </a:r>
          </a:p>
          <a:p>
            <a:pPr lvl="4"/>
            <a:r>
              <a:rPr lang="zh-TW" altLang="en-US"/>
              <a:t>第五層</a:t>
            </a:r>
            <a:endParaRPr lang="en-US"/>
          </a:p>
        </p:txBody>
      </p:sp>
      <p:sp>
        <p:nvSpPr>
          <p:cNvPr id="4" name="Rectangle 4"/>
          <p:cNvSpPr>
            <a:spLocks noGrp="1" noChangeArrowheads="1"/>
          </p:cNvSpPr>
          <p:nvPr>
            <p:ph type="dt" sz="half" idx="10"/>
          </p:nvPr>
        </p:nvSpPr>
        <p:spPr>
          <a:ln/>
        </p:spPr>
        <p:txBody>
          <a:bodyPr/>
          <a:lstStyle>
            <a:lvl1pPr>
              <a:defRPr/>
            </a:lvl1pPr>
          </a:lstStyle>
          <a:p>
            <a:pPr>
              <a:defRPr/>
            </a:pPr>
            <a:fld id="{04600396-667B-4591-9BF1-AECB41625BB9}" type="datetime1">
              <a:rPr lang="zh-TW" altLang="en-US"/>
              <a:pPr>
                <a:defRPr/>
              </a:pPr>
              <a:t>2022/12/3</a:t>
            </a:fld>
            <a:endParaRPr lang="zh-TW" alt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zh-TW" altLang="en-US"/>
          </a:p>
        </p:txBody>
      </p:sp>
      <p:sp>
        <p:nvSpPr>
          <p:cNvPr id="6" name="Rectangle 6"/>
          <p:cNvSpPr>
            <a:spLocks noGrp="1" noChangeArrowheads="1"/>
          </p:cNvSpPr>
          <p:nvPr>
            <p:ph type="sldNum" sz="quarter" idx="12"/>
          </p:nvPr>
        </p:nvSpPr>
        <p:spPr>
          <a:ln/>
        </p:spPr>
        <p:txBody>
          <a:bodyPr/>
          <a:lstStyle>
            <a:lvl1pPr>
              <a:defRPr/>
            </a:lvl1pPr>
          </a:lstStyle>
          <a:p>
            <a:pPr>
              <a:defRPr/>
            </a:pPr>
            <a:fld id="{A9C2D026-1AB0-4444-96C0-324F0C4A42FD}" type="slidenum">
              <a:rPr lang="en-US" altLang="zh-TW"/>
              <a:pPr>
                <a:defRPr/>
              </a:pPr>
              <a:t>‹#›</a:t>
            </a:fld>
            <a:endParaRPr lang="en-US" altLang="zh-TW"/>
          </a:p>
        </p:txBody>
      </p:sp>
    </p:spTree>
    <p:extLst>
      <p:ext uri="{BB962C8B-B14F-4D97-AF65-F5344CB8AC3E}">
        <p14:creationId xmlns:p14="http://schemas.microsoft.com/office/powerpoint/2010/main" val="408242140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直排標題及文字">
    <p:spTree>
      <p:nvGrpSpPr>
        <p:cNvPr id="1" name=""/>
        <p:cNvGrpSpPr/>
        <p:nvPr/>
      </p:nvGrpSpPr>
      <p:grpSpPr>
        <a:xfrm>
          <a:off x="0" y="0"/>
          <a:ext cx="0" cy="0"/>
          <a:chOff x="0" y="0"/>
          <a:chExt cx="0" cy="0"/>
        </a:xfrm>
      </p:grpSpPr>
      <p:sp>
        <p:nvSpPr>
          <p:cNvPr id="2" name="直排標題 1"/>
          <p:cNvSpPr>
            <a:spLocks noGrp="1"/>
          </p:cNvSpPr>
          <p:nvPr>
            <p:ph type="title" orient="vert"/>
          </p:nvPr>
        </p:nvSpPr>
        <p:spPr>
          <a:xfrm>
            <a:off x="6515100" y="609600"/>
            <a:ext cx="1943100" cy="5486400"/>
          </a:xfrm>
        </p:spPr>
        <p:txBody>
          <a:bodyPr vert="eaVert"/>
          <a:lstStyle/>
          <a:p>
            <a:r>
              <a:rPr lang="zh-TW" altLang="en-US"/>
              <a:t>按一下以編輯母片標題樣式</a:t>
            </a:r>
            <a:endParaRPr lang="en-US"/>
          </a:p>
        </p:txBody>
      </p:sp>
      <p:sp>
        <p:nvSpPr>
          <p:cNvPr id="3" name="直排文字版面配置區 2"/>
          <p:cNvSpPr>
            <a:spLocks noGrp="1"/>
          </p:cNvSpPr>
          <p:nvPr>
            <p:ph type="body" orient="vert" idx="1"/>
          </p:nvPr>
        </p:nvSpPr>
        <p:spPr>
          <a:xfrm>
            <a:off x="685800" y="609600"/>
            <a:ext cx="5676900" cy="5486400"/>
          </a:xfrm>
        </p:spPr>
        <p:txBody>
          <a:bodyPr vert="eaVert"/>
          <a:lstStyle/>
          <a:p>
            <a:pPr lvl="0"/>
            <a:r>
              <a:rPr lang="zh-TW" altLang="en-US"/>
              <a:t>按一下以編輯母片文字樣式</a:t>
            </a:r>
          </a:p>
          <a:p>
            <a:pPr lvl="1"/>
            <a:r>
              <a:rPr lang="zh-TW" altLang="en-US"/>
              <a:t>第二層</a:t>
            </a:r>
          </a:p>
          <a:p>
            <a:pPr lvl="2"/>
            <a:r>
              <a:rPr lang="zh-TW" altLang="en-US"/>
              <a:t>第三層</a:t>
            </a:r>
          </a:p>
          <a:p>
            <a:pPr lvl="3"/>
            <a:r>
              <a:rPr lang="zh-TW" altLang="en-US"/>
              <a:t>第四層</a:t>
            </a:r>
          </a:p>
          <a:p>
            <a:pPr lvl="4"/>
            <a:r>
              <a:rPr lang="zh-TW" altLang="en-US"/>
              <a:t>第五層</a:t>
            </a:r>
            <a:endParaRPr lang="en-US"/>
          </a:p>
        </p:txBody>
      </p:sp>
      <p:sp>
        <p:nvSpPr>
          <p:cNvPr id="4" name="Rectangle 4"/>
          <p:cNvSpPr>
            <a:spLocks noGrp="1" noChangeArrowheads="1"/>
          </p:cNvSpPr>
          <p:nvPr>
            <p:ph type="dt" sz="half" idx="10"/>
          </p:nvPr>
        </p:nvSpPr>
        <p:spPr>
          <a:ln/>
        </p:spPr>
        <p:txBody>
          <a:bodyPr/>
          <a:lstStyle>
            <a:lvl1pPr>
              <a:defRPr/>
            </a:lvl1pPr>
          </a:lstStyle>
          <a:p>
            <a:pPr>
              <a:defRPr/>
            </a:pPr>
            <a:fld id="{56969712-ADF3-4D0C-8A2B-915697899541}" type="datetime1">
              <a:rPr lang="zh-TW" altLang="en-US"/>
              <a:pPr>
                <a:defRPr/>
              </a:pPr>
              <a:t>2022/12/3</a:t>
            </a:fld>
            <a:endParaRPr lang="zh-TW" alt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zh-TW" altLang="en-US"/>
          </a:p>
        </p:txBody>
      </p:sp>
      <p:sp>
        <p:nvSpPr>
          <p:cNvPr id="6" name="Rectangle 6"/>
          <p:cNvSpPr>
            <a:spLocks noGrp="1" noChangeArrowheads="1"/>
          </p:cNvSpPr>
          <p:nvPr>
            <p:ph type="sldNum" sz="quarter" idx="12"/>
          </p:nvPr>
        </p:nvSpPr>
        <p:spPr>
          <a:ln/>
        </p:spPr>
        <p:txBody>
          <a:bodyPr/>
          <a:lstStyle>
            <a:lvl1pPr>
              <a:defRPr/>
            </a:lvl1pPr>
          </a:lstStyle>
          <a:p>
            <a:pPr>
              <a:defRPr/>
            </a:pPr>
            <a:fld id="{2F65FCEB-0FD7-46B6-BE62-5C59691C6BCD}" type="slidenum">
              <a:rPr lang="en-US" altLang="zh-TW"/>
              <a:pPr>
                <a:defRPr/>
              </a:pPr>
              <a:t>‹#›</a:t>
            </a:fld>
            <a:endParaRPr lang="en-US" altLang="zh-TW"/>
          </a:p>
        </p:txBody>
      </p:sp>
    </p:spTree>
    <p:extLst>
      <p:ext uri="{BB962C8B-B14F-4D97-AF65-F5344CB8AC3E}">
        <p14:creationId xmlns:p14="http://schemas.microsoft.com/office/powerpoint/2010/main" val="225025996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Obj" preserve="1">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85800" y="609600"/>
            <a:ext cx="7772400" cy="1143000"/>
          </a:xfrm>
        </p:spPr>
        <p:txBody>
          <a:bodyPr/>
          <a:lstStyle/>
          <a:p>
            <a:r>
              <a:rPr lang="en-US" altLang="zh-HK"/>
              <a:t>Click to edit Master title style</a:t>
            </a:r>
            <a:endParaRPr lang="zh-HK" altLang="en-US"/>
          </a:p>
        </p:txBody>
      </p:sp>
      <p:sp>
        <p:nvSpPr>
          <p:cNvPr id="3" name="Text Placeholder 2"/>
          <p:cNvSpPr>
            <a:spLocks noGrp="1"/>
          </p:cNvSpPr>
          <p:nvPr>
            <p:ph type="body" sz="half" idx="1"/>
          </p:nvPr>
        </p:nvSpPr>
        <p:spPr>
          <a:xfrm>
            <a:off x="685800" y="1981200"/>
            <a:ext cx="3810000" cy="4114800"/>
          </a:xfrm>
        </p:spPr>
        <p:txBody>
          <a:bodyPr/>
          <a:lstStyle/>
          <a:p>
            <a:pPr lvl="0"/>
            <a:r>
              <a:rPr lang="en-US" altLang="zh-HK"/>
              <a:t>Click to edit Master text styles</a:t>
            </a:r>
          </a:p>
          <a:p>
            <a:pPr lvl="1"/>
            <a:r>
              <a:rPr lang="en-US" altLang="zh-HK"/>
              <a:t>Second level</a:t>
            </a:r>
          </a:p>
          <a:p>
            <a:pPr lvl="2"/>
            <a:r>
              <a:rPr lang="en-US" altLang="zh-HK"/>
              <a:t>Third level</a:t>
            </a:r>
          </a:p>
          <a:p>
            <a:pPr lvl="3"/>
            <a:r>
              <a:rPr lang="en-US" altLang="zh-HK"/>
              <a:t>Fourth level</a:t>
            </a:r>
          </a:p>
          <a:p>
            <a:pPr lvl="4"/>
            <a:r>
              <a:rPr lang="en-US" altLang="zh-HK"/>
              <a:t>Fifth level</a:t>
            </a:r>
            <a:endParaRPr lang="zh-HK" altLang="en-US"/>
          </a:p>
        </p:txBody>
      </p:sp>
      <p:sp>
        <p:nvSpPr>
          <p:cNvPr id="4" name="Content Placeholder 3"/>
          <p:cNvSpPr>
            <a:spLocks noGrp="1"/>
          </p:cNvSpPr>
          <p:nvPr>
            <p:ph sz="half" idx="2"/>
          </p:nvPr>
        </p:nvSpPr>
        <p:spPr>
          <a:xfrm>
            <a:off x="4648200" y="1981200"/>
            <a:ext cx="3810000" cy="4114800"/>
          </a:xfrm>
        </p:spPr>
        <p:txBody>
          <a:bodyPr/>
          <a:lstStyle/>
          <a:p>
            <a:pPr lvl="0"/>
            <a:r>
              <a:rPr lang="en-US" altLang="zh-HK"/>
              <a:t>Click to edit Master text styles</a:t>
            </a:r>
          </a:p>
          <a:p>
            <a:pPr lvl="1"/>
            <a:r>
              <a:rPr lang="en-US" altLang="zh-HK"/>
              <a:t>Second level</a:t>
            </a:r>
          </a:p>
          <a:p>
            <a:pPr lvl="2"/>
            <a:r>
              <a:rPr lang="en-US" altLang="zh-HK"/>
              <a:t>Third level</a:t>
            </a:r>
          </a:p>
          <a:p>
            <a:pPr lvl="3"/>
            <a:r>
              <a:rPr lang="en-US" altLang="zh-HK"/>
              <a:t>Fourth level</a:t>
            </a:r>
          </a:p>
          <a:p>
            <a:pPr lvl="4"/>
            <a:r>
              <a:rPr lang="en-US" altLang="zh-HK"/>
              <a:t>Fifth level</a:t>
            </a:r>
            <a:endParaRPr lang="zh-HK" altLang="en-US"/>
          </a:p>
        </p:txBody>
      </p:sp>
      <p:sp>
        <p:nvSpPr>
          <p:cNvPr id="5" name="Rectangle 4"/>
          <p:cNvSpPr>
            <a:spLocks noGrp="1" noChangeArrowheads="1"/>
          </p:cNvSpPr>
          <p:nvPr>
            <p:ph type="dt" sz="half" idx="10"/>
          </p:nvPr>
        </p:nvSpPr>
        <p:spPr>
          <a:ln/>
        </p:spPr>
        <p:txBody>
          <a:bodyPr/>
          <a:lstStyle>
            <a:lvl1pPr>
              <a:defRPr/>
            </a:lvl1pPr>
          </a:lstStyle>
          <a:p>
            <a:pPr>
              <a:defRPr/>
            </a:pPr>
            <a:fld id="{9B145D68-07A7-4D2F-BA2D-0CA20B68127E}" type="datetime1">
              <a:rPr lang="zh-TW" altLang="en-US"/>
              <a:pPr>
                <a:defRPr/>
              </a:pPr>
              <a:t>2022/12/3</a:t>
            </a:fld>
            <a:endParaRPr lang="zh-TW" altLang="en-US"/>
          </a:p>
        </p:txBody>
      </p:sp>
      <p:sp>
        <p:nvSpPr>
          <p:cNvPr id="6" name="Rectangle 5"/>
          <p:cNvSpPr>
            <a:spLocks noGrp="1" noChangeArrowheads="1"/>
          </p:cNvSpPr>
          <p:nvPr>
            <p:ph type="ftr" sz="quarter" idx="11"/>
          </p:nvPr>
        </p:nvSpPr>
        <p:spPr>
          <a:ln/>
        </p:spPr>
        <p:txBody>
          <a:bodyPr/>
          <a:lstStyle>
            <a:lvl1pPr>
              <a:defRPr/>
            </a:lvl1pPr>
          </a:lstStyle>
          <a:p>
            <a:pPr>
              <a:defRPr/>
            </a:pPr>
            <a:endParaRPr lang="zh-TW" altLang="en-US"/>
          </a:p>
        </p:txBody>
      </p:sp>
      <p:sp>
        <p:nvSpPr>
          <p:cNvPr id="7" name="Rectangle 6"/>
          <p:cNvSpPr>
            <a:spLocks noGrp="1" noChangeArrowheads="1"/>
          </p:cNvSpPr>
          <p:nvPr>
            <p:ph type="sldNum" sz="quarter" idx="12"/>
          </p:nvPr>
        </p:nvSpPr>
        <p:spPr>
          <a:ln/>
        </p:spPr>
        <p:txBody>
          <a:bodyPr/>
          <a:lstStyle>
            <a:lvl1pPr>
              <a:defRPr/>
            </a:lvl1pPr>
          </a:lstStyle>
          <a:p>
            <a:pPr>
              <a:defRPr/>
            </a:pPr>
            <a:fld id="{60B63829-91C0-4FE0-B2A4-96C76462095F}" type="slidenum">
              <a:rPr lang="en-US" altLang="zh-TW"/>
              <a:pPr>
                <a:defRPr/>
              </a:pPr>
              <a:t>‹#›</a:t>
            </a:fld>
            <a:endParaRPr lang="en-US" altLang="zh-TW"/>
          </a:p>
        </p:txBody>
      </p:sp>
    </p:spTree>
    <p:extLst>
      <p:ext uri="{BB962C8B-B14F-4D97-AF65-F5344CB8AC3E}">
        <p14:creationId xmlns:p14="http://schemas.microsoft.com/office/powerpoint/2010/main" val="129858157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標題投影片">
    <p:spTree>
      <p:nvGrpSpPr>
        <p:cNvPr id="1" name=""/>
        <p:cNvGrpSpPr/>
        <p:nvPr/>
      </p:nvGrpSpPr>
      <p:grpSpPr>
        <a:xfrm>
          <a:off x="0" y="0"/>
          <a:ext cx="0" cy="0"/>
          <a:chOff x="0" y="0"/>
          <a:chExt cx="0" cy="0"/>
        </a:xfrm>
      </p:grpSpPr>
      <p:sp>
        <p:nvSpPr>
          <p:cNvPr id="2" name="標題 1"/>
          <p:cNvSpPr>
            <a:spLocks noGrp="1"/>
          </p:cNvSpPr>
          <p:nvPr>
            <p:ph type="ctrTitle"/>
          </p:nvPr>
        </p:nvSpPr>
        <p:spPr>
          <a:xfrm>
            <a:off x="685800" y="2130425"/>
            <a:ext cx="7772400" cy="1470025"/>
          </a:xfrm>
        </p:spPr>
        <p:txBody>
          <a:bodyPr/>
          <a:lstStyle/>
          <a:p>
            <a:r>
              <a:rPr lang="zh-TW" altLang="en-US"/>
              <a:t>按一下以編輯母片標題樣式</a:t>
            </a:r>
            <a:endParaRPr lang="en-US"/>
          </a:p>
        </p:txBody>
      </p:sp>
      <p:sp>
        <p:nvSpPr>
          <p:cNvPr id="3" name="副標題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zh-TW" altLang="en-US"/>
              <a:t>按一下以編輯母片副標題樣式</a:t>
            </a:r>
            <a:endParaRPr lang="en-US"/>
          </a:p>
        </p:txBody>
      </p:sp>
      <p:sp>
        <p:nvSpPr>
          <p:cNvPr id="4" name="Rectangle 4"/>
          <p:cNvSpPr>
            <a:spLocks noGrp="1" noChangeArrowheads="1"/>
          </p:cNvSpPr>
          <p:nvPr>
            <p:ph type="dt" sz="half" idx="10"/>
          </p:nvPr>
        </p:nvSpPr>
        <p:spPr>
          <a:ln/>
        </p:spPr>
        <p:txBody>
          <a:bodyPr/>
          <a:lstStyle>
            <a:lvl1pPr>
              <a:defRPr/>
            </a:lvl1pPr>
          </a:lstStyle>
          <a:p>
            <a:pPr>
              <a:defRPr/>
            </a:pPr>
            <a:fld id="{4685ED8E-56BE-4D98-B6A0-639858D2180D}" type="datetime1">
              <a:rPr lang="zh-TW" altLang="en-US"/>
              <a:pPr>
                <a:defRPr/>
              </a:pPr>
              <a:t>2022/12/3</a:t>
            </a:fld>
            <a:endParaRPr lang="zh-TW" alt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zh-TW" altLang="en-US"/>
          </a:p>
        </p:txBody>
      </p:sp>
      <p:sp>
        <p:nvSpPr>
          <p:cNvPr id="6" name="Rectangle 6"/>
          <p:cNvSpPr>
            <a:spLocks noGrp="1" noChangeArrowheads="1"/>
          </p:cNvSpPr>
          <p:nvPr>
            <p:ph type="sldNum" sz="quarter" idx="12"/>
          </p:nvPr>
        </p:nvSpPr>
        <p:spPr>
          <a:ln/>
        </p:spPr>
        <p:txBody>
          <a:bodyPr/>
          <a:lstStyle>
            <a:lvl1pPr>
              <a:defRPr/>
            </a:lvl1pPr>
          </a:lstStyle>
          <a:p>
            <a:pPr>
              <a:defRPr/>
            </a:pPr>
            <a:fld id="{0C09BC1E-7041-4846-95A7-6A502392F4B7}" type="slidenum">
              <a:rPr lang="en-US" altLang="zh-TW"/>
              <a:pPr>
                <a:defRPr/>
              </a:pPr>
              <a:t>‹#›</a:t>
            </a:fld>
            <a:endParaRPr lang="en-US" altLang="zh-TW"/>
          </a:p>
        </p:txBody>
      </p:sp>
    </p:spTree>
    <p:extLst>
      <p:ext uri="{BB962C8B-B14F-4D97-AF65-F5344CB8AC3E}">
        <p14:creationId xmlns:p14="http://schemas.microsoft.com/office/powerpoint/2010/main" val="75923365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標題及物件">
    <p:spTree>
      <p:nvGrpSpPr>
        <p:cNvPr id="1" name=""/>
        <p:cNvGrpSpPr/>
        <p:nvPr/>
      </p:nvGrpSpPr>
      <p:grpSpPr>
        <a:xfrm>
          <a:off x="0" y="0"/>
          <a:ext cx="0" cy="0"/>
          <a:chOff x="0" y="0"/>
          <a:chExt cx="0" cy="0"/>
        </a:xfrm>
      </p:grpSpPr>
      <p:sp>
        <p:nvSpPr>
          <p:cNvPr id="2" name="標題 1"/>
          <p:cNvSpPr>
            <a:spLocks noGrp="1"/>
          </p:cNvSpPr>
          <p:nvPr>
            <p:ph type="title"/>
          </p:nvPr>
        </p:nvSpPr>
        <p:spPr/>
        <p:txBody>
          <a:bodyPr/>
          <a:lstStyle/>
          <a:p>
            <a:r>
              <a:rPr lang="zh-TW" altLang="en-US"/>
              <a:t>按一下以編輯母片標題樣式</a:t>
            </a:r>
            <a:endParaRPr lang="en-US"/>
          </a:p>
        </p:txBody>
      </p:sp>
      <p:sp>
        <p:nvSpPr>
          <p:cNvPr id="3" name="內容版面配置區 2"/>
          <p:cNvSpPr>
            <a:spLocks noGrp="1"/>
          </p:cNvSpPr>
          <p:nvPr>
            <p:ph idx="1"/>
          </p:nvPr>
        </p:nvSpPr>
        <p:spPr/>
        <p:txBody>
          <a:bodyPr/>
          <a:lstStyle/>
          <a:p>
            <a:pPr lvl="0"/>
            <a:r>
              <a:rPr lang="zh-TW" altLang="en-US"/>
              <a:t>按一下以編輯母片文字樣式</a:t>
            </a:r>
          </a:p>
          <a:p>
            <a:pPr lvl="1"/>
            <a:r>
              <a:rPr lang="zh-TW" altLang="en-US"/>
              <a:t>第二層</a:t>
            </a:r>
          </a:p>
          <a:p>
            <a:pPr lvl="2"/>
            <a:r>
              <a:rPr lang="zh-TW" altLang="en-US"/>
              <a:t>第三層</a:t>
            </a:r>
          </a:p>
          <a:p>
            <a:pPr lvl="3"/>
            <a:r>
              <a:rPr lang="zh-TW" altLang="en-US"/>
              <a:t>第四層</a:t>
            </a:r>
          </a:p>
          <a:p>
            <a:pPr lvl="4"/>
            <a:r>
              <a:rPr lang="zh-TW" altLang="en-US"/>
              <a:t>第五層</a:t>
            </a:r>
            <a:endParaRPr lang="en-US"/>
          </a:p>
        </p:txBody>
      </p:sp>
      <p:sp>
        <p:nvSpPr>
          <p:cNvPr id="4" name="Rectangle 4"/>
          <p:cNvSpPr>
            <a:spLocks noGrp="1" noChangeArrowheads="1"/>
          </p:cNvSpPr>
          <p:nvPr>
            <p:ph type="dt" sz="half" idx="10"/>
          </p:nvPr>
        </p:nvSpPr>
        <p:spPr>
          <a:ln/>
        </p:spPr>
        <p:txBody>
          <a:bodyPr/>
          <a:lstStyle>
            <a:lvl1pPr>
              <a:defRPr/>
            </a:lvl1pPr>
          </a:lstStyle>
          <a:p>
            <a:pPr>
              <a:defRPr/>
            </a:pPr>
            <a:fld id="{BC0727FE-A9D6-4896-840E-C12E5CAE19A7}" type="datetime1">
              <a:rPr lang="zh-TW" altLang="en-US"/>
              <a:pPr>
                <a:defRPr/>
              </a:pPr>
              <a:t>2022/12/3</a:t>
            </a:fld>
            <a:endParaRPr lang="zh-TW" alt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zh-TW" altLang="en-US"/>
          </a:p>
        </p:txBody>
      </p:sp>
      <p:sp>
        <p:nvSpPr>
          <p:cNvPr id="6" name="Rectangle 6"/>
          <p:cNvSpPr>
            <a:spLocks noGrp="1" noChangeArrowheads="1"/>
          </p:cNvSpPr>
          <p:nvPr>
            <p:ph type="sldNum" sz="quarter" idx="12"/>
          </p:nvPr>
        </p:nvSpPr>
        <p:spPr>
          <a:ln/>
        </p:spPr>
        <p:txBody>
          <a:bodyPr/>
          <a:lstStyle>
            <a:lvl1pPr>
              <a:defRPr/>
            </a:lvl1pPr>
          </a:lstStyle>
          <a:p>
            <a:pPr>
              <a:defRPr/>
            </a:pPr>
            <a:fld id="{A877226C-325D-4A27-BB4A-77A6DBC3A22B}" type="slidenum">
              <a:rPr lang="en-US" altLang="zh-TW"/>
              <a:pPr>
                <a:defRPr/>
              </a:pPr>
              <a:t>‹#›</a:t>
            </a:fld>
            <a:endParaRPr lang="en-US" altLang="zh-TW"/>
          </a:p>
        </p:txBody>
      </p:sp>
    </p:spTree>
    <p:extLst>
      <p:ext uri="{BB962C8B-B14F-4D97-AF65-F5344CB8AC3E}">
        <p14:creationId xmlns:p14="http://schemas.microsoft.com/office/powerpoint/2010/main" val="361004171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secHead" preserve="1">
  <p:cSld name="區段標題">
    <p:spTree>
      <p:nvGrpSpPr>
        <p:cNvPr id="1" name=""/>
        <p:cNvGrpSpPr/>
        <p:nvPr/>
      </p:nvGrpSpPr>
      <p:grpSpPr>
        <a:xfrm>
          <a:off x="0" y="0"/>
          <a:ext cx="0" cy="0"/>
          <a:chOff x="0" y="0"/>
          <a:chExt cx="0" cy="0"/>
        </a:xfrm>
      </p:grpSpPr>
      <p:sp>
        <p:nvSpPr>
          <p:cNvPr id="2" name="標題 1"/>
          <p:cNvSpPr>
            <a:spLocks noGrp="1"/>
          </p:cNvSpPr>
          <p:nvPr>
            <p:ph type="title"/>
          </p:nvPr>
        </p:nvSpPr>
        <p:spPr>
          <a:xfrm>
            <a:off x="722313" y="4406900"/>
            <a:ext cx="7772400" cy="1362075"/>
          </a:xfrm>
        </p:spPr>
        <p:txBody>
          <a:bodyPr anchor="t"/>
          <a:lstStyle>
            <a:lvl1pPr algn="l">
              <a:defRPr sz="4000" b="1" cap="all"/>
            </a:lvl1pPr>
          </a:lstStyle>
          <a:p>
            <a:r>
              <a:rPr lang="zh-TW" altLang="en-US"/>
              <a:t>按一下以編輯母片標題樣式</a:t>
            </a:r>
            <a:endParaRPr lang="en-US"/>
          </a:p>
        </p:txBody>
      </p:sp>
      <p:sp>
        <p:nvSpPr>
          <p:cNvPr id="3" name="文字版面配置區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zh-TW" altLang="en-US"/>
              <a:t>按一下以編輯母片文字樣式</a:t>
            </a:r>
          </a:p>
        </p:txBody>
      </p:sp>
      <p:sp>
        <p:nvSpPr>
          <p:cNvPr id="4" name="Rectangle 4"/>
          <p:cNvSpPr>
            <a:spLocks noGrp="1" noChangeArrowheads="1"/>
          </p:cNvSpPr>
          <p:nvPr>
            <p:ph type="dt" sz="half" idx="10"/>
          </p:nvPr>
        </p:nvSpPr>
        <p:spPr>
          <a:ln/>
        </p:spPr>
        <p:txBody>
          <a:bodyPr/>
          <a:lstStyle>
            <a:lvl1pPr>
              <a:defRPr/>
            </a:lvl1pPr>
          </a:lstStyle>
          <a:p>
            <a:pPr>
              <a:defRPr/>
            </a:pPr>
            <a:fld id="{667610EE-ABAE-4D8F-B00F-62D952061FB1}" type="datetime1">
              <a:rPr lang="zh-TW" altLang="en-US"/>
              <a:pPr>
                <a:defRPr/>
              </a:pPr>
              <a:t>2022/12/3</a:t>
            </a:fld>
            <a:endParaRPr lang="zh-TW" alt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zh-TW" altLang="en-US"/>
          </a:p>
        </p:txBody>
      </p:sp>
      <p:sp>
        <p:nvSpPr>
          <p:cNvPr id="6" name="Rectangle 6"/>
          <p:cNvSpPr>
            <a:spLocks noGrp="1" noChangeArrowheads="1"/>
          </p:cNvSpPr>
          <p:nvPr>
            <p:ph type="sldNum" sz="quarter" idx="12"/>
          </p:nvPr>
        </p:nvSpPr>
        <p:spPr>
          <a:ln/>
        </p:spPr>
        <p:txBody>
          <a:bodyPr/>
          <a:lstStyle>
            <a:lvl1pPr>
              <a:defRPr/>
            </a:lvl1pPr>
          </a:lstStyle>
          <a:p>
            <a:pPr>
              <a:defRPr/>
            </a:pPr>
            <a:fld id="{EB35AA29-D953-4F9B-BAF1-383A3D027E17}" type="slidenum">
              <a:rPr lang="en-US" altLang="zh-TW"/>
              <a:pPr>
                <a:defRPr/>
              </a:pPr>
              <a:t>‹#›</a:t>
            </a:fld>
            <a:endParaRPr lang="en-US" altLang="zh-TW"/>
          </a:p>
        </p:txBody>
      </p:sp>
    </p:spTree>
    <p:extLst>
      <p:ext uri="{BB962C8B-B14F-4D97-AF65-F5344CB8AC3E}">
        <p14:creationId xmlns:p14="http://schemas.microsoft.com/office/powerpoint/2010/main" val="89005804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兩項物件">
    <p:spTree>
      <p:nvGrpSpPr>
        <p:cNvPr id="1" name=""/>
        <p:cNvGrpSpPr/>
        <p:nvPr/>
      </p:nvGrpSpPr>
      <p:grpSpPr>
        <a:xfrm>
          <a:off x="0" y="0"/>
          <a:ext cx="0" cy="0"/>
          <a:chOff x="0" y="0"/>
          <a:chExt cx="0" cy="0"/>
        </a:xfrm>
      </p:grpSpPr>
      <p:sp>
        <p:nvSpPr>
          <p:cNvPr id="2" name="標題 1"/>
          <p:cNvSpPr>
            <a:spLocks noGrp="1"/>
          </p:cNvSpPr>
          <p:nvPr>
            <p:ph type="title"/>
          </p:nvPr>
        </p:nvSpPr>
        <p:spPr/>
        <p:txBody>
          <a:bodyPr/>
          <a:lstStyle/>
          <a:p>
            <a:r>
              <a:rPr lang="zh-TW" altLang="en-US"/>
              <a:t>按一下以編輯母片標題樣式</a:t>
            </a:r>
            <a:endParaRPr lang="en-US"/>
          </a:p>
        </p:txBody>
      </p:sp>
      <p:sp>
        <p:nvSpPr>
          <p:cNvPr id="3" name="內容版面配置區 2"/>
          <p:cNvSpPr>
            <a:spLocks noGrp="1"/>
          </p:cNvSpPr>
          <p:nvPr>
            <p:ph sz="half" idx="1"/>
          </p:nvPr>
        </p:nvSpPr>
        <p:spPr>
          <a:xfrm>
            <a:off x="685800" y="1981200"/>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zh-TW" altLang="en-US"/>
              <a:t>按一下以編輯母片文字樣式</a:t>
            </a:r>
          </a:p>
          <a:p>
            <a:pPr lvl="1"/>
            <a:r>
              <a:rPr lang="zh-TW" altLang="en-US"/>
              <a:t>第二層</a:t>
            </a:r>
          </a:p>
          <a:p>
            <a:pPr lvl="2"/>
            <a:r>
              <a:rPr lang="zh-TW" altLang="en-US"/>
              <a:t>第三層</a:t>
            </a:r>
          </a:p>
          <a:p>
            <a:pPr lvl="3"/>
            <a:r>
              <a:rPr lang="zh-TW" altLang="en-US"/>
              <a:t>第四層</a:t>
            </a:r>
          </a:p>
          <a:p>
            <a:pPr lvl="4"/>
            <a:r>
              <a:rPr lang="zh-TW" altLang="en-US"/>
              <a:t>第五層</a:t>
            </a:r>
            <a:endParaRPr lang="en-US"/>
          </a:p>
        </p:txBody>
      </p:sp>
      <p:sp>
        <p:nvSpPr>
          <p:cNvPr id="4" name="內容版面配置區 3"/>
          <p:cNvSpPr>
            <a:spLocks noGrp="1"/>
          </p:cNvSpPr>
          <p:nvPr>
            <p:ph sz="half" idx="2"/>
          </p:nvPr>
        </p:nvSpPr>
        <p:spPr>
          <a:xfrm>
            <a:off x="4648200" y="1981200"/>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zh-TW" altLang="en-US"/>
              <a:t>按一下以編輯母片文字樣式</a:t>
            </a:r>
          </a:p>
          <a:p>
            <a:pPr lvl="1"/>
            <a:r>
              <a:rPr lang="zh-TW" altLang="en-US"/>
              <a:t>第二層</a:t>
            </a:r>
          </a:p>
          <a:p>
            <a:pPr lvl="2"/>
            <a:r>
              <a:rPr lang="zh-TW" altLang="en-US"/>
              <a:t>第三層</a:t>
            </a:r>
          </a:p>
          <a:p>
            <a:pPr lvl="3"/>
            <a:r>
              <a:rPr lang="zh-TW" altLang="en-US"/>
              <a:t>第四層</a:t>
            </a:r>
          </a:p>
          <a:p>
            <a:pPr lvl="4"/>
            <a:r>
              <a:rPr lang="zh-TW" altLang="en-US"/>
              <a:t>第五層</a:t>
            </a:r>
            <a:endParaRPr lang="en-US"/>
          </a:p>
        </p:txBody>
      </p:sp>
      <p:sp>
        <p:nvSpPr>
          <p:cNvPr id="5" name="Rectangle 4"/>
          <p:cNvSpPr>
            <a:spLocks noGrp="1" noChangeArrowheads="1"/>
          </p:cNvSpPr>
          <p:nvPr>
            <p:ph type="dt" sz="half" idx="10"/>
          </p:nvPr>
        </p:nvSpPr>
        <p:spPr>
          <a:ln/>
        </p:spPr>
        <p:txBody>
          <a:bodyPr/>
          <a:lstStyle>
            <a:lvl1pPr>
              <a:defRPr/>
            </a:lvl1pPr>
          </a:lstStyle>
          <a:p>
            <a:pPr>
              <a:defRPr/>
            </a:pPr>
            <a:fld id="{72E8D80E-603E-469B-B982-432ADE49E1FC}" type="datetime1">
              <a:rPr lang="zh-TW" altLang="en-US"/>
              <a:pPr>
                <a:defRPr/>
              </a:pPr>
              <a:t>2022/12/3</a:t>
            </a:fld>
            <a:endParaRPr lang="zh-TW" altLang="en-US"/>
          </a:p>
        </p:txBody>
      </p:sp>
      <p:sp>
        <p:nvSpPr>
          <p:cNvPr id="6" name="Rectangle 5"/>
          <p:cNvSpPr>
            <a:spLocks noGrp="1" noChangeArrowheads="1"/>
          </p:cNvSpPr>
          <p:nvPr>
            <p:ph type="ftr" sz="quarter" idx="11"/>
          </p:nvPr>
        </p:nvSpPr>
        <p:spPr>
          <a:ln/>
        </p:spPr>
        <p:txBody>
          <a:bodyPr/>
          <a:lstStyle>
            <a:lvl1pPr>
              <a:defRPr/>
            </a:lvl1pPr>
          </a:lstStyle>
          <a:p>
            <a:pPr>
              <a:defRPr/>
            </a:pPr>
            <a:endParaRPr lang="zh-TW" altLang="en-US"/>
          </a:p>
        </p:txBody>
      </p:sp>
      <p:sp>
        <p:nvSpPr>
          <p:cNvPr id="7" name="Rectangle 6"/>
          <p:cNvSpPr>
            <a:spLocks noGrp="1" noChangeArrowheads="1"/>
          </p:cNvSpPr>
          <p:nvPr>
            <p:ph type="sldNum" sz="quarter" idx="12"/>
          </p:nvPr>
        </p:nvSpPr>
        <p:spPr>
          <a:ln/>
        </p:spPr>
        <p:txBody>
          <a:bodyPr/>
          <a:lstStyle>
            <a:lvl1pPr>
              <a:defRPr/>
            </a:lvl1pPr>
          </a:lstStyle>
          <a:p>
            <a:pPr>
              <a:defRPr/>
            </a:pPr>
            <a:fld id="{6536EF7B-F659-4C60-9204-EC1E0825DDF0}" type="slidenum">
              <a:rPr lang="en-US" altLang="zh-TW"/>
              <a:pPr>
                <a:defRPr/>
              </a:pPr>
              <a:t>‹#›</a:t>
            </a:fld>
            <a:endParaRPr lang="en-US" altLang="zh-TW"/>
          </a:p>
        </p:txBody>
      </p:sp>
    </p:spTree>
    <p:extLst>
      <p:ext uri="{BB962C8B-B14F-4D97-AF65-F5344CB8AC3E}">
        <p14:creationId xmlns:p14="http://schemas.microsoft.com/office/powerpoint/2010/main" val="270502950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比對">
    <p:spTree>
      <p:nvGrpSpPr>
        <p:cNvPr id="1" name=""/>
        <p:cNvGrpSpPr/>
        <p:nvPr/>
      </p:nvGrpSpPr>
      <p:grpSpPr>
        <a:xfrm>
          <a:off x="0" y="0"/>
          <a:ext cx="0" cy="0"/>
          <a:chOff x="0" y="0"/>
          <a:chExt cx="0" cy="0"/>
        </a:xfrm>
      </p:grpSpPr>
      <p:sp>
        <p:nvSpPr>
          <p:cNvPr id="2" name="標題 1"/>
          <p:cNvSpPr>
            <a:spLocks noGrp="1"/>
          </p:cNvSpPr>
          <p:nvPr>
            <p:ph type="title"/>
          </p:nvPr>
        </p:nvSpPr>
        <p:spPr>
          <a:xfrm>
            <a:off x="457200" y="274638"/>
            <a:ext cx="8229600" cy="1143000"/>
          </a:xfrm>
        </p:spPr>
        <p:txBody>
          <a:bodyPr/>
          <a:lstStyle>
            <a:lvl1pPr>
              <a:defRPr/>
            </a:lvl1pPr>
          </a:lstStyle>
          <a:p>
            <a:r>
              <a:rPr lang="zh-TW" altLang="en-US"/>
              <a:t>按一下以編輯母片標題樣式</a:t>
            </a:r>
            <a:endParaRPr lang="en-US"/>
          </a:p>
        </p:txBody>
      </p:sp>
      <p:sp>
        <p:nvSpPr>
          <p:cNvPr id="3" name="文字版面配置區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TW" altLang="en-US"/>
              <a:t>按一下以編輯母片文字樣式</a:t>
            </a:r>
          </a:p>
        </p:txBody>
      </p:sp>
      <p:sp>
        <p:nvSpPr>
          <p:cNvPr id="4" name="內容版面配置區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zh-TW" altLang="en-US"/>
              <a:t>按一下以編輯母片文字樣式</a:t>
            </a:r>
          </a:p>
          <a:p>
            <a:pPr lvl="1"/>
            <a:r>
              <a:rPr lang="zh-TW" altLang="en-US"/>
              <a:t>第二層</a:t>
            </a:r>
          </a:p>
          <a:p>
            <a:pPr lvl="2"/>
            <a:r>
              <a:rPr lang="zh-TW" altLang="en-US"/>
              <a:t>第三層</a:t>
            </a:r>
          </a:p>
          <a:p>
            <a:pPr lvl="3"/>
            <a:r>
              <a:rPr lang="zh-TW" altLang="en-US"/>
              <a:t>第四層</a:t>
            </a:r>
          </a:p>
          <a:p>
            <a:pPr lvl="4"/>
            <a:r>
              <a:rPr lang="zh-TW" altLang="en-US"/>
              <a:t>第五層</a:t>
            </a:r>
            <a:endParaRPr lang="en-US"/>
          </a:p>
        </p:txBody>
      </p:sp>
      <p:sp>
        <p:nvSpPr>
          <p:cNvPr id="5" name="文字版面配置區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TW" altLang="en-US"/>
              <a:t>按一下以編輯母片文字樣式</a:t>
            </a:r>
          </a:p>
        </p:txBody>
      </p:sp>
      <p:sp>
        <p:nvSpPr>
          <p:cNvPr id="6" name="內容版面配置區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zh-TW" altLang="en-US"/>
              <a:t>按一下以編輯母片文字樣式</a:t>
            </a:r>
          </a:p>
          <a:p>
            <a:pPr lvl="1"/>
            <a:r>
              <a:rPr lang="zh-TW" altLang="en-US"/>
              <a:t>第二層</a:t>
            </a:r>
          </a:p>
          <a:p>
            <a:pPr lvl="2"/>
            <a:r>
              <a:rPr lang="zh-TW" altLang="en-US"/>
              <a:t>第三層</a:t>
            </a:r>
          </a:p>
          <a:p>
            <a:pPr lvl="3"/>
            <a:r>
              <a:rPr lang="zh-TW" altLang="en-US"/>
              <a:t>第四層</a:t>
            </a:r>
          </a:p>
          <a:p>
            <a:pPr lvl="4"/>
            <a:r>
              <a:rPr lang="zh-TW" altLang="en-US"/>
              <a:t>第五層</a:t>
            </a:r>
            <a:endParaRPr lang="en-US"/>
          </a:p>
        </p:txBody>
      </p:sp>
      <p:sp>
        <p:nvSpPr>
          <p:cNvPr id="7" name="Rectangle 4"/>
          <p:cNvSpPr>
            <a:spLocks noGrp="1" noChangeArrowheads="1"/>
          </p:cNvSpPr>
          <p:nvPr>
            <p:ph type="dt" sz="half" idx="10"/>
          </p:nvPr>
        </p:nvSpPr>
        <p:spPr>
          <a:ln/>
        </p:spPr>
        <p:txBody>
          <a:bodyPr/>
          <a:lstStyle>
            <a:lvl1pPr>
              <a:defRPr/>
            </a:lvl1pPr>
          </a:lstStyle>
          <a:p>
            <a:pPr>
              <a:defRPr/>
            </a:pPr>
            <a:fld id="{AFFDBFF0-8B17-4304-8E77-AE075FB17D48}" type="datetime1">
              <a:rPr lang="zh-TW" altLang="en-US"/>
              <a:pPr>
                <a:defRPr/>
              </a:pPr>
              <a:t>2022/12/3</a:t>
            </a:fld>
            <a:endParaRPr lang="zh-TW" altLang="en-US"/>
          </a:p>
        </p:txBody>
      </p:sp>
      <p:sp>
        <p:nvSpPr>
          <p:cNvPr id="8" name="Rectangle 5"/>
          <p:cNvSpPr>
            <a:spLocks noGrp="1" noChangeArrowheads="1"/>
          </p:cNvSpPr>
          <p:nvPr>
            <p:ph type="ftr" sz="quarter" idx="11"/>
          </p:nvPr>
        </p:nvSpPr>
        <p:spPr>
          <a:ln/>
        </p:spPr>
        <p:txBody>
          <a:bodyPr/>
          <a:lstStyle>
            <a:lvl1pPr>
              <a:defRPr/>
            </a:lvl1pPr>
          </a:lstStyle>
          <a:p>
            <a:pPr>
              <a:defRPr/>
            </a:pPr>
            <a:endParaRPr lang="zh-TW" altLang="en-US"/>
          </a:p>
        </p:txBody>
      </p:sp>
      <p:sp>
        <p:nvSpPr>
          <p:cNvPr id="9" name="Rectangle 6"/>
          <p:cNvSpPr>
            <a:spLocks noGrp="1" noChangeArrowheads="1"/>
          </p:cNvSpPr>
          <p:nvPr>
            <p:ph type="sldNum" sz="quarter" idx="12"/>
          </p:nvPr>
        </p:nvSpPr>
        <p:spPr>
          <a:ln/>
        </p:spPr>
        <p:txBody>
          <a:bodyPr/>
          <a:lstStyle>
            <a:lvl1pPr>
              <a:defRPr/>
            </a:lvl1pPr>
          </a:lstStyle>
          <a:p>
            <a:pPr>
              <a:defRPr/>
            </a:pPr>
            <a:fld id="{4176D651-991D-4E6D-B3CE-060BCD682A9E}" type="slidenum">
              <a:rPr lang="en-US" altLang="zh-TW"/>
              <a:pPr>
                <a:defRPr/>
              </a:pPr>
              <a:t>‹#›</a:t>
            </a:fld>
            <a:endParaRPr lang="en-US" altLang="zh-TW"/>
          </a:p>
        </p:txBody>
      </p:sp>
    </p:spTree>
    <p:extLst>
      <p:ext uri="{BB962C8B-B14F-4D97-AF65-F5344CB8AC3E}">
        <p14:creationId xmlns:p14="http://schemas.microsoft.com/office/powerpoint/2010/main" val="231218727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只有標題">
    <p:spTree>
      <p:nvGrpSpPr>
        <p:cNvPr id="1" name=""/>
        <p:cNvGrpSpPr/>
        <p:nvPr/>
      </p:nvGrpSpPr>
      <p:grpSpPr>
        <a:xfrm>
          <a:off x="0" y="0"/>
          <a:ext cx="0" cy="0"/>
          <a:chOff x="0" y="0"/>
          <a:chExt cx="0" cy="0"/>
        </a:xfrm>
      </p:grpSpPr>
      <p:sp>
        <p:nvSpPr>
          <p:cNvPr id="2" name="標題 1"/>
          <p:cNvSpPr>
            <a:spLocks noGrp="1"/>
          </p:cNvSpPr>
          <p:nvPr>
            <p:ph type="title"/>
          </p:nvPr>
        </p:nvSpPr>
        <p:spPr/>
        <p:txBody>
          <a:bodyPr/>
          <a:lstStyle/>
          <a:p>
            <a:r>
              <a:rPr lang="zh-TW" altLang="en-US"/>
              <a:t>按一下以編輯母片標題樣式</a:t>
            </a:r>
            <a:endParaRPr lang="en-US"/>
          </a:p>
        </p:txBody>
      </p:sp>
      <p:sp>
        <p:nvSpPr>
          <p:cNvPr id="3" name="Rectangle 4"/>
          <p:cNvSpPr>
            <a:spLocks noGrp="1" noChangeArrowheads="1"/>
          </p:cNvSpPr>
          <p:nvPr>
            <p:ph type="dt" sz="half" idx="10"/>
          </p:nvPr>
        </p:nvSpPr>
        <p:spPr>
          <a:ln/>
        </p:spPr>
        <p:txBody>
          <a:bodyPr/>
          <a:lstStyle>
            <a:lvl1pPr>
              <a:defRPr/>
            </a:lvl1pPr>
          </a:lstStyle>
          <a:p>
            <a:pPr>
              <a:defRPr/>
            </a:pPr>
            <a:fld id="{01F70D2C-B376-457E-BA02-BFDA518C44AF}" type="datetime1">
              <a:rPr lang="zh-TW" altLang="en-US"/>
              <a:pPr>
                <a:defRPr/>
              </a:pPr>
              <a:t>2022/12/3</a:t>
            </a:fld>
            <a:endParaRPr lang="zh-TW" altLang="en-US"/>
          </a:p>
        </p:txBody>
      </p:sp>
      <p:sp>
        <p:nvSpPr>
          <p:cNvPr id="4" name="Rectangle 5"/>
          <p:cNvSpPr>
            <a:spLocks noGrp="1" noChangeArrowheads="1"/>
          </p:cNvSpPr>
          <p:nvPr>
            <p:ph type="ftr" sz="quarter" idx="11"/>
          </p:nvPr>
        </p:nvSpPr>
        <p:spPr>
          <a:ln/>
        </p:spPr>
        <p:txBody>
          <a:bodyPr/>
          <a:lstStyle>
            <a:lvl1pPr>
              <a:defRPr/>
            </a:lvl1pPr>
          </a:lstStyle>
          <a:p>
            <a:pPr>
              <a:defRPr/>
            </a:pPr>
            <a:endParaRPr lang="zh-TW" altLang="en-US"/>
          </a:p>
        </p:txBody>
      </p:sp>
      <p:sp>
        <p:nvSpPr>
          <p:cNvPr id="5" name="Rectangle 6"/>
          <p:cNvSpPr>
            <a:spLocks noGrp="1" noChangeArrowheads="1"/>
          </p:cNvSpPr>
          <p:nvPr>
            <p:ph type="sldNum" sz="quarter" idx="12"/>
          </p:nvPr>
        </p:nvSpPr>
        <p:spPr>
          <a:ln/>
        </p:spPr>
        <p:txBody>
          <a:bodyPr/>
          <a:lstStyle>
            <a:lvl1pPr>
              <a:defRPr/>
            </a:lvl1pPr>
          </a:lstStyle>
          <a:p>
            <a:pPr>
              <a:defRPr/>
            </a:pPr>
            <a:fld id="{B451ECA8-2C84-4422-BC2E-83D4C6884020}" type="slidenum">
              <a:rPr lang="en-US" altLang="zh-TW"/>
              <a:pPr>
                <a:defRPr/>
              </a:pPr>
              <a:t>‹#›</a:t>
            </a:fld>
            <a:endParaRPr lang="en-US" altLang="zh-TW"/>
          </a:p>
        </p:txBody>
      </p:sp>
    </p:spTree>
    <p:extLst>
      <p:ext uri="{BB962C8B-B14F-4D97-AF65-F5344CB8AC3E}">
        <p14:creationId xmlns:p14="http://schemas.microsoft.com/office/powerpoint/2010/main" val="3768751704"/>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fld id="{815A0AF2-F493-4E6E-B9B7-24F74C12E629}" type="datetime1">
              <a:rPr lang="zh-TW" altLang="en-US"/>
              <a:pPr>
                <a:defRPr/>
              </a:pPr>
              <a:t>2022/12/3</a:t>
            </a:fld>
            <a:endParaRPr lang="zh-TW" altLang="en-US"/>
          </a:p>
        </p:txBody>
      </p:sp>
      <p:sp>
        <p:nvSpPr>
          <p:cNvPr id="3" name="Rectangle 5"/>
          <p:cNvSpPr>
            <a:spLocks noGrp="1" noChangeArrowheads="1"/>
          </p:cNvSpPr>
          <p:nvPr>
            <p:ph type="ftr" sz="quarter" idx="11"/>
          </p:nvPr>
        </p:nvSpPr>
        <p:spPr>
          <a:ln/>
        </p:spPr>
        <p:txBody>
          <a:bodyPr/>
          <a:lstStyle>
            <a:lvl1pPr>
              <a:defRPr/>
            </a:lvl1pPr>
          </a:lstStyle>
          <a:p>
            <a:pPr>
              <a:defRPr/>
            </a:pPr>
            <a:endParaRPr lang="zh-TW" altLang="en-US"/>
          </a:p>
        </p:txBody>
      </p:sp>
      <p:sp>
        <p:nvSpPr>
          <p:cNvPr id="4" name="Rectangle 6"/>
          <p:cNvSpPr>
            <a:spLocks noGrp="1" noChangeArrowheads="1"/>
          </p:cNvSpPr>
          <p:nvPr>
            <p:ph type="sldNum" sz="quarter" idx="12"/>
          </p:nvPr>
        </p:nvSpPr>
        <p:spPr>
          <a:ln/>
        </p:spPr>
        <p:txBody>
          <a:bodyPr/>
          <a:lstStyle>
            <a:lvl1pPr>
              <a:defRPr/>
            </a:lvl1pPr>
          </a:lstStyle>
          <a:p>
            <a:pPr>
              <a:defRPr/>
            </a:pPr>
            <a:fld id="{25EC12A9-478B-4796-8416-281F30307486}" type="slidenum">
              <a:rPr lang="en-US" altLang="zh-TW"/>
              <a:pPr>
                <a:defRPr/>
              </a:pPr>
              <a:t>‹#›</a:t>
            </a:fld>
            <a:endParaRPr lang="en-US" altLang="zh-TW"/>
          </a:p>
        </p:txBody>
      </p:sp>
    </p:spTree>
    <p:extLst>
      <p:ext uri="{BB962C8B-B14F-4D97-AF65-F5344CB8AC3E}">
        <p14:creationId xmlns:p14="http://schemas.microsoft.com/office/powerpoint/2010/main" val="2276747172"/>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Tx" preserve="1">
  <p:cSld name="含標題的內容">
    <p:spTree>
      <p:nvGrpSpPr>
        <p:cNvPr id="1" name=""/>
        <p:cNvGrpSpPr/>
        <p:nvPr/>
      </p:nvGrpSpPr>
      <p:grpSpPr>
        <a:xfrm>
          <a:off x="0" y="0"/>
          <a:ext cx="0" cy="0"/>
          <a:chOff x="0" y="0"/>
          <a:chExt cx="0" cy="0"/>
        </a:xfrm>
      </p:grpSpPr>
      <p:sp>
        <p:nvSpPr>
          <p:cNvPr id="2" name="標題 1"/>
          <p:cNvSpPr>
            <a:spLocks noGrp="1"/>
          </p:cNvSpPr>
          <p:nvPr>
            <p:ph type="title"/>
          </p:nvPr>
        </p:nvSpPr>
        <p:spPr>
          <a:xfrm>
            <a:off x="457200" y="273050"/>
            <a:ext cx="3008313" cy="1162050"/>
          </a:xfrm>
        </p:spPr>
        <p:txBody>
          <a:bodyPr anchor="b"/>
          <a:lstStyle>
            <a:lvl1pPr algn="l">
              <a:defRPr sz="2000" b="1"/>
            </a:lvl1pPr>
          </a:lstStyle>
          <a:p>
            <a:r>
              <a:rPr lang="zh-TW" altLang="en-US"/>
              <a:t>按一下以編輯母片標題樣式</a:t>
            </a:r>
            <a:endParaRPr lang="en-US"/>
          </a:p>
        </p:txBody>
      </p:sp>
      <p:sp>
        <p:nvSpPr>
          <p:cNvPr id="3" name="內容版面配置區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zh-TW" altLang="en-US"/>
              <a:t>按一下以編輯母片文字樣式</a:t>
            </a:r>
          </a:p>
          <a:p>
            <a:pPr lvl="1"/>
            <a:r>
              <a:rPr lang="zh-TW" altLang="en-US"/>
              <a:t>第二層</a:t>
            </a:r>
          </a:p>
          <a:p>
            <a:pPr lvl="2"/>
            <a:r>
              <a:rPr lang="zh-TW" altLang="en-US"/>
              <a:t>第三層</a:t>
            </a:r>
          </a:p>
          <a:p>
            <a:pPr lvl="3"/>
            <a:r>
              <a:rPr lang="zh-TW" altLang="en-US"/>
              <a:t>第四層</a:t>
            </a:r>
          </a:p>
          <a:p>
            <a:pPr lvl="4"/>
            <a:r>
              <a:rPr lang="zh-TW" altLang="en-US"/>
              <a:t>第五層</a:t>
            </a:r>
            <a:endParaRPr lang="en-US"/>
          </a:p>
        </p:txBody>
      </p:sp>
      <p:sp>
        <p:nvSpPr>
          <p:cNvPr id="4" name="文字版面配置區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zh-TW" altLang="en-US"/>
              <a:t>按一下以編輯母片文字樣式</a:t>
            </a:r>
          </a:p>
        </p:txBody>
      </p:sp>
      <p:sp>
        <p:nvSpPr>
          <p:cNvPr id="5" name="Rectangle 4"/>
          <p:cNvSpPr>
            <a:spLocks noGrp="1" noChangeArrowheads="1"/>
          </p:cNvSpPr>
          <p:nvPr>
            <p:ph type="dt" sz="half" idx="10"/>
          </p:nvPr>
        </p:nvSpPr>
        <p:spPr>
          <a:ln/>
        </p:spPr>
        <p:txBody>
          <a:bodyPr/>
          <a:lstStyle>
            <a:lvl1pPr>
              <a:defRPr/>
            </a:lvl1pPr>
          </a:lstStyle>
          <a:p>
            <a:pPr>
              <a:defRPr/>
            </a:pPr>
            <a:fld id="{596275D5-779E-428B-BA7C-C36EDAAC5BFD}" type="datetime1">
              <a:rPr lang="zh-TW" altLang="en-US"/>
              <a:pPr>
                <a:defRPr/>
              </a:pPr>
              <a:t>2022/12/3</a:t>
            </a:fld>
            <a:endParaRPr lang="zh-TW" altLang="en-US"/>
          </a:p>
        </p:txBody>
      </p:sp>
      <p:sp>
        <p:nvSpPr>
          <p:cNvPr id="6" name="Rectangle 5"/>
          <p:cNvSpPr>
            <a:spLocks noGrp="1" noChangeArrowheads="1"/>
          </p:cNvSpPr>
          <p:nvPr>
            <p:ph type="ftr" sz="quarter" idx="11"/>
          </p:nvPr>
        </p:nvSpPr>
        <p:spPr>
          <a:ln/>
        </p:spPr>
        <p:txBody>
          <a:bodyPr/>
          <a:lstStyle>
            <a:lvl1pPr>
              <a:defRPr/>
            </a:lvl1pPr>
          </a:lstStyle>
          <a:p>
            <a:pPr>
              <a:defRPr/>
            </a:pPr>
            <a:endParaRPr lang="zh-TW" altLang="en-US"/>
          </a:p>
        </p:txBody>
      </p:sp>
      <p:sp>
        <p:nvSpPr>
          <p:cNvPr id="7" name="Rectangle 6"/>
          <p:cNvSpPr>
            <a:spLocks noGrp="1" noChangeArrowheads="1"/>
          </p:cNvSpPr>
          <p:nvPr>
            <p:ph type="sldNum" sz="quarter" idx="12"/>
          </p:nvPr>
        </p:nvSpPr>
        <p:spPr>
          <a:ln/>
        </p:spPr>
        <p:txBody>
          <a:bodyPr/>
          <a:lstStyle>
            <a:lvl1pPr>
              <a:defRPr/>
            </a:lvl1pPr>
          </a:lstStyle>
          <a:p>
            <a:pPr>
              <a:defRPr/>
            </a:pPr>
            <a:fld id="{B72F3CB1-F175-47DE-9F0A-52B7CA6324C3}" type="slidenum">
              <a:rPr lang="en-US" altLang="zh-TW"/>
              <a:pPr>
                <a:defRPr/>
              </a:pPr>
              <a:t>‹#›</a:t>
            </a:fld>
            <a:endParaRPr lang="en-US" altLang="zh-TW"/>
          </a:p>
        </p:txBody>
      </p:sp>
    </p:spTree>
    <p:extLst>
      <p:ext uri="{BB962C8B-B14F-4D97-AF65-F5344CB8AC3E}">
        <p14:creationId xmlns:p14="http://schemas.microsoft.com/office/powerpoint/2010/main" val="3621805848"/>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picTx" preserve="1">
  <p:cSld name="含標題的圖片">
    <p:spTree>
      <p:nvGrpSpPr>
        <p:cNvPr id="1" name=""/>
        <p:cNvGrpSpPr/>
        <p:nvPr/>
      </p:nvGrpSpPr>
      <p:grpSpPr>
        <a:xfrm>
          <a:off x="0" y="0"/>
          <a:ext cx="0" cy="0"/>
          <a:chOff x="0" y="0"/>
          <a:chExt cx="0" cy="0"/>
        </a:xfrm>
      </p:grpSpPr>
      <p:sp>
        <p:nvSpPr>
          <p:cNvPr id="2" name="標題 1"/>
          <p:cNvSpPr>
            <a:spLocks noGrp="1"/>
          </p:cNvSpPr>
          <p:nvPr>
            <p:ph type="title"/>
          </p:nvPr>
        </p:nvSpPr>
        <p:spPr>
          <a:xfrm>
            <a:off x="1792288" y="4800600"/>
            <a:ext cx="5486400" cy="566738"/>
          </a:xfrm>
        </p:spPr>
        <p:txBody>
          <a:bodyPr anchor="b"/>
          <a:lstStyle>
            <a:lvl1pPr algn="l">
              <a:defRPr sz="2000" b="1"/>
            </a:lvl1pPr>
          </a:lstStyle>
          <a:p>
            <a:r>
              <a:rPr lang="zh-TW" altLang="en-US"/>
              <a:t>按一下以編輯母片標題樣式</a:t>
            </a:r>
            <a:endParaRPr lang="en-US"/>
          </a:p>
        </p:txBody>
      </p:sp>
      <p:sp>
        <p:nvSpPr>
          <p:cNvPr id="3" name="圖片版面配置區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文字版面配置區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zh-TW" altLang="en-US"/>
              <a:t>按一下以編輯母片文字樣式</a:t>
            </a:r>
          </a:p>
        </p:txBody>
      </p:sp>
      <p:sp>
        <p:nvSpPr>
          <p:cNvPr id="5" name="Rectangle 4"/>
          <p:cNvSpPr>
            <a:spLocks noGrp="1" noChangeArrowheads="1"/>
          </p:cNvSpPr>
          <p:nvPr>
            <p:ph type="dt" sz="half" idx="10"/>
          </p:nvPr>
        </p:nvSpPr>
        <p:spPr>
          <a:ln/>
        </p:spPr>
        <p:txBody>
          <a:bodyPr/>
          <a:lstStyle>
            <a:lvl1pPr>
              <a:defRPr/>
            </a:lvl1pPr>
          </a:lstStyle>
          <a:p>
            <a:pPr>
              <a:defRPr/>
            </a:pPr>
            <a:fld id="{2B215EAB-7F1A-4939-824A-B9EFD8E630B2}" type="datetime1">
              <a:rPr lang="zh-TW" altLang="en-US"/>
              <a:pPr>
                <a:defRPr/>
              </a:pPr>
              <a:t>2022/12/3</a:t>
            </a:fld>
            <a:endParaRPr lang="zh-TW" altLang="en-US"/>
          </a:p>
        </p:txBody>
      </p:sp>
      <p:sp>
        <p:nvSpPr>
          <p:cNvPr id="6" name="Rectangle 5"/>
          <p:cNvSpPr>
            <a:spLocks noGrp="1" noChangeArrowheads="1"/>
          </p:cNvSpPr>
          <p:nvPr>
            <p:ph type="ftr" sz="quarter" idx="11"/>
          </p:nvPr>
        </p:nvSpPr>
        <p:spPr>
          <a:ln/>
        </p:spPr>
        <p:txBody>
          <a:bodyPr/>
          <a:lstStyle>
            <a:lvl1pPr>
              <a:defRPr/>
            </a:lvl1pPr>
          </a:lstStyle>
          <a:p>
            <a:pPr>
              <a:defRPr/>
            </a:pPr>
            <a:endParaRPr lang="zh-TW" altLang="en-US"/>
          </a:p>
        </p:txBody>
      </p:sp>
      <p:sp>
        <p:nvSpPr>
          <p:cNvPr id="7" name="Rectangle 6"/>
          <p:cNvSpPr>
            <a:spLocks noGrp="1" noChangeArrowheads="1"/>
          </p:cNvSpPr>
          <p:nvPr>
            <p:ph type="sldNum" sz="quarter" idx="12"/>
          </p:nvPr>
        </p:nvSpPr>
        <p:spPr>
          <a:ln/>
        </p:spPr>
        <p:txBody>
          <a:bodyPr/>
          <a:lstStyle>
            <a:lvl1pPr>
              <a:defRPr/>
            </a:lvl1pPr>
          </a:lstStyle>
          <a:p>
            <a:pPr>
              <a:defRPr/>
            </a:pPr>
            <a:fld id="{0FC0F008-F158-4F52-A2E9-53CFCDEFD74F}" type="slidenum">
              <a:rPr lang="en-US" altLang="zh-TW"/>
              <a:pPr>
                <a:defRPr/>
              </a:pPr>
              <a:t>‹#›</a:t>
            </a:fld>
            <a:endParaRPr lang="en-US" altLang="zh-TW"/>
          </a:p>
        </p:txBody>
      </p:sp>
    </p:spTree>
    <p:extLst>
      <p:ext uri="{BB962C8B-B14F-4D97-AF65-F5344CB8AC3E}">
        <p14:creationId xmlns:p14="http://schemas.microsoft.com/office/powerpoint/2010/main" val="2223180978"/>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x" preserve="1">
  <p:cSld name="標題及直排文字">
    <p:spTree>
      <p:nvGrpSpPr>
        <p:cNvPr id="1" name=""/>
        <p:cNvGrpSpPr/>
        <p:nvPr/>
      </p:nvGrpSpPr>
      <p:grpSpPr>
        <a:xfrm>
          <a:off x="0" y="0"/>
          <a:ext cx="0" cy="0"/>
          <a:chOff x="0" y="0"/>
          <a:chExt cx="0" cy="0"/>
        </a:xfrm>
      </p:grpSpPr>
      <p:sp>
        <p:nvSpPr>
          <p:cNvPr id="2" name="標題 1"/>
          <p:cNvSpPr>
            <a:spLocks noGrp="1"/>
          </p:cNvSpPr>
          <p:nvPr>
            <p:ph type="title"/>
          </p:nvPr>
        </p:nvSpPr>
        <p:spPr/>
        <p:txBody>
          <a:bodyPr/>
          <a:lstStyle/>
          <a:p>
            <a:r>
              <a:rPr lang="zh-TW" altLang="en-US"/>
              <a:t>按一下以編輯母片標題樣式</a:t>
            </a:r>
            <a:endParaRPr lang="en-US"/>
          </a:p>
        </p:txBody>
      </p:sp>
      <p:sp>
        <p:nvSpPr>
          <p:cNvPr id="3" name="直排文字版面配置區 2"/>
          <p:cNvSpPr>
            <a:spLocks noGrp="1"/>
          </p:cNvSpPr>
          <p:nvPr>
            <p:ph type="body" orient="vert" idx="1"/>
          </p:nvPr>
        </p:nvSpPr>
        <p:spPr/>
        <p:txBody>
          <a:bodyPr vert="eaVert"/>
          <a:lstStyle/>
          <a:p>
            <a:pPr lvl="0"/>
            <a:r>
              <a:rPr lang="zh-TW" altLang="en-US"/>
              <a:t>按一下以編輯母片文字樣式</a:t>
            </a:r>
          </a:p>
          <a:p>
            <a:pPr lvl="1"/>
            <a:r>
              <a:rPr lang="zh-TW" altLang="en-US"/>
              <a:t>第二層</a:t>
            </a:r>
          </a:p>
          <a:p>
            <a:pPr lvl="2"/>
            <a:r>
              <a:rPr lang="zh-TW" altLang="en-US"/>
              <a:t>第三層</a:t>
            </a:r>
          </a:p>
          <a:p>
            <a:pPr lvl="3"/>
            <a:r>
              <a:rPr lang="zh-TW" altLang="en-US"/>
              <a:t>第四層</a:t>
            </a:r>
          </a:p>
          <a:p>
            <a:pPr lvl="4"/>
            <a:r>
              <a:rPr lang="zh-TW" altLang="en-US"/>
              <a:t>第五層</a:t>
            </a:r>
            <a:endParaRPr lang="en-US"/>
          </a:p>
        </p:txBody>
      </p:sp>
      <p:sp>
        <p:nvSpPr>
          <p:cNvPr id="4" name="Rectangle 4"/>
          <p:cNvSpPr>
            <a:spLocks noGrp="1" noChangeArrowheads="1"/>
          </p:cNvSpPr>
          <p:nvPr>
            <p:ph type="dt" sz="half" idx="10"/>
          </p:nvPr>
        </p:nvSpPr>
        <p:spPr>
          <a:ln/>
        </p:spPr>
        <p:txBody>
          <a:bodyPr/>
          <a:lstStyle>
            <a:lvl1pPr>
              <a:defRPr/>
            </a:lvl1pPr>
          </a:lstStyle>
          <a:p>
            <a:pPr>
              <a:defRPr/>
            </a:pPr>
            <a:fld id="{6E49B23B-70A9-405F-95E2-B47374E6BDDD}" type="datetime1">
              <a:rPr lang="zh-TW" altLang="en-US"/>
              <a:pPr>
                <a:defRPr/>
              </a:pPr>
              <a:t>2022/12/3</a:t>
            </a:fld>
            <a:endParaRPr lang="zh-TW" alt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zh-TW" altLang="en-US"/>
          </a:p>
        </p:txBody>
      </p:sp>
      <p:sp>
        <p:nvSpPr>
          <p:cNvPr id="6" name="Rectangle 6"/>
          <p:cNvSpPr>
            <a:spLocks noGrp="1" noChangeArrowheads="1"/>
          </p:cNvSpPr>
          <p:nvPr>
            <p:ph type="sldNum" sz="quarter" idx="12"/>
          </p:nvPr>
        </p:nvSpPr>
        <p:spPr>
          <a:ln/>
        </p:spPr>
        <p:txBody>
          <a:bodyPr/>
          <a:lstStyle>
            <a:lvl1pPr>
              <a:defRPr/>
            </a:lvl1pPr>
          </a:lstStyle>
          <a:p>
            <a:pPr>
              <a:defRPr/>
            </a:pPr>
            <a:fld id="{66960F16-B3DF-4AFF-A84B-3FBB00EF8B7E}" type="slidenum">
              <a:rPr lang="en-US" altLang="zh-TW"/>
              <a:pPr>
                <a:defRPr/>
              </a:pPr>
              <a:t>‹#›</a:t>
            </a:fld>
            <a:endParaRPr lang="en-US" altLang="zh-TW"/>
          </a:p>
        </p:txBody>
      </p:sp>
    </p:spTree>
    <p:extLst>
      <p:ext uri="{BB962C8B-B14F-4D97-AF65-F5344CB8AC3E}">
        <p14:creationId xmlns:p14="http://schemas.microsoft.com/office/powerpoint/2010/main" val="3437434954"/>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itleAndTx" preserve="1">
  <p:cSld name="直排標題及文字">
    <p:spTree>
      <p:nvGrpSpPr>
        <p:cNvPr id="1" name=""/>
        <p:cNvGrpSpPr/>
        <p:nvPr/>
      </p:nvGrpSpPr>
      <p:grpSpPr>
        <a:xfrm>
          <a:off x="0" y="0"/>
          <a:ext cx="0" cy="0"/>
          <a:chOff x="0" y="0"/>
          <a:chExt cx="0" cy="0"/>
        </a:xfrm>
      </p:grpSpPr>
      <p:sp>
        <p:nvSpPr>
          <p:cNvPr id="2" name="直排標題 1"/>
          <p:cNvSpPr>
            <a:spLocks noGrp="1"/>
          </p:cNvSpPr>
          <p:nvPr>
            <p:ph type="title" orient="vert"/>
          </p:nvPr>
        </p:nvSpPr>
        <p:spPr>
          <a:xfrm>
            <a:off x="6515100" y="609600"/>
            <a:ext cx="1943100" cy="5486400"/>
          </a:xfrm>
        </p:spPr>
        <p:txBody>
          <a:bodyPr vert="eaVert"/>
          <a:lstStyle/>
          <a:p>
            <a:r>
              <a:rPr lang="zh-TW" altLang="en-US"/>
              <a:t>按一下以編輯母片標題樣式</a:t>
            </a:r>
            <a:endParaRPr lang="en-US"/>
          </a:p>
        </p:txBody>
      </p:sp>
      <p:sp>
        <p:nvSpPr>
          <p:cNvPr id="3" name="直排文字版面配置區 2"/>
          <p:cNvSpPr>
            <a:spLocks noGrp="1"/>
          </p:cNvSpPr>
          <p:nvPr>
            <p:ph type="body" orient="vert" idx="1"/>
          </p:nvPr>
        </p:nvSpPr>
        <p:spPr>
          <a:xfrm>
            <a:off x="685800" y="609600"/>
            <a:ext cx="5676900" cy="5486400"/>
          </a:xfrm>
        </p:spPr>
        <p:txBody>
          <a:bodyPr vert="eaVert"/>
          <a:lstStyle/>
          <a:p>
            <a:pPr lvl="0"/>
            <a:r>
              <a:rPr lang="zh-TW" altLang="en-US"/>
              <a:t>按一下以編輯母片文字樣式</a:t>
            </a:r>
          </a:p>
          <a:p>
            <a:pPr lvl="1"/>
            <a:r>
              <a:rPr lang="zh-TW" altLang="en-US"/>
              <a:t>第二層</a:t>
            </a:r>
          </a:p>
          <a:p>
            <a:pPr lvl="2"/>
            <a:r>
              <a:rPr lang="zh-TW" altLang="en-US"/>
              <a:t>第三層</a:t>
            </a:r>
          </a:p>
          <a:p>
            <a:pPr lvl="3"/>
            <a:r>
              <a:rPr lang="zh-TW" altLang="en-US"/>
              <a:t>第四層</a:t>
            </a:r>
          </a:p>
          <a:p>
            <a:pPr lvl="4"/>
            <a:r>
              <a:rPr lang="zh-TW" altLang="en-US"/>
              <a:t>第五層</a:t>
            </a:r>
            <a:endParaRPr lang="en-US"/>
          </a:p>
        </p:txBody>
      </p:sp>
      <p:sp>
        <p:nvSpPr>
          <p:cNvPr id="4" name="Rectangle 4"/>
          <p:cNvSpPr>
            <a:spLocks noGrp="1" noChangeArrowheads="1"/>
          </p:cNvSpPr>
          <p:nvPr>
            <p:ph type="dt" sz="half" idx="10"/>
          </p:nvPr>
        </p:nvSpPr>
        <p:spPr>
          <a:ln/>
        </p:spPr>
        <p:txBody>
          <a:bodyPr/>
          <a:lstStyle>
            <a:lvl1pPr>
              <a:defRPr/>
            </a:lvl1pPr>
          </a:lstStyle>
          <a:p>
            <a:pPr>
              <a:defRPr/>
            </a:pPr>
            <a:fld id="{76AE4D12-8D3D-4B5F-B3CB-68127B95C56A}" type="datetime1">
              <a:rPr lang="zh-TW" altLang="en-US"/>
              <a:pPr>
                <a:defRPr/>
              </a:pPr>
              <a:t>2022/12/3</a:t>
            </a:fld>
            <a:endParaRPr lang="zh-TW" alt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zh-TW" altLang="en-US"/>
          </a:p>
        </p:txBody>
      </p:sp>
      <p:sp>
        <p:nvSpPr>
          <p:cNvPr id="6" name="Rectangle 6"/>
          <p:cNvSpPr>
            <a:spLocks noGrp="1" noChangeArrowheads="1"/>
          </p:cNvSpPr>
          <p:nvPr>
            <p:ph type="sldNum" sz="quarter" idx="12"/>
          </p:nvPr>
        </p:nvSpPr>
        <p:spPr>
          <a:ln/>
        </p:spPr>
        <p:txBody>
          <a:bodyPr/>
          <a:lstStyle>
            <a:lvl1pPr>
              <a:defRPr/>
            </a:lvl1pPr>
          </a:lstStyle>
          <a:p>
            <a:pPr>
              <a:defRPr/>
            </a:pPr>
            <a:fld id="{A53B852D-9CED-4102-908E-EBA102E89B7C}" type="slidenum">
              <a:rPr lang="en-US" altLang="zh-TW"/>
              <a:pPr>
                <a:defRPr/>
              </a:pPr>
              <a:t>‹#›</a:t>
            </a:fld>
            <a:endParaRPr lang="en-US" altLang="zh-TW"/>
          </a:p>
        </p:txBody>
      </p:sp>
    </p:spTree>
    <p:extLst>
      <p:ext uri="{BB962C8B-B14F-4D97-AF65-F5344CB8AC3E}">
        <p14:creationId xmlns:p14="http://schemas.microsoft.com/office/powerpoint/2010/main" val="3602736992"/>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title" preserve="1">
  <p:cSld name="標題投影片">
    <p:spTree>
      <p:nvGrpSpPr>
        <p:cNvPr id="1" name=""/>
        <p:cNvGrpSpPr/>
        <p:nvPr/>
      </p:nvGrpSpPr>
      <p:grpSpPr>
        <a:xfrm>
          <a:off x="0" y="0"/>
          <a:ext cx="0" cy="0"/>
          <a:chOff x="0" y="0"/>
          <a:chExt cx="0" cy="0"/>
        </a:xfrm>
      </p:grpSpPr>
      <p:sp>
        <p:nvSpPr>
          <p:cNvPr id="2" name="標題 1"/>
          <p:cNvSpPr>
            <a:spLocks noGrp="1"/>
          </p:cNvSpPr>
          <p:nvPr>
            <p:ph type="ctrTitle"/>
          </p:nvPr>
        </p:nvSpPr>
        <p:spPr>
          <a:xfrm>
            <a:off x="685800" y="2130425"/>
            <a:ext cx="7772400" cy="1470025"/>
          </a:xfrm>
        </p:spPr>
        <p:txBody>
          <a:bodyPr/>
          <a:lstStyle/>
          <a:p>
            <a:r>
              <a:rPr lang="zh-TW" altLang="en-US"/>
              <a:t>按一下以編輯母片標題樣式</a:t>
            </a:r>
            <a:endParaRPr lang="en-US"/>
          </a:p>
        </p:txBody>
      </p:sp>
      <p:sp>
        <p:nvSpPr>
          <p:cNvPr id="3" name="副標題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zh-TW" altLang="en-US"/>
              <a:t>按一下以編輯母片副標題樣式</a:t>
            </a:r>
            <a:endParaRPr lang="en-US"/>
          </a:p>
        </p:txBody>
      </p:sp>
      <p:sp>
        <p:nvSpPr>
          <p:cNvPr id="4" name="Rectangle 4"/>
          <p:cNvSpPr>
            <a:spLocks noGrp="1" noChangeArrowheads="1"/>
          </p:cNvSpPr>
          <p:nvPr>
            <p:ph type="dt" sz="half" idx="10"/>
          </p:nvPr>
        </p:nvSpPr>
        <p:spPr>
          <a:ln/>
        </p:spPr>
        <p:txBody>
          <a:bodyPr/>
          <a:lstStyle>
            <a:lvl1pPr>
              <a:defRPr/>
            </a:lvl1pPr>
          </a:lstStyle>
          <a:p>
            <a:pPr>
              <a:defRPr/>
            </a:pPr>
            <a:fld id="{18DBA1D8-FFA1-4613-9DDD-36BE93C8FD9A}" type="datetime1">
              <a:rPr lang="zh-TW" altLang="en-US"/>
              <a:pPr>
                <a:defRPr/>
              </a:pPr>
              <a:t>2022/12/3</a:t>
            </a:fld>
            <a:endParaRPr lang="zh-TW" alt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zh-TW" altLang="en-US"/>
          </a:p>
        </p:txBody>
      </p:sp>
      <p:sp>
        <p:nvSpPr>
          <p:cNvPr id="6" name="Rectangle 6"/>
          <p:cNvSpPr>
            <a:spLocks noGrp="1" noChangeArrowheads="1"/>
          </p:cNvSpPr>
          <p:nvPr>
            <p:ph type="sldNum" sz="quarter" idx="12"/>
          </p:nvPr>
        </p:nvSpPr>
        <p:spPr>
          <a:ln/>
        </p:spPr>
        <p:txBody>
          <a:bodyPr/>
          <a:lstStyle>
            <a:lvl1pPr>
              <a:defRPr/>
            </a:lvl1pPr>
          </a:lstStyle>
          <a:p>
            <a:pPr>
              <a:defRPr/>
            </a:pPr>
            <a:fld id="{B59BC0C1-1B67-4024-ACF2-C80549D6D474}" type="slidenum">
              <a:rPr lang="en-US" altLang="zh-TW"/>
              <a:pPr>
                <a:defRPr/>
              </a:pPr>
              <a:t>‹#›</a:t>
            </a:fld>
            <a:endParaRPr lang="en-US" altLang="zh-TW"/>
          </a:p>
        </p:txBody>
      </p:sp>
    </p:spTree>
    <p:extLst>
      <p:ext uri="{BB962C8B-B14F-4D97-AF65-F5344CB8AC3E}">
        <p14:creationId xmlns:p14="http://schemas.microsoft.com/office/powerpoint/2010/main" val="2303053318"/>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obj" preserve="1">
  <p:cSld name="標題及物件">
    <p:spTree>
      <p:nvGrpSpPr>
        <p:cNvPr id="1" name=""/>
        <p:cNvGrpSpPr/>
        <p:nvPr/>
      </p:nvGrpSpPr>
      <p:grpSpPr>
        <a:xfrm>
          <a:off x="0" y="0"/>
          <a:ext cx="0" cy="0"/>
          <a:chOff x="0" y="0"/>
          <a:chExt cx="0" cy="0"/>
        </a:xfrm>
      </p:grpSpPr>
      <p:sp>
        <p:nvSpPr>
          <p:cNvPr id="2" name="標題 1"/>
          <p:cNvSpPr>
            <a:spLocks noGrp="1"/>
          </p:cNvSpPr>
          <p:nvPr>
            <p:ph type="title"/>
          </p:nvPr>
        </p:nvSpPr>
        <p:spPr/>
        <p:txBody>
          <a:bodyPr/>
          <a:lstStyle/>
          <a:p>
            <a:r>
              <a:rPr lang="zh-TW" altLang="en-US"/>
              <a:t>按一下以編輯母片標題樣式</a:t>
            </a:r>
            <a:endParaRPr lang="en-US"/>
          </a:p>
        </p:txBody>
      </p:sp>
      <p:sp>
        <p:nvSpPr>
          <p:cNvPr id="3" name="內容版面配置區 2"/>
          <p:cNvSpPr>
            <a:spLocks noGrp="1"/>
          </p:cNvSpPr>
          <p:nvPr>
            <p:ph idx="1"/>
          </p:nvPr>
        </p:nvSpPr>
        <p:spPr/>
        <p:txBody>
          <a:bodyPr/>
          <a:lstStyle/>
          <a:p>
            <a:pPr lvl="0"/>
            <a:r>
              <a:rPr lang="zh-TW" altLang="en-US"/>
              <a:t>按一下以編輯母片文字樣式</a:t>
            </a:r>
          </a:p>
          <a:p>
            <a:pPr lvl="1"/>
            <a:r>
              <a:rPr lang="zh-TW" altLang="en-US"/>
              <a:t>第二層</a:t>
            </a:r>
          </a:p>
          <a:p>
            <a:pPr lvl="2"/>
            <a:r>
              <a:rPr lang="zh-TW" altLang="en-US"/>
              <a:t>第三層</a:t>
            </a:r>
          </a:p>
          <a:p>
            <a:pPr lvl="3"/>
            <a:r>
              <a:rPr lang="zh-TW" altLang="en-US"/>
              <a:t>第四層</a:t>
            </a:r>
          </a:p>
          <a:p>
            <a:pPr lvl="4"/>
            <a:r>
              <a:rPr lang="zh-TW" altLang="en-US"/>
              <a:t>第五層</a:t>
            </a:r>
            <a:endParaRPr lang="en-US"/>
          </a:p>
        </p:txBody>
      </p:sp>
      <p:sp>
        <p:nvSpPr>
          <p:cNvPr id="4" name="Rectangle 4"/>
          <p:cNvSpPr>
            <a:spLocks noGrp="1" noChangeArrowheads="1"/>
          </p:cNvSpPr>
          <p:nvPr>
            <p:ph type="dt" sz="half" idx="10"/>
          </p:nvPr>
        </p:nvSpPr>
        <p:spPr>
          <a:ln/>
        </p:spPr>
        <p:txBody>
          <a:bodyPr/>
          <a:lstStyle>
            <a:lvl1pPr>
              <a:defRPr/>
            </a:lvl1pPr>
          </a:lstStyle>
          <a:p>
            <a:pPr>
              <a:defRPr/>
            </a:pPr>
            <a:fld id="{3AFA88FD-BFE7-4609-8F90-58C4F49C937C}" type="datetime1">
              <a:rPr lang="zh-TW" altLang="en-US"/>
              <a:pPr>
                <a:defRPr/>
              </a:pPr>
              <a:t>2022/12/3</a:t>
            </a:fld>
            <a:endParaRPr lang="zh-TW" alt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zh-TW" altLang="en-US"/>
          </a:p>
        </p:txBody>
      </p:sp>
      <p:sp>
        <p:nvSpPr>
          <p:cNvPr id="6" name="Rectangle 6"/>
          <p:cNvSpPr>
            <a:spLocks noGrp="1" noChangeArrowheads="1"/>
          </p:cNvSpPr>
          <p:nvPr>
            <p:ph type="sldNum" sz="quarter" idx="12"/>
          </p:nvPr>
        </p:nvSpPr>
        <p:spPr>
          <a:ln/>
        </p:spPr>
        <p:txBody>
          <a:bodyPr/>
          <a:lstStyle>
            <a:lvl1pPr>
              <a:defRPr/>
            </a:lvl1pPr>
          </a:lstStyle>
          <a:p>
            <a:pPr>
              <a:defRPr/>
            </a:pPr>
            <a:fld id="{6C816A79-9A5C-4AE7-B23C-06640198BBC0}" type="slidenum">
              <a:rPr lang="en-US" altLang="zh-TW"/>
              <a:pPr>
                <a:defRPr/>
              </a:pPr>
              <a:t>‹#›</a:t>
            </a:fld>
            <a:endParaRPr lang="en-US" altLang="zh-TW"/>
          </a:p>
        </p:txBody>
      </p:sp>
    </p:spTree>
    <p:extLst>
      <p:ext uri="{BB962C8B-B14F-4D97-AF65-F5344CB8AC3E}">
        <p14:creationId xmlns:p14="http://schemas.microsoft.com/office/powerpoint/2010/main" val="3734509554"/>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secHead" preserve="1">
  <p:cSld name="區段標題">
    <p:spTree>
      <p:nvGrpSpPr>
        <p:cNvPr id="1" name=""/>
        <p:cNvGrpSpPr/>
        <p:nvPr/>
      </p:nvGrpSpPr>
      <p:grpSpPr>
        <a:xfrm>
          <a:off x="0" y="0"/>
          <a:ext cx="0" cy="0"/>
          <a:chOff x="0" y="0"/>
          <a:chExt cx="0" cy="0"/>
        </a:xfrm>
      </p:grpSpPr>
      <p:sp>
        <p:nvSpPr>
          <p:cNvPr id="2" name="標題 1"/>
          <p:cNvSpPr>
            <a:spLocks noGrp="1"/>
          </p:cNvSpPr>
          <p:nvPr>
            <p:ph type="title"/>
          </p:nvPr>
        </p:nvSpPr>
        <p:spPr>
          <a:xfrm>
            <a:off x="722313" y="4406900"/>
            <a:ext cx="7772400" cy="1362075"/>
          </a:xfrm>
        </p:spPr>
        <p:txBody>
          <a:bodyPr anchor="t"/>
          <a:lstStyle>
            <a:lvl1pPr algn="l">
              <a:defRPr sz="4000" b="1" cap="all"/>
            </a:lvl1pPr>
          </a:lstStyle>
          <a:p>
            <a:r>
              <a:rPr lang="zh-TW" altLang="en-US"/>
              <a:t>按一下以編輯母片標題樣式</a:t>
            </a:r>
            <a:endParaRPr lang="en-US"/>
          </a:p>
        </p:txBody>
      </p:sp>
      <p:sp>
        <p:nvSpPr>
          <p:cNvPr id="3" name="文字版面配置區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zh-TW" altLang="en-US"/>
              <a:t>按一下以編輯母片文字樣式</a:t>
            </a:r>
          </a:p>
        </p:txBody>
      </p:sp>
      <p:sp>
        <p:nvSpPr>
          <p:cNvPr id="4" name="Rectangle 4"/>
          <p:cNvSpPr>
            <a:spLocks noGrp="1" noChangeArrowheads="1"/>
          </p:cNvSpPr>
          <p:nvPr>
            <p:ph type="dt" sz="half" idx="10"/>
          </p:nvPr>
        </p:nvSpPr>
        <p:spPr>
          <a:ln/>
        </p:spPr>
        <p:txBody>
          <a:bodyPr/>
          <a:lstStyle>
            <a:lvl1pPr>
              <a:defRPr/>
            </a:lvl1pPr>
          </a:lstStyle>
          <a:p>
            <a:pPr>
              <a:defRPr/>
            </a:pPr>
            <a:fld id="{99FEF76B-08F9-4C04-A9EC-BEB436941EC9}" type="datetime1">
              <a:rPr lang="zh-TW" altLang="en-US"/>
              <a:pPr>
                <a:defRPr/>
              </a:pPr>
              <a:t>2022/12/3</a:t>
            </a:fld>
            <a:endParaRPr lang="zh-TW" alt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zh-TW" altLang="en-US"/>
          </a:p>
        </p:txBody>
      </p:sp>
      <p:sp>
        <p:nvSpPr>
          <p:cNvPr id="6" name="Rectangle 6"/>
          <p:cNvSpPr>
            <a:spLocks noGrp="1" noChangeArrowheads="1"/>
          </p:cNvSpPr>
          <p:nvPr>
            <p:ph type="sldNum" sz="quarter" idx="12"/>
          </p:nvPr>
        </p:nvSpPr>
        <p:spPr>
          <a:ln/>
        </p:spPr>
        <p:txBody>
          <a:bodyPr/>
          <a:lstStyle>
            <a:lvl1pPr>
              <a:defRPr/>
            </a:lvl1pPr>
          </a:lstStyle>
          <a:p>
            <a:pPr>
              <a:defRPr/>
            </a:pPr>
            <a:fld id="{EF5B44D0-ACBE-4894-BFAF-1CD8C2B56BB7}" type="slidenum">
              <a:rPr lang="en-US" altLang="zh-TW"/>
              <a:pPr>
                <a:defRPr/>
              </a:pPr>
              <a:t>‹#›</a:t>
            </a:fld>
            <a:endParaRPr lang="en-US" altLang="zh-TW"/>
          </a:p>
        </p:txBody>
      </p:sp>
    </p:spTree>
    <p:extLst>
      <p:ext uri="{BB962C8B-B14F-4D97-AF65-F5344CB8AC3E}">
        <p14:creationId xmlns:p14="http://schemas.microsoft.com/office/powerpoint/2010/main" val="1251474560"/>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Obj" preserve="1">
  <p:cSld name="兩項物件">
    <p:spTree>
      <p:nvGrpSpPr>
        <p:cNvPr id="1" name=""/>
        <p:cNvGrpSpPr/>
        <p:nvPr/>
      </p:nvGrpSpPr>
      <p:grpSpPr>
        <a:xfrm>
          <a:off x="0" y="0"/>
          <a:ext cx="0" cy="0"/>
          <a:chOff x="0" y="0"/>
          <a:chExt cx="0" cy="0"/>
        </a:xfrm>
      </p:grpSpPr>
      <p:sp>
        <p:nvSpPr>
          <p:cNvPr id="2" name="標題 1"/>
          <p:cNvSpPr>
            <a:spLocks noGrp="1"/>
          </p:cNvSpPr>
          <p:nvPr>
            <p:ph type="title"/>
          </p:nvPr>
        </p:nvSpPr>
        <p:spPr/>
        <p:txBody>
          <a:bodyPr/>
          <a:lstStyle/>
          <a:p>
            <a:r>
              <a:rPr lang="zh-TW" altLang="en-US"/>
              <a:t>按一下以編輯母片標題樣式</a:t>
            </a:r>
            <a:endParaRPr lang="en-US"/>
          </a:p>
        </p:txBody>
      </p:sp>
      <p:sp>
        <p:nvSpPr>
          <p:cNvPr id="3" name="內容版面配置區 2"/>
          <p:cNvSpPr>
            <a:spLocks noGrp="1"/>
          </p:cNvSpPr>
          <p:nvPr>
            <p:ph sz="half" idx="1"/>
          </p:nvPr>
        </p:nvSpPr>
        <p:spPr>
          <a:xfrm>
            <a:off x="685800" y="1981200"/>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zh-TW" altLang="en-US"/>
              <a:t>按一下以編輯母片文字樣式</a:t>
            </a:r>
          </a:p>
          <a:p>
            <a:pPr lvl="1"/>
            <a:r>
              <a:rPr lang="zh-TW" altLang="en-US"/>
              <a:t>第二層</a:t>
            </a:r>
          </a:p>
          <a:p>
            <a:pPr lvl="2"/>
            <a:r>
              <a:rPr lang="zh-TW" altLang="en-US"/>
              <a:t>第三層</a:t>
            </a:r>
          </a:p>
          <a:p>
            <a:pPr lvl="3"/>
            <a:r>
              <a:rPr lang="zh-TW" altLang="en-US"/>
              <a:t>第四層</a:t>
            </a:r>
          </a:p>
          <a:p>
            <a:pPr lvl="4"/>
            <a:r>
              <a:rPr lang="zh-TW" altLang="en-US"/>
              <a:t>第五層</a:t>
            </a:r>
            <a:endParaRPr lang="en-US"/>
          </a:p>
        </p:txBody>
      </p:sp>
      <p:sp>
        <p:nvSpPr>
          <p:cNvPr id="4" name="內容版面配置區 3"/>
          <p:cNvSpPr>
            <a:spLocks noGrp="1"/>
          </p:cNvSpPr>
          <p:nvPr>
            <p:ph sz="half" idx="2"/>
          </p:nvPr>
        </p:nvSpPr>
        <p:spPr>
          <a:xfrm>
            <a:off x="4648200" y="1981200"/>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zh-TW" altLang="en-US"/>
              <a:t>按一下以編輯母片文字樣式</a:t>
            </a:r>
          </a:p>
          <a:p>
            <a:pPr lvl="1"/>
            <a:r>
              <a:rPr lang="zh-TW" altLang="en-US"/>
              <a:t>第二層</a:t>
            </a:r>
          </a:p>
          <a:p>
            <a:pPr lvl="2"/>
            <a:r>
              <a:rPr lang="zh-TW" altLang="en-US"/>
              <a:t>第三層</a:t>
            </a:r>
          </a:p>
          <a:p>
            <a:pPr lvl="3"/>
            <a:r>
              <a:rPr lang="zh-TW" altLang="en-US"/>
              <a:t>第四層</a:t>
            </a:r>
          </a:p>
          <a:p>
            <a:pPr lvl="4"/>
            <a:r>
              <a:rPr lang="zh-TW" altLang="en-US"/>
              <a:t>第五層</a:t>
            </a:r>
            <a:endParaRPr lang="en-US"/>
          </a:p>
        </p:txBody>
      </p:sp>
      <p:sp>
        <p:nvSpPr>
          <p:cNvPr id="5" name="Rectangle 4"/>
          <p:cNvSpPr>
            <a:spLocks noGrp="1" noChangeArrowheads="1"/>
          </p:cNvSpPr>
          <p:nvPr>
            <p:ph type="dt" sz="half" idx="10"/>
          </p:nvPr>
        </p:nvSpPr>
        <p:spPr>
          <a:ln/>
        </p:spPr>
        <p:txBody>
          <a:bodyPr/>
          <a:lstStyle>
            <a:lvl1pPr>
              <a:defRPr/>
            </a:lvl1pPr>
          </a:lstStyle>
          <a:p>
            <a:pPr>
              <a:defRPr/>
            </a:pPr>
            <a:fld id="{6AEB5135-8047-44B5-AF1A-963987191F91}" type="datetime1">
              <a:rPr lang="zh-TW" altLang="en-US"/>
              <a:pPr>
                <a:defRPr/>
              </a:pPr>
              <a:t>2022/12/3</a:t>
            </a:fld>
            <a:endParaRPr lang="zh-TW" altLang="en-US"/>
          </a:p>
        </p:txBody>
      </p:sp>
      <p:sp>
        <p:nvSpPr>
          <p:cNvPr id="6" name="Rectangle 5"/>
          <p:cNvSpPr>
            <a:spLocks noGrp="1" noChangeArrowheads="1"/>
          </p:cNvSpPr>
          <p:nvPr>
            <p:ph type="ftr" sz="quarter" idx="11"/>
          </p:nvPr>
        </p:nvSpPr>
        <p:spPr>
          <a:ln/>
        </p:spPr>
        <p:txBody>
          <a:bodyPr/>
          <a:lstStyle>
            <a:lvl1pPr>
              <a:defRPr/>
            </a:lvl1pPr>
          </a:lstStyle>
          <a:p>
            <a:pPr>
              <a:defRPr/>
            </a:pPr>
            <a:endParaRPr lang="zh-TW" altLang="en-US"/>
          </a:p>
        </p:txBody>
      </p:sp>
      <p:sp>
        <p:nvSpPr>
          <p:cNvPr id="7" name="Rectangle 6"/>
          <p:cNvSpPr>
            <a:spLocks noGrp="1" noChangeArrowheads="1"/>
          </p:cNvSpPr>
          <p:nvPr>
            <p:ph type="sldNum" sz="quarter" idx="12"/>
          </p:nvPr>
        </p:nvSpPr>
        <p:spPr>
          <a:ln/>
        </p:spPr>
        <p:txBody>
          <a:bodyPr/>
          <a:lstStyle>
            <a:lvl1pPr>
              <a:defRPr/>
            </a:lvl1pPr>
          </a:lstStyle>
          <a:p>
            <a:pPr>
              <a:defRPr/>
            </a:pPr>
            <a:fld id="{8DB0F881-1F4C-4302-AEE2-E4455B6BCC1C}" type="slidenum">
              <a:rPr lang="en-US" altLang="zh-TW"/>
              <a:pPr>
                <a:defRPr/>
              </a:pPr>
              <a:t>‹#›</a:t>
            </a:fld>
            <a:endParaRPr lang="en-US" altLang="zh-TW"/>
          </a:p>
        </p:txBody>
      </p:sp>
    </p:spTree>
    <p:extLst>
      <p:ext uri="{BB962C8B-B14F-4D97-AF65-F5344CB8AC3E}">
        <p14:creationId xmlns:p14="http://schemas.microsoft.com/office/powerpoint/2010/main" val="1104677067"/>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woTxTwoObj" preserve="1">
  <p:cSld name="比對">
    <p:spTree>
      <p:nvGrpSpPr>
        <p:cNvPr id="1" name=""/>
        <p:cNvGrpSpPr/>
        <p:nvPr/>
      </p:nvGrpSpPr>
      <p:grpSpPr>
        <a:xfrm>
          <a:off x="0" y="0"/>
          <a:ext cx="0" cy="0"/>
          <a:chOff x="0" y="0"/>
          <a:chExt cx="0" cy="0"/>
        </a:xfrm>
      </p:grpSpPr>
      <p:sp>
        <p:nvSpPr>
          <p:cNvPr id="2" name="標題 1"/>
          <p:cNvSpPr>
            <a:spLocks noGrp="1"/>
          </p:cNvSpPr>
          <p:nvPr>
            <p:ph type="title"/>
          </p:nvPr>
        </p:nvSpPr>
        <p:spPr>
          <a:xfrm>
            <a:off x="457200" y="274638"/>
            <a:ext cx="8229600" cy="1143000"/>
          </a:xfrm>
        </p:spPr>
        <p:txBody>
          <a:bodyPr/>
          <a:lstStyle>
            <a:lvl1pPr>
              <a:defRPr/>
            </a:lvl1pPr>
          </a:lstStyle>
          <a:p>
            <a:r>
              <a:rPr lang="zh-TW" altLang="en-US"/>
              <a:t>按一下以編輯母片標題樣式</a:t>
            </a:r>
            <a:endParaRPr lang="en-US"/>
          </a:p>
        </p:txBody>
      </p:sp>
      <p:sp>
        <p:nvSpPr>
          <p:cNvPr id="3" name="文字版面配置區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TW" altLang="en-US"/>
              <a:t>按一下以編輯母片文字樣式</a:t>
            </a:r>
          </a:p>
        </p:txBody>
      </p:sp>
      <p:sp>
        <p:nvSpPr>
          <p:cNvPr id="4" name="內容版面配置區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zh-TW" altLang="en-US"/>
              <a:t>按一下以編輯母片文字樣式</a:t>
            </a:r>
          </a:p>
          <a:p>
            <a:pPr lvl="1"/>
            <a:r>
              <a:rPr lang="zh-TW" altLang="en-US"/>
              <a:t>第二層</a:t>
            </a:r>
          </a:p>
          <a:p>
            <a:pPr lvl="2"/>
            <a:r>
              <a:rPr lang="zh-TW" altLang="en-US"/>
              <a:t>第三層</a:t>
            </a:r>
          </a:p>
          <a:p>
            <a:pPr lvl="3"/>
            <a:r>
              <a:rPr lang="zh-TW" altLang="en-US"/>
              <a:t>第四層</a:t>
            </a:r>
          </a:p>
          <a:p>
            <a:pPr lvl="4"/>
            <a:r>
              <a:rPr lang="zh-TW" altLang="en-US"/>
              <a:t>第五層</a:t>
            </a:r>
            <a:endParaRPr lang="en-US"/>
          </a:p>
        </p:txBody>
      </p:sp>
      <p:sp>
        <p:nvSpPr>
          <p:cNvPr id="5" name="文字版面配置區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TW" altLang="en-US"/>
              <a:t>按一下以編輯母片文字樣式</a:t>
            </a:r>
          </a:p>
        </p:txBody>
      </p:sp>
      <p:sp>
        <p:nvSpPr>
          <p:cNvPr id="6" name="內容版面配置區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zh-TW" altLang="en-US"/>
              <a:t>按一下以編輯母片文字樣式</a:t>
            </a:r>
          </a:p>
          <a:p>
            <a:pPr lvl="1"/>
            <a:r>
              <a:rPr lang="zh-TW" altLang="en-US"/>
              <a:t>第二層</a:t>
            </a:r>
          </a:p>
          <a:p>
            <a:pPr lvl="2"/>
            <a:r>
              <a:rPr lang="zh-TW" altLang="en-US"/>
              <a:t>第三層</a:t>
            </a:r>
          </a:p>
          <a:p>
            <a:pPr lvl="3"/>
            <a:r>
              <a:rPr lang="zh-TW" altLang="en-US"/>
              <a:t>第四層</a:t>
            </a:r>
          </a:p>
          <a:p>
            <a:pPr lvl="4"/>
            <a:r>
              <a:rPr lang="zh-TW" altLang="en-US"/>
              <a:t>第五層</a:t>
            </a:r>
            <a:endParaRPr lang="en-US"/>
          </a:p>
        </p:txBody>
      </p:sp>
      <p:sp>
        <p:nvSpPr>
          <p:cNvPr id="7" name="Rectangle 4"/>
          <p:cNvSpPr>
            <a:spLocks noGrp="1" noChangeArrowheads="1"/>
          </p:cNvSpPr>
          <p:nvPr>
            <p:ph type="dt" sz="half" idx="10"/>
          </p:nvPr>
        </p:nvSpPr>
        <p:spPr>
          <a:ln/>
        </p:spPr>
        <p:txBody>
          <a:bodyPr/>
          <a:lstStyle>
            <a:lvl1pPr>
              <a:defRPr/>
            </a:lvl1pPr>
          </a:lstStyle>
          <a:p>
            <a:pPr>
              <a:defRPr/>
            </a:pPr>
            <a:fld id="{1425A916-6BAA-4A62-8DA2-44D739D59ECF}" type="datetime1">
              <a:rPr lang="zh-TW" altLang="en-US"/>
              <a:pPr>
                <a:defRPr/>
              </a:pPr>
              <a:t>2022/12/3</a:t>
            </a:fld>
            <a:endParaRPr lang="zh-TW" altLang="en-US"/>
          </a:p>
        </p:txBody>
      </p:sp>
      <p:sp>
        <p:nvSpPr>
          <p:cNvPr id="8" name="Rectangle 5"/>
          <p:cNvSpPr>
            <a:spLocks noGrp="1" noChangeArrowheads="1"/>
          </p:cNvSpPr>
          <p:nvPr>
            <p:ph type="ftr" sz="quarter" idx="11"/>
          </p:nvPr>
        </p:nvSpPr>
        <p:spPr>
          <a:ln/>
        </p:spPr>
        <p:txBody>
          <a:bodyPr/>
          <a:lstStyle>
            <a:lvl1pPr>
              <a:defRPr/>
            </a:lvl1pPr>
          </a:lstStyle>
          <a:p>
            <a:pPr>
              <a:defRPr/>
            </a:pPr>
            <a:endParaRPr lang="zh-TW" altLang="en-US"/>
          </a:p>
        </p:txBody>
      </p:sp>
      <p:sp>
        <p:nvSpPr>
          <p:cNvPr id="9" name="Rectangle 6"/>
          <p:cNvSpPr>
            <a:spLocks noGrp="1" noChangeArrowheads="1"/>
          </p:cNvSpPr>
          <p:nvPr>
            <p:ph type="sldNum" sz="quarter" idx="12"/>
          </p:nvPr>
        </p:nvSpPr>
        <p:spPr>
          <a:ln/>
        </p:spPr>
        <p:txBody>
          <a:bodyPr/>
          <a:lstStyle>
            <a:lvl1pPr>
              <a:defRPr/>
            </a:lvl1pPr>
          </a:lstStyle>
          <a:p>
            <a:pPr>
              <a:defRPr/>
            </a:pPr>
            <a:fld id="{242892EE-425A-47F6-9C60-F41B38E67EDE}" type="slidenum">
              <a:rPr lang="en-US" altLang="zh-TW"/>
              <a:pPr>
                <a:defRPr/>
              </a:pPr>
              <a:t>‹#›</a:t>
            </a:fld>
            <a:endParaRPr lang="en-US" altLang="zh-TW"/>
          </a:p>
        </p:txBody>
      </p:sp>
    </p:spTree>
    <p:extLst>
      <p:ext uri="{BB962C8B-B14F-4D97-AF65-F5344CB8AC3E}">
        <p14:creationId xmlns:p14="http://schemas.microsoft.com/office/powerpoint/2010/main" val="1442531635"/>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titleOnly" preserve="1">
  <p:cSld name="只有標題">
    <p:spTree>
      <p:nvGrpSpPr>
        <p:cNvPr id="1" name=""/>
        <p:cNvGrpSpPr/>
        <p:nvPr/>
      </p:nvGrpSpPr>
      <p:grpSpPr>
        <a:xfrm>
          <a:off x="0" y="0"/>
          <a:ext cx="0" cy="0"/>
          <a:chOff x="0" y="0"/>
          <a:chExt cx="0" cy="0"/>
        </a:xfrm>
      </p:grpSpPr>
      <p:sp>
        <p:nvSpPr>
          <p:cNvPr id="2" name="標題 1"/>
          <p:cNvSpPr>
            <a:spLocks noGrp="1"/>
          </p:cNvSpPr>
          <p:nvPr>
            <p:ph type="title"/>
          </p:nvPr>
        </p:nvSpPr>
        <p:spPr/>
        <p:txBody>
          <a:bodyPr/>
          <a:lstStyle/>
          <a:p>
            <a:r>
              <a:rPr lang="zh-TW" altLang="en-US"/>
              <a:t>按一下以編輯母片標題樣式</a:t>
            </a:r>
            <a:endParaRPr lang="en-US"/>
          </a:p>
        </p:txBody>
      </p:sp>
      <p:sp>
        <p:nvSpPr>
          <p:cNvPr id="3" name="Rectangle 4"/>
          <p:cNvSpPr>
            <a:spLocks noGrp="1" noChangeArrowheads="1"/>
          </p:cNvSpPr>
          <p:nvPr>
            <p:ph type="dt" sz="half" idx="10"/>
          </p:nvPr>
        </p:nvSpPr>
        <p:spPr>
          <a:ln/>
        </p:spPr>
        <p:txBody>
          <a:bodyPr/>
          <a:lstStyle>
            <a:lvl1pPr>
              <a:defRPr/>
            </a:lvl1pPr>
          </a:lstStyle>
          <a:p>
            <a:pPr>
              <a:defRPr/>
            </a:pPr>
            <a:fld id="{95B6D96B-D8BE-43E4-A7C2-2682A923F9B6}" type="datetime1">
              <a:rPr lang="zh-TW" altLang="en-US"/>
              <a:pPr>
                <a:defRPr/>
              </a:pPr>
              <a:t>2022/12/3</a:t>
            </a:fld>
            <a:endParaRPr lang="zh-TW" altLang="en-US"/>
          </a:p>
        </p:txBody>
      </p:sp>
      <p:sp>
        <p:nvSpPr>
          <p:cNvPr id="4" name="Rectangle 5"/>
          <p:cNvSpPr>
            <a:spLocks noGrp="1" noChangeArrowheads="1"/>
          </p:cNvSpPr>
          <p:nvPr>
            <p:ph type="ftr" sz="quarter" idx="11"/>
          </p:nvPr>
        </p:nvSpPr>
        <p:spPr>
          <a:ln/>
        </p:spPr>
        <p:txBody>
          <a:bodyPr/>
          <a:lstStyle>
            <a:lvl1pPr>
              <a:defRPr/>
            </a:lvl1pPr>
          </a:lstStyle>
          <a:p>
            <a:pPr>
              <a:defRPr/>
            </a:pPr>
            <a:endParaRPr lang="zh-TW" altLang="en-US"/>
          </a:p>
        </p:txBody>
      </p:sp>
      <p:sp>
        <p:nvSpPr>
          <p:cNvPr id="5" name="Rectangle 6"/>
          <p:cNvSpPr>
            <a:spLocks noGrp="1" noChangeArrowheads="1"/>
          </p:cNvSpPr>
          <p:nvPr>
            <p:ph type="sldNum" sz="quarter" idx="12"/>
          </p:nvPr>
        </p:nvSpPr>
        <p:spPr>
          <a:ln/>
        </p:spPr>
        <p:txBody>
          <a:bodyPr/>
          <a:lstStyle>
            <a:lvl1pPr>
              <a:defRPr/>
            </a:lvl1pPr>
          </a:lstStyle>
          <a:p>
            <a:pPr>
              <a:defRPr/>
            </a:pPr>
            <a:fld id="{3497EDCE-8483-4966-A9EE-A8502173F94B}" type="slidenum">
              <a:rPr lang="en-US" altLang="zh-TW"/>
              <a:pPr>
                <a:defRPr/>
              </a:pPr>
              <a:t>‹#›</a:t>
            </a:fld>
            <a:endParaRPr lang="en-US" altLang="zh-TW"/>
          </a:p>
        </p:txBody>
      </p:sp>
    </p:spTree>
    <p:extLst>
      <p:ext uri="{BB962C8B-B14F-4D97-AF65-F5344CB8AC3E}">
        <p14:creationId xmlns:p14="http://schemas.microsoft.com/office/powerpoint/2010/main" val="1777206556"/>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fld id="{C72A84FF-F118-40AB-B404-FBE538733E6C}" type="datetime1">
              <a:rPr lang="zh-TW" altLang="en-US"/>
              <a:pPr>
                <a:defRPr/>
              </a:pPr>
              <a:t>2022/12/3</a:t>
            </a:fld>
            <a:endParaRPr lang="zh-TW" altLang="en-US"/>
          </a:p>
        </p:txBody>
      </p:sp>
      <p:sp>
        <p:nvSpPr>
          <p:cNvPr id="3" name="Rectangle 5"/>
          <p:cNvSpPr>
            <a:spLocks noGrp="1" noChangeArrowheads="1"/>
          </p:cNvSpPr>
          <p:nvPr>
            <p:ph type="ftr" sz="quarter" idx="11"/>
          </p:nvPr>
        </p:nvSpPr>
        <p:spPr>
          <a:ln/>
        </p:spPr>
        <p:txBody>
          <a:bodyPr/>
          <a:lstStyle>
            <a:lvl1pPr>
              <a:defRPr/>
            </a:lvl1pPr>
          </a:lstStyle>
          <a:p>
            <a:pPr>
              <a:defRPr/>
            </a:pPr>
            <a:endParaRPr lang="zh-TW" altLang="en-US"/>
          </a:p>
        </p:txBody>
      </p:sp>
      <p:sp>
        <p:nvSpPr>
          <p:cNvPr id="4" name="Rectangle 6"/>
          <p:cNvSpPr>
            <a:spLocks noGrp="1" noChangeArrowheads="1"/>
          </p:cNvSpPr>
          <p:nvPr>
            <p:ph type="sldNum" sz="quarter" idx="12"/>
          </p:nvPr>
        </p:nvSpPr>
        <p:spPr>
          <a:ln/>
        </p:spPr>
        <p:txBody>
          <a:bodyPr/>
          <a:lstStyle>
            <a:lvl1pPr>
              <a:defRPr/>
            </a:lvl1pPr>
          </a:lstStyle>
          <a:p>
            <a:pPr>
              <a:defRPr/>
            </a:pPr>
            <a:fld id="{29D111AB-766D-4CE4-A7DF-924CA4A46E69}" type="slidenum">
              <a:rPr lang="en-US" altLang="zh-TW"/>
              <a:pPr>
                <a:defRPr/>
              </a:pPr>
              <a:t>‹#›</a:t>
            </a:fld>
            <a:endParaRPr lang="en-US" altLang="zh-TW"/>
          </a:p>
        </p:txBody>
      </p:sp>
    </p:spTree>
    <p:extLst>
      <p:ext uri="{BB962C8B-B14F-4D97-AF65-F5344CB8AC3E}">
        <p14:creationId xmlns:p14="http://schemas.microsoft.com/office/powerpoint/2010/main" val="2530528944"/>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objTx" preserve="1">
  <p:cSld name="含標題的內容">
    <p:spTree>
      <p:nvGrpSpPr>
        <p:cNvPr id="1" name=""/>
        <p:cNvGrpSpPr/>
        <p:nvPr/>
      </p:nvGrpSpPr>
      <p:grpSpPr>
        <a:xfrm>
          <a:off x="0" y="0"/>
          <a:ext cx="0" cy="0"/>
          <a:chOff x="0" y="0"/>
          <a:chExt cx="0" cy="0"/>
        </a:xfrm>
      </p:grpSpPr>
      <p:sp>
        <p:nvSpPr>
          <p:cNvPr id="2" name="標題 1"/>
          <p:cNvSpPr>
            <a:spLocks noGrp="1"/>
          </p:cNvSpPr>
          <p:nvPr>
            <p:ph type="title"/>
          </p:nvPr>
        </p:nvSpPr>
        <p:spPr>
          <a:xfrm>
            <a:off x="457200" y="273050"/>
            <a:ext cx="3008313" cy="1162050"/>
          </a:xfrm>
        </p:spPr>
        <p:txBody>
          <a:bodyPr anchor="b"/>
          <a:lstStyle>
            <a:lvl1pPr algn="l">
              <a:defRPr sz="2000" b="1"/>
            </a:lvl1pPr>
          </a:lstStyle>
          <a:p>
            <a:r>
              <a:rPr lang="zh-TW" altLang="en-US"/>
              <a:t>按一下以編輯母片標題樣式</a:t>
            </a:r>
            <a:endParaRPr lang="en-US"/>
          </a:p>
        </p:txBody>
      </p:sp>
      <p:sp>
        <p:nvSpPr>
          <p:cNvPr id="3" name="內容版面配置區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zh-TW" altLang="en-US"/>
              <a:t>按一下以編輯母片文字樣式</a:t>
            </a:r>
          </a:p>
          <a:p>
            <a:pPr lvl="1"/>
            <a:r>
              <a:rPr lang="zh-TW" altLang="en-US"/>
              <a:t>第二層</a:t>
            </a:r>
          </a:p>
          <a:p>
            <a:pPr lvl="2"/>
            <a:r>
              <a:rPr lang="zh-TW" altLang="en-US"/>
              <a:t>第三層</a:t>
            </a:r>
          </a:p>
          <a:p>
            <a:pPr lvl="3"/>
            <a:r>
              <a:rPr lang="zh-TW" altLang="en-US"/>
              <a:t>第四層</a:t>
            </a:r>
          </a:p>
          <a:p>
            <a:pPr lvl="4"/>
            <a:r>
              <a:rPr lang="zh-TW" altLang="en-US"/>
              <a:t>第五層</a:t>
            </a:r>
            <a:endParaRPr lang="en-US"/>
          </a:p>
        </p:txBody>
      </p:sp>
      <p:sp>
        <p:nvSpPr>
          <p:cNvPr id="4" name="文字版面配置區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zh-TW" altLang="en-US"/>
              <a:t>按一下以編輯母片文字樣式</a:t>
            </a:r>
          </a:p>
        </p:txBody>
      </p:sp>
      <p:sp>
        <p:nvSpPr>
          <p:cNvPr id="5" name="Rectangle 4"/>
          <p:cNvSpPr>
            <a:spLocks noGrp="1" noChangeArrowheads="1"/>
          </p:cNvSpPr>
          <p:nvPr>
            <p:ph type="dt" sz="half" idx="10"/>
          </p:nvPr>
        </p:nvSpPr>
        <p:spPr>
          <a:ln/>
        </p:spPr>
        <p:txBody>
          <a:bodyPr/>
          <a:lstStyle>
            <a:lvl1pPr>
              <a:defRPr/>
            </a:lvl1pPr>
          </a:lstStyle>
          <a:p>
            <a:pPr>
              <a:defRPr/>
            </a:pPr>
            <a:fld id="{62ABC4DE-3318-47E9-A8A1-413FC0B7D3CD}" type="datetime1">
              <a:rPr lang="zh-TW" altLang="en-US"/>
              <a:pPr>
                <a:defRPr/>
              </a:pPr>
              <a:t>2022/12/3</a:t>
            </a:fld>
            <a:endParaRPr lang="zh-TW" altLang="en-US"/>
          </a:p>
        </p:txBody>
      </p:sp>
      <p:sp>
        <p:nvSpPr>
          <p:cNvPr id="6" name="Rectangle 5"/>
          <p:cNvSpPr>
            <a:spLocks noGrp="1" noChangeArrowheads="1"/>
          </p:cNvSpPr>
          <p:nvPr>
            <p:ph type="ftr" sz="quarter" idx="11"/>
          </p:nvPr>
        </p:nvSpPr>
        <p:spPr>
          <a:ln/>
        </p:spPr>
        <p:txBody>
          <a:bodyPr/>
          <a:lstStyle>
            <a:lvl1pPr>
              <a:defRPr/>
            </a:lvl1pPr>
          </a:lstStyle>
          <a:p>
            <a:pPr>
              <a:defRPr/>
            </a:pPr>
            <a:endParaRPr lang="zh-TW" altLang="en-US"/>
          </a:p>
        </p:txBody>
      </p:sp>
      <p:sp>
        <p:nvSpPr>
          <p:cNvPr id="7" name="Rectangle 6"/>
          <p:cNvSpPr>
            <a:spLocks noGrp="1" noChangeArrowheads="1"/>
          </p:cNvSpPr>
          <p:nvPr>
            <p:ph type="sldNum" sz="quarter" idx="12"/>
          </p:nvPr>
        </p:nvSpPr>
        <p:spPr>
          <a:ln/>
        </p:spPr>
        <p:txBody>
          <a:bodyPr/>
          <a:lstStyle>
            <a:lvl1pPr>
              <a:defRPr/>
            </a:lvl1pPr>
          </a:lstStyle>
          <a:p>
            <a:pPr>
              <a:defRPr/>
            </a:pPr>
            <a:fld id="{FCFC993A-46B7-4989-84DF-FEFD65539F41}" type="slidenum">
              <a:rPr lang="en-US" altLang="zh-TW"/>
              <a:pPr>
                <a:defRPr/>
              </a:pPr>
              <a:t>‹#›</a:t>
            </a:fld>
            <a:endParaRPr lang="en-US" altLang="zh-TW"/>
          </a:p>
        </p:txBody>
      </p:sp>
    </p:spTree>
    <p:extLst>
      <p:ext uri="{BB962C8B-B14F-4D97-AF65-F5344CB8AC3E}">
        <p14:creationId xmlns:p14="http://schemas.microsoft.com/office/powerpoint/2010/main" val="3114523747"/>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picTx" preserve="1">
  <p:cSld name="含標題的圖片">
    <p:spTree>
      <p:nvGrpSpPr>
        <p:cNvPr id="1" name=""/>
        <p:cNvGrpSpPr/>
        <p:nvPr/>
      </p:nvGrpSpPr>
      <p:grpSpPr>
        <a:xfrm>
          <a:off x="0" y="0"/>
          <a:ext cx="0" cy="0"/>
          <a:chOff x="0" y="0"/>
          <a:chExt cx="0" cy="0"/>
        </a:xfrm>
      </p:grpSpPr>
      <p:sp>
        <p:nvSpPr>
          <p:cNvPr id="2" name="標題 1"/>
          <p:cNvSpPr>
            <a:spLocks noGrp="1"/>
          </p:cNvSpPr>
          <p:nvPr>
            <p:ph type="title"/>
          </p:nvPr>
        </p:nvSpPr>
        <p:spPr>
          <a:xfrm>
            <a:off x="1792288" y="4800600"/>
            <a:ext cx="5486400" cy="566738"/>
          </a:xfrm>
        </p:spPr>
        <p:txBody>
          <a:bodyPr anchor="b"/>
          <a:lstStyle>
            <a:lvl1pPr algn="l">
              <a:defRPr sz="2000" b="1"/>
            </a:lvl1pPr>
          </a:lstStyle>
          <a:p>
            <a:r>
              <a:rPr lang="zh-TW" altLang="en-US"/>
              <a:t>按一下以編輯母片標題樣式</a:t>
            </a:r>
            <a:endParaRPr lang="en-US"/>
          </a:p>
        </p:txBody>
      </p:sp>
      <p:sp>
        <p:nvSpPr>
          <p:cNvPr id="3" name="圖片版面配置區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文字版面配置區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zh-TW" altLang="en-US"/>
              <a:t>按一下以編輯母片文字樣式</a:t>
            </a:r>
          </a:p>
        </p:txBody>
      </p:sp>
      <p:sp>
        <p:nvSpPr>
          <p:cNvPr id="5" name="Rectangle 4"/>
          <p:cNvSpPr>
            <a:spLocks noGrp="1" noChangeArrowheads="1"/>
          </p:cNvSpPr>
          <p:nvPr>
            <p:ph type="dt" sz="half" idx="10"/>
          </p:nvPr>
        </p:nvSpPr>
        <p:spPr>
          <a:ln/>
        </p:spPr>
        <p:txBody>
          <a:bodyPr/>
          <a:lstStyle>
            <a:lvl1pPr>
              <a:defRPr/>
            </a:lvl1pPr>
          </a:lstStyle>
          <a:p>
            <a:pPr>
              <a:defRPr/>
            </a:pPr>
            <a:fld id="{AC165BF0-1E1C-4152-9D99-A2E87A4D872B}" type="datetime1">
              <a:rPr lang="zh-TW" altLang="en-US"/>
              <a:pPr>
                <a:defRPr/>
              </a:pPr>
              <a:t>2022/12/3</a:t>
            </a:fld>
            <a:endParaRPr lang="zh-TW" altLang="en-US"/>
          </a:p>
        </p:txBody>
      </p:sp>
      <p:sp>
        <p:nvSpPr>
          <p:cNvPr id="6" name="Rectangle 5"/>
          <p:cNvSpPr>
            <a:spLocks noGrp="1" noChangeArrowheads="1"/>
          </p:cNvSpPr>
          <p:nvPr>
            <p:ph type="ftr" sz="quarter" idx="11"/>
          </p:nvPr>
        </p:nvSpPr>
        <p:spPr>
          <a:ln/>
        </p:spPr>
        <p:txBody>
          <a:bodyPr/>
          <a:lstStyle>
            <a:lvl1pPr>
              <a:defRPr/>
            </a:lvl1pPr>
          </a:lstStyle>
          <a:p>
            <a:pPr>
              <a:defRPr/>
            </a:pPr>
            <a:endParaRPr lang="zh-TW" altLang="en-US"/>
          </a:p>
        </p:txBody>
      </p:sp>
      <p:sp>
        <p:nvSpPr>
          <p:cNvPr id="7" name="Rectangle 6"/>
          <p:cNvSpPr>
            <a:spLocks noGrp="1" noChangeArrowheads="1"/>
          </p:cNvSpPr>
          <p:nvPr>
            <p:ph type="sldNum" sz="quarter" idx="12"/>
          </p:nvPr>
        </p:nvSpPr>
        <p:spPr>
          <a:ln/>
        </p:spPr>
        <p:txBody>
          <a:bodyPr/>
          <a:lstStyle>
            <a:lvl1pPr>
              <a:defRPr/>
            </a:lvl1pPr>
          </a:lstStyle>
          <a:p>
            <a:pPr>
              <a:defRPr/>
            </a:pPr>
            <a:fld id="{554BCEE8-2426-41EB-98D8-FFD57CFDFF5F}" type="slidenum">
              <a:rPr lang="en-US" altLang="zh-TW"/>
              <a:pPr>
                <a:defRPr/>
              </a:pPr>
              <a:t>‹#›</a:t>
            </a:fld>
            <a:endParaRPr lang="en-US" altLang="zh-TW"/>
          </a:p>
        </p:txBody>
      </p:sp>
    </p:spTree>
    <p:extLst>
      <p:ext uri="{BB962C8B-B14F-4D97-AF65-F5344CB8AC3E}">
        <p14:creationId xmlns:p14="http://schemas.microsoft.com/office/powerpoint/2010/main" val="223241981"/>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x" preserve="1">
  <p:cSld name="標題及直排文字">
    <p:spTree>
      <p:nvGrpSpPr>
        <p:cNvPr id="1" name=""/>
        <p:cNvGrpSpPr/>
        <p:nvPr/>
      </p:nvGrpSpPr>
      <p:grpSpPr>
        <a:xfrm>
          <a:off x="0" y="0"/>
          <a:ext cx="0" cy="0"/>
          <a:chOff x="0" y="0"/>
          <a:chExt cx="0" cy="0"/>
        </a:xfrm>
      </p:grpSpPr>
      <p:sp>
        <p:nvSpPr>
          <p:cNvPr id="2" name="標題 1"/>
          <p:cNvSpPr>
            <a:spLocks noGrp="1"/>
          </p:cNvSpPr>
          <p:nvPr>
            <p:ph type="title"/>
          </p:nvPr>
        </p:nvSpPr>
        <p:spPr/>
        <p:txBody>
          <a:bodyPr/>
          <a:lstStyle/>
          <a:p>
            <a:r>
              <a:rPr lang="zh-TW" altLang="en-US"/>
              <a:t>按一下以編輯母片標題樣式</a:t>
            </a:r>
            <a:endParaRPr lang="en-US"/>
          </a:p>
        </p:txBody>
      </p:sp>
      <p:sp>
        <p:nvSpPr>
          <p:cNvPr id="3" name="直排文字版面配置區 2"/>
          <p:cNvSpPr>
            <a:spLocks noGrp="1"/>
          </p:cNvSpPr>
          <p:nvPr>
            <p:ph type="body" orient="vert" idx="1"/>
          </p:nvPr>
        </p:nvSpPr>
        <p:spPr/>
        <p:txBody>
          <a:bodyPr vert="eaVert"/>
          <a:lstStyle/>
          <a:p>
            <a:pPr lvl="0"/>
            <a:r>
              <a:rPr lang="zh-TW" altLang="en-US"/>
              <a:t>按一下以編輯母片文字樣式</a:t>
            </a:r>
          </a:p>
          <a:p>
            <a:pPr lvl="1"/>
            <a:r>
              <a:rPr lang="zh-TW" altLang="en-US"/>
              <a:t>第二層</a:t>
            </a:r>
          </a:p>
          <a:p>
            <a:pPr lvl="2"/>
            <a:r>
              <a:rPr lang="zh-TW" altLang="en-US"/>
              <a:t>第三層</a:t>
            </a:r>
          </a:p>
          <a:p>
            <a:pPr lvl="3"/>
            <a:r>
              <a:rPr lang="zh-TW" altLang="en-US"/>
              <a:t>第四層</a:t>
            </a:r>
          </a:p>
          <a:p>
            <a:pPr lvl="4"/>
            <a:r>
              <a:rPr lang="zh-TW" altLang="en-US"/>
              <a:t>第五層</a:t>
            </a:r>
            <a:endParaRPr lang="en-US"/>
          </a:p>
        </p:txBody>
      </p:sp>
      <p:sp>
        <p:nvSpPr>
          <p:cNvPr id="4" name="Rectangle 4"/>
          <p:cNvSpPr>
            <a:spLocks noGrp="1" noChangeArrowheads="1"/>
          </p:cNvSpPr>
          <p:nvPr>
            <p:ph type="dt" sz="half" idx="10"/>
          </p:nvPr>
        </p:nvSpPr>
        <p:spPr>
          <a:ln/>
        </p:spPr>
        <p:txBody>
          <a:bodyPr/>
          <a:lstStyle>
            <a:lvl1pPr>
              <a:defRPr/>
            </a:lvl1pPr>
          </a:lstStyle>
          <a:p>
            <a:pPr>
              <a:defRPr/>
            </a:pPr>
            <a:fld id="{9D2C0B82-6AC7-4CD5-8632-4A1CB7932868}" type="datetime1">
              <a:rPr lang="zh-TW" altLang="en-US"/>
              <a:pPr>
                <a:defRPr/>
              </a:pPr>
              <a:t>2022/12/3</a:t>
            </a:fld>
            <a:endParaRPr lang="zh-TW" alt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zh-TW" altLang="en-US"/>
          </a:p>
        </p:txBody>
      </p:sp>
      <p:sp>
        <p:nvSpPr>
          <p:cNvPr id="6" name="Rectangle 6"/>
          <p:cNvSpPr>
            <a:spLocks noGrp="1" noChangeArrowheads="1"/>
          </p:cNvSpPr>
          <p:nvPr>
            <p:ph type="sldNum" sz="quarter" idx="12"/>
          </p:nvPr>
        </p:nvSpPr>
        <p:spPr>
          <a:ln/>
        </p:spPr>
        <p:txBody>
          <a:bodyPr/>
          <a:lstStyle>
            <a:lvl1pPr>
              <a:defRPr/>
            </a:lvl1pPr>
          </a:lstStyle>
          <a:p>
            <a:pPr>
              <a:defRPr/>
            </a:pPr>
            <a:fld id="{86262004-3885-44B4-B913-8EDD4AA27615}" type="slidenum">
              <a:rPr lang="en-US" altLang="zh-TW"/>
              <a:pPr>
                <a:defRPr/>
              </a:pPr>
              <a:t>‹#›</a:t>
            </a:fld>
            <a:endParaRPr lang="en-US" altLang="zh-TW"/>
          </a:p>
        </p:txBody>
      </p:sp>
    </p:spTree>
    <p:extLst>
      <p:ext uri="{BB962C8B-B14F-4D97-AF65-F5344CB8AC3E}">
        <p14:creationId xmlns:p14="http://schemas.microsoft.com/office/powerpoint/2010/main" val="4255939479"/>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vertTitleAndTx" preserve="1">
  <p:cSld name="直排標題及文字">
    <p:spTree>
      <p:nvGrpSpPr>
        <p:cNvPr id="1" name=""/>
        <p:cNvGrpSpPr/>
        <p:nvPr/>
      </p:nvGrpSpPr>
      <p:grpSpPr>
        <a:xfrm>
          <a:off x="0" y="0"/>
          <a:ext cx="0" cy="0"/>
          <a:chOff x="0" y="0"/>
          <a:chExt cx="0" cy="0"/>
        </a:xfrm>
      </p:grpSpPr>
      <p:sp>
        <p:nvSpPr>
          <p:cNvPr id="2" name="直排標題 1"/>
          <p:cNvSpPr>
            <a:spLocks noGrp="1"/>
          </p:cNvSpPr>
          <p:nvPr>
            <p:ph type="title" orient="vert"/>
          </p:nvPr>
        </p:nvSpPr>
        <p:spPr>
          <a:xfrm>
            <a:off x="6515100" y="609600"/>
            <a:ext cx="1943100" cy="5486400"/>
          </a:xfrm>
        </p:spPr>
        <p:txBody>
          <a:bodyPr vert="eaVert"/>
          <a:lstStyle/>
          <a:p>
            <a:r>
              <a:rPr lang="zh-TW" altLang="en-US"/>
              <a:t>按一下以編輯母片標題樣式</a:t>
            </a:r>
            <a:endParaRPr lang="en-US"/>
          </a:p>
        </p:txBody>
      </p:sp>
      <p:sp>
        <p:nvSpPr>
          <p:cNvPr id="3" name="直排文字版面配置區 2"/>
          <p:cNvSpPr>
            <a:spLocks noGrp="1"/>
          </p:cNvSpPr>
          <p:nvPr>
            <p:ph type="body" orient="vert" idx="1"/>
          </p:nvPr>
        </p:nvSpPr>
        <p:spPr>
          <a:xfrm>
            <a:off x="685800" y="609600"/>
            <a:ext cx="5676900" cy="5486400"/>
          </a:xfrm>
        </p:spPr>
        <p:txBody>
          <a:bodyPr vert="eaVert"/>
          <a:lstStyle/>
          <a:p>
            <a:pPr lvl="0"/>
            <a:r>
              <a:rPr lang="zh-TW" altLang="en-US"/>
              <a:t>按一下以編輯母片文字樣式</a:t>
            </a:r>
          </a:p>
          <a:p>
            <a:pPr lvl="1"/>
            <a:r>
              <a:rPr lang="zh-TW" altLang="en-US"/>
              <a:t>第二層</a:t>
            </a:r>
          </a:p>
          <a:p>
            <a:pPr lvl="2"/>
            <a:r>
              <a:rPr lang="zh-TW" altLang="en-US"/>
              <a:t>第三層</a:t>
            </a:r>
          </a:p>
          <a:p>
            <a:pPr lvl="3"/>
            <a:r>
              <a:rPr lang="zh-TW" altLang="en-US"/>
              <a:t>第四層</a:t>
            </a:r>
          </a:p>
          <a:p>
            <a:pPr lvl="4"/>
            <a:r>
              <a:rPr lang="zh-TW" altLang="en-US"/>
              <a:t>第五層</a:t>
            </a:r>
            <a:endParaRPr lang="en-US"/>
          </a:p>
        </p:txBody>
      </p:sp>
      <p:sp>
        <p:nvSpPr>
          <p:cNvPr id="4" name="Rectangle 4"/>
          <p:cNvSpPr>
            <a:spLocks noGrp="1" noChangeArrowheads="1"/>
          </p:cNvSpPr>
          <p:nvPr>
            <p:ph type="dt" sz="half" idx="10"/>
          </p:nvPr>
        </p:nvSpPr>
        <p:spPr>
          <a:ln/>
        </p:spPr>
        <p:txBody>
          <a:bodyPr/>
          <a:lstStyle>
            <a:lvl1pPr>
              <a:defRPr/>
            </a:lvl1pPr>
          </a:lstStyle>
          <a:p>
            <a:pPr>
              <a:defRPr/>
            </a:pPr>
            <a:fld id="{4CDD4C6C-93E4-4E24-B726-C93060153732}" type="datetime1">
              <a:rPr lang="zh-TW" altLang="en-US"/>
              <a:pPr>
                <a:defRPr/>
              </a:pPr>
              <a:t>2022/12/3</a:t>
            </a:fld>
            <a:endParaRPr lang="zh-TW" alt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zh-TW" altLang="en-US"/>
          </a:p>
        </p:txBody>
      </p:sp>
      <p:sp>
        <p:nvSpPr>
          <p:cNvPr id="6" name="Rectangle 6"/>
          <p:cNvSpPr>
            <a:spLocks noGrp="1" noChangeArrowheads="1"/>
          </p:cNvSpPr>
          <p:nvPr>
            <p:ph type="sldNum" sz="quarter" idx="12"/>
          </p:nvPr>
        </p:nvSpPr>
        <p:spPr>
          <a:ln/>
        </p:spPr>
        <p:txBody>
          <a:bodyPr/>
          <a:lstStyle>
            <a:lvl1pPr>
              <a:defRPr/>
            </a:lvl1pPr>
          </a:lstStyle>
          <a:p>
            <a:pPr>
              <a:defRPr/>
            </a:pPr>
            <a:fld id="{5D5F421B-4E55-489E-8F33-E5026D70D4BF}" type="slidenum">
              <a:rPr lang="en-US" altLang="zh-TW"/>
              <a:pPr>
                <a:defRPr/>
              </a:pPr>
              <a:t>‹#›</a:t>
            </a:fld>
            <a:endParaRPr lang="en-US" altLang="zh-TW"/>
          </a:p>
        </p:txBody>
      </p:sp>
    </p:spTree>
    <p:extLst>
      <p:ext uri="{BB962C8B-B14F-4D97-AF65-F5344CB8AC3E}">
        <p14:creationId xmlns:p14="http://schemas.microsoft.com/office/powerpoint/2010/main" val="661924969"/>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txAndObj" preserve="1">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85800" y="609600"/>
            <a:ext cx="7772400" cy="1143000"/>
          </a:xfrm>
        </p:spPr>
        <p:txBody>
          <a:bodyPr/>
          <a:lstStyle/>
          <a:p>
            <a:r>
              <a:rPr lang="en-US" altLang="zh-HK"/>
              <a:t>Click to edit Master title style</a:t>
            </a:r>
            <a:endParaRPr lang="zh-HK" altLang="en-US"/>
          </a:p>
        </p:txBody>
      </p:sp>
      <p:sp>
        <p:nvSpPr>
          <p:cNvPr id="3" name="Text Placeholder 2"/>
          <p:cNvSpPr>
            <a:spLocks noGrp="1"/>
          </p:cNvSpPr>
          <p:nvPr>
            <p:ph type="body" sz="half" idx="1"/>
          </p:nvPr>
        </p:nvSpPr>
        <p:spPr>
          <a:xfrm>
            <a:off x="685800" y="1981200"/>
            <a:ext cx="3810000" cy="4114800"/>
          </a:xfrm>
        </p:spPr>
        <p:txBody>
          <a:bodyPr/>
          <a:lstStyle/>
          <a:p>
            <a:pPr lvl="0"/>
            <a:r>
              <a:rPr lang="en-US" altLang="zh-HK"/>
              <a:t>Click to edit Master text styles</a:t>
            </a:r>
          </a:p>
          <a:p>
            <a:pPr lvl="1"/>
            <a:r>
              <a:rPr lang="en-US" altLang="zh-HK"/>
              <a:t>Second level</a:t>
            </a:r>
          </a:p>
          <a:p>
            <a:pPr lvl="2"/>
            <a:r>
              <a:rPr lang="en-US" altLang="zh-HK"/>
              <a:t>Third level</a:t>
            </a:r>
          </a:p>
          <a:p>
            <a:pPr lvl="3"/>
            <a:r>
              <a:rPr lang="en-US" altLang="zh-HK"/>
              <a:t>Fourth level</a:t>
            </a:r>
          </a:p>
          <a:p>
            <a:pPr lvl="4"/>
            <a:r>
              <a:rPr lang="en-US" altLang="zh-HK"/>
              <a:t>Fifth level</a:t>
            </a:r>
            <a:endParaRPr lang="zh-HK" altLang="en-US"/>
          </a:p>
        </p:txBody>
      </p:sp>
      <p:sp>
        <p:nvSpPr>
          <p:cNvPr id="4" name="Content Placeholder 3"/>
          <p:cNvSpPr>
            <a:spLocks noGrp="1"/>
          </p:cNvSpPr>
          <p:nvPr>
            <p:ph sz="half" idx="2"/>
          </p:nvPr>
        </p:nvSpPr>
        <p:spPr>
          <a:xfrm>
            <a:off x="4648200" y="1981200"/>
            <a:ext cx="3810000" cy="4114800"/>
          </a:xfrm>
        </p:spPr>
        <p:txBody>
          <a:bodyPr/>
          <a:lstStyle/>
          <a:p>
            <a:pPr lvl="0"/>
            <a:r>
              <a:rPr lang="en-US" altLang="zh-HK"/>
              <a:t>Click to edit Master text styles</a:t>
            </a:r>
          </a:p>
          <a:p>
            <a:pPr lvl="1"/>
            <a:r>
              <a:rPr lang="en-US" altLang="zh-HK"/>
              <a:t>Second level</a:t>
            </a:r>
          </a:p>
          <a:p>
            <a:pPr lvl="2"/>
            <a:r>
              <a:rPr lang="en-US" altLang="zh-HK"/>
              <a:t>Third level</a:t>
            </a:r>
          </a:p>
          <a:p>
            <a:pPr lvl="3"/>
            <a:r>
              <a:rPr lang="en-US" altLang="zh-HK"/>
              <a:t>Fourth level</a:t>
            </a:r>
          </a:p>
          <a:p>
            <a:pPr lvl="4"/>
            <a:r>
              <a:rPr lang="en-US" altLang="zh-HK"/>
              <a:t>Fifth level</a:t>
            </a:r>
            <a:endParaRPr lang="zh-HK" altLang="en-US"/>
          </a:p>
        </p:txBody>
      </p:sp>
      <p:sp>
        <p:nvSpPr>
          <p:cNvPr id="5" name="Rectangle 4"/>
          <p:cNvSpPr>
            <a:spLocks noGrp="1" noChangeArrowheads="1"/>
          </p:cNvSpPr>
          <p:nvPr>
            <p:ph type="dt" sz="half" idx="10"/>
          </p:nvPr>
        </p:nvSpPr>
        <p:spPr>
          <a:ln/>
        </p:spPr>
        <p:txBody>
          <a:bodyPr/>
          <a:lstStyle>
            <a:lvl1pPr>
              <a:defRPr/>
            </a:lvl1pPr>
          </a:lstStyle>
          <a:p>
            <a:pPr>
              <a:defRPr/>
            </a:pPr>
            <a:fld id="{A318A31B-2391-483D-A2D8-118FDC0AB594}" type="datetime1">
              <a:rPr lang="zh-TW" altLang="en-US"/>
              <a:pPr>
                <a:defRPr/>
              </a:pPr>
              <a:t>2022/12/3</a:t>
            </a:fld>
            <a:endParaRPr lang="zh-TW" altLang="en-US"/>
          </a:p>
        </p:txBody>
      </p:sp>
      <p:sp>
        <p:nvSpPr>
          <p:cNvPr id="6" name="Rectangle 5"/>
          <p:cNvSpPr>
            <a:spLocks noGrp="1" noChangeArrowheads="1"/>
          </p:cNvSpPr>
          <p:nvPr>
            <p:ph type="ftr" sz="quarter" idx="11"/>
          </p:nvPr>
        </p:nvSpPr>
        <p:spPr>
          <a:ln/>
        </p:spPr>
        <p:txBody>
          <a:bodyPr/>
          <a:lstStyle>
            <a:lvl1pPr>
              <a:defRPr/>
            </a:lvl1pPr>
          </a:lstStyle>
          <a:p>
            <a:pPr>
              <a:defRPr/>
            </a:pPr>
            <a:endParaRPr lang="zh-TW" altLang="en-US"/>
          </a:p>
        </p:txBody>
      </p:sp>
      <p:sp>
        <p:nvSpPr>
          <p:cNvPr id="7" name="Rectangle 6"/>
          <p:cNvSpPr>
            <a:spLocks noGrp="1" noChangeArrowheads="1"/>
          </p:cNvSpPr>
          <p:nvPr>
            <p:ph type="sldNum" sz="quarter" idx="12"/>
          </p:nvPr>
        </p:nvSpPr>
        <p:spPr>
          <a:ln/>
        </p:spPr>
        <p:txBody>
          <a:bodyPr/>
          <a:lstStyle>
            <a:lvl1pPr>
              <a:defRPr/>
            </a:lvl1pPr>
          </a:lstStyle>
          <a:p>
            <a:pPr>
              <a:defRPr/>
            </a:pPr>
            <a:fld id="{9BB01506-FFF9-4D36-8E47-2C974A8A4360}" type="slidenum">
              <a:rPr lang="en-US" altLang="zh-TW"/>
              <a:pPr>
                <a:defRPr/>
              </a:pPr>
              <a:t>‹#›</a:t>
            </a:fld>
            <a:endParaRPr lang="en-US" altLang="zh-TW"/>
          </a:p>
        </p:txBody>
      </p:sp>
    </p:spTree>
    <p:extLst>
      <p:ext uri="{BB962C8B-B14F-4D97-AF65-F5344CB8AC3E}">
        <p14:creationId xmlns:p14="http://schemas.microsoft.com/office/powerpoint/2010/main" val="1522502797"/>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title" preserve="1">
  <p:cSld name="標題投影片">
    <p:spTree>
      <p:nvGrpSpPr>
        <p:cNvPr id="1" name=""/>
        <p:cNvGrpSpPr/>
        <p:nvPr/>
      </p:nvGrpSpPr>
      <p:grpSpPr>
        <a:xfrm>
          <a:off x="0" y="0"/>
          <a:ext cx="0" cy="0"/>
          <a:chOff x="0" y="0"/>
          <a:chExt cx="0" cy="0"/>
        </a:xfrm>
      </p:grpSpPr>
      <p:sp>
        <p:nvSpPr>
          <p:cNvPr id="2" name="標題 1"/>
          <p:cNvSpPr>
            <a:spLocks noGrp="1"/>
          </p:cNvSpPr>
          <p:nvPr>
            <p:ph type="ctrTitle"/>
          </p:nvPr>
        </p:nvSpPr>
        <p:spPr>
          <a:xfrm>
            <a:off x="685800" y="2130425"/>
            <a:ext cx="7772400" cy="1470025"/>
          </a:xfrm>
        </p:spPr>
        <p:txBody>
          <a:bodyPr/>
          <a:lstStyle/>
          <a:p>
            <a:r>
              <a:rPr lang="zh-TW" altLang="en-US"/>
              <a:t>按一下以編輯母片標題樣式</a:t>
            </a:r>
            <a:endParaRPr lang="en-US"/>
          </a:p>
        </p:txBody>
      </p:sp>
      <p:sp>
        <p:nvSpPr>
          <p:cNvPr id="3" name="副標題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zh-TW" altLang="en-US"/>
              <a:t>按一下以編輯母片副標題樣式</a:t>
            </a:r>
            <a:endParaRPr lang="en-US"/>
          </a:p>
        </p:txBody>
      </p:sp>
      <p:sp>
        <p:nvSpPr>
          <p:cNvPr id="4" name="Rectangle 4"/>
          <p:cNvSpPr>
            <a:spLocks noGrp="1" noChangeArrowheads="1"/>
          </p:cNvSpPr>
          <p:nvPr>
            <p:ph type="dt" sz="half" idx="10"/>
          </p:nvPr>
        </p:nvSpPr>
        <p:spPr>
          <a:ln/>
        </p:spPr>
        <p:txBody>
          <a:bodyPr/>
          <a:lstStyle>
            <a:lvl1pPr>
              <a:defRPr/>
            </a:lvl1pPr>
          </a:lstStyle>
          <a:p>
            <a:pPr>
              <a:defRPr/>
            </a:pPr>
            <a:fld id="{A53F9072-FE77-4FCC-963F-E4D9F2476361}" type="datetime1">
              <a:rPr lang="zh-TW" altLang="en-US">
                <a:solidFill>
                  <a:srgbClr val="000000"/>
                </a:solidFill>
              </a:rPr>
              <a:pPr>
                <a:defRPr/>
              </a:pPr>
              <a:t>2022/12/3</a:t>
            </a:fld>
            <a:endParaRPr lang="zh-TW" alt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zh-TW" alt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3FADE767-34AA-4532-A65F-565765663B50}" type="slidenum">
              <a:rPr lang="en-US" altLang="zh-TW">
                <a:solidFill>
                  <a:srgbClr val="000000"/>
                </a:solidFill>
              </a:rPr>
              <a:pPr>
                <a:defRPr/>
              </a:pPr>
              <a:t>‹#›</a:t>
            </a:fld>
            <a:endParaRPr lang="en-US" altLang="zh-TW">
              <a:solidFill>
                <a:srgbClr val="000000"/>
              </a:solidFill>
            </a:endParaRPr>
          </a:p>
        </p:txBody>
      </p:sp>
    </p:spTree>
    <p:extLst>
      <p:ext uri="{BB962C8B-B14F-4D97-AF65-F5344CB8AC3E}">
        <p14:creationId xmlns:p14="http://schemas.microsoft.com/office/powerpoint/2010/main" val="811877656"/>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obj" preserve="1">
  <p:cSld name="標題及物件">
    <p:spTree>
      <p:nvGrpSpPr>
        <p:cNvPr id="1" name=""/>
        <p:cNvGrpSpPr/>
        <p:nvPr/>
      </p:nvGrpSpPr>
      <p:grpSpPr>
        <a:xfrm>
          <a:off x="0" y="0"/>
          <a:ext cx="0" cy="0"/>
          <a:chOff x="0" y="0"/>
          <a:chExt cx="0" cy="0"/>
        </a:xfrm>
      </p:grpSpPr>
      <p:sp>
        <p:nvSpPr>
          <p:cNvPr id="2" name="標題 1"/>
          <p:cNvSpPr>
            <a:spLocks noGrp="1"/>
          </p:cNvSpPr>
          <p:nvPr>
            <p:ph type="title"/>
          </p:nvPr>
        </p:nvSpPr>
        <p:spPr/>
        <p:txBody>
          <a:bodyPr/>
          <a:lstStyle/>
          <a:p>
            <a:r>
              <a:rPr lang="zh-TW" altLang="en-US"/>
              <a:t>按一下以編輯母片標題樣式</a:t>
            </a:r>
            <a:endParaRPr lang="en-US"/>
          </a:p>
        </p:txBody>
      </p:sp>
      <p:sp>
        <p:nvSpPr>
          <p:cNvPr id="3" name="內容版面配置區 2"/>
          <p:cNvSpPr>
            <a:spLocks noGrp="1"/>
          </p:cNvSpPr>
          <p:nvPr>
            <p:ph idx="1"/>
          </p:nvPr>
        </p:nvSpPr>
        <p:spPr/>
        <p:txBody>
          <a:bodyPr/>
          <a:lstStyle/>
          <a:p>
            <a:pPr lvl="0"/>
            <a:r>
              <a:rPr lang="zh-TW" altLang="en-US"/>
              <a:t>按一下以編輯母片文字樣式</a:t>
            </a:r>
          </a:p>
          <a:p>
            <a:pPr lvl="1"/>
            <a:r>
              <a:rPr lang="zh-TW" altLang="en-US"/>
              <a:t>第二層</a:t>
            </a:r>
          </a:p>
          <a:p>
            <a:pPr lvl="2"/>
            <a:r>
              <a:rPr lang="zh-TW" altLang="en-US"/>
              <a:t>第三層</a:t>
            </a:r>
          </a:p>
          <a:p>
            <a:pPr lvl="3"/>
            <a:r>
              <a:rPr lang="zh-TW" altLang="en-US"/>
              <a:t>第四層</a:t>
            </a:r>
          </a:p>
          <a:p>
            <a:pPr lvl="4"/>
            <a:r>
              <a:rPr lang="zh-TW" altLang="en-US"/>
              <a:t>第五層</a:t>
            </a:r>
            <a:endParaRPr lang="en-US"/>
          </a:p>
        </p:txBody>
      </p:sp>
      <p:sp>
        <p:nvSpPr>
          <p:cNvPr id="4" name="Rectangle 4"/>
          <p:cNvSpPr>
            <a:spLocks noGrp="1" noChangeArrowheads="1"/>
          </p:cNvSpPr>
          <p:nvPr>
            <p:ph type="dt" sz="half" idx="10"/>
          </p:nvPr>
        </p:nvSpPr>
        <p:spPr>
          <a:ln/>
        </p:spPr>
        <p:txBody>
          <a:bodyPr/>
          <a:lstStyle>
            <a:lvl1pPr>
              <a:defRPr/>
            </a:lvl1pPr>
          </a:lstStyle>
          <a:p>
            <a:pPr>
              <a:defRPr/>
            </a:pPr>
            <a:fld id="{965906F3-3D2A-463E-8829-5B3B27FC415B}" type="datetime1">
              <a:rPr lang="zh-TW" altLang="en-US">
                <a:solidFill>
                  <a:srgbClr val="000000"/>
                </a:solidFill>
              </a:rPr>
              <a:pPr>
                <a:defRPr/>
              </a:pPr>
              <a:t>2022/12/3</a:t>
            </a:fld>
            <a:endParaRPr lang="zh-TW" alt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zh-TW" alt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B60F954E-F104-4F87-8F35-05028959F84A}" type="slidenum">
              <a:rPr lang="en-US" altLang="zh-TW">
                <a:solidFill>
                  <a:srgbClr val="000000"/>
                </a:solidFill>
              </a:rPr>
              <a:pPr>
                <a:defRPr/>
              </a:pPr>
              <a:t>‹#›</a:t>
            </a:fld>
            <a:endParaRPr lang="en-US" altLang="zh-TW">
              <a:solidFill>
                <a:srgbClr val="000000"/>
              </a:solidFill>
            </a:endParaRPr>
          </a:p>
        </p:txBody>
      </p:sp>
    </p:spTree>
    <p:extLst>
      <p:ext uri="{BB962C8B-B14F-4D97-AF65-F5344CB8AC3E}">
        <p14:creationId xmlns:p14="http://schemas.microsoft.com/office/powerpoint/2010/main" val="879475441"/>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secHead" preserve="1">
  <p:cSld name="區段標題">
    <p:spTree>
      <p:nvGrpSpPr>
        <p:cNvPr id="1" name=""/>
        <p:cNvGrpSpPr/>
        <p:nvPr/>
      </p:nvGrpSpPr>
      <p:grpSpPr>
        <a:xfrm>
          <a:off x="0" y="0"/>
          <a:ext cx="0" cy="0"/>
          <a:chOff x="0" y="0"/>
          <a:chExt cx="0" cy="0"/>
        </a:xfrm>
      </p:grpSpPr>
      <p:sp>
        <p:nvSpPr>
          <p:cNvPr id="2" name="標題 1"/>
          <p:cNvSpPr>
            <a:spLocks noGrp="1"/>
          </p:cNvSpPr>
          <p:nvPr>
            <p:ph type="title"/>
          </p:nvPr>
        </p:nvSpPr>
        <p:spPr>
          <a:xfrm>
            <a:off x="722313" y="4406900"/>
            <a:ext cx="7772400" cy="1362075"/>
          </a:xfrm>
        </p:spPr>
        <p:txBody>
          <a:bodyPr anchor="t"/>
          <a:lstStyle>
            <a:lvl1pPr algn="l">
              <a:defRPr sz="4000" b="1" cap="all"/>
            </a:lvl1pPr>
          </a:lstStyle>
          <a:p>
            <a:r>
              <a:rPr lang="zh-TW" altLang="en-US"/>
              <a:t>按一下以編輯母片標題樣式</a:t>
            </a:r>
            <a:endParaRPr lang="en-US"/>
          </a:p>
        </p:txBody>
      </p:sp>
      <p:sp>
        <p:nvSpPr>
          <p:cNvPr id="3" name="文字版面配置區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zh-TW" altLang="en-US"/>
              <a:t>按一下以編輯母片文字樣式</a:t>
            </a:r>
          </a:p>
        </p:txBody>
      </p:sp>
      <p:sp>
        <p:nvSpPr>
          <p:cNvPr id="4" name="Rectangle 4"/>
          <p:cNvSpPr>
            <a:spLocks noGrp="1" noChangeArrowheads="1"/>
          </p:cNvSpPr>
          <p:nvPr>
            <p:ph type="dt" sz="half" idx="10"/>
          </p:nvPr>
        </p:nvSpPr>
        <p:spPr>
          <a:ln/>
        </p:spPr>
        <p:txBody>
          <a:bodyPr/>
          <a:lstStyle>
            <a:lvl1pPr>
              <a:defRPr/>
            </a:lvl1pPr>
          </a:lstStyle>
          <a:p>
            <a:pPr>
              <a:defRPr/>
            </a:pPr>
            <a:fld id="{2267B4D4-CD72-4479-B809-6120CCFF7955}" type="datetime1">
              <a:rPr lang="zh-TW" altLang="en-US">
                <a:solidFill>
                  <a:srgbClr val="000000"/>
                </a:solidFill>
              </a:rPr>
              <a:pPr>
                <a:defRPr/>
              </a:pPr>
              <a:t>2022/12/3</a:t>
            </a:fld>
            <a:endParaRPr lang="zh-TW" alt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zh-TW" alt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5662E6F6-40C3-4B0F-B635-CE746088FF5E}" type="slidenum">
              <a:rPr lang="en-US" altLang="zh-TW">
                <a:solidFill>
                  <a:srgbClr val="000000"/>
                </a:solidFill>
              </a:rPr>
              <a:pPr>
                <a:defRPr/>
              </a:pPr>
              <a:t>‹#›</a:t>
            </a:fld>
            <a:endParaRPr lang="en-US" altLang="zh-TW">
              <a:solidFill>
                <a:srgbClr val="000000"/>
              </a:solidFill>
            </a:endParaRPr>
          </a:p>
        </p:txBody>
      </p:sp>
    </p:spTree>
    <p:extLst>
      <p:ext uri="{BB962C8B-B14F-4D97-AF65-F5344CB8AC3E}">
        <p14:creationId xmlns:p14="http://schemas.microsoft.com/office/powerpoint/2010/main" val="3409299318"/>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twoObj" preserve="1">
  <p:cSld name="兩項物件">
    <p:spTree>
      <p:nvGrpSpPr>
        <p:cNvPr id="1" name=""/>
        <p:cNvGrpSpPr/>
        <p:nvPr/>
      </p:nvGrpSpPr>
      <p:grpSpPr>
        <a:xfrm>
          <a:off x="0" y="0"/>
          <a:ext cx="0" cy="0"/>
          <a:chOff x="0" y="0"/>
          <a:chExt cx="0" cy="0"/>
        </a:xfrm>
      </p:grpSpPr>
      <p:sp>
        <p:nvSpPr>
          <p:cNvPr id="2" name="標題 1"/>
          <p:cNvSpPr>
            <a:spLocks noGrp="1"/>
          </p:cNvSpPr>
          <p:nvPr>
            <p:ph type="title"/>
          </p:nvPr>
        </p:nvSpPr>
        <p:spPr/>
        <p:txBody>
          <a:bodyPr/>
          <a:lstStyle/>
          <a:p>
            <a:r>
              <a:rPr lang="zh-TW" altLang="en-US"/>
              <a:t>按一下以編輯母片標題樣式</a:t>
            </a:r>
            <a:endParaRPr lang="en-US"/>
          </a:p>
        </p:txBody>
      </p:sp>
      <p:sp>
        <p:nvSpPr>
          <p:cNvPr id="3" name="內容版面配置區 2"/>
          <p:cNvSpPr>
            <a:spLocks noGrp="1"/>
          </p:cNvSpPr>
          <p:nvPr>
            <p:ph sz="half" idx="1"/>
          </p:nvPr>
        </p:nvSpPr>
        <p:spPr>
          <a:xfrm>
            <a:off x="685800" y="1981200"/>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zh-TW" altLang="en-US"/>
              <a:t>按一下以編輯母片文字樣式</a:t>
            </a:r>
          </a:p>
          <a:p>
            <a:pPr lvl="1"/>
            <a:r>
              <a:rPr lang="zh-TW" altLang="en-US"/>
              <a:t>第二層</a:t>
            </a:r>
          </a:p>
          <a:p>
            <a:pPr lvl="2"/>
            <a:r>
              <a:rPr lang="zh-TW" altLang="en-US"/>
              <a:t>第三層</a:t>
            </a:r>
          </a:p>
          <a:p>
            <a:pPr lvl="3"/>
            <a:r>
              <a:rPr lang="zh-TW" altLang="en-US"/>
              <a:t>第四層</a:t>
            </a:r>
          </a:p>
          <a:p>
            <a:pPr lvl="4"/>
            <a:r>
              <a:rPr lang="zh-TW" altLang="en-US"/>
              <a:t>第五層</a:t>
            </a:r>
            <a:endParaRPr lang="en-US"/>
          </a:p>
        </p:txBody>
      </p:sp>
      <p:sp>
        <p:nvSpPr>
          <p:cNvPr id="4" name="內容版面配置區 3"/>
          <p:cNvSpPr>
            <a:spLocks noGrp="1"/>
          </p:cNvSpPr>
          <p:nvPr>
            <p:ph sz="half" idx="2"/>
          </p:nvPr>
        </p:nvSpPr>
        <p:spPr>
          <a:xfrm>
            <a:off x="4648200" y="1981200"/>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zh-TW" altLang="en-US"/>
              <a:t>按一下以編輯母片文字樣式</a:t>
            </a:r>
          </a:p>
          <a:p>
            <a:pPr lvl="1"/>
            <a:r>
              <a:rPr lang="zh-TW" altLang="en-US"/>
              <a:t>第二層</a:t>
            </a:r>
          </a:p>
          <a:p>
            <a:pPr lvl="2"/>
            <a:r>
              <a:rPr lang="zh-TW" altLang="en-US"/>
              <a:t>第三層</a:t>
            </a:r>
          </a:p>
          <a:p>
            <a:pPr lvl="3"/>
            <a:r>
              <a:rPr lang="zh-TW" altLang="en-US"/>
              <a:t>第四層</a:t>
            </a:r>
          </a:p>
          <a:p>
            <a:pPr lvl="4"/>
            <a:r>
              <a:rPr lang="zh-TW" altLang="en-US"/>
              <a:t>第五層</a:t>
            </a:r>
            <a:endParaRPr lang="en-US"/>
          </a:p>
        </p:txBody>
      </p:sp>
      <p:sp>
        <p:nvSpPr>
          <p:cNvPr id="5" name="Rectangle 4"/>
          <p:cNvSpPr>
            <a:spLocks noGrp="1" noChangeArrowheads="1"/>
          </p:cNvSpPr>
          <p:nvPr>
            <p:ph type="dt" sz="half" idx="10"/>
          </p:nvPr>
        </p:nvSpPr>
        <p:spPr>
          <a:ln/>
        </p:spPr>
        <p:txBody>
          <a:bodyPr/>
          <a:lstStyle>
            <a:lvl1pPr>
              <a:defRPr/>
            </a:lvl1pPr>
          </a:lstStyle>
          <a:p>
            <a:pPr>
              <a:defRPr/>
            </a:pPr>
            <a:fld id="{E135A9B2-0ECF-4B07-8C1C-30A67D1D027A}" type="datetime1">
              <a:rPr lang="zh-TW" altLang="en-US">
                <a:solidFill>
                  <a:srgbClr val="000000"/>
                </a:solidFill>
              </a:rPr>
              <a:pPr>
                <a:defRPr/>
              </a:pPr>
              <a:t>2022/12/3</a:t>
            </a:fld>
            <a:endParaRPr lang="zh-TW" alt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zh-TW" alt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65C3E1C0-146B-4FA3-956C-5503A58EF600}" type="slidenum">
              <a:rPr lang="en-US" altLang="zh-TW">
                <a:solidFill>
                  <a:srgbClr val="000000"/>
                </a:solidFill>
              </a:rPr>
              <a:pPr>
                <a:defRPr/>
              </a:pPr>
              <a:t>‹#›</a:t>
            </a:fld>
            <a:endParaRPr lang="en-US" altLang="zh-TW">
              <a:solidFill>
                <a:srgbClr val="000000"/>
              </a:solidFill>
            </a:endParaRPr>
          </a:p>
        </p:txBody>
      </p:sp>
    </p:spTree>
    <p:extLst>
      <p:ext uri="{BB962C8B-B14F-4D97-AF65-F5344CB8AC3E}">
        <p14:creationId xmlns:p14="http://schemas.microsoft.com/office/powerpoint/2010/main" val="1369321858"/>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twoTxTwoObj" preserve="1">
  <p:cSld name="比對">
    <p:spTree>
      <p:nvGrpSpPr>
        <p:cNvPr id="1" name=""/>
        <p:cNvGrpSpPr/>
        <p:nvPr/>
      </p:nvGrpSpPr>
      <p:grpSpPr>
        <a:xfrm>
          <a:off x="0" y="0"/>
          <a:ext cx="0" cy="0"/>
          <a:chOff x="0" y="0"/>
          <a:chExt cx="0" cy="0"/>
        </a:xfrm>
      </p:grpSpPr>
      <p:sp>
        <p:nvSpPr>
          <p:cNvPr id="2" name="標題 1"/>
          <p:cNvSpPr>
            <a:spLocks noGrp="1"/>
          </p:cNvSpPr>
          <p:nvPr>
            <p:ph type="title"/>
          </p:nvPr>
        </p:nvSpPr>
        <p:spPr>
          <a:xfrm>
            <a:off x="457200" y="274638"/>
            <a:ext cx="8229600" cy="1143000"/>
          </a:xfrm>
        </p:spPr>
        <p:txBody>
          <a:bodyPr/>
          <a:lstStyle>
            <a:lvl1pPr>
              <a:defRPr/>
            </a:lvl1pPr>
          </a:lstStyle>
          <a:p>
            <a:r>
              <a:rPr lang="zh-TW" altLang="en-US"/>
              <a:t>按一下以編輯母片標題樣式</a:t>
            </a:r>
            <a:endParaRPr lang="en-US"/>
          </a:p>
        </p:txBody>
      </p:sp>
      <p:sp>
        <p:nvSpPr>
          <p:cNvPr id="3" name="文字版面配置區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TW" altLang="en-US"/>
              <a:t>按一下以編輯母片文字樣式</a:t>
            </a:r>
          </a:p>
        </p:txBody>
      </p:sp>
      <p:sp>
        <p:nvSpPr>
          <p:cNvPr id="4" name="內容版面配置區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zh-TW" altLang="en-US"/>
              <a:t>按一下以編輯母片文字樣式</a:t>
            </a:r>
          </a:p>
          <a:p>
            <a:pPr lvl="1"/>
            <a:r>
              <a:rPr lang="zh-TW" altLang="en-US"/>
              <a:t>第二層</a:t>
            </a:r>
          </a:p>
          <a:p>
            <a:pPr lvl="2"/>
            <a:r>
              <a:rPr lang="zh-TW" altLang="en-US"/>
              <a:t>第三層</a:t>
            </a:r>
          </a:p>
          <a:p>
            <a:pPr lvl="3"/>
            <a:r>
              <a:rPr lang="zh-TW" altLang="en-US"/>
              <a:t>第四層</a:t>
            </a:r>
          </a:p>
          <a:p>
            <a:pPr lvl="4"/>
            <a:r>
              <a:rPr lang="zh-TW" altLang="en-US"/>
              <a:t>第五層</a:t>
            </a:r>
            <a:endParaRPr lang="en-US"/>
          </a:p>
        </p:txBody>
      </p:sp>
      <p:sp>
        <p:nvSpPr>
          <p:cNvPr id="5" name="文字版面配置區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TW" altLang="en-US"/>
              <a:t>按一下以編輯母片文字樣式</a:t>
            </a:r>
          </a:p>
        </p:txBody>
      </p:sp>
      <p:sp>
        <p:nvSpPr>
          <p:cNvPr id="6" name="內容版面配置區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zh-TW" altLang="en-US"/>
              <a:t>按一下以編輯母片文字樣式</a:t>
            </a:r>
          </a:p>
          <a:p>
            <a:pPr lvl="1"/>
            <a:r>
              <a:rPr lang="zh-TW" altLang="en-US"/>
              <a:t>第二層</a:t>
            </a:r>
          </a:p>
          <a:p>
            <a:pPr lvl="2"/>
            <a:r>
              <a:rPr lang="zh-TW" altLang="en-US"/>
              <a:t>第三層</a:t>
            </a:r>
          </a:p>
          <a:p>
            <a:pPr lvl="3"/>
            <a:r>
              <a:rPr lang="zh-TW" altLang="en-US"/>
              <a:t>第四層</a:t>
            </a:r>
          </a:p>
          <a:p>
            <a:pPr lvl="4"/>
            <a:r>
              <a:rPr lang="zh-TW" altLang="en-US"/>
              <a:t>第五層</a:t>
            </a:r>
            <a:endParaRPr lang="en-US"/>
          </a:p>
        </p:txBody>
      </p:sp>
      <p:sp>
        <p:nvSpPr>
          <p:cNvPr id="7" name="Rectangle 4"/>
          <p:cNvSpPr>
            <a:spLocks noGrp="1" noChangeArrowheads="1"/>
          </p:cNvSpPr>
          <p:nvPr>
            <p:ph type="dt" sz="half" idx="10"/>
          </p:nvPr>
        </p:nvSpPr>
        <p:spPr>
          <a:ln/>
        </p:spPr>
        <p:txBody>
          <a:bodyPr/>
          <a:lstStyle>
            <a:lvl1pPr>
              <a:defRPr/>
            </a:lvl1pPr>
          </a:lstStyle>
          <a:p>
            <a:pPr>
              <a:defRPr/>
            </a:pPr>
            <a:fld id="{5C38DE87-518A-422B-9B77-DAFBA9E3F5E9}" type="datetime1">
              <a:rPr lang="zh-TW" altLang="en-US">
                <a:solidFill>
                  <a:srgbClr val="000000"/>
                </a:solidFill>
              </a:rPr>
              <a:pPr>
                <a:defRPr/>
              </a:pPr>
              <a:t>2022/12/3</a:t>
            </a:fld>
            <a:endParaRPr lang="zh-TW" altLang="en-US">
              <a:solidFill>
                <a:srgbClr val="000000"/>
              </a:solidFill>
            </a:endParaRPr>
          </a:p>
        </p:txBody>
      </p:sp>
      <p:sp>
        <p:nvSpPr>
          <p:cNvPr id="8" name="Rectangle 5"/>
          <p:cNvSpPr>
            <a:spLocks noGrp="1" noChangeArrowheads="1"/>
          </p:cNvSpPr>
          <p:nvPr>
            <p:ph type="ftr" sz="quarter" idx="11"/>
          </p:nvPr>
        </p:nvSpPr>
        <p:spPr>
          <a:ln/>
        </p:spPr>
        <p:txBody>
          <a:bodyPr/>
          <a:lstStyle>
            <a:lvl1pPr>
              <a:defRPr/>
            </a:lvl1pPr>
          </a:lstStyle>
          <a:p>
            <a:pPr>
              <a:defRPr/>
            </a:pPr>
            <a:endParaRPr lang="zh-TW" altLang="en-US">
              <a:solidFill>
                <a:srgbClr val="000000"/>
              </a:solidFill>
            </a:endParaRPr>
          </a:p>
        </p:txBody>
      </p:sp>
      <p:sp>
        <p:nvSpPr>
          <p:cNvPr id="9" name="Rectangle 6"/>
          <p:cNvSpPr>
            <a:spLocks noGrp="1" noChangeArrowheads="1"/>
          </p:cNvSpPr>
          <p:nvPr>
            <p:ph type="sldNum" sz="quarter" idx="12"/>
          </p:nvPr>
        </p:nvSpPr>
        <p:spPr>
          <a:ln/>
        </p:spPr>
        <p:txBody>
          <a:bodyPr/>
          <a:lstStyle>
            <a:lvl1pPr>
              <a:defRPr/>
            </a:lvl1pPr>
          </a:lstStyle>
          <a:p>
            <a:pPr>
              <a:defRPr/>
            </a:pPr>
            <a:fld id="{CD343825-3C07-407D-AC37-9B5130BB5D6B}" type="slidenum">
              <a:rPr lang="en-US" altLang="zh-TW">
                <a:solidFill>
                  <a:srgbClr val="000000"/>
                </a:solidFill>
              </a:rPr>
              <a:pPr>
                <a:defRPr/>
              </a:pPr>
              <a:t>‹#›</a:t>
            </a:fld>
            <a:endParaRPr lang="en-US" altLang="zh-TW">
              <a:solidFill>
                <a:srgbClr val="000000"/>
              </a:solidFill>
            </a:endParaRPr>
          </a:p>
        </p:txBody>
      </p:sp>
    </p:spTree>
    <p:extLst>
      <p:ext uri="{BB962C8B-B14F-4D97-AF65-F5344CB8AC3E}">
        <p14:creationId xmlns:p14="http://schemas.microsoft.com/office/powerpoint/2010/main" val="1642754214"/>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titleOnly" preserve="1">
  <p:cSld name="只有標題">
    <p:spTree>
      <p:nvGrpSpPr>
        <p:cNvPr id="1" name=""/>
        <p:cNvGrpSpPr/>
        <p:nvPr/>
      </p:nvGrpSpPr>
      <p:grpSpPr>
        <a:xfrm>
          <a:off x="0" y="0"/>
          <a:ext cx="0" cy="0"/>
          <a:chOff x="0" y="0"/>
          <a:chExt cx="0" cy="0"/>
        </a:xfrm>
      </p:grpSpPr>
      <p:sp>
        <p:nvSpPr>
          <p:cNvPr id="2" name="標題 1"/>
          <p:cNvSpPr>
            <a:spLocks noGrp="1"/>
          </p:cNvSpPr>
          <p:nvPr>
            <p:ph type="title"/>
          </p:nvPr>
        </p:nvSpPr>
        <p:spPr/>
        <p:txBody>
          <a:bodyPr/>
          <a:lstStyle/>
          <a:p>
            <a:r>
              <a:rPr lang="zh-TW" altLang="en-US"/>
              <a:t>按一下以編輯母片標題樣式</a:t>
            </a:r>
            <a:endParaRPr lang="en-US"/>
          </a:p>
        </p:txBody>
      </p:sp>
      <p:sp>
        <p:nvSpPr>
          <p:cNvPr id="3" name="Rectangle 4"/>
          <p:cNvSpPr>
            <a:spLocks noGrp="1" noChangeArrowheads="1"/>
          </p:cNvSpPr>
          <p:nvPr>
            <p:ph type="dt" sz="half" idx="10"/>
          </p:nvPr>
        </p:nvSpPr>
        <p:spPr>
          <a:ln/>
        </p:spPr>
        <p:txBody>
          <a:bodyPr/>
          <a:lstStyle>
            <a:lvl1pPr>
              <a:defRPr/>
            </a:lvl1pPr>
          </a:lstStyle>
          <a:p>
            <a:pPr>
              <a:defRPr/>
            </a:pPr>
            <a:fld id="{CAF1470C-35CD-44F9-B612-B31F91150268}" type="datetime1">
              <a:rPr lang="zh-TW" altLang="en-US">
                <a:solidFill>
                  <a:srgbClr val="000000"/>
                </a:solidFill>
              </a:rPr>
              <a:pPr>
                <a:defRPr/>
              </a:pPr>
              <a:t>2022/12/3</a:t>
            </a:fld>
            <a:endParaRPr lang="zh-TW" altLang="en-US">
              <a:solidFill>
                <a:srgbClr val="000000"/>
              </a:solidFill>
            </a:endParaRPr>
          </a:p>
        </p:txBody>
      </p:sp>
      <p:sp>
        <p:nvSpPr>
          <p:cNvPr id="4" name="Rectangle 5"/>
          <p:cNvSpPr>
            <a:spLocks noGrp="1" noChangeArrowheads="1"/>
          </p:cNvSpPr>
          <p:nvPr>
            <p:ph type="ftr" sz="quarter" idx="11"/>
          </p:nvPr>
        </p:nvSpPr>
        <p:spPr>
          <a:ln/>
        </p:spPr>
        <p:txBody>
          <a:bodyPr/>
          <a:lstStyle>
            <a:lvl1pPr>
              <a:defRPr/>
            </a:lvl1pPr>
          </a:lstStyle>
          <a:p>
            <a:pPr>
              <a:defRPr/>
            </a:pPr>
            <a:endParaRPr lang="zh-TW" altLang="en-US">
              <a:solidFill>
                <a:srgbClr val="000000"/>
              </a:solidFill>
            </a:endParaRPr>
          </a:p>
        </p:txBody>
      </p:sp>
      <p:sp>
        <p:nvSpPr>
          <p:cNvPr id="5" name="Rectangle 6"/>
          <p:cNvSpPr>
            <a:spLocks noGrp="1" noChangeArrowheads="1"/>
          </p:cNvSpPr>
          <p:nvPr>
            <p:ph type="sldNum" sz="quarter" idx="12"/>
          </p:nvPr>
        </p:nvSpPr>
        <p:spPr>
          <a:ln/>
        </p:spPr>
        <p:txBody>
          <a:bodyPr/>
          <a:lstStyle>
            <a:lvl1pPr>
              <a:defRPr/>
            </a:lvl1pPr>
          </a:lstStyle>
          <a:p>
            <a:pPr>
              <a:defRPr/>
            </a:pPr>
            <a:fld id="{F62DA469-7B28-4A62-8E64-E2819A3A89CD}" type="slidenum">
              <a:rPr lang="en-US" altLang="zh-TW">
                <a:solidFill>
                  <a:srgbClr val="000000"/>
                </a:solidFill>
              </a:rPr>
              <a:pPr>
                <a:defRPr/>
              </a:pPr>
              <a:t>‹#›</a:t>
            </a:fld>
            <a:endParaRPr lang="en-US" altLang="zh-TW">
              <a:solidFill>
                <a:srgbClr val="000000"/>
              </a:solidFill>
            </a:endParaRPr>
          </a:p>
        </p:txBody>
      </p:sp>
    </p:spTree>
    <p:extLst>
      <p:ext uri="{BB962C8B-B14F-4D97-AF65-F5344CB8AC3E}">
        <p14:creationId xmlns:p14="http://schemas.microsoft.com/office/powerpoint/2010/main" val="3461520348"/>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fld id="{4155F320-43D2-4A14-B731-1D499F8A1B8C}" type="datetime1">
              <a:rPr lang="zh-TW" altLang="en-US">
                <a:solidFill>
                  <a:srgbClr val="000000"/>
                </a:solidFill>
              </a:rPr>
              <a:pPr>
                <a:defRPr/>
              </a:pPr>
              <a:t>2022/12/3</a:t>
            </a:fld>
            <a:endParaRPr lang="zh-TW" altLang="en-US">
              <a:solidFill>
                <a:srgbClr val="000000"/>
              </a:solidFill>
            </a:endParaRPr>
          </a:p>
        </p:txBody>
      </p:sp>
      <p:sp>
        <p:nvSpPr>
          <p:cNvPr id="3" name="Rectangle 5"/>
          <p:cNvSpPr>
            <a:spLocks noGrp="1" noChangeArrowheads="1"/>
          </p:cNvSpPr>
          <p:nvPr>
            <p:ph type="ftr" sz="quarter" idx="11"/>
          </p:nvPr>
        </p:nvSpPr>
        <p:spPr>
          <a:ln/>
        </p:spPr>
        <p:txBody>
          <a:bodyPr/>
          <a:lstStyle>
            <a:lvl1pPr>
              <a:defRPr/>
            </a:lvl1pPr>
          </a:lstStyle>
          <a:p>
            <a:pPr>
              <a:defRPr/>
            </a:pPr>
            <a:endParaRPr lang="zh-TW" altLang="en-US">
              <a:solidFill>
                <a:srgbClr val="000000"/>
              </a:solidFill>
            </a:endParaRPr>
          </a:p>
        </p:txBody>
      </p:sp>
      <p:sp>
        <p:nvSpPr>
          <p:cNvPr id="4" name="Rectangle 6"/>
          <p:cNvSpPr>
            <a:spLocks noGrp="1" noChangeArrowheads="1"/>
          </p:cNvSpPr>
          <p:nvPr>
            <p:ph type="sldNum" sz="quarter" idx="12"/>
          </p:nvPr>
        </p:nvSpPr>
        <p:spPr>
          <a:ln/>
        </p:spPr>
        <p:txBody>
          <a:bodyPr/>
          <a:lstStyle>
            <a:lvl1pPr>
              <a:defRPr/>
            </a:lvl1pPr>
          </a:lstStyle>
          <a:p>
            <a:pPr>
              <a:defRPr/>
            </a:pPr>
            <a:fld id="{94D25543-4177-4E0F-AA72-BB650F48AACA}" type="slidenum">
              <a:rPr lang="en-US" altLang="zh-TW">
                <a:solidFill>
                  <a:srgbClr val="000000"/>
                </a:solidFill>
              </a:rPr>
              <a:pPr>
                <a:defRPr/>
              </a:pPr>
              <a:t>‹#›</a:t>
            </a:fld>
            <a:endParaRPr lang="en-US" altLang="zh-TW">
              <a:solidFill>
                <a:srgbClr val="000000"/>
              </a:solidFill>
            </a:endParaRPr>
          </a:p>
        </p:txBody>
      </p:sp>
    </p:spTree>
    <p:extLst>
      <p:ext uri="{BB962C8B-B14F-4D97-AF65-F5344CB8AC3E}">
        <p14:creationId xmlns:p14="http://schemas.microsoft.com/office/powerpoint/2010/main" val="2778607393"/>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objTx" preserve="1">
  <p:cSld name="含標題的內容">
    <p:spTree>
      <p:nvGrpSpPr>
        <p:cNvPr id="1" name=""/>
        <p:cNvGrpSpPr/>
        <p:nvPr/>
      </p:nvGrpSpPr>
      <p:grpSpPr>
        <a:xfrm>
          <a:off x="0" y="0"/>
          <a:ext cx="0" cy="0"/>
          <a:chOff x="0" y="0"/>
          <a:chExt cx="0" cy="0"/>
        </a:xfrm>
      </p:grpSpPr>
      <p:sp>
        <p:nvSpPr>
          <p:cNvPr id="2" name="標題 1"/>
          <p:cNvSpPr>
            <a:spLocks noGrp="1"/>
          </p:cNvSpPr>
          <p:nvPr>
            <p:ph type="title"/>
          </p:nvPr>
        </p:nvSpPr>
        <p:spPr>
          <a:xfrm>
            <a:off x="457200" y="273050"/>
            <a:ext cx="3008313" cy="1162050"/>
          </a:xfrm>
        </p:spPr>
        <p:txBody>
          <a:bodyPr anchor="b"/>
          <a:lstStyle>
            <a:lvl1pPr algn="l">
              <a:defRPr sz="2000" b="1"/>
            </a:lvl1pPr>
          </a:lstStyle>
          <a:p>
            <a:r>
              <a:rPr lang="zh-TW" altLang="en-US"/>
              <a:t>按一下以編輯母片標題樣式</a:t>
            </a:r>
            <a:endParaRPr lang="en-US"/>
          </a:p>
        </p:txBody>
      </p:sp>
      <p:sp>
        <p:nvSpPr>
          <p:cNvPr id="3" name="內容版面配置區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zh-TW" altLang="en-US"/>
              <a:t>按一下以編輯母片文字樣式</a:t>
            </a:r>
          </a:p>
          <a:p>
            <a:pPr lvl="1"/>
            <a:r>
              <a:rPr lang="zh-TW" altLang="en-US"/>
              <a:t>第二層</a:t>
            </a:r>
          </a:p>
          <a:p>
            <a:pPr lvl="2"/>
            <a:r>
              <a:rPr lang="zh-TW" altLang="en-US"/>
              <a:t>第三層</a:t>
            </a:r>
          </a:p>
          <a:p>
            <a:pPr lvl="3"/>
            <a:r>
              <a:rPr lang="zh-TW" altLang="en-US"/>
              <a:t>第四層</a:t>
            </a:r>
          </a:p>
          <a:p>
            <a:pPr lvl="4"/>
            <a:r>
              <a:rPr lang="zh-TW" altLang="en-US"/>
              <a:t>第五層</a:t>
            </a:r>
            <a:endParaRPr lang="en-US"/>
          </a:p>
        </p:txBody>
      </p:sp>
      <p:sp>
        <p:nvSpPr>
          <p:cNvPr id="4" name="文字版面配置區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zh-TW" altLang="en-US"/>
              <a:t>按一下以編輯母片文字樣式</a:t>
            </a:r>
          </a:p>
        </p:txBody>
      </p:sp>
      <p:sp>
        <p:nvSpPr>
          <p:cNvPr id="5" name="Rectangle 4"/>
          <p:cNvSpPr>
            <a:spLocks noGrp="1" noChangeArrowheads="1"/>
          </p:cNvSpPr>
          <p:nvPr>
            <p:ph type="dt" sz="half" idx="10"/>
          </p:nvPr>
        </p:nvSpPr>
        <p:spPr>
          <a:ln/>
        </p:spPr>
        <p:txBody>
          <a:bodyPr/>
          <a:lstStyle>
            <a:lvl1pPr>
              <a:defRPr/>
            </a:lvl1pPr>
          </a:lstStyle>
          <a:p>
            <a:pPr>
              <a:defRPr/>
            </a:pPr>
            <a:fld id="{69C3345D-9A3A-4A15-86BA-46EB54090BD4}" type="datetime1">
              <a:rPr lang="zh-TW" altLang="en-US">
                <a:solidFill>
                  <a:srgbClr val="000000"/>
                </a:solidFill>
              </a:rPr>
              <a:pPr>
                <a:defRPr/>
              </a:pPr>
              <a:t>2022/12/3</a:t>
            </a:fld>
            <a:endParaRPr lang="zh-TW" alt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zh-TW" alt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74CE1EA7-B206-4B3F-A082-7386547D5F19}" type="slidenum">
              <a:rPr lang="en-US" altLang="zh-TW">
                <a:solidFill>
                  <a:srgbClr val="000000"/>
                </a:solidFill>
              </a:rPr>
              <a:pPr>
                <a:defRPr/>
              </a:pPr>
              <a:t>‹#›</a:t>
            </a:fld>
            <a:endParaRPr lang="en-US" altLang="zh-TW">
              <a:solidFill>
                <a:srgbClr val="000000"/>
              </a:solidFill>
            </a:endParaRPr>
          </a:p>
        </p:txBody>
      </p:sp>
    </p:spTree>
    <p:extLst>
      <p:ext uri="{BB962C8B-B14F-4D97-AF65-F5344CB8AC3E}">
        <p14:creationId xmlns:p14="http://schemas.microsoft.com/office/powerpoint/2010/main" val="1915988887"/>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picTx" preserve="1">
  <p:cSld name="含標題的圖片">
    <p:spTree>
      <p:nvGrpSpPr>
        <p:cNvPr id="1" name=""/>
        <p:cNvGrpSpPr/>
        <p:nvPr/>
      </p:nvGrpSpPr>
      <p:grpSpPr>
        <a:xfrm>
          <a:off x="0" y="0"/>
          <a:ext cx="0" cy="0"/>
          <a:chOff x="0" y="0"/>
          <a:chExt cx="0" cy="0"/>
        </a:xfrm>
      </p:grpSpPr>
      <p:sp>
        <p:nvSpPr>
          <p:cNvPr id="2" name="標題 1"/>
          <p:cNvSpPr>
            <a:spLocks noGrp="1"/>
          </p:cNvSpPr>
          <p:nvPr>
            <p:ph type="title"/>
          </p:nvPr>
        </p:nvSpPr>
        <p:spPr>
          <a:xfrm>
            <a:off x="1792288" y="4800600"/>
            <a:ext cx="5486400" cy="566738"/>
          </a:xfrm>
        </p:spPr>
        <p:txBody>
          <a:bodyPr anchor="b"/>
          <a:lstStyle>
            <a:lvl1pPr algn="l">
              <a:defRPr sz="2000" b="1"/>
            </a:lvl1pPr>
          </a:lstStyle>
          <a:p>
            <a:r>
              <a:rPr lang="zh-TW" altLang="en-US"/>
              <a:t>按一下以編輯母片標題樣式</a:t>
            </a:r>
            <a:endParaRPr lang="en-US"/>
          </a:p>
        </p:txBody>
      </p:sp>
      <p:sp>
        <p:nvSpPr>
          <p:cNvPr id="3" name="圖片版面配置區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文字版面配置區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zh-TW" altLang="en-US"/>
              <a:t>按一下以編輯母片文字樣式</a:t>
            </a:r>
          </a:p>
        </p:txBody>
      </p:sp>
      <p:sp>
        <p:nvSpPr>
          <p:cNvPr id="5" name="Rectangle 4"/>
          <p:cNvSpPr>
            <a:spLocks noGrp="1" noChangeArrowheads="1"/>
          </p:cNvSpPr>
          <p:nvPr>
            <p:ph type="dt" sz="half" idx="10"/>
          </p:nvPr>
        </p:nvSpPr>
        <p:spPr>
          <a:ln/>
        </p:spPr>
        <p:txBody>
          <a:bodyPr/>
          <a:lstStyle>
            <a:lvl1pPr>
              <a:defRPr/>
            </a:lvl1pPr>
          </a:lstStyle>
          <a:p>
            <a:pPr>
              <a:defRPr/>
            </a:pPr>
            <a:fld id="{9816DFB9-A4F1-4420-A397-06C6C540318F}" type="datetime1">
              <a:rPr lang="zh-TW" altLang="en-US">
                <a:solidFill>
                  <a:srgbClr val="000000"/>
                </a:solidFill>
              </a:rPr>
              <a:pPr>
                <a:defRPr/>
              </a:pPr>
              <a:t>2022/12/3</a:t>
            </a:fld>
            <a:endParaRPr lang="zh-TW" alt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zh-TW" alt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6E32EFD2-AAA0-4370-A3E8-7D95371ECF6D}" type="slidenum">
              <a:rPr lang="en-US" altLang="zh-TW">
                <a:solidFill>
                  <a:srgbClr val="000000"/>
                </a:solidFill>
              </a:rPr>
              <a:pPr>
                <a:defRPr/>
              </a:pPr>
              <a:t>‹#›</a:t>
            </a:fld>
            <a:endParaRPr lang="en-US" altLang="zh-TW">
              <a:solidFill>
                <a:srgbClr val="000000"/>
              </a:solidFill>
            </a:endParaRPr>
          </a:p>
        </p:txBody>
      </p:sp>
    </p:spTree>
    <p:extLst>
      <p:ext uri="{BB962C8B-B14F-4D97-AF65-F5344CB8AC3E}">
        <p14:creationId xmlns:p14="http://schemas.microsoft.com/office/powerpoint/2010/main" val="628292812"/>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vertTx" preserve="1">
  <p:cSld name="標題及直排文字">
    <p:spTree>
      <p:nvGrpSpPr>
        <p:cNvPr id="1" name=""/>
        <p:cNvGrpSpPr/>
        <p:nvPr/>
      </p:nvGrpSpPr>
      <p:grpSpPr>
        <a:xfrm>
          <a:off x="0" y="0"/>
          <a:ext cx="0" cy="0"/>
          <a:chOff x="0" y="0"/>
          <a:chExt cx="0" cy="0"/>
        </a:xfrm>
      </p:grpSpPr>
      <p:sp>
        <p:nvSpPr>
          <p:cNvPr id="2" name="標題 1"/>
          <p:cNvSpPr>
            <a:spLocks noGrp="1"/>
          </p:cNvSpPr>
          <p:nvPr>
            <p:ph type="title"/>
          </p:nvPr>
        </p:nvSpPr>
        <p:spPr/>
        <p:txBody>
          <a:bodyPr/>
          <a:lstStyle/>
          <a:p>
            <a:r>
              <a:rPr lang="zh-TW" altLang="en-US"/>
              <a:t>按一下以編輯母片標題樣式</a:t>
            </a:r>
            <a:endParaRPr lang="en-US"/>
          </a:p>
        </p:txBody>
      </p:sp>
      <p:sp>
        <p:nvSpPr>
          <p:cNvPr id="3" name="直排文字版面配置區 2"/>
          <p:cNvSpPr>
            <a:spLocks noGrp="1"/>
          </p:cNvSpPr>
          <p:nvPr>
            <p:ph type="body" orient="vert" idx="1"/>
          </p:nvPr>
        </p:nvSpPr>
        <p:spPr/>
        <p:txBody>
          <a:bodyPr vert="eaVert"/>
          <a:lstStyle/>
          <a:p>
            <a:pPr lvl="0"/>
            <a:r>
              <a:rPr lang="zh-TW" altLang="en-US"/>
              <a:t>按一下以編輯母片文字樣式</a:t>
            </a:r>
          </a:p>
          <a:p>
            <a:pPr lvl="1"/>
            <a:r>
              <a:rPr lang="zh-TW" altLang="en-US"/>
              <a:t>第二層</a:t>
            </a:r>
          </a:p>
          <a:p>
            <a:pPr lvl="2"/>
            <a:r>
              <a:rPr lang="zh-TW" altLang="en-US"/>
              <a:t>第三層</a:t>
            </a:r>
          </a:p>
          <a:p>
            <a:pPr lvl="3"/>
            <a:r>
              <a:rPr lang="zh-TW" altLang="en-US"/>
              <a:t>第四層</a:t>
            </a:r>
          </a:p>
          <a:p>
            <a:pPr lvl="4"/>
            <a:r>
              <a:rPr lang="zh-TW" altLang="en-US"/>
              <a:t>第五層</a:t>
            </a:r>
            <a:endParaRPr lang="en-US"/>
          </a:p>
        </p:txBody>
      </p:sp>
      <p:sp>
        <p:nvSpPr>
          <p:cNvPr id="4" name="Rectangle 4"/>
          <p:cNvSpPr>
            <a:spLocks noGrp="1" noChangeArrowheads="1"/>
          </p:cNvSpPr>
          <p:nvPr>
            <p:ph type="dt" sz="half" idx="10"/>
          </p:nvPr>
        </p:nvSpPr>
        <p:spPr>
          <a:ln/>
        </p:spPr>
        <p:txBody>
          <a:bodyPr/>
          <a:lstStyle>
            <a:lvl1pPr>
              <a:defRPr/>
            </a:lvl1pPr>
          </a:lstStyle>
          <a:p>
            <a:pPr>
              <a:defRPr/>
            </a:pPr>
            <a:fld id="{04600396-667B-4591-9BF1-AECB41625BB9}" type="datetime1">
              <a:rPr lang="zh-TW" altLang="en-US">
                <a:solidFill>
                  <a:srgbClr val="000000"/>
                </a:solidFill>
              </a:rPr>
              <a:pPr>
                <a:defRPr/>
              </a:pPr>
              <a:t>2022/12/3</a:t>
            </a:fld>
            <a:endParaRPr lang="zh-TW" alt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zh-TW" alt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A9C2D026-1AB0-4444-96C0-324F0C4A42FD}" type="slidenum">
              <a:rPr lang="en-US" altLang="zh-TW">
                <a:solidFill>
                  <a:srgbClr val="000000"/>
                </a:solidFill>
              </a:rPr>
              <a:pPr>
                <a:defRPr/>
              </a:pPr>
              <a:t>‹#›</a:t>
            </a:fld>
            <a:endParaRPr lang="en-US" altLang="zh-TW">
              <a:solidFill>
                <a:srgbClr val="000000"/>
              </a:solidFill>
            </a:endParaRPr>
          </a:p>
        </p:txBody>
      </p:sp>
    </p:spTree>
    <p:extLst>
      <p:ext uri="{BB962C8B-B14F-4D97-AF65-F5344CB8AC3E}">
        <p14:creationId xmlns:p14="http://schemas.microsoft.com/office/powerpoint/2010/main" val="1440238886"/>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vertTitleAndTx" preserve="1">
  <p:cSld name="直排標題及文字">
    <p:spTree>
      <p:nvGrpSpPr>
        <p:cNvPr id="1" name=""/>
        <p:cNvGrpSpPr/>
        <p:nvPr/>
      </p:nvGrpSpPr>
      <p:grpSpPr>
        <a:xfrm>
          <a:off x="0" y="0"/>
          <a:ext cx="0" cy="0"/>
          <a:chOff x="0" y="0"/>
          <a:chExt cx="0" cy="0"/>
        </a:xfrm>
      </p:grpSpPr>
      <p:sp>
        <p:nvSpPr>
          <p:cNvPr id="2" name="直排標題 1"/>
          <p:cNvSpPr>
            <a:spLocks noGrp="1"/>
          </p:cNvSpPr>
          <p:nvPr>
            <p:ph type="title" orient="vert"/>
          </p:nvPr>
        </p:nvSpPr>
        <p:spPr>
          <a:xfrm>
            <a:off x="6515100" y="609600"/>
            <a:ext cx="1943100" cy="5486400"/>
          </a:xfrm>
        </p:spPr>
        <p:txBody>
          <a:bodyPr vert="eaVert"/>
          <a:lstStyle/>
          <a:p>
            <a:r>
              <a:rPr lang="zh-TW" altLang="en-US"/>
              <a:t>按一下以編輯母片標題樣式</a:t>
            </a:r>
            <a:endParaRPr lang="en-US"/>
          </a:p>
        </p:txBody>
      </p:sp>
      <p:sp>
        <p:nvSpPr>
          <p:cNvPr id="3" name="直排文字版面配置區 2"/>
          <p:cNvSpPr>
            <a:spLocks noGrp="1"/>
          </p:cNvSpPr>
          <p:nvPr>
            <p:ph type="body" orient="vert" idx="1"/>
          </p:nvPr>
        </p:nvSpPr>
        <p:spPr>
          <a:xfrm>
            <a:off x="685800" y="609600"/>
            <a:ext cx="5676900" cy="5486400"/>
          </a:xfrm>
        </p:spPr>
        <p:txBody>
          <a:bodyPr vert="eaVert"/>
          <a:lstStyle/>
          <a:p>
            <a:pPr lvl="0"/>
            <a:r>
              <a:rPr lang="zh-TW" altLang="en-US"/>
              <a:t>按一下以編輯母片文字樣式</a:t>
            </a:r>
          </a:p>
          <a:p>
            <a:pPr lvl="1"/>
            <a:r>
              <a:rPr lang="zh-TW" altLang="en-US"/>
              <a:t>第二層</a:t>
            </a:r>
          </a:p>
          <a:p>
            <a:pPr lvl="2"/>
            <a:r>
              <a:rPr lang="zh-TW" altLang="en-US"/>
              <a:t>第三層</a:t>
            </a:r>
          </a:p>
          <a:p>
            <a:pPr lvl="3"/>
            <a:r>
              <a:rPr lang="zh-TW" altLang="en-US"/>
              <a:t>第四層</a:t>
            </a:r>
          </a:p>
          <a:p>
            <a:pPr lvl="4"/>
            <a:r>
              <a:rPr lang="zh-TW" altLang="en-US"/>
              <a:t>第五層</a:t>
            </a:r>
            <a:endParaRPr lang="en-US"/>
          </a:p>
        </p:txBody>
      </p:sp>
      <p:sp>
        <p:nvSpPr>
          <p:cNvPr id="4" name="Rectangle 4"/>
          <p:cNvSpPr>
            <a:spLocks noGrp="1" noChangeArrowheads="1"/>
          </p:cNvSpPr>
          <p:nvPr>
            <p:ph type="dt" sz="half" idx="10"/>
          </p:nvPr>
        </p:nvSpPr>
        <p:spPr>
          <a:ln/>
        </p:spPr>
        <p:txBody>
          <a:bodyPr/>
          <a:lstStyle>
            <a:lvl1pPr>
              <a:defRPr/>
            </a:lvl1pPr>
          </a:lstStyle>
          <a:p>
            <a:pPr>
              <a:defRPr/>
            </a:pPr>
            <a:fld id="{56969712-ADF3-4D0C-8A2B-915697899541}" type="datetime1">
              <a:rPr lang="zh-TW" altLang="en-US">
                <a:solidFill>
                  <a:srgbClr val="000000"/>
                </a:solidFill>
              </a:rPr>
              <a:pPr>
                <a:defRPr/>
              </a:pPr>
              <a:t>2022/12/3</a:t>
            </a:fld>
            <a:endParaRPr lang="zh-TW" alt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zh-TW" alt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2F65FCEB-0FD7-46B6-BE62-5C59691C6BCD}" type="slidenum">
              <a:rPr lang="en-US" altLang="zh-TW">
                <a:solidFill>
                  <a:srgbClr val="000000"/>
                </a:solidFill>
              </a:rPr>
              <a:pPr>
                <a:defRPr/>
              </a:pPr>
              <a:t>‹#›</a:t>
            </a:fld>
            <a:endParaRPr lang="en-US" altLang="zh-TW">
              <a:solidFill>
                <a:srgbClr val="000000"/>
              </a:solidFill>
            </a:endParaRPr>
          </a:p>
        </p:txBody>
      </p:sp>
    </p:spTree>
    <p:extLst>
      <p:ext uri="{BB962C8B-B14F-4D97-AF65-F5344CB8AC3E}">
        <p14:creationId xmlns:p14="http://schemas.microsoft.com/office/powerpoint/2010/main" val="2089226684"/>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txAndObj" preserve="1">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85800" y="609600"/>
            <a:ext cx="7772400" cy="1143000"/>
          </a:xfrm>
        </p:spPr>
        <p:txBody>
          <a:bodyPr/>
          <a:lstStyle/>
          <a:p>
            <a:r>
              <a:rPr lang="en-US" altLang="zh-HK"/>
              <a:t>Click to edit Master title style</a:t>
            </a:r>
            <a:endParaRPr lang="zh-HK" altLang="en-US"/>
          </a:p>
        </p:txBody>
      </p:sp>
      <p:sp>
        <p:nvSpPr>
          <p:cNvPr id="3" name="Text Placeholder 2"/>
          <p:cNvSpPr>
            <a:spLocks noGrp="1"/>
          </p:cNvSpPr>
          <p:nvPr>
            <p:ph type="body" sz="half" idx="1"/>
          </p:nvPr>
        </p:nvSpPr>
        <p:spPr>
          <a:xfrm>
            <a:off x="685800" y="1981200"/>
            <a:ext cx="3810000" cy="4114800"/>
          </a:xfrm>
        </p:spPr>
        <p:txBody>
          <a:bodyPr/>
          <a:lstStyle/>
          <a:p>
            <a:pPr lvl="0"/>
            <a:r>
              <a:rPr lang="en-US" altLang="zh-HK"/>
              <a:t>Click to edit Master text styles</a:t>
            </a:r>
          </a:p>
          <a:p>
            <a:pPr lvl="1"/>
            <a:r>
              <a:rPr lang="en-US" altLang="zh-HK"/>
              <a:t>Second level</a:t>
            </a:r>
          </a:p>
          <a:p>
            <a:pPr lvl="2"/>
            <a:r>
              <a:rPr lang="en-US" altLang="zh-HK"/>
              <a:t>Third level</a:t>
            </a:r>
          </a:p>
          <a:p>
            <a:pPr lvl="3"/>
            <a:r>
              <a:rPr lang="en-US" altLang="zh-HK"/>
              <a:t>Fourth level</a:t>
            </a:r>
          </a:p>
          <a:p>
            <a:pPr lvl="4"/>
            <a:r>
              <a:rPr lang="en-US" altLang="zh-HK"/>
              <a:t>Fifth level</a:t>
            </a:r>
            <a:endParaRPr lang="zh-HK" altLang="en-US"/>
          </a:p>
        </p:txBody>
      </p:sp>
      <p:sp>
        <p:nvSpPr>
          <p:cNvPr id="4" name="Content Placeholder 3"/>
          <p:cNvSpPr>
            <a:spLocks noGrp="1"/>
          </p:cNvSpPr>
          <p:nvPr>
            <p:ph sz="half" idx="2"/>
          </p:nvPr>
        </p:nvSpPr>
        <p:spPr>
          <a:xfrm>
            <a:off x="4648200" y="1981200"/>
            <a:ext cx="3810000" cy="4114800"/>
          </a:xfrm>
        </p:spPr>
        <p:txBody>
          <a:bodyPr/>
          <a:lstStyle/>
          <a:p>
            <a:pPr lvl="0"/>
            <a:r>
              <a:rPr lang="en-US" altLang="zh-HK"/>
              <a:t>Click to edit Master text styles</a:t>
            </a:r>
          </a:p>
          <a:p>
            <a:pPr lvl="1"/>
            <a:r>
              <a:rPr lang="en-US" altLang="zh-HK"/>
              <a:t>Second level</a:t>
            </a:r>
          </a:p>
          <a:p>
            <a:pPr lvl="2"/>
            <a:r>
              <a:rPr lang="en-US" altLang="zh-HK"/>
              <a:t>Third level</a:t>
            </a:r>
          </a:p>
          <a:p>
            <a:pPr lvl="3"/>
            <a:r>
              <a:rPr lang="en-US" altLang="zh-HK"/>
              <a:t>Fourth level</a:t>
            </a:r>
          </a:p>
          <a:p>
            <a:pPr lvl="4"/>
            <a:r>
              <a:rPr lang="en-US" altLang="zh-HK"/>
              <a:t>Fifth level</a:t>
            </a:r>
            <a:endParaRPr lang="zh-HK" altLang="en-US"/>
          </a:p>
        </p:txBody>
      </p:sp>
      <p:sp>
        <p:nvSpPr>
          <p:cNvPr id="5" name="Rectangle 4"/>
          <p:cNvSpPr>
            <a:spLocks noGrp="1" noChangeArrowheads="1"/>
          </p:cNvSpPr>
          <p:nvPr>
            <p:ph type="dt" sz="half" idx="10"/>
          </p:nvPr>
        </p:nvSpPr>
        <p:spPr>
          <a:ln/>
        </p:spPr>
        <p:txBody>
          <a:bodyPr/>
          <a:lstStyle>
            <a:lvl1pPr>
              <a:defRPr/>
            </a:lvl1pPr>
          </a:lstStyle>
          <a:p>
            <a:pPr>
              <a:defRPr/>
            </a:pPr>
            <a:fld id="{9B145D68-07A7-4D2F-BA2D-0CA20B68127E}" type="datetime1">
              <a:rPr lang="zh-TW" altLang="en-US">
                <a:solidFill>
                  <a:srgbClr val="000000"/>
                </a:solidFill>
              </a:rPr>
              <a:pPr>
                <a:defRPr/>
              </a:pPr>
              <a:t>2022/12/3</a:t>
            </a:fld>
            <a:endParaRPr lang="zh-TW" alt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zh-TW" alt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60B63829-91C0-4FE0-B2A4-96C76462095F}" type="slidenum">
              <a:rPr lang="en-US" altLang="zh-TW">
                <a:solidFill>
                  <a:srgbClr val="000000"/>
                </a:solidFill>
              </a:rPr>
              <a:pPr>
                <a:defRPr/>
              </a:pPr>
              <a:t>‹#›</a:t>
            </a:fld>
            <a:endParaRPr lang="en-US" altLang="zh-TW">
              <a:solidFill>
                <a:srgbClr val="000000"/>
              </a:solidFill>
            </a:endParaRPr>
          </a:p>
        </p:txBody>
      </p:sp>
    </p:spTree>
    <p:extLst>
      <p:ext uri="{BB962C8B-B14F-4D97-AF65-F5344CB8AC3E}">
        <p14:creationId xmlns:p14="http://schemas.microsoft.com/office/powerpoint/2010/main" val="594920557"/>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title" preserve="1">
  <p:cSld name="標題投影片">
    <p:spTree>
      <p:nvGrpSpPr>
        <p:cNvPr id="1" name=""/>
        <p:cNvGrpSpPr/>
        <p:nvPr/>
      </p:nvGrpSpPr>
      <p:grpSpPr>
        <a:xfrm>
          <a:off x="0" y="0"/>
          <a:ext cx="0" cy="0"/>
          <a:chOff x="0" y="0"/>
          <a:chExt cx="0" cy="0"/>
        </a:xfrm>
      </p:grpSpPr>
      <p:sp>
        <p:nvSpPr>
          <p:cNvPr id="2" name="標題 1"/>
          <p:cNvSpPr>
            <a:spLocks noGrp="1"/>
          </p:cNvSpPr>
          <p:nvPr>
            <p:ph type="ctrTitle"/>
          </p:nvPr>
        </p:nvSpPr>
        <p:spPr>
          <a:xfrm>
            <a:off x="685800" y="2130425"/>
            <a:ext cx="7772400" cy="1470025"/>
          </a:xfrm>
        </p:spPr>
        <p:txBody>
          <a:bodyPr/>
          <a:lstStyle/>
          <a:p>
            <a:r>
              <a:rPr lang="zh-TW" altLang="en-US"/>
              <a:t>按一下以編輯母片標題樣式</a:t>
            </a:r>
            <a:endParaRPr lang="en-US"/>
          </a:p>
        </p:txBody>
      </p:sp>
      <p:sp>
        <p:nvSpPr>
          <p:cNvPr id="3" name="副標題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zh-TW" altLang="en-US"/>
              <a:t>按一下以編輯母片副標題樣式</a:t>
            </a:r>
            <a:endParaRPr lang="en-US"/>
          </a:p>
        </p:txBody>
      </p:sp>
      <p:sp>
        <p:nvSpPr>
          <p:cNvPr id="4" name="Rectangle 4"/>
          <p:cNvSpPr>
            <a:spLocks noGrp="1" noChangeArrowheads="1"/>
          </p:cNvSpPr>
          <p:nvPr>
            <p:ph type="dt" sz="half" idx="10"/>
          </p:nvPr>
        </p:nvSpPr>
        <p:spPr>
          <a:ln/>
        </p:spPr>
        <p:txBody>
          <a:bodyPr/>
          <a:lstStyle>
            <a:lvl1pPr>
              <a:defRPr/>
            </a:lvl1pPr>
          </a:lstStyle>
          <a:p>
            <a:pPr>
              <a:defRPr/>
            </a:pPr>
            <a:fld id="{A53F9072-FE77-4FCC-963F-E4D9F2476361}" type="datetime1">
              <a:rPr lang="zh-TW" altLang="en-US">
                <a:solidFill>
                  <a:srgbClr val="000000"/>
                </a:solidFill>
              </a:rPr>
              <a:pPr>
                <a:defRPr/>
              </a:pPr>
              <a:t>2022/12/3</a:t>
            </a:fld>
            <a:endParaRPr lang="zh-TW" alt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zh-TW" alt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3FADE767-34AA-4532-A65F-565765663B50}" type="slidenum">
              <a:rPr lang="en-US" altLang="zh-TW">
                <a:solidFill>
                  <a:srgbClr val="000000"/>
                </a:solidFill>
              </a:rPr>
              <a:pPr>
                <a:defRPr/>
              </a:pPr>
              <a:t>‹#›</a:t>
            </a:fld>
            <a:endParaRPr lang="en-US" altLang="zh-TW">
              <a:solidFill>
                <a:srgbClr val="000000"/>
              </a:solidFill>
            </a:endParaRPr>
          </a:p>
        </p:txBody>
      </p:sp>
    </p:spTree>
    <p:extLst>
      <p:ext uri="{BB962C8B-B14F-4D97-AF65-F5344CB8AC3E}">
        <p14:creationId xmlns:p14="http://schemas.microsoft.com/office/powerpoint/2010/main" val="3429602646"/>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obj" preserve="1">
  <p:cSld name="標題及物件">
    <p:spTree>
      <p:nvGrpSpPr>
        <p:cNvPr id="1" name=""/>
        <p:cNvGrpSpPr/>
        <p:nvPr/>
      </p:nvGrpSpPr>
      <p:grpSpPr>
        <a:xfrm>
          <a:off x="0" y="0"/>
          <a:ext cx="0" cy="0"/>
          <a:chOff x="0" y="0"/>
          <a:chExt cx="0" cy="0"/>
        </a:xfrm>
      </p:grpSpPr>
      <p:sp>
        <p:nvSpPr>
          <p:cNvPr id="2" name="標題 1"/>
          <p:cNvSpPr>
            <a:spLocks noGrp="1"/>
          </p:cNvSpPr>
          <p:nvPr>
            <p:ph type="title"/>
          </p:nvPr>
        </p:nvSpPr>
        <p:spPr/>
        <p:txBody>
          <a:bodyPr/>
          <a:lstStyle/>
          <a:p>
            <a:r>
              <a:rPr lang="zh-TW" altLang="en-US"/>
              <a:t>按一下以編輯母片標題樣式</a:t>
            </a:r>
            <a:endParaRPr lang="en-US"/>
          </a:p>
        </p:txBody>
      </p:sp>
      <p:sp>
        <p:nvSpPr>
          <p:cNvPr id="3" name="內容版面配置區 2"/>
          <p:cNvSpPr>
            <a:spLocks noGrp="1"/>
          </p:cNvSpPr>
          <p:nvPr>
            <p:ph idx="1"/>
          </p:nvPr>
        </p:nvSpPr>
        <p:spPr/>
        <p:txBody>
          <a:bodyPr/>
          <a:lstStyle/>
          <a:p>
            <a:pPr lvl="0"/>
            <a:r>
              <a:rPr lang="zh-TW" altLang="en-US"/>
              <a:t>按一下以編輯母片文字樣式</a:t>
            </a:r>
          </a:p>
          <a:p>
            <a:pPr lvl="1"/>
            <a:r>
              <a:rPr lang="zh-TW" altLang="en-US"/>
              <a:t>第二層</a:t>
            </a:r>
          </a:p>
          <a:p>
            <a:pPr lvl="2"/>
            <a:r>
              <a:rPr lang="zh-TW" altLang="en-US"/>
              <a:t>第三層</a:t>
            </a:r>
          </a:p>
          <a:p>
            <a:pPr lvl="3"/>
            <a:r>
              <a:rPr lang="zh-TW" altLang="en-US"/>
              <a:t>第四層</a:t>
            </a:r>
          </a:p>
          <a:p>
            <a:pPr lvl="4"/>
            <a:r>
              <a:rPr lang="zh-TW" altLang="en-US"/>
              <a:t>第五層</a:t>
            </a:r>
            <a:endParaRPr lang="en-US"/>
          </a:p>
        </p:txBody>
      </p:sp>
      <p:sp>
        <p:nvSpPr>
          <p:cNvPr id="4" name="Rectangle 4"/>
          <p:cNvSpPr>
            <a:spLocks noGrp="1" noChangeArrowheads="1"/>
          </p:cNvSpPr>
          <p:nvPr>
            <p:ph type="dt" sz="half" idx="10"/>
          </p:nvPr>
        </p:nvSpPr>
        <p:spPr>
          <a:ln/>
        </p:spPr>
        <p:txBody>
          <a:bodyPr/>
          <a:lstStyle>
            <a:lvl1pPr>
              <a:defRPr/>
            </a:lvl1pPr>
          </a:lstStyle>
          <a:p>
            <a:pPr>
              <a:defRPr/>
            </a:pPr>
            <a:fld id="{965906F3-3D2A-463E-8829-5B3B27FC415B}" type="datetime1">
              <a:rPr lang="zh-TW" altLang="en-US">
                <a:solidFill>
                  <a:srgbClr val="000000"/>
                </a:solidFill>
              </a:rPr>
              <a:pPr>
                <a:defRPr/>
              </a:pPr>
              <a:t>2022/12/3</a:t>
            </a:fld>
            <a:endParaRPr lang="zh-TW" alt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zh-TW" alt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B60F954E-F104-4F87-8F35-05028959F84A}" type="slidenum">
              <a:rPr lang="en-US" altLang="zh-TW">
                <a:solidFill>
                  <a:srgbClr val="000000"/>
                </a:solidFill>
              </a:rPr>
              <a:pPr>
                <a:defRPr/>
              </a:pPr>
              <a:t>‹#›</a:t>
            </a:fld>
            <a:endParaRPr lang="en-US" altLang="zh-TW">
              <a:solidFill>
                <a:srgbClr val="000000"/>
              </a:solidFill>
            </a:endParaRPr>
          </a:p>
        </p:txBody>
      </p:sp>
    </p:spTree>
    <p:extLst>
      <p:ext uri="{BB962C8B-B14F-4D97-AF65-F5344CB8AC3E}">
        <p14:creationId xmlns:p14="http://schemas.microsoft.com/office/powerpoint/2010/main" val="226855966"/>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secHead" preserve="1">
  <p:cSld name="區段標題">
    <p:spTree>
      <p:nvGrpSpPr>
        <p:cNvPr id="1" name=""/>
        <p:cNvGrpSpPr/>
        <p:nvPr/>
      </p:nvGrpSpPr>
      <p:grpSpPr>
        <a:xfrm>
          <a:off x="0" y="0"/>
          <a:ext cx="0" cy="0"/>
          <a:chOff x="0" y="0"/>
          <a:chExt cx="0" cy="0"/>
        </a:xfrm>
      </p:grpSpPr>
      <p:sp>
        <p:nvSpPr>
          <p:cNvPr id="2" name="標題 1"/>
          <p:cNvSpPr>
            <a:spLocks noGrp="1"/>
          </p:cNvSpPr>
          <p:nvPr>
            <p:ph type="title"/>
          </p:nvPr>
        </p:nvSpPr>
        <p:spPr>
          <a:xfrm>
            <a:off x="722313" y="4406900"/>
            <a:ext cx="7772400" cy="1362075"/>
          </a:xfrm>
        </p:spPr>
        <p:txBody>
          <a:bodyPr anchor="t"/>
          <a:lstStyle>
            <a:lvl1pPr algn="l">
              <a:defRPr sz="4000" b="1" cap="all"/>
            </a:lvl1pPr>
          </a:lstStyle>
          <a:p>
            <a:r>
              <a:rPr lang="zh-TW" altLang="en-US"/>
              <a:t>按一下以編輯母片標題樣式</a:t>
            </a:r>
            <a:endParaRPr lang="en-US"/>
          </a:p>
        </p:txBody>
      </p:sp>
      <p:sp>
        <p:nvSpPr>
          <p:cNvPr id="3" name="文字版面配置區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zh-TW" altLang="en-US"/>
              <a:t>按一下以編輯母片文字樣式</a:t>
            </a:r>
          </a:p>
        </p:txBody>
      </p:sp>
      <p:sp>
        <p:nvSpPr>
          <p:cNvPr id="4" name="Rectangle 4"/>
          <p:cNvSpPr>
            <a:spLocks noGrp="1" noChangeArrowheads="1"/>
          </p:cNvSpPr>
          <p:nvPr>
            <p:ph type="dt" sz="half" idx="10"/>
          </p:nvPr>
        </p:nvSpPr>
        <p:spPr>
          <a:ln/>
        </p:spPr>
        <p:txBody>
          <a:bodyPr/>
          <a:lstStyle>
            <a:lvl1pPr>
              <a:defRPr/>
            </a:lvl1pPr>
          </a:lstStyle>
          <a:p>
            <a:pPr>
              <a:defRPr/>
            </a:pPr>
            <a:fld id="{2267B4D4-CD72-4479-B809-6120CCFF7955}" type="datetime1">
              <a:rPr lang="zh-TW" altLang="en-US">
                <a:solidFill>
                  <a:srgbClr val="000000"/>
                </a:solidFill>
              </a:rPr>
              <a:pPr>
                <a:defRPr/>
              </a:pPr>
              <a:t>2022/12/3</a:t>
            </a:fld>
            <a:endParaRPr lang="zh-TW" alt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zh-TW" alt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5662E6F6-40C3-4B0F-B635-CE746088FF5E}" type="slidenum">
              <a:rPr lang="en-US" altLang="zh-TW">
                <a:solidFill>
                  <a:srgbClr val="000000"/>
                </a:solidFill>
              </a:rPr>
              <a:pPr>
                <a:defRPr/>
              </a:pPr>
              <a:t>‹#›</a:t>
            </a:fld>
            <a:endParaRPr lang="en-US" altLang="zh-TW">
              <a:solidFill>
                <a:srgbClr val="000000"/>
              </a:solidFill>
            </a:endParaRPr>
          </a:p>
        </p:txBody>
      </p:sp>
    </p:spTree>
    <p:extLst>
      <p:ext uri="{BB962C8B-B14F-4D97-AF65-F5344CB8AC3E}">
        <p14:creationId xmlns:p14="http://schemas.microsoft.com/office/powerpoint/2010/main" val="3449283573"/>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twoObj" preserve="1">
  <p:cSld name="兩項物件">
    <p:spTree>
      <p:nvGrpSpPr>
        <p:cNvPr id="1" name=""/>
        <p:cNvGrpSpPr/>
        <p:nvPr/>
      </p:nvGrpSpPr>
      <p:grpSpPr>
        <a:xfrm>
          <a:off x="0" y="0"/>
          <a:ext cx="0" cy="0"/>
          <a:chOff x="0" y="0"/>
          <a:chExt cx="0" cy="0"/>
        </a:xfrm>
      </p:grpSpPr>
      <p:sp>
        <p:nvSpPr>
          <p:cNvPr id="2" name="標題 1"/>
          <p:cNvSpPr>
            <a:spLocks noGrp="1"/>
          </p:cNvSpPr>
          <p:nvPr>
            <p:ph type="title"/>
          </p:nvPr>
        </p:nvSpPr>
        <p:spPr/>
        <p:txBody>
          <a:bodyPr/>
          <a:lstStyle/>
          <a:p>
            <a:r>
              <a:rPr lang="zh-TW" altLang="en-US"/>
              <a:t>按一下以編輯母片標題樣式</a:t>
            </a:r>
            <a:endParaRPr lang="en-US"/>
          </a:p>
        </p:txBody>
      </p:sp>
      <p:sp>
        <p:nvSpPr>
          <p:cNvPr id="3" name="內容版面配置區 2"/>
          <p:cNvSpPr>
            <a:spLocks noGrp="1"/>
          </p:cNvSpPr>
          <p:nvPr>
            <p:ph sz="half" idx="1"/>
          </p:nvPr>
        </p:nvSpPr>
        <p:spPr>
          <a:xfrm>
            <a:off x="685800" y="1981200"/>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zh-TW" altLang="en-US"/>
              <a:t>按一下以編輯母片文字樣式</a:t>
            </a:r>
          </a:p>
          <a:p>
            <a:pPr lvl="1"/>
            <a:r>
              <a:rPr lang="zh-TW" altLang="en-US"/>
              <a:t>第二層</a:t>
            </a:r>
          </a:p>
          <a:p>
            <a:pPr lvl="2"/>
            <a:r>
              <a:rPr lang="zh-TW" altLang="en-US"/>
              <a:t>第三層</a:t>
            </a:r>
          </a:p>
          <a:p>
            <a:pPr lvl="3"/>
            <a:r>
              <a:rPr lang="zh-TW" altLang="en-US"/>
              <a:t>第四層</a:t>
            </a:r>
          </a:p>
          <a:p>
            <a:pPr lvl="4"/>
            <a:r>
              <a:rPr lang="zh-TW" altLang="en-US"/>
              <a:t>第五層</a:t>
            </a:r>
            <a:endParaRPr lang="en-US"/>
          </a:p>
        </p:txBody>
      </p:sp>
      <p:sp>
        <p:nvSpPr>
          <p:cNvPr id="4" name="內容版面配置區 3"/>
          <p:cNvSpPr>
            <a:spLocks noGrp="1"/>
          </p:cNvSpPr>
          <p:nvPr>
            <p:ph sz="half" idx="2"/>
          </p:nvPr>
        </p:nvSpPr>
        <p:spPr>
          <a:xfrm>
            <a:off x="4648200" y="1981200"/>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zh-TW" altLang="en-US"/>
              <a:t>按一下以編輯母片文字樣式</a:t>
            </a:r>
          </a:p>
          <a:p>
            <a:pPr lvl="1"/>
            <a:r>
              <a:rPr lang="zh-TW" altLang="en-US"/>
              <a:t>第二層</a:t>
            </a:r>
          </a:p>
          <a:p>
            <a:pPr lvl="2"/>
            <a:r>
              <a:rPr lang="zh-TW" altLang="en-US"/>
              <a:t>第三層</a:t>
            </a:r>
          </a:p>
          <a:p>
            <a:pPr lvl="3"/>
            <a:r>
              <a:rPr lang="zh-TW" altLang="en-US"/>
              <a:t>第四層</a:t>
            </a:r>
          </a:p>
          <a:p>
            <a:pPr lvl="4"/>
            <a:r>
              <a:rPr lang="zh-TW" altLang="en-US"/>
              <a:t>第五層</a:t>
            </a:r>
            <a:endParaRPr lang="en-US"/>
          </a:p>
        </p:txBody>
      </p:sp>
      <p:sp>
        <p:nvSpPr>
          <p:cNvPr id="5" name="Rectangle 4"/>
          <p:cNvSpPr>
            <a:spLocks noGrp="1" noChangeArrowheads="1"/>
          </p:cNvSpPr>
          <p:nvPr>
            <p:ph type="dt" sz="half" idx="10"/>
          </p:nvPr>
        </p:nvSpPr>
        <p:spPr>
          <a:ln/>
        </p:spPr>
        <p:txBody>
          <a:bodyPr/>
          <a:lstStyle>
            <a:lvl1pPr>
              <a:defRPr/>
            </a:lvl1pPr>
          </a:lstStyle>
          <a:p>
            <a:pPr>
              <a:defRPr/>
            </a:pPr>
            <a:fld id="{E135A9B2-0ECF-4B07-8C1C-30A67D1D027A}" type="datetime1">
              <a:rPr lang="zh-TW" altLang="en-US">
                <a:solidFill>
                  <a:srgbClr val="000000"/>
                </a:solidFill>
              </a:rPr>
              <a:pPr>
                <a:defRPr/>
              </a:pPr>
              <a:t>2022/12/3</a:t>
            </a:fld>
            <a:endParaRPr lang="zh-TW" alt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zh-TW" alt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65C3E1C0-146B-4FA3-956C-5503A58EF600}" type="slidenum">
              <a:rPr lang="en-US" altLang="zh-TW">
                <a:solidFill>
                  <a:srgbClr val="000000"/>
                </a:solidFill>
              </a:rPr>
              <a:pPr>
                <a:defRPr/>
              </a:pPr>
              <a:t>‹#›</a:t>
            </a:fld>
            <a:endParaRPr lang="en-US" altLang="zh-TW">
              <a:solidFill>
                <a:srgbClr val="000000"/>
              </a:solidFill>
            </a:endParaRPr>
          </a:p>
        </p:txBody>
      </p:sp>
    </p:spTree>
    <p:extLst>
      <p:ext uri="{BB962C8B-B14F-4D97-AF65-F5344CB8AC3E}">
        <p14:creationId xmlns:p14="http://schemas.microsoft.com/office/powerpoint/2010/main" val="2492842343"/>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twoTxTwoObj" preserve="1">
  <p:cSld name="比對">
    <p:spTree>
      <p:nvGrpSpPr>
        <p:cNvPr id="1" name=""/>
        <p:cNvGrpSpPr/>
        <p:nvPr/>
      </p:nvGrpSpPr>
      <p:grpSpPr>
        <a:xfrm>
          <a:off x="0" y="0"/>
          <a:ext cx="0" cy="0"/>
          <a:chOff x="0" y="0"/>
          <a:chExt cx="0" cy="0"/>
        </a:xfrm>
      </p:grpSpPr>
      <p:sp>
        <p:nvSpPr>
          <p:cNvPr id="2" name="標題 1"/>
          <p:cNvSpPr>
            <a:spLocks noGrp="1"/>
          </p:cNvSpPr>
          <p:nvPr>
            <p:ph type="title"/>
          </p:nvPr>
        </p:nvSpPr>
        <p:spPr>
          <a:xfrm>
            <a:off x="457200" y="274638"/>
            <a:ext cx="8229600" cy="1143000"/>
          </a:xfrm>
        </p:spPr>
        <p:txBody>
          <a:bodyPr/>
          <a:lstStyle>
            <a:lvl1pPr>
              <a:defRPr/>
            </a:lvl1pPr>
          </a:lstStyle>
          <a:p>
            <a:r>
              <a:rPr lang="zh-TW" altLang="en-US"/>
              <a:t>按一下以編輯母片標題樣式</a:t>
            </a:r>
            <a:endParaRPr lang="en-US"/>
          </a:p>
        </p:txBody>
      </p:sp>
      <p:sp>
        <p:nvSpPr>
          <p:cNvPr id="3" name="文字版面配置區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TW" altLang="en-US"/>
              <a:t>按一下以編輯母片文字樣式</a:t>
            </a:r>
          </a:p>
        </p:txBody>
      </p:sp>
      <p:sp>
        <p:nvSpPr>
          <p:cNvPr id="4" name="內容版面配置區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zh-TW" altLang="en-US"/>
              <a:t>按一下以編輯母片文字樣式</a:t>
            </a:r>
          </a:p>
          <a:p>
            <a:pPr lvl="1"/>
            <a:r>
              <a:rPr lang="zh-TW" altLang="en-US"/>
              <a:t>第二層</a:t>
            </a:r>
          </a:p>
          <a:p>
            <a:pPr lvl="2"/>
            <a:r>
              <a:rPr lang="zh-TW" altLang="en-US"/>
              <a:t>第三層</a:t>
            </a:r>
          </a:p>
          <a:p>
            <a:pPr lvl="3"/>
            <a:r>
              <a:rPr lang="zh-TW" altLang="en-US"/>
              <a:t>第四層</a:t>
            </a:r>
          </a:p>
          <a:p>
            <a:pPr lvl="4"/>
            <a:r>
              <a:rPr lang="zh-TW" altLang="en-US"/>
              <a:t>第五層</a:t>
            </a:r>
            <a:endParaRPr lang="en-US"/>
          </a:p>
        </p:txBody>
      </p:sp>
      <p:sp>
        <p:nvSpPr>
          <p:cNvPr id="5" name="文字版面配置區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TW" altLang="en-US"/>
              <a:t>按一下以編輯母片文字樣式</a:t>
            </a:r>
          </a:p>
        </p:txBody>
      </p:sp>
      <p:sp>
        <p:nvSpPr>
          <p:cNvPr id="6" name="內容版面配置區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zh-TW" altLang="en-US"/>
              <a:t>按一下以編輯母片文字樣式</a:t>
            </a:r>
          </a:p>
          <a:p>
            <a:pPr lvl="1"/>
            <a:r>
              <a:rPr lang="zh-TW" altLang="en-US"/>
              <a:t>第二層</a:t>
            </a:r>
          </a:p>
          <a:p>
            <a:pPr lvl="2"/>
            <a:r>
              <a:rPr lang="zh-TW" altLang="en-US"/>
              <a:t>第三層</a:t>
            </a:r>
          </a:p>
          <a:p>
            <a:pPr lvl="3"/>
            <a:r>
              <a:rPr lang="zh-TW" altLang="en-US"/>
              <a:t>第四層</a:t>
            </a:r>
          </a:p>
          <a:p>
            <a:pPr lvl="4"/>
            <a:r>
              <a:rPr lang="zh-TW" altLang="en-US"/>
              <a:t>第五層</a:t>
            </a:r>
            <a:endParaRPr lang="en-US"/>
          </a:p>
        </p:txBody>
      </p:sp>
      <p:sp>
        <p:nvSpPr>
          <p:cNvPr id="7" name="Rectangle 4"/>
          <p:cNvSpPr>
            <a:spLocks noGrp="1" noChangeArrowheads="1"/>
          </p:cNvSpPr>
          <p:nvPr>
            <p:ph type="dt" sz="half" idx="10"/>
          </p:nvPr>
        </p:nvSpPr>
        <p:spPr>
          <a:ln/>
        </p:spPr>
        <p:txBody>
          <a:bodyPr/>
          <a:lstStyle>
            <a:lvl1pPr>
              <a:defRPr/>
            </a:lvl1pPr>
          </a:lstStyle>
          <a:p>
            <a:pPr>
              <a:defRPr/>
            </a:pPr>
            <a:fld id="{5C38DE87-518A-422B-9B77-DAFBA9E3F5E9}" type="datetime1">
              <a:rPr lang="zh-TW" altLang="en-US">
                <a:solidFill>
                  <a:srgbClr val="000000"/>
                </a:solidFill>
              </a:rPr>
              <a:pPr>
                <a:defRPr/>
              </a:pPr>
              <a:t>2022/12/3</a:t>
            </a:fld>
            <a:endParaRPr lang="zh-TW" altLang="en-US">
              <a:solidFill>
                <a:srgbClr val="000000"/>
              </a:solidFill>
            </a:endParaRPr>
          </a:p>
        </p:txBody>
      </p:sp>
      <p:sp>
        <p:nvSpPr>
          <p:cNvPr id="8" name="Rectangle 5"/>
          <p:cNvSpPr>
            <a:spLocks noGrp="1" noChangeArrowheads="1"/>
          </p:cNvSpPr>
          <p:nvPr>
            <p:ph type="ftr" sz="quarter" idx="11"/>
          </p:nvPr>
        </p:nvSpPr>
        <p:spPr>
          <a:ln/>
        </p:spPr>
        <p:txBody>
          <a:bodyPr/>
          <a:lstStyle>
            <a:lvl1pPr>
              <a:defRPr/>
            </a:lvl1pPr>
          </a:lstStyle>
          <a:p>
            <a:pPr>
              <a:defRPr/>
            </a:pPr>
            <a:endParaRPr lang="zh-TW" altLang="en-US">
              <a:solidFill>
                <a:srgbClr val="000000"/>
              </a:solidFill>
            </a:endParaRPr>
          </a:p>
        </p:txBody>
      </p:sp>
      <p:sp>
        <p:nvSpPr>
          <p:cNvPr id="9" name="Rectangle 6"/>
          <p:cNvSpPr>
            <a:spLocks noGrp="1" noChangeArrowheads="1"/>
          </p:cNvSpPr>
          <p:nvPr>
            <p:ph type="sldNum" sz="quarter" idx="12"/>
          </p:nvPr>
        </p:nvSpPr>
        <p:spPr>
          <a:ln/>
        </p:spPr>
        <p:txBody>
          <a:bodyPr/>
          <a:lstStyle>
            <a:lvl1pPr>
              <a:defRPr/>
            </a:lvl1pPr>
          </a:lstStyle>
          <a:p>
            <a:pPr>
              <a:defRPr/>
            </a:pPr>
            <a:fld id="{CD343825-3C07-407D-AC37-9B5130BB5D6B}" type="slidenum">
              <a:rPr lang="en-US" altLang="zh-TW">
                <a:solidFill>
                  <a:srgbClr val="000000"/>
                </a:solidFill>
              </a:rPr>
              <a:pPr>
                <a:defRPr/>
              </a:pPr>
              <a:t>‹#›</a:t>
            </a:fld>
            <a:endParaRPr lang="en-US" altLang="zh-TW">
              <a:solidFill>
                <a:srgbClr val="000000"/>
              </a:solidFill>
            </a:endParaRPr>
          </a:p>
        </p:txBody>
      </p:sp>
    </p:spTree>
    <p:extLst>
      <p:ext uri="{BB962C8B-B14F-4D97-AF65-F5344CB8AC3E}">
        <p14:creationId xmlns:p14="http://schemas.microsoft.com/office/powerpoint/2010/main" val="382525283"/>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titleOnly" preserve="1">
  <p:cSld name="只有標題">
    <p:spTree>
      <p:nvGrpSpPr>
        <p:cNvPr id="1" name=""/>
        <p:cNvGrpSpPr/>
        <p:nvPr/>
      </p:nvGrpSpPr>
      <p:grpSpPr>
        <a:xfrm>
          <a:off x="0" y="0"/>
          <a:ext cx="0" cy="0"/>
          <a:chOff x="0" y="0"/>
          <a:chExt cx="0" cy="0"/>
        </a:xfrm>
      </p:grpSpPr>
      <p:sp>
        <p:nvSpPr>
          <p:cNvPr id="2" name="標題 1"/>
          <p:cNvSpPr>
            <a:spLocks noGrp="1"/>
          </p:cNvSpPr>
          <p:nvPr>
            <p:ph type="title"/>
          </p:nvPr>
        </p:nvSpPr>
        <p:spPr/>
        <p:txBody>
          <a:bodyPr/>
          <a:lstStyle/>
          <a:p>
            <a:r>
              <a:rPr lang="zh-TW" altLang="en-US"/>
              <a:t>按一下以編輯母片標題樣式</a:t>
            </a:r>
            <a:endParaRPr lang="en-US"/>
          </a:p>
        </p:txBody>
      </p:sp>
      <p:sp>
        <p:nvSpPr>
          <p:cNvPr id="3" name="Rectangle 4"/>
          <p:cNvSpPr>
            <a:spLocks noGrp="1" noChangeArrowheads="1"/>
          </p:cNvSpPr>
          <p:nvPr>
            <p:ph type="dt" sz="half" idx="10"/>
          </p:nvPr>
        </p:nvSpPr>
        <p:spPr>
          <a:ln/>
        </p:spPr>
        <p:txBody>
          <a:bodyPr/>
          <a:lstStyle>
            <a:lvl1pPr>
              <a:defRPr/>
            </a:lvl1pPr>
          </a:lstStyle>
          <a:p>
            <a:pPr>
              <a:defRPr/>
            </a:pPr>
            <a:fld id="{CAF1470C-35CD-44F9-B612-B31F91150268}" type="datetime1">
              <a:rPr lang="zh-TW" altLang="en-US">
                <a:solidFill>
                  <a:srgbClr val="000000"/>
                </a:solidFill>
              </a:rPr>
              <a:pPr>
                <a:defRPr/>
              </a:pPr>
              <a:t>2022/12/3</a:t>
            </a:fld>
            <a:endParaRPr lang="zh-TW" altLang="en-US">
              <a:solidFill>
                <a:srgbClr val="000000"/>
              </a:solidFill>
            </a:endParaRPr>
          </a:p>
        </p:txBody>
      </p:sp>
      <p:sp>
        <p:nvSpPr>
          <p:cNvPr id="4" name="Rectangle 5"/>
          <p:cNvSpPr>
            <a:spLocks noGrp="1" noChangeArrowheads="1"/>
          </p:cNvSpPr>
          <p:nvPr>
            <p:ph type="ftr" sz="quarter" idx="11"/>
          </p:nvPr>
        </p:nvSpPr>
        <p:spPr>
          <a:ln/>
        </p:spPr>
        <p:txBody>
          <a:bodyPr/>
          <a:lstStyle>
            <a:lvl1pPr>
              <a:defRPr/>
            </a:lvl1pPr>
          </a:lstStyle>
          <a:p>
            <a:pPr>
              <a:defRPr/>
            </a:pPr>
            <a:endParaRPr lang="zh-TW" altLang="en-US">
              <a:solidFill>
                <a:srgbClr val="000000"/>
              </a:solidFill>
            </a:endParaRPr>
          </a:p>
        </p:txBody>
      </p:sp>
      <p:sp>
        <p:nvSpPr>
          <p:cNvPr id="5" name="Rectangle 6"/>
          <p:cNvSpPr>
            <a:spLocks noGrp="1" noChangeArrowheads="1"/>
          </p:cNvSpPr>
          <p:nvPr>
            <p:ph type="sldNum" sz="quarter" idx="12"/>
          </p:nvPr>
        </p:nvSpPr>
        <p:spPr>
          <a:ln/>
        </p:spPr>
        <p:txBody>
          <a:bodyPr/>
          <a:lstStyle>
            <a:lvl1pPr>
              <a:defRPr/>
            </a:lvl1pPr>
          </a:lstStyle>
          <a:p>
            <a:pPr>
              <a:defRPr/>
            </a:pPr>
            <a:fld id="{F62DA469-7B28-4A62-8E64-E2819A3A89CD}" type="slidenum">
              <a:rPr lang="en-US" altLang="zh-TW">
                <a:solidFill>
                  <a:srgbClr val="000000"/>
                </a:solidFill>
              </a:rPr>
              <a:pPr>
                <a:defRPr/>
              </a:pPr>
              <a:t>‹#›</a:t>
            </a:fld>
            <a:endParaRPr lang="en-US" altLang="zh-TW">
              <a:solidFill>
                <a:srgbClr val="000000"/>
              </a:solidFill>
            </a:endParaRPr>
          </a:p>
        </p:txBody>
      </p:sp>
    </p:spTree>
    <p:extLst>
      <p:ext uri="{BB962C8B-B14F-4D97-AF65-F5344CB8AC3E}">
        <p14:creationId xmlns:p14="http://schemas.microsoft.com/office/powerpoint/2010/main" val="2399613211"/>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fld id="{4155F320-43D2-4A14-B731-1D499F8A1B8C}" type="datetime1">
              <a:rPr lang="zh-TW" altLang="en-US">
                <a:solidFill>
                  <a:srgbClr val="000000"/>
                </a:solidFill>
              </a:rPr>
              <a:pPr>
                <a:defRPr/>
              </a:pPr>
              <a:t>2022/12/3</a:t>
            </a:fld>
            <a:endParaRPr lang="zh-TW" altLang="en-US">
              <a:solidFill>
                <a:srgbClr val="000000"/>
              </a:solidFill>
            </a:endParaRPr>
          </a:p>
        </p:txBody>
      </p:sp>
      <p:sp>
        <p:nvSpPr>
          <p:cNvPr id="3" name="Rectangle 5"/>
          <p:cNvSpPr>
            <a:spLocks noGrp="1" noChangeArrowheads="1"/>
          </p:cNvSpPr>
          <p:nvPr>
            <p:ph type="ftr" sz="quarter" idx="11"/>
          </p:nvPr>
        </p:nvSpPr>
        <p:spPr>
          <a:ln/>
        </p:spPr>
        <p:txBody>
          <a:bodyPr/>
          <a:lstStyle>
            <a:lvl1pPr>
              <a:defRPr/>
            </a:lvl1pPr>
          </a:lstStyle>
          <a:p>
            <a:pPr>
              <a:defRPr/>
            </a:pPr>
            <a:endParaRPr lang="zh-TW" altLang="en-US">
              <a:solidFill>
                <a:srgbClr val="000000"/>
              </a:solidFill>
            </a:endParaRPr>
          </a:p>
        </p:txBody>
      </p:sp>
      <p:sp>
        <p:nvSpPr>
          <p:cNvPr id="4" name="Rectangle 6"/>
          <p:cNvSpPr>
            <a:spLocks noGrp="1" noChangeArrowheads="1"/>
          </p:cNvSpPr>
          <p:nvPr>
            <p:ph type="sldNum" sz="quarter" idx="12"/>
          </p:nvPr>
        </p:nvSpPr>
        <p:spPr>
          <a:ln/>
        </p:spPr>
        <p:txBody>
          <a:bodyPr/>
          <a:lstStyle>
            <a:lvl1pPr>
              <a:defRPr/>
            </a:lvl1pPr>
          </a:lstStyle>
          <a:p>
            <a:pPr>
              <a:defRPr/>
            </a:pPr>
            <a:fld id="{94D25543-4177-4E0F-AA72-BB650F48AACA}" type="slidenum">
              <a:rPr lang="en-US" altLang="zh-TW">
                <a:solidFill>
                  <a:srgbClr val="000000"/>
                </a:solidFill>
              </a:rPr>
              <a:pPr>
                <a:defRPr/>
              </a:pPr>
              <a:t>‹#›</a:t>
            </a:fld>
            <a:endParaRPr lang="en-US" altLang="zh-TW">
              <a:solidFill>
                <a:srgbClr val="000000"/>
              </a:solidFill>
            </a:endParaRPr>
          </a:p>
        </p:txBody>
      </p:sp>
    </p:spTree>
    <p:extLst>
      <p:ext uri="{BB962C8B-B14F-4D97-AF65-F5344CB8AC3E}">
        <p14:creationId xmlns:p14="http://schemas.microsoft.com/office/powerpoint/2010/main" val="1215987756"/>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type="objTx" preserve="1">
  <p:cSld name="含標題的內容">
    <p:spTree>
      <p:nvGrpSpPr>
        <p:cNvPr id="1" name=""/>
        <p:cNvGrpSpPr/>
        <p:nvPr/>
      </p:nvGrpSpPr>
      <p:grpSpPr>
        <a:xfrm>
          <a:off x="0" y="0"/>
          <a:ext cx="0" cy="0"/>
          <a:chOff x="0" y="0"/>
          <a:chExt cx="0" cy="0"/>
        </a:xfrm>
      </p:grpSpPr>
      <p:sp>
        <p:nvSpPr>
          <p:cNvPr id="2" name="標題 1"/>
          <p:cNvSpPr>
            <a:spLocks noGrp="1"/>
          </p:cNvSpPr>
          <p:nvPr>
            <p:ph type="title"/>
          </p:nvPr>
        </p:nvSpPr>
        <p:spPr>
          <a:xfrm>
            <a:off x="457200" y="273050"/>
            <a:ext cx="3008313" cy="1162050"/>
          </a:xfrm>
        </p:spPr>
        <p:txBody>
          <a:bodyPr anchor="b"/>
          <a:lstStyle>
            <a:lvl1pPr algn="l">
              <a:defRPr sz="2000" b="1"/>
            </a:lvl1pPr>
          </a:lstStyle>
          <a:p>
            <a:r>
              <a:rPr lang="zh-TW" altLang="en-US"/>
              <a:t>按一下以編輯母片標題樣式</a:t>
            </a:r>
            <a:endParaRPr lang="en-US"/>
          </a:p>
        </p:txBody>
      </p:sp>
      <p:sp>
        <p:nvSpPr>
          <p:cNvPr id="3" name="內容版面配置區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zh-TW" altLang="en-US"/>
              <a:t>按一下以編輯母片文字樣式</a:t>
            </a:r>
          </a:p>
          <a:p>
            <a:pPr lvl="1"/>
            <a:r>
              <a:rPr lang="zh-TW" altLang="en-US"/>
              <a:t>第二層</a:t>
            </a:r>
          </a:p>
          <a:p>
            <a:pPr lvl="2"/>
            <a:r>
              <a:rPr lang="zh-TW" altLang="en-US"/>
              <a:t>第三層</a:t>
            </a:r>
          </a:p>
          <a:p>
            <a:pPr lvl="3"/>
            <a:r>
              <a:rPr lang="zh-TW" altLang="en-US"/>
              <a:t>第四層</a:t>
            </a:r>
          </a:p>
          <a:p>
            <a:pPr lvl="4"/>
            <a:r>
              <a:rPr lang="zh-TW" altLang="en-US"/>
              <a:t>第五層</a:t>
            </a:r>
            <a:endParaRPr lang="en-US"/>
          </a:p>
        </p:txBody>
      </p:sp>
      <p:sp>
        <p:nvSpPr>
          <p:cNvPr id="4" name="文字版面配置區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zh-TW" altLang="en-US"/>
              <a:t>按一下以編輯母片文字樣式</a:t>
            </a:r>
          </a:p>
        </p:txBody>
      </p:sp>
      <p:sp>
        <p:nvSpPr>
          <p:cNvPr id="5" name="Rectangle 4"/>
          <p:cNvSpPr>
            <a:spLocks noGrp="1" noChangeArrowheads="1"/>
          </p:cNvSpPr>
          <p:nvPr>
            <p:ph type="dt" sz="half" idx="10"/>
          </p:nvPr>
        </p:nvSpPr>
        <p:spPr>
          <a:ln/>
        </p:spPr>
        <p:txBody>
          <a:bodyPr/>
          <a:lstStyle>
            <a:lvl1pPr>
              <a:defRPr/>
            </a:lvl1pPr>
          </a:lstStyle>
          <a:p>
            <a:pPr>
              <a:defRPr/>
            </a:pPr>
            <a:fld id="{69C3345D-9A3A-4A15-86BA-46EB54090BD4}" type="datetime1">
              <a:rPr lang="zh-TW" altLang="en-US">
                <a:solidFill>
                  <a:srgbClr val="000000"/>
                </a:solidFill>
              </a:rPr>
              <a:pPr>
                <a:defRPr/>
              </a:pPr>
              <a:t>2022/12/3</a:t>
            </a:fld>
            <a:endParaRPr lang="zh-TW" alt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zh-TW" alt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74CE1EA7-B206-4B3F-A082-7386547D5F19}" type="slidenum">
              <a:rPr lang="en-US" altLang="zh-TW">
                <a:solidFill>
                  <a:srgbClr val="000000"/>
                </a:solidFill>
              </a:rPr>
              <a:pPr>
                <a:defRPr/>
              </a:pPr>
              <a:t>‹#›</a:t>
            </a:fld>
            <a:endParaRPr lang="en-US" altLang="zh-TW">
              <a:solidFill>
                <a:srgbClr val="000000"/>
              </a:solidFill>
            </a:endParaRPr>
          </a:p>
        </p:txBody>
      </p:sp>
    </p:spTree>
    <p:extLst>
      <p:ext uri="{BB962C8B-B14F-4D97-AF65-F5344CB8AC3E}">
        <p14:creationId xmlns:p14="http://schemas.microsoft.com/office/powerpoint/2010/main" val="1037840152"/>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type="picTx" preserve="1">
  <p:cSld name="含標題的圖片">
    <p:spTree>
      <p:nvGrpSpPr>
        <p:cNvPr id="1" name=""/>
        <p:cNvGrpSpPr/>
        <p:nvPr/>
      </p:nvGrpSpPr>
      <p:grpSpPr>
        <a:xfrm>
          <a:off x="0" y="0"/>
          <a:ext cx="0" cy="0"/>
          <a:chOff x="0" y="0"/>
          <a:chExt cx="0" cy="0"/>
        </a:xfrm>
      </p:grpSpPr>
      <p:sp>
        <p:nvSpPr>
          <p:cNvPr id="2" name="標題 1"/>
          <p:cNvSpPr>
            <a:spLocks noGrp="1"/>
          </p:cNvSpPr>
          <p:nvPr>
            <p:ph type="title"/>
          </p:nvPr>
        </p:nvSpPr>
        <p:spPr>
          <a:xfrm>
            <a:off x="1792288" y="4800600"/>
            <a:ext cx="5486400" cy="566738"/>
          </a:xfrm>
        </p:spPr>
        <p:txBody>
          <a:bodyPr anchor="b"/>
          <a:lstStyle>
            <a:lvl1pPr algn="l">
              <a:defRPr sz="2000" b="1"/>
            </a:lvl1pPr>
          </a:lstStyle>
          <a:p>
            <a:r>
              <a:rPr lang="zh-TW" altLang="en-US"/>
              <a:t>按一下以編輯母片標題樣式</a:t>
            </a:r>
            <a:endParaRPr lang="en-US"/>
          </a:p>
        </p:txBody>
      </p:sp>
      <p:sp>
        <p:nvSpPr>
          <p:cNvPr id="3" name="圖片版面配置區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文字版面配置區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zh-TW" altLang="en-US"/>
              <a:t>按一下以編輯母片文字樣式</a:t>
            </a:r>
          </a:p>
        </p:txBody>
      </p:sp>
      <p:sp>
        <p:nvSpPr>
          <p:cNvPr id="5" name="Rectangle 4"/>
          <p:cNvSpPr>
            <a:spLocks noGrp="1" noChangeArrowheads="1"/>
          </p:cNvSpPr>
          <p:nvPr>
            <p:ph type="dt" sz="half" idx="10"/>
          </p:nvPr>
        </p:nvSpPr>
        <p:spPr>
          <a:ln/>
        </p:spPr>
        <p:txBody>
          <a:bodyPr/>
          <a:lstStyle>
            <a:lvl1pPr>
              <a:defRPr/>
            </a:lvl1pPr>
          </a:lstStyle>
          <a:p>
            <a:pPr>
              <a:defRPr/>
            </a:pPr>
            <a:fld id="{9816DFB9-A4F1-4420-A397-06C6C540318F}" type="datetime1">
              <a:rPr lang="zh-TW" altLang="en-US">
                <a:solidFill>
                  <a:srgbClr val="000000"/>
                </a:solidFill>
              </a:rPr>
              <a:pPr>
                <a:defRPr/>
              </a:pPr>
              <a:t>2022/12/3</a:t>
            </a:fld>
            <a:endParaRPr lang="zh-TW" alt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zh-TW" alt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6E32EFD2-AAA0-4370-A3E8-7D95371ECF6D}" type="slidenum">
              <a:rPr lang="en-US" altLang="zh-TW">
                <a:solidFill>
                  <a:srgbClr val="000000"/>
                </a:solidFill>
              </a:rPr>
              <a:pPr>
                <a:defRPr/>
              </a:pPr>
              <a:t>‹#›</a:t>
            </a:fld>
            <a:endParaRPr lang="en-US" altLang="zh-TW">
              <a:solidFill>
                <a:srgbClr val="000000"/>
              </a:solidFill>
            </a:endParaRPr>
          </a:p>
        </p:txBody>
      </p:sp>
    </p:spTree>
    <p:extLst>
      <p:ext uri="{BB962C8B-B14F-4D97-AF65-F5344CB8AC3E}">
        <p14:creationId xmlns:p14="http://schemas.microsoft.com/office/powerpoint/2010/main" val="3457344507"/>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type="vertTx" preserve="1">
  <p:cSld name="標題及直排文字">
    <p:spTree>
      <p:nvGrpSpPr>
        <p:cNvPr id="1" name=""/>
        <p:cNvGrpSpPr/>
        <p:nvPr/>
      </p:nvGrpSpPr>
      <p:grpSpPr>
        <a:xfrm>
          <a:off x="0" y="0"/>
          <a:ext cx="0" cy="0"/>
          <a:chOff x="0" y="0"/>
          <a:chExt cx="0" cy="0"/>
        </a:xfrm>
      </p:grpSpPr>
      <p:sp>
        <p:nvSpPr>
          <p:cNvPr id="2" name="標題 1"/>
          <p:cNvSpPr>
            <a:spLocks noGrp="1"/>
          </p:cNvSpPr>
          <p:nvPr>
            <p:ph type="title"/>
          </p:nvPr>
        </p:nvSpPr>
        <p:spPr/>
        <p:txBody>
          <a:bodyPr/>
          <a:lstStyle/>
          <a:p>
            <a:r>
              <a:rPr lang="zh-TW" altLang="en-US"/>
              <a:t>按一下以編輯母片標題樣式</a:t>
            </a:r>
            <a:endParaRPr lang="en-US"/>
          </a:p>
        </p:txBody>
      </p:sp>
      <p:sp>
        <p:nvSpPr>
          <p:cNvPr id="3" name="直排文字版面配置區 2"/>
          <p:cNvSpPr>
            <a:spLocks noGrp="1"/>
          </p:cNvSpPr>
          <p:nvPr>
            <p:ph type="body" orient="vert" idx="1"/>
          </p:nvPr>
        </p:nvSpPr>
        <p:spPr/>
        <p:txBody>
          <a:bodyPr vert="eaVert"/>
          <a:lstStyle/>
          <a:p>
            <a:pPr lvl="0"/>
            <a:r>
              <a:rPr lang="zh-TW" altLang="en-US"/>
              <a:t>按一下以編輯母片文字樣式</a:t>
            </a:r>
          </a:p>
          <a:p>
            <a:pPr lvl="1"/>
            <a:r>
              <a:rPr lang="zh-TW" altLang="en-US"/>
              <a:t>第二層</a:t>
            </a:r>
          </a:p>
          <a:p>
            <a:pPr lvl="2"/>
            <a:r>
              <a:rPr lang="zh-TW" altLang="en-US"/>
              <a:t>第三層</a:t>
            </a:r>
          </a:p>
          <a:p>
            <a:pPr lvl="3"/>
            <a:r>
              <a:rPr lang="zh-TW" altLang="en-US"/>
              <a:t>第四層</a:t>
            </a:r>
          </a:p>
          <a:p>
            <a:pPr lvl="4"/>
            <a:r>
              <a:rPr lang="zh-TW" altLang="en-US"/>
              <a:t>第五層</a:t>
            </a:r>
            <a:endParaRPr lang="en-US"/>
          </a:p>
        </p:txBody>
      </p:sp>
      <p:sp>
        <p:nvSpPr>
          <p:cNvPr id="4" name="Rectangle 4"/>
          <p:cNvSpPr>
            <a:spLocks noGrp="1" noChangeArrowheads="1"/>
          </p:cNvSpPr>
          <p:nvPr>
            <p:ph type="dt" sz="half" idx="10"/>
          </p:nvPr>
        </p:nvSpPr>
        <p:spPr>
          <a:ln/>
        </p:spPr>
        <p:txBody>
          <a:bodyPr/>
          <a:lstStyle>
            <a:lvl1pPr>
              <a:defRPr/>
            </a:lvl1pPr>
          </a:lstStyle>
          <a:p>
            <a:pPr>
              <a:defRPr/>
            </a:pPr>
            <a:fld id="{04600396-667B-4591-9BF1-AECB41625BB9}" type="datetime1">
              <a:rPr lang="zh-TW" altLang="en-US">
                <a:solidFill>
                  <a:srgbClr val="000000"/>
                </a:solidFill>
              </a:rPr>
              <a:pPr>
                <a:defRPr/>
              </a:pPr>
              <a:t>2022/12/3</a:t>
            </a:fld>
            <a:endParaRPr lang="zh-TW" alt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zh-TW" alt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A9C2D026-1AB0-4444-96C0-324F0C4A42FD}" type="slidenum">
              <a:rPr lang="en-US" altLang="zh-TW">
                <a:solidFill>
                  <a:srgbClr val="000000"/>
                </a:solidFill>
              </a:rPr>
              <a:pPr>
                <a:defRPr/>
              </a:pPr>
              <a:t>‹#›</a:t>
            </a:fld>
            <a:endParaRPr lang="en-US" altLang="zh-TW">
              <a:solidFill>
                <a:srgbClr val="000000"/>
              </a:solidFill>
            </a:endParaRPr>
          </a:p>
        </p:txBody>
      </p:sp>
    </p:spTree>
    <p:extLst>
      <p:ext uri="{BB962C8B-B14F-4D97-AF65-F5344CB8AC3E}">
        <p14:creationId xmlns:p14="http://schemas.microsoft.com/office/powerpoint/2010/main" val="3917304087"/>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type="vertTitleAndTx" preserve="1">
  <p:cSld name="直排標題及文字">
    <p:spTree>
      <p:nvGrpSpPr>
        <p:cNvPr id="1" name=""/>
        <p:cNvGrpSpPr/>
        <p:nvPr/>
      </p:nvGrpSpPr>
      <p:grpSpPr>
        <a:xfrm>
          <a:off x="0" y="0"/>
          <a:ext cx="0" cy="0"/>
          <a:chOff x="0" y="0"/>
          <a:chExt cx="0" cy="0"/>
        </a:xfrm>
      </p:grpSpPr>
      <p:sp>
        <p:nvSpPr>
          <p:cNvPr id="2" name="直排標題 1"/>
          <p:cNvSpPr>
            <a:spLocks noGrp="1"/>
          </p:cNvSpPr>
          <p:nvPr>
            <p:ph type="title" orient="vert"/>
          </p:nvPr>
        </p:nvSpPr>
        <p:spPr>
          <a:xfrm>
            <a:off x="6515100" y="609600"/>
            <a:ext cx="1943100" cy="5486400"/>
          </a:xfrm>
        </p:spPr>
        <p:txBody>
          <a:bodyPr vert="eaVert"/>
          <a:lstStyle/>
          <a:p>
            <a:r>
              <a:rPr lang="zh-TW" altLang="en-US"/>
              <a:t>按一下以編輯母片標題樣式</a:t>
            </a:r>
            <a:endParaRPr lang="en-US"/>
          </a:p>
        </p:txBody>
      </p:sp>
      <p:sp>
        <p:nvSpPr>
          <p:cNvPr id="3" name="直排文字版面配置區 2"/>
          <p:cNvSpPr>
            <a:spLocks noGrp="1"/>
          </p:cNvSpPr>
          <p:nvPr>
            <p:ph type="body" orient="vert" idx="1"/>
          </p:nvPr>
        </p:nvSpPr>
        <p:spPr>
          <a:xfrm>
            <a:off x="685800" y="609600"/>
            <a:ext cx="5676900" cy="5486400"/>
          </a:xfrm>
        </p:spPr>
        <p:txBody>
          <a:bodyPr vert="eaVert"/>
          <a:lstStyle/>
          <a:p>
            <a:pPr lvl="0"/>
            <a:r>
              <a:rPr lang="zh-TW" altLang="en-US"/>
              <a:t>按一下以編輯母片文字樣式</a:t>
            </a:r>
          </a:p>
          <a:p>
            <a:pPr lvl="1"/>
            <a:r>
              <a:rPr lang="zh-TW" altLang="en-US"/>
              <a:t>第二層</a:t>
            </a:r>
          </a:p>
          <a:p>
            <a:pPr lvl="2"/>
            <a:r>
              <a:rPr lang="zh-TW" altLang="en-US"/>
              <a:t>第三層</a:t>
            </a:r>
          </a:p>
          <a:p>
            <a:pPr lvl="3"/>
            <a:r>
              <a:rPr lang="zh-TW" altLang="en-US"/>
              <a:t>第四層</a:t>
            </a:r>
          </a:p>
          <a:p>
            <a:pPr lvl="4"/>
            <a:r>
              <a:rPr lang="zh-TW" altLang="en-US"/>
              <a:t>第五層</a:t>
            </a:r>
            <a:endParaRPr lang="en-US"/>
          </a:p>
        </p:txBody>
      </p:sp>
      <p:sp>
        <p:nvSpPr>
          <p:cNvPr id="4" name="Rectangle 4"/>
          <p:cNvSpPr>
            <a:spLocks noGrp="1" noChangeArrowheads="1"/>
          </p:cNvSpPr>
          <p:nvPr>
            <p:ph type="dt" sz="half" idx="10"/>
          </p:nvPr>
        </p:nvSpPr>
        <p:spPr>
          <a:ln/>
        </p:spPr>
        <p:txBody>
          <a:bodyPr/>
          <a:lstStyle>
            <a:lvl1pPr>
              <a:defRPr/>
            </a:lvl1pPr>
          </a:lstStyle>
          <a:p>
            <a:pPr>
              <a:defRPr/>
            </a:pPr>
            <a:fld id="{56969712-ADF3-4D0C-8A2B-915697899541}" type="datetime1">
              <a:rPr lang="zh-TW" altLang="en-US">
                <a:solidFill>
                  <a:srgbClr val="000000"/>
                </a:solidFill>
              </a:rPr>
              <a:pPr>
                <a:defRPr/>
              </a:pPr>
              <a:t>2022/12/3</a:t>
            </a:fld>
            <a:endParaRPr lang="zh-TW" alt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zh-TW" alt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2F65FCEB-0FD7-46B6-BE62-5C59691C6BCD}" type="slidenum">
              <a:rPr lang="en-US" altLang="zh-TW">
                <a:solidFill>
                  <a:srgbClr val="000000"/>
                </a:solidFill>
              </a:rPr>
              <a:pPr>
                <a:defRPr/>
              </a:pPr>
              <a:t>‹#›</a:t>
            </a:fld>
            <a:endParaRPr lang="en-US" altLang="zh-TW">
              <a:solidFill>
                <a:srgbClr val="000000"/>
              </a:solidFill>
            </a:endParaRPr>
          </a:p>
        </p:txBody>
      </p:sp>
    </p:spTree>
    <p:extLst>
      <p:ext uri="{BB962C8B-B14F-4D97-AF65-F5344CB8AC3E}">
        <p14:creationId xmlns:p14="http://schemas.microsoft.com/office/powerpoint/2010/main" val="1158141851"/>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type="txAndObj" preserve="1">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85800" y="609600"/>
            <a:ext cx="7772400" cy="1143000"/>
          </a:xfrm>
        </p:spPr>
        <p:txBody>
          <a:bodyPr/>
          <a:lstStyle/>
          <a:p>
            <a:r>
              <a:rPr lang="en-US" altLang="zh-HK"/>
              <a:t>Click to edit Master title style</a:t>
            </a:r>
            <a:endParaRPr lang="zh-HK" altLang="en-US"/>
          </a:p>
        </p:txBody>
      </p:sp>
      <p:sp>
        <p:nvSpPr>
          <p:cNvPr id="3" name="Text Placeholder 2"/>
          <p:cNvSpPr>
            <a:spLocks noGrp="1"/>
          </p:cNvSpPr>
          <p:nvPr>
            <p:ph type="body" sz="half" idx="1"/>
          </p:nvPr>
        </p:nvSpPr>
        <p:spPr>
          <a:xfrm>
            <a:off x="685800" y="1981200"/>
            <a:ext cx="3810000" cy="4114800"/>
          </a:xfrm>
        </p:spPr>
        <p:txBody>
          <a:bodyPr/>
          <a:lstStyle/>
          <a:p>
            <a:pPr lvl="0"/>
            <a:r>
              <a:rPr lang="en-US" altLang="zh-HK"/>
              <a:t>Click to edit Master text styles</a:t>
            </a:r>
          </a:p>
          <a:p>
            <a:pPr lvl="1"/>
            <a:r>
              <a:rPr lang="en-US" altLang="zh-HK"/>
              <a:t>Second level</a:t>
            </a:r>
          </a:p>
          <a:p>
            <a:pPr lvl="2"/>
            <a:r>
              <a:rPr lang="en-US" altLang="zh-HK"/>
              <a:t>Third level</a:t>
            </a:r>
          </a:p>
          <a:p>
            <a:pPr lvl="3"/>
            <a:r>
              <a:rPr lang="en-US" altLang="zh-HK"/>
              <a:t>Fourth level</a:t>
            </a:r>
          </a:p>
          <a:p>
            <a:pPr lvl="4"/>
            <a:r>
              <a:rPr lang="en-US" altLang="zh-HK"/>
              <a:t>Fifth level</a:t>
            </a:r>
            <a:endParaRPr lang="zh-HK" altLang="en-US"/>
          </a:p>
        </p:txBody>
      </p:sp>
      <p:sp>
        <p:nvSpPr>
          <p:cNvPr id="4" name="Content Placeholder 3"/>
          <p:cNvSpPr>
            <a:spLocks noGrp="1"/>
          </p:cNvSpPr>
          <p:nvPr>
            <p:ph sz="half" idx="2"/>
          </p:nvPr>
        </p:nvSpPr>
        <p:spPr>
          <a:xfrm>
            <a:off x="4648200" y="1981200"/>
            <a:ext cx="3810000" cy="4114800"/>
          </a:xfrm>
        </p:spPr>
        <p:txBody>
          <a:bodyPr/>
          <a:lstStyle/>
          <a:p>
            <a:pPr lvl="0"/>
            <a:r>
              <a:rPr lang="en-US" altLang="zh-HK"/>
              <a:t>Click to edit Master text styles</a:t>
            </a:r>
          </a:p>
          <a:p>
            <a:pPr lvl="1"/>
            <a:r>
              <a:rPr lang="en-US" altLang="zh-HK"/>
              <a:t>Second level</a:t>
            </a:r>
          </a:p>
          <a:p>
            <a:pPr lvl="2"/>
            <a:r>
              <a:rPr lang="en-US" altLang="zh-HK"/>
              <a:t>Third level</a:t>
            </a:r>
          </a:p>
          <a:p>
            <a:pPr lvl="3"/>
            <a:r>
              <a:rPr lang="en-US" altLang="zh-HK"/>
              <a:t>Fourth level</a:t>
            </a:r>
          </a:p>
          <a:p>
            <a:pPr lvl="4"/>
            <a:r>
              <a:rPr lang="en-US" altLang="zh-HK"/>
              <a:t>Fifth level</a:t>
            </a:r>
            <a:endParaRPr lang="zh-HK" altLang="en-US"/>
          </a:p>
        </p:txBody>
      </p:sp>
      <p:sp>
        <p:nvSpPr>
          <p:cNvPr id="5" name="Rectangle 4"/>
          <p:cNvSpPr>
            <a:spLocks noGrp="1" noChangeArrowheads="1"/>
          </p:cNvSpPr>
          <p:nvPr>
            <p:ph type="dt" sz="half" idx="10"/>
          </p:nvPr>
        </p:nvSpPr>
        <p:spPr>
          <a:ln/>
        </p:spPr>
        <p:txBody>
          <a:bodyPr/>
          <a:lstStyle>
            <a:lvl1pPr>
              <a:defRPr/>
            </a:lvl1pPr>
          </a:lstStyle>
          <a:p>
            <a:pPr>
              <a:defRPr/>
            </a:pPr>
            <a:fld id="{9B145D68-07A7-4D2F-BA2D-0CA20B68127E}" type="datetime1">
              <a:rPr lang="zh-TW" altLang="en-US">
                <a:solidFill>
                  <a:srgbClr val="000000"/>
                </a:solidFill>
              </a:rPr>
              <a:pPr>
                <a:defRPr/>
              </a:pPr>
              <a:t>2022/12/3</a:t>
            </a:fld>
            <a:endParaRPr lang="zh-TW" alt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zh-TW" alt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60B63829-91C0-4FE0-B2A4-96C76462095F}" type="slidenum">
              <a:rPr lang="en-US" altLang="zh-TW">
                <a:solidFill>
                  <a:srgbClr val="000000"/>
                </a:solidFill>
              </a:rPr>
              <a:pPr>
                <a:defRPr/>
              </a:pPr>
              <a:t>‹#›</a:t>
            </a:fld>
            <a:endParaRPr lang="en-US" altLang="zh-TW">
              <a:solidFill>
                <a:srgbClr val="000000"/>
              </a:solidFill>
            </a:endParaRPr>
          </a:p>
        </p:txBody>
      </p:sp>
    </p:spTree>
    <p:extLst>
      <p:ext uri="{BB962C8B-B14F-4D97-AF65-F5344CB8AC3E}">
        <p14:creationId xmlns:p14="http://schemas.microsoft.com/office/powerpoint/2010/main" val="478283425"/>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Rectangle 5"/>
          <p:cNvSpPr>
            <a:spLocks noGrp="1" noChangeArrowheads="1"/>
          </p:cNvSpPr>
          <p:nvPr>
            <p:ph type="dt" sz="half" idx="10"/>
          </p:nvPr>
        </p:nvSpPr>
        <p:spPr>
          <a:ln/>
        </p:spPr>
        <p:txBody>
          <a:bodyPr/>
          <a:lstStyle>
            <a:lvl1pPr>
              <a:defRPr/>
            </a:lvl1pPr>
          </a:lstStyle>
          <a:p>
            <a:pPr>
              <a:defRPr/>
            </a:pPr>
            <a:endParaRPr lang="en-US" altLang="en-US">
              <a:solidFill>
                <a:srgbClr val="000000"/>
              </a:solidFill>
            </a:endParaRPr>
          </a:p>
        </p:txBody>
      </p:sp>
      <p:sp>
        <p:nvSpPr>
          <p:cNvPr id="5" name="Rectangle 6"/>
          <p:cNvSpPr>
            <a:spLocks noGrp="1" noChangeArrowheads="1"/>
          </p:cNvSpPr>
          <p:nvPr>
            <p:ph type="ftr" sz="quarter" idx="11"/>
          </p:nvPr>
        </p:nvSpPr>
        <p:spPr>
          <a:ln/>
        </p:spPr>
        <p:txBody>
          <a:bodyPr/>
          <a:lstStyle>
            <a:lvl1pPr>
              <a:defRPr/>
            </a:lvl1pPr>
          </a:lstStyle>
          <a:p>
            <a:pPr>
              <a:defRPr/>
            </a:pPr>
            <a:endParaRPr lang="en-US" altLang="en-US">
              <a:solidFill>
                <a:srgbClr val="000000"/>
              </a:solidFill>
            </a:endParaRPr>
          </a:p>
        </p:txBody>
      </p:sp>
      <p:sp>
        <p:nvSpPr>
          <p:cNvPr id="6" name="Rectangle 7"/>
          <p:cNvSpPr>
            <a:spLocks noGrp="1" noChangeArrowheads="1"/>
          </p:cNvSpPr>
          <p:nvPr>
            <p:ph type="sldNum" sz="quarter" idx="12"/>
          </p:nvPr>
        </p:nvSpPr>
        <p:spPr>
          <a:ln/>
        </p:spPr>
        <p:txBody>
          <a:bodyPr/>
          <a:lstStyle>
            <a:lvl1pPr>
              <a:defRPr/>
            </a:lvl1pPr>
          </a:lstStyle>
          <a:p>
            <a:fld id="{A543B2CF-0997-4F03-AA26-03FF6EF180BE}" type="slidenum">
              <a:rPr lang="en-US" altLang="en-US"/>
              <a:pPr/>
              <a:t>‹#›</a:t>
            </a:fld>
            <a:endParaRPr lang="en-US" altLang="en-US"/>
          </a:p>
        </p:txBody>
      </p:sp>
    </p:spTree>
    <p:extLst>
      <p:ext uri="{BB962C8B-B14F-4D97-AF65-F5344CB8AC3E}">
        <p14:creationId xmlns:p14="http://schemas.microsoft.com/office/powerpoint/2010/main" val="1632587185"/>
      </p:ext>
    </p:extLst>
  </p:cSld>
  <p:clrMapOvr>
    <a:masterClrMapping/>
  </p:clrMapOvr>
  <p:transition spd="med">
    <p:fade/>
  </p:transition>
</p:sldLayout>
</file>

<file path=ppt/slideLayouts/slideLayout6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5"/>
          <p:cNvSpPr>
            <a:spLocks noGrp="1" noChangeArrowheads="1"/>
          </p:cNvSpPr>
          <p:nvPr>
            <p:ph type="dt" sz="half" idx="10"/>
          </p:nvPr>
        </p:nvSpPr>
        <p:spPr>
          <a:ln/>
        </p:spPr>
        <p:txBody>
          <a:bodyPr/>
          <a:lstStyle>
            <a:lvl1pPr>
              <a:defRPr/>
            </a:lvl1pPr>
          </a:lstStyle>
          <a:p>
            <a:pPr>
              <a:defRPr/>
            </a:pPr>
            <a:endParaRPr lang="en-US" altLang="en-US">
              <a:solidFill>
                <a:srgbClr val="000000"/>
              </a:solidFill>
            </a:endParaRPr>
          </a:p>
        </p:txBody>
      </p:sp>
      <p:sp>
        <p:nvSpPr>
          <p:cNvPr id="5" name="Rectangle 6"/>
          <p:cNvSpPr>
            <a:spLocks noGrp="1" noChangeArrowheads="1"/>
          </p:cNvSpPr>
          <p:nvPr>
            <p:ph type="ftr" sz="quarter" idx="11"/>
          </p:nvPr>
        </p:nvSpPr>
        <p:spPr>
          <a:ln/>
        </p:spPr>
        <p:txBody>
          <a:bodyPr/>
          <a:lstStyle>
            <a:lvl1pPr>
              <a:defRPr/>
            </a:lvl1pPr>
          </a:lstStyle>
          <a:p>
            <a:pPr>
              <a:defRPr/>
            </a:pPr>
            <a:endParaRPr lang="en-US" altLang="en-US">
              <a:solidFill>
                <a:srgbClr val="000000"/>
              </a:solidFill>
            </a:endParaRPr>
          </a:p>
        </p:txBody>
      </p:sp>
      <p:sp>
        <p:nvSpPr>
          <p:cNvPr id="6" name="Rectangle 7"/>
          <p:cNvSpPr>
            <a:spLocks noGrp="1" noChangeArrowheads="1"/>
          </p:cNvSpPr>
          <p:nvPr>
            <p:ph type="sldNum" sz="quarter" idx="12"/>
          </p:nvPr>
        </p:nvSpPr>
        <p:spPr>
          <a:ln/>
        </p:spPr>
        <p:txBody>
          <a:bodyPr/>
          <a:lstStyle>
            <a:lvl1pPr>
              <a:defRPr/>
            </a:lvl1pPr>
          </a:lstStyle>
          <a:p>
            <a:fld id="{18C754A0-555F-4969-87F2-972657F5B712}" type="slidenum">
              <a:rPr lang="en-US" altLang="en-US"/>
              <a:pPr/>
              <a:t>‹#›</a:t>
            </a:fld>
            <a:endParaRPr lang="en-US" altLang="en-US"/>
          </a:p>
        </p:txBody>
      </p:sp>
    </p:spTree>
    <p:extLst>
      <p:ext uri="{BB962C8B-B14F-4D97-AF65-F5344CB8AC3E}">
        <p14:creationId xmlns:p14="http://schemas.microsoft.com/office/powerpoint/2010/main" val="223134732"/>
      </p:ext>
    </p:extLst>
  </p:cSld>
  <p:clrMapOvr>
    <a:masterClrMapping/>
  </p:clrMapOvr>
  <p:transition spd="med">
    <p:fade/>
  </p:transition>
</p:sldLayout>
</file>

<file path=ppt/slideLayouts/slideLayout62.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8"/>
            <a:ext cx="78867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623888" y="4589463"/>
            <a:ext cx="78867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Click to edit Master text styles</a:t>
            </a:r>
          </a:p>
        </p:txBody>
      </p:sp>
      <p:sp>
        <p:nvSpPr>
          <p:cNvPr id="4" name="Rectangle 5"/>
          <p:cNvSpPr>
            <a:spLocks noGrp="1" noChangeArrowheads="1"/>
          </p:cNvSpPr>
          <p:nvPr>
            <p:ph type="dt" sz="half" idx="10"/>
          </p:nvPr>
        </p:nvSpPr>
        <p:spPr>
          <a:ln/>
        </p:spPr>
        <p:txBody>
          <a:bodyPr/>
          <a:lstStyle>
            <a:lvl1pPr>
              <a:defRPr/>
            </a:lvl1pPr>
          </a:lstStyle>
          <a:p>
            <a:pPr>
              <a:defRPr/>
            </a:pPr>
            <a:endParaRPr lang="en-US" altLang="en-US">
              <a:solidFill>
                <a:srgbClr val="000000"/>
              </a:solidFill>
            </a:endParaRPr>
          </a:p>
        </p:txBody>
      </p:sp>
      <p:sp>
        <p:nvSpPr>
          <p:cNvPr id="5" name="Rectangle 6"/>
          <p:cNvSpPr>
            <a:spLocks noGrp="1" noChangeArrowheads="1"/>
          </p:cNvSpPr>
          <p:nvPr>
            <p:ph type="ftr" sz="quarter" idx="11"/>
          </p:nvPr>
        </p:nvSpPr>
        <p:spPr>
          <a:ln/>
        </p:spPr>
        <p:txBody>
          <a:bodyPr/>
          <a:lstStyle>
            <a:lvl1pPr>
              <a:defRPr/>
            </a:lvl1pPr>
          </a:lstStyle>
          <a:p>
            <a:pPr>
              <a:defRPr/>
            </a:pPr>
            <a:endParaRPr lang="en-US" altLang="en-US">
              <a:solidFill>
                <a:srgbClr val="000000"/>
              </a:solidFill>
            </a:endParaRPr>
          </a:p>
        </p:txBody>
      </p:sp>
      <p:sp>
        <p:nvSpPr>
          <p:cNvPr id="6" name="Rectangle 7"/>
          <p:cNvSpPr>
            <a:spLocks noGrp="1" noChangeArrowheads="1"/>
          </p:cNvSpPr>
          <p:nvPr>
            <p:ph type="sldNum" sz="quarter" idx="12"/>
          </p:nvPr>
        </p:nvSpPr>
        <p:spPr>
          <a:ln/>
        </p:spPr>
        <p:txBody>
          <a:bodyPr/>
          <a:lstStyle>
            <a:lvl1pPr>
              <a:defRPr/>
            </a:lvl1pPr>
          </a:lstStyle>
          <a:p>
            <a:fld id="{5147CCC0-FDCF-4DCC-B2E9-2D0B35F840F4}" type="slidenum">
              <a:rPr lang="en-US" altLang="en-US"/>
              <a:pPr/>
              <a:t>‹#›</a:t>
            </a:fld>
            <a:endParaRPr lang="en-US" altLang="en-US"/>
          </a:p>
        </p:txBody>
      </p:sp>
    </p:spTree>
    <p:extLst>
      <p:ext uri="{BB962C8B-B14F-4D97-AF65-F5344CB8AC3E}">
        <p14:creationId xmlns:p14="http://schemas.microsoft.com/office/powerpoint/2010/main" val="2779377129"/>
      </p:ext>
    </p:extLst>
  </p:cSld>
  <p:clrMapOvr>
    <a:masterClrMapping/>
  </p:clrMapOvr>
  <p:transition spd="med">
    <p:fade/>
  </p:transition>
</p:sldLayout>
</file>

<file path=ppt/slideLayouts/slideLayout6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5"/>
          <p:cNvSpPr>
            <a:spLocks noGrp="1" noChangeArrowheads="1"/>
          </p:cNvSpPr>
          <p:nvPr>
            <p:ph type="dt" sz="half" idx="10"/>
          </p:nvPr>
        </p:nvSpPr>
        <p:spPr>
          <a:ln/>
        </p:spPr>
        <p:txBody>
          <a:bodyPr/>
          <a:lstStyle>
            <a:lvl1pPr>
              <a:defRPr/>
            </a:lvl1pPr>
          </a:lstStyle>
          <a:p>
            <a:pPr>
              <a:defRPr/>
            </a:pPr>
            <a:endParaRPr lang="en-US" altLang="en-US">
              <a:solidFill>
                <a:srgbClr val="000000"/>
              </a:solidFill>
            </a:endParaRPr>
          </a:p>
        </p:txBody>
      </p:sp>
      <p:sp>
        <p:nvSpPr>
          <p:cNvPr id="6" name="Rectangle 6"/>
          <p:cNvSpPr>
            <a:spLocks noGrp="1" noChangeArrowheads="1"/>
          </p:cNvSpPr>
          <p:nvPr>
            <p:ph type="ftr" sz="quarter" idx="11"/>
          </p:nvPr>
        </p:nvSpPr>
        <p:spPr>
          <a:ln/>
        </p:spPr>
        <p:txBody>
          <a:bodyPr/>
          <a:lstStyle>
            <a:lvl1pPr>
              <a:defRPr/>
            </a:lvl1pPr>
          </a:lstStyle>
          <a:p>
            <a:pPr>
              <a:defRPr/>
            </a:pPr>
            <a:endParaRPr lang="en-US" altLang="en-US">
              <a:solidFill>
                <a:srgbClr val="000000"/>
              </a:solidFill>
            </a:endParaRPr>
          </a:p>
        </p:txBody>
      </p:sp>
      <p:sp>
        <p:nvSpPr>
          <p:cNvPr id="7" name="Rectangle 7"/>
          <p:cNvSpPr>
            <a:spLocks noGrp="1" noChangeArrowheads="1"/>
          </p:cNvSpPr>
          <p:nvPr>
            <p:ph type="sldNum" sz="quarter" idx="12"/>
          </p:nvPr>
        </p:nvSpPr>
        <p:spPr>
          <a:ln/>
        </p:spPr>
        <p:txBody>
          <a:bodyPr/>
          <a:lstStyle>
            <a:lvl1pPr>
              <a:defRPr/>
            </a:lvl1pPr>
          </a:lstStyle>
          <a:p>
            <a:fld id="{8FD5B544-E298-4372-8B68-2A312279BDDA}" type="slidenum">
              <a:rPr lang="en-US" altLang="en-US"/>
              <a:pPr/>
              <a:t>‹#›</a:t>
            </a:fld>
            <a:endParaRPr lang="en-US" altLang="en-US"/>
          </a:p>
        </p:txBody>
      </p:sp>
    </p:spTree>
    <p:extLst>
      <p:ext uri="{BB962C8B-B14F-4D97-AF65-F5344CB8AC3E}">
        <p14:creationId xmlns:p14="http://schemas.microsoft.com/office/powerpoint/2010/main" val="3905343702"/>
      </p:ext>
    </p:extLst>
  </p:cSld>
  <p:clrMapOvr>
    <a:masterClrMapping/>
  </p:clrMapOvr>
  <p:transition spd="med">
    <p:fade/>
  </p:transition>
</p:sldLayout>
</file>

<file path=ppt/slideLayouts/slideLayout64.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30238" y="365125"/>
            <a:ext cx="7886700" cy="1325563"/>
          </a:xfrm>
        </p:spPr>
        <p:txBody>
          <a:bodyPr/>
          <a:lstStyle/>
          <a:p>
            <a:r>
              <a:rPr lang="en-US"/>
              <a:t>Click to edit Master title style</a:t>
            </a:r>
          </a:p>
        </p:txBody>
      </p:sp>
      <p:sp>
        <p:nvSpPr>
          <p:cNvPr id="3" name="Text Placeholder 2"/>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30238" y="2505075"/>
            <a:ext cx="386873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29150" y="2505075"/>
            <a:ext cx="38877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5"/>
          <p:cNvSpPr>
            <a:spLocks noGrp="1" noChangeArrowheads="1"/>
          </p:cNvSpPr>
          <p:nvPr>
            <p:ph type="dt" sz="half" idx="10"/>
          </p:nvPr>
        </p:nvSpPr>
        <p:spPr>
          <a:ln/>
        </p:spPr>
        <p:txBody>
          <a:bodyPr/>
          <a:lstStyle>
            <a:lvl1pPr>
              <a:defRPr/>
            </a:lvl1pPr>
          </a:lstStyle>
          <a:p>
            <a:pPr>
              <a:defRPr/>
            </a:pPr>
            <a:endParaRPr lang="en-US" altLang="en-US">
              <a:solidFill>
                <a:srgbClr val="000000"/>
              </a:solidFill>
            </a:endParaRPr>
          </a:p>
        </p:txBody>
      </p:sp>
      <p:sp>
        <p:nvSpPr>
          <p:cNvPr id="8" name="Rectangle 6"/>
          <p:cNvSpPr>
            <a:spLocks noGrp="1" noChangeArrowheads="1"/>
          </p:cNvSpPr>
          <p:nvPr>
            <p:ph type="ftr" sz="quarter" idx="11"/>
          </p:nvPr>
        </p:nvSpPr>
        <p:spPr>
          <a:ln/>
        </p:spPr>
        <p:txBody>
          <a:bodyPr/>
          <a:lstStyle>
            <a:lvl1pPr>
              <a:defRPr/>
            </a:lvl1pPr>
          </a:lstStyle>
          <a:p>
            <a:pPr>
              <a:defRPr/>
            </a:pPr>
            <a:endParaRPr lang="en-US" altLang="en-US">
              <a:solidFill>
                <a:srgbClr val="000000"/>
              </a:solidFill>
            </a:endParaRPr>
          </a:p>
        </p:txBody>
      </p:sp>
      <p:sp>
        <p:nvSpPr>
          <p:cNvPr id="9" name="Rectangle 7"/>
          <p:cNvSpPr>
            <a:spLocks noGrp="1" noChangeArrowheads="1"/>
          </p:cNvSpPr>
          <p:nvPr>
            <p:ph type="sldNum" sz="quarter" idx="12"/>
          </p:nvPr>
        </p:nvSpPr>
        <p:spPr>
          <a:ln/>
        </p:spPr>
        <p:txBody>
          <a:bodyPr/>
          <a:lstStyle>
            <a:lvl1pPr>
              <a:defRPr/>
            </a:lvl1pPr>
          </a:lstStyle>
          <a:p>
            <a:fld id="{F601BE0F-4773-48B0-9381-765D2CC77D41}" type="slidenum">
              <a:rPr lang="en-US" altLang="en-US"/>
              <a:pPr/>
              <a:t>‹#›</a:t>
            </a:fld>
            <a:endParaRPr lang="en-US" altLang="en-US"/>
          </a:p>
        </p:txBody>
      </p:sp>
    </p:spTree>
    <p:extLst>
      <p:ext uri="{BB962C8B-B14F-4D97-AF65-F5344CB8AC3E}">
        <p14:creationId xmlns:p14="http://schemas.microsoft.com/office/powerpoint/2010/main" val="256764461"/>
      </p:ext>
    </p:extLst>
  </p:cSld>
  <p:clrMapOvr>
    <a:masterClrMapping/>
  </p:clrMapOvr>
  <p:transition spd="med">
    <p:fade/>
  </p:transition>
</p:sldLayout>
</file>

<file path=ppt/slideLayouts/slideLayout6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5"/>
          <p:cNvSpPr>
            <a:spLocks noGrp="1" noChangeArrowheads="1"/>
          </p:cNvSpPr>
          <p:nvPr>
            <p:ph type="dt" sz="half" idx="10"/>
          </p:nvPr>
        </p:nvSpPr>
        <p:spPr>
          <a:ln/>
        </p:spPr>
        <p:txBody>
          <a:bodyPr/>
          <a:lstStyle>
            <a:lvl1pPr>
              <a:defRPr/>
            </a:lvl1pPr>
          </a:lstStyle>
          <a:p>
            <a:pPr>
              <a:defRPr/>
            </a:pPr>
            <a:endParaRPr lang="en-US" altLang="en-US">
              <a:solidFill>
                <a:srgbClr val="000000"/>
              </a:solidFill>
            </a:endParaRPr>
          </a:p>
        </p:txBody>
      </p:sp>
      <p:sp>
        <p:nvSpPr>
          <p:cNvPr id="4" name="Rectangle 6"/>
          <p:cNvSpPr>
            <a:spLocks noGrp="1" noChangeArrowheads="1"/>
          </p:cNvSpPr>
          <p:nvPr>
            <p:ph type="ftr" sz="quarter" idx="11"/>
          </p:nvPr>
        </p:nvSpPr>
        <p:spPr>
          <a:ln/>
        </p:spPr>
        <p:txBody>
          <a:bodyPr/>
          <a:lstStyle>
            <a:lvl1pPr>
              <a:defRPr/>
            </a:lvl1pPr>
          </a:lstStyle>
          <a:p>
            <a:pPr>
              <a:defRPr/>
            </a:pPr>
            <a:endParaRPr lang="en-US" altLang="en-US">
              <a:solidFill>
                <a:srgbClr val="000000"/>
              </a:solidFill>
            </a:endParaRPr>
          </a:p>
        </p:txBody>
      </p:sp>
      <p:sp>
        <p:nvSpPr>
          <p:cNvPr id="5" name="Rectangle 7"/>
          <p:cNvSpPr>
            <a:spLocks noGrp="1" noChangeArrowheads="1"/>
          </p:cNvSpPr>
          <p:nvPr>
            <p:ph type="sldNum" sz="quarter" idx="12"/>
          </p:nvPr>
        </p:nvSpPr>
        <p:spPr>
          <a:ln/>
        </p:spPr>
        <p:txBody>
          <a:bodyPr/>
          <a:lstStyle>
            <a:lvl1pPr>
              <a:defRPr/>
            </a:lvl1pPr>
          </a:lstStyle>
          <a:p>
            <a:fld id="{50417777-1249-4316-BD04-3A74F42E5C95}" type="slidenum">
              <a:rPr lang="en-US" altLang="en-US"/>
              <a:pPr/>
              <a:t>‹#›</a:t>
            </a:fld>
            <a:endParaRPr lang="en-US" altLang="en-US"/>
          </a:p>
        </p:txBody>
      </p:sp>
    </p:spTree>
    <p:extLst>
      <p:ext uri="{BB962C8B-B14F-4D97-AF65-F5344CB8AC3E}">
        <p14:creationId xmlns:p14="http://schemas.microsoft.com/office/powerpoint/2010/main" val="3676361971"/>
      </p:ext>
    </p:extLst>
  </p:cSld>
  <p:clrMapOvr>
    <a:masterClrMapping/>
  </p:clrMapOvr>
  <p:transition spd="med">
    <p:fade/>
  </p:transition>
</p:sldLayout>
</file>

<file path=ppt/slideLayouts/slideLayout6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5"/>
          <p:cNvSpPr>
            <a:spLocks noGrp="1" noChangeArrowheads="1"/>
          </p:cNvSpPr>
          <p:nvPr>
            <p:ph type="dt" sz="half" idx="10"/>
          </p:nvPr>
        </p:nvSpPr>
        <p:spPr>
          <a:ln/>
        </p:spPr>
        <p:txBody>
          <a:bodyPr/>
          <a:lstStyle>
            <a:lvl1pPr>
              <a:defRPr/>
            </a:lvl1pPr>
          </a:lstStyle>
          <a:p>
            <a:pPr>
              <a:defRPr/>
            </a:pPr>
            <a:endParaRPr lang="en-US" altLang="en-US">
              <a:solidFill>
                <a:srgbClr val="000000"/>
              </a:solidFill>
            </a:endParaRPr>
          </a:p>
        </p:txBody>
      </p:sp>
      <p:sp>
        <p:nvSpPr>
          <p:cNvPr id="3" name="Rectangle 6"/>
          <p:cNvSpPr>
            <a:spLocks noGrp="1" noChangeArrowheads="1"/>
          </p:cNvSpPr>
          <p:nvPr>
            <p:ph type="ftr" sz="quarter" idx="11"/>
          </p:nvPr>
        </p:nvSpPr>
        <p:spPr>
          <a:ln/>
        </p:spPr>
        <p:txBody>
          <a:bodyPr/>
          <a:lstStyle>
            <a:lvl1pPr>
              <a:defRPr/>
            </a:lvl1pPr>
          </a:lstStyle>
          <a:p>
            <a:pPr>
              <a:defRPr/>
            </a:pPr>
            <a:endParaRPr lang="en-US" altLang="en-US">
              <a:solidFill>
                <a:srgbClr val="000000"/>
              </a:solidFill>
            </a:endParaRPr>
          </a:p>
        </p:txBody>
      </p:sp>
      <p:sp>
        <p:nvSpPr>
          <p:cNvPr id="4" name="Rectangle 7"/>
          <p:cNvSpPr>
            <a:spLocks noGrp="1" noChangeArrowheads="1"/>
          </p:cNvSpPr>
          <p:nvPr>
            <p:ph type="sldNum" sz="quarter" idx="12"/>
          </p:nvPr>
        </p:nvSpPr>
        <p:spPr>
          <a:ln/>
        </p:spPr>
        <p:txBody>
          <a:bodyPr/>
          <a:lstStyle>
            <a:lvl1pPr>
              <a:defRPr/>
            </a:lvl1pPr>
          </a:lstStyle>
          <a:p>
            <a:fld id="{35BDFAAC-1DAE-4E04-B6E6-86C32BA37F3F}" type="slidenum">
              <a:rPr lang="en-US" altLang="en-US"/>
              <a:pPr/>
              <a:t>‹#›</a:t>
            </a:fld>
            <a:endParaRPr lang="en-US" altLang="en-US"/>
          </a:p>
        </p:txBody>
      </p:sp>
    </p:spTree>
    <p:extLst>
      <p:ext uri="{BB962C8B-B14F-4D97-AF65-F5344CB8AC3E}">
        <p14:creationId xmlns:p14="http://schemas.microsoft.com/office/powerpoint/2010/main" val="768499434"/>
      </p:ext>
    </p:extLst>
  </p:cSld>
  <p:clrMapOvr>
    <a:masterClrMapping/>
  </p:clrMapOvr>
  <p:transition spd="med">
    <p:fade/>
  </p:transition>
</p:sldLayout>
</file>

<file path=ppt/slideLayouts/slideLayout6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Rectangle 5"/>
          <p:cNvSpPr>
            <a:spLocks noGrp="1" noChangeArrowheads="1"/>
          </p:cNvSpPr>
          <p:nvPr>
            <p:ph type="dt" sz="half" idx="10"/>
          </p:nvPr>
        </p:nvSpPr>
        <p:spPr>
          <a:ln/>
        </p:spPr>
        <p:txBody>
          <a:bodyPr/>
          <a:lstStyle>
            <a:lvl1pPr>
              <a:defRPr/>
            </a:lvl1pPr>
          </a:lstStyle>
          <a:p>
            <a:pPr>
              <a:defRPr/>
            </a:pPr>
            <a:endParaRPr lang="en-US" altLang="en-US">
              <a:solidFill>
                <a:srgbClr val="000000"/>
              </a:solidFill>
            </a:endParaRPr>
          </a:p>
        </p:txBody>
      </p:sp>
      <p:sp>
        <p:nvSpPr>
          <p:cNvPr id="6" name="Rectangle 6"/>
          <p:cNvSpPr>
            <a:spLocks noGrp="1" noChangeArrowheads="1"/>
          </p:cNvSpPr>
          <p:nvPr>
            <p:ph type="ftr" sz="quarter" idx="11"/>
          </p:nvPr>
        </p:nvSpPr>
        <p:spPr>
          <a:ln/>
        </p:spPr>
        <p:txBody>
          <a:bodyPr/>
          <a:lstStyle>
            <a:lvl1pPr>
              <a:defRPr/>
            </a:lvl1pPr>
          </a:lstStyle>
          <a:p>
            <a:pPr>
              <a:defRPr/>
            </a:pPr>
            <a:endParaRPr lang="en-US" altLang="en-US">
              <a:solidFill>
                <a:srgbClr val="000000"/>
              </a:solidFill>
            </a:endParaRPr>
          </a:p>
        </p:txBody>
      </p:sp>
      <p:sp>
        <p:nvSpPr>
          <p:cNvPr id="7" name="Rectangle 7"/>
          <p:cNvSpPr>
            <a:spLocks noGrp="1" noChangeArrowheads="1"/>
          </p:cNvSpPr>
          <p:nvPr>
            <p:ph type="sldNum" sz="quarter" idx="12"/>
          </p:nvPr>
        </p:nvSpPr>
        <p:spPr>
          <a:ln/>
        </p:spPr>
        <p:txBody>
          <a:bodyPr/>
          <a:lstStyle>
            <a:lvl1pPr>
              <a:defRPr/>
            </a:lvl1pPr>
          </a:lstStyle>
          <a:p>
            <a:fld id="{E5788043-0E65-4463-A91C-E3849D6B2E6D}" type="slidenum">
              <a:rPr lang="en-US" altLang="en-US"/>
              <a:pPr/>
              <a:t>‹#›</a:t>
            </a:fld>
            <a:endParaRPr lang="en-US" altLang="en-US"/>
          </a:p>
        </p:txBody>
      </p:sp>
    </p:spTree>
    <p:extLst>
      <p:ext uri="{BB962C8B-B14F-4D97-AF65-F5344CB8AC3E}">
        <p14:creationId xmlns:p14="http://schemas.microsoft.com/office/powerpoint/2010/main" val="1484130758"/>
      </p:ext>
    </p:extLst>
  </p:cSld>
  <p:clrMapOvr>
    <a:masterClrMapping/>
  </p:clrMapOvr>
  <p:transition spd="med">
    <p:fade/>
  </p:transition>
</p:sldLayout>
</file>

<file path=ppt/slideLayouts/slideLayout6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Rectangle 5"/>
          <p:cNvSpPr>
            <a:spLocks noGrp="1" noChangeArrowheads="1"/>
          </p:cNvSpPr>
          <p:nvPr>
            <p:ph type="dt" sz="half" idx="10"/>
          </p:nvPr>
        </p:nvSpPr>
        <p:spPr>
          <a:ln/>
        </p:spPr>
        <p:txBody>
          <a:bodyPr/>
          <a:lstStyle>
            <a:lvl1pPr>
              <a:defRPr/>
            </a:lvl1pPr>
          </a:lstStyle>
          <a:p>
            <a:pPr>
              <a:defRPr/>
            </a:pPr>
            <a:endParaRPr lang="en-US" altLang="en-US">
              <a:solidFill>
                <a:srgbClr val="000000"/>
              </a:solidFill>
            </a:endParaRPr>
          </a:p>
        </p:txBody>
      </p:sp>
      <p:sp>
        <p:nvSpPr>
          <p:cNvPr id="6" name="Rectangle 6"/>
          <p:cNvSpPr>
            <a:spLocks noGrp="1" noChangeArrowheads="1"/>
          </p:cNvSpPr>
          <p:nvPr>
            <p:ph type="ftr" sz="quarter" idx="11"/>
          </p:nvPr>
        </p:nvSpPr>
        <p:spPr>
          <a:ln/>
        </p:spPr>
        <p:txBody>
          <a:bodyPr/>
          <a:lstStyle>
            <a:lvl1pPr>
              <a:defRPr/>
            </a:lvl1pPr>
          </a:lstStyle>
          <a:p>
            <a:pPr>
              <a:defRPr/>
            </a:pPr>
            <a:endParaRPr lang="en-US" altLang="en-US">
              <a:solidFill>
                <a:srgbClr val="000000"/>
              </a:solidFill>
            </a:endParaRPr>
          </a:p>
        </p:txBody>
      </p:sp>
      <p:sp>
        <p:nvSpPr>
          <p:cNvPr id="7" name="Rectangle 7"/>
          <p:cNvSpPr>
            <a:spLocks noGrp="1" noChangeArrowheads="1"/>
          </p:cNvSpPr>
          <p:nvPr>
            <p:ph type="sldNum" sz="quarter" idx="12"/>
          </p:nvPr>
        </p:nvSpPr>
        <p:spPr>
          <a:ln/>
        </p:spPr>
        <p:txBody>
          <a:bodyPr/>
          <a:lstStyle>
            <a:lvl1pPr>
              <a:defRPr/>
            </a:lvl1pPr>
          </a:lstStyle>
          <a:p>
            <a:fld id="{FF0111E7-F8D5-4558-BACC-7408F2C2241A}" type="slidenum">
              <a:rPr lang="en-US" altLang="en-US"/>
              <a:pPr/>
              <a:t>‹#›</a:t>
            </a:fld>
            <a:endParaRPr lang="en-US" altLang="en-US"/>
          </a:p>
        </p:txBody>
      </p:sp>
    </p:spTree>
    <p:extLst>
      <p:ext uri="{BB962C8B-B14F-4D97-AF65-F5344CB8AC3E}">
        <p14:creationId xmlns:p14="http://schemas.microsoft.com/office/powerpoint/2010/main" val="2462740774"/>
      </p:ext>
    </p:extLst>
  </p:cSld>
  <p:clrMapOvr>
    <a:masterClrMapping/>
  </p:clrMapOvr>
  <p:transition spd="med">
    <p:fade/>
  </p:transition>
</p:sldLayout>
</file>

<file path=ppt/slideLayouts/slideLayout69.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5"/>
          <p:cNvSpPr>
            <a:spLocks noGrp="1" noChangeArrowheads="1"/>
          </p:cNvSpPr>
          <p:nvPr>
            <p:ph type="dt" sz="half" idx="10"/>
          </p:nvPr>
        </p:nvSpPr>
        <p:spPr>
          <a:ln/>
        </p:spPr>
        <p:txBody>
          <a:bodyPr/>
          <a:lstStyle>
            <a:lvl1pPr>
              <a:defRPr/>
            </a:lvl1pPr>
          </a:lstStyle>
          <a:p>
            <a:pPr>
              <a:defRPr/>
            </a:pPr>
            <a:endParaRPr lang="en-US" altLang="en-US">
              <a:solidFill>
                <a:srgbClr val="000000"/>
              </a:solidFill>
            </a:endParaRPr>
          </a:p>
        </p:txBody>
      </p:sp>
      <p:sp>
        <p:nvSpPr>
          <p:cNvPr id="5" name="Rectangle 6"/>
          <p:cNvSpPr>
            <a:spLocks noGrp="1" noChangeArrowheads="1"/>
          </p:cNvSpPr>
          <p:nvPr>
            <p:ph type="ftr" sz="quarter" idx="11"/>
          </p:nvPr>
        </p:nvSpPr>
        <p:spPr>
          <a:ln/>
        </p:spPr>
        <p:txBody>
          <a:bodyPr/>
          <a:lstStyle>
            <a:lvl1pPr>
              <a:defRPr/>
            </a:lvl1pPr>
          </a:lstStyle>
          <a:p>
            <a:pPr>
              <a:defRPr/>
            </a:pPr>
            <a:endParaRPr lang="en-US" altLang="en-US">
              <a:solidFill>
                <a:srgbClr val="000000"/>
              </a:solidFill>
            </a:endParaRPr>
          </a:p>
        </p:txBody>
      </p:sp>
      <p:sp>
        <p:nvSpPr>
          <p:cNvPr id="6" name="Rectangle 7"/>
          <p:cNvSpPr>
            <a:spLocks noGrp="1" noChangeArrowheads="1"/>
          </p:cNvSpPr>
          <p:nvPr>
            <p:ph type="sldNum" sz="quarter" idx="12"/>
          </p:nvPr>
        </p:nvSpPr>
        <p:spPr>
          <a:ln/>
        </p:spPr>
        <p:txBody>
          <a:bodyPr/>
          <a:lstStyle>
            <a:lvl1pPr>
              <a:defRPr/>
            </a:lvl1pPr>
          </a:lstStyle>
          <a:p>
            <a:fld id="{52E346E5-9ADA-4B25-9ED8-BD670D331F62}" type="slidenum">
              <a:rPr lang="en-US" altLang="en-US"/>
              <a:pPr/>
              <a:t>‹#›</a:t>
            </a:fld>
            <a:endParaRPr lang="en-US" altLang="en-US"/>
          </a:p>
        </p:txBody>
      </p:sp>
    </p:spTree>
    <p:extLst>
      <p:ext uri="{BB962C8B-B14F-4D97-AF65-F5344CB8AC3E}">
        <p14:creationId xmlns:p14="http://schemas.microsoft.com/office/powerpoint/2010/main" val="3484562138"/>
      </p:ext>
    </p:extLst>
  </p:cSld>
  <p:clrMapOvr>
    <a:masterClrMapping/>
  </p:clrMapOvr>
  <p:transition spd="med">
    <p:fade/>
  </p:transition>
</p:sldLayout>
</file>

<file path=ppt/slideLayouts/slideLayout70.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5"/>
          <p:cNvSpPr>
            <a:spLocks noGrp="1" noChangeArrowheads="1"/>
          </p:cNvSpPr>
          <p:nvPr>
            <p:ph type="dt" sz="half" idx="10"/>
          </p:nvPr>
        </p:nvSpPr>
        <p:spPr>
          <a:ln/>
        </p:spPr>
        <p:txBody>
          <a:bodyPr/>
          <a:lstStyle>
            <a:lvl1pPr>
              <a:defRPr/>
            </a:lvl1pPr>
          </a:lstStyle>
          <a:p>
            <a:pPr>
              <a:defRPr/>
            </a:pPr>
            <a:endParaRPr lang="en-US" altLang="en-US">
              <a:solidFill>
                <a:srgbClr val="000000"/>
              </a:solidFill>
            </a:endParaRPr>
          </a:p>
        </p:txBody>
      </p:sp>
      <p:sp>
        <p:nvSpPr>
          <p:cNvPr id="5" name="Rectangle 6"/>
          <p:cNvSpPr>
            <a:spLocks noGrp="1" noChangeArrowheads="1"/>
          </p:cNvSpPr>
          <p:nvPr>
            <p:ph type="ftr" sz="quarter" idx="11"/>
          </p:nvPr>
        </p:nvSpPr>
        <p:spPr>
          <a:ln/>
        </p:spPr>
        <p:txBody>
          <a:bodyPr/>
          <a:lstStyle>
            <a:lvl1pPr>
              <a:defRPr/>
            </a:lvl1pPr>
          </a:lstStyle>
          <a:p>
            <a:pPr>
              <a:defRPr/>
            </a:pPr>
            <a:endParaRPr lang="en-US" altLang="en-US">
              <a:solidFill>
                <a:srgbClr val="000000"/>
              </a:solidFill>
            </a:endParaRPr>
          </a:p>
        </p:txBody>
      </p:sp>
      <p:sp>
        <p:nvSpPr>
          <p:cNvPr id="6" name="Rectangle 7"/>
          <p:cNvSpPr>
            <a:spLocks noGrp="1" noChangeArrowheads="1"/>
          </p:cNvSpPr>
          <p:nvPr>
            <p:ph type="sldNum" sz="quarter" idx="12"/>
          </p:nvPr>
        </p:nvSpPr>
        <p:spPr>
          <a:ln/>
        </p:spPr>
        <p:txBody>
          <a:bodyPr/>
          <a:lstStyle>
            <a:lvl1pPr>
              <a:defRPr/>
            </a:lvl1pPr>
          </a:lstStyle>
          <a:p>
            <a:fld id="{14B4492A-EC25-4ECA-B5F8-2D0850FC8320}" type="slidenum">
              <a:rPr lang="en-US" altLang="en-US"/>
              <a:pPr/>
              <a:t>‹#›</a:t>
            </a:fld>
            <a:endParaRPr lang="en-US" altLang="en-US"/>
          </a:p>
        </p:txBody>
      </p:sp>
    </p:spTree>
    <p:extLst>
      <p:ext uri="{BB962C8B-B14F-4D97-AF65-F5344CB8AC3E}">
        <p14:creationId xmlns:p14="http://schemas.microsoft.com/office/powerpoint/2010/main" val="3324840501"/>
      </p:ext>
    </p:extLst>
  </p:cSld>
  <p:clrMapOvr>
    <a:masterClrMapping/>
  </p:clrMapOvr>
  <p:transition spd="med">
    <p:fade/>
  </p:transition>
</p:sldLayout>
</file>

<file path=ppt/slideLayouts/slideLayout71.xml><?xml version="1.0" encoding="utf-8"?>
<p:sldLayout xmlns:a="http://schemas.openxmlformats.org/drawingml/2006/main" xmlns:r="http://schemas.openxmlformats.org/officeDocument/2006/relationships" xmlns:p="http://schemas.openxmlformats.org/presentationml/2006/main" type="objOnly" preserve="1">
  <p:cSld name="Content">
    <p:spTree>
      <p:nvGrpSpPr>
        <p:cNvPr id="1" name=""/>
        <p:cNvGrpSpPr/>
        <p:nvPr/>
      </p:nvGrpSpPr>
      <p:grpSpPr>
        <a:xfrm>
          <a:off x="0" y="0"/>
          <a:ext cx="0" cy="0"/>
          <a:chOff x="0" y="0"/>
          <a:chExt cx="0" cy="0"/>
        </a:xfrm>
      </p:grpSpPr>
      <p:sp>
        <p:nvSpPr>
          <p:cNvPr id="2" name="Content Placeholder 1"/>
          <p:cNvSpPr>
            <a:spLocks noGrp="1"/>
          </p:cNvSpPr>
          <p:nvPr>
            <p:ph/>
          </p:nvPr>
        </p:nvSpPr>
        <p:spPr>
          <a:xfrm>
            <a:off x="457200" y="274638"/>
            <a:ext cx="8229600" cy="58515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Rectangle 5"/>
          <p:cNvSpPr>
            <a:spLocks noGrp="1" noChangeArrowheads="1"/>
          </p:cNvSpPr>
          <p:nvPr>
            <p:ph type="dt" sz="half" idx="10"/>
          </p:nvPr>
        </p:nvSpPr>
        <p:spPr>
          <a:ln/>
        </p:spPr>
        <p:txBody>
          <a:bodyPr/>
          <a:lstStyle>
            <a:lvl1pPr>
              <a:defRPr/>
            </a:lvl1pPr>
          </a:lstStyle>
          <a:p>
            <a:pPr>
              <a:defRPr/>
            </a:pPr>
            <a:endParaRPr lang="en-US" altLang="en-US">
              <a:solidFill>
                <a:srgbClr val="000000"/>
              </a:solidFill>
            </a:endParaRPr>
          </a:p>
        </p:txBody>
      </p:sp>
      <p:sp>
        <p:nvSpPr>
          <p:cNvPr id="4" name="Rectangle 6"/>
          <p:cNvSpPr>
            <a:spLocks noGrp="1" noChangeArrowheads="1"/>
          </p:cNvSpPr>
          <p:nvPr>
            <p:ph type="ftr" sz="quarter" idx="11"/>
          </p:nvPr>
        </p:nvSpPr>
        <p:spPr>
          <a:ln/>
        </p:spPr>
        <p:txBody>
          <a:bodyPr/>
          <a:lstStyle>
            <a:lvl1pPr>
              <a:defRPr/>
            </a:lvl1pPr>
          </a:lstStyle>
          <a:p>
            <a:pPr>
              <a:defRPr/>
            </a:pPr>
            <a:endParaRPr lang="en-US" altLang="en-US">
              <a:solidFill>
                <a:srgbClr val="000000"/>
              </a:solidFill>
            </a:endParaRPr>
          </a:p>
        </p:txBody>
      </p:sp>
      <p:sp>
        <p:nvSpPr>
          <p:cNvPr id="5" name="Rectangle 7"/>
          <p:cNvSpPr>
            <a:spLocks noGrp="1" noChangeArrowheads="1"/>
          </p:cNvSpPr>
          <p:nvPr>
            <p:ph type="sldNum" sz="quarter" idx="12"/>
          </p:nvPr>
        </p:nvSpPr>
        <p:spPr>
          <a:ln/>
        </p:spPr>
        <p:txBody>
          <a:bodyPr/>
          <a:lstStyle>
            <a:lvl1pPr>
              <a:defRPr/>
            </a:lvl1pPr>
          </a:lstStyle>
          <a:p>
            <a:fld id="{D517595B-3EBF-4435-9405-81CA29E02007}" type="slidenum">
              <a:rPr lang="en-US" altLang="en-US"/>
              <a:pPr/>
              <a:t>‹#›</a:t>
            </a:fld>
            <a:endParaRPr lang="en-US" altLang="en-US"/>
          </a:p>
        </p:txBody>
      </p:sp>
    </p:spTree>
    <p:extLst>
      <p:ext uri="{BB962C8B-B14F-4D97-AF65-F5344CB8AC3E}">
        <p14:creationId xmlns:p14="http://schemas.microsoft.com/office/powerpoint/2010/main" val="1680726236"/>
      </p:ext>
    </p:extLst>
  </p:cSld>
  <p:clrMapOvr>
    <a:masterClrMapping/>
  </p:clrMapOvr>
  <p:transition spd="med">
    <p:fade/>
  </p:transition>
</p:sldLayout>
</file>

<file path=ppt/slideLayouts/slideLayout72.xml><?xml version="1.0" encoding="utf-8"?>
<p:sldLayout xmlns:a="http://schemas.openxmlformats.org/drawingml/2006/main" xmlns:r="http://schemas.openxmlformats.org/officeDocument/2006/relationships" xmlns:p="http://schemas.openxmlformats.org/presentationml/2006/main" type="txAndTwoObj" preserve="1">
  <p:cSld name="Title, Text, and 2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a:t>Click to edit Master title style</a:t>
            </a:r>
          </a:p>
        </p:txBody>
      </p:sp>
      <p:sp>
        <p:nvSpPr>
          <p:cNvPr id="3" name="Text Placeholder 2"/>
          <p:cNvSpPr>
            <a:spLocks noGrp="1"/>
          </p:cNvSpPr>
          <p:nvPr>
            <p:ph type="body" sz="half" idx="1"/>
          </p:nvPr>
        </p:nvSpPr>
        <p:spPr>
          <a:xfrm>
            <a:off x="457200" y="1600200"/>
            <a:ext cx="4038600"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quarter" idx="2"/>
          </p:nvPr>
        </p:nvSpPr>
        <p:spPr>
          <a:xfrm>
            <a:off x="4648200" y="1600200"/>
            <a:ext cx="4038600" cy="21859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Content Placeholder 4"/>
          <p:cNvSpPr>
            <a:spLocks noGrp="1"/>
          </p:cNvSpPr>
          <p:nvPr>
            <p:ph sz="quarter" idx="3"/>
          </p:nvPr>
        </p:nvSpPr>
        <p:spPr>
          <a:xfrm>
            <a:off x="4648200" y="3938588"/>
            <a:ext cx="4038600" cy="21875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Rectangle 5"/>
          <p:cNvSpPr>
            <a:spLocks noGrp="1" noChangeArrowheads="1"/>
          </p:cNvSpPr>
          <p:nvPr>
            <p:ph type="dt" sz="half" idx="10"/>
          </p:nvPr>
        </p:nvSpPr>
        <p:spPr>
          <a:ln/>
        </p:spPr>
        <p:txBody>
          <a:bodyPr/>
          <a:lstStyle>
            <a:lvl1pPr>
              <a:defRPr/>
            </a:lvl1pPr>
          </a:lstStyle>
          <a:p>
            <a:pPr>
              <a:defRPr/>
            </a:pPr>
            <a:endParaRPr lang="en-US" altLang="en-US">
              <a:solidFill>
                <a:srgbClr val="000000"/>
              </a:solidFill>
            </a:endParaRPr>
          </a:p>
        </p:txBody>
      </p:sp>
      <p:sp>
        <p:nvSpPr>
          <p:cNvPr id="7" name="Rectangle 6"/>
          <p:cNvSpPr>
            <a:spLocks noGrp="1" noChangeArrowheads="1"/>
          </p:cNvSpPr>
          <p:nvPr>
            <p:ph type="ftr" sz="quarter" idx="11"/>
          </p:nvPr>
        </p:nvSpPr>
        <p:spPr>
          <a:ln/>
        </p:spPr>
        <p:txBody>
          <a:bodyPr/>
          <a:lstStyle>
            <a:lvl1pPr>
              <a:defRPr/>
            </a:lvl1pPr>
          </a:lstStyle>
          <a:p>
            <a:pPr>
              <a:defRPr/>
            </a:pPr>
            <a:endParaRPr lang="en-US" altLang="en-US">
              <a:solidFill>
                <a:srgbClr val="000000"/>
              </a:solidFill>
            </a:endParaRPr>
          </a:p>
        </p:txBody>
      </p:sp>
      <p:sp>
        <p:nvSpPr>
          <p:cNvPr id="8" name="Rectangle 7"/>
          <p:cNvSpPr>
            <a:spLocks noGrp="1" noChangeArrowheads="1"/>
          </p:cNvSpPr>
          <p:nvPr>
            <p:ph type="sldNum" sz="quarter" idx="12"/>
          </p:nvPr>
        </p:nvSpPr>
        <p:spPr>
          <a:ln/>
        </p:spPr>
        <p:txBody>
          <a:bodyPr/>
          <a:lstStyle>
            <a:lvl1pPr>
              <a:defRPr/>
            </a:lvl1pPr>
          </a:lstStyle>
          <a:p>
            <a:fld id="{8681252B-BB6D-4F8D-8F68-BB16915FF27E}" type="slidenum">
              <a:rPr lang="en-US" altLang="en-US"/>
              <a:pPr/>
              <a:t>‹#›</a:t>
            </a:fld>
            <a:endParaRPr lang="en-US" altLang="en-US"/>
          </a:p>
        </p:txBody>
      </p:sp>
    </p:spTree>
    <p:extLst>
      <p:ext uri="{BB962C8B-B14F-4D97-AF65-F5344CB8AC3E}">
        <p14:creationId xmlns:p14="http://schemas.microsoft.com/office/powerpoint/2010/main" val="1078029000"/>
      </p:ext>
    </p:extLst>
  </p:cSld>
  <p:clrMapOvr>
    <a:masterClrMapping/>
  </p:clrMapOvr>
  <p:transition spd="med">
    <p:fade/>
  </p:transition>
</p:sldLayout>
</file>

<file path=ppt/slideLayouts/slideLayout73.xml><?xml version="1.0" encoding="utf-8"?>
<p:sldLayout xmlns:a="http://schemas.openxmlformats.org/drawingml/2006/main" xmlns:r="http://schemas.openxmlformats.org/officeDocument/2006/relationships" xmlns:p="http://schemas.openxmlformats.org/presentationml/2006/main" type="fourObj" preserve="1">
  <p:cSld name="Title and 4 Content">
    <p:spTree>
      <p:nvGrpSpPr>
        <p:cNvPr id="1" name=""/>
        <p:cNvGrpSpPr/>
        <p:nvPr/>
      </p:nvGrpSpPr>
      <p:grpSpPr>
        <a:xfrm>
          <a:off x="0" y="0"/>
          <a:ext cx="0" cy="0"/>
          <a:chOff x="0" y="0"/>
          <a:chExt cx="0" cy="0"/>
        </a:xfrm>
      </p:grpSpPr>
      <p:sp>
        <p:nvSpPr>
          <p:cNvPr id="2" name="Title 1"/>
          <p:cNvSpPr>
            <a:spLocks noGrp="1"/>
          </p:cNvSpPr>
          <p:nvPr>
            <p:ph type="title" sz="quarter"/>
          </p:nvPr>
        </p:nvSpPr>
        <p:spPr>
          <a:xfrm>
            <a:off x="457200" y="274638"/>
            <a:ext cx="8229600" cy="1143000"/>
          </a:xfrm>
        </p:spPr>
        <p:txBody>
          <a:bodyPr/>
          <a:lstStyle/>
          <a:p>
            <a:r>
              <a:rPr lang="en-US"/>
              <a:t>Click to edit Master title style</a:t>
            </a:r>
          </a:p>
        </p:txBody>
      </p:sp>
      <p:sp>
        <p:nvSpPr>
          <p:cNvPr id="3" name="Content Placeholder 2"/>
          <p:cNvSpPr>
            <a:spLocks noGrp="1"/>
          </p:cNvSpPr>
          <p:nvPr>
            <p:ph sz="quarter" idx="1"/>
          </p:nvPr>
        </p:nvSpPr>
        <p:spPr>
          <a:xfrm>
            <a:off x="457200" y="1600200"/>
            <a:ext cx="4038600" cy="21859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quarter" idx="2"/>
          </p:nvPr>
        </p:nvSpPr>
        <p:spPr>
          <a:xfrm>
            <a:off x="4648200" y="1600200"/>
            <a:ext cx="4038600" cy="21859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Content Placeholder 4"/>
          <p:cNvSpPr>
            <a:spLocks noGrp="1"/>
          </p:cNvSpPr>
          <p:nvPr>
            <p:ph sz="quarter" idx="3"/>
          </p:nvPr>
        </p:nvSpPr>
        <p:spPr>
          <a:xfrm>
            <a:off x="457200" y="3938588"/>
            <a:ext cx="4038600" cy="21875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Content Placeholder 5"/>
          <p:cNvSpPr>
            <a:spLocks noGrp="1"/>
          </p:cNvSpPr>
          <p:nvPr>
            <p:ph sz="quarter" idx="4"/>
          </p:nvPr>
        </p:nvSpPr>
        <p:spPr>
          <a:xfrm>
            <a:off x="4648200" y="3938588"/>
            <a:ext cx="4038600" cy="21875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5"/>
          <p:cNvSpPr>
            <a:spLocks noGrp="1" noChangeArrowheads="1"/>
          </p:cNvSpPr>
          <p:nvPr>
            <p:ph type="dt" sz="half" idx="10"/>
          </p:nvPr>
        </p:nvSpPr>
        <p:spPr>
          <a:ln/>
        </p:spPr>
        <p:txBody>
          <a:bodyPr/>
          <a:lstStyle>
            <a:lvl1pPr>
              <a:defRPr/>
            </a:lvl1pPr>
          </a:lstStyle>
          <a:p>
            <a:pPr>
              <a:defRPr/>
            </a:pPr>
            <a:endParaRPr lang="en-US" altLang="en-US">
              <a:solidFill>
                <a:srgbClr val="000000"/>
              </a:solidFill>
            </a:endParaRPr>
          </a:p>
        </p:txBody>
      </p:sp>
      <p:sp>
        <p:nvSpPr>
          <p:cNvPr id="8" name="Rectangle 6"/>
          <p:cNvSpPr>
            <a:spLocks noGrp="1" noChangeArrowheads="1"/>
          </p:cNvSpPr>
          <p:nvPr>
            <p:ph type="ftr" sz="quarter" idx="11"/>
          </p:nvPr>
        </p:nvSpPr>
        <p:spPr>
          <a:ln/>
        </p:spPr>
        <p:txBody>
          <a:bodyPr/>
          <a:lstStyle>
            <a:lvl1pPr>
              <a:defRPr/>
            </a:lvl1pPr>
          </a:lstStyle>
          <a:p>
            <a:pPr>
              <a:defRPr/>
            </a:pPr>
            <a:endParaRPr lang="en-US" altLang="en-US">
              <a:solidFill>
                <a:srgbClr val="000000"/>
              </a:solidFill>
            </a:endParaRPr>
          </a:p>
        </p:txBody>
      </p:sp>
      <p:sp>
        <p:nvSpPr>
          <p:cNvPr id="9" name="Rectangle 7"/>
          <p:cNvSpPr>
            <a:spLocks noGrp="1" noChangeArrowheads="1"/>
          </p:cNvSpPr>
          <p:nvPr>
            <p:ph type="sldNum" sz="quarter" idx="12"/>
          </p:nvPr>
        </p:nvSpPr>
        <p:spPr>
          <a:ln/>
        </p:spPr>
        <p:txBody>
          <a:bodyPr/>
          <a:lstStyle>
            <a:lvl1pPr>
              <a:defRPr/>
            </a:lvl1pPr>
          </a:lstStyle>
          <a:p>
            <a:fld id="{22C73B87-4A5A-4E51-B356-9A2FB847F39F}" type="slidenum">
              <a:rPr lang="en-US" altLang="en-US"/>
              <a:pPr/>
              <a:t>‹#›</a:t>
            </a:fld>
            <a:endParaRPr lang="en-US" altLang="en-US"/>
          </a:p>
        </p:txBody>
      </p:sp>
    </p:spTree>
    <p:extLst>
      <p:ext uri="{BB962C8B-B14F-4D97-AF65-F5344CB8AC3E}">
        <p14:creationId xmlns:p14="http://schemas.microsoft.com/office/powerpoint/2010/main" val="2419694586"/>
      </p:ext>
    </p:extLst>
  </p:cSld>
  <p:clrMapOvr>
    <a:masterClrMapping/>
  </p:clrMapOvr>
  <p:transition spd="med">
    <p:fade/>
  </p:transition>
</p:sldLayout>
</file>

<file path=ppt/slideLayouts/slideLayout74.xml><?xml version="1.0" encoding="utf-8"?>
<p:sldLayout xmlns:a="http://schemas.openxmlformats.org/drawingml/2006/main" xmlns:r="http://schemas.openxmlformats.org/officeDocument/2006/relationships" xmlns:p="http://schemas.openxmlformats.org/presentationml/2006/main" type="txAndObj" preserve="1">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a:t>Click to edit Master title style</a:t>
            </a:r>
          </a:p>
        </p:txBody>
      </p:sp>
      <p:sp>
        <p:nvSpPr>
          <p:cNvPr id="3" name="Text Placeholder 2"/>
          <p:cNvSpPr>
            <a:spLocks noGrp="1"/>
          </p:cNvSpPr>
          <p:nvPr>
            <p:ph type="body" sz="half" idx="1"/>
          </p:nvPr>
        </p:nvSpPr>
        <p:spPr>
          <a:xfrm>
            <a:off x="457200" y="1600200"/>
            <a:ext cx="4038600"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5"/>
          <p:cNvSpPr>
            <a:spLocks noGrp="1" noChangeArrowheads="1"/>
          </p:cNvSpPr>
          <p:nvPr>
            <p:ph type="dt" sz="half" idx="10"/>
          </p:nvPr>
        </p:nvSpPr>
        <p:spPr>
          <a:ln/>
        </p:spPr>
        <p:txBody>
          <a:bodyPr/>
          <a:lstStyle>
            <a:lvl1pPr>
              <a:defRPr/>
            </a:lvl1pPr>
          </a:lstStyle>
          <a:p>
            <a:pPr>
              <a:defRPr/>
            </a:pPr>
            <a:endParaRPr lang="en-US" altLang="en-US">
              <a:solidFill>
                <a:srgbClr val="000000"/>
              </a:solidFill>
            </a:endParaRPr>
          </a:p>
        </p:txBody>
      </p:sp>
      <p:sp>
        <p:nvSpPr>
          <p:cNvPr id="6" name="Rectangle 6"/>
          <p:cNvSpPr>
            <a:spLocks noGrp="1" noChangeArrowheads="1"/>
          </p:cNvSpPr>
          <p:nvPr>
            <p:ph type="ftr" sz="quarter" idx="11"/>
          </p:nvPr>
        </p:nvSpPr>
        <p:spPr>
          <a:ln/>
        </p:spPr>
        <p:txBody>
          <a:bodyPr/>
          <a:lstStyle>
            <a:lvl1pPr>
              <a:defRPr/>
            </a:lvl1pPr>
          </a:lstStyle>
          <a:p>
            <a:pPr>
              <a:defRPr/>
            </a:pPr>
            <a:endParaRPr lang="en-US" altLang="en-US">
              <a:solidFill>
                <a:srgbClr val="000000"/>
              </a:solidFill>
            </a:endParaRPr>
          </a:p>
        </p:txBody>
      </p:sp>
      <p:sp>
        <p:nvSpPr>
          <p:cNvPr id="7" name="Rectangle 7"/>
          <p:cNvSpPr>
            <a:spLocks noGrp="1" noChangeArrowheads="1"/>
          </p:cNvSpPr>
          <p:nvPr>
            <p:ph type="sldNum" sz="quarter" idx="12"/>
          </p:nvPr>
        </p:nvSpPr>
        <p:spPr>
          <a:ln/>
        </p:spPr>
        <p:txBody>
          <a:bodyPr/>
          <a:lstStyle>
            <a:lvl1pPr>
              <a:defRPr/>
            </a:lvl1pPr>
          </a:lstStyle>
          <a:p>
            <a:fld id="{8900BA90-6933-44D9-9D83-C0759F59C4D6}" type="slidenum">
              <a:rPr lang="en-US" altLang="en-US"/>
              <a:pPr/>
              <a:t>‹#›</a:t>
            </a:fld>
            <a:endParaRPr lang="en-US" altLang="en-US"/>
          </a:p>
        </p:txBody>
      </p:sp>
    </p:spTree>
    <p:extLst>
      <p:ext uri="{BB962C8B-B14F-4D97-AF65-F5344CB8AC3E}">
        <p14:creationId xmlns:p14="http://schemas.microsoft.com/office/powerpoint/2010/main" val="2964744138"/>
      </p:ext>
    </p:extLst>
  </p:cSld>
  <p:clrMapOvr>
    <a:masterClrMapping/>
  </p:clrMapOvr>
  <p:transition spd="med">
    <p:fade/>
  </p:transition>
</p:sldLayout>
</file>

<file path=ppt/slideLayouts/slideLayout7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Rectangle 5"/>
          <p:cNvSpPr>
            <a:spLocks noGrp="1" noChangeArrowheads="1"/>
          </p:cNvSpPr>
          <p:nvPr>
            <p:ph type="dt" sz="half" idx="10"/>
          </p:nvPr>
        </p:nvSpPr>
        <p:spPr>
          <a:ln/>
        </p:spPr>
        <p:txBody>
          <a:bodyPr/>
          <a:lstStyle>
            <a:lvl1pPr>
              <a:defRPr/>
            </a:lvl1pPr>
          </a:lstStyle>
          <a:p>
            <a:pPr>
              <a:defRPr/>
            </a:pPr>
            <a:endParaRPr lang="en-US" altLang="en-US">
              <a:solidFill>
                <a:srgbClr val="000000"/>
              </a:solidFill>
            </a:endParaRPr>
          </a:p>
        </p:txBody>
      </p:sp>
      <p:sp>
        <p:nvSpPr>
          <p:cNvPr id="5" name="Rectangle 6"/>
          <p:cNvSpPr>
            <a:spLocks noGrp="1" noChangeArrowheads="1"/>
          </p:cNvSpPr>
          <p:nvPr>
            <p:ph type="ftr" sz="quarter" idx="11"/>
          </p:nvPr>
        </p:nvSpPr>
        <p:spPr>
          <a:ln/>
        </p:spPr>
        <p:txBody>
          <a:bodyPr/>
          <a:lstStyle>
            <a:lvl1pPr>
              <a:defRPr/>
            </a:lvl1pPr>
          </a:lstStyle>
          <a:p>
            <a:pPr>
              <a:defRPr/>
            </a:pPr>
            <a:endParaRPr lang="en-US" altLang="en-US">
              <a:solidFill>
                <a:srgbClr val="000000"/>
              </a:solidFill>
            </a:endParaRPr>
          </a:p>
        </p:txBody>
      </p:sp>
      <p:sp>
        <p:nvSpPr>
          <p:cNvPr id="6" name="Rectangle 7"/>
          <p:cNvSpPr>
            <a:spLocks noGrp="1" noChangeArrowheads="1"/>
          </p:cNvSpPr>
          <p:nvPr>
            <p:ph type="sldNum" sz="quarter" idx="12"/>
          </p:nvPr>
        </p:nvSpPr>
        <p:spPr>
          <a:ln/>
        </p:spPr>
        <p:txBody>
          <a:bodyPr/>
          <a:lstStyle>
            <a:lvl1pPr>
              <a:defRPr/>
            </a:lvl1pPr>
          </a:lstStyle>
          <a:p>
            <a:fld id="{A543B2CF-0997-4F03-AA26-03FF6EF180BE}" type="slidenum">
              <a:rPr lang="en-US" altLang="en-US"/>
              <a:pPr/>
              <a:t>‹#›</a:t>
            </a:fld>
            <a:endParaRPr lang="en-US" altLang="en-US"/>
          </a:p>
        </p:txBody>
      </p:sp>
    </p:spTree>
    <p:extLst>
      <p:ext uri="{BB962C8B-B14F-4D97-AF65-F5344CB8AC3E}">
        <p14:creationId xmlns:p14="http://schemas.microsoft.com/office/powerpoint/2010/main" val="1742519291"/>
      </p:ext>
    </p:extLst>
  </p:cSld>
  <p:clrMapOvr>
    <a:masterClrMapping/>
  </p:clrMapOvr>
  <p:transition spd="med">
    <p:fade/>
  </p:transition>
</p:sldLayout>
</file>

<file path=ppt/slideLayouts/slideLayout7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5"/>
          <p:cNvSpPr>
            <a:spLocks noGrp="1" noChangeArrowheads="1"/>
          </p:cNvSpPr>
          <p:nvPr>
            <p:ph type="dt" sz="half" idx="10"/>
          </p:nvPr>
        </p:nvSpPr>
        <p:spPr>
          <a:ln/>
        </p:spPr>
        <p:txBody>
          <a:bodyPr/>
          <a:lstStyle>
            <a:lvl1pPr>
              <a:defRPr/>
            </a:lvl1pPr>
          </a:lstStyle>
          <a:p>
            <a:pPr>
              <a:defRPr/>
            </a:pPr>
            <a:endParaRPr lang="en-US" altLang="en-US">
              <a:solidFill>
                <a:srgbClr val="000000"/>
              </a:solidFill>
            </a:endParaRPr>
          </a:p>
        </p:txBody>
      </p:sp>
      <p:sp>
        <p:nvSpPr>
          <p:cNvPr id="5" name="Rectangle 6"/>
          <p:cNvSpPr>
            <a:spLocks noGrp="1" noChangeArrowheads="1"/>
          </p:cNvSpPr>
          <p:nvPr>
            <p:ph type="ftr" sz="quarter" idx="11"/>
          </p:nvPr>
        </p:nvSpPr>
        <p:spPr>
          <a:ln/>
        </p:spPr>
        <p:txBody>
          <a:bodyPr/>
          <a:lstStyle>
            <a:lvl1pPr>
              <a:defRPr/>
            </a:lvl1pPr>
          </a:lstStyle>
          <a:p>
            <a:pPr>
              <a:defRPr/>
            </a:pPr>
            <a:endParaRPr lang="en-US" altLang="en-US">
              <a:solidFill>
                <a:srgbClr val="000000"/>
              </a:solidFill>
            </a:endParaRPr>
          </a:p>
        </p:txBody>
      </p:sp>
      <p:sp>
        <p:nvSpPr>
          <p:cNvPr id="6" name="Rectangle 7"/>
          <p:cNvSpPr>
            <a:spLocks noGrp="1" noChangeArrowheads="1"/>
          </p:cNvSpPr>
          <p:nvPr>
            <p:ph type="sldNum" sz="quarter" idx="12"/>
          </p:nvPr>
        </p:nvSpPr>
        <p:spPr>
          <a:ln/>
        </p:spPr>
        <p:txBody>
          <a:bodyPr/>
          <a:lstStyle>
            <a:lvl1pPr>
              <a:defRPr/>
            </a:lvl1pPr>
          </a:lstStyle>
          <a:p>
            <a:fld id="{18C754A0-555F-4969-87F2-972657F5B712}" type="slidenum">
              <a:rPr lang="en-US" altLang="en-US"/>
              <a:pPr/>
              <a:t>‹#›</a:t>
            </a:fld>
            <a:endParaRPr lang="en-US" altLang="en-US"/>
          </a:p>
        </p:txBody>
      </p:sp>
    </p:spTree>
    <p:extLst>
      <p:ext uri="{BB962C8B-B14F-4D97-AF65-F5344CB8AC3E}">
        <p14:creationId xmlns:p14="http://schemas.microsoft.com/office/powerpoint/2010/main" val="796881231"/>
      </p:ext>
    </p:extLst>
  </p:cSld>
  <p:clrMapOvr>
    <a:masterClrMapping/>
  </p:clrMapOvr>
  <p:transition spd="med">
    <p:fade/>
  </p:transition>
</p:sldLayout>
</file>

<file path=ppt/slideLayouts/slideLayout7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8"/>
            <a:ext cx="78867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623888" y="4589463"/>
            <a:ext cx="78867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Click to edit Master text styles</a:t>
            </a:r>
          </a:p>
        </p:txBody>
      </p:sp>
      <p:sp>
        <p:nvSpPr>
          <p:cNvPr id="4" name="Rectangle 5"/>
          <p:cNvSpPr>
            <a:spLocks noGrp="1" noChangeArrowheads="1"/>
          </p:cNvSpPr>
          <p:nvPr>
            <p:ph type="dt" sz="half" idx="10"/>
          </p:nvPr>
        </p:nvSpPr>
        <p:spPr>
          <a:ln/>
        </p:spPr>
        <p:txBody>
          <a:bodyPr/>
          <a:lstStyle>
            <a:lvl1pPr>
              <a:defRPr/>
            </a:lvl1pPr>
          </a:lstStyle>
          <a:p>
            <a:pPr>
              <a:defRPr/>
            </a:pPr>
            <a:endParaRPr lang="en-US" altLang="en-US">
              <a:solidFill>
                <a:srgbClr val="000000"/>
              </a:solidFill>
            </a:endParaRPr>
          </a:p>
        </p:txBody>
      </p:sp>
      <p:sp>
        <p:nvSpPr>
          <p:cNvPr id="5" name="Rectangle 6"/>
          <p:cNvSpPr>
            <a:spLocks noGrp="1" noChangeArrowheads="1"/>
          </p:cNvSpPr>
          <p:nvPr>
            <p:ph type="ftr" sz="quarter" idx="11"/>
          </p:nvPr>
        </p:nvSpPr>
        <p:spPr>
          <a:ln/>
        </p:spPr>
        <p:txBody>
          <a:bodyPr/>
          <a:lstStyle>
            <a:lvl1pPr>
              <a:defRPr/>
            </a:lvl1pPr>
          </a:lstStyle>
          <a:p>
            <a:pPr>
              <a:defRPr/>
            </a:pPr>
            <a:endParaRPr lang="en-US" altLang="en-US">
              <a:solidFill>
                <a:srgbClr val="000000"/>
              </a:solidFill>
            </a:endParaRPr>
          </a:p>
        </p:txBody>
      </p:sp>
      <p:sp>
        <p:nvSpPr>
          <p:cNvPr id="6" name="Rectangle 7"/>
          <p:cNvSpPr>
            <a:spLocks noGrp="1" noChangeArrowheads="1"/>
          </p:cNvSpPr>
          <p:nvPr>
            <p:ph type="sldNum" sz="quarter" idx="12"/>
          </p:nvPr>
        </p:nvSpPr>
        <p:spPr>
          <a:ln/>
        </p:spPr>
        <p:txBody>
          <a:bodyPr/>
          <a:lstStyle>
            <a:lvl1pPr>
              <a:defRPr/>
            </a:lvl1pPr>
          </a:lstStyle>
          <a:p>
            <a:fld id="{5147CCC0-FDCF-4DCC-B2E9-2D0B35F840F4}" type="slidenum">
              <a:rPr lang="en-US" altLang="en-US"/>
              <a:pPr/>
              <a:t>‹#›</a:t>
            </a:fld>
            <a:endParaRPr lang="en-US" altLang="en-US"/>
          </a:p>
        </p:txBody>
      </p:sp>
    </p:spTree>
    <p:extLst>
      <p:ext uri="{BB962C8B-B14F-4D97-AF65-F5344CB8AC3E}">
        <p14:creationId xmlns:p14="http://schemas.microsoft.com/office/powerpoint/2010/main" val="2373530854"/>
      </p:ext>
    </p:extLst>
  </p:cSld>
  <p:clrMapOvr>
    <a:masterClrMapping/>
  </p:clrMapOvr>
  <p:transition spd="med">
    <p:fade/>
  </p:transition>
</p:sldLayout>
</file>

<file path=ppt/slideLayouts/slideLayout7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5"/>
          <p:cNvSpPr>
            <a:spLocks noGrp="1" noChangeArrowheads="1"/>
          </p:cNvSpPr>
          <p:nvPr>
            <p:ph type="dt" sz="half" idx="10"/>
          </p:nvPr>
        </p:nvSpPr>
        <p:spPr>
          <a:ln/>
        </p:spPr>
        <p:txBody>
          <a:bodyPr/>
          <a:lstStyle>
            <a:lvl1pPr>
              <a:defRPr/>
            </a:lvl1pPr>
          </a:lstStyle>
          <a:p>
            <a:pPr>
              <a:defRPr/>
            </a:pPr>
            <a:endParaRPr lang="en-US" altLang="en-US">
              <a:solidFill>
                <a:srgbClr val="000000"/>
              </a:solidFill>
            </a:endParaRPr>
          </a:p>
        </p:txBody>
      </p:sp>
      <p:sp>
        <p:nvSpPr>
          <p:cNvPr id="6" name="Rectangle 6"/>
          <p:cNvSpPr>
            <a:spLocks noGrp="1" noChangeArrowheads="1"/>
          </p:cNvSpPr>
          <p:nvPr>
            <p:ph type="ftr" sz="quarter" idx="11"/>
          </p:nvPr>
        </p:nvSpPr>
        <p:spPr>
          <a:ln/>
        </p:spPr>
        <p:txBody>
          <a:bodyPr/>
          <a:lstStyle>
            <a:lvl1pPr>
              <a:defRPr/>
            </a:lvl1pPr>
          </a:lstStyle>
          <a:p>
            <a:pPr>
              <a:defRPr/>
            </a:pPr>
            <a:endParaRPr lang="en-US" altLang="en-US">
              <a:solidFill>
                <a:srgbClr val="000000"/>
              </a:solidFill>
            </a:endParaRPr>
          </a:p>
        </p:txBody>
      </p:sp>
      <p:sp>
        <p:nvSpPr>
          <p:cNvPr id="7" name="Rectangle 7"/>
          <p:cNvSpPr>
            <a:spLocks noGrp="1" noChangeArrowheads="1"/>
          </p:cNvSpPr>
          <p:nvPr>
            <p:ph type="sldNum" sz="quarter" idx="12"/>
          </p:nvPr>
        </p:nvSpPr>
        <p:spPr>
          <a:ln/>
        </p:spPr>
        <p:txBody>
          <a:bodyPr/>
          <a:lstStyle>
            <a:lvl1pPr>
              <a:defRPr/>
            </a:lvl1pPr>
          </a:lstStyle>
          <a:p>
            <a:fld id="{8FD5B544-E298-4372-8B68-2A312279BDDA}" type="slidenum">
              <a:rPr lang="en-US" altLang="en-US"/>
              <a:pPr/>
              <a:t>‹#›</a:t>
            </a:fld>
            <a:endParaRPr lang="en-US" altLang="en-US"/>
          </a:p>
        </p:txBody>
      </p:sp>
    </p:spTree>
    <p:extLst>
      <p:ext uri="{BB962C8B-B14F-4D97-AF65-F5344CB8AC3E}">
        <p14:creationId xmlns:p14="http://schemas.microsoft.com/office/powerpoint/2010/main" val="2228096135"/>
      </p:ext>
    </p:extLst>
  </p:cSld>
  <p:clrMapOvr>
    <a:masterClrMapping/>
  </p:clrMapOvr>
  <p:transition spd="med">
    <p:fade/>
  </p:transition>
</p:sldLayout>
</file>

<file path=ppt/slideLayouts/slideLayout7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30238" y="365125"/>
            <a:ext cx="7886700" cy="1325563"/>
          </a:xfrm>
        </p:spPr>
        <p:txBody>
          <a:bodyPr/>
          <a:lstStyle/>
          <a:p>
            <a:r>
              <a:rPr lang="en-US"/>
              <a:t>Click to edit Master title style</a:t>
            </a:r>
          </a:p>
        </p:txBody>
      </p:sp>
      <p:sp>
        <p:nvSpPr>
          <p:cNvPr id="3" name="Text Placeholder 2"/>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30238" y="2505075"/>
            <a:ext cx="386873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29150" y="2505075"/>
            <a:ext cx="38877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5"/>
          <p:cNvSpPr>
            <a:spLocks noGrp="1" noChangeArrowheads="1"/>
          </p:cNvSpPr>
          <p:nvPr>
            <p:ph type="dt" sz="half" idx="10"/>
          </p:nvPr>
        </p:nvSpPr>
        <p:spPr>
          <a:ln/>
        </p:spPr>
        <p:txBody>
          <a:bodyPr/>
          <a:lstStyle>
            <a:lvl1pPr>
              <a:defRPr/>
            </a:lvl1pPr>
          </a:lstStyle>
          <a:p>
            <a:pPr>
              <a:defRPr/>
            </a:pPr>
            <a:endParaRPr lang="en-US" altLang="en-US">
              <a:solidFill>
                <a:srgbClr val="000000"/>
              </a:solidFill>
            </a:endParaRPr>
          </a:p>
        </p:txBody>
      </p:sp>
      <p:sp>
        <p:nvSpPr>
          <p:cNvPr id="8" name="Rectangle 6"/>
          <p:cNvSpPr>
            <a:spLocks noGrp="1" noChangeArrowheads="1"/>
          </p:cNvSpPr>
          <p:nvPr>
            <p:ph type="ftr" sz="quarter" idx="11"/>
          </p:nvPr>
        </p:nvSpPr>
        <p:spPr>
          <a:ln/>
        </p:spPr>
        <p:txBody>
          <a:bodyPr/>
          <a:lstStyle>
            <a:lvl1pPr>
              <a:defRPr/>
            </a:lvl1pPr>
          </a:lstStyle>
          <a:p>
            <a:pPr>
              <a:defRPr/>
            </a:pPr>
            <a:endParaRPr lang="en-US" altLang="en-US">
              <a:solidFill>
                <a:srgbClr val="000000"/>
              </a:solidFill>
            </a:endParaRPr>
          </a:p>
        </p:txBody>
      </p:sp>
      <p:sp>
        <p:nvSpPr>
          <p:cNvPr id="9" name="Rectangle 7"/>
          <p:cNvSpPr>
            <a:spLocks noGrp="1" noChangeArrowheads="1"/>
          </p:cNvSpPr>
          <p:nvPr>
            <p:ph type="sldNum" sz="quarter" idx="12"/>
          </p:nvPr>
        </p:nvSpPr>
        <p:spPr>
          <a:ln/>
        </p:spPr>
        <p:txBody>
          <a:bodyPr/>
          <a:lstStyle>
            <a:lvl1pPr>
              <a:defRPr/>
            </a:lvl1pPr>
          </a:lstStyle>
          <a:p>
            <a:fld id="{F601BE0F-4773-48B0-9381-765D2CC77D41}" type="slidenum">
              <a:rPr lang="en-US" altLang="en-US"/>
              <a:pPr/>
              <a:t>‹#›</a:t>
            </a:fld>
            <a:endParaRPr lang="en-US" altLang="en-US"/>
          </a:p>
        </p:txBody>
      </p:sp>
    </p:spTree>
    <p:extLst>
      <p:ext uri="{BB962C8B-B14F-4D97-AF65-F5344CB8AC3E}">
        <p14:creationId xmlns:p14="http://schemas.microsoft.com/office/powerpoint/2010/main" val="3207970126"/>
      </p:ext>
    </p:extLst>
  </p:cSld>
  <p:clrMapOvr>
    <a:masterClrMapping/>
  </p:clrMapOvr>
  <p:transition spd="med">
    <p:fade/>
  </p:transition>
</p:sldLayout>
</file>

<file path=ppt/slideLayouts/slideLayout8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5"/>
          <p:cNvSpPr>
            <a:spLocks noGrp="1" noChangeArrowheads="1"/>
          </p:cNvSpPr>
          <p:nvPr>
            <p:ph type="dt" sz="half" idx="10"/>
          </p:nvPr>
        </p:nvSpPr>
        <p:spPr>
          <a:ln/>
        </p:spPr>
        <p:txBody>
          <a:bodyPr/>
          <a:lstStyle>
            <a:lvl1pPr>
              <a:defRPr/>
            </a:lvl1pPr>
          </a:lstStyle>
          <a:p>
            <a:pPr>
              <a:defRPr/>
            </a:pPr>
            <a:endParaRPr lang="en-US" altLang="en-US">
              <a:solidFill>
                <a:srgbClr val="000000"/>
              </a:solidFill>
            </a:endParaRPr>
          </a:p>
        </p:txBody>
      </p:sp>
      <p:sp>
        <p:nvSpPr>
          <p:cNvPr id="4" name="Rectangle 6"/>
          <p:cNvSpPr>
            <a:spLocks noGrp="1" noChangeArrowheads="1"/>
          </p:cNvSpPr>
          <p:nvPr>
            <p:ph type="ftr" sz="quarter" idx="11"/>
          </p:nvPr>
        </p:nvSpPr>
        <p:spPr>
          <a:ln/>
        </p:spPr>
        <p:txBody>
          <a:bodyPr/>
          <a:lstStyle>
            <a:lvl1pPr>
              <a:defRPr/>
            </a:lvl1pPr>
          </a:lstStyle>
          <a:p>
            <a:pPr>
              <a:defRPr/>
            </a:pPr>
            <a:endParaRPr lang="en-US" altLang="en-US">
              <a:solidFill>
                <a:srgbClr val="000000"/>
              </a:solidFill>
            </a:endParaRPr>
          </a:p>
        </p:txBody>
      </p:sp>
      <p:sp>
        <p:nvSpPr>
          <p:cNvPr id="5" name="Rectangle 7"/>
          <p:cNvSpPr>
            <a:spLocks noGrp="1" noChangeArrowheads="1"/>
          </p:cNvSpPr>
          <p:nvPr>
            <p:ph type="sldNum" sz="quarter" idx="12"/>
          </p:nvPr>
        </p:nvSpPr>
        <p:spPr>
          <a:ln/>
        </p:spPr>
        <p:txBody>
          <a:bodyPr/>
          <a:lstStyle>
            <a:lvl1pPr>
              <a:defRPr/>
            </a:lvl1pPr>
          </a:lstStyle>
          <a:p>
            <a:fld id="{50417777-1249-4316-BD04-3A74F42E5C95}" type="slidenum">
              <a:rPr lang="en-US" altLang="en-US"/>
              <a:pPr/>
              <a:t>‹#›</a:t>
            </a:fld>
            <a:endParaRPr lang="en-US" altLang="en-US"/>
          </a:p>
        </p:txBody>
      </p:sp>
    </p:spTree>
    <p:extLst>
      <p:ext uri="{BB962C8B-B14F-4D97-AF65-F5344CB8AC3E}">
        <p14:creationId xmlns:p14="http://schemas.microsoft.com/office/powerpoint/2010/main" val="745603429"/>
      </p:ext>
    </p:extLst>
  </p:cSld>
  <p:clrMapOvr>
    <a:masterClrMapping/>
  </p:clrMapOvr>
  <p:transition spd="med">
    <p:fade/>
  </p:transition>
</p:sldLayout>
</file>

<file path=ppt/slideLayouts/slideLayout8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5"/>
          <p:cNvSpPr>
            <a:spLocks noGrp="1" noChangeArrowheads="1"/>
          </p:cNvSpPr>
          <p:nvPr>
            <p:ph type="dt" sz="half" idx="10"/>
          </p:nvPr>
        </p:nvSpPr>
        <p:spPr>
          <a:ln/>
        </p:spPr>
        <p:txBody>
          <a:bodyPr/>
          <a:lstStyle>
            <a:lvl1pPr>
              <a:defRPr/>
            </a:lvl1pPr>
          </a:lstStyle>
          <a:p>
            <a:pPr>
              <a:defRPr/>
            </a:pPr>
            <a:endParaRPr lang="en-US" altLang="en-US">
              <a:solidFill>
                <a:srgbClr val="000000"/>
              </a:solidFill>
            </a:endParaRPr>
          </a:p>
        </p:txBody>
      </p:sp>
      <p:sp>
        <p:nvSpPr>
          <p:cNvPr id="3" name="Rectangle 6"/>
          <p:cNvSpPr>
            <a:spLocks noGrp="1" noChangeArrowheads="1"/>
          </p:cNvSpPr>
          <p:nvPr>
            <p:ph type="ftr" sz="quarter" idx="11"/>
          </p:nvPr>
        </p:nvSpPr>
        <p:spPr>
          <a:ln/>
        </p:spPr>
        <p:txBody>
          <a:bodyPr/>
          <a:lstStyle>
            <a:lvl1pPr>
              <a:defRPr/>
            </a:lvl1pPr>
          </a:lstStyle>
          <a:p>
            <a:pPr>
              <a:defRPr/>
            </a:pPr>
            <a:endParaRPr lang="en-US" altLang="en-US">
              <a:solidFill>
                <a:srgbClr val="000000"/>
              </a:solidFill>
            </a:endParaRPr>
          </a:p>
        </p:txBody>
      </p:sp>
      <p:sp>
        <p:nvSpPr>
          <p:cNvPr id="4" name="Rectangle 7"/>
          <p:cNvSpPr>
            <a:spLocks noGrp="1" noChangeArrowheads="1"/>
          </p:cNvSpPr>
          <p:nvPr>
            <p:ph type="sldNum" sz="quarter" idx="12"/>
          </p:nvPr>
        </p:nvSpPr>
        <p:spPr>
          <a:ln/>
        </p:spPr>
        <p:txBody>
          <a:bodyPr/>
          <a:lstStyle>
            <a:lvl1pPr>
              <a:defRPr/>
            </a:lvl1pPr>
          </a:lstStyle>
          <a:p>
            <a:fld id="{35BDFAAC-1DAE-4E04-B6E6-86C32BA37F3F}" type="slidenum">
              <a:rPr lang="en-US" altLang="en-US"/>
              <a:pPr/>
              <a:t>‹#›</a:t>
            </a:fld>
            <a:endParaRPr lang="en-US" altLang="en-US"/>
          </a:p>
        </p:txBody>
      </p:sp>
    </p:spTree>
    <p:extLst>
      <p:ext uri="{BB962C8B-B14F-4D97-AF65-F5344CB8AC3E}">
        <p14:creationId xmlns:p14="http://schemas.microsoft.com/office/powerpoint/2010/main" val="2064598475"/>
      </p:ext>
    </p:extLst>
  </p:cSld>
  <p:clrMapOvr>
    <a:masterClrMapping/>
  </p:clrMapOvr>
  <p:transition spd="med">
    <p:fade/>
  </p:transition>
</p:sldLayout>
</file>

<file path=ppt/slideLayouts/slideLayout8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Rectangle 5"/>
          <p:cNvSpPr>
            <a:spLocks noGrp="1" noChangeArrowheads="1"/>
          </p:cNvSpPr>
          <p:nvPr>
            <p:ph type="dt" sz="half" idx="10"/>
          </p:nvPr>
        </p:nvSpPr>
        <p:spPr>
          <a:ln/>
        </p:spPr>
        <p:txBody>
          <a:bodyPr/>
          <a:lstStyle>
            <a:lvl1pPr>
              <a:defRPr/>
            </a:lvl1pPr>
          </a:lstStyle>
          <a:p>
            <a:pPr>
              <a:defRPr/>
            </a:pPr>
            <a:endParaRPr lang="en-US" altLang="en-US">
              <a:solidFill>
                <a:srgbClr val="000000"/>
              </a:solidFill>
            </a:endParaRPr>
          </a:p>
        </p:txBody>
      </p:sp>
      <p:sp>
        <p:nvSpPr>
          <p:cNvPr id="6" name="Rectangle 6"/>
          <p:cNvSpPr>
            <a:spLocks noGrp="1" noChangeArrowheads="1"/>
          </p:cNvSpPr>
          <p:nvPr>
            <p:ph type="ftr" sz="quarter" idx="11"/>
          </p:nvPr>
        </p:nvSpPr>
        <p:spPr>
          <a:ln/>
        </p:spPr>
        <p:txBody>
          <a:bodyPr/>
          <a:lstStyle>
            <a:lvl1pPr>
              <a:defRPr/>
            </a:lvl1pPr>
          </a:lstStyle>
          <a:p>
            <a:pPr>
              <a:defRPr/>
            </a:pPr>
            <a:endParaRPr lang="en-US" altLang="en-US">
              <a:solidFill>
                <a:srgbClr val="000000"/>
              </a:solidFill>
            </a:endParaRPr>
          </a:p>
        </p:txBody>
      </p:sp>
      <p:sp>
        <p:nvSpPr>
          <p:cNvPr id="7" name="Rectangle 7"/>
          <p:cNvSpPr>
            <a:spLocks noGrp="1" noChangeArrowheads="1"/>
          </p:cNvSpPr>
          <p:nvPr>
            <p:ph type="sldNum" sz="quarter" idx="12"/>
          </p:nvPr>
        </p:nvSpPr>
        <p:spPr>
          <a:ln/>
        </p:spPr>
        <p:txBody>
          <a:bodyPr/>
          <a:lstStyle>
            <a:lvl1pPr>
              <a:defRPr/>
            </a:lvl1pPr>
          </a:lstStyle>
          <a:p>
            <a:fld id="{E5788043-0E65-4463-A91C-E3849D6B2E6D}" type="slidenum">
              <a:rPr lang="en-US" altLang="en-US"/>
              <a:pPr/>
              <a:t>‹#›</a:t>
            </a:fld>
            <a:endParaRPr lang="en-US" altLang="en-US"/>
          </a:p>
        </p:txBody>
      </p:sp>
    </p:spTree>
    <p:extLst>
      <p:ext uri="{BB962C8B-B14F-4D97-AF65-F5344CB8AC3E}">
        <p14:creationId xmlns:p14="http://schemas.microsoft.com/office/powerpoint/2010/main" val="2288252137"/>
      </p:ext>
    </p:extLst>
  </p:cSld>
  <p:clrMapOvr>
    <a:masterClrMapping/>
  </p:clrMapOvr>
  <p:transition spd="med">
    <p:fade/>
  </p:transition>
</p:sldLayout>
</file>

<file path=ppt/slideLayouts/slideLayout8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Rectangle 5"/>
          <p:cNvSpPr>
            <a:spLocks noGrp="1" noChangeArrowheads="1"/>
          </p:cNvSpPr>
          <p:nvPr>
            <p:ph type="dt" sz="half" idx="10"/>
          </p:nvPr>
        </p:nvSpPr>
        <p:spPr>
          <a:ln/>
        </p:spPr>
        <p:txBody>
          <a:bodyPr/>
          <a:lstStyle>
            <a:lvl1pPr>
              <a:defRPr/>
            </a:lvl1pPr>
          </a:lstStyle>
          <a:p>
            <a:pPr>
              <a:defRPr/>
            </a:pPr>
            <a:endParaRPr lang="en-US" altLang="en-US">
              <a:solidFill>
                <a:srgbClr val="000000"/>
              </a:solidFill>
            </a:endParaRPr>
          </a:p>
        </p:txBody>
      </p:sp>
      <p:sp>
        <p:nvSpPr>
          <p:cNvPr id="6" name="Rectangle 6"/>
          <p:cNvSpPr>
            <a:spLocks noGrp="1" noChangeArrowheads="1"/>
          </p:cNvSpPr>
          <p:nvPr>
            <p:ph type="ftr" sz="quarter" idx="11"/>
          </p:nvPr>
        </p:nvSpPr>
        <p:spPr>
          <a:ln/>
        </p:spPr>
        <p:txBody>
          <a:bodyPr/>
          <a:lstStyle>
            <a:lvl1pPr>
              <a:defRPr/>
            </a:lvl1pPr>
          </a:lstStyle>
          <a:p>
            <a:pPr>
              <a:defRPr/>
            </a:pPr>
            <a:endParaRPr lang="en-US" altLang="en-US">
              <a:solidFill>
                <a:srgbClr val="000000"/>
              </a:solidFill>
            </a:endParaRPr>
          </a:p>
        </p:txBody>
      </p:sp>
      <p:sp>
        <p:nvSpPr>
          <p:cNvPr id="7" name="Rectangle 7"/>
          <p:cNvSpPr>
            <a:spLocks noGrp="1" noChangeArrowheads="1"/>
          </p:cNvSpPr>
          <p:nvPr>
            <p:ph type="sldNum" sz="quarter" idx="12"/>
          </p:nvPr>
        </p:nvSpPr>
        <p:spPr>
          <a:ln/>
        </p:spPr>
        <p:txBody>
          <a:bodyPr/>
          <a:lstStyle>
            <a:lvl1pPr>
              <a:defRPr/>
            </a:lvl1pPr>
          </a:lstStyle>
          <a:p>
            <a:fld id="{FF0111E7-F8D5-4558-BACC-7408F2C2241A}" type="slidenum">
              <a:rPr lang="en-US" altLang="en-US"/>
              <a:pPr/>
              <a:t>‹#›</a:t>
            </a:fld>
            <a:endParaRPr lang="en-US" altLang="en-US"/>
          </a:p>
        </p:txBody>
      </p:sp>
    </p:spTree>
    <p:extLst>
      <p:ext uri="{BB962C8B-B14F-4D97-AF65-F5344CB8AC3E}">
        <p14:creationId xmlns:p14="http://schemas.microsoft.com/office/powerpoint/2010/main" val="1434919746"/>
      </p:ext>
    </p:extLst>
  </p:cSld>
  <p:clrMapOvr>
    <a:masterClrMapping/>
  </p:clrMapOvr>
  <p:transition spd="med">
    <p:fade/>
  </p:transition>
</p:sldLayout>
</file>

<file path=ppt/slideLayouts/slideLayout8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5"/>
          <p:cNvSpPr>
            <a:spLocks noGrp="1" noChangeArrowheads="1"/>
          </p:cNvSpPr>
          <p:nvPr>
            <p:ph type="dt" sz="half" idx="10"/>
          </p:nvPr>
        </p:nvSpPr>
        <p:spPr>
          <a:ln/>
        </p:spPr>
        <p:txBody>
          <a:bodyPr/>
          <a:lstStyle>
            <a:lvl1pPr>
              <a:defRPr/>
            </a:lvl1pPr>
          </a:lstStyle>
          <a:p>
            <a:pPr>
              <a:defRPr/>
            </a:pPr>
            <a:endParaRPr lang="en-US" altLang="en-US">
              <a:solidFill>
                <a:srgbClr val="000000"/>
              </a:solidFill>
            </a:endParaRPr>
          </a:p>
        </p:txBody>
      </p:sp>
      <p:sp>
        <p:nvSpPr>
          <p:cNvPr id="5" name="Rectangle 6"/>
          <p:cNvSpPr>
            <a:spLocks noGrp="1" noChangeArrowheads="1"/>
          </p:cNvSpPr>
          <p:nvPr>
            <p:ph type="ftr" sz="quarter" idx="11"/>
          </p:nvPr>
        </p:nvSpPr>
        <p:spPr>
          <a:ln/>
        </p:spPr>
        <p:txBody>
          <a:bodyPr/>
          <a:lstStyle>
            <a:lvl1pPr>
              <a:defRPr/>
            </a:lvl1pPr>
          </a:lstStyle>
          <a:p>
            <a:pPr>
              <a:defRPr/>
            </a:pPr>
            <a:endParaRPr lang="en-US" altLang="en-US">
              <a:solidFill>
                <a:srgbClr val="000000"/>
              </a:solidFill>
            </a:endParaRPr>
          </a:p>
        </p:txBody>
      </p:sp>
      <p:sp>
        <p:nvSpPr>
          <p:cNvPr id="6" name="Rectangle 7"/>
          <p:cNvSpPr>
            <a:spLocks noGrp="1" noChangeArrowheads="1"/>
          </p:cNvSpPr>
          <p:nvPr>
            <p:ph type="sldNum" sz="quarter" idx="12"/>
          </p:nvPr>
        </p:nvSpPr>
        <p:spPr>
          <a:ln/>
        </p:spPr>
        <p:txBody>
          <a:bodyPr/>
          <a:lstStyle>
            <a:lvl1pPr>
              <a:defRPr/>
            </a:lvl1pPr>
          </a:lstStyle>
          <a:p>
            <a:fld id="{52E346E5-9ADA-4B25-9ED8-BD670D331F62}" type="slidenum">
              <a:rPr lang="en-US" altLang="en-US"/>
              <a:pPr/>
              <a:t>‹#›</a:t>
            </a:fld>
            <a:endParaRPr lang="en-US" altLang="en-US"/>
          </a:p>
        </p:txBody>
      </p:sp>
    </p:spTree>
    <p:extLst>
      <p:ext uri="{BB962C8B-B14F-4D97-AF65-F5344CB8AC3E}">
        <p14:creationId xmlns:p14="http://schemas.microsoft.com/office/powerpoint/2010/main" val="2672443527"/>
      </p:ext>
    </p:extLst>
  </p:cSld>
  <p:clrMapOvr>
    <a:masterClrMapping/>
  </p:clrMapOvr>
  <p:transition spd="med">
    <p:fade/>
  </p:transition>
</p:sldLayout>
</file>

<file path=ppt/slideLayouts/slideLayout8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5"/>
          <p:cNvSpPr>
            <a:spLocks noGrp="1" noChangeArrowheads="1"/>
          </p:cNvSpPr>
          <p:nvPr>
            <p:ph type="dt" sz="half" idx="10"/>
          </p:nvPr>
        </p:nvSpPr>
        <p:spPr>
          <a:ln/>
        </p:spPr>
        <p:txBody>
          <a:bodyPr/>
          <a:lstStyle>
            <a:lvl1pPr>
              <a:defRPr/>
            </a:lvl1pPr>
          </a:lstStyle>
          <a:p>
            <a:pPr>
              <a:defRPr/>
            </a:pPr>
            <a:endParaRPr lang="en-US" altLang="en-US">
              <a:solidFill>
                <a:srgbClr val="000000"/>
              </a:solidFill>
            </a:endParaRPr>
          </a:p>
        </p:txBody>
      </p:sp>
      <p:sp>
        <p:nvSpPr>
          <p:cNvPr id="5" name="Rectangle 6"/>
          <p:cNvSpPr>
            <a:spLocks noGrp="1" noChangeArrowheads="1"/>
          </p:cNvSpPr>
          <p:nvPr>
            <p:ph type="ftr" sz="quarter" idx="11"/>
          </p:nvPr>
        </p:nvSpPr>
        <p:spPr>
          <a:ln/>
        </p:spPr>
        <p:txBody>
          <a:bodyPr/>
          <a:lstStyle>
            <a:lvl1pPr>
              <a:defRPr/>
            </a:lvl1pPr>
          </a:lstStyle>
          <a:p>
            <a:pPr>
              <a:defRPr/>
            </a:pPr>
            <a:endParaRPr lang="en-US" altLang="en-US">
              <a:solidFill>
                <a:srgbClr val="000000"/>
              </a:solidFill>
            </a:endParaRPr>
          </a:p>
        </p:txBody>
      </p:sp>
      <p:sp>
        <p:nvSpPr>
          <p:cNvPr id="6" name="Rectangle 7"/>
          <p:cNvSpPr>
            <a:spLocks noGrp="1" noChangeArrowheads="1"/>
          </p:cNvSpPr>
          <p:nvPr>
            <p:ph type="sldNum" sz="quarter" idx="12"/>
          </p:nvPr>
        </p:nvSpPr>
        <p:spPr>
          <a:ln/>
        </p:spPr>
        <p:txBody>
          <a:bodyPr/>
          <a:lstStyle>
            <a:lvl1pPr>
              <a:defRPr/>
            </a:lvl1pPr>
          </a:lstStyle>
          <a:p>
            <a:fld id="{14B4492A-EC25-4ECA-B5F8-2D0850FC8320}" type="slidenum">
              <a:rPr lang="en-US" altLang="en-US"/>
              <a:pPr/>
              <a:t>‹#›</a:t>
            </a:fld>
            <a:endParaRPr lang="en-US" altLang="en-US"/>
          </a:p>
        </p:txBody>
      </p:sp>
    </p:spTree>
    <p:extLst>
      <p:ext uri="{BB962C8B-B14F-4D97-AF65-F5344CB8AC3E}">
        <p14:creationId xmlns:p14="http://schemas.microsoft.com/office/powerpoint/2010/main" val="3630659550"/>
      </p:ext>
    </p:extLst>
  </p:cSld>
  <p:clrMapOvr>
    <a:masterClrMapping/>
  </p:clrMapOvr>
  <p:transition spd="med">
    <p:fade/>
  </p:transition>
</p:sldLayout>
</file>

<file path=ppt/slideLayouts/slideLayout86.xml><?xml version="1.0" encoding="utf-8"?>
<p:sldLayout xmlns:a="http://schemas.openxmlformats.org/drawingml/2006/main" xmlns:r="http://schemas.openxmlformats.org/officeDocument/2006/relationships" xmlns:p="http://schemas.openxmlformats.org/presentationml/2006/main" type="objOnly" preserve="1">
  <p:cSld name="Content">
    <p:spTree>
      <p:nvGrpSpPr>
        <p:cNvPr id="1" name=""/>
        <p:cNvGrpSpPr/>
        <p:nvPr/>
      </p:nvGrpSpPr>
      <p:grpSpPr>
        <a:xfrm>
          <a:off x="0" y="0"/>
          <a:ext cx="0" cy="0"/>
          <a:chOff x="0" y="0"/>
          <a:chExt cx="0" cy="0"/>
        </a:xfrm>
      </p:grpSpPr>
      <p:sp>
        <p:nvSpPr>
          <p:cNvPr id="2" name="Content Placeholder 1"/>
          <p:cNvSpPr>
            <a:spLocks noGrp="1"/>
          </p:cNvSpPr>
          <p:nvPr>
            <p:ph/>
          </p:nvPr>
        </p:nvSpPr>
        <p:spPr>
          <a:xfrm>
            <a:off x="457200" y="274638"/>
            <a:ext cx="8229600" cy="58515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Rectangle 5"/>
          <p:cNvSpPr>
            <a:spLocks noGrp="1" noChangeArrowheads="1"/>
          </p:cNvSpPr>
          <p:nvPr>
            <p:ph type="dt" sz="half" idx="10"/>
          </p:nvPr>
        </p:nvSpPr>
        <p:spPr>
          <a:ln/>
        </p:spPr>
        <p:txBody>
          <a:bodyPr/>
          <a:lstStyle>
            <a:lvl1pPr>
              <a:defRPr/>
            </a:lvl1pPr>
          </a:lstStyle>
          <a:p>
            <a:pPr>
              <a:defRPr/>
            </a:pPr>
            <a:endParaRPr lang="en-US" altLang="en-US">
              <a:solidFill>
                <a:srgbClr val="000000"/>
              </a:solidFill>
            </a:endParaRPr>
          </a:p>
        </p:txBody>
      </p:sp>
      <p:sp>
        <p:nvSpPr>
          <p:cNvPr id="4" name="Rectangle 6"/>
          <p:cNvSpPr>
            <a:spLocks noGrp="1" noChangeArrowheads="1"/>
          </p:cNvSpPr>
          <p:nvPr>
            <p:ph type="ftr" sz="quarter" idx="11"/>
          </p:nvPr>
        </p:nvSpPr>
        <p:spPr>
          <a:ln/>
        </p:spPr>
        <p:txBody>
          <a:bodyPr/>
          <a:lstStyle>
            <a:lvl1pPr>
              <a:defRPr/>
            </a:lvl1pPr>
          </a:lstStyle>
          <a:p>
            <a:pPr>
              <a:defRPr/>
            </a:pPr>
            <a:endParaRPr lang="en-US" altLang="en-US">
              <a:solidFill>
                <a:srgbClr val="000000"/>
              </a:solidFill>
            </a:endParaRPr>
          </a:p>
        </p:txBody>
      </p:sp>
      <p:sp>
        <p:nvSpPr>
          <p:cNvPr id="5" name="Rectangle 7"/>
          <p:cNvSpPr>
            <a:spLocks noGrp="1" noChangeArrowheads="1"/>
          </p:cNvSpPr>
          <p:nvPr>
            <p:ph type="sldNum" sz="quarter" idx="12"/>
          </p:nvPr>
        </p:nvSpPr>
        <p:spPr>
          <a:ln/>
        </p:spPr>
        <p:txBody>
          <a:bodyPr/>
          <a:lstStyle>
            <a:lvl1pPr>
              <a:defRPr/>
            </a:lvl1pPr>
          </a:lstStyle>
          <a:p>
            <a:fld id="{D517595B-3EBF-4435-9405-81CA29E02007}" type="slidenum">
              <a:rPr lang="en-US" altLang="en-US"/>
              <a:pPr/>
              <a:t>‹#›</a:t>
            </a:fld>
            <a:endParaRPr lang="en-US" altLang="en-US"/>
          </a:p>
        </p:txBody>
      </p:sp>
    </p:spTree>
    <p:extLst>
      <p:ext uri="{BB962C8B-B14F-4D97-AF65-F5344CB8AC3E}">
        <p14:creationId xmlns:p14="http://schemas.microsoft.com/office/powerpoint/2010/main" val="1669137963"/>
      </p:ext>
    </p:extLst>
  </p:cSld>
  <p:clrMapOvr>
    <a:masterClrMapping/>
  </p:clrMapOvr>
  <p:transition spd="med">
    <p:fade/>
  </p:transition>
</p:sldLayout>
</file>

<file path=ppt/slideLayouts/slideLayout87.xml><?xml version="1.0" encoding="utf-8"?>
<p:sldLayout xmlns:a="http://schemas.openxmlformats.org/drawingml/2006/main" xmlns:r="http://schemas.openxmlformats.org/officeDocument/2006/relationships" xmlns:p="http://schemas.openxmlformats.org/presentationml/2006/main" type="txAndTwoObj" preserve="1">
  <p:cSld name="Title, Text, and 2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a:t>Click to edit Master title style</a:t>
            </a:r>
          </a:p>
        </p:txBody>
      </p:sp>
      <p:sp>
        <p:nvSpPr>
          <p:cNvPr id="3" name="Text Placeholder 2"/>
          <p:cNvSpPr>
            <a:spLocks noGrp="1"/>
          </p:cNvSpPr>
          <p:nvPr>
            <p:ph type="body" sz="half" idx="1"/>
          </p:nvPr>
        </p:nvSpPr>
        <p:spPr>
          <a:xfrm>
            <a:off x="457200" y="1600200"/>
            <a:ext cx="4038600"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quarter" idx="2"/>
          </p:nvPr>
        </p:nvSpPr>
        <p:spPr>
          <a:xfrm>
            <a:off x="4648200" y="1600200"/>
            <a:ext cx="4038600" cy="21859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Content Placeholder 4"/>
          <p:cNvSpPr>
            <a:spLocks noGrp="1"/>
          </p:cNvSpPr>
          <p:nvPr>
            <p:ph sz="quarter" idx="3"/>
          </p:nvPr>
        </p:nvSpPr>
        <p:spPr>
          <a:xfrm>
            <a:off x="4648200" y="3938588"/>
            <a:ext cx="4038600" cy="21875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Rectangle 5"/>
          <p:cNvSpPr>
            <a:spLocks noGrp="1" noChangeArrowheads="1"/>
          </p:cNvSpPr>
          <p:nvPr>
            <p:ph type="dt" sz="half" idx="10"/>
          </p:nvPr>
        </p:nvSpPr>
        <p:spPr>
          <a:ln/>
        </p:spPr>
        <p:txBody>
          <a:bodyPr/>
          <a:lstStyle>
            <a:lvl1pPr>
              <a:defRPr/>
            </a:lvl1pPr>
          </a:lstStyle>
          <a:p>
            <a:pPr>
              <a:defRPr/>
            </a:pPr>
            <a:endParaRPr lang="en-US" altLang="en-US">
              <a:solidFill>
                <a:srgbClr val="000000"/>
              </a:solidFill>
            </a:endParaRPr>
          </a:p>
        </p:txBody>
      </p:sp>
      <p:sp>
        <p:nvSpPr>
          <p:cNvPr id="7" name="Rectangle 6"/>
          <p:cNvSpPr>
            <a:spLocks noGrp="1" noChangeArrowheads="1"/>
          </p:cNvSpPr>
          <p:nvPr>
            <p:ph type="ftr" sz="quarter" idx="11"/>
          </p:nvPr>
        </p:nvSpPr>
        <p:spPr>
          <a:ln/>
        </p:spPr>
        <p:txBody>
          <a:bodyPr/>
          <a:lstStyle>
            <a:lvl1pPr>
              <a:defRPr/>
            </a:lvl1pPr>
          </a:lstStyle>
          <a:p>
            <a:pPr>
              <a:defRPr/>
            </a:pPr>
            <a:endParaRPr lang="en-US" altLang="en-US">
              <a:solidFill>
                <a:srgbClr val="000000"/>
              </a:solidFill>
            </a:endParaRPr>
          </a:p>
        </p:txBody>
      </p:sp>
      <p:sp>
        <p:nvSpPr>
          <p:cNvPr id="8" name="Rectangle 7"/>
          <p:cNvSpPr>
            <a:spLocks noGrp="1" noChangeArrowheads="1"/>
          </p:cNvSpPr>
          <p:nvPr>
            <p:ph type="sldNum" sz="quarter" idx="12"/>
          </p:nvPr>
        </p:nvSpPr>
        <p:spPr>
          <a:ln/>
        </p:spPr>
        <p:txBody>
          <a:bodyPr/>
          <a:lstStyle>
            <a:lvl1pPr>
              <a:defRPr/>
            </a:lvl1pPr>
          </a:lstStyle>
          <a:p>
            <a:fld id="{8681252B-BB6D-4F8D-8F68-BB16915FF27E}" type="slidenum">
              <a:rPr lang="en-US" altLang="en-US"/>
              <a:pPr/>
              <a:t>‹#›</a:t>
            </a:fld>
            <a:endParaRPr lang="en-US" altLang="en-US"/>
          </a:p>
        </p:txBody>
      </p:sp>
    </p:spTree>
    <p:extLst>
      <p:ext uri="{BB962C8B-B14F-4D97-AF65-F5344CB8AC3E}">
        <p14:creationId xmlns:p14="http://schemas.microsoft.com/office/powerpoint/2010/main" val="1260599158"/>
      </p:ext>
    </p:extLst>
  </p:cSld>
  <p:clrMapOvr>
    <a:masterClrMapping/>
  </p:clrMapOvr>
  <p:transition spd="med">
    <p:fade/>
  </p:transition>
</p:sldLayout>
</file>

<file path=ppt/slideLayouts/slideLayout88.xml><?xml version="1.0" encoding="utf-8"?>
<p:sldLayout xmlns:a="http://schemas.openxmlformats.org/drawingml/2006/main" xmlns:r="http://schemas.openxmlformats.org/officeDocument/2006/relationships" xmlns:p="http://schemas.openxmlformats.org/presentationml/2006/main" type="fourObj" preserve="1">
  <p:cSld name="Title and 4 Content">
    <p:spTree>
      <p:nvGrpSpPr>
        <p:cNvPr id="1" name=""/>
        <p:cNvGrpSpPr/>
        <p:nvPr/>
      </p:nvGrpSpPr>
      <p:grpSpPr>
        <a:xfrm>
          <a:off x="0" y="0"/>
          <a:ext cx="0" cy="0"/>
          <a:chOff x="0" y="0"/>
          <a:chExt cx="0" cy="0"/>
        </a:xfrm>
      </p:grpSpPr>
      <p:sp>
        <p:nvSpPr>
          <p:cNvPr id="2" name="Title 1"/>
          <p:cNvSpPr>
            <a:spLocks noGrp="1"/>
          </p:cNvSpPr>
          <p:nvPr>
            <p:ph type="title" sz="quarter"/>
          </p:nvPr>
        </p:nvSpPr>
        <p:spPr>
          <a:xfrm>
            <a:off x="457200" y="274638"/>
            <a:ext cx="8229600" cy="1143000"/>
          </a:xfrm>
        </p:spPr>
        <p:txBody>
          <a:bodyPr/>
          <a:lstStyle/>
          <a:p>
            <a:r>
              <a:rPr lang="en-US"/>
              <a:t>Click to edit Master title style</a:t>
            </a:r>
          </a:p>
        </p:txBody>
      </p:sp>
      <p:sp>
        <p:nvSpPr>
          <p:cNvPr id="3" name="Content Placeholder 2"/>
          <p:cNvSpPr>
            <a:spLocks noGrp="1"/>
          </p:cNvSpPr>
          <p:nvPr>
            <p:ph sz="quarter" idx="1"/>
          </p:nvPr>
        </p:nvSpPr>
        <p:spPr>
          <a:xfrm>
            <a:off x="457200" y="1600200"/>
            <a:ext cx="4038600" cy="21859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quarter" idx="2"/>
          </p:nvPr>
        </p:nvSpPr>
        <p:spPr>
          <a:xfrm>
            <a:off x="4648200" y="1600200"/>
            <a:ext cx="4038600" cy="21859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Content Placeholder 4"/>
          <p:cNvSpPr>
            <a:spLocks noGrp="1"/>
          </p:cNvSpPr>
          <p:nvPr>
            <p:ph sz="quarter" idx="3"/>
          </p:nvPr>
        </p:nvSpPr>
        <p:spPr>
          <a:xfrm>
            <a:off x="457200" y="3938588"/>
            <a:ext cx="4038600" cy="21875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Content Placeholder 5"/>
          <p:cNvSpPr>
            <a:spLocks noGrp="1"/>
          </p:cNvSpPr>
          <p:nvPr>
            <p:ph sz="quarter" idx="4"/>
          </p:nvPr>
        </p:nvSpPr>
        <p:spPr>
          <a:xfrm>
            <a:off x="4648200" y="3938588"/>
            <a:ext cx="4038600" cy="21875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5"/>
          <p:cNvSpPr>
            <a:spLocks noGrp="1" noChangeArrowheads="1"/>
          </p:cNvSpPr>
          <p:nvPr>
            <p:ph type="dt" sz="half" idx="10"/>
          </p:nvPr>
        </p:nvSpPr>
        <p:spPr>
          <a:ln/>
        </p:spPr>
        <p:txBody>
          <a:bodyPr/>
          <a:lstStyle>
            <a:lvl1pPr>
              <a:defRPr/>
            </a:lvl1pPr>
          </a:lstStyle>
          <a:p>
            <a:pPr>
              <a:defRPr/>
            </a:pPr>
            <a:endParaRPr lang="en-US" altLang="en-US">
              <a:solidFill>
                <a:srgbClr val="000000"/>
              </a:solidFill>
            </a:endParaRPr>
          </a:p>
        </p:txBody>
      </p:sp>
      <p:sp>
        <p:nvSpPr>
          <p:cNvPr id="8" name="Rectangle 6"/>
          <p:cNvSpPr>
            <a:spLocks noGrp="1" noChangeArrowheads="1"/>
          </p:cNvSpPr>
          <p:nvPr>
            <p:ph type="ftr" sz="quarter" idx="11"/>
          </p:nvPr>
        </p:nvSpPr>
        <p:spPr>
          <a:ln/>
        </p:spPr>
        <p:txBody>
          <a:bodyPr/>
          <a:lstStyle>
            <a:lvl1pPr>
              <a:defRPr/>
            </a:lvl1pPr>
          </a:lstStyle>
          <a:p>
            <a:pPr>
              <a:defRPr/>
            </a:pPr>
            <a:endParaRPr lang="en-US" altLang="en-US">
              <a:solidFill>
                <a:srgbClr val="000000"/>
              </a:solidFill>
            </a:endParaRPr>
          </a:p>
        </p:txBody>
      </p:sp>
      <p:sp>
        <p:nvSpPr>
          <p:cNvPr id="9" name="Rectangle 7"/>
          <p:cNvSpPr>
            <a:spLocks noGrp="1" noChangeArrowheads="1"/>
          </p:cNvSpPr>
          <p:nvPr>
            <p:ph type="sldNum" sz="quarter" idx="12"/>
          </p:nvPr>
        </p:nvSpPr>
        <p:spPr>
          <a:ln/>
        </p:spPr>
        <p:txBody>
          <a:bodyPr/>
          <a:lstStyle>
            <a:lvl1pPr>
              <a:defRPr/>
            </a:lvl1pPr>
          </a:lstStyle>
          <a:p>
            <a:fld id="{22C73B87-4A5A-4E51-B356-9A2FB847F39F}" type="slidenum">
              <a:rPr lang="en-US" altLang="en-US"/>
              <a:pPr/>
              <a:t>‹#›</a:t>
            </a:fld>
            <a:endParaRPr lang="en-US" altLang="en-US"/>
          </a:p>
        </p:txBody>
      </p:sp>
    </p:spTree>
    <p:extLst>
      <p:ext uri="{BB962C8B-B14F-4D97-AF65-F5344CB8AC3E}">
        <p14:creationId xmlns:p14="http://schemas.microsoft.com/office/powerpoint/2010/main" val="217782795"/>
      </p:ext>
    </p:extLst>
  </p:cSld>
  <p:clrMapOvr>
    <a:masterClrMapping/>
  </p:clrMapOvr>
  <p:transition spd="med">
    <p:fade/>
  </p:transition>
</p:sldLayout>
</file>

<file path=ppt/slideLayouts/slideLayout89.xml><?xml version="1.0" encoding="utf-8"?>
<p:sldLayout xmlns:a="http://schemas.openxmlformats.org/drawingml/2006/main" xmlns:r="http://schemas.openxmlformats.org/officeDocument/2006/relationships" xmlns:p="http://schemas.openxmlformats.org/presentationml/2006/main" type="txAndObj" preserve="1">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a:t>Click to edit Master title style</a:t>
            </a:r>
          </a:p>
        </p:txBody>
      </p:sp>
      <p:sp>
        <p:nvSpPr>
          <p:cNvPr id="3" name="Text Placeholder 2"/>
          <p:cNvSpPr>
            <a:spLocks noGrp="1"/>
          </p:cNvSpPr>
          <p:nvPr>
            <p:ph type="body" sz="half" idx="1"/>
          </p:nvPr>
        </p:nvSpPr>
        <p:spPr>
          <a:xfrm>
            <a:off x="457200" y="1600200"/>
            <a:ext cx="4038600"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5"/>
          <p:cNvSpPr>
            <a:spLocks noGrp="1" noChangeArrowheads="1"/>
          </p:cNvSpPr>
          <p:nvPr>
            <p:ph type="dt" sz="half" idx="10"/>
          </p:nvPr>
        </p:nvSpPr>
        <p:spPr>
          <a:ln/>
        </p:spPr>
        <p:txBody>
          <a:bodyPr/>
          <a:lstStyle>
            <a:lvl1pPr>
              <a:defRPr/>
            </a:lvl1pPr>
          </a:lstStyle>
          <a:p>
            <a:pPr>
              <a:defRPr/>
            </a:pPr>
            <a:endParaRPr lang="en-US" altLang="en-US">
              <a:solidFill>
                <a:srgbClr val="000000"/>
              </a:solidFill>
            </a:endParaRPr>
          </a:p>
        </p:txBody>
      </p:sp>
      <p:sp>
        <p:nvSpPr>
          <p:cNvPr id="6" name="Rectangle 6"/>
          <p:cNvSpPr>
            <a:spLocks noGrp="1" noChangeArrowheads="1"/>
          </p:cNvSpPr>
          <p:nvPr>
            <p:ph type="ftr" sz="quarter" idx="11"/>
          </p:nvPr>
        </p:nvSpPr>
        <p:spPr>
          <a:ln/>
        </p:spPr>
        <p:txBody>
          <a:bodyPr/>
          <a:lstStyle>
            <a:lvl1pPr>
              <a:defRPr/>
            </a:lvl1pPr>
          </a:lstStyle>
          <a:p>
            <a:pPr>
              <a:defRPr/>
            </a:pPr>
            <a:endParaRPr lang="en-US" altLang="en-US">
              <a:solidFill>
                <a:srgbClr val="000000"/>
              </a:solidFill>
            </a:endParaRPr>
          </a:p>
        </p:txBody>
      </p:sp>
      <p:sp>
        <p:nvSpPr>
          <p:cNvPr id="7" name="Rectangle 7"/>
          <p:cNvSpPr>
            <a:spLocks noGrp="1" noChangeArrowheads="1"/>
          </p:cNvSpPr>
          <p:nvPr>
            <p:ph type="sldNum" sz="quarter" idx="12"/>
          </p:nvPr>
        </p:nvSpPr>
        <p:spPr>
          <a:ln/>
        </p:spPr>
        <p:txBody>
          <a:bodyPr/>
          <a:lstStyle>
            <a:lvl1pPr>
              <a:defRPr/>
            </a:lvl1pPr>
          </a:lstStyle>
          <a:p>
            <a:fld id="{8900BA90-6933-44D9-9D83-C0759F59C4D6}" type="slidenum">
              <a:rPr lang="en-US" altLang="en-US"/>
              <a:pPr/>
              <a:t>‹#›</a:t>
            </a:fld>
            <a:endParaRPr lang="en-US" altLang="en-US"/>
          </a:p>
        </p:txBody>
      </p:sp>
    </p:spTree>
    <p:extLst>
      <p:ext uri="{BB962C8B-B14F-4D97-AF65-F5344CB8AC3E}">
        <p14:creationId xmlns:p14="http://schemas.microsoft.com/office/powerpoint/2010/main" val="371067248"/>
      </p:ext>
    </p:extLst>
  </p:cSld>
  <p:clrMapOvr>
    <a:masterClrMapping/>
  </p:clrMapOvr>
  <p:transition spd="med">
    <p:fade/>
  </p:transition>
</p:sldLayout>
</file>

<file path=ppt/slideLayouts/slideLayout90.xml><?xml version="1.0" encoding="utf-8"?>
<p:sldLayout xmlns:a="http://schemas.openxmlformats.org/drawingml/2006/main" xmlns:r="http://schemas.openxmlformats.org/officeDocument/2006/relationships" xmlns:p="http://schemas.openxmlformats.org/presentationml/2006/main" type="title" preserve="1">
  <p:cSld name="標題投影片">
    <p:spTree>
      <p:nvGrpSpPr>
        <p:cNvPr id="1" name=""/>
        <p:cNvGrpSpPr/>
        <p:nvPr/>
      </p:nvGrpSpPr>
      <p:grpSpPr>
        <a:xfrm>
          <a:off x="0" y="0"/>
          <a:ext cx="0" cy="0"/>
          <a:chOff x="0" y="0"/>
          <a:chExt cx="0" cy="0"/>
        </a:xfrm>
      </p:grpSpPr>
      <p:sp>
        <p:nvSpPr>
          <p:cNvPr id="2" name="標題 1"/>
          <p:cNvSpPr>
            <a:spLocks noGrp="1"/>
          </p:cNvSpPr>
          <p:nvPr>
            <p:ph type="ctrTitle"/>
          </p:nvPr>
        </p:nvSpPr>
        <p:spPr>
          <a:xfrm>
            <a:off x="685800" y="2130425"/>
            <a:ext cx="7772400" cy="1470025"/>
          </a:xfrm>
        </p:spPr>
        <p:txBody>
          <a:bodyPr/>
          <a:lstStyle/>
          <a:p>
            <a:r>
              <a:rPr lang="zh-TW" altLang="en-US"/>
              <a:t>按一下以編輯母片標題樣式</a:t>
            </a:r>
            <a:endParaRPr lang="en-US"/>
          </a:p>
        </p:txBody>
      </p:sp>
      <p:sp>
        <p:nvSpPr>
          <p:cNvPr id="3" name="副標題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zh-TW" altLang="en-US"/>
              <a:t>按一下以編輯母片副標題樣式</a:t>
            </a:r>
            <a:endParaRPr lang="en-US"/>
          </a:p>
        </p:txBody>
      </p:sp>
      <p:sp>
        <p:nvSpPr>
          <p:cNvPr id="4" name="Rectangle 4"/>
          <p:cNvSpPr>
            <a:spLocks noGrp="1" noChangeArrowheads="1"/>
          </p:cNvSpPr>
          <p:nvPr>
            <p:ph type="dt" sz="half" idx="10"/>
          </p:nvPr>
        </p:nvSpPr>
        <p:spPr>
          <a:ln/>
        </p:spPr>
        <p:txBody>
          <a:bodyPr/>
          <a:lstStyle>
            <a:lvl1pPr>
              <a:defRPr/>
            </a:lvl1pPr>
          </a:lstStyle>
          <a:p>
            <a:pPr>
              <a:defRPr/>
            </a:pPr>
            <a:endParaRPr lang="zh-TW" alt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zh-TW" alt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3FADE767-34AA-4532-A65F-565765663B50}" type="slidenum">
              <a:rPr lang="en-US" altLang="zh-TW">
                <a:solidFill>
                  <a:srgbClr val="000000"/>
                </a:solidFill>
              </a:rPr>
              <a:pPr>
                <a:defRPr/>
              </a:pPr>
              <a:t>‹#›</a:t>
            </a:fld>
            <a:endParaRPr lang="en-US" altLang="zh-TW">
              <a:solidFill>
                <a:srgbClr val="000000"/>
              </a:solidFill>
            </a:endParaRPr>
          </a:p>
        </p:txBody>
      </p:sp>
    </p:spTree>
    <p:extLst>
      <p:ext uri="{BB962C8B-B14F-4D97-AF65-F5344CB8AC3E}">
        <p14:creationId xmlns:p14="http://schemas.microsoft.com/office/powerpoint/2010/main" val="4032857174"/>
      </p:ext>
    </p:extLst>
  </p:cSld>
  <p:clrMapOvr>
    <a:masterClrMapping/>
  </p:clrMapOvr>
</p:sldLayout>
</file>

<file path=ppt/slideLayouts/slideLayout91.xml><?xml version="1.0" encoding="utf-8"?>
<p:sldLayout xmlns:a="http://schemas.openxmlformats.org/drawingml/2006/main" xmlns:r="http://schemas.openxmlformats.org/officeDocument/2006/relationships" xmlns:p="http://schemas.openxmlformats.org/presentationml/2006/main" type="obj" preserve="1">
  <p:cSld name="標題及物件">
    <p:spTree>
      <p:nvGrpSpPr>
        <p:cNvPr id="1" name=""/>
        <p:cNvGrpSpPr/>
        <p:nvPr/>
      </p:nvGrpSpPr>
      <p:grpSpPr>
        <a:xfrm>
          <a:off x="0" y="0"/>
          <a:ext cx="0" cy="0"/>
          <a:chOff x="0" y="0"/>
          <a:chExt cx="0" cy="0"/>
        </a:xfrm>
      </p:grpSpPr>
      <p:sp>
        <p:nvSpPr>
          <p:cNvPr id="2" name="標題 1"/>
          <p:cNvSpPr>
            <a:spLocks noGrp="1"/>
          </p:cNvSpPr>
          <p:nvPr>
            <p:ph type="title"/>
          </p:nvPr>
        </p:nvSpPr>
        <p:spPr/>
        <p:txBody>
          <a:bodyPr/>
          <a:lstStyle/>
          <a:p>
            <a:r>
              <a:rPr lang="zh-TW" altLang="en-US"/>
              <a:t>按一下以編輯母片標題樣式</a:t>
            </a:r>
            <a:endParaRPr lang="en-US"/>
          </a:p>
        </p:txBody>
      </p:sp>
      <p:sp>
        <p:nvSpPr>
          <p:cNvPr id="3" name="內容版面配置區 2"/>
          <p:cNvSpPr>
            <a:spLocks noGrp="1"/>
          </p:cNvSpPr>
          <p:nvPr>
            <p:ph idx="1"/>
          </p:nvPr>
        </p:nvSpPr>
        <p:spPr/>
        <p:txBody>
          <a:bodyPr/>
          <a:lstStyle/>
          <a:p>
            <a:pPr lvl="0"/>
            <a:r>
              <a:rPr lang="zh-TW" altLang="en-US"/>
              <a:t>按一下以編輯母片文字樣式</a:t>
            </a:r>
          </a:p>
          <a:p>
            <a:pPr lvl="1"/>
            <a:r>
              <a:rPr lang="zh-TW" altLang="en-US"/>
              <a:t>第二層</a:t>
            </a:r>
          </a:p>
          <a:p>
            <a:pPr lvl="2"/>
            <a:r>
              <a:rPr lang="zh-TW" altLang="en-US"/>
              <a:t>第三層</a:t>
            </a:r>
          </a:p>
          <a:p>
            <a:pPr lvl="3"/>
            <a:r>
              <a:rPr lang="zh-TW" altLang="en-US"/>
              <a:t>第四層</a:t>
            </a:r>
          </a:p>
          <a:p>
            <a:pPr lvl="4"/>
            <a:r>
              <a:rPr lang="zh-TW" altLang="en-US"/>
              <a:t>第五層</a:t>
            </a:r>
            <a:endParaRPr lang="en-US"/>
          </a:p>
        </p:txBody>
      </p:sp>
      <p:sp>
        <p:nvSpPr>
          <p:cNvPr id="4" name="Rectangle 4"/>
          <p:cNvSpPr>
            <a:spLocks noGrp="1" noChangeArrowheads="1"/>
          </p:cNvSpPr>
          <p:nvPr>
            <p:ph type="dt" sz="half" idx="10"/>
          </p:nvPr>
        </p:nvSpPr>
        <p:spPr>
          <a:ln/>
        </p:spPr>
        <p:txBody>
          <a:bodyPr/>
          <a:lstStyle>
            <a:lvl1pPr>
              <a:defRPr/>
            </a:lvl1pPr>
          </a:lstStyle>
          <a:p>
            <a:pPr>
              <a:defRPr/>
            </a:pPr>
            <a:endParaRPr lang="zh-TW" alt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zh-TW" alt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B60F954E-F104-4F87-8F35-05028959F84A}" type="slidenum">
              <a:rPr lang="en-US" altLang="zh-TW">
                <a:solidFill>
                  <a:srgbClr val="000000"/>
                </a:solidFill>
              </a:rPr>
              <a:pPr>
                <a:defRPr/>
              </a:pPr>
              <a:t>‹#›</a:t>
            </a:fld>
            <a:endParaRPr lang="en-US" altLang="zh-TW">
              <a:solidFill>
                <a:srgbClr val="000000"/>
              </a:solidFill>
            </a:endParaRPr>
          </a:p>
        </p:txBody>
      </p:sp>
    </p:spTree>
    <p:extLst>
      <p:ext uri="{BB962C8B-B14F-4D97-AF65-F5344CB8AC3E}">
        <p14:creationId xmlns:p14="http://schemas.microsoft.com/office/powerpoint/2010/main" val="1513671642"/>
      </p:ext>
    </p:extLst>
  </p:cSld>
  <p:clrMapOvr>
    <a:masterClrMapping/>
  </p:clrMapOvr>
</p:sldLayout>
</file>

<file path=ppt/slideLayouts/slideLayout92.xml><?xml version="1.0" encoding="utf-8"?>
<p:sldLayout xmlns:a="http://schemas.openxmlformats.org/drawingml/2006/main" xmlns:r="http://schemas.openxmlformats.org/officeDocument/2006/relationships" xmlns:p="http://schemas.openxmlformats.org/presentationml/2006/main" type="secHead" preserve="1">
  <p:cSld name="區段標題">
    <p:spTree>
      <p:nvGrpSpPr>
        <p:cNvPr id="1" name=""/>
        <p:cNvGrpSpPr/>
        <p:nvPr/>
      </p:nvGrpSpPr>
      <p:grpSpPr>
        <a:xfrm>
          <a:off x="0" y="0"/>
          <a:ext cx="0" cy="0"/>
          <a:chOff x="0" y="0"/>
          <a:chExt cx="0" cy="0"/>
        </a:xfrm>
      </p:grpSpPr>
      <p:sp>
        <p:nvSpPr>
          <p:cNvPr id="2" name="標題 1"/>
          <p:cNvSpPr>
            <a:spLocks noGrp="1"/>
          </p:cNvSpPr>
          <p:nvPr>
            <p:ph type="title"/>
          </p:nvPr>
        </p:nvSpPr>
        <p:spPr>
          <a:xfrm>
            <a:off x="722313" y="4406900"/>
            <a:ext cx="7772400" cy="1362075"/>
          </a:xfrm>
        </p:spPr>
        <p:txBody>
          <a:bodyPr anchor="t"/>
          <a:lstStyle>
            <a:lvl1pPr algn="l">
              <a:defRPr sz="4000" b="1" cap="all"/>
            </a:lvl1pPr>
          </a:lstStyle>
          <a:p>
            <a:r>
              <a:rPr lang="zh-TW" altLang="en-US"/>
              <a:t>按一下以編輯母片標題樣式</a:t>
            </a:r>
            <a:endParaRPr lang="en-US"/>
          </a:p>
        </p:txBody>
      </p:sp>
      <p:sp>
        <p:nvSpPr>
          <p:cNvPr id="3" name="文字版面配置區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zh-TW" altLang="en-US"/>
              <a:t>按一下以編輯母片文字樣式</a:t>
            </a:r>
          </a:p>
        </p:txBody>
      </p:sp>
      <p:sp>
        <p:nvSpPr>
          <p:cNvPr id="4" name="Rectangle 4"/>
          <p:cNvSpPr>
            <a:spLocks noGrp="1" noChangeArrowheads="1"/>
          </p:cNvSpPr>
          <p:nvPr>
            <p:ph type="dt" sz="half" idx="10"/>
          </p:nvPr>
        </p:nvSpPr>
        <p:spPr>
          <a:ln/>
        </p:spPr>
        <p:txBody>
          <a:bodyPr/>
          <a:lstStyle>
            <a:lvl1pPr>
              <a:defRPr/>
            </a:lvl1pPr>
          </a:lstStyle>
          <a:p>
            <a:pPr>
              <a:defRPr/>
            </a:pPr>
            <a:endParaRPr lang="zh-TW" alt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zh-TW" alt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5662E6F6-40C3-4B0F-B635-CE746088FF5E}" type="slidenum">
              <a:rPr lang="en-US" altLang="zh-TW">
                <a:solidFill>
                  <a:srgbClr val="000000"/>
                </a:solidFill>
              </a:rPr>
              <a:pPr>
                <a:defRPr/>
              </a:pPr>
              <a:t>‹#›</a:t>
            </a:fld>
            <a:endParaRPr lang="en-US" altLang="zh-TW">
              <a:solidFill>
                <a:srgbClr val="000000"/>
              </a:solidFill>
            </a:endParaRPr>
          </a:p>
        </p:txBody>
      </p:sp>
    </p:spTree>
    <p:extLst>
      <p:ext uri="{BB962C8B-B14F-4D97-AF65-F5344CB8AC3E}">
        <p14:creationId xmlns:p14="http://schemas.microsoft.com/office/powerpoint/2010/main" val="1092700198"/>
      </p:ext>
    </p:extLst>
  </p:cSld>
  <p:clrMapOvr>
    <a:masterClrMapping/>
  </p:clrMapOvr>
</p:sldLayout>
</file>

<file path=ppt/slideLayouts/slideLayout93.xml><?xml version="1.0" encoding="utf-8"?>
<p:sldLayout xmlns:a="http://schemas.openxmlformats.org/drawingml/2006/main" xmlns:r="http://schemas.openxmlformats.org/officeDocument/2006/relationships" xmlns:p="http://schemas.openxmlformats.org/presentationml/2006/main" type="twoObj" preserve="1">
  <p:cSld name="兩項物件">
    <p:spTree>
      <p:nvGrpSpPr>
        <p:cNvPr id="1" name=""/>
        <p:cNvGrpSpPr/>
        <p:nvPr/>
      </p:nvGrpSpPr>
      <p:grpSpPr>
        <a:xfrm>
          <a:off x="0" y="0"/>
          <a:ext cx="0" cy="0"/>
          <a:chOff x="0" y="0"/>
          <a:chExt cx="0" cy="0"/>
        </a:xfrm>
      </p:grpSpPr>
      <p:sp>
        <p:nvSpPr>
          <p:cNvPr id="2" name="標題 1"/>
          <p:cNvSpPr>
            <a:spLocks noGrp="1"/>
          </p:cNvSpPr>
          <p:nvPr>
            <p:ph type="title"/>
          </p:nvPr>
        </p:nvSpPr>
        <p:spPr/>
        <p:txBody>
          <a:bodyPr/>
          <a:lstStyle/>
          <a:p>
            <a:r>
              <a:rPr lang="zh-TW" altLang="en-US"/>
              <a:t>按一下以編輯母片標題樣式</a:t>
            </a:r>
            <a:endParaRPr lang="en-US"/>
          </a:p>
        </p:txBody>
      </p:sp>
      <p:sp>
        <p:nvSpPr>
          <p:cNvPr id="3" name="內容版面配置區 2"/>
          <p:cNvSpPr>
            <a:spLocks noGrp="1"/>
          </p:cNvSpPr>
          <p:nvPr>
            <p:ph sz="half" idx="1"/>
          </p:nvPr>
        </p:nvSpPr>
        <p:spPr>
          <a:xfrm>
            <a:off x="685800" y="1981200"/>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zh-TW" altLang="en-US"/>
              <a:t>按一下以編輯母片文字樣式</a:t>
            </a:r>
          </a:p>
          <a:p>
            <a:pPr lvl="1"/>
            <a:r>
              <a:rPr lang="zh-TW" altLang="en-US"/>
              <a:t>第二層</a:t>
            </a:r>
          </a:p>
          <a:p>
            <a:pPr lvl="2"/>
            <a:r>
              <a:rPr lang="zh-TW" altLang="en-US"/>
              <a:t>第三層</a:t>
            </a:r>
          </a:p>
          <a:p>
            <a:pPr lvl="3"/>
            <a:r>
              <a:rPr lang="zh-TW" altLang="en-US"/>
              <a:t>第四層</a:t>
            </a:r>
          </a:p>
          <a:p>
            <a:pPr lvl="4"/>
            <a:r>
              <a:rPr lang="zh-TW" altLang="en-US"/>
              <a:t>第五層</a:t>
            </a:r>
            <a:endParaRPr lang="en-US"/>
          </a:p>
        </p:txBody>
      </p:sp>
      <p:sp>
        <p:nvSpPr>
          <p:cNvPr id="4" name="內容版面配置區 3"/>
          <p:cNvSpPr>
            <a:spLocks noGrp="1"/>
          </p:cNvSpPr>
          <p:nvPr>
            <p:ph sz="half" idx="2"/>
          </p:nvPr>
        </p:nvSpPr>
        <p:spPr>
          <a:xfrm>
            <a:off x="4648200" y="1981200"/>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zh-TW" altLang="en-US"/>
              <a:t>按一下以編輯母片文字樣式</a:t>
            </a:r>
          </a:p>
          <a:p>
            <a:pPr lvl="1"/>
            <a:r>
              <a:rPr lang="zh-TW" altLang="en-US"/>
              <a:t>第二層</a:t>
            </a:r>
          </a:p>
          <a:p>
            <a:pPr lvl="2"/>
            <a:r>
              <a:rPr lang="zh-TW" altLang="en-US"/>
              <a:t>第三層</a:t>
            </a:r>
          </a:p>
          <a:p>
            <a:pPr lvl="3"/>
            <a:r>
              <a:rPr lang="zh-TW" altLang="en-US"/>
              <a:t>第四層</a:t>
            </a:r>
          </a:p>
          <a:p>
            <a:pPr lvl="4"/>
            <a:r>
              <a:rPr lang="zh-TW" altLang="en-US"/>
              <a:t>第五層</a:t>
            </a:r>
            <a:endParaRPr lang="en-US"/>
          </a:p>
        </p:txBody>
      </p:sp>
      <p:sp>
        <p:nvSpPr>
          <p:cNvPr id="5" name="Rectangle 4"/>
          <p:cNvSpPr>
            <a:spLocks noGrp="1" noChangeArrowheads="1"/>
          </p:cNvSpPr>
          <p:nvPr>
            <p:ph type="dt" sz="half" idx="10"/>
          </p:nvPr>
        </p:nvSpPr>
        <p:spPr>
          <a:ln/>
        </p:spPr>
        <p:txBody>
          <a:bodyPr/>
          <a:lstStyle>
            <a:lvl1pPr>
              <a:defRPr/>
            </a:lvl1pPr>
          </a:lstStyle>
          <a:p>
            <a:pPr>
              <a:defRPr/>
            </a:pPr>
            <a:endParaRPr lang="zh-TW" alt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zh-TW" alt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65C3E1C0-146B-4FA3-956C-5503A58EF600}" type="slidenum">
              <a:rPr lang="en-US" altLang="zh-TW">
                <a:solidFill>
                  <a:srgbClr val="000000"/>
                </a:solidFill>
              </a:rPr>
              <a:pPr>
                <a:defRPr/>
              </a:pPr>
              <a:t>‹#›</a:t>
            </a:fld>
            <a:endParaRPr lang="en-US" altLang="zh-TW">
              <a:solidFill>
                <a:srgbClr val="000000"/>
              </a:solidFill>
            </a:endParaRPr>
          </a:p>
        </p:txBody>
      </p:sp>
    </p:spTree>
    <p:extLst>
      <p:ext uri="{BB962C8B-B14F-4D97-AF65-F5344CB8AC3E}">
        <p14:creationId xmlns:p14="http://schemas.microsoft.com/office/powerpoint/2010/main" val="2764247288"/>
      </p:ext>
    </p:extLst>
  </p:cSld>
  <p:clrMapOvr>
    <a:masterClrMapping/>
  </p:clrMapOvr>
</p:sldLayout>
</file>

<file path=ppt/slideLayouts/slideLayout94.xml><?xml version="1.0" encoding="utf-8"?>
<p:sldLayout xmlns:a="http://schemas.openxmlformats.org/drawingml/2006/main" xmlns:r="http://schemas.openxmlformats.org/officeDocument/2006/relationships" xmlns:p="http://schemas.openxmlformats.org/presentationml/2006/main" type="twoTxTwoObj" preserve="1">
  <p:cSld name="比對">
    <p:spTree>
      <p:nvGrpSpPr>
        <p:cNvPr id="1" name=""/>
        <p:cNvGrpSpPr/>
        <p:nvPr/>
      </p:nvGrpSpPr>
      <p:grpSpPr>
        <a:xfrm>
          <a:off x="0" y="0"/>
          <a:ext cx="0" cy="0"/>
          <a:chOff x="0" y="0"/>
          <a:chExt cx="0" cy="0"/>
        </a:xfrm>
      </p:grpSpPr>
      <p:sp>
        <p:nvSpPr>
          <p:cNvPr id="2" name="標題 1"/>
          <p:cNvSpPr>
            <a:spLocks noGrp="1"/>
          </p:cNvSpPr>
          <p:nvPr>
            <p:ph type="title"/>
          </p:nvPr>
        </p:nvSpPr>
        <p:spPr>
          <a:xfrm>
            <a:off x="457200" y="274638"/>
            <a:ext cx="8229600" cy="1143000"/>
          </a:xfrm>
        </p:spPr>
        <p:txBody>
          <a:bodyPr/>
          <a:lstStyle>
            <a:lvl1pPr>
              <a:defRPr/>
            </a:lvl1pPr>
          </a:lstStyle>
          <a:p>
            <a:r>
              <a:rPr lang="zh-TW" altLang="en-US"/>
              <a:t>按一下以編輯母片標題樣式</a:t>
            </a:r>
            <a:endParaRPr lang="en-US"/>
          </a:p>
        </p:txBody>
      </p:sp>
      <p:sp>
        <p:nvSpPr>
          <p:cNvPr id="3" name="文字版面配置區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TW" altLang="en-US"/>
              <a:t>按一下以編輯母片文字樣式</a:t>
            </a:r>
          </a:p>
        </p:txBody>
      </p:sp>
      <p:sp>
        <p:nvSpPr>
          <p:cNvPr id="4" name="內容版面配置區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zh-TW" altLang="en-US"/>
              <a:t>按一下以編輯母片文字樣式</a:t>
            </a:r>
          </a:p>
          <a:p>
            <a:pPr lvl="1"/>
            <a:r>
              <a:rPr lang="zh-TW" altLang="en-US"/>
              <a:t>第二層</a:t>
            </a:r>
          </a:p>
          <a:p>
            <a:pPr lvl="2"/>
            <a:r>
              <a:rPr lang="zh-TW" altLang="en-US"/>
              <a:t>第三層</a:t>
            </a:r>
          </a:p>
          <a:p>
            <a:pPr lvl="3"/>
            <a:r>
              <a:rPr lang="zh-TW" altLang="en-US"/>
              <a:t>第四層</a:t>
            </a:r>
          </a:p>
          <a:p>
            <a:pPr lvl="4"/>
            <a:r>
              <a:rPr lang="zh-TW" altLang="en-US"/>
              <a:t>第五層</a:t>
            </a:r>
            <a:endParaRPr lang="en-US"/>
          </a:p>
        </p:txBody>
      </p:sp>
      <p:sp>
        <p:nvSpPr>
          <p:cNvPr id="5" name="文字版面配置區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TW" altLang="en-US"/>
              <a:t>按一下以編輯母片文字樣式</a:t>
            </a:r>
          </a:p>
        </p:txBody>
      </p:sp>
      <p:sp>
        <p:nvSpPr>
          <p:cNvPr id="6" name="內容版面配置區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zh-TW" altLang="en-US"/>
              <a:t>按一下以編輯母片文字樣式</a:t>
            </a:r>
          </a:p>
          <a:p>
            <a:pPr lvl="1"/>
            <a:r>
              <a:rPr lang="zh-TW" altLang="en-US"/>
              <a:t>第二層</a:t>
            </a:r>
          </a:p>
          <a:p>
            <a:pPr lvl="2"/>
            <a:r>
              <a:rPr lang="zh-TW" altLang="en-US"/>
              <a:t>第三層</a:t>
            </a:r>
          </a:p>
          <a:p>
            <a:pPr lvl="3"/>
            <a:r>
              <a:rPr lang="zh-TW" altLang="en-US"/>
              <a:t>第四層</a:t>
            </a:r>
          </a:p>
          <a:p>
            <a:pPr lvl="4"/>
            <a:r>
              <a:rPr lang="zh-TW" altLang="en-US"/>
              <a:t>第五層</a:t>
            </a:r>
            <a:endParaRPr lang="en-US"/>
          </a:p>
        </p:txBody>
      </p:sp>
      <p:sp>
        <p:nvSpPr>
          <p:cNvPr id="7" name="Rectangle 4"/>
          <p:cNvSpPr>
            <a:spLocks noGrp="1" noChangeArrowheads="1"/>
          </p:cNvSpPr>
          <p:nvPr>
            <p:ph type="dt" sz="half" idx="10"/>
          </p:nvPr>
        </p:nvSpPr>
        <p:spPr>
          <a:ln/>
        </p:spPr>
        <p:txBody>
          <a:bodyPr/>
          <a:lstStyle>
            <a:lvl1pPr>
              <a:defRPr/>
            </a:lvl1pPr>
          </a:lstStyle>
          <a:p>
            <a:pPr>
              <a:defRPr/>
            </a:pPr>
            <a:endParaRPr lang="zh-TW" altLang="en-US">
              <a:solidFill>
                <a:srgbClr val="000000"/>
              </a:solidFill>
            </a:endParaRPr>
          </a:p>
        </p:txBody>
      </p:sp>
      <p:sp>
        <p:nvSpPr>
          <p:cNvPr id="8" name="Rectangle 5"/>
          <p:cNvSpPr>
            <a:spLocks noGrp="1" noChangeArrowheads="1"/>
          </p:cNvSpPr>
          <p:nvPr>
            <p:ph type="ftr" sz="quarter" idx="11"/>
          </p:nvPr>
        </p:nvSpPr>
        <p:spPr>
          <a:ln/>
        </p:spPr>
        <p:txBody>
          <a:bodyPr/>
          <a:lstStyle>
            <a:lvl1pPr>
              <a:defRPr/>
            </a:lvl1pPr>
          </a:lstStyle>
          <a:p>
            <a:pPr>
              <a:defRPr/>
            </a:pPr>
            <a:endParaRPr lang="zh-TW" altLang="en-US">
              <a:solidFill>
                <a:srgbClr val="000000"/>
              </a:solidFill>
            </a:endParaRPr>
          </a:p>
        </p:txBody>
      </p:sp>
      <p:sp>
        <p:nvSpPr>
          <p:cNvPr id="9" name="Rectangle 6"/>
          <p:cNvSpPr>
            <a:spLocks noGrp="1" noChangeArrowheads="1"/>
          </p:cNvSpPr>
          <p:nvPr>
            <p:ph type="sldNum" sz="quarter" idx="12"/>
          </p:nvPr>
        </p:nvSpPr>
        <p:spPr>
          <a:ln/>
        </p:spPr>
        <p:txBody>
          <a:bodyPr/>
          <a:lstStyle>
            <a:lvl1pPr>
              <a:defRPr/>
            </a:lvl1pPr>
          </a:lstStyle>
          <a:p>
            <a:pPr>
              <a:defRPr/>
            </a:pPr>
            <a:fld id="{CD343825-3C07-407D-AC37-9B5130BB5D6B}" type="slidenum">
              <a:rPr lang="en-US" altLang="zh-TW">
                <a:solidFill>
                  <a:srgbClr val="000000"/>
                </a:solidFill>
              </a:rPr>
              <a:pPr>
                <a:defRPr/>
              </a:pPr>
              <a:t>‹#›</a:t>
            </a:fld>
            <a:endParaRPr lang="en-US" altLang="zh-TW">
              <a:solidFill>
                <a:srgbClr val="000000"/>
              </a:solidFill>
            </a:endParaRPr>
          </a:p>
        </p:txBody>
      </p:sp>
    </p:spTree>
    <p:extLst>
      <p:ext uri="{BB962C8B-B14F-4D97-AF65-F5344CB8AC3E}">
        <p14:creationId xmlns:p14="http://schemas.microsoft.com/office/powerpoint/2010/main" val="2367958303"/>
      </p:ext>
    </p:extLst>
  </p:cSld>
  <p:clrMapOvr>
    <a:masterClrMapping/>
  </p:clrMapOvr>
</p:sldLayout>
</file>

<file path=ppt/slideLayouts/slideLayout95.xml><?xml version="1.0" encoding="utf-8"?>
<p:sldLayout xmlns:a="http://schemas.openxmlformats.org/drawingml/2006/main" xmlns:r="http://schemas.openxmlformats.org/officeDocument/2006/relationships" xmlns:p="http://schemas.openxmlformats.org/presentationml/2006/main" type="titleOnly" preserve="1">
  <p:cSld name="只有標題">
    <p:spTree>
      <p:nvGrpSpPr>
        <p:cNvPr id="1" name=""/>
        <p:cNvGrpSpPr/>
        <p:nvPr/>
      </p:nvGrpSpPr>
      <p:grpSpPr>
        <a:xfrm>
          <a:off x="0" y="0"/>
          <a:ext cx="0" cy="0"/>
          <a:chOff x="0" y="0"/>
          <a:chExt cx="0" cy="0"/>
        </a:xfrm>
      </p:grpSpPr>
      <p:sp>
        <p:nvSpPr>
          <p:cNvPr id="2" name="標題 1"/>
          <p:cNvSpPr>
            <a:spLocks noGrp="1"/>
          </p:cNvSpPr>
          <p:nvPr>
            <p:ph type="title"/>
          </p:nvPr>
        </p:nvSpPr>
        <p:spPr/>
        <p:txBody>
          <a:bodyPr/>
          <a:lstStyle/>
          <a:p>
            <a:r>
              <a:rPr lang="zh-TW" altLang="en-US"/>
              <a:t>按一下以編輯母片標題樣式</a:t>
            </a:r>
            <a:endParaRPr lang="en-US"/>
          </a:p>
        </p:txBody>
      </p:sp>
      <p:sp>
        <p:nvSpPr>
          <p:cNvPr id="3" name="Rectangle 4"/>
          <p:cNvSpPr>
            <a:spLocks noGrp="1" noChangeArrowheads="1"/>
          </p:cNvSpPr>
          <p:nvPr>
            <p:ph type="dt" sz="half" idx="10"/>
          </p:nvPr>
        </p:nvSpPr>
        <p:spPr>
          <a:ln/>
        </p:spPr>
        <p:txBody>
          <a:bodyPr/>
          <a:lstStyle>
            <a:lvl1pPr>
              <a:defRPr/>
            </a:lvl1pPr>
          </a:lstStyle>
          <a:p>
            <a:pPr>
              <a:defRPr/>
            </a:pPr>
            <a:endParaRPr lang="zh-TW" altLang="en-US">
              <a:solidFill>
                <a:srgbClr val="000000"/>
              </a:solidFill>
            </a:endParaRPr>
          </a:p>
        </p:txBody>
      </p:sp>
      <p:sp>
        <p:nvSpPr>
          <p:cNvPr id="4" name="Rectangle 5"/>
          <p:cNvSpPr>
            <a:spLocks noGrp="1" noChangeArrowheads="1"/>
          </p:cNvSpPr>
          <p:nvPr>
            <p:ph type="ftr" sz="quarter" idx="11"/>
          </p:nvPr>
        </p:nvSpPr>
        <p:spPr>
          <a:ln/>
        </p:spPr>
        <p:txBody>
          <a:bodyPr/>
          <a:lstStyle>
            <a:lvl1pPr>
              <a:defRPr/>
            </a:lvl1pPr>
          </a:lstStyle>
          <a:p>
            <a:pPr>
              <a:defRPr/>
            </a:pPr>
            <a:endParaRPr lang="zh-TW" altLang="en-US">
              <a:solidFill>
                <a:srgbClr val="000000"/>
              </a:solidFill>
            </a:endParaRPr>
          </a:p>
        </p:txBody>
      </p:sp>
      <p:sp>
        <p:nvSpPr>
          <p:cNvPr id="5" name="Rectangle 6"/>
          <p:cNvSpPr>
            <a:spLocks noGrp="1" noChangeArrowheads="1"/>
          </p:cNvSpPr>
          <p:nvPr>
            <p:ph type="sldNum" sz="quarter" idx="12"/>
          </p:nvPr>
        </p:nvSpPr>
        <p:spPr>
          <a:ln/>
        </p:spPr>
        <p:txBody>
          <a:bodyPr/>
          <a:lstStyle>
            <a:lvl1pPr>
              <a:defRPr/>
            </a:lvl1pPr>
          </a:lstStyle>
          <a:p>
            <a:pPr>
              <a:defRPr/>
            </a:pPr>
            <a:fld id="{F62DA469-7B28-4A62-8E64-E2819A3A89CD}" type="slidenum">
              <a:rPr lang="en-US" altLang="zh-TW">
                <a:solidFill>
                  <a:srgbClr val="000000"/>
                </a:solidFill>
              </a:rPr>
              <a:pPr>
                <a:defRPr/>
              </a:pPr>
              <a:t>‹#›</a:t>
            </a:fld>
            <a:endParaRPr lang="en-US" altLang="zh-TW">
              <a:solidFill>
                <a:srgbClr val="000000"/>
              </a:solidFill>
            </a:endParaRPr>
          </a:p>
        </p:txBody>
      </p:sp>
    </p:spTree>
    <p:extLst>
      <p:ext uri="{BB962C8B-B14F-4D97-AF65-F5344CB8AC3E}">
        <p14:creationId xmlns:p14="http://schemas.microsoft.com/office/powerpoint/2010/main" val="4293242424"/>
      </p:ext>
    </p:extLst>
  </p:cSld>
  <p:clrMapOvr>
    <a:masterClrMapping/>
  </p:clrMapOvr>
</p:sldLayout>
</file>

<file path=ppt/slideLayouts/slideLayout96.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zh-TW" altLang="en-US">
              <a:solidFill>
                <a:srgbClr val="000000"/>
              </a:solidFill>
            </a:endParaRPr>
          </a:p>
        </p:txBody>
      </p:sp>
      <p:sp>
        <p:nvSpPr>
          <p:cNvPr id="3" name="Rectangle 5"/>
          <p:cNvSpPr>
            <a:spLocks noGrp="1" noChangeArrowheads="1"/>
          </p:cNvSpPr>
          <p:nvPr>
            <p:ph type="ftr" sz="quarter" idx="11"/>
          </p:nvPr>
        </p:nvSpPr>
        <p:spPr>
          <a:ln/>
        </p:spPr>
        <p:txBody>
          <a:bodyPr/>
          <a:lstStyle>
            <a:lvl1pPr>
              <a:defRPr/>
            </a:lvl1pPr>
          </a:lstStyle>
          <a:p>
            <a:pPr>
              <a:defRPr/>
            </a:pPr>
            <a:endParaRPr lang="zh-TW" altLang="en-US">
              <a:solidFill>
                <a:srgbClr val="000000"/>
              </a:solidFill>
            </a:endParaRPr>
          </a:p>
        </p:txBody>
      </p:sp>
      <p:sp>
        <p:nvSpPr>
          <p:cNvPr id="4" name="Rectangle 6"/>
          <p:cNvSpPr>
            <a:spLocks noGrp="1" noChangeArrowheads="1"/>
          </p:cNvSpPr>
          <p:nvPr>
            <p:ph type="sldNum" sz="quarter" idx="12"/>
          </p:nvPr>
        </p:nvSpPr>
        <p:spPr>
          <a:ln/>
        </p:spPr>
        <p:txBody>
          <a:bodyPr/>
          <a:lstStyle>
            <a:lvl1pPr>
              <a:defRPr/>
            </a:lvl1pPr>
          </a:lstStyle>
          <a:p>
            <a:pPr>
              <a:defRPr/>
            </a:pPr>
            <a:fld id="{94D25543-4177-4E0F-AA72-BB650F48AACA}" type="slidenum">
              <a:rPr lang="en-US" altLang="zh-TW">
                <a:solidFill>
                  <a:srgbClr val="000000"/>
                </a:solidFill>
              </a:rPr>
              <a:pPr>
                <a:defRPr/>
              </a:pPr>
              <a:t>‹#›</a:t>
            </a:fld>
            <a:endParaRPr lang="en-US" altLang="zh-TW">
              <a:solidFill>
                <a:srgbClr val="000000"/>
              </a:solidFill>
            </a:endParaRPr>
          </a:p>
        </p:txBody>
      </p:sp>
    </p:spTree>
    <p:extLst>
      <p:ext uri="{BB962C8B-B14F-4D97-AF65-F5344CB8AC3E}">
        <p14:creationId xmlns:p14="http://schemas.microsoft.com/office/powerpoint/2010/main" val="1832351832"/>
      </p:ext>
    </p:extLst>
  </p:cSld>
  <p:clrMapOvr>
    <a:masterClrMapping/>
  </p:clrMapOvr>
</p:sldLayout>
</file>

<file path=ppt/slideLayouts/slideLayout97.xml><?xml version="1.0" encoding="utf-8"?>
<p:sldLayout xmlns:a="http://schemas.openxmlformats.org/drawingml/2006/main" xmlns:r="http://schemas.openxmlformats.org/officeDocument/2006/relationships" xmlns:p="http://schemas.openxmlformats.org/presentationml/2006/main" type="objTx" preserve="1">
  <p:cSld name="含標題的內容">
    <p:spTree>
      <p:nvGrpSpPr>
        <p:cNvPr id="1" name=""/>
        <p:cNvGrpSpPr/>
        <p:nvPr/>
      </p:nvGrpSpPr>
      <p:grpSpPr>
        <a:xfrm>
          <a:off x="0" y="0"/>
          <a:ext cx="0" cy="0"/>
          <a:chOff x="0" y="0"/>
          <a:chExt cx="0" cy="0"/>
        </a:xfrm>
      </p:grpSpPr>
      <p:sp>
        <p:nvSpPr>
          <p:cNvPr id="2" name="標題 1"/>
          <p:cNvSpPr>
            <a:spLocks noGrp="1"/>
          </p:cNvSpPr>
          <p:nvPr>
            <p:ph type="title"/>
          </p:nvPr>
        </p:nvSpPr>
        <p:spPr>
          <a:xfrm>
            <a:off x="457200" y="273050"/>
            <a:ext cx="3008313" cy="1162050"/>
          </a:xfrm>
        </p:spPr>
        <p:txBody>
          <a:bodyPr anchor="b"/>
          <a:lstStyle>
            <a:lvl1pPr algn="l">
              <a:defRPr sz="2000" b="1"/>
            </a:lvl1pPr>
          </a:lstStyle>
          <a:p>
            <a:r>
              <a:rPr lang="zh-TW" altLang="en-US"/>
              <a:t>按一下以編輯母片標題樣式</a:t>
            </a:r>
            <a:endParaRPr lang="en-US"/>
          </a:p>
        </p:txBody>
      </p:sp>
      <p:sp>
        <p:nvSpPr>
          <p:cNvPr id="3" name="內容版面配置區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zh-TW" altLang="en-US"/>
              <a:t>按一下以編輯母片文字樣式</a:t>
            </a:r>
          </a:p>
          <a:p>
            <a:pPr lvl="1"/>
            <a:r>
              <a:rPr lang="zh-TW" altLang="en-US"/>
              <a:t>第二層</a:t>
            </a:r>
          </a:p>
          <a:p>
            <a:pPr lvl="2"/>
            <a:r>
              <a:rPr lang="zh-TW" altLang="en-US"/>
              <a:t>第三層</a:t>
            </a:r>
          </a:p>
          <a:p>
            <a:pPr lvl="3"/>
            <a:r>
              <a:rPr lang="zh-TW" altLang="en-US"/>
              <a:t>第四層</a:t>
            </a:r>
          </a:p>
          <a:p>
            <a:pPr lvl="4"/>
            <a:r>
              <a:rPr lang="zh-TW" altLang="en-US"/>
              <a:t>第五層</a:t>
            </a:r>
            <a:endParaRPr lang="en-US"/>
          </a:p>
        </p:txBody>
      </p:sp>
      <p:sp>
        <p:nvSpPr>
          <p:cNvPr id="4" name="文字版面配置區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zh-TW" altLang="en-US"/>
              <a:t>按一下以編輯母片文字樣式</a:t>
            </a:r>
          </a:p>
        </p:txBody>
      </p:sp>
      <p:sp>
        <p:nvSpPr>
          <p:cNvPr id="5" name="Rectangle 4"/>
          <p:cNvSpPr>
            <a:spLocks noGrp="1" noChangeArrowheads="1"/>
          </p:cNvSpPr>
          <p:nvPr>
            <p:ph type="dt" sz="half" idx="10"/>
          </p:nvPr>
        </p:nvSpPr>
        <p:spPr>
          <a:ln/>
        </p:spPr>
        <p:txBody>
          <a:bodyPr/>
          <a:lstStyle>
            <a:lvl1pPr>
              <a:defRPr/>
            </a:lvl1pPr>
          </a:lstStyle>
          <a:p>
            <a:pPr>
              <a:defRPr/>
            </a:pPr>
            <a:endParaRPr lang="zh-TW" alt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zh-TW" alt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74CE1EA7-B206-4B3F-A082-7386547D5F19}" type="slidenum">
              <a:rPr lang="en-US" altLang="zh-TW">
                <a:solidFill>
                  <a:srgbClr val="000000"/>
                </a:solidFill>
              </a:rPr>
              <a:pPr>
                <a:defRPr/>
              </a:pPr>
              <a:t>‹#›</a:t>
            </a:fld>
            <a:endParaRPr lang="en-US" altLang="zh-TW">
              <a:solidFill>
                <a:srgbClr val="000000"/>
              </a:solidFill>
            </a:endParaRPr>
          </a:p>
        </p:txBody>
      </p:sp>
    </p:spTree>
    <p:extLst>
      <p:ext uri="{BB962C8B-B14F-4D97-AF65-F5344CB8AC3E}">
        <p14:creationId xmlns:p14="http://schemas.microsoft.com/office/powerpoint/2010/main" val="83780731"/>
      </p:ext>
    </p:extLst>
  </p:cSld>
  <p:clrMapOvr>
    <a:masterClrMapping/>
  </p:clrMapOvr>
</p:sldLayout>
</file>

<file path=ppt/slideLayouts/slideLayout98.xml><?xml version="1.0" encoding="utf-8"?>
<p:sldLayout xmlns:a="http://schemas.openxmlformats.org/drawingml/2006/main" xmlns:r="http://schemas.openxmlformats.org/officeDocument/2006/relationships" xmlns:p="http://schemas.openxmlformats.org/presentationml/2006/main" type="picTx" preserve="1">
  <p:cSld name="含標題的圖片">
    <p:spTree>
      <p:nvGrpSpPr>
        <p:cNvPr id="1" name=""/>
        <p:cNvGrpSpPr/>
        <p:nvPr/>
      </p:nvGrpSpPr>
      <p:grpSpPr>
        <a:xfrm>
          <a:off x="0" y="0"/>
          <a:ext cx="0" cy="0"/>
          <a:chOff x="0" y="0"/>
          <a:chExt cx="0" cy="0"/>
        </a:xfrm>
      </p:grpSpPr>
      <p:sp>
        <p:nvSpPr>
          <p:cNvPr id="2" name="標題 1"/>
          <p:cNvSpPr>
            <a:spLocks noGrp="1"/>
          </p:cNvSpPr>
          <p:nvPr>
            <p:ph type="title"/>
          </p:nvPr>
        </p:nvSpPr>
        <p:spPr>
          <a:xfrm>
            <a:off x="1792288" y="4800600"/>
            <a:ext cx="5486400" cy="566738"/>
          </a:xfrm>
        </p:spPr>
        <p:txBody>
          <a:bodyPr anchor="b"/>
          <a:lstStyle>
            <a:lvl1pPr algn="l">
              <a:defRPr sz="2000" b="1"/>
            </a:lvl1pPr>
          </a:lstStyle>
          <a:p>
            <a:r>
              <a:rPr lang="zh-TW" altLang="en-US"/>
              <a:t>按一下以編輯母片標題樣式</a:t>
            </a:r>
            <a:endParaRPr lang="en-US"/>
          </a:p>
        </p:txBody>
      </p:sp>
      <p:sp>
        <p:nvSpPr>
          <p:cNvPr id="3" name="圖片版面配置區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文字版面配置區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zh-TW" altLang="en-US"/>
              <a:t>按一下以編輯母片文字樣式</a:t>
            </a:r>
          </a:p>
        </p:txBody>
      </p:sp>
      <p:sp>
        <p:nvSpPr>
          <p:cNvPr id="5" name="Rectangle 4"/>
          <p:cNvSpPr>
            <a:spLocks noGrp="1" noChangeArrowheads="1"/>
          </p:cNvSpPr>
          <p:nvPr>
            <p:ph type="dt" sz="half" idx="10"/>
          </p:nvPr>
        </p:nvSpPr>
        <p:spPr>
          <a:ln/>
        </p:spPr>
        <p:txBody>
          <a:bodyPr/>
          <a:lstStyle>
            <a:lvl1pPr>
              <a:defRPr/>
            </a:lvl1pPr>
          </a:lstStyle>
          <a:p>
            <a:pPr>
              <a:defRPr/>
            </a:pPr>
            <a:endParaRPr lang="zh-TW" alt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zh-TW" alt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6E32EFD2-AAA0-4370-A3E8-7D95371ECF6D}" type="slidenum">
              <a:rPr lang="en-US" altLang="zh-TW">
                <a:solidFill>
                  <a:srgbClr val="000000"/>
                </a:solidFill>
              </a:rPr>
              <a:pPr>
                <a:defRPr/>
              </a:pPr>
              <a:t>‹#›</a:t>
            </a:fld>
            <a:endParaRPr lang="en-US" altLang="zh-TW">
              <a:solidFill>
                <a:srgbClr val="000000"/>
              </a:solidFill>
            </a:endParaRPr>
          </a:p>
        </p:txBody>
      </p:sp>
    </p:spTree>
    <p:extLst>
      <p:ext uri="{BB962C8B-B14F-4D97-AF65-F5344CB8AC3E}">
        <p14:creationId xmlns:p14="http://schemas.microsoft.com/office/powerpoint/2010/main" val="2750211085"/>
      </p:ext>
    </p:extLst>
  </p:cSld>
  <p:clrMapOvr>
    <a:masterClrMapping/>
  </p:clrMapOvr>
</p:sldLayout>
</file>

<file path=ppt/slideLayouts/slideLayout99.xml><?xml version="1.0" encoding="utf-8"?>
<p:sldLayout xmlns:a="http://schemas.openxmlformats.org/drawingml/2006/main" xmlns:r="http://schemas.openxmlformats.org/officeDocument/2006/relationships" xmlns:p="http://schemas.openxmlformats.org/presentationml/2006/main" type="vertTx" preserve="1">
  <p:cSld name="標題及直排文字">
    <p:spTree>
      <p:nvGrpSpPr>
        <p:cNvPr id="1" name=""/>
        <p:cNvGrpSpPr/>
        <p:nvPr/>
      </p:nvGrpSpPr>
      <p:grpSpPr>
        <a:xfrm>
          <a:off x="0" y="0"/>
          <a:ext cx="0" cy="0"/>
          <a:chOff x="0" y="0"/>
          <a:chExt cx="0" cy="0"/>
        </a:xfrm>
      </p:grpSpPr>
      <p:sp>
        <p:nvSpPr>
          <p:cNvPr id="2" name="標題 1"/>
          <p:cNvSpPr>
            <a:spLocks noGrp="1"/>
          </p:cNvSpPr>
          <p:nvPr>
            <p:ph type="title"/>
          </p:nvPr>
        </p:nvSpPr>
        <p:spPr/>
        <p:txBody>
          <a:bodyPr/>
          <a:lstStyle/>
          <a:p>
            <a:r>
              <a:rPr lang="zh-TW" altLang="en-US"/>
              <a:t>按一下以編輯母片標題樣式</a:t>
            </a:r>
            <a:endParaRPr lang="en-US"/>
          </a:p>
        </p:txBody>
      </p:sp>
      <p:sp>
        <p:nvSpPr>
          <p:cNvPr id="3" name="直排文字版面配置區 2"/>
          <p:cNvSpPr>
            <a:spLocks noGrp="1"/>
          </p:cNvSpPr>
          <p:nvPr>
            <p:ph type="body" orient="vert" idx="1"/>
          </p:nvPr>
        </p:nvSpPr>
        <p:spPr/>
        <p:txBody>
          <a:bodyPr vert="eaVert"/>
          <a:lstStyle/>
          <a:p>
            <a:pPr lvl="0"/>
            <a:r>
              <a:rPr lang="zh-TW" altLang="en-US"/>
              <a:t>按一下以編輯母片文字樣式</a:t>
            </a:r>
          </a:p>
          <a:p>
            <a:pPr lvl="1"/>
            <a:r>
              <a:rPr lang="zh-TW" altLang="en-US"/>
              <a:t>第二層</a:t>
            </a:r>
          </a:p>
          <a:p>
            <a:pPr lvl="2"/>
            <a:r>
              <a:rPr lang="zh-TW" altLang="en-US"/>
              <a:t>第三層</a:t>
            </a:r>
          </a:p>
          <a:p>
            <a:pPr lvl="3"/>
            <a:r>
              <a:rPr lang="zh-TW" altLang="en-US"/>
              <a:t>第四層</a:t>
            </a:r>
          </a:p>
          <a:p>
            <a:pPr lvl="4"/>
            <a:r>
              <a:rPr lang="zh-TW" altLang="en-US"/>
              <a:t>第五層</a:t>
            </a:r>
            <a:endParaRPr lang="en-US"/>
          </a:p>
        </p:txBody>
      </p:sp>
      <p:sp>
        <p:nvSpPr>
          <p:cNvPr id="4" name="Rectangle 4"/>
          <p:cNvSpPr>
            <a:spLocks noGrp="1" noChangeArrowheads="1"/>
          </p:cNvSpPr>
          <p:nvPr>
            <p:ph type="dt" sz="half" idx="10"/>
          </p:nvPr>
        </p:nvSpPr>
        <p:spPr>
          <a:ln/>
        </p:spPr>
        <p:txBody>
          <a:bodyPr/>
          <a:lstStyle>
            <a:lvl1pPr>
              <a:defRPr/>
            </a:lvl1pPr>
          </a:lstStyle>
          <a:p>
            <a:pPr>
              <a:defRPr/>
            </a:pPr>
            <a:endParaRPr lang="zh-TW" alt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zh-TW" alt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A9C2D026-1AB0-4444-96C0-324F0C4A42FD}" type="slidenum">
              <a:rPr lang="en-US" altLang="zh-TW">
                <a:solidFill>
                  <a:srgbClr val="000000"/>
                </a:solidFill>
              </a:rPr>
              <a:pPr>
                <a:defRPr/>
              </a:pPr>
              <a:t>‹#›</a:t>
            </a:fld>
            <a:endParaRPr lang="en-US" altLang="zh-TW">
              <a:solidFill>
                <a:srgbClr val="000000"/>
              </a:solidFill>
            </a:endParaRPr>
          </a:p>
        </p:txBody>
      </p:sp>
    </p:spTree>
    <p:extLst>
      <p:ext uri="{BB962C8B-B14F-4D97-AF65-F5344CB8AC3E}">
        <p14:creationId xmlns:p14="http://schemas.microsoft.com/office/powerpoint/2010/main" val="183702246"/>
      </p:ext>
    </p:extLst>
  </p:cSld>
  <p:clrMapOvr>
    <a:masterClrMapping/>
  </p:clrMapOvr>
</p:sldLayout>
</file>

<file path=ppt/slideLayouts/slideLayout100.xml><?xml version="1.0" encoding="utf-8"?>
<p:sldLayout xmlns:a="http://schemas.openxmlformats.org/drawingml/2006/main" xmlns:r="http://schemas.openxmlformats.org/officeDocument/2006/relationships" xmlns:p="http://schemas.openxmlformats.org/presentationml/2006/main" type="vertTitleAndTx" preserve="1">
  <p:cSld name="直排標題及文字">
    <p:spTree>
      <p:nvGrpSpPr>
        <p:cNvPr id="1" name=""/>
        <p:cNvGrpSpPr/>
        <p:nvPr/>
      </p:nvGrpSpPr>
      <p:grpSpPr>
        <a:xfrm>
          <a:off x="0" y="0"/>
          <a:ext cx="0" cy="0"/>
          <a:chOff x="0" y="0"/>
          <a:chExt cx="0" cy="0"/>
        </a:xfrm>
      </p:grpSpPr>
      <p:sp>
        <p:nvSpPr>
          <p:cNvPr id="2" name="直排標題 1"/>
          <p:cNvSpPr>
            <a:spLocks noGrp="1"/>
          </p:cNvSpPr>
          <p:nvPr>
            <p:ph type="title" orient="vert"/>
          </p:nvPr>
        </p:nvSpPr>
        <p:spPr>
          <a:xfrm>
            <a:off x="6515100" y="609600"/>
            <a:ext cx="1943100" cy="5486400"/>
          </a:xfrm>
        </p:spPr>
        <p:txBody>
          <a:bodyPr vert="eaVert"/>
          <a:lstStyle/>
          <a:p>
            <a:r>
              <a:rPr lang="zh-TW" altLang="en-US"/>
              <a:t>按一下以編輯母片標題樣式</a:t>
            </a:r>
            <a:endParaRPr lang="en-US"/>
          </a:p>
        </p:txBody>
      </p:sp>
      <p:sp>
        <p:nvSpPr>
          <p:cNvPr id="3" name="直排文字版面配置區 2"/>
          <p:cNvSpPr>
            <a:spLocks noGrp="1"/>
          </p:cNvSpPr>
          <p:nvPr>
            <p:ph type="body" orient="vert" idx="1"/>
          </p:nvPr>
        </p:nvSpPr>
        <p:spPr>
          <a:xfrm>
            <a:off x="685800" y="609600"/>
            <a:ext cx="5676900" cy="5486400"/>
          </a:xfrm>
        </p:spPr>
        <p:txBody>
          <a:bodyPr vert="eaVert"/>
          <a:lstStyle/>
          <a:p>
            <a:pPr lvl="0"/>
            <a:r>
              <a:rPr lang="zh-TW" altLang="en-US"/>
              <a:t>按一下以編輯母片文字樣式</a:t>
            </a:r>
          </a:p>
          <a:p>
            <a:pPr lvl="1"/>
            <a:r>
              <a:rPr lang="zh-TW" altLang="en-US"/>
              <a:t>第二層</a:t>
            </a:r>
          </a:p>
          <a:p>
            <a:pPr lvl="2"/>
            <a:r>
              <a:rPr lang="zh-TW" altLang="en-US"/>
              <a:t>第三層</a:t>
            </a:r>
          </a:p>
          <a:p>
            <a:pPr lvl="3"/>
            <a:r>
              <a:rPr lang="zh-TW" altLang="en-US"/>
              <a:t>第四層</a:t>
            </a:r>
          </a:p>
          <a:p>
            <a:pPr lvl="4"/>
            <a:r>
              <a:rPr lang="zh-TW" altLang="en-US"/>
              <a:t>第五層</a:t>
            </a:r>
            <a:endParaRPr lang="en-US"/>
          </a:p>
        </p:txBody>
      </p:sp>
      <p:sp>
        <p:nvSpPr>
          <p:cNvPr id="4" name="Rectangle 4"/>
          <p:cNvSpPr>
            <a:spLocks noGrp="1" noChangeArrowheads="1"/>
          </p:cNvSpPr>
          <p:nvPr>
            <p:ph type="dt" sz="half" idx="10"/>
          </p:nvPr>
        </p:nvSpPr>
        <p:spPr>
          <a:ln/>
        </p:spPr>
        <p:txBody>
          <a:bodyPr/>
          <a:lstStyle>
            <a:lvl1pPr>
              <a:defRPr/>
            </a:lvl1pPr>
          </a:lstStyle>
          <a:p>
            <a:pPr>
              <a:defRPr/>
            </a:pPr>
            <a:endParaRPr lang="zh-TW" alt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zh-TW" alt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2F65FCEB-0FD7-46B6-BE62-5C59691C6BCD}" type="slidenum">
              <a:rPr lang="en-US" altLang="zh-TW">
                <a:solidFill>
                  <a:srgbClr val="000000"/>
                </a:solidFill>
              </a:rPr>
              <a:pPr>
                <a:defRPr/>
              </a:pPr>
              <a:t>‹#›</a:t>
            </a:fld>
            <a:endParaRPr lang="en-US" altLang="zh-TW">
              <a:solidFill>
                <a:srgbClr val="000000"/>
              </a:solidFill>
            </a:endParaRPr>
          </a:p>
        </p:txBody>
      </p:sp>
    </p:spTree>
    <p:extLst>
      <p:ext uri="{BB962C8B-B14F-4D97-AF65-F5344CB8AC3E}">
        <p14:creationId xmlns:p14="http://schemas.microsoft.com/office/powerpoint/2010/main" val="4140820026"/>
      </p:ext>
    </p:extLst>
  </p:cSld>
  <p:clrMapOvr>
    <a:masterClrMapping/>
  </p:clrMapOvr>
</p:sldLayout>
</file>

<file path=ppt/slideLayouts/slideLayout101.xml><?xml version="1.0" encoding="utf-8"?>
<p:sldLayout xmlns:a="http://schemas.openxmlformats.org/drawingml/2006/main" xmlns:r="http://schemas.openxmlformats.org/officeDocument/2006/relationships" xmlns:p="http://schemas.openxmlformats.org/presentationml/2006/main" type="txAndObj" preserve="1">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85800" y="609600"/>
            <a:ext cx="7772400" cy="1143000"/>
          </a:xfrm>
        </p:spPr>
        <p:txBody>
          <a:bodyPr/>
          <a:lstStyle/>
          <a:p>
            <a:r>
              <a:rPr lang="en-US" altLang="zh-HK"/>
              <a:t>Click to edit Master title style</a:t>
            </a:r>
            <a:endParaRPr lang="zh-HK" altLang="en-US"/>
          </a:p>
        </p:txBody>
      </p:sp>
      <p:sp>
        <p:nvSpPr>
          <p:cNvPr id="3" name="Text Placeholder 2"/>
          <p:cNvSpPr>
            <a:spLocks noGrp="1"/>
          </p:cNvSpPr>
          <p:nvPr>
            <p:ph type="body" sz="half" idx="1"/>
          </p:nvPr>
        </p:nvSpPr>
        <p:spPr>
          <a:xfrm>
            <a:off x="685800" y="1981200"/>
            <a:ext cx="3810000" cy="4114800"/>
          </a:xfrm>
        </p:spPr>
        <p:txBody>
          <a:bodyPr/>
          <a:lstStyle/>
          <a:p>
            <a:pPr lvl="0"/>
            <a:r>
              <a:rPr lang="en-US" altLang="zh-HK"/>
              <a:t>Click to edit Master text styles</a:t>
            </a:r>
          </a:p>
          <a:p>
            <a:pPr lvl="1"/>
            <a:r>
              <a:rPr lang="en-US" altLang="zh-HK"/>
              <a:t>Second level</a:t>
            </a:r>
          </a:p>
          <a:p>
            <a:pPr lvl="2"/>
            <a:r>
              <a:rPr lang="en-US" altLang="zh-HK"/>
              <a:t>Third level</a:t>
            </a:r>
          </a:p>
          <a:p>
            <a:pPr lvl="3"/>
            <a:r>
              <a:rPr lang="en-US" altLang="zh-HK"/>
              <a:t>Fourth level</a:t>
            </a:r>
          </a:p>
          <a:p>
            <a:pPr lvl="4"/>
            <a:r>
              <a:rPr lang="en-US" altLang="zh-HK"/>
              <a:t>Fifth level</a:t>
            </a:r>
            <a:endParaRPr lang="zh-HK" altLang="en-US"/>
          </a:p>
        </p:txBody>
      </p:sp>
      <p:sp>
        <p:nvSpPr>
          <p:cNvPr id="4" name="Content Placeholder 3"/>
          <p:cNvSpPr>
            <a:spLocks noGrp="1"/>
          </p:cNvSpPr>
          <p:nvPr>
            <p:ph sz="half" idx="2"/>
          </p:nvPr>
        </p:nvSpPr>
        <p:spPr>
          <a:xfrm>
            <a:off x="4648200" y="1981200"/>
            <a:ext cx="3810000" cy="4114800"/>
          </a:xfrm>
        </p:spPr>
        <p:txBody>
          <a:bodyPr/>
          <a:lstStyle/>
          <a:p>
            <a:pPr lvl="0"/>
            <a:r>
              <a:rPr lang="en-US" altLang="zh-HK"/>
              <a:t>Click to edit Master text styles</a:t>
            </a:r>
          </a:p>
          <a:p>
            <a:pPr lvl="1"/>
            <a:r>
              <a:rPr lang="en-US" altLang="zh-HK"/>
              <a:t>Second level</a:t>
            </a:r>
          </a:p>
          <a:p>
            <a:pPr lvl="2"/>
            <a:r>
              <a:rPr lang="en-US" altLang="zh-HK"/>
              <a:t>Third level</a:t>
            </a:r>
          </a:p>
          <a:p>
            <a:pPr lvl="3"/>
            <a:r>
              <a:rPr lang="en-US" altLang="zh-HK"/>
              <a:t>Fourth level</a:t>
            </a:r>
          </a:p>
          <a:p>
            <a:pPr lvl="4"/>
            <a:r>
              <a:rPr lang="en-US" altLang="zh-HK"/>
              <a:t>Fifth level</a:t>
            </a:r>
            <a:endParaRPr lang="zh-HK" altLang="en-US"/>
          </a:p>
        </p:txBody>
      </p:sp>
      <p:sp>
        <p:nvSpPr>
          <p:cNvPr id="5" name="Rectangle 4"/>
          <p:cNvSpPr>
            <a:spLocks noGrp="1" noChangeArrowheads="1"/>
          </p:cNvSpPr>
          <p:nvPr>
            <p:ph type="dt" sz="half" idx="10"/>
          </p:nvPr>
        </p:nvSpPr>
        <p:spPr>
          <a:ln/>
        </p:spPr>
        <p:txBody>
          <a:bodyPr/>
          <a:lstStyle>
            <a:lvl1pPr>
              <a:defRPr/>
            </a:lvl1pPr>
          </a:lstStyle>
          <a:p>
            <a:pPr>
              <a:defRPr/>
            </a:pPr>
            <a:endParaRPr lang="zh-TW" alt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zh-TW" alt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60B63829-91C0-4FE0-B2A4-96C76462095F}" type="slidenum">
              <a:rPr lang="en-US" altLang="zh-TW">
                <a:solidFill>
                  <a:srgbClr val="000000"/>
                </a:solidFill>
              </a:rPr>
              <a:pPr>
                <a:defRPr/>
              </a:pPr>
              <a:t>‹#›</a:t>
            </a:fld>
            <a:endParaRPr lang="en-US" altLang="zh-TW">
              <a:solidFill>
                <a:srgbClr val="000000"/>
              </a:solidFill>
            </a:endParaRPr>
          </a:p>
        </p:txBody>
      </p:sp>
    </p:spTree>
    <p:extLst>
      <p:ext uri="{BB962C8B-B14F-4D97-AF65-F5344CB8AC3E}">
        <p14:creationId xmlns:p14="http://schemas.microsoft.com/office/powerpoint/2010/main" val="265364939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theme" Target="../theme/theme2.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0" Type="http://schemas.openxmlformats.org/officeDocument/2006/relationships/slideLayout" Target="../slideLayouts/slideLayout22.xml"/><Relationship Id="rId4" Type="http://schemas.openxmlformats.org/officeDocument/2006/relationships/slideLayout" Target="../slideLayouts/slideLayout16.xml"/><Relationship Id="rId9" Type="http://schemas.openxmlformats.org/officeDocument/2006/relationships/slideLayout" Target="../slideLayouts/slideLayout21.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1.xml"/><Relationship Id="rId13" Type="http://schemas.openxmlformats.org/officeDocument/2006/relationships/theme" Target="../theme/theme3.xml"/><Relationship Id="rId3" Type="http://schemas.openxmlformats.org/officeDocument/2006/relationships/slideLayout" Target="../slideLayouts/slideLayout26.xml"/><Relationship Id="rId7" Type="http://schemas.openxmlformats.org/officeDocument/2006/relationships/slideLayout" Target="../slideLayouts/slideLayout30.xml"/><Relationship Id="rId12" Type="http://schemas.openxmlformats.org/officeDocument/2006/relationships/slideLayout" Target="../slideLayouts/slideLayout35.xml"/><Relationship Id="rId2" Type="http://schemas.openxmlformats.org/officeDocument/2006/relationships/slideLayout" Target="../slideLayouts/slideLayout25.xml"/><Relationship Id="rId1" Type="http://schemas.openxmlformats.org/officeDocument/2006/relationships/slideLayout" Target="../slideLayouts/slideLayout24.xml"/><Relationship Id="rId6" Type="http://schemas.openxmlformats.org/officeDocument/2006/relationships/slideLayout" Target="../slideLayouts/slideLayout29.xml"/><Relationship Id="rId11" Type="http://schemas.openxmlformats.org/officeDocument/2006/relationships/slideLayout" Target="../slideLayouts/slideLayout34.xml"/><Relationship Id="rId5" Type="http://schemas.openxmlformats.org/officeDocument/2006/relationships/slideLayout" Target="../slideLayouts/slideLayout28.xml"/><Relationship Id="rId10" Type="http://schemas.openxmlformats.org/officeDocument/2006/relationships/slideLayout" Target="../slideLayouts/slideLayout33.xml"/><Relationship Id="rId4" Type="http://schemas.openxmlformats.org/officeDocument/2006/relationships/slideLayout" Target="../slideLayouts/slideLayout27.xml"/><Relationship Id="rId9" Type="http://schemas.openxmlformats.org/officeDocument/2006/relationships/slideLayout" Target="../slideLayouts/slideLayout32.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43.xml"/><Relationship Id="rId13" Type="http://schemas.openxmlformats.org/officeDocument/2006/relationships/theme" Target="../theme/theme4.xml"/><Relationship Id="rId3" Type="http://schemas.openxmlformats.org/officeDocument/2006/relationships/slideLayout" Target="../slideLayouts/slideLayout38.xml"/><Relationship Id="rId7" Type="http://schemas.openxmlformats.org/officeDocument/2006/relationships/slideLayout" Target="../slideLayouts/slideLayout42.xml"/><Relationship Id="rId12" Type="http://schemas.openxmlformats.org/officeDocument/2006/relationships/slideLayout" Target="../slideLayouts/slideLayout47.xml"/><Relationship Id="rId2" Type="http://schemas.openxmlformats.org/officeDocument/2006/relationships/slideLayout" Target="../slideLayouts/slideLayout37.xml"/><Relationship Id="rId1" Type="http://schemas.openxmlformats.org/officeDocument/2006/relationships/slideLayout" Target="../slideLayouts/slideLayout36.xml"/><Relationship Id="rId6" Type="http://schemas.openxmlformats.org/officeDocument/2006/relationships/slideLayout" Target="../slideLayouts/slideLayout41.xml"/><Relationship Id="rId11" Type="http://schemas.openxmlformats.org/officeDocument/2006/relationships/slideLayout" Target="../slideLayouts/slideLayout46.xml"/><Relationship Id="rId5" Type="http://schemas.openxmlformats.org/officeDocument/2006/relationships/slideLayout" Target="../slideLayouts/slideLayout40.xml"/><Relationship Id="rId10" Type="http://schemas.openxmlformats.org/officeDocument/2006/relationships/slideLayout" Target="../slideLayouts/slideLayout45.xml"/><Relationship Id="rId4" Type="http://schemas.openxmlformats.org/officeDocument/2006/relationships/slideLayout" Target="../slideLayouts/slideLayout39.xml"/><Relationship Id="rId9" Type="http://schemas.openxmlformats.org/officeDocument/2006/relationships/slideLayout" Target="../slideLayouts/slideLayout44.xml"/></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55.xml"/><Relationship Id="rId13" Type="http://schemas.openxmlformats.org/officeDocument/2006/relationships/theme" Target="../theme/theme5.xml"/><Relationship Id="rId3" Type="http://schemas.openxmlformats.org/officeDocument/2006/relationships/slideLayout" Target="../slideLayouts/slideLayout50.xml"/><Relationship Id="rId7" Type="http://schemas.openxmlformats.org/officeDocument/2006/relationships/slideLayout" Target="../slideLayouts/slideLayout54.xml"/><Relationship Id="rId12" Type="http://schemas.openxmlformats.org/officeDocument/2006/relationships/slideLayout" Target="../slideLayouts/slideLayout59.xml"/><Relationship Id="rId2" Type="http://schemas.openxmlformats.org/officeDocument/2006/relationships/slideLayout" Target="../slideLayouts/slideLayout49.xml"/><Relationship Id="rId1" Type="http://schemas.openxmlformats.org/officeDocument/2006/relationships/slideLayout" Target="../slideLayouts/slideLayout48.xml"/><Relationship Id="rId6" Type="http://schemas.openxmlformats.org/officeDocument/2006/relationships/slideLayout" Target="../slideLayouts/slideLayout53.xml"/><Relationship Id="rId11" Type="http://schemas.openxmlformats.org/officeDocument/2006/relationships/slideLayout" Target="../slideLayouts/slideLayout58.xml"/><Relationship Id="rId5" Type="http://schemas.openxmlformats.org/officeDocument/2006/relationships/slideLayout" Target="../slideLayouts/slideLayout52.xml"/><Relationship Id="rId10" Type="http://schemas.openxmlformats.org/officeDocument/2006/relationships/slideLayout" Target="../slideLayouts/slideLayout57.xml"/><Relationship Id="rId4" Type="http://schemas.openxmlformats.org/officeDocument/2006/relationships/slideLayout" Target="../slideLayouts/slideLayout51.xml"/><Relationship Id="rId9" Type="http://schemas.openxmlformats.org/officeDocument/2006/relationships/slideLayout" Target="../slideLayouts/slideLayout56.xml"/></Relationships>
</file>

<file path=ppt/slideMasters/_rels/slideMaster6.xml.rels><?xml version="1.0" encoding="UTF-8" standalone="yes"?>
<Relationships xmlns="http://schemas.openxmlformats.org/package/2006/relationships"><Relationship Id="rId8" Type="http://schemas.openxmlformats.org/officeDocument/2006/relationships/slideLayout" Target="../slideLayouts/slideLayout67.xml"/><Relationship Id="rId13" Type="http://schemas.openxmlformats.org/officeDocument/2006/relationships/slideLayout" Target="../slideLayouts/slideLayout72.xml"/><Relationship Id="rId3" Type="http://schemas.openxmlformats.org/officeDocument/2006/relationships/slideLayout" Target="../slideLayouts/slideLayout62.xml"/><Relationship Id="rId7" Type="http://schemas.openxmlformats.org/officeDocument/2006/relationships/slideLayout" Target="../slideLayouts/slideLayout66.xml"/><Relationship Id="rId12" Type="http://schemas.openxmlformats.org/officeDocument/2006/relationships/slideLayout" Target="../slideLayouts/slideLayout71.xml"/><Relationship Id="rId17" Type="http://schemas.openxmlformats.org/officeDocument/2006/relationships/image" Target="../media/image1.jpeg"/><Relationship Id="rId2" Type="http://schemas.openxmlformats.org/officeDocument/2006/relationships/slideLayout" Target="../slideLayouts/slideLayout61.xml"/><Relationship Id="rId16" Type="http://schemas.openxmlformats.org/officeDocument/2006/relationships/theme" Target="../theme/theme6.xml"/><Relationship Id="rId1" Type="http://schemas.openxmlformats.org/officeDocument/2006/relationships/slideLayout" Target="../slideLayouts/slideLayout60.xml"/><Relationship Id="rId6" Type="http://schemas.openxmlformats.org/officeDocument/2006/relationships/slideLayout" Target="../slideLayouts/slideLayout65.xml"/><Relationship Id="rId11" Type="http://schemas.openxmlformats.org/officeDocument/2006/relationships/slideLayout" Target="../slideLayouts/slideLayout70.xml"/><Relationship Id="rId5" Type="http://schemas.openxmlformats.org/officeDocument/2006/relationships/slideLayout" Target="../slideLayouts/slideLayout64.xml"/><Relationship Id="rId15" Type="http://schemas.openxmlformats.org/officeDocument/2006/relationships/slideLayout" Target="../slideLayouts/slideLayout74.xml"/><Relationship Id="rId10" Type="http://schemas.openxmlformats.org/officeDocument/2006/relationships/slideLayout" Target="../slideLayouts/slideLayout69.xml"/><Relationship Id="rId4" Type="http://schemas.openxmlformats.org/officeDocument/2006/relationships/slideLayout" Target="../slideLayouts/slideLayout63.xml"/><Relationship Id="rId9" Type="http://schemas.openxmlformats.org/officeDocument/2006/relationships/slideLayout" Target="../slideLayouts/slideLayout68.xml"/><Relationship Id="rId14" Type="http://schemas.openxmlformats.org/officeDocument/2006/relationships/slideLayout" Target="../slideLayouts/slideLayout73.xml"/></Relationships>
</file>

<file path=ppt/slideMasters/_rels/slideMaster7.xml.rels><?xml version="1.0" encoding="UTF-8" standalone="yes"?>
<Relationships xmlns="http://schemas.openxmlformats.org/package/2006/relationships"><Relationship Id="rId8" Type="http://schemas.openxmlformats.org/officeDocument/2006/relationships/slideLayout" Target="../slideLayouts/slideLayout82.xml"/><Relationship Id="rId13" Type="http://schemas.openxmlformats.org/officeDocument/2006/relationships/slideLayout" Target="../slideLayouts/slideLayout87.xml"/><Relationship Id="rId3" Type="http://schemas.openxmlformats.org/officeDocument/2006/relationships/slideLayout" Target="../slideLayouts/slideLayout77.xml"/><Relationship Id="rId7" Type="http://schemas.openxmlformats.org/officeDocument/2006/relationships/slideLayout" Target="../slideLayouts/slideLayout81.xml"/><Relationship Id="rId12" Type="http://schemas.openxmlformats.org/officeDocument/2006/relationships/slideLayout" Target="../slideLayouts/slideLayout86.xml"/><Relationship Id="rId17" Type="http://schemas.openxmlformats.org/officeDocument/2006/relationships/image" Target="../media/image1.jpeg"/><Relationship Id="rId2" Type="http://schemas.openxmlformats.org/officeDocument/2006/relationships/slideLayout" Target="../slideLayouts/slideLayout76.xml"/><Relationship Id="rId16" Type="http://schemas.openxmlformats.org/officeDocument/2006/relationships/theme" Target="../theme/theme7.xml"/><Relationship Id="rId1" Type="http://schemas.openxmlformats.org/officeDocument/2006/relationships/slideLayout" Target="../slideLayouts/slideLayout75.xml"/><Relationship Id="rId6" Type="http://schemas.openxmlformats.org/officeDocument/2006/relationships/slideLayout" Target="../slideLayouts/slideLayout80.xml"/><Relationship Id="rId11" Type="http://schemas.openxmlformats.org/officeDocument/2006/relationships/slideLayout" Target="../slideLayouts/slideLayout85.xml"/><Relationship Id="rId5" Type="http://schemas.openxmlformats.org/officeDocument/2006/relationships/slideLayout" Target="../slideLayouts/slideLayout79.xml"/><Relationship Id="rId15" Type="http://schemas.openxmlformats.org/officeDocument/2006/relationships/slideLayout" Target="../slideLayouts/slideLayout89.xml"/><Relationship Id="rId10" Type="http://schemas.openxmlformats.org/officeDocument/2006/relationships/slideLayout" Target="../slideLayouts/slideLayout84.xml"/><Relationship Id="rId4" Type="http://schemas.openxmlformats.org/officeDocument/2006/relationships/slideLayout" Target="../slideLayouts/slideLayout78.xml"/><Relationship Id="rId9" Type="http://schemas.openxmlformats.org/officeDocument/2006/relationships/slideLayout" Target="../slideLayouts/slideLayout83.xml"/><Relationship Id="rId14" Type="http://schemas.openxmlformats.org/officeDocument/2006/relationships/slideLayout" Target="../slideLayouts/slideLayout88.xml"/></Relationships>
</file>

<file path=ppt/slideMasters/_rels/slideMaster8.xml.rels><?xml version="1.0" encoding="UTF-8" standalone="yes"?>
<Relationships xmlns="http://schemas.openxmlformats.org/package/2006/relationships"><Relationship Id="rId8" Type="http://schemas.openxmlformats.org/officeDocument/2006/relationships/slideLayout" Target="../slideLayouts/slideLayout97.xml"/><Relationship Id="rId13" Type="http://schemas.openxmlformats.org/officeDocument/2006/relationships/theme" Target="../theme/theme8.xml"/><Relationship Id="rId3" Type="http://schemas.openxmlformats.org/officeDocument/2006/relationships/slideLayout" Target="../slideLayouts/slideLayout92.xml"/><Relationship Id="rId7" Type="http://schemas.openxmlformats.org/officeDocument/2006/relationships/slideLayout" Target="../slideLayouts/slideLayout96.xml"/><Relationship Id="rId12" Type="http://schemas.openxmlformats.org/officeDocument/2006/relationships/slideLayout" Target="../slideLayouts/slideLayout101.xml"/><Relationship Id="rId2" Type="http://schemas.openxmlformats.org/officeDocument/2006/relationships/slideLayout" Target="../slideLayouts/slideLayout91.xml"/><Relationship Id="rId1" Type="http://schemas.openxmlformats.org/officeDocument/2006/relationships/slideLayout" Target="../slideLayouts/slideLayout90.xml"/><Relationship Id="rId6" Type="http://schemas.openxmlformats.org/officeDocument/2006/relationships/slideLayout" Target="../slideLayouts/slideLayout95.xml"/><Relationship Id="rId11" Type="http://schemas.openxmlformats.org/officeDocument/2006/relationships/slideLayout" Target="../slideLayouts/slideLayout100.xml"/><Relationship Id="rId5" Type="http://schemas.openxmlformats.org/officeDocument/2006/relationships/slideLayout" Target="../slideLayouts/slideLayout94.xml"/><Relationship Id="rId10" Type="http://schemas.openxmlformats.org/officeDocument/2006/relationships/slideLayout" Target="../slideLayouts/slideLayout99.xml"/><Relationship Id="rId4" Type="http://schemas.openxmlformats.org/officeDocument/2006/relationships/slideLayout" Target="../slideLayouts/slideLayout93.xml"/><Relationship Id="rId9" Type="http://schemas.openxmlformats.org/officeDocument/2006/relationships/slideLayout" Target="../slideLayouts/slideLayout98.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685800" y="609600"/>
            <a:ext cx="77724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zh-TW" altLang="en-US"/>
              <a:t>按一下以編輯母片標題樣式</a:t>
            </a:r>
          </a:p>
        </p:txBody>
      </p:sp>
      <p:sp>
        <p:nvSpPr>
          <p:cNvPr id="1027" name="Rectangle 3"/>
          <p:cNvSpPr>
            <a:spLocks noGrp="1" noChangeArrowheads="1"/>
          </p:cNvSpPr>
          <p:nvPr>
            <p:ph type="body" idx="1"/>
          </p:nvPr>
        </p:nvSpPr>
        <p:spPr bwMode="auto">
          <a:xfrm>
            <a:off x="685800" y="1981200"/>
            <a:ext cx="7772400" cy="411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zh-TW" altLang="en-US"/>
              <a:t>按一下以編輯母片</a:t>
            </a:r>
          </a:p>
          <a:p>
            <a:pPr lvl="1"/>
            <a:r>
              <a:rPr lang="zh-TW" altLang="en-US"/>
              <a:t>第二層</a:t>
            </a:r>
          </a:p>
          <a:p>
            <a:pPr lvl="2"/>
            <a:r>
              <a:rPr lang="zh-TW" altLang="en-US"/>
              <a:t>第三層</a:t>
            </a:r>
          </a:p>
          <a:p>
            <a:pPr lvl="3"/>
            <a:r>
              <a:rPr lang="zh-TW" altLang="en-US"/>
              <a:t>第四層</a:t>
            </a:r>
          </a:p>
          <a:p>
            <a:pPr lvl="4"/>
            <a:r>
              <a:rPr lang="zh-TW" altLang="en-US"/>
              <a:t>第五層</a:t>
            </a:r>
          </a:p>
        </p:txBody>
      </p:sp>
      <p:sp>
        <p:nvSpPr>
          <p:cNvPr id="1028" name="Rectangle 4"/>
          <p:cNvSpPr>
            <a:spLocks noGrp="1" noChangeArrowheads="1"/>
          </p:cNvSpPr>
          <p:nvPr>
            <p:ph type="dt" sz="half" idx="2"/>
          </p:nvPr>
        </p:nvSpPr>
        <p:spPr bwMode="auto">
          <a:xfrm>
            <a:off x="685800" y="6248400"/>
            <a:ext cx="19050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400">
                <a:latin typeface="Times New Roman" charset="0"/>
              </a:defRPr>
            </a:lvl1pPr>
          </a:lstStyle>
          <a:p>
            <a:pPr>
              <a:defRPr/>
            </a:pPr>
            <a:fld id="{78FF3399-F355-4FF6-89A3-3E8CE6E4E642}" type="datetime1">
              <a:rPr lang="zh-TW" altLang="en-US"/>
              <a:pPr>
                <a:defRPr/>
              </a:pPr>
              <a:t>2022/12/3</a:t>
            </a:fld>
            <a:endParaRPr lang="zh-TW" altLang="en-US"/>
          </a:p>
        </p:txBody>
      </p:sp>
      <p:sp>
        <p:nvSpPr>
          <p:cNvPr id="1029" name="Rectangle 5"/>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ctr">
              <a:defRPr sz="1400">
                <a:latin typeface="Times New Roman" charset="0"/>
              </a:defRPr>
            </a:lvl1pPr>
          </a:lstStyle>
          <a:p>
            <a:pPr>
              <a:defRPr/>
            </a:pPr>
            <a:endParaRPr lang="zh-TW" altLang="en-US"/>
          </a:p>
        </p:txBody>
      </p:sp>
      <p:sp>
        <p:nvSpPr>
          <p:cNvPr id="1030" name="Rectangle 6"/>
          <p:cNvSpPr>
            <a:spLocks noGrp="1" noChangeArrowheads="1"/>
          </p:cNvSpPr>
          <p:nvPr>
            <p:ph type="sldNum" sz="quarter" idx="4"/>
          </p:nvPr>
        </p:nvSpPr>
        <p:spPr bwMode="auto">
          <a:xfrm>
            <a:off x="6553200" y="6248400"/>
            <a:ext cx="19050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400">
                <a:latin typeface="Times New Roman" pitchFamily="18" charset="0"/>
              </a:defRPr>
            </a:lvl1pPr>
          </a:lstStyle>
          <a:p>
            <a:pPr>
              <a:defRPr/>
            </a:pPr>
            <a:fld id="{A03E6208-0B33-40A7-986A-7F9D972B65B5}" type="slidenum">
              <a:rPr lang="en-US" altLang="zh-TW"/>
              <a:pPr>
                <a:defRPr/>
              </a:pPr>
              <a:t>‹#›</a:t>
            </a:fld>
            <a:endParaRPr lang="en-US" altLang="zh-TW"/>
          </a:p>
        </p:txBody>
      </p:sp>
    </p:spTree>
  </p:cSld>
  <p:clrMap bg1="lt1" tx1="dk1" bg2="lt2" tx2="dk2" accent1="accent1" accent2="accent2" accent3="accent3" accent4="accent4" accent5="accent5" accent6="accent6" hlink="hlink" folHlink="folHlink"/>
  <p:sldLayoutIdLst>
    <p:sldLayoutId id="2147483710" r:id="rId1"/>
    <p:sldLayoutId id="2147483711" r:id="rId2"/>
    <p:sldLayoutId id="2147483712" r:id="rId3"/>
    <p:sldLayoutId id="2147483713" r:id="rId4"/>
    <p:sldLayoutId id="2147483714" r:id="rId5"/>
    <p:sldLayoutId id="2147483715" r:id="rId6"/>
    <p:sldLayoutId id="2147483716" r:id="rId7"/>
    <p:sldLayoutId id="2147483717" r:id="rId8"/>
    <p:sldLayoutId id="2147483718" r:id="rId9"/>
    <p:sldLayoutId id="2147483719" r:id="rId10"/>
    <p:sldLayoutId id="2147483720" r:id="rId11"/>
    <p:sldLayoutId id="2147483721" r:id="rId12"/>
  </p:sldLayoutIdLst>
  <p:hf hdr="0" ftr="0" dt="0"/>
  <p:txStyles>
    <p:titleStyle>
      <a:lvl1pPr algn="ctr" rtl="0" eaLnBrk="0" fontAlgn="base" hangingPunct="0">
        <a:spcBef>
          <a:spcPct val="0"/>
        </a:spcBef>
        <a:spcAft>
          <a:spcPct val="0"/>
        </a:spcAft>
        <a:defRPr kumimoji="1" sz="4400">
          <a:solidFill>
            <a:schemeClr val="tx2"/>
          </a:solidFill>
          <a:latin typeface="+mj-lt"/>
          <a:ea typeface="+mj-ea"/>
          <a:cs typeface="+mj-cs"/>
        </a:defRPr>
      </a:lvl1pPr>
      <a:lvl2pPr algn="ctr" rtl="0" eaLnBrk="0" fontAlgn="base" hangingPunct="0">
        <a:spcBef>
          <a:spcPct val="0"/>
        </a:spcBef>
        <a:spcAft>
          <a:spcPct val="0"/>
        </a:spcAft>
        <a:defRPr kumimoji="1" sz="4400">
          <a:solidFill>
            <a:schemeClr val="tx2"/>
          </a:solidFill>
          <a:latin typeface="Times New Roman" pitchFamily="18" charset="0"/>
          <a:ea typeface="新細明體" pitchFamily="18" charset="-120"/>
        </a:defRPr>
      </a:lvl2pPr>
      <a:lvl3pPr algn="ctr" rtl="0" eaLnBrk="0" fontAlgn="base" hangingPunct="0">
        <a:spcBef>
          <a:spcPct val="0"/>
        </a:spcBef>
        <a:spcAft>
          <a:spcPct val="0"/>
        </a:spcAft>
        <a:defRPr kumimoji="1" sz="4400">
          <a:solidFill>
            <a:schemeClr val="tx2"/>
          </a:solidFill>
          <a:latin typeface="Times New Roman" pitchFamily="18" charset="0"/>
          <a:ea typeface="新細明體" pitchFamily="18" charset="-120"/>
        </a:defRPr>
      </a:lvl3pPr>
      <a:lvl4pPr algn="ctr" rtl="0" eaLnBrk="0" fontAlgn="base" hangingPunct="0">
        <a:spcBef>
          <a:spcPct val="0"/>
        </a:spcBef>
        <a:spcAft>
          <a:spcPct val="0"/>
        </a:spcAft>
        <a:defRPr kumimoji="1" sz="4400">
          <a:solidFill>
            <a:schemeClr val="tx2"/>
          </a:solidFill>
          <a:latin typeface="Times New Roman" pitchFamily="18" charset="0"/>
          <a:ea typeface="新細明體" pitchFamily="18" charset="-120"/>
        </a:defRPr>
      </a:lvl4pPr>
      <a:lvl5pPr algn="ctr" rtl="0" eaLnBrk="0" fontAlgn="base" hangingPunct="0">
        <a:spcBef>
          <a:spcPct val="0"/>
        </a:spcBef>
        <a:spcAft>
          <a:spcPct val="0"/>
        </a:spcAft>
        <a:defRPr kumimoji="1" sz="4400">
          <a:solidFill>
            <a:schemeClr val="tx2"/>
          </a:solidFill>
          <a:latin typeface="Times New Roman" pitchFamily="18" charset="0"/>
          <a:ea typeface="新細明體" pitchFamily="18" charset="-120"/>
        </a:defRPr>
      </a:lvl5pPr>
      <a:lvl6pPr marL="457200" algn="ctr" rtl="0" fontAlgn="base">
        <a:spcBef>
          <a:spcPct val="0"/>
        </a:spcBef>
        <a:spcAft>
          <a:spcPct val="0"/>
        </a:spcAft>
        <a:defRPr kumimoji="1" sz="4400">
          <a:solidFill>
            <a:schemeClr val="tx2"/>
          </a:solidFill>
          <a:latin typeface="Times New Roman" pitchFamily="18" charset="0"/>
          <a:ea typeface="新細明體" pitchFamily="18" charset="-120"/>
        </a:defRPr>
      </a:lvl6pPr>
      <a:lvl7pPr marL="914400" algn="ctr" rtl="0" fontAlgn="base">
        <a:spcBef>
          <a:spcPct val="0"/>
        </a:spcBef>
        <a:spcAft>
          <a:spcPct val="0"/>
        </a:spcAft>
        <a:defRPr kumimoji="1" sz="4400">
          <a:solidFill>
            <a:schemeClr val="tx2"/>
          </a:solidFill>
          <a:latin typeface="Times New Roman" pitchFamily="18" charset="0"/>
          <a:ea typeface="新細明體" pitchFamily="18" charset="-120"/>
        </a:defRPr>
      </a:lvl7pPr>
      <a:lvl8pPr marL="1371600" algn="ctr" rtl="0" fontAlgn="base">
        <a:spcBef>
          <a:spcPct val="0"/>
        </a:spcBef>
        <a:spcAft>
          <a:spcPct val="0"/>
        </a:spcAft>
        <a:defRPr kumimoji="1" sz="4400">
          <a:solidFill>
            <a:schemeClr val="tx2"/>
          </a:solidFill>
          <a:latin typeface="Times New Roman" pitchFamily="18" charset="0"/>
          <a:ea typeface="新細明體" pitchFamily="18" charset="-120"/>
        </a:defRPr>
      </a:lvl8pPr>
      <a:lvl9pPr marL="1828800" algn="ctr" rtl="0" fontAlgn="base">
        <a:spcBef>
          <a:spcPct val="0"/>
        </a:spcBef>
        <a:spcAft>
          <a:spcPct val="0"/>
        </a:spcAft>
        <a:defRPr kumimoji="1" sz="4400">
          <a:solidFill>
            <a:schemeClr val="tx2"/>
          </a:solidFill>
          <a:latin typeface="Times New Roman" pitchFamily="18" charset="0"/>
          <a:ea typeface="新細明體" pitchFamily="18" charset="-120"/>
        </a:defRPr>
      </a:lvl9pPr>
    </p:titleStyle>
    <p:bodyStyle>
      <a:lvl1pPr marL="342900" indent="-342900" algn="l" rtl="0" eaLnBrk="0" fontAlgn="base" hangingPunct="0">
        <a:spcBef>
          <a:spcPct val="20000"/>
        </a:spcBef>
        <a:spcAft>
          <a:spcPct val="0"/>
        </a:spcAft>
        <a:buChar char="•"/>
        <a:defRPr kumimoji="1"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kumimoji="1" sz="2800">
          <a:solidFill>
            <a:schemeClr val="tx1"/>
          </a:solidFill>
          <a:latin typeface="+mn-lt"/>
          <a:ea typeface="+mn-ea"/>
        </a:defRPr>
      </a:lvl2pPr>
      <a:lvl3pPr marL="1143000" indent="-228600" algn="l" rtl="0" eaLnBrk="0" fontAlgn="base" hangingPunct="0">
        <a:spcBef>
          <a:spcPct val="20000"/>
        </a:spcBef>
        <a:spcAft>
          <a:spcPct val="0"/>
        </a:spcAft>
        <a:buChar char="•"/>
        <a:defRPr kumimoji="1" sz="2400">
          <a:solidFill>
            <a:schemeClr val="tx1"/>
          </a:solidFill>
          <a:latin typeface="+mn-lt"/>
          <a:ea typeface="+mn-ea"/>
        </a:defRPr>
      </a:lvl3pPr>
      <a:lvl4pPr marL="1600200" indent="-228600" algn="l" rtl="0" eaLnBrk="0" fontAlgn="base" hangingPunct="0">
        <a:spcBef>
          <a:spcPct val="20000"/>
        </a:spcBef>
        <a:spcAft>
          <a:spcPct val="0"/>
        </a:spcAft>
        <a:buChar char="–"/>
        <a:defRPr kumimoji="1" sz="2000">
          <a:solidFill>
            <a:schemeClr val="tx1"/>
          </a:solidFill>
          <a:latin typeface="+mn-lt"/>
          <a:ea typeface="+mn-ea"/>
        </a:defRPr>
      </a:lvl4pPr>
      <a:lvl5pPr marL="2057400" indent="-228600" algn="l" rtl="0" eaLnBrk="0" fontAlgn="base" hangingPunct="0">
        <a:spcBef>
          <a:spcPct val="20000"/>
        </a:spcBef>
        <a:spcAft>
          <a:spcPct val="0"/>
        </a:spcAft>
        <a:buChar char="»"/>
        <a:defRPr kumimoji="1" sz="2000">
          <a:solidFill>
            <a:schemeClr val="tx1"/>
          </a:solidFill>
          <a:latin typeface="+mn-lt"/>
          <a:ea typeface="+mn-ea"/>
        </a:defRPr>
      </a:lvl5pPr>
      <a:lvl6pPr marL="2514600" indent="-228600" algn="l" rtl="0" fontAlgn="base">
        <a:spcBef>
          <a:spcPct val="20000"/>
        </a:spcBef>
        <a:spcAft>
          <a:spcPct val="0"/>
        </a:spcAft>
        <a:buChar char="»"/>
        <a:defRPr kumimoji="1" sz="2000">
          <a:solidFill>
            <a:schemeClr val="tx1"/>
          </a:solidFill>
          <a:latin typeface="+mn-lt"/>
          <a:ea typeface="+mn-ea"/>
        </a:defRPr>
      </a:lvl6pPr>
      <a:lvl7pPr marL="2971800" indent="-228600" algn="l" rtl="0" fontAlgn="base">
        <a:spcBef>
          <a:spcPct val="20000"/>
        </a:spcBef>
        <a:spcAft>
          <a:spcPct val="0"/>
        </a:spcAft>
        <a:buChar char="»"/>
        <a:defRPr kumimoji="1" sz="2000">
          <a:solidFill>
            <a:schemeClr val="tx1"/>
          </a:solidFill>
          <a:latin typeface="+mn-lt"/>
          <a:ea typeface="+mn-ea"/>
        </a:defRPr>
      </a:lvl7pPr>
      <a:lvl8pPr marL="3429000" indent="-228600" algn="l" rtl="0" fontAlgn="base">
        <a:spcBef>
          <a:spcPct val="20000"/>
        </a:spcBef>
        <a:spcAft>
          <a:spcPct val="0"/>
        </a:spcAft>
        <a:buChar char="»"/>
        <a:defRPr kumimoji="1" sz="2000">
          <a:solidFill>
            <a:schemeClr val="tx1"/>
          </a:solidFill>
          <a:latin typeface="+mn-lt"/>
          <a:ea typeface="+mn-ea"/>
        </a:defRPr>
      </a:lvl8pPr>
      <a:lvl9pPr marL="3886200" indent="-228600" algn="l" rtl="0" fontAlgn="base">
        <a:spcBef>
          <a:spcPct val="20000"/>
        </a:spcBef>
        <a:spcAft>
          <a:spcPct val="0"/>
        </a:spcAft>
        <a:buChar char="»"/>
        <a:defRPr kumimoji="1" sz="2000">
          <a:solidFill>
            <a:schemeClr val="tx1"/>
          </a:solidFill>
          <a:latin typeface="+mn-lt"/>
          <a:ea typeface="+mn-ea"/>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50" name="Rectangle 2"/>
          <p:cNvSpPr>
            <a:spLocks noGrp="1" noChangeArrowheads="1"/>
          </p:cNvSpPr>
          <p:nvPr>
            <p:ph type="title"/>
          </p:nvPr>
        </p:nvSpPr>
        <p:spPr bwMode="auto">
          <a:xfrm>
            <a:off x="685800" y="609600"/>
            <a:ext cx="77724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zh-TW" altLang="en-US"/>
              <a:t>按一下以編輯母片標題樣式</a:t>
            </a:r>
          </a:p>
        </p:txBody>
      </p:sp>
      <p:sp>
        <p:nvSpPr>
          <p:cNvPr id="2051" name="Rectangle 3"/>
          <p:cNvSpPr>
            <a:spLocks noGrp="1" noChangeArrowheads="1"/>
          </p:cNvSpPr>
          <p:nvPr>
            <p:ph type="body" idx="1"/>
          </p:nvPr>
        </p:nvSpPr>
        <p:spPr bwMode="auto">
          <a:xfrm>
            <a:off x="685800" y="1981200"/>
            <a:ext cx="7772400" cy="411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zh-TW" altLang="en-US"/>
              <a:t>按一下以編輯母片</a:t>
            </a:r>
          </a:p>
          <a:p>
            <a:pPr lvl="1"/>
            <a:r>
              <a:rPr lang="zh-TW" altLang="en-US"/>
              <a:t>第二層</a:t>
            </a:r>
          </a:p>
          <a:p>
            <a:pPr lvl="2"/>
            <a:r>
              <a:rPr lang="zh-TW" altLang="en-US"/>
              <a:t>第三層</a:t>
            </a:r>
          </a:p>
          <a:p>
            <a:pPr lvl="3"/>
            <a:r>
              <a:rPr lang="zh-TW" altLang="en-US"/>
              <a:t>第四層</a:t>
            </a:r>
          </a:p>
          <a:p>
            <a:pPr lvl="4"/>
            <a:r>
              <a:rPr lang="zh-TW" altLang="en-US"/>
              <a:t>第五層</a:t>
            </a:r>
          </a:p>
        </p:txBody>
      </p:sp>
      <p:sp>
        <p:nvSpPr>
          <p:cNvPr id="1028" name="Rectangle 4"/>
          <p:cNvSpPr>
            <a:spLocks noGrp="1" noChangeArrowheads="1"/>
          </p:cNvSpPr>
          <p:nvPr>
            <p:ph type="dt" sz="half" idx="2"/>
          </p:nvPr>
        </p:nvSpPr>
        <p:spPr bwMode="auto">
          <a:xfrm>
            <a:off x="685800" y="6248400"/>
            <a:ext cx="19050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400">
                <a:solidFill>
                  <a:srgbClr val="000000"/>
                </a:solidFill>
                <a:latin typeface="Times New Roman" pitchFamily="18" charset="0"/>
              </a:defRPr>
            </a:lvl1pPr>
          </a:lstStyle>
          <a:p>
            <a:pPr>
              <a:defRPr/>
            </a:pPr>
            <a:fld id="{97645246-DE79-4AF5-AE60-8384349BD0E3}" type="datetime1">
              <a:rPr lang="zh-TW" altLang="en-US"/>
              <a:pPr>
                <a:defRPr/>
              </a:pPr>
              <a:t>2022/12/3</a:t>
            </a:fld>
            <a:endParaRPr lang="zh-TW" altLang="en-US"/>
          </a:p>
        </p:txBody>
      </p:sp>
      <p:sp>
        <p:nvSpPr>
          <p:cNvPr id="1029" name="Rectangle 5"/>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ctr">
              <a:defRPr sz="1400">
                <a:solidFill>
                  <a:srgbClr val="000000"/>
                </a:solidFill>
                <a:latin typeface="Times New Roman" pitchFamily="18" charset="0"/>
              </a:defRPr>
            </a:lvl1pPr>
          </a:lstStyle>
          <a:p>
            <a:pPr>
              <a:defRPr/>
            </a:pPr>
            <a:endParaRPr lang="zh-TW" altLang="en-US"/>
          </a:p>
        </p:txBody>
      </p:sp>
      <p:sp>
        <p:nvSpPr>
          <p:cNvPr id="1030" name="Rectangle 6"/>
          <p:cNvSpPr>
            <a:spLocks noGrp="1" noChangeArrowheads="1"/>
          </p:cNvSpPr>
          <p:nvPr>
            <p:ph type="sldNum" sz="quarter" idx="4"/>
          </p:nvPr>
        </p:nvSpPr>
        <p:spPr bwMode="auto">
          <a:xfrm>
            <a:off x="6553200" y="6248400"/>
            <a:ext cx="19050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400">
                <a:solidFill>
                  <a:srgbClr val="000000"/>
                </a:solidFill>
                <a:latin typeface="Times New Roman" pitchFamily="18" charset="0"/>
              </a:defRPr>
            </a:lvl1pPr>
          </a:lstStyle>
          <a:p>
            <a:pPr>
              <a:defRPr/>
            </a:pPr>
            <a:fld id="{A763CB42-B1C8-4965-B98B-6C4F6DE2CFC0}" type="slidenum">
              <a:rPr lang="en-US" altLang="zh-TW"/>
              <a:pPr>
                <a:defRPr/>
              </a:pPr>
              <a:t>‹#›</a:t>
            </a:fld>
            <a:endParaRPr lang="en-US" altLang="zh-TW"/>
          </a:p>
        </p:txBody>
      </p:sp>
    </p:spTree>
  </p:cSld>
  <p:clrMap bg1="lt1" tx1="dk1" bg2="lt2" tx2="dk2" accent1="accent1" accent2="accent2" accent3="accent3" accent4="accent4" accent5="accent5" accent6="accent6" hlink="hlink" folHlink="folHlink"/>
  <p:sldLayoutIdLst>
    <p:sldLayoutId id="2147483722" r:id="rId1"/>
    <p:sldLayoutId id="2147483723" r:id="rId2"/>
    <p:sldLayoutId id="2147483724" r:id="rId3"/>
    <p:sldLayoutId id="2147483725" r:id="rId4"/>
    <p:sldLayoutId id="2147483726" r:id="rId5"/>
    <p:sldLayoutId id="2147483727" r:id="rId6"/>
    <p:sldLayoutId id="2147483728" r:id="rId7"/>
    <p:sldLayoutId id="2147483729" r:id="rId8"/>
    <p:sldLayoutId id="2147483730" r:id="rId9"/>
    <p:sldLayoutId id="2147483731" r:id="rId10"/>
    <p:sldLayoutId id="2147483732" r:id="rId11"/>
  </p:sldLayoutIdLst>
  <p:hf hdr="0" ftr="0" dt="0"/>
  <p:txStyles>
    <p:titleStyle>
      <a:lvl1pPr algn="ctr" rtl="0" eaLnBrk="0" fontAlgn="base" hangingPunct="0">
        <a:spcBef>
          <a:spcPct val="0"/>
        </a:spcBef>
        <a:spcAft>
          <a:spcPct val="0"/>
        </a:spcAft>
        <a:defRPr kumimoji="1" sz="4400">
          <a:solidFill>
            <a:schemeClr val="tx2"/>
          </a:solidFill>
          <a:latin typeface="+mj-lt"/>
          <a:ea typeface="+mj-ea"/>
          <a:cs typeface="+mj-cs"/>
        </a:defRPr>
      </a:lvl1pPr>
      <a:lvl2pPr algn="ctr" rtl="0" eaLnBrk="0" fontAlgn="base" hangingPunct="0">
        <a:spcBef>
          <a:spcPct val="0"/>
        </a:spcBef>
        <a:spcAft>
          <a:spcPct val="0"/>
        </a:spcAft>
        <a:defRPr kumimoji="1" sz="4400">
          <a:solidFill>
            <a:schemeClr val="tx2"/>
          </a:solidFill>
          <a:latin typeface="Times New Roman" pitchFamily="18" charset="0"/>
          <a:ea typeface="新細明體" pitchFamily="18" charset="-120"/>
        </a:defRPr>
      </a:lvl2pPr>
      <a:lvl3pPr algn="ctr" rtl="0" eaLnBrk="0" fontAlgn="base" hangingPunct="0">
        <a:spcBef>
          <a:spcPct val="0"/>
        </a:spcBef>
        <a:spcAft>
          <a:spcPct val="0"/>
        </a:spcAft>
        <a:defRPr kumimoji="1" sz="4400">
          <a:solidFill>
            <a:schemeClr val="tx2"/>
          </a:solidFill>
          <a:latin typeface="Times New Roman" pitchFamily="18" charset="0"/>
          <a:ea typeface="新細明體" pitchFamily="18" charset="-120"/>
        </a:defRPr>
      </a:lvl3pPr>
      <a:lvl4pPr algn="ctr" rtl="0" eaLnBrk="0" fontAlgn="base" hangingPunct="0">
        <a:spcBef>
          <a:spcPct val="0"/>
        </a:spcBef>
        <a:spcAft>
          <a:spcPct val="0"/>
        </a:spcAft>
        <a:defRPr kumimoji="1" sz="4400">
          <a:solidFill>
            <a:schemeClr val="tx2"/>
          </a:solidFill>
          <a:latin typeface="Times New Roman" pitchFamily="18" charset="0"/>
          <a:ea typeface="新細明體" pitchFamily="18" charset="-120"/>
        </a:defRPr>
      </a:lvl4pPr>
      <a:lvl5pPr algn="ctr" rtl="0" eaLnBrk="0" fontAlgn="base" hangingPunct="0">
        <a:spcBef>
          <a:spcPct val="0"/>
        </a:spcBef>
        <a:spcAft>
          <a:spcPct val="0"/>
        </a:spcAft>
        <a:defRPr kumimoji="1" sz="4400">
          <a:solidFill>
            <a:schemeClr val="tx2"/>
          </a:solidFill>
          <a:latin typeface="Times New Roman" pitchFamily="18" charset="0"/>
          <a:ea typeface="新細明體" pitchFamily="18" charset="-120"/>
        </a:defRPr>
      </a:lvl5pPr>
      <a:lvl6pPr marL="457200" algn="ctr" rtl="0" fontAlgn="base">
        <a:spcBef>
          <a:spcPct val="0"/>
        </a:spcBef>
        <a:spcAft>
          <a:spcPct val="0"/>
        </a:spcAft>
        <a:defRPr kumimoji="1" sz="4400">
          <a:solidFill>
            <a:schemeClr val="tx2"/>
          </a:solidFill>
          <a:latin typeface="Times New Roman" pitchFamily="18" charset="0"/>
          <a:ea typeface="新細明體" pitchFamily="18" charset="-120"/>
        </a:defRPr>
      </a:lvl6pPr>
      <a:lvl7pPr marL="914400" algn="ctr" rtl="0" fontAlgn="base">
        <a:spcBef>
          <a:spcPct val="0"/>
        </a:spcBef>
        <a:spcAft>
          <a:spcPct val="0"/>
        </a:spcAft>
        <a:defRPr kumimoji="1" sz="4400">
          <a:solidFill>
            <a:schemeClr val="tx2"/>
          </a:solidFill>
          <a:latin typeface="Times New Roman" pitchFamily="18" charset="0"/>
          <a:ea typeface="新細明體" pitchFamily="18" charset="-120"/>
        </a:defRPr>
      </a:lvl7pPr>
      <a:lvl8pPr marL="1371600" algn="ctr" rtl="0" fontAlgn="base">
        <a:spcBef>
          <a:spcPct val="0"/>
        </a:spcBef>
        <a:spcAft>
          <a:spcPct val="0"/>
        </a:spcAft>
        <a:defRPr kumimoji="1" sz="4400">
          <a:solidFill>
            <a:schemeClr val="tx2"/>
          </a:solidFill>
          <a:latin typeface="Times New Roman" pitchFamily="18" charset="0"/>
          <a:ea typeface="新細明體" pitchFamily="18" charset="-120"/>
        </a:defRPr>
      </a:lvl8pPr>
      <a:lvl9pPr marL="1828800" algn="ctr" rtl="0" fontAlgn="base">
        <a:spcBef>
          <a:spcPct val="0"/>
        </a:spcBef>
        <a:spcAft>
          <a:spcPct val="0"/>
        </a:spcAft>
        <a:defRPr kumimoji="1" sz="4400">
          <a:solidFill>
            <a:schemeClr val="tx2"/>
          </a:solidFill>
          <a:latin typeface="Times New Roman" pitchFamily="18" charset="0"/>
          <a:ea typeface="新細明體" pitchFamily="18" charset="-120"/>
        </a:defRPr>
      </a:lvl9pPr>
    </p:titleStyle>
    <p:bodyStyle>
      <a:lvl1pPr marL="342900" indent="-342900" algn="l" rtl="0" eaLnBrk="0" fontAlgn="base" hangingPunct="0">
        <a:spcBef>
          <a:spcPct val="20000"/>
        </a:spcBef>
        <a:spcAft>
          <a:spcPct val="0"/>
        </a:spcAft>
        <a:buChar char="•"/>
        <a:defRPr kumimoji="1"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kumimoji="1" sz="2800">
          <a:solidFill>
            <a:schemeClr val="tx1"/>
          </a:solidFill>
          <a:latin typeface="+mn-lt"/>
          <a:ea typeface="+mn-ea"/>
        </a:defRPr>
      </a:lvl2pPr>
      <a:lvl3pPr marL="1143000" indent="-228600" algn="l" rtl="0" eaLnBrk="0" fontAlgn="base" hangingPunct="0">
        <a:spcBef>
          <a:spcPct val="20000"/>
        </a:spcBef>
        <a:spcAft>
          <a:spcPct val="0"/>
        </a:spcAft>
        <a:buChar char="•"/>
        <a:defRPr kumimoji="1" sz="2400">
          <a:solidFill>
            <a:schemeClr val="tx1"/>
          </a:solidFill>
          <a:latin typeface="+mn-lt"/>
          <a:ea typeface="+mn-ea"/>
        </a:defRPr>
      </a:lvl3pPr>
      <a:lvl4pPr marL="1600200" indent="-228600" algn="l" rtl="0" eaLnBrk="0" fontAlgn="base" hangingPunct="0">
        <a:spcBef>
          <a:spcPct val="20000"/>
        </a:spcBef>
        <a:spcAft>
          <a:spcPct val="0"/>
        </a:spcAft>
        <a:buChar char="–"/>
        <a:defRPr kumimoji="1" sz="2000">
          <a:solidFill>
            <a:schemeClr val="tx1"/>
          </a:solidFill>
          <a:latin typeface="+mn-lt"/>
          <a:ea typeface="+mn-ea"/>
        </a:defRPr>
      </a:lvl4pPr>
      <a:lvl5pPr marL="2057400" indent="-228600" algn="l" rtl="0" eaLnBrk="0" fontAlgn="base" hangingPunct="0">
        <a:spcBef>
          <a:spcPct val="20000"/>
        </a:spcBef>
        <a:spcAft>
          <a:spcPct val="0"/>
        </a:spcAft>
        <a:buChar char="»"/>
        <a:defRPr kumimoji="1" sz="2000">
          <a:solidFill>
            <a:schemeClr val="tx1"/>
          </a:solidFill>
          <a:latin typeface="+mn-lt"/>
          <a:ea typeface="+mn-ea"/>
        </a:defRPr>
      </a:lvl5pPr>
      <a:lvl6pPr marL="2514600" indent="-228600" algn="l" rtl="0" fontAlgn="base">
        <a:spcBef>
          <a:spcPct val="20000"/>
        </a:spcBef>
        <a:spcAft>
          <a:spcPct val="0"/>
        </a:spcAft>
        <a:buChar char="»"/>
        <a:defRPr kumimoji="1" sz="2000">
          <a:solidFill>
            <a:schemeClr val="tx1"/>
          </a:solidFill>
          <a:latin typeface="+mn-lt"/>
          <a:ea typeface="+mn-ea"/>
        </a:defRPr>
      </a:lvl6pPr>
      <a:lvl7pPr marL="2971800" indent="-228600" algn="l" rtl="0" fontAlgn="base">
        <a:spcBef>
          <a:spcPct val="20000"/>
        </a:spcBef>
        <a:spcAft>
          <a:spcPct val="0"/>
        </a:spcAft>
        <a:buChar char="»"/>
        <a:defRPr kumimoji="1" sz="2000">
          <a:solidFill>
            <a:schemeClr val="tx1"/>
          </a:solidFill>
          <a:latin typeface="+mn-lt"/>
          <a:ea typeface="+mn-ea"/>
        </a:defRPr>
      </a:lvl7pPr>
      <a:lvl8pPr marL="3429000" indent="-228600" algn="l" rtl="0" fontAlgn="base">
        <a:spcBef>
          <a:spcPct val="20000"/>
        </a:spcBef>
        <a:spcAft>
          <a:spcPct val="0"/>
        </a:spcAft>
        <a:buChar char="»"/>
        <a:defRPr kumimoji="1" sz="2000">
          <a:solidFill>
            <a:schemeClr val="tx1"/>
          </a:solidFill>
          <a:latin typeface="+mn-lt"/>
          <a:ea typeface="+mn-ea"/>
        </a:defRPr>
      </a:lvl8pPr>
      <a:lvl9pPr marL="3886200" indent="-228600" algn="l" rtl="0" fontAlgn="base">
        <a:spcBef>
          <a:spcPct val="20000"/>
        </a:spcBef>
        <a:spcAft>
          <a:spcPct val="0"/>
        </a:spcAft>
        <a:buChar char="»"/>
        <a:defRPr kumimoji="1" sz="2000">
          <a:solidFill>
            <a:schemeClr val="tx1"/>
          </a:solidFill>
          <a:latin typeface="+mn-lt"/>
          <a:ea typeface="+mn-ea"/>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098" name="Rectangle 2"/>
          <p:cNvSpPr>
            <a:spLocks noGrp="1" noChangeArrowheads="1"/>
          </p:cNvSpPr>
          <p:nvPr>
            <p:ph type="title"/>
          </p:nvPr>
        </p:nvSpPr>
        <p:spPr bwMode="auto">
          <a:xfrm>
            <a:off x="685800" y="609600"/>
            <a:ext cx="77724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zh-TW" altLang="en-US"/>
              <a:t>按一下以編輯母片標題樣式</a:t>
            </a:r>
          </a:p>
        </p:txBody>
      </p:sp>
      <p:sp>
        <p:nvSpPr>
          <p:cNvPr id="4099" name="Rectangle 3"/>
          <p:cNvSpPr>
            <a:spLocks noGrp="1" noChangeArrowheads="1"/>
          </p:cNvSpPr>
          <p:nvPr>
            <p:ph type="body" idx="1"/>
          </p:nvPr>
        </p:nvSpPr>
        <p:spPr bwMode="auto">
          <a:xfrm>
            <a:off x="685800" y="1981200"/>
            <a:ext cx="7772400" cy="411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zh-TW" altLang="en-US"/>
              <a:t>按一下以編輯母片</a:t>
            </a:r>
          </a:p>
          <a:p>
            <a:pPr lvl="1"/>
            <a:r>
              <a:rPr lang="zh-TW" altLang="en-US"/>
              <a:t>第二層</a:t>
            </a:r>
          </a:p>
          <a:p>
            <a:pPr lvl="2"/>
            <a:r>
              <a:rPr lang="zh-TW" altLang="en-US"/>
              <a:t>第三層</a:t>
            </a:r>
          </a:p>
          <a:p>
            <a:pPr lvl="3"/>
            <a:r>
              <a:rPr lang="zh-TW" altLang="en-US"/>
              <a:t>第四層</a:t>
            </a:r>
          </a:p>
          <a:p>
            <a:pPr lvl="4"/>
            <a:r>
              <a:rPr lang="zh-TW" altLang="en-US"/>
              <a:t>第五層</a:t>
            </a:r>
          </a:p>
        </p:txBody>
      </p:sp>
      <p:sp>
        <p:nvSpPr>
          <p:cNvPr id="1028" name="Rectangle 4"/>
          <p:cNvSpPr>
            <a:spLocks noGrp="1" noChangeArrowheads="1"/>
          </p:cNvSpPr>
          <p:nvPr>
            <p:ph type="dt" sz="half" idx="2"/>
          </p:nvPr>
        </p:nvSpPr>
        <p:spPr bwMode="auto">
          <a:xfrm>
            <a:off x="685800" y="6248400"/>
            <a:ext cx="19050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400">
                <a:solidFill>
                  <a:srgbClr val="000000"/>
                </a:solidFill>
                <a:latin typeface="Times New Roman" charset="0"/>
              </a:defRPr>
            </a:lvl1pPr>
          </a:lstStyle>
          <a:p>
            <a:pPr>
              <a:defRPr/>
            </a:pPr>
            <a:fld id="{358090DB-A059-43E5-A688-E827A148A6A3}" type="datetime1">
              <a:rPr lang="zh-TW" altLang="en-US"/>
              <a:pPr>
                <a:defRPr/>
              </a:pPr>
              <a:t>2022/12/3</a:t>
            </a:fld>
            <a:endParaRPr lang="zh-TW" altLang="en-US"/>
          </a:p>
        </p:txBody>
      </p:sp>
      <p:sp>
        <p:nvSpPr>
          <p:cNvPr id="1029" name="Rectangle 5"/>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ctr">
              <a:defRPr sz="1400">
                <a:solidFill>
                  <a:srgbClr val="000000"/>
                </a:solidFill>
                <a:latin typeface="Times New Roman" charset="0"/>
              </a:defRPr>
            </a:lvl1pPr>
          </a:lstStyle>
          <a:p>
            <a:pPr>
              <a:defRPr/>
            </a:pPr>
            <a:endParaRPr lang="zh-TW" altLang="en-US"/>
          </a:p>
        </p:txBody>
      </p:sp>
      <p:sp>
        <p:nvSpPr>
          <p:cNvPr id="1030" name="Rectangle 6"/>
          <p:cNvSpPr>
            <a:spLocks noGrp="1" noChangeArrowheads="1"/>
          </p:cNvSpPr>
          <p:nvPr>
            <p:ph type="sldNum" sz="quarter" idx="4"/>
          </p:nvPr>
        </p:nvSpPr>
        <p:spPr bwMode="auto">
          <a:xfrm>
            <a:off x="6553200" y="6248400"/>
            <a:ext cx="19050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400">
                <a:solidFill>
                  <a:srgbClr val="000000"/>
                </a:solidFill>
                <a:latin typeface="Times New Roman" pitchFamily="18" charset="0"/>
              </a:defRPr>
            </a:lvl1pPr>
          </a:lstStyle>
          <a:p>
            <a:pPr>
              <a:defRPr/>
            </a:pPr>
            <a:fld id="{87FBF815-9A9C-4C90-9C23-B28FCD22E42E}" type="slidenum">
              <a:rPr lang="en-US" altLang="zh-TW"/>
              <a:pPr>
                <a:defRPr/>
              </a:pPr>
              <a:t>‹#›</a:t>
            </a:fld>
            <a:endParaRPr lang="en-US" altLang="zh-TW"/>
          </a:p>
        </p:txBody>
      </p:sp>
    </p:spTree>
  </p:cSld>
  <p:clrMap bg1="lt1" tx1="dk1" bg2="lt2" tx2="dk2" accent1="accent1" accent2="accent2" accent3="accent3" accent4="accent4" accent5="accent5" accent6="accent6" hlink="hlink" folHlink="folHlink"/>
  <p:sldLayoutIdLst>
    <p:sldLayoutId id="2147483745" r:id="rId1"/>
    <p:sldLayoutId id="2147483746" r:id="rId2"/>
    <p:sldLayoutId id="2147483747" r:id="rId3"/>
    <p:sldLayoutId id="2147483748" r:id="rId4"/>
    <p:sldLayoutId id="2147483749" r:id="rId5"/>
    <p:sldLayoutId id="2147483750" r:id="rId6"/>
    <p:sldLayoutId id="2147483751" r:id="rId7"/>
    <p:sldLayoutId id="2147483752" r:id="rId8"/>
    <p:sldLayoutId id="2147483753" r:id="rId9"/>
    <p:sldLayoutId id="2147483754" r:id="rId10"/>
    <p:sldLayoutId id="2147483755" r:id="rId11"/>
    <p:sldLayoutId id="2147483756" r:id="rId12"/>
  </p:sldLayoutIdLst>
  <p:hf hdr="0" ftr="0" dt="0"/>
  <p:txStyles>
    <p:titleStyle>
      <a:lvl1pPr algn="ctr" rtl="0" eaLnBrk="0" fontAlgn="base" hangingPunct="0">
        <a:spcBef>
          <a:spcPct val="0"/>
        </a:spcBef>
        <a:spcAft>
          <a:spcPct val="0"/>
        </a:spcAft>
        <a:defRPr kumimoji="1" sz="4400">
          <a:solidFill>
            <a:schemeClr val="tx2"/>
          </a:solidFill>
          <a:latin typeface="+mj-lt"/>
          <a:ea typeface="+mj-ea"/>
          <a:cs typeface="+mj-cs"/>
        </a:defRPr>
      </a:lvl1pPr>
      <a:lvl2pPr algn="ctr" rtl="0" eaLnBrk="0" fontAlgn="base" hangingPunct="0">
        <a:spcBef>
          <a:spcPct val="0"/>
        </a:spcBef>
        <a:spcAft>
          <a:spcPct val="0"/>
        </a:spcAft>
        <a:defRPr kumimoji="1" sz="4400">
          <a:solidFill>
            <a:schemeClr val="tx2"/>
          </a:solidFill>
          <a:latin typeface="Times New Roman" pitchFamily="18" charset="0"/>
          <a:ea typeface="新細明體" pitchFamily="18" charset="-120"/>
        </a:defRPr>
      </a:lvl2pPr>
      <a:lvl3pPr algn="ctr" rtl="0" eaLnBrk="0" fontAlgn="base" hangingPunct="0">
        <a:spcBef>
          <a:spcPct val="0"/>
        </a:spcBef>
        <a:spcAft>
          <a:spcPct val="0"/>
        </a:spcAft>
        <a:defRPr kumimoji="1" sz="4400">
          <a:solidFill>
            <a:schemeClr val="tx2"/>
          </a:solidFill>
          <a:latin typeface="Times New Roman" pitchFamily="18" charset="0"/>
          <a:ea typeface="新細明體" pitchFamily="18" charset="-120"/>
        </a:defRPr>
      </a:lvl3pPr>
      <a:lvl4pPr algn="ctr" rtl="0" eaLnBrk="0" fontAlgn="base" hangingPunct="0">
        <a:spcBef>
          <a:spcPct val="0"/>
        </a:spcBef>
        <a:spcAft>
          <a:spcPct val="0"/>
        </a:spcAft>
        <a:defRPr kumimoji="1" sz="4400">
          <a:solidFill>
            <a:schemeClr val="tx2"/>
          </a:solidFill>
          <a:latin typeface="Times New Roman" pitchFamily="18" charset="0"/>
          <a:ea typeface="新細明體" pitchFamily="18" charset="-120"/>
        </a:defRPr>
      </a:lvl4pPr>
      <a:lvl5pPr algn="ctr" rtl="0" eaLnBrk="0" fontAlgn="base" hangingPunct="0">
        <a:spcBef>
          <a:spcPct val="0"/>
        </a:spcBef>
        <a:spcAft>
          <a:spcPct val="0"/>
        </a:spcAft>
        <a:defRPr kumimoji="1" sz="4400">
          <a:solidFill>
            <a:schemeClr val="tx2"/>
          </a:solidFill>
          <a:latin typeface="Times New Roman" pitchFamily="18" charset="0"/>
          <a:ea typeface="新細明體" pitchFamily="18" charset="-120"/>
        </a:defRPr>
      </a:lvl5pPr>
      <a:lvl6pPr marL="457200" algn="ctr" rtl="0" fontAlgn="base">
        <a:spcBef>
          <a:spcPct val="0"/>
        </a:spcBef>
        <a:spcAft>
          <a:spcPct val="0"/>
        </a:spcAft>
        <a:defRPr kumimoji="1" sz="4400">
          <a:solidFill>
            <a:schemeClr val="tx2"/>
          </a:solidFill>
          <a:latin typeface="Times New Roman" pitchFamily="18" charset="0"/>
          <a:ea typeface="新細明體" pitchFamily="18" charset="-120"/>
        </a:defRPr>
      </a:lvl6pPr>
      <a:lvl7pPr marL="914400" algn="ctr" rtl="0" fontAlgn="base">
        <a:spcBef>
          <a:spcPct val="0"/>
        </a:spcBef>
        <a:spcAft>
          <a:spcPct val="0"/>
        </a:spcAft>
        <a:defRPr kumimoji="1" sz="4400">
          <a:solidFill>
            <a:schemeClr val="tx2"/>
          </a:solidFill>
          <a:latin typeface="Times New Roman" pitchFamily="18" charset="0"/>
          <a:ea typeface="新細明體" pitchFamily="18" charset="-120"/>
        </a:defRPr>
      </a:lvl7pPr>
      <a:lvl8pPr marL="1371600" algn="ctr" rtl="0" fontAlgn="base">
        <a:spcBef>
          <a:spcPct val="0"/>
        </a:spcBef>
        <a:spcAft>
          <a:spcPct val="0"/>
        </a:spcAft>
        <a:defRPr kumimoji="1" sz="4400">
          <a:solidFill>
            <a:schemeClr val="tx2"/>
          </a:solidFill>
          <a:latin typeface="Times New Roman" pitchFamily="18" charset="0"/>
          <a:ea typeface="新細明體" pitchFamily="18" charset="-120"/>
        </a:defRPr>
      </a:lvl8pPr>
      <a:lvl9pPr marL="1828800" algn="ctr" rtl="0" fontAlgn="base">
        <a:spcBef>
          <a:spcPct val="0"/>
        </a:spcBef>
        <a:spcAft>
          <a:spcPct val="0"/>
        </a:spcAft>
        <a:defRPr kumimoji="1" sz="4400">
          <a:solidFill>
            <a:schemeClr val="tx2"/>
          </a:solidFill>
          <a:latin typeface="Times New Roman" pitchFamily="18" charset="0"/>
          <a:ea typeface="新細明體" pitchFamily="18" charset="-120"/>
        </a:defRPr>
      </a:lvl9pPr>
    </p:titleStyle>
    <p:bodyStyle>
      <a:lvl1pPr marL="342900" indent="-342900" algn="l" rtl="0" eaLnBrk="0" fontAlgn="base" hangingPunct="0">
        <a:spcBef>
          <a:spcPct val="20000"/>
        </a:spcBef>
        <a:spcAft>
          <a:spcPct val="0"/>
        </a:spcAft>
        <a:buChar char="•"/>
        <a:defRPr kumimoji="1"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kumimoji="1" sz="2800">
          <a:solidFill>
            <a:schemeClr val="tx1"/>
          </a:solidFill>
          <a:latin typeface="+mn-lt"/>
          <a:ea typeface="+mn-ea"/>
        </a:defRPr>
      </a:lvl2pPr>
      <a:lvl3pPr marL="1143000" indent="-228600" algn="l" rtl="0" eaLnBrk="0" fontAlgn="base" hangingPunct="0">
        <a:spcBef>
          <a:spcPct val="20000"/>
        </a:spcBef>
        <a:spcAft>
          <a:spcPct val="0"/>
        </a:spcAft>
        <a:buChar char="•"/>
        <a:defRPr kumimoji="1" sz="2400">
          <a:solidFill>
            <a:schemeClr val="tx1"/>
          </a:solidFill>
          <a:latin typeface="+mn-lt"/>
          <a:ea typeface="+mn-ea"/>
        </a:defRPr>
      </a:lvl3pPr>
      <a:lvl4pPr marL="1600200" indent="-228600" algn="l" rtl="0" eaLnBrk="0" fontAlgn="base" hangingPunct="0">
        <a:spcBef>
          <a:spcPct val="20000"/>
        </a:spcBef>
        <a:spcAft>
          <a:spcPct val="0"/>
        </a:spcAft>
        <a:buChar char="–"/>
        <a:defRPr kumimoji="1" sz="2000">
          <a:solidFill>
            <a:schemeClr val="tx1"/>
          </a:solidFill>
          <a:latin typeface="+mn-lt"/>
          <a:ea typeface="+mn-ea"/>
        </a:defRPr>
      </a:lvl4pPr>
      <a:lvl5pPr marL="2057400" indent="-228600" algn="l" rtl="0" eaLnBrk="0" fontAlgn="base" hangingPunct="0">
        <a:spcBef>
          <a:spcPct val="20000"/>
        </a:spcBef>
        <a:spcAft>
          <a:spcPct val="0"/>
        </a:spcAft>
        <a:buChar char="»"/>
        <a:defRPr kumimoji="1" sz="2000">
          <a:solidFill>
            <a:schemeClr val="tx1"/>
          </a:solidFill>
          <a:latin typeface="+mn-lt"/>
          <a:ea typeface="+mn-ea"/>
        </a:defRPr>
      </a:lvl5pPr>
      <a:lvl6pPr marL="2514600" indent="-228600" algn="l" rtl="0" fontAlgn="base">
        <a:spcBef>
          <a:spcPct val="20000"/>
        </a:spcBef>
        <a:spcAft>
          <a:spcPct val="0"/>
        </a:spcAft>
        <a:buChar char="»"/>
        <a:defRPr kumimoji="1" sz="2000">
          <a:solidFill>
            <a:schemeClr val="tx1"/>
          </a:solidFill>
          <a:latin typeface="+mn-lt"/>
          <a:ea typeface="+mn-ea"/>
        </a:defRPr>
      </a:lvl6pPr>
      <a:lvl7pPr marL="2971800" indent="-228600" algn="l" rtl="0" fontAlgn="base">
        <a:spcBef>
          <a:spcPct val="20000"/>
        </a:spcBef>
        <a:spcAft>
          <a:spcPct val="0"/>
        </a:spcAft>
        <a:buChar char="»"/>
        <a:defRPr kumimoji="1" sz="2000">
          <a:solidFill>
            <a:schemeClr val="tx1"/>
          </a:solidFill>
          <a:latin typeface="+mn-lt"/>
          <a:ea typeface="+mn-ea"/>
        </a:defRPr>
      </a:lvl7pPr>
      <a:lvl8pPr marL="3429000" indent="-228600" algn="l" rtl="0" fontAlgn="base">
        <a:spcBef>
          <a:spcPct val="20000"/>
        </a:spcBef>
        <a:spcAft>
          <a:spcPct val="0"/>
        </a:spcAft>
        <a:buChar char="»"/>
        <a:defRPr kumimoji="1" sz="2000">
          <a:solidFill>
            <a:schemeClr val="tx1"/>
          </a:solidFill>
          <a:latin typeface="+mn-lt"/>
          <a:ea typeface="+mn-ea"/>
        </a:defRPr>
      </a:lvl8pPr>
      <a:lvl9pPr marL="3886200" indent="-228600" algn="l" rtl="0" fontAlgn="base">
        <a:spcBef>
          <a:spcPct val="20000"/>
        </a:spcBef>
        <a:spcAft>
          <a:spcPct val="0"/>
        </a:spcAft>
        <a:buChar char="»"/>
        <a:defRPr kumimoji="1" sz="2000">
          <a:solidFill>
            <a:schemeClr val="tx1"/>
          </a:solidFill>
          <a:latin typeface="+mn-lt"/>
          <a:ea typeface="+mn-ea"/>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685800" y="609600"/>
            <a:ext cx="77724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zh-TW" altLang="en-US"/>
              <a:t>按一下以編輯母片標題樣式</a:t>
            </a:r>
          </a:p>
        </p:txBody>
      </p:sp>
      <p:sp>
        <p:nvSpPr>
          <p:cNvPr id="1027" name="Rectangle 3"/>
          <p:cNvSpPr>
            <a:spLocks noGrp="1" noChangeArrowheads="1"/>
          </p:cNvSpPr>
          <p:nvPr>
            <p:ph type="body" idx="1"/>
          </p:nvPr>
        </p:nvSpPr>
        <p:spPr bwMode="auto">
          <a:xfrm>
            <a:off x="685800" y="1981200"/>
            <a:ext cx="7772400" cy="411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zh-TW" altLang="en-US"/>
              <a:t>按一下以編輯母片</a:t>
            </a:r>
          </a:p>
          <a:p>
            <a:pPr lvl="1"/>
            <a:r>
              <a:rPr lang="zh-TW" altLang="en-US"/>
              <a:t>第二層</a:t>
            </a:r>
          </a:p>
          <a:p>
            <a:pPr lvl="2"/>
            <a:r>
              <a:rPr lang="zh-TW" altLang="en-US"/>
              <a:t>第三層</a:t>
            </a:r>
          </a:p>
          <a:p>
            <a:pPr lvl="3"/>
            <a:r>
              <a:rPr lang="zh-TW" altLang="en-US"/>
              <a:t>第四層</a:t>
            </a:r>
          </a:p>
          <a:p>
            <a:pPr lvl="4"/>
            <a:r>
              <a:rPr lang="zh-TW" altLang="en-US"/>
              <a:t>第五層</a:t>
            </a:r>
          </a:p>
        </p:txBody>
      </p:sp>
      <p:sp>
        <p:nvSpPr>
          <p:cNvPr id="1028" name="Rectangle 4"/>
          <p:cNvSpPr>
            <a:spLocks noGrp="1" noChangeArrowheads="1"/>
          </p:cNvSpPr>
          <p:nvPr>
            <p:ph type="dt" sz="half" idx="2"/>
          </p:nvPr>
        </p:nvSpPr>
        <p:spPr bwMode="auto">
          <a:xfrm>
            <a:off x="685800" y="6248400"/>
            <a:ext cx="19050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400">
                <a:latin typeface="Times New Roman" charset="0"/>
              </a:defRPr>
            </a:lvl1pPr>
          </a:lstStyle>
          <a:p>
            <a:pPr>
              <a:defRPr/>
            </a:pPr>
            <a:fld id="{78FF3399-F355-4FF6-89A3-3E8CE6E4E642}" type="datetime1">
              <a:rPr lang="zh-TW" altLang="en-US">
                <a:solidFill>
                  <a:srgbClr val="000000"/>
                </a:solidFill>
              </a:rPr>
              <a:pPr>
                <a:defRPr/>
              </a:pPr>
              <a:t>2022/12/3</a:t>
            </a:fld>
            <a:endParaRPr lang="zh-TW" altLang="en-US">
              <a:solidFill>
                <a:srgbClr val="000000"/>
              </a:solidFill>
            </a:endParaRPr>
          </a:p>
        </p:txBody>
      </p:sp>
      <p:sp>
        <p:nvSpPr>
          <p:cNvPr id="1029" name="Rectangle 5"/>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ctr">
              <a:defRPr sz="1400">
                <a:latin typeface="Times New Roman" charset="0"/>
              </a:defRPr>
            </a:lvl1pPr>
          </a:lstStyle>
          <a:p>
            <a:pPr>
              <a:defRPr/>
            </a:pPr>
            <a:endParaRPr lang="zh-TW" altLang="en-US">
              <a:solidFill>
                <a:srgbClr val="000000"/>
              </a:solidFill>
            </a:endParaRPr>
          </a:p>
        </p:txBody>
      </p:sp>
      <p:sp>
        <p:nvSpPr>
          <p:cNvPr id="1030" name="Rectangle 6"/>
          <p:cNvSpPr>
            <a:spLocks noGrp="1" noChangeArrowheads="1"/>
          </p:cNvSpPr>
          <p:nvPr>
            <p:ph type="sldNum" sz="quarter" idx="4"/>
          </p:nvPr>
        </p:nvSpPr>
        <p:spPr bwMode="auto">
          <a:xfrm>
            <a:off x="6553200" y="6248400"/>
            <a:ext cx="19050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400">
                <a:latin typeface="Times New Roman" pitchFamily="18" charset="0"/>
              </a:defRPr>
            </a:lvl1pPr>
          </a:lstStyle>
          <a:p>
            <a:pPr>
              <a:defRPr/>
            </a:pPr>
            <a:fld id="{A03E6208-0B33-40A7-986A-7F9D972B65B5}" type="slidenum">
              <a:rPr lang="en-US" altLang="zh-TW">
                <a:solidFill>
                  <a:srgbClr val="000000"/>
                </a:solidFill>
              </a:rPr>
              <a:pPr>
                <a:defRPr/>
              </a:pPr>
              <a:t>‹#›</a:t>
            </a:fld>
            <a:endParaRPr lang="en-US" altLang="zh-TW">
              <a:solidFill>
                <a:srgbClr val="000000"/>
              </a:solidFill>
            </a:endParaRPr>
          </a:p>
        </p:txBody>
      </p:sp>
    </p:spTree>
    <p:extLst>
      <p:ext uri="{BB962C8B-B14F-4D97-AF65-F5344CB8AC3E}">
        <p14:creationId xmlns:p14="http://schemas.microsoft.com/office/powerpoint/2010/main" val="1881014780"/>
      </p:ext>
    </p:extLst>
  </p:cSld>
  <p:clrMap bg1="lt1" tx1="dk1" bg2="lt2" tx2="dk2" accent1="accent1" accent2="accent2" accent3="accent3" accent4="accent4" accent5="accent5" accent6="accent6" hlink="hlink" folHlink="folHlink"/>
  <p:sldLayoutIdLst>
    <p:sldLayoutId id="2147483797" r:id="rId1"/>
    <p:sldLayoutId id="2147483798" r:id="rId2"/>
    <p:sldLayoutId id="2147483799" r:id="rId3"/>
    <p:sldLayoutId id="2147483800" r:id="rId4"/>
    <p:sldLayoutId id="2147483801" r:id="rId5"/>
    <p:sldLayoutId id="2147483802" r:id="rId6"/>
    <p:sldLayoutId id="2147483803" r:id="rId7"/>
    <p:sldLayoutId id="2147483804" r:id="rId8"/>
    <p:sldLayoutId id="2147483805" r:id="rId9"/>
    <p:sldLayoutId id="2147483806" r:id="rId10"/>
    <p:sldLayoutId id="2147483807" r:id="rId11"/>
    <p:sldLayoutId id="2147483808" r:id="rId12"/>
  </p:sldLayoutIdLst>
  <p:hf hdr="0" ftr="0" dt="0"/>
  <p:txStyles>
    <p:titleStyle>
      <a:lvl1pPr algn="ctr" rtl="0" eaLnBrk="0" fontAlgn="base" hangingPunct="0">
        <a:spcBef>
          <a:spcPct val="0"/>
        </a:spcBef>
        <a:spcAft>
          <a:spcPct val="0"/>
        </a:spcAft>
        <a:defRPr kumimoji="1" sz="4400">
          <a:solidFill>
            <a:schemeClr val="tx2"/>
          </a:solidFill>
          <a:latin typeface="+mj-lt"/>
          <a:ea typeface="+mj-ea"/>
          <a:cs typeface="+mj-cs"/>
        </a:defRPr>
      </a:lvl1pPr>
      <a:lvl2pPr algn="ctr" rtl="0" eaLnBrk="0" fontAlgn="base" hangingPunct="0">
        <a:spcBef>
          <a:spcPct val="0"/>
        </a:spcBef>
        <a:spcAft>
          <a:spcPct val="0"/>
        </a:spcAft>
        <a:defRPr kumimoji="1" sz="4400">
          <a:solidFill>
            <a:schemeClr val="tx2"/>
          </a:solidFill>
          <a:latin typeface="Times New Roman" pitchFamily="18" charset="0"/>
          <a:ea typeface="新細明體" pitchFamily="18" charset="-120"/>
        </a:defRPr>
      </a:lvl2pPr>
      <a:lvl3pPr algn="ctr" rtl="0" eaLnBrk="0" fontAlgn="base" hangingPunct="0">
        <a:spcBef>
          <a:spcPct val="0"/>
        </a:spcBef>
        <a:spcAft>
          <a:spcPct val="0"/>
        </a:spcAft>
        <a:defRPr kumimoji="1" sz="4400">
          <a:solidFill>
            <a:schemeClr val="tx2"/>
          </a:solidFill>
          <a:latin typeface="Times New Roman" pitchFamily="18" charset="0"/>
          <a:ea typeface="新細明體" pitchFamily="18" charset="-120"/>
        </a:defRPr>
      </a:lvl3pPr>
      <a:lvl4pPr algn="ctr" rtl="0" eaLnBrk="0" fontAlgn="base" hangingPunct="0">
        <a:spcBef>
          <a:spcPct val="0"/>
        </a:spcBef>
        <a:spcAft>
          <a:spcPct val="0"/>
        </a:spcAft>
        <a:defRPr kumimoji="1" sz="4400">
          <a:solidFill>
            <a:schemeClr val="tx2"/>
          </a:solidFill>
          <a:latin typeface="Times New Roman" pitchFamily="18" charset="0"/>
          <a:ea typeface="新細明體" pitchFamily="18" charset="-120"/>
        </a:defRPr>
      </a:lvl4pPr>
      <a:lvl5pPr algn="ctr" rtl="0" eaLnBrk="0" fontAlgn="base" hangingPunct="0">
        <a:spcBef>
          <a:spcPct val="0"/>
        </a:spcBef>
        <a:spcAft>
          <a:spcPct val="0"/>
        </a:spcAft>
        <a:defRPr kumimoji="1" sz="4400">
          <a:solidFill>
            <a:schemeClr val="tx2"/>
          </a:solidFill>
          <a:latin typeface="Times New Roman" pitchFamily="18" charset="0"/>
          <a:ea typeface="新細明體" pitchFamily="18" charset="-120"/>
        </a:defRPr>
      </a:lvl5pPr>
      <a:lvl6pPr marL="457200" algn="ctr" rtl="0" fontAlgn="base">
        <a:spcBef>
          <a:spcPct val="0"/>
        </a:spcBef>
        <a:spcAft>
          <a:spcPct val="0"/>
        </a:spcAft>
        <a:defRPr kumimoji="1" sz="4400">
          <a:solidFill>
            <a:schemeClr val="tx2"/>
          </a:solidFill>
          <a:latin typeface="Times New Roman" pitchFamily="18" charset="0"/>
          <a:ea typeface="新細明體" pitchFamily="18" charset="-120"/>
        </a:defRPr>
      </a:lvl6pPr>
      <a:lvl7pPr marL="914400" algn="ctr" rtl="0" fontAlgn="base">
        <a:spcBef>
          <a:spcPct val="0"/>
        </a:spcBef>
        <a:spcAft>
          <a:spcPct val="0"/>
        </a:spcAft>
        <a:defRPr kumimoji="1" sz="4400">
          <a:solidFill>
            <a:schemeClr val="tx2"/>
          </a:solidFill>
          <a:latin typeface="Times New Roman" pitchFamily="18" charset="0"/>
          <a:ea typeface="新細明體" pitchFamily="18" charset="-120"/>
        </a:defRPr>
      </a:lvl7pPr>
      <a:lvl8pPr marL="1371600" algn="ctr" rtl="0" fontAlgn="base">
        <a:spcBef>
          <a:spcPct val="0"/>
        </a:spcBef>
        <a:spcAft>
          <a:spcPct val="0"/>
        </a:spcAft>
        <a:defRPr kumimoji="1" sz="4400">
          <a:solidFill>
            <a:schemeClr val="tx2"/>
          </a:solidFill>
          <a:latin typeface="Times New Roman" pitchFamily="18" charset="0"/>
          <a:ea typeface="新細明體" pitchFamily="18" charset="-120"/>
        </a:defRPr>
      </a:lvl8pPr>
      <a:lvl9pPr marL="1828800" algn="ctr" rtl="0" fontAlgn="base">
        <a:spcBef>
          <a:spcPct val="0"/>
        </a:spcBef>
        <a:spcAft>
          <a:spcPct val="0"/>
        </a:spcAft>
        <a:defRPr kumimoji="1" sz="4400">
          <a:solidFill>
            <a:schemeClr val="tx2"/>
          </a:solidFill>
          <a:latin typeface="Times New Roman" pitchFamily="18" charset="0"/>
          <a:ea typeface="新細明體" pitchFamily="18" charset="-120"/>
        </a:defRPr>
      </a:lvl9pPr>
    </p:titleStyle>
    <p:bodyStyle>
      <a:lvl1pPr marL="342900" indent="-342900" algn="l" rtl="0" eaLnBrk="0" fontAlgn="base" hangingPunct="0">
        <a:spcBef>
          <a:spcPct val="20000"/>
        </a:spcBef>
        <a:spcAft>
          <a:spcPct val="0"/>
        </a:spcAft>
        <a:buChar char="•"/>
        <a:defRPr kumimoji="1"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kumimoji="1" sz="2800">
          <a:solidFill>
            <a:schemeClr val="tx1"/>
          </a:solidFill>
          <a:latin typeface="+mn-lt"/>
          <a:ea typeface="+mn-ea"/>
        </a:defRPr>
      </a:lvl2pPr>
      <a:lvl3pPr marL="1143000" indent="-228600" algn="l" rtl="0" eaLnBrk="0" fontAlgn="base" hangingPunct="0">
        <a:spcBef>
          <a:spcPct val="20000"/>
        </a:spcBef>
        <a:spcAft>
          <a:spcPct val="0"/>
        </a:spcAft>
        <a:buChar char="•"/>
        <a:defRPr kumimoji="1" sz="2400">
          <a:solidFill>
            <a:schemeClr val="tx1"/>
          </a:solidFill>
          <a:latin typeface="+mn-lt"/>
          <a:ea typeface="+mn-ea"/>
        </a:defRPr>
      </a:lvl3pPr>
      <a:lvl4pPr marL="1600200" indent="-228600" algn="l" rtl="0" eaLnBrk="0" fontAlgn="base" hangingPunct="0">
        <a:spcBef>
          <a:spcPct val="20000"/>
        </a:spcBef>
        <a:spcAft>
          <a:spcPct val="0"/>
        </a:spcAft>
        <a:buChar char="–"/>
        <a:defRPr kumimoji="1" sz="2000">
          <a:solidFill>
            <a:schemeClr val="tx1"/>
          </a:solidFill>
          <a:latin typeface="+mn-lt"/>
          <a:ea typeface="+mn-ea"/>
        </a:defRPr>
      </a:lvl4pPr>
      <a:lvl5pPr marL="2057400" indent="-228600" algn="l" rtl="0" eaLnBrk="0" fontAlgn="base" hangingPunct="0">
        <a:spcBef>
          <a:spcPct val="20000"/>
        </a:spcBef>
        <a:spcAft>
          <a:spcPct val="0"/>
        </a:spcAft>
        <a:buChar char="»"/>
        <a:defRPr kumimoji="1" sz="2000">
          <a:solidFill>
            <a:schemeClr val="tx1"/>
          </a:solidFill>
          <a:latin typeface="+mn-lt"/>
          <a:ea typeface="+mn-ea"/>
        </a:defRPr>
      </a:lvl5pPr>
      <a:lvl6pPr marL="2514600" indent="-228600" algn="l" rtl="0" fontAlgn="base">
        <a:spcBef>
          <a:spcPct val="20000"/>
        </a:spcBef>
        <a:spcAft>
          <a:spcPct val="0"/>
        </a:spcAft>
        <a:buChar char="»"/>
        <a:defRPr kumimoji="1" sz="2000">
          <a:solidFill>
            <a:schemeClr val="tx1"/>
          </a:solidFill>
          <a:latin typeface="+mn-lt"/>
          <a:ea typeface="+mn-ea"/>
        </a:defRPr>
      </a:lvl6pPr>
      <a:lvl7pPr marL="2971800" indent="-228600" algn="l" rtl="0" fontAlgn="base">
        <a:spcBef>
          <a:spcPct val="20000"/>
        </a:spcBef>
        <a:spcAft>
          <a:spcPct val="0"/>
        </a:spcAft>
        <a:buChar char="»"/>
        <a:defRPr kumimoji="1" sz="2000">
          <a:solidFill>
            <a:schemeClr val="tx1"/>
          </a:solidFill>
          <a:latin typeface="+mn-lt"/>
          <a:ea typeface="+mn-ea"/>
        </a:defRPr>
      </a:lvl7pPr>
      <a:lvl8pPr marL="3429000" indent="-228600" algn="l" rtl="0" fontAlgn="base">
        <a:spcBef>
          <a:spcPct val="20000"/>
        </a:spcBef>
        <a:spcAft>
          <a:spcPct val="0"/>
        </a:spcAft>
        <a:buChar char="»"/>
        <a:defRPr kumimoji="1" sz="2000">
          <a:solidFill>
            <a:schemeClr val="tx1"/>
          </a:solidFill>
          <a:latin typeface="+mn-lt"/>
          <a:ea typeface="+mn-ea"/>
        </a:defRPr>
      </a:lvl8pPr>
      <a:lvl9pPr marL="3886200" indent="-228600" algn="l" rtl="0" fontAlgn="base">
        <a:spcBef>
          <a:spcPct val="20000"/>
        </a:spcBef>
        <a:spcAft>
          <a:spcPct val="0"/>
        </a:spcAft>
        <a:buChar char="»"/>
        <a:defRPr kumimoji="1" sz="2000">
          <a:solidFill>
            <a:schemeClr val="tx1"/>
          </a:solidFill>
          <a:latin typeface="+mn-lt"/>
          <a:ea typeface="+mn-ea"/>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685800" y="609600"/>
            <a:ext cx="77724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zh-TW" altLang="en-US"/>
              <a:t>按一下以編輯母片標題樣式</a:t>
            </a:r>
          </a:p>
        </p:txBody>
      </p:sp>
      <p:sp>
        <p:nvSpPr>
          <p:cNvPr id="1027" name="Rectangle 3"/>
          <p:cNvSpPr>
            <a:spLocks noGrp="1" noChangeArrowheads="1"/>
          </p:cNvSpPr>
          <p:nvPr>
            <p:ph type="body" idx="1"/>
          </p:nvPr>
        </p:nvSpPr>
        <p:spPr bwMode="auto">
          <a:xfrm>
            <a:off x="685800" y="1981200"/>
            <a:ext cx="7772400" cy="411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zh-TW" altLang="en-US"/>
              <a:t>按一下以編輯母片</a:t>
            </a:r>
          </a:p>
          <a:p>
            <a:pPr lvl="1"/>
            <a:r>
              <a:rPr lang="zh-TW" altLang="en-US"/>
              <a:t>第二層</a:t>
            </a:r>
          </a:p>
          <a:p>
            <a:pPr lvl="2"/>
            <a:r>
              <a:rPr lang="zh-TW" altLang="en-US"/>
              <a:t>第三層</a:t>
            </a:r>
          </a:p>
          <a:p>
            <a:pPr lvl="3"/>
            <a:r>
              <a:rPr lang="zh-TW" altLang="en-US"/>
              <a:t>第四層</a:t>
            </a:r>
          </a:p>
          <a:p>
            <a:pPr lvl="4"/>
            <a:r>
              <a:rPr lang="zh-TW" altLang="en-US"/>
              <a:t>第五層</a:t>
            </a:r>
          </a:p>
        </p:txBody>
      </p:sp>
      <p:sp>
        <p:nvSpPr>
          <p:cNvPr id="1028" name="Rectangle 4"/>
          <p:cNvSpPr>
            <a:spLocks noGrp="1" noChangeArrowheads="1"/>
          </p:cNvSpPr>
          <p:nvPr>
            <p:ph type="dt" sz="half" idx="2"/>
          </p:nvPr>
        </p:nvSpPr>
        <p:spPr bwMode="auto">
          <a:xfrm>
            <a:off x="685800" y="6248400"/>
            <a:ext cx="19050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400">
                <a:latin typeface="Times New Roman" charset="0"/>
              </a:defRPr>
            </a:lvl1pPr>
          </a:lstStyle>
          <a:p>
            <a:pPr>
              <a:defRPr/>
            </a:pPr>
            <a:fld id="{78FF3399-F355-4FF6-89A3-3E8CE6E4E642}" type="datetime1">
              <a:rPr lang="zh-TW" altLang="en-US">
                <a:solidFill>
                  <a:srgbClr val="000000"/>
                </a:solidFill>
              </a:rPr>
              <a:pPr>
                <a:defRPr/>
              </a:pPr>
              <a:t>2022/12/3</a:t>
            </a:fld>
            <a:endParaRPr lang="zh-TW" altLang="en-US">
              <a:solidFill>
                <a:srgbClr val="000000"/>
              </a:solidFill>
            </a:endParaRPr>
          </a:p>
        </p:txBody>
      </p:sp>
      <p:sp>
        <p:nvSpPr>
          <p:cNvPr id="1029" name="Rectangle 5"/>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ctr">
              <a:defRPr sz="1400">
                <a:latin typeface="Times New Roman" charset="0"/>
              </a:defRPr>
            </a:lvl1pPr>
          </a:lstStyle>
          <a:p>
            <a:pPr>
              <a:defRPr/>
            </a:pPr>
            <a:endParaRPr lang="zh-TW" altLang="en-US">
              <a:solidFill>
                <a:srgbClr val="000000"/>
              </a:solidFill>
            </a:endParaRPr>
          </a:p>
        </p:txBody>
      </p:sp>
      <p:sp>
        <p:nvSpPr>
          <p:cNvPr id="1030" name="Rectangle 6"/>
          <p:cNvSpPr>
            <a:spLocks noGrp="1" noChangeArrowheads="1"/>
          </p:cNvSpPr>
          <p:nvPr>
            <p:ph type="sldNum" sz="quarter" idx="4"/>
          </p:nvPr>
        </p:nvSpPr>
        <p:spPr bwMode="auto">
          <a:xfrm>
            <a:off x="6553200" y="6248400"/>
            <a:ext cx="19050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400">
                <a:latin typeface="Times New Roman" pitchFamily="18" charset="0"/>
              </a:defRPr>
            </a:lvl1pPr>
          </a:lstStyle>
          <a:p>
            <a:pPr>
              <a:defRPr/>
            </a:pPr>
            <a:fld id="{A03E6208-0B33-40A7-986A-7F9D972B65B5}" type="slidenum">
              <a:rPr lang="en-US" altLang="zh-TW">
                <a:solidFill>
                  <a:srgbClr val="000000"/>
                </a:solidFill>
              </a:rPr>
              <a:pPr>
                <a:defRPr/>
              </a:pPr>
              <a:t>‹#›</a:t>
            </a:fld>
            <a:endParaRPr lang="en-US" altLang="zh-TW">
              <a:solidFill>
                <a:srgbClr val="000000"/>
              </a:solidFill>
            </a:endParaRPr>
          </a:p>
        </p:txBody>
      </p:sp>
    </p:spTree>
    <p:extLst>
      <p:ext uri="{BB962C8B-B14F-4D97-AF65-F5344CB8AC3E}">
        <p14:creationId xmlns:p14="http://schemas.microsoft.com/office/powerpoint/2010/main" val="1696370703"/>
      </p:ext>
    </p:extLst>
  </p:cSld>
  <p:clrMap bg1="lt1" tx1="dk1" bg2="lt2" tx2="dk2" accent1="accent1" accent2="accent2" accent3="accent3" accent4="accent4" accent5="accent5" accent6="accent6" hlink="hlink" folHlink="folHlink"/>
  <p:sldLayoutIdLst>
    <p:sldLayoutId id="2147483810" r:id="rId1"/>
    <p:sldLayoutId id="2147483811" r:id="rId2"/>
    <p:sldLayoutId id="2147483812" r:id="rId3"/>
    <p:sldLayoutId id="2147483813" r:id="rId4"/>
    <p:sldLayoutId id="2147483814" r:id="rId5"/>
    <p:sldLayoutId id="2147483815" r:id="rId6"/>
    <p:sldLayoutId id="2147483816" r:id="rId7"/>
    <p:sldLayoutId id="2147483817" r:id="rId8"/>
    <p:sldLayoutId id="2147483818" r:id="rId9"/>
    <p:sldLayoutId id="2147483819" r:id="rId10"/>
    <p:sldLayoutId id="2147483820" r:id="rId11"/>
    <p:sldLayoutId id="2147483821" r:id="rId12"/>
  </p:sldLayoutIdLst>
  <p:hf hdr="0" ftr="0" dt="0"/>
  <p:txStyles>
    <p:titleStyle>
      <a:lvl1pPr algn="ctr" rtl="0" eaLnBrk="0" fontAlgn="base" hangingPunct="0">
        <a:spcBef>
          <a:spcPct val="0"/>
        </a:spcBef>
        <a:spcAft>
          <a:spcPct val="0"/>
        </a:spcAft>
        <a:defRPr kumimoji="1" sz="4400">
          <a:solidFill>
            <a:schemeClr val="tx2"/>
          </a:solidFill>
          <a:latin typeface="+mj-lt"/>
          <a:ea typeface="+mj-ea"/>
          <a:cs typeface="+mj-cs"/>
        </a:defRPr>
      </a:lvl1pPr>
      <a:lvl2pPr algn="ctr" rtl="0" eaLnBrk="0" fontAlgn="base" hangingPunct="0">
        <a:spcBef>
          <a:spcPct val="0"/>
        </a:spcBef>
        <a:spcAft>
          <a:spcPct val="0"/>
        </a:spcAft>
        <a:defRPr kumimoji="1" sz="4400">
          <a:solidFill>
            <a:schemeClr val="tx2"/>
          </a:solidFill>
          <a:latin typeface="Times New Roman" pitchFamily="18" charset="0"/>
          <a:ea typeface="新細明體" pitchFamily="18" charset="-120"/>
        </a:defRPr>
      </a:lvl2pPr>
      <a:lvl3pPr algn="ctr" rtl="0" eaLnBrk="0" fontAlgn="base" hangingPunct="0">
        <a:spcBef>
          <a:spcPct val="0"/>
        </a:spcBef>
        <a:spcAft>
          <a:spcPct val="0"/>
        </a:spcAft>
        <a:defRPr kumimoji="1" sz="4400">
          <a:solidFill>
            <a:schemeClr val="tx2"/>
          </a:solidFill>
          <a:latin typeface="Times New Roman" pitchFamily="18" charset="0"/>
          <a:ea typeface="新細明體" pitchFamily="18" charset="-120"/>
        </a:defRPr>
      </a:lvl3pPr>
      <a:lvl4pPr algn="ctr" rtl="0" eaLnBrk="0" fontAlgn="base" hangingPunct="0">
        <a:spcBef>
          <a:spcPct val="0"/>
        </a:spcBef>
        <a:spcAft>
          <a:spcPct val="0"/>
        </a:spcAft>
        <a:defRPr kumimoji="1" sz="4400">
          <a:solidFill>
            <a:schemeClr val="tx2"/>
          </a:solidFill>
          <a:latin typeface="Times New Roman" pitchFamily="18" charset="0"/>
          <a:ea typeface="新細明體" pitchFamily="18" charset="-120"/>
        </a:defRPr>
      </a:lvl4pPr>
      <a:lvl5pPr algn="ctr" rtl="0" eaLnBrk="0" fontAlgn="base" hangingPunct="0">
        <a:spcBef>
          <a:spcPct val="0"/>
        </a:spcBef>
        <a:spcAft>
          <a:spcPct val="0"/>
        </a:spcAft>
        <a:defRPr kumimoji="1" sz="4400">
          <a:solidFill>
            <a:schemeClr val="tx2"/>
          </a:solidFill>
          <a:latin typeface="Times New Roman" pitchFamily="18" charset="0"/>
          <a:ea typeface="新細明體" pitchFamily="18" charset="-120"/>
        </a:defRPr>
      </a:lvl5pPr>
      <a:lvl6pPr marL="457200" algn="ctr" rtl="0" fontAlgn="base">
        <a:spcBef>
          <a:spcPct val="0"/>
        </a:spcBef>
        <a:spcAft>
          <a:spcPct val="0"/>
        </a:spcAft>
        <a:defRPr kumimoji="1" sz="4400">
          <a:solidFill>
            <a:schemeClr val="tx2"/>
          </a:solidFill>
          <a:latin typeface="Times New Roman" pitchFamily="18" charset="0"/>
          <a:ea typeface="新細明體" pitchFamily="18" charset="-120"/>
        </a:defRPr>
      </a:lvl6pPr>
      <a:lvl7pPr marL="914400" algn="ctr" rtl="0" fontAlgn="base">
        <a:spcBef>
          <a:spcPct val="0"/>
        </a:spcBef>
        <a:spcAft>
          <a:spcPct val="0"/>
        </a:spcAft>
        <a:defRPr kumimoji="1" sz="4400">
          <a:solidFill>
            <a:schemeClr val="tx2"/>
          </a:solidFill>
          <a:latin typeface="Times New Roman" pitchFamily="18" charset="0"/>
          <a:ea typeface="新細明體" pitchFamily="18" charset="-120"/>
        </a:defRPr>
      </a:lvl7pPr>
      <a:lvl8pPr marL="1371600" algn="ctr" rtl="0" fontAlgn="base">
        <a:spcBef>
          <a:spcPct val="0"/>
        </a:spcBef>
        <a:spcAft>
          <a:spcPct val="0"/>
        </a:spcAft>
        <a:defRPr kumimoji="1" sz="4400">
          <a:solidFill>
            <a:schemeClr val="tx2"/>
          </a:solidFill>
          <a:latin typeface="Times New Roman" pitchFamily="18" charset="0"/>
          <a:ea typeface="新細明體" pitchFamily="18" charset="-120"/>
        </a:defRPr>
      </a:lvl8pPr>
      <a:lvl9pPr marL="1828800" algn="ctr" rtl="0" fontAlgn="base">
        <a:spcBef>
          <a:spcPct val="0"/>
        </a:spcBef>
        <a:spcAft>
          <a:spcPct val="0"/>
        </a:spcAft>
        <a:defRPr kumimoji="1" sz="4400">
          <a:solidFill>
            <a:schemeClr val="tx2"/>
          </a:solidFill>
          <a:latin typeface="Times New Roman" pitchFamily="18" charset="0"/>
          <a:ea typeface="新細明體" pitchFamily="18" charset="-120"/>
        </a:defRPr>
      </a:lvl9pPr>
    </p:titleStyle>
    <p:bodyStyle>
      <a:lvl1pPr marL="342900" indent="-342900" algn="l" rtl="0" eaLnBrk="0" fontAlgn="base" hangingPunct="0">
        <a:spcBef>
          <a:spcPct val="20000"/>
        </a:spcBef>
        <a:spcAft>
          <a:spcPct val="0"/>
        </a:spcAft>
        <a:buChar char="•"/>
        <a:defRPr kumimoji="1"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kumimoji="1" sz="2800">
          <a:solidFill>
            <a:schemeClr val="tx1"/>
          </a:solidFill>
          <a:latin typeface="+mn-lt"/>
          <a:ea typeface="+mn-ea"/>
        </a:defRPr>
      </a:lvl2pPr>
      <a:lvl3pPr marL="1143000" indent="-228600" algn="l" rtl="0" eaLnBrk="0" fontAlgn="base" hangingPunct="0">
        <a:spcBef>
          <a:spcPct val="20000"/>
        </a:spcBef>
        <a:spcAft>
          <a:spcPct val="0"/>
        </a:spcAft>
        <a:buChar char="•"/>
        <a:defRPr kumimoji="1" sz="2400">
          <a:solidFill>
            <a:schemeClr val="tx1"/>
          </a:solidFill>
          <a:latin typeface="+mn-lt"/>
          <a:ea typeface="+mn-ea"/>
        </a:defRPr>
      </a:lvl3pPr>
      <a:lvl4pPr marL="1600200" indent="-228600" algn="l" rtl="0" eaLnBrk="0" fontAlgn="base" hangingPunct="0">
        <a:spcBef>
          <a:spcPct val="20000"/>
        </a:spcBef>
        <a:spcAft>
          <a:spcPct val="0"/>
        </a:spcAft>
        <a:buChar char="–"/>
        <a:defRPr kumimoji="1" sz="2000">
          <a:solidFill>
            <a:schemeClr val="tx1"/>
          </a:solidFill>
          <a:latin typeface="+mn-lt"/>
          <a:ea typeface="+mn-ea"/>
        </a:defRPr>
      </a:lvl4pPr>
      <a:lvl5pPr marL="2057400" indent="-228600" algn="l" rtl="0" eaLnBrk="0" fontAlgn="base" hangingPunct="0">
        <a:spcBef>
          <a:spcPct val="20000"/>
        </a:spcBef>
        <a:spcAft>
          <a:spcPct val="0"/>
        </a:spcAft>
        <a:buChar char="»"/>
        <a:defRPr kumimoji="1" sz="2000">
          <a:solidFill>
            <a:schemeClr val="tx1"/>
          </a:solidFill>
          <a:latin typeface="+mn-lt"/>
          <a:ea typeface="+mn-ea"/>
        </a:defRPr>
      </a:lvl5pPr>
      <a:lvl6pPr marL="2514600" indent="-228600" algn="l" rtl="0" fontAlgn="base">
        <a:spcBef>
          <a:spcPct val="20000"/>
        </a:spcBef>
        <a:spcAft>
          <a:spcPct val="0"/>
        </a:spcAft>
        <a:buChar char="»"/>
        <a:defRPr kumimoji="1" sz="2000">
          <a:solidFill>
            <a:schemeClr val="tx1"/>
          </a:solidFill>
          <a:latin typeface="+mn-lt"/>
          <a:ea typeface="+mn-ea"/>
        </a:defRPr>
      </a:lvl6pPr>
      <a:lvl7pPr marL="2971800" indent="-228600" algn="l" rtl="0" fontAlgn="base">
        <a:spcBef>
          <a:spcPct val="20000"/>
        </a:spcBef>
        <a:spcAft>
          <a:spcPct val="0"/>
        </a:spcAft>
        <a:buChar char="»"/>
        <a:defRPr kumimoji="1" sz="2000">
          <a:solidFill>
            <a:schemeClr val="tx1"/>
          </a:solidFill>
          <a:latin typeface="+mn-lt"/>
          <a:ea typeface="+mn-ea"/>
        </a:defRPr>
      </a:lvl7pPr>
      <a:lvl8pPr marL="3429000" indent="-228600" algn="l" rtl="0" fontAlgn="base">
        <a:spcBef>
          <a:spcPct val="20000"/>
        </a:spcBef>
        <a:spcAft>
          <a:spcPct val="0"/>
        </a:spcAft>
        <a:buChar char="»"/>
        <a:defRPr kumimoji="1" sz="2000">
          <a:solidFill>
            <a:schemeClr val="tx1"/>
          </a:solidFill>
          <a:latin typeface="+mn-lt"/>
          <a:ea typeface="+mn-ea"/>
        </a:defRPr>
      </a:lvl8pPr>
      <a:lvl9pPr marL="3886200" indent="-228600" algn="l" rtl="0" fontAlgn="base">
        <a:spcBef>
          <a:spcPct val="20000"/>
        </a:spcBef>
        <a:spcAft>
          <a:spcPct val="0"/>
        </a:spcAft>
        <a:buChar char="»"/>
        <a:defRPr kumimoji="1" sz="2000">
          <a:solidFill>
            <a:schemeClr val="tx1"/>
          </a:solidFill>
          <a:latin typeface="+mn-lt"/>
          <a:ea typeface="+mn-ea"/>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026" name="Picture 2" descr="logo"/>
          <p:cNvPicPr>
            <a:picLocks noChangeAspect="1" noChangeArrowheads="1"/>
          </p:cNvPicPr>
          <p:nvPr/>
        </p:nvPicPr>
        <p:blipFill>
          <a:blip r:embed="rId17">
            <a:lum bright="70000" contrast="-70000"/>
            <a:extLst>
              <a:ext uri="{28A0092B-C50C-407E-A947-70E740481C1C}">
                <a14:useLocalDpi xmlns:a14="http://schemas.microsoft.com/office/drawing/2010/main" val="0"/>
              </a:ext>
            </a:extLst>
          </a:blip>
          <a:srcRect/>
          <a:stretch>
            <a:fillRect/>
          </a:stretch>
        </p:blipFill>
        <p:spPr bwMode="auto">
          <a:xfrm>
            <a:off x="6934200" y="6019800"/>
            <a:ext cx="1828800" cy="523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66915" name="Rectangle 3"/>
          <p:cNvSpPr>
            <a:spLocks noGrp="1" noChangeArrowheads="1"/>
          </p:cNvSpPr>
          <p:nvPr>
            <p:ph type="title"/>
          </p:nvPr>
        </p:nvSpPr>
        <p:spPr bwMode="auto">
          <a:xfrm>
            <a:off x="457200" y="274638"/>
            <a:ext cx="8229600" cy="1143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 uri="{FAA26D3D-D897-4be2-8F04-BA451C77F1D7}">
              <ma14:placeholderFlag xmlns="" xmlns:ma14="http://schemas.microsoft.com/office/mac/drawingml/2011/main" val="1"/>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p>
        </p:txBody>
      </p:sp>
      <p:sp>
        <p:nvSpPr>
          <p:cNvPr id="166916" name="Rectangle 4"/>
          <p:cNvSpPr>
            <a:spLocks noGrp="1" noChangeArrowheads="1"/>
          </p:cNvSpPr>
          <p:nvPr>
            <p:ph type="body" idx="1"/>
          </p:nvPr>
        </p:nvSpPr>
        <p:spPr bwMode="auto">
          <a:xfrm>
            <a:off x="457200" y="1600200"/>
            <a:ext cx="8229600" cy="45259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 uri="{FAA26D3D-D897-4be2-8F04-BA451C77F1D7}">
              <ma14:placeholderFlag xmlns="" xmlns:ma14="http://schemas.microsoft.com/office/mac/drawingml/2011/main" val="1"/>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66917" name="Rectangle 5"/>
          <p:cNvSpPr>
            <a:spLocks noGrp="1" noChangeArrowheads="1"/>
          </p:cNvSpPr>
          <p:nvPr>
            <p:ph type="dt" sz="half" idx="2"/>
          </p:nvPr>
        </p:nvSpPr>
        <p:spPr bwMode="auto">
          <a:xfrm>
            <a:off x="457200" y="6245225"/>
            <a:ext cx="21336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 uri="{FAA26D3D-D897-4be2-8F04-BA451C77F1D7}">
              <ma14:placeholderFlag xmlns="" xmlns:ma14="http://schemas.microsoft.com/office/mac/drawingml/2011/main" val="1"/>
            </a:ext>
          </a:extLst>
        </p:spPr>
        <p:txBody>
          <a:bodyPr vert="horz" wrap="square" lIns="91440" tIns="45720" rIns="91440" bIns="45720" numCol="1" anchor="t" anchorCtr="0" compatLnSpc="1">
            <a:prstTxWarp prst="textNoShape">
              <a:avLst/>
            </a:prstTxWarp>
          </a:bodyPr>
          <a:lstStyle>
            <a:lvl1pPr eaLnBrk="1" hangingPunct="1">
              <a:defRPr sz="1400" smtClean="0">
                <a:solidFill>
                  <a:schemeClr val="tx1"/>
                </a:solidFill>
                <a:effectLst/>
                <a:latin typeface="Arial" charset="0"/>
              </a:defRPr>
            </a:lvl1pPr>
          </a:lstStyle>
          <a:p>
            <a:pPr>
              <a:defRPr/>
            </a:pPr>
            <a:endParaRPr kumimoji="0" lang="en-US" altLang="en-US">
              <a:solidFill>
                <a:srgbClr val="000000"/>
              </a:solidFill>
            </a:endParaRPr>
          </a:p>
        </p:txBody>
      </p:sp>
      <p:sp>
        <p:nvSpPr>
          <p:cNvPr id="166918" name="Rectangle 6"/>
          <p:cNvSpPr>
            <a:spLocks noGrp="1" noChangeArrowheads="1"/>
          </p:cNvSpPr>
          <p:nvPr>
            <p:ph type="ftr" sz="quarter" idx="3"/>
          </p:nvPr>
        </p:nvSpPr>
        <p:spPr bwMode="auto">
          <a:xfrm>
            <a:off x="3124200" y="6245225"/>
            <a:ext cx="28956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 uri="{FAA26D3D-D897-4be2-8F04-BA451C77F1D7}">
              <ma14:placeholderFlag xmlns="" xmlns:ma14="http://schemas.microsoft.com/office/mac/drawingml/2011/main" val="1"/>
            </a:ext>
          </a:extLst>
        </p:spPr>
        <p:txBody>
          <a:bodyPr vert="horz" wrap="square" lIns="91440" tIns="45720" rIns="91440" bIns="45720" numCol="1" anchor="t" anchorCtr="0" compatLnSpc="1">
            <a:prstTxWarp prst="textNoShape">
              <a:avLst/>
            </a:prstTxWarp>
          </a:bodyPr>
          <a:lstStyle>
            <a:lvl1pPr algn="ctr" eaLnBrk="1" hangingPunct="1">
              <a:defRPr sz="1400" smtClean="0">
                <a:solidFill>
                  <a:schemeClr val="tx1"/>
                </a:solidFill>
                <a:effectLst/>
                <a:latin typeface="Arial" charset="0"/>
              </a:defRPr>
            </a:lvl1pPr>
          </a:lstStyle>
          <a:p>
            <a:pPr>
              <a:defRPr/>
            </a:pPr>
            <a:endParaRPr kumimoji="0" lang="en-US" altLang="en-US">
              <a:solidFill>
                <a:srgbClr val="000000"/>
              </a:solidFill>
            </a:endParaRPr>
          </a:p>
        </p:txBody>
      </p:sp>
      <p:sp>
        <p:nvSpPr>
          <p:cNvPr id="166919" name="Rectangle 7"/>
          <p:cNvSpPr>
            <a:spLocks noGrp="1" noChangeArrowheads="1"/>
          </p:cNvSpPr>
          <p:nvPr>
            <p:ph type="sldNum" sz="quarter" idx="4"/>
          </p:nvPr>
        </p:nvSpPr>
        <p:spPr bwMode="auto">
          <a:xfrm>
            <a:off x="7010400" y="6534150"/>
            <a:ext cx="21336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 uri="{FAA26D3D-D897-4be2-8F04-BA451C77F1D7}">
              <ma14:placeholderFlag xmlns="" xmlns:ma14="http://schemas.microsoft.com/office/mac/drawingml/2011/main" val="1"/>
            </a:ext>
          </a:extLst>
        </p:spPr>
        <p:txBody>
          <a:bodyPr vert="horz" wrap="square" lIns="91440" tIns="45720" rIns="91440" bIns="45720" numCol="1" anchor="t" anchorCtr="0" compatLnSpc="1">
            <a:prstTxWarp prst="textNoShape">
              <a:avLst/>
            </a:prstTxWarp>
          </a:bodyPr>
          <a:lstStyle>
            <a:lvl1pPr algn="r" eaLnBrk="1" hangingPunct="1">
              <a:defRPr sz="1400">
                <a:solidFill>
                  <a:srgbClr val="CCCC9A"/>
                </a:solidFill>
                <a:latin typeface="Arial" charset="0"/>
              </a:defRPr>
            </a:lvl1pPr>
          </a:lstStyle>
          <a:p>
            <a:fld id="{A53E90D4-40AB-4851-94E9-40CAD58A7CD9}" type="slidenum">
              <a:rPr kumimoji="0" lang="en-US" altLang="en-US" smtClean="0"/>
              <a:pPr/>
              <a:t>‹#›</a:t>
            </a:fld>
            <a:endParaRPr kumimoji="0" lang="en-US" altLang="en-US"/>
          </a:p>
        </p:txBody>
      </p:sp>
    </p:spTree>
    <p:extLst>
      <p:ext uri="{BB962C8B-B14F-4D97-AF65-F5344CB8AC3E}">
        <p14:creationId xmlns:p14="http://schemas.microsoft.com/office/powerpoint/2010/main" val="3912516828"/>
      </p:ext>
    </p:extLst>
  </p:cSld>
  <p:clrMap bg1="lt1" tx1="dk1" bg2="lt2" tx2="dk2" accent1="accent1" accent2="accent2" accent3="accent3" accent4="accent4" accent5="accent5" accent6="accent6" hlink="hlink" folHlink="folHlink"/>
  <p:sldLayoutIdLst>
    <p:sldLayoutId id="2147483823" r:id="rId1"/>
    <p:sldLayoutId id="2147483824" r:id="rId2"/>
    <p:sldLayoutId id="2147483825" r:id="rId3"/>
    <p:sldLayoutId id="2147483826" r:id="rId4"/>
    <p:sldLayoutId id="2147483827" r:id="rId5"/>
    <p:sldLayoutId id="2147483828" r:id="rId6"/>
    <p:sldLayoutId id="2147483829" r:id="rId7"/>
    <p:sldLayoutId id="2147483830" r:id="rId8"/>
    <p:sldLayoutId id="2147483831" r:id="rId9"/>
    <p:sldLayoutId id="2147483832" r:id="rId10"/>
    <p:sldLayoutId id="2147483833" r:id="rId11"/>
    <p:sldLayoutId id="2147483834" r:id="rId12"/>
    <p:sldLayoutId id="2147483835" r:id="rId13"/>
    <p:sldLayoutId id="2147483836" r:id="rId14"/>
    <p:sldLayoutId id="2147483837" r:id="rId15"/>
  </p:sldLayoutIdLst>
  <p:transition spd="med">
    <p:fade/>
  </p:transition>
  <p:txStyles>
    <p:titleStyle>
      <a:lvl1pPr algn="ctr" rtl="0" eaLnBrk="0" fontAlgn="base" hangingPunct="0">
        <a:spcBef>
          <a:spcPct val="0"/>
        </a:spcBef>
        <a:spcAft>
          <a:spcPct val="0"/>
        </a:spcAft>
        <a:defRPr sz="4400" kern="1200">
          <a:solidFill>
            <a:srgbClr val="CD7C11"/>
          </a:solidFill>
          <a:effectLst>
            <a:outerShdw blurRad="38100" dist="38100" dir="2700000" algn="tl">
              <a:srgbClr val="C0C0C0"/>
            </a:outerShdw>
          </a:effectLst>
          <a:latin typeface="+mj-lt"/>
          <a:ea typeface="+mj-ea"/>
          <a:cs typeface="+mj-cs"/>
        </a:defRPr>
      </a:lvl1pPr>
      <a:lvl2pPr algn="ctr" rtl="0" eaLnBrk="0" fontAlgn="base" hangingPunct="0">
        <a:spcBef>
          <a:spcPct val="0"/>
        </a:spcBef>
        <a:spcAft>
          <a:spcPct val="0"/>
        </a:spcAft>
        <a:defRPr sz="4400">
          <a:solidFill>
            <a:srgbClr val="CD7C11"/>
          </a:solidFill>
          <a:effectLst>
            <a:outerShdw blurRad="38100" dist="38100" dir="2700000" algn="tl">
              <a:srgbClr val="C0C0C0"/>
            </a:outerShdw>
          </a:effectLst>
          <a:latin typeface="Verdana" charset="0"/>
        </a:defRPr>
      </a:lvl2pPr>
      <a:lvl3pPr algn="ctr" rtl="0" eaLnBrk="0" fontAlgn="base" hangingPunct="0">
        <a:spcBef>
          <a:spcPct val="0"/>
        </a:spcBef>
        <a:spcAft>
          <a:spcPct val="0"/>
        </a:spcAft>
        <a:defRPr sz="4400">
          <a:solidFill>
            <a:srgbClr val="CD7C11"/>
          </a:solidFill>
          <a:effectLst>
            <a:outerShdw blurRad="38100" dist="38100" dir="2700000" algn="tl">
              <a:srgbClr val="C0C0C0"/>
            </a:outerShdw>
          </a:effectLst>
          <a:latin typeface="Verdana" charset="0"/>
        </a:defRPr>
      </a:lvl3pPr>
      <a:lvl4pPr algn="ctr" rtl="0" eaLnBrk="0" fontAlgn="base" hangingPunct="0">
        <a:spcBef>
          <a:spcPct val="0"/>
        </a:spcBef>
        <a:spcAft>
          <a:spcPct val="0"/>
        </a:spcAft>
        <a:defRPr sz="4400">
          <a:solidFill>
            <a:srgbClr val="CD7C11"/>
          </a:solidFill>
          <a:effectLst>
            <a:outerShdw blurRad="38100" dist="38100" dir="2700000" algn="tl">
              <a:srgbClr val="C0C0C0"/>
            </a:outerShdw>
          </a:effectLst>
          <a:latin typeface="Verdana" charset="0"/>
        </a:defRPr>
      </a:lvl4pPr>
      <a:lvl5pPr algn="ctr" rtl="0" eaLnBrk="0" fontAlgn="base" hangingPunct="0">
        <a:spcBef>
          <a:spcPct val="0"/>
        </a:spcBef>
        <a:spcAft>
          <a:spcPct val="0"/>
        </a:spcAft>
        <a:defRPr sz="4400">
          <a:solidFill>
            <a:srgbClr val="CD7C11"/>
          </a:solidFill>
          <a:effectLst>
            <a:outerShdw blurRad="38100" dist="38100" dir="2700000" algn="tl">
              <a:srgbClr val="C0C0C0"/>
            </a:outerShdw>
          </a:effectLst>
          <a:latin typeface="Verdana" charset="0"/>
        </a:defRPr>
      </a:lvl5pPr>
      <a:lvl6pPr marL="457200" algn="ctr" rtl="0" fontAlgn="base">
        <a:spcBef>
          <a:spcPct val="0"/>
        </a:spcBef>
        <a:spcAft>
          <a:spcPct val="0"/>
        </a:spcAft>
        <a:defRPr sz="4400">
          <a:solidFill>
            <a:srgbClr val="CD7C11"/>
          </a:solidFill>
          <a:effectLst>
            <a:outerShdw blurRad="38100" dist="38100" dir="2700000" algn="tl">
              <a:srgbClr val="C0C0C0"/>
            </a:outerShdw>
          </a:effectLst>
          <a:latin typeface="Verdana" charset="0"/>
        </a:defRPr>
      </a:lvl6pPr>
      <a:lvl7pPr marL="914400" algn="ctr" rtl="0" fontAlgn="base">
        <a:spcBef>
          <a:spcPct val="0"/>
        </a:spcBef>
        <a:spcAft>
          <a:spcPct val="0"/>
        </a:spcAft>
        <a:defRPr sz="4400">
          <a:solidFill>
            <a:srgbClr val="CD7C11"/>
          </a:solidFill>
          <a:effectLst>
            <a:outerShdw blurRad="38100" dist="38100" dir="2700000" algn="tl">
              <a:srgbClr val="C0C0C0"/>
            </a:outerShdw>
          </a:effectLst>
          <a:latin typeface="Verdana" charset="0"/>
        </a:defRPr>
      </a:lvl7pPr>
      <a:lvl8pPr marL="1371600" algn="ctr" rtl="0" fontAlgn="base">
        <a:spcBef>
          <a:spcPct val="0"/>
        </a:spcBef>
        <a:spcAft>
          <a:spcPct val="0"/>
        </a:spcAft>
        <a:defRPr sz="4400">
          <a:solidFill>
            <a:srgbClr val="CD7C11"/>
          </a:solidFill>
          <a:effectLst>
            <a:outerShdw blurRad="38100" dist="38100" dir="2700000" algn="tl">
              <a:srgbClr val="C0C0C0"/>
            </a:outerShdw>
          </a:effectLst>
          <a:latin typeface="Verdana" charset="0"/>
        </a:defRPr>
      </a:lvl8pPr>
      <a:lvl9pPr marL="1828800" algn="ctr" rtl="0" fontAlgn="base">
        <a:spcBef>
          <a:spcPct val="0"/>
        </a:spcBef>
        <a:spcAft>
          <a:spcPct val="0"/>
        </a:spcAft>
        <a:defRPr sz="4400">
          <a:solidFill>
            <a:srgbClr val="CD7C11"/>
          </a:solidFill>
          <a:effectLst>
            <a:outerShdw blurRad="38100" dist="38100" dir="2700000" algn="tl">
              <a:srgbClr val="C0C0C0"/>
            </a:outerShdw>
          </a:effectLst>
          <a:latin typeface="Verdana" charset="0"/>
        </a:defRPr>
      </a:lvl9pPr>
    </p:titleStyle>
    <p:bodyStyle>
      <a:lvl1pPr marL="342900" indent="-342900" algn="l" rtl="0" eaLnBrk="0" fontAlgn="base" hangingPunct="0">
        <a:spcBef>
          <a:spcPct val="20000"/>
        </a:spcBef>
        <a:spcAft>
          <a:spcPct val="0"/>
        </a:spcAft>
        <a:buChar char="•"/>
        <a:defRPr sz="3200" kern="1200">
          <a:solidFill>
            <a:srgbClr val="CC9900"/>
          </a:solidFill>
          <a:effectLst>
            <a:outerShdw blurRad="38100" dist="38100" dir="2700000" algn="tl">
              <a:srgbClr val="C0C0C0"/>
            </a:outerShdw>
          </a:effectLst>
          <a:latin typeface="+mn-lt"/>
          <a:ea typeface="+mn-ea"/>
          <a:cs typeface="+mn-cs"/>
        </a:defRPr>
      </a:lvl1pPr>
      <a:lvl2pPr marL="742950" indent="-285750" algn="l" rtl="0" eaLnBrk="0" fontAlgn="base" hangingPunct="0">
        <a:spcBef>
          <a:spcPct val="20000"/>
        </a:spcBef>
        <a:spcAft>
          <a:spcPct val="0"/>
        </a:spcAft>
        <a:buChar char="–"/>
        <a:defRPr sz="2800" kern="1200">
          <a:solidFill>
            <a:srgbClr val="CC9900"/>
          </a:solidFill>
          <a:effectLst>
            <a:outerShdw blurRad="38100" dist="38100" dir="2700000" algn="tl">
              <a:srgbClr val="C0C0C0"/>
            </a:outerShdw>
          </a:effectLst>
          <a:latin typeface="+mn-lt"/>
          <a:ea typeface="+mn-ea"/>
          <a:cs typeface="+mn-cs"/>
        </a:defRPr>
      </a:lvl2pPr>
      <a:lvl3pPr marL="1143000" indent="-228600" algn="l" rtl="0" eaLnBrk="0" fontAlgn="base" hangingPunct="0">
        <a:spcBef>
          <a:spcPct val="20000"/>
        </a:spcBef>
        <a:spcAft>
          <a:spcPct val="0"/>
        </a:spcAft>
        <a:buChar char="•"/>
        <a:defRPr sz="2400" kern="1200">
          <a:solidFill>
            <a:srgbClr val="CC9900"/>
          </a:solidFill>
          <a:effectLst>
            <a:outerShdw blurRad="38100" dist="38100" dir="2700000" algn="tl">
              <a:srgbClr val="C0C0C0"/>
            </a:outerShdw>
          </a:effectLst>
          <a:latin typeface="+mn-lt"/>
          <a:ea typeface="+mn-ea"/>
          <a:cs typeface="+mn-cs"/>
        </a:defRPr>
      </a:lvl3pPr>
      <a:lvl4pPr marL="1600200" indent="-228600" algn="l" rtl="0" eaLnBrk="0" fontAlgn="base" hangingPunct="0">
        <a:spcBef>
          <a:spcPct val="20000"/>
        </a:spcBef>
        <a:spcAft>
          <a:spcPct val="0"/>
        </a:spcAft>
        <a:buChar char="–"/>
        <a:defRPr sz="2000" kern="1200">
          <a:solidFill>
            <a:srgbClr val="CC9900"/>
          </a:solidFill>
          <a:effectLst>
            <a:outerShdw blurRad="38100" dist="38100" dir="2700000" algn="tl">
              <a:srgbClr val="C0C0C0"/>
            </a:outerShdw>
          </a:effectLst>
          <a:latin typeface="+mn-lt"/>
          <a:ea typeface="+mn-ea"/>
          <a:cs typeface="+mn-cs"/>
        </a:defRPr>
      </a:lvl4pPr>
      <a:lvl5pPr marL="2057400" indent="-228600" algn="l" rtl="0" eaLnBrk="0" fontAlgn="base" hangingPunct="0">
        <a:spcBef>
          <a:spcPct val="20000"/>
        </a:spcBef>
        <a:spcAft>
          <a:spcPct val="0"/>
        </a:spcAft>
        <a:buChar char="»"/>
        <a:defRPr sz="2000" kern="1200">
          <a:solidFill>
            <a:srgbClr val="CC9900"/>
          </a:solidFill>
          <a:effectLst>
            <a:outerShdw blurRad="38100" dist="38100" dir="2700000" algn="tl">
              <a:srgbClr val="C0C0C0"/>
            </a:outerShdw>
          </a:effectLst>
          <a:latin typeface="+mn-lt"/>
          <a:ea typeface="+mn-ea"/>
          <a:cs typeface="+mn-cs"/>
        </a:defRPr>
      </a:lvl5pPr>
      <a:lvl6pPr marL="25146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026" name="Picture 2" descr="logo"/>
          <p:cNvPicPr>
            <a:picLocks noChangeAspect="1" noChangeArrowheads="1"/>
          </p:cNvPicPr>
          <p:nvPr/>
        </p:nvPicPr>
        <p:blipFill>
          <a:blip r:embed="rId17">
            <a:lum bright="70000" contrast="-70000"/>
            <a:extLst>
              <a:ext uri="{28A0092B-C50C-407E-A947-70E740481C1C}">
                <a14:useLocalDpi xmlns:a14="http://schemas.microsoft.com/office/drawing/2010/main" val="0"/>
              </a:ext>
            </a:extLst>
          </a:blip>
          <a:srcRect/>
          <a:stretch>
            <a:fillRect/>
          </a:stretch>
        </p:blipFill>
        <p:spPr bwMode="auto">
          <a:xfrm>
            <a:off x="6934200" y="6019800"/>
            <a:ext cx="1828800" cy="523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66915" name="Rectangle 3"/>
          <p:cNvSpPr>
            <a:spLocks noGrp="1" noChangeArrowheads="1"/>
          </p:cNvSpPr>
          <p:nvPr>
            <p:ph type="title"/>
          </p:nvPr>
        </p:nvSpPr>
        <p:spPr bwMode="auto">
          <a:xfrm>
            <a:off x="457200" y="274638"/>
            <a:ext cx="8229600" cy="1143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 uri="{FAA26D3D-D897-4be2-8F04-BA451C77F1D7}">
              <ma14:placeholderFlag xmlns:ma14="http://schemas.microsoft.com/office/mac/drawingml/2011/main" xmlns="" val="1"/>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p>
        </p:txBody>
      </p:sp>
      <p:sp>
        <p:nvSpPr>
          <p:cNvPr id="166916" name="Rectangle 4"/>
          <p:cNvSpPr>
            <a:spLocks noGrp="1" noChangeArrowheads="1"/>
          </p:cNvSpPr>
          <p:nvPr>
            <p:ph type="body" idx="1"/>
          </p:nvPr>
        </p:nvSpPr>
        <p:spPr bwMode="auto">
          <a:xfrm>
            <a:off x="457200" y="1600200"/>
            <a:ext cx="8229600" cy="45259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 uri="{FAA26D3D-D897-4be2-8F04-BA451C77F1D7}">
              <ma14:placeholderFlag xmlns:ma14="http://schemas.microsoft.com/office/mac/drawingml/2011/main" xmlns="" val="1"/>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66917" name="Rectangle 5"/>
          <p:cNvSpPr>
            <a:spLocks noGrp="1" noChangeArrowheads="1"/>
          </p:cNvSpPr>
          <p:nvPr>
            <p:ph type="dt" sz="half" idx="2"/>
          </p:nvPr>
        </p:nvSpPr>
        <p:spPr bwMode="auto">
          <a:xfrm>
            <a:off x="457200" y="6245225"/>
            <a:ext cx="21336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 uri="{FAA26D3D-D897-4be2-8F04-BA451C77F1D7}">
              <ma14:placeholderFlag xmlns:ma14="http://schemas.microsoft.com/office/mac/drawingml/2011/main" xmlns="" val="1"/>
            </a:ext>
          </a:extLst>
        </p:spPr>
        <p:txBody>
          <a:bodyPr vert="horz" wrap="square" lIns="91440" tIns="45720" rIns="91440" bIns="45720" numCol="1" anchor="t" anchorCtr="0" compatLnSpc="1">
            <a:prstTxWarp prst="textNoShape">
              <a:avLst/>
            </a:prstTxWarp>
          </a:bodyPr>
          <a:lstStyle>
            <a:lvl1pPr eaLnBrk="1" hangingPunct="1">
              <a:defRPr sz="1400" smtClean="0">
                <a:solidFill>
                  <a:schemeClr val="tx1"/>
                </a:solidFill>
                <a:effectLst/>
                <a:latin typeface="Arial" charset="0"/>
              </a:defRPr>
            </a:lvl1pPr>
          </a:lstStyle>
          <a:p>
            <a:pPr>
              <a:defRPr/>
            </a:pPr>
            <a:endParaRPr kumimoji="0" lang="en-US" altLang="en-US">
              <a:solidFill>
                <a:srgbClr val="000000"/>
              </a:solidFill>
            </a:endParaRPr>
          </a:p>
        </p:txBody>
      </p:sp>
      <p:sp>
        <p:nvSpPr>
          <p:cNvPr id="166918" name="Rectangle 6"/>
          <p:cNvSpPr>
            <a:spLocks noGrp="1" noChangeArrowheads="1"/>
          </p:cNvSpPr>
          <p:nvPr>
            <p:ph type="ftr" sz="quarter" idx="3"/>
          </p:nvPr>
        </p:nvSpPr>
        <p:spPr bwMode="auto">
          <a:xfrm>
            <a:off x="3124200" y="6245225"/>
            <a:ext cx="28956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 uri="{FAA26D3D-D897-4be2-8F04-BA451C77F1D7}">
              <ma14:placeholderFlag xmlns:ma14="http://schemas.microsoft.com/office/mac/drawingml/2011/main" xmlns="" val="1"/>
            </a:ext>
          </a:extLst>
        </p:spPr>
        <p:txBody>
          <a:bodyPr vert="horz" wrap="square" lIns="91440" tIns="45720" rIns="91440" bIns="45720" numCol="1" anchor="t" anchorCtr="0" compatLnSpc="1">
            <a:prstTxWarp prst="textNoShape">
              <a:avLst/>
            </a:prstTxWarp>
          </a:bodyPr>
          <a:lstStyle>
            <a:lvl1pPr algn="ctr" eaLnBrk="1" hangingPunct="1">
              <a:defRPr sz="1400" smtClean="0">
                <a:solidFill>
                  <a:schemeClr val="tx1"/>
                </a:solidFill>
                <a:effectLst/>
                <a:latin typeface="Arial" charset="0"/>
              </a:defRPr>
            </a:lvl1pPr>
          </a:lstStyle>
          <a:p>
            <a:pPr>
              <a:defRPr/>
            </a:pPr>
            <a:endParaRPr kumimoji="0" lang="en-US" altLang="en-US">
              <a:solidFill>
                <a:srgbClr val="000000"/>
              </a:solidFill>
            </a:endParaRPr>
          </a:p>
        </p:txBody>
      </p:sp>
      <p:sp>
        <p:nvSpPr>
          <p:cNvPr id="166919" name="Rectangle 7"/>
          <p:cNvSpPr>
            <a:spLocks noGrp="1" noChangeArrowheads="1"/>
          </p:cNvSpPr>
          <p:nvPr>
            <p:ph type="sldNum" sz="quarter" idx="4"/>
          </p:nvPr>
        </p:nvSpPr>
        <p:spPr bwMode="auto">
          <a:xfrm>
            <a:off x="7010400" y="6534150"/>
            <a:ext cx="21336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 uri="{FAA26D3D-D897-4be2-8F04-BA451C77F1D7}">
              <ma14:placeholderFlag xmlns:ma14="http://schemas.microsoft.com/office/mac/drawingml/2011/main" xmlns="" val="1"/>
            </a:ext>
          </a:extLst>
        </p:spPr>
        <p:txBody>
          <a:bodyPr vert="horz" wrap="square" lIns="91440" tIns="45720" rIns="91440" bIns="45720" numCol="1" anchor="t" anchorCtr="0" compatLnSpc="1">
            <a:prstTxWarp prst="textNoShape">
              <a:avLst/>
            </a:prstTxWarp>
          </a:bodyPr>
          <a:lstStyle>
            <a:lvl1pPr algn="r" eaLnBrk="1" hangingPunct="1">
              <a:defRPr sz="1400">
                <a:solidFill>
                  <a:srgbClr val="CCCC9A"/>
                </a:solidFill>
                <a:latin typeface="Arial" charset="0"/>
              </a:defRPr>
            </a:lvl1pPr>
          </a:lstStyle>
          <a:p>
            <a:fld id="{A53E90D4-40AB-4851-94E9-40CAD58A7CD9}" type="slidenum">
              <a:rPr kumimoji="0" lang="en-US" altLang="en-US" smtClean="0"/>
              <a:pPr/>
              <a:t>‹#›</a:t>
            </a:fld>
            <a:endParaRPr kumimoji="0" lang="en-US" altLang="en-US"/>
          </a:p>
        </p:txBody>
      </p:sp>
    </p:spTree>
    <p:extLst>
      <p:ext uri="{BB962C8B-B14F-4D97-AF65-F5344CB8AC3E}">
        <p14:creationId xmlns:p14="http://schemas.microsoft.com/office/powerpoint/2010/main" val="468861886"/>
      </p:ext>
    </p:extLst>
  </p:cSld>
  <p:clrMap bg1="lt1" tx1="dk1" bg2="lt2" tx2="dk2" accent1="accent1" accent2="accent2" accent3="accent3" accent4="accent4" accent5="accent5" accent6="accent6" hlink="hlink" folHlink="folHlink"/>
  <p:sldLayoutIdLst>
    <p:sldLayoutId id="2147483839" r:id="rId1"/>
    <p:sldLayoutId id="2147483840" r:id="rId2"/>
    <p:sldLayoutId id="2147483841" r:id="rId3"/>
    <p:sldLayoutId id="2147483842" r:id="rId4"/>
    <p:sldLayoutId id="2147483843" r:id="rId5"/>
    <p:sldLayoutId id="2147483844" r:id="rId6"/>
    <p:sldLayoutId id="2147483845" r:id="rId7"/>
    <p:sldLayoutId id="2147483846" r:id="rId8"/>
    <p:sldLayoutId id="2147483847" r:id="rId9"/>
    <p:sldLayoutId id="2147483848" r:id="rId10"/>
    <p:sldLayoutId id="2147483849" r:id="rId11"/>
    <p:sldLayoutId id="2147483850" r:id="rId12"/>
    <p:sldLayoutId id="2147483851" r:id="rId13"/>
    <p:sldLayoutId id="2147483852" r:id="rId14"/>
    <p:sldLayoutId id="2147483853" r:id="rId15"/>
  </p:sldLayoutIdLst>
  <p:transition spd="med">
    <p:fade/>
  </p:transition>
  <p:txStyles>
    <p:titleStyle>
      <a:lvl1pPr algn="ctr" rtl="0" eaLnBrk="0" fontAlgn="base" hangingPunct="0">
        <a:spcBef>
          <a:spcPct val="0"/>
        </a:spcBef>
        <a:spcAft>
          <a:spcPct val="0"/>
        </a:spcAft>
        <a:defRPr sz="4400" kern="1200">
          <a:solidFill>
            <a:srgbClr val="CD7C11"/>
          </a:solidFill>
          <a:effectLst>
            <a:outerShdw blurRad="38100" dist="38100" dir="2700000" algn="tl">
              <a:srgbClr val="C0C0C0"/>
            </a:outerShdw>
          </a:effectLst>
          <a:latin typeface="+mj-lt"/>
          <a:ea typeface="+mj-ea"/>
          <a:cs typeface="+mj-cs"/>
        </a:defRPr>
      </a:lvl1pPr>
      <a:lvl2pPr algn="ctr" rtl="0" eaLnBrk="0" fontAlgn="base" hangingPunct="0">
        <a:spcBef>
          <a:spcPct val="0"/>
        </a:spcBef>
        <a:spcAft>
          <a:spcPct val="0"/>
        </a:spcAft>
        <a:defRPr sz="4400">
          <a:solidFill>
            <a:srgbClr val="CD7C11"/>
          </a:solidFill>
          <a:effectLst>
            <a:outerShdw blurRad="38100" dist="38100" dir="2700000" algn="tl">
              <a:srgbClr val="C0C0C0"/>
            </a:outerShdw>
          </a:effectLst>
          <a:latin typeface="Verdana" charset="0"/>
        </a:defRPr>
      </a:lvl2pPr>
      <a:lvl3pPr algn="ctr" rtl="0" eaLnBrk="0" fontAlgn="base" hangingPunct="0">
        <a:spcBef>
          <a:spcPct val="0"/>
        </a:spcBef>
        <a:spcAft>
          <a:spcPct val="0"/>
        </a:spcAft>
        <a:defRPr sz="4400">
          <a:solidFill>
            <a:srgbClr val="CD7C11"/>
          </a:solidFill>
          <a:effectLst>
            <a:outerShdw blurRad="38100" dist="38100" dir="2700000" algn="tl">
              <a:srgbClr val="C0C0C0"/>
            </a:outerShdw>
          </a:effectLst>
          <a:latin typeface="Verdana" charset="0"/>
        </a:defRPr>
      </a:lvl3pPr>
      <a:lvl4pPr algn="ctr" rtl="0" eaLnBrk="0" fontAlgn="base" hangingPunct="0">
        <a:spcBef>
          <a:spcPct val="0"/>
        </a:spcBef>
        <a:spcAft>
          <a:spcPct val="0"/>
        </a:spcAft>
        <a:defRPr sz="4400">
          <a:solidFill>
            <a:srgbClr val="CD7C11"/>
          </a:solidFill>
          <a:effectLst>
            <a:outerShdw blurRad="38100" dist="38100" dir="2700000" algn="tl">
              <a:srgbClr val="C0C0C0"/>
            </a:outerShdw>
          </a:effectLst>
          <a:latin typeface="Verdana" charset="0"/>
        </a:defRPr>
      </a:lvl4pPr>
      <a:lvl5pPr algn="ctr" rtl="0" eaLnBrk="0" fontAlgn="base" hangingPunct="0">
        <a:spcBef>
          <a:spcPct val="0"/>
        </a:spcBef>
        <a:spcAft>
          <a:spcPct val="0"/>
        </a:spcAft>
        <a:defRPr sz="4400">
          <a:solidFill>
            <a:srgbClr val="CD7C11"/>
          </a:solidFill>
          <a:effectLst>
            <a:outerShdw blurRad="38100" dist="38100" dir="2700000" algn="tl">
              <a:srgbClr val="C0C0C0"/>
            </a:outerShdw>
          </a:effectLst>
          <a:latin typeface="Verdana" charset="0"/>
        </a:defRPr>
      </a:lvl5pPr>
      <a:lvl6pPr marL="457200" algn="ctr" rtl="0" fontAlgn="base">
        <a:spcBef>
          <a:spcPct val="0"/>
        </a:spcBef>
        <a:spcAft>
          <a:spcPct val="0"/>
        </a:spcAft>
        <a:defRPr sz="4400">
          <a:solidFill>
            <a:srgbClr val="CD7C11"/>
          </a:solidFill>
          <a:effectLst>
            <a:outerShdw blurRad="38100" dist="38100" dir="2700000" algn="tl">
              <a:srgbClr val="C0C0C0"/>
            </a:outerShdw>
          </a:effectLst>
          <a:latin typeface="Verdana" charset="0"/>
        </a:defRPr>
      </a:lvl6pPr>
      <a:lvl7pPr marL="914400" algn="ctr" rtl="0" fontAlgn="base">
        <a:spcBef>
          <a:spcPct val="0"/>
        </a:spcBef>
        <a:spcAft>
          <a:spcPct val="0"/>
        </a:spcAft>
        <a:defRPr sz="4400">
          <a:solidFill>
            <a:srgbClr val="CD7C11"/>
          </a:solidFill>
          <a:effectLst>
            <a:outerShdw blurRad="38100" dist="38100" dir="2700000" algn="tl">
              <a:srgbClr val="C0C0C0"/>
            </a:outerShdw>
          </a:effectLst>
          <a:latin typeface="Verdana" charset="0"/>
        </a:defRPr>
      </a:lvl7pPr>
      <a:lvl8pPr marL="1371600" algn="ctr" rtl="0" fontAlgn="base">
        <a:spcBef>
          <a:spcPct val="0"/>
        </a:spcBef>
        <a:spcAft>
          <a:spcPct val="0"/>
        </a:spcAft>
        <a:defRPr sz="4400">
          <a:solidFill>
            <a:srgbClr val="CD7C11"/>
          </a:solidFill>
          <a:effectLst>
            <a:outerShdw blurRad="38100" dist="38100" dir="2700000" algn="tl">
              <a:srgbClr val="C0C0C0"/>
            </a:outerShdw>
          </a:effectLst>
          <a:latin typeface="Verdana" charset="0"/>
        </a:defRPr>
      </a:lvl8pPr>
      <a:lvl9pPr marL="1828800" algn="ctr" rtl="0" fontAlgn="base">
        <a:spcBef>
          <a:spcPct val="0"/>
        </a:spcBef>
        <a:spcAft>
          <a:spcPct val="0"/>
        </a:spcAft>
        <a:defRPr sz="4400">
          <a:solidFill>
            <a:srgbClr val="CD7C11"/>
          </a:solidFill>
          <a:effectLst>
            <a:outerShdw blurRad="38100" dist="38100" dir="2700000" algn="tl">
              <a:srgbClr val="C0C0C0"/>
            </a:outerShdw>
          </a:effectLst>
          <a:latin typeface="Verdana" charset="0"/>
        </a:defRPr>
      </a:lvl9pPr>
    </p:titleStyle>
    <p:bodyStyle>
      <a:lvl1pPr marL="342900" indent="-342900" algn="l" rtl="0" eaLnBrk="0" fontAlgn="base" hangingPunct="0">
        <a:spcBef>
          <a:spcPct val="20000"/>
        </a:spcBef>
        <a:spcAft>
          <a:spcPct val="0"/>
        </a:spcAft>
        <a:buChar char="•"/>
        <a:defRPr sz="3200" kern="1200">
          <a:solidFill>
            <a:srgbClr val="CC9900"/>
          </a:solidFill>
          <a:effectLst>
            <a:outerShdw blurRad="38100" dist="38100" dir="2700000" algn="tl">
              <a:srgbClr val="C0C0C0"/>
            </a:outerShdw>
          </a:effectLst>
          <a:latin typeface="+mn-lt"/>
          <a:ea typeface="+mn-ea"/>
          <a:cs typeface="+mn-cs"/>
        </a:defRPr>
      </a:lvl1pPr>
      <a:lvl2pPr marL="742950" indent="-285750" algn="l" rtl="0" eaLnBrk="0" fontAlgn="base" hangingPunct="0">
        <a:spcBef>
          <a:spcPct val="20000"/>
        </a:spcBef>
        <a:spcAft>
          <a:spcPct val="0"/>
        </a:spcAft>
        <a:buChar char="–"/>
        <a:defRPr sz="2800" kern="1200">
          <a:solidFill>
            <a:srgbClr val="CC9900"/>
          </a:solidFill>
          <a:effectLst>
            <a:outerShdw blurRad="38100" dist="38100" dir="2700000" algn="tl">
              <a:srgbClr val="C0C0C0"/>
            </a:outerShdw>
          </a:effectLst>
          <a:latin typeface="+mn-lt"/>
          <a:ea typeface="+mn-ea"/>
          <a:cs typeface="+mn-cs"/>
        </a:defRPr>
      </a:lvl2pPr>
      <a:lvl3pPr marL="1143000" indent="-228600" algn="l" rtl="0" eaLnBrk="0" fontAlgn="base" hangingPunct="0">
        <a:spcBef>
          <a:spcPct val="20000"/>
        </a:spcBef>
        <a:spcAft>
          <a:spcPct val="0"/>
        </a:spcAft>
        <a:buChar char="•"/>
        <a:defRPr sz="2400" kern="1200">
          <a:solidFill>
            <a:srgbClr val="CC9900"/>
          </a:solidFill>
          <a:effectLst>
            <a:outerShdw blurRad="38100" dist="38100" dir="2700000" algn="tl">
              <a:srgbClr val="C0C0C0"/>
            </a:outerShdw>
          </a:effectLst>
          <a:latin typeface="+mn-lt"/>
          <a:ea typeface="+mn-ea"/>
          <a:cs typeface="+mn-cs"/>
        </a:defRPr>
      </a:lvl3pPr>
      <a:lvl4pPr marL="1600200" indent="-228600" algn="l" rtl="0" eaLnBrk="0" fontAlgn="base" hangingPunct="0">
        <a:spcBef>
          <a:spcPct val="20000"/>
        </a:spcBef>
        <a:spcAft>
          <a:spcPct val="0"/>
        </a:spcAft>
        <a:buChar char="–"/>
        <a:defRPr sz="2000" kern="1200">
          <a:solidFill>
            <a:srgbClr val="CC9900"/>
          </a:solidFill>
          <a:effectLst>
            <a:outerShdw blurRad="38100" dist="38100" dir="2700000" algn="tl">
              <a:srgbClr val="C0C0C0"/>
            </a:outerShdw>
          </a:effectLst>
          <a:latin typeface="+mn-lt"/>
          <a:ea typeface="+mn-ea"/>
          <a:cs typeface="+mn-cs"/>
        </a:defRPr>
      </a:lvl4pPr>
      <a:lvl5pPr marL="2057400" indent="-228600" algn="l" rtl="0" eaLnBrk="0" fontAlgn="base" hangingPunct="0">
        <a:spcBef>
          <a:spcPct val="20000"/>
        </a:spcBef>
        <a:spcAft>
          <a:spcPct val="0"/>
        </a:spcAft>
        <a:buChar char="»"/>
        <a:defRPr sz="2000" kern="1200">
          <a:solidFill>
            <a:srgbClr val="CC9900"/>
          </a:solidFill>
          <a:effectLst>
            <a:outerShdw blurRad="38100" dist="38100" dir="2700000" algn="tl">
              <a:srgbClr val="C0C0C0"/>
            </a:outerShdw>
          </a:effectLst>
          <a:latin typeface="+mn-lt"/>
          <a:ea typeface="+mn-ea"/>
          <a:cs typeface="+mn-cs"/>
        </a:defRPr>
      </a:lvl5pPr>
      <a:lvl6pPr marL="25146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685800" y="609600"/>
            <a:ext cx="77724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zh-TW" altLang="en-US"/>
              <a:t>按一下以編輯母片標題樣式</a:t>
            </a:r>
          </a:p>
        </p:txBody>
      </p:sp>
      <p:sp>
        <p:nvSpPr>
          <p:cNvPr id="1027" name="Rectangle 3"/>
          <p:cNvSpPr>
            <a:spLocks noGrp="1" noChangeArrowheads="1"/>
          </p:cNvSpPr>
          <p:nvPr>
            <p:ph type="body" idx="1"/>
          </p:nvPr>
        </p:nvSpPr>
        <p:spPr bwMode="auto">
          <a:xfrm>
            <a:off x="685800" y="1981200"/>
            <a:ext cx="7772400" cy="411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zh-TW" altLang="en-US"/>
              <a:t>按一下以編輯母片</a:t>
            </a:r>
          </a:p>
          <a:p>
            <a:pPr lvl="1"/>
            <a:r>
              <a:rPr lang="zh-TW" altLang="en-US"/>
              <a:t>第二層</a:t>
            </a:r>
          </a:p>
          <a:p>
            <a:pPr lvl="2"/>
            <a:r>
              <a:rPr lang="zh-TW" altLang="en-US"/>
              <a:t>第三層</a:t>
            </a:r>
          </a:p>
          <a:p>
            <a:pPr lvl="3"/>
            <a:r>
              <a:rPr lang="zh-TW" altLang="en-US"/>
              <a:t>第四層</a:t>
            </a:r>
          </a:p>
          <a:p>
            <a:pPr lvl="4"/>
            <a:r>
              <a:rPr lang="zh-TW" altLang="en-US"/>
              <a:t>第五層</a:t>
            </a:r>
          </a:p>
        </p:txBody>
      </p:sp>
      <p:sp>
        <p:nvSpPr>
          <p:cNvPr id="1028" name="Rectangle 4"/>
          <p:cNvSpPr>
            <a:spLocks noGrp="1" noChangeArrowheads="1"/>
          </p:cNvSpPr>
          <p:nvPr>
            <p:ph type="dt" sz="half" idx="2"/>
          </p:nvPr>
        </p:nvSpPr>
        <p:spPr bwMode="auto">
          <a:xfrm>
            <a:off x="685800" y="6248400"/>
            <a:ext cx="19050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400">
                <a:latin typeface="Times New Roman" charset="0"/>
              </a:defRPr>
            </a:lvl1pPr>
          </a:lstStyle>
          <a:p>
            <a:pPr>
              <a:defRPr/>
            </a:pPr>
            <a:endParaRPr lang="zh-TW" altLang="en-US">
              <a:solidFill>
                <a:srgbClr val="000000"/>
              </a:solidFill>
            </a:endParaRPr>
          </a:p>
        </p:txBody>
      </p:sp>
      <p:sp>
        <p:nvSpPr>
          <p:cNvPr id="1029" name="Rectangle 5"/>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ctr">
              <a:defRPr sz="1400">
                <a:latin typeface="Times New Roman" charset="0"/>
              </a:defRPr>
            </a:lvl1pPr>
          </a:lstStyle>
          <a:p>
            <a:pPr>
              <a:defRPr/>
            </a:pPr>
            <a:endParaRPr lang="zh-TW" altLang="en-US">
              <a:solidFill>
                <a:srgbClr val="000000"/>
              </a:solidFill>
            </a:endParaRPr>
          </a:p>
        </p:txBody>
      </p:sp>
      <p:sp>
        <p:nvSpPr>
          <p:cNvPr id="1030" name="Rectangle 6"/>
          <p:cNvSpPr>
            <a:spLocks noGrp="1" noChangeArrowheads="1"/>
          </p:cNvSpPr>
          <p:nvPr>
            <p:ph type="sldNum" sz="quarter" idx="4"/>
          </p:nvPr>
        </p:nvSpPr>
        <p:spPr bwMode="auto">
          <a:xfrm>
            <a:off x="6553200" y="6248400"/>
            <a:ext cx="19050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400">
                <a:latin typeface="Times New Roman" pitchFamily="18" charset="0"/>
              </a:defRPr>
            </a:lvl1pPr>
          </a:lstStyle>
          <a:p>
            <a:pPr>
              <a:defRPr/>
            </a:pPr>
            <a:fld id="{A03E6208-0B33-40A7-986A-7F9D972B65B5}" type="slidenum">
              <a:rPr lang="en-US" altLang="zh-TW">
                <a:solidFill>
                  <a:srgbClr val="000000"/>
                </a:solidFill>
              </a:rPr>
              <a:pPr>
                <a:defRPr/>
              </a:pPr>
              <a:t>‹#›</a:t>
            </a:fld>
            <a:endParaRPr lang="en-US" altLang="zh-TW">
              <a:solidFill>
                <a:srgbClr val="000000"/>
              </a:solidFill>
            </a:endParaRPr>
          </a:p>
        </p:txBody>
      </p:sp>
    </p:spTree>
    <p:extLst>
      <p:ext uri="{BB962C8B-B14F-4D97-AF65-F5344CB8AC3E}">
        <p14:creationId xmlns:p14="http://schemas.microsoft.com/office/powerpoint/2010/main" val="174490711"/>
      </p:ext>
    </p:extLst>
  </p:cSld>
  <p:clrMap bg1="lt1" tx1="dk1" bg2="lt2" tx2="dk2" accent1="accent1" accent2="accent2" accent3="accent3" accent4="accent4" accent5="accent5" accent6="accent6" hlink="hlink" folHlink="folHlink"/>
  <p:sldLayoutIdLst>
    <p:sldLayoutId id="2147483868" r:id="rId1"/>
    <p:sldLayoutId id="2147483869" r:id="rId2"/>
    <p:sldLayoutId id="2147483870" r:id="rId3"/>
    <p:sldLayoutId id="2147483871" r:id="rId4"/>
    <p:sldLayoutId id="2147483872" r:id="rId5"/>
    <p:sldLayoutId id="2147483873" r:id="rId6"/>
    <p:sldLayoutId id="2147483874" r:id="rId7"/>
    <p:sldLayoutId id="2147483875" r:id="rId8"/>
    <p:sldLayoutId id="2147483876" r:id="rId9"/>
    <p:sldLayoutId id="2147483877" r:id="rId10"/>
    <p:sldLayoutId id="2147483878" r:id="rId11"/>
    <p:sldLayoutId id="2147483879" r:id="rId12"/>
  </p:sldLayoutIdLst>
  <p:hf hdr="0" ftr="0" dt="0"/>
  <p:txStyles>
    <p:titleStyle>
      <a:lvl1pPr algn="ctr" rtl="0" eaLnBrk="0" fontAlgn="base" hangingPunct="0">
        <a:spcBef>
          <a:spcPct val="0"/>
        </a:spcBef>
        <a:spcAft>
          <a:spcPct val="0"/>
        </a:spcAft>
        <a:defRPr kumimoji="1" sz="4400">
          <a:solidFill>
            <a:schemeClr val="tx2"/>
          </a:solidFill>
          <a:latin typeface="+mj-lt"/>
          <a:ea typeface="+mj-ea"/>
          <a:cs typeface="+mj-cs"/>
        </a:defRPr>
      </a:lvl1pPr>
      <a:lvl2pPr algn="ctr" rtl="0" eaLnBrk="0" fontAlgn="base" hangingPunct="0">
        <a:spcBef>
          <a:spcPct val="0"/>
        </a:spcBef>
        <a:spcAft>
          <a:spcPct val="0"/>
        </a:spcAft>
        <a:defRPr kumimoji="1" sz="4400">
          <a:solidFill>
            <a:schemeClr val="tx2"/>
          </a:solidFill>
          <a:latin typeface="Times New Roman" pitchFamily="18" charset="0"/>
          <a:ea typeface="新細明體" pitchFamily="18" charset="-120"/>
        </a:defRPr>
      </a:lvl2pPr>
      <a:lvl3pPr algn="ctr" rtl="0" eaLnBrk="0" fontAlgn="base" hangingPunct="0">
        <a:spcBef>
          <a:spcPct val="0"/>
        </a:spcBef>
        <a:spcAft>
          <a:spcPct val="0"/>
        </a:spcAft>
        <a:defRPr kumimoji="1" sz="4400">
          <a:solidFill>
            <a:schemeClr val="tx2"/>
          </a:solidFill>
          <a:latin typeface="Times New Roman" pitchFamily="18" charset="0"/>
          <a:ea typeface="新細明體" pitchFamily="18" charset="-120"/>
        </a:defRPr>
      </a:lvl3pPr>
      <a:lvl4pPr algn="ctr" rtl="0" eaLnBrk="0" fontAlgn="base" hangingPunct="0">
        <a:spcBef>
          <a:spcPct val="0"/>
        </a:spcBef>
        <a:spcAft>
          <a:spcPct val="0"/>
        </a:spcAft>
        <a:defRPr kumimoji="1" sz="4400">
          <a:solidFill>
            <a:schemeClr val="tx2"/>
          </a:solidFill>
          <a:latin typeface="Times New Roman" pitchFamily="18" charset="0"/>
          <a:ea typeface="新細明體" pitchFamily="18" charset="-120"/>
        </a:defRPr>
      </a:lvl4pPr>
      <a:lvl5pPr algn="ctr" rtl="0" eaLnBrk="0" fontAlgn="base" hangingPunct="0">
        <a:spcBef>
          <a:spcPct val="0"/>
        </a:spcBef>
        <a:spcAft>
          <a:spcPct val="0"/>
        </a:spcAft>
        <a:defRPr kumimoji="1" sz="4400">
          <a:solidFill>
            <a:schemeClr val="tx2"/>
          </a:solidFill>
          <a:latin typeface="Times New Roman" pitchFamily="18" charset="0"/>
          <a:ea typeface="新細明體" pitchFamily="18" charset="-120"/>
        </a:defRPr>
      </a:lvl5pPr>
      <a:lvl6pPr marL="457200" algn="ctr" rtl="0" fontAlgn="base">
        <a:spcBef>
          <a:spcPct val="0"/>
        </a:spcBef>
        <a:spcAft>
          <a:spcPct val="0"/>
        </a:spcAft>
        <a:defRPr kumimoji="1" sz="4400">
          <a:solidFill>
            <a:schemeClr val="tx2"/>
          </a:solidFill>
          <a:latin typeface="Times New Roman" pitchFamily="18" charset="0"/>
          <a:ea typeface="新細明體" pitchFamily="18" charset="-120"/>
        </a:defRPr>
      </a:lvl6pPr>
      <a:lvl7pPr marL="914400" algn="ctr" rtl="0" fontAlgn="base">
        <a:spcBef>
          <a:spcPct val="0"/>
        </a:spcBef>
        <a:spcAft>
          <a:spcPct val="0"/>
        </a:spcAft>
        <a:defRPr kumimoji="1" sz="4400">
          <a:solidFill>
            <a:schemeClr val="tx2"/>
          </a:solidFill>
          <a:latin typeface="Times New Roman" pitchFamily="18" charset="0"/>
          <a:ea typeface="新細明體" pitchFamily="18" charset="-120"/>
        </a:defRPr>
      </a:lvl7pPr>
      <a:lvl8pPr marL="1371600" algn="ctr" rtl="0" fontAlgn="base">
        <a:spcBef>
          <a:spcPct val="0"/>
        </a:spcBef>
        <a:spcAft>
          <a:spcPct val="0"/>
        </a:spcAft>
        <a:defRPr kumimoji="1" sz="4400">
          <a:solidFill>
            <a:schemeClr val="tx2"/>
          </a:solidFill>
          <a:latin typeface="Times New Roman" pitchFamily="18" charset="0"/>
          <a:ea typeface="新細明體" pitchFamily="18" charset="-120"/>
        </a:defRPr>
      </a:lvl8pPr>
      <a:lvl9pPr marL="1828800" algn="ctr" rtl="0" fontAlgn="base">
        <a:spcBef>
          <a:spcPct val="0"/>
        </a:spcBef>
        <a:spcAft>
          <a:spcPct val="0"/>
        </a:spcAft>
        <a:defRPr kumimoji="1" sz="4400">
          <a:solidFill>
            <a:schemeClr val="tx2"/>
          </a:solidFill>
          <a:latin typeface="Times New Roman" pitchFamily="18" charset="0"/>
          <a:ea typeface="新細明體" pitchFamily="18" charset="-120"/>
        </a:defRPr>
      </a:lvl9pPr>
    </p:titleStyle>
    <p:bodyStyle>
      <a:lvl1pPr marL="342900" indent="-342900" algn="l" rtl="0" eaLnBrk="0" fontAlgn="base" hangingPunct="0">
        <a:spcBef>
          <a:spcPct val="20000"/>
        </a:spcBef>
        <a:spcAft>
          <a:spcPct val="0"/>
        </a:spcAft>
        <a:buChar char="•"/>
        <a:defRPr kumimoji="1"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kumimoji="1" sz="2800">
          <a:solidFill>
            <a:schemeClr val="tx1"/>
          </a:solidFill>
          <a:latin typeface="+mn-lt"/>
          <a:ea typeface="+mn-ea"/>
        </a:defRPr>
      </a:lvl2pPr>
      <a:lvl3pPr marL="1143000" indent="-228600" algn="l" rtl="0" eaLnBrk="0" fontAlgn="base" hangingPunct="0">
        <a:spcBef>
          <a:spcPct val="20000"/>
        </a:spcBef>
        <a:spcAft>
          <a:spcPct val="0"/>
        </a:spcAft>
        <a:buChar char="•"/>
        <a:defRPr kumimoji="1" sz="2400">
          <a:solidFill>
            <a:schemeClr val="tx1"/>
          </a:solidFill>
          <a:latin typeface="+mn-lt"/>
          <a:ea typeface="+mn-ea"/>
        </a:defRPr>
      </a:lvl3pPr>
      <a:lvl4pPr marL="1600200" indent="-228600" algn="l" rtl="0" eaLnBrk="0" fontAlgn="base" hangingPunct="0">
        <a:spcBef>
          <a:spcPct val="20000"/>
        </a:spcBef>
        <a:spcAft>
          <a:spcPct val="0"/>
        </a:spcAft>
        <a:buChar char="–"/>
        <a:defRPr kumimoji="1" sz="2000">
          <a:solidFill>
            <a:schemeClr val="tx1"/>
          </a:solidFill>
          <a:latin typeface="+mn-lt"/>
          <a:ea typeface="+mn-ea"/>
        </a:defRPr>
      </a:lvl4pPr>
      <a:lvl5pPr marL="2057400" indent="-228600" algn="l" rtl="0" eaLnBrk="0" fontAlgn="base" hangingPunct="0">
        <a:spcBef>
          <a:spcPct val="20000"/>
        </a:spcBef>
        <a:spcAft>
          <a:spcPct val="0"/>
        </a:spcAft>
        <a:buChar char="»"/>
        <a:defRPr kumimoji="1" sz="2000">
          <a:solidFill>
            <a:schemeClr val="tx1"/>
          </a:solidFill>
          <a:latin typeface="+mn-lt"/>
          <a:ea typeface="+mn-ea"/>
        </a:defRPr>
      </a:lvl5pPr>
      <a:lvl6pPr marL="2514600" indent="-228600" algn="l" rtl="0" fontAlgn="base">
        <a:spcBef>
          <a:spcPct val="20000"/>
        </a:spcBef>
        <a:spcAft>
          <a:spcPct val="0"/>
        </a:spcAft>
        <a:buChar char="»"/>
        <a:defRPr kumimoji="1" sz="2000">
          <a:solidFill>
            <a:schemeClr val="tx1"/>
          </a:solidFill>
          <a:latin typeface="+mn-lt"/>
          <a:ea typeface="+mn-ea"/>
        </a:defRPr>
      </a:lvl6pPr>
      <a:lvl7pPr marL="2971800" indent="-228600" algn="l" rtl="0" fontAlgn="base">
        <a:spcBef>
          <a:spcPct val="20000"/>
        </a:spcBef>
        <a:spcAft>
          <a:spcPct val="0"/>
        </a:spcAft>
        <a:buChar char="»"/>
        <a:defRPr kumimoji="1" sz="2000">
          <a:solidFill>
            <a:schemeClr val="tx1"/>
          </a:solidFill>
          <a:latin typeface="+mn-lt"/>
          <a:ea typeface="+mn-ea"/>
        </a:defRPr>
      </a:lvl7pPr>
      <a:lvl8pPr marL="3429000" indent="-228600" algn="l" rtl="0" fontAlgn="base">
        <a:spcBef>
          <a:spcPct val="20000"/>
        </a:spcBef>
        <a:spcAft>
          <a:spcPct val="0"/>
        </a:spcAft>
        <a:buChar char="»"/>
        <a:defRPr kumimoji="1" sz="2000">
          <a:solidFill>
            <a:schemeClr val="tx1"/>
          </a:solidFill>
          <a:latin typeface="+mn-lt"/>
          <a:ea typeface="+mn-ea"/>
        </a:defRPr>
      </a:lvl8pPr>
      <a:lvl9pPr marL="3886200" indent="-228600" algn="l" rtl="0" fontAlgn="base">
        <a:spcBef>
          <a:spcPct val="20000"/>
        </a:spcBef>
        <a:spcAft>
          <a:spcPct val="0"/>
        </a:spcAft>
        <a:buChar char="»"/>
        <a:defRPr kumimoji="1" sz="2000">
          <a:solidFill>
            <a:schemeClr val="tx1"/>
          </a:solidFill>
          <a:latin typeface="+mn-lt"/>
          <a:ea typeface="+mn-ea"/>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36.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9.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19.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9.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8.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9.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9.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9.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hyperlink" Target="https://data.imf.org/?sk=7A51304B-6426-40C0-83DD-CA473CA1FD52&amp;sId=1542633711584" TargetMode="External"/><Relationship Id="rId2" Type="http://schemas.openxmlformats.org/officeDocument/2006/relationships/notesSlide" Target="../notesSlides/notesSlide10.xml"/><Relationship Id="rId1" Type="http://schemas.openxmlformats.org/officeDocument/2006/relationships/slideLayout" Target="../slideLayouts/slideLayout19.xml"/></Relationships>
</file>

<file path=ppt/slides/_rels/slide1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1.xml"/><Relationship Id="rId1" Type="http://schemas.openxmlformats.org/officeDocument/2006/relationships/slideLayout" Target="../slideLayouts/slideLayout18.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66.xml"/></Relationships>
</file>

<file path=ppt/slides/_rels/slide13.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18.xml"/></Relationships>
</file>

<file path=ppt/slides/_rels/slide14.xml.rels><?xml version="1.0" encoding="UTF-8" standalone="yes"?>
<Relationships xmlns="http://schemas.openxmlformats.org/package/2006/relationships"><Relationship Id="rId3" Type="http://schemas.openxmlformats.org/officeDocument/2006/relationships/hyperlink" Target="https://data.imf.org/?sk=7A51304B-6426-40C0-83DD-CA473CA1FD52&amp;sId=1542634807764" TargetMode="External"/><Relationship Id="rId2" Type="http://schemas.openxmlformats.org/officeDocument/2006/relationships/notesSlide" Target="../notesSlides/notesSlide13.xml"/><Relationship Id="rId1" Type="http://schemas.openxmlformats.org/officeDocument/2006/relationships/slideLayout" Target="../slideLayouts/slideLayout18.xml"/></Relationships>
</file>

<file path=ppt/slides/_rels/slide15.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jpeg"/><Relationship Id="rId1" Type="http://schemas.openxmlformats.org/officeDocument/2006/relationships/slideLayout" Target="../slideLayouts/slideLayout18.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8.xml"/></Relationships>
</file>

<file path=ppt/slides/_rels/slide17.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15.xml"/><Relationship Id="rId1" Type="http://schemas.openxmlformats.org/officeDocument/2006/relationships/slideLayout" Target="../slideLayouts/slideLayout66.xml"/></Relationships>
</file>

<file path=ppt/slides/_rels/slide18.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16.xml"/><Relationship Id="rId1" Type="http://schemas.openxmlformats.org/officeDocument/2006/relationships/slideLayout" Target="../slideLayouts/slideLayout88.xml"/><Relationship Id="rId5" Type="http://schemas.openxmlformats.org/officeDocument/2006/relationships/image" Target="../media/image10.png"/><Relationship Id="rId4" Type="http://schemas.openxmlformats.org/officeDocument/2006/relationships/image" Target="../media/image9.png"/></Relationships>
</file>

<file path=ppt/slides/_rels/slide19.xml.rels><?xml version="1.0" encoding="UTF-8" standalone="yes"?>
<Relationships xmlns="http://schemas.openxmlformats.org/package/2006/relationships"><Relationship Id="rId8" Type="http://schemas.openxmlformats.org/officeDocument/2006/relationships/hyperlink" Target="http://www.unifliteworld.com/Rendezvous/priorities.jpg" TargetMode="External"/><Relationship Id="rId13" Type="http://schemas.openxmlformats.org/officeDocument/2006/relationships/hyperlink" Target="http://images.google.ca/imgres?imgurl=www.hummelgiftshop.com/images/armani_logo.gif&amp;imgrefurl=http://www.hummelgiftshop.com/tourinfo_redroom.html&amp;h=238&amp;w=288&amp;sz=21&amp;tbnid=TYL5nZrKmjMJ:&amp;tbnh=90&amp;tbnw=108&amp;prev=/images?q%3Darmani%2Blogo%26hl%3Den%26lr%3D%26ie%3DUTF-8%26sa%3DG" TargetMode="External"/><Relationship Id="rId3" Type="http://schemas.openxmlformats.org/officeDocument/2006/relationships/image" Target="../media/image11.jpeg"/><Relationship Id="rId7" Type="http://schemas.openxmlformats.org/officeDocument/2006/relationships/image" Target="../media/image13.jpeg"/><Relationship Id="rId12" Type="http://schemas.openxmlformats.org/officeDocument/2006/relationships/image" Target="../media/image16.jpeg"/><Relationship Id="rId2" Type="http://schemas.openxmlformats.org/officeDocument/2006/relationships/notesSlide" Target="../notesSlides/notesSlide17.xml"/><Relationship Id="rId1" Type="http://schemas.openxmlformats.org/officeDocument/2006/relationships/slideLayout" Target="../slideLayouts/slideLayout78.xml"/><Relationship Id="rId6" Type="http://schemas.openxmlformats.org/officeDocument/2006/relationships/hyperlink" Target="http://www.landsend.com/cd/fp/prod/0,,1_2_1931_1016_97723_76170_5:view=-1,00.html?sid=4771039419157161000" TargetMode="External"/><Relationship Id="rId11" Type="http://schemas.openxmlformats.org/officeDocument/2006/relationships/hyperlink" Target="http://www.pcworld.com/howto/bguide/index.html" TargetMode="External"/><Relationship Id="rId5" Type="http://schemas.openxmlformats.org/officeDocument/2006/relationships/image" Target="../media/image12.jpeg"/><Relationship Id="rId15" Type="http://schemas.openxmlformats.org/officeDocument/2006/relationships/image" Target="../media/image18.jpeg"/><Relationship Id="rId10" Type="http://schemas.openxmlformats.org/officeDocument/2006/relationships/image" Target="../media/image15.jpeg"/><Relationship Id="rId4" Type="http://schemas.openxmlformats.org/officeDocument/2006/relationships/hyperlink" Target="http://www.classicdriver.com/upload/cars/11119/1699736/biga.jpg" TargetMode="External"/><Relationship Id="rId9" Type="http://schemas.openxmlformats.org/officeDocument/2006/relationships/image" Target="../media/image14.jpeg"/><Relationship Id="rId14" Type="http://schemas.openxmlformats.org/officeDocument/2006/relationships/image" Target="../media/image17.jpeg"/></Relationships>
</file>

<file path=ppt/slides/_rels/slide20.xml.rels><?xml version="1.0" encoding="UTF-8" standalone="yes"?>
<Relationships xmlns="http://schemas.openxmlformats.org/package/2006/relationships"><Relationship Id="rId8" Type="http://schemas.openxmlformats.org/officeDocument/2006/relationships/image" Target="../media/image21.jpeg"/><Relationship Id="rId13" Type="http://schemas.openxmlformats.org/officeDocument/2006/relationships/hyperlink" Target="http://images.google.com/imgres?imgurl=http://p-a-k-i-s-t-a-n.net/koran%5b1%5d.jpg&amp;imgrefurl=http://eali.web-log.nl/archief/week/08/11/2004&amp;h=450&amp;w=600&amp;sz=45&amp;tbnid=kfWLZ4g-B-YJ:&amp;tbnh=99&amp;tbnw=133&amp;hl=en&amp;start=8&amp;prev=/images?q%3DKoran%26svnum%3D10%26hl%3Den%26lr%3D%26sa%3DG" TargetMode="External"/><Relationship Id="rId3" Type="http://schemas.openxmlformats.org/officeDocument/2006/relationships/hyperlink" Target="http://film.guardian.co.uk/bollywood/0,11871,678278,00.html" TargetMode="External"/><Relationship Id="rId7" Type="http://schemas.openxmlformats.org/officeDocument/2006/relationships/hyperlink" Target="http://images.google.ca/imgres?imgurl=www.invismultimedia.com/multimedia/images/yoga.gif&amp;imgrefurl=http://www.invismultimedia.com/yoga.htm&amp;h=245&amp;w=200&amp;sz=22&amp;tbnid=ttzdpe_3ZeEJ:&amp;tbnh=104&amp;tbnw=85&amp;prev=/images?q%3DYoga%26hl%3Den%26lr%3D%26ie%3DUTF-8%26sa%3DN" TargetMode="External"/><Relationship Id="rId12" Type="http://schemas.openxmlformats.org/officeDocument/2006/relationships/image" Target="../media/image24.jpeg"/><Relationship Id="rId2" Type="http://schemas.openxmlformats.org/officeDocument/2006/relationships/notesSlide" Target="../notesSlides/notesSlide18.xml"/><Relationship Id="rId1" Type="http://schemas.openxmlformats.org/officeDocument/2006/relationships/slideLayout" Target="../slideLayouts/slideLayout81.xml"/><Relationship Id="rId6" Type="http://schemas.openxmlformats.org/officeDocument/2006/relationships/image" Target="../media/image20.jpeg"/><Relationship Id="rId11" Type="http://schemas.openxmlformats.org/officeDocument/2006/relationships/hyperlink" Target="http://images.google.com/imgres?imgurl=http://www.student.uwa.edu.au/~kpalmer/tomoe-maki%20sushi.jpg&amp;imgrefurl=http://www.student.uwa.edu.au/~kpalmer/&amp;h=768&amp;w=1024&amp;sz=334&amp;tbnid=cgqlJH5RPyIJ:&amp;tbnh=112&amp;tbnw=150&amp;hl=en&amp;start=3&amp;prev=/images?q%3DSushi%26svnum%3D10%26hl%3Den%26lr%3D%26sa%3DG" TargetMode="External"/><Relationship Id="rId5" Type="http://schemas.openxmlformats.org/officeDocument/2006/relationships/image" Target="../media/image19.jpeg"/><Relationship Id="rId15" Type="http://schemas.openxmlformats.org/officeDocument/2006/relationships/image" Target="../media/image26.jpeg"/><Relationship Id="rId10" Type="http://schemas.openxmlformats.org/officeDocument/2006/relationships/image" Target="../media/image23.jpeg"/><Relationship Id="rId4" Type="http://schemas.openxmlformats.org/officeDocument/2006/relationships/hyperlink" Target="http://images.google.ca/imgres?imgurl=www.dustygroove.com/images/products/zzbestofbollywood15cl_101b.jpg&amp;imgrefurl=http://www.dustygroove.com/prip/6/5/70656i.htm&amp;h=351&amp;w=350&amp;sz=62&amp;tbnid=ViyDugarw1IJ:&amp;tbnh=115&amp;tbnw=115&amp;prev=/images?q%3Dindian%2Bcinema%26hl%3Den%26lr%3D%26ie%3DUTF-8%26sa%3DG" TargetMode="External"/><Relationship Id="rId9" Type="http://schemas.openxmlformats.org/officeDocument/2006/relationships/image" Target="../media/image22.jpeg"/><Relationship Id="rId14" Type="http://schemas.openxmlformats.org/officeDocument/2006/relationships/image" Target="../media/image25.jpeg"/></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19.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19.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19.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19.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6.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6.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8" Type="http://schemas.openxmlformats.org/officeDocument/2006/relationships/hyperlink" Target="http://www.hku.hk/hkcer" TargetMode="External"/><Relationship Id="rId3" Type="http://schemas.openxmlformats.org/officeDocument/2006/relationships/hyperlink" Target="http://www.info.gov.hk/censtatd/home.html" TargetMode="External"/><Relationship Id="rId7" Type="http://schemas.openxmlformats.org/officeDocument/2006/relationships/hyperlink" Target="https://www.hkeconomy.gov.hk/" TargetMode="External"/><Relationship Id="rId2" Type="http://schemas.openxmlformats.org/officeDocument/2006/relationships/notesSlide" Target="../notesSlides/notesSlide28.xml"/><Relationship Id="rId1" Type="http://schemas.openxmlformats.org/officeDocument/2006/relationships/slideLayout" Target="../slideLayouts/slideLayout2.xml"/><Relationship Id="rId6" Type="http://schemas.openxmlformats.org/officeDocument/2006/relationships/hyperlink" Target="https://www.pico.gov.hk/en/about_us/PICO.html" TargetMode="External"/><Relationship Id="rId5" Type="http://schemas.openxmlformats.org/officeDocument/2006/relationships/hyperlink" Target="https://www.oge.gov.hk/" TargetMode="External"/><Relationship Id="rId4" Type="http://schemas.openxmlformats.org/officeDocument/2006/relationships/hyperlink" Target="https://www.budget.gov.hk/2019/eng/previous.html" TargetMode="External"/><Relationship Id="rId9" Type="http://schemas.openxmlformats.org/officeDocument/2006/relationships/hyperlink" Target="https://www.imf.org/en/Publications/CR/Issues/2019/12/26/People-s-Republic-of-China-Hong-Kong-Special-Administrative-Region-2019-Article-IV-48919" TargetMode="External"/></Relationships>
</file>

<file path=ppt/slides/_rels/slide36.xml.rels><?xml version="1.0" encoding="UTF-8" standalone="yes"?>
<Relationships xmlns="http://schemas.openxmlformats.org/package/2006/relationships"><Relationship Id="rId8" Type="http://schemas.openxmlformats.org/officeDocument/2006/relationships/hyperlink" Target="http://www.imf.org/" TargetMode="External"/><Relationship Id="rId3" Type="http://schemas.openxmlformats.org/officeDocument/2006/relationships/hyperlink" Target="http://www.stats.gov.cn/" TargetMode="External"/><Relationship Id="rId7" Type="http://schemas.openxmlformats.org/officeDocument/2006/relationships/hyperlink" Target="https://www.imf.org/en/Publications/CR/Issues/2018/07/25/Peoples-Republic-of-China-2018-Article-IV-Consultation-Press-Release-Staff-Report-Staff-46121" TargetMode="External"/><Relationship Id="rId2" Type="http://schemas.openxmlformats.org/officeDocument/2006/relationships/notesSlide" Target="../notesSlides/notesSlide29.xml"/><Relationship Id="rId1" Type="http://schemas.openxmlformats.org/officeDocument/2006/relationships/slideLayout" Target="../slideLayouts/slideLayout2.xml"/><Relationship Id="rId6" Type="http://schemas.openxmlformats.org/officeDocument/2006/relationships/hyperlink" Target="http://www.pbc.gov.cn/" TargetMode="External"/><Relationship Id="rId5" Type="http://schemas.openxmlformats.org/officeDocument/2006/relationships/hyperlink" Target="http://www.npc.gov.cn/npc/index.shtml" TargetMode="External"/><Relationship Id="rId4" Type="http://schemas.openxmlformats.org/officeDocument/2006/relationships/hyperlink" Target="http://www.gov.cn/" TargetMode="External"/></Relationships>
</file>

<file path=ppt/slides/_rels/slide37.xml.rels><?xml version="1.0" encoding="UTF-8" standalone="yes"?>
<Relationships xmlns="http://schemas.openxmlformats.org/package/2006/relationships"><Relationship Id="rId8" Type="http://schemas.openxmlformats.org/officeDocument/2006/relationships/hyperlink" Target="https://www.imf.org/en/Publications/CR/Issues/2019/05/06/Peoples-Republic-of-China-Macao-Special-Administrative-Region-2019-Article-IV-Consultation-46867" TargetMode="External"/><Relationship Id="rId3" Type="http://schemas.openxmlformats.org/officeDocument/2006/relationships/hyperlink" Target="http://www.dsec.gov.mo/default.aspx?lang=en-US" TargetMode="External"/><Relationship Id="rId7" Type="http://schemas.openxmlformats.org/officeDocument/2006/relationships/hyperlink" Target="https://www.amcm.gov.mo/en" TargetMode="External"/><Relationship Id="rId2" Type="http://schemas.openxmlformats.org/officeDocument/2006/relationships/notesSlide" Target="../notesSlides/notesSlide30.xml"/><Relationship Id="rId1" Type="http://schemas.openxmlformats.org/officeDocument/2006/relationships/slideLayout" Target="../slideLayouts/slideLayout2.xml"/><Relationship Id="rId6" Type="http://schemas.openxmlformats.org/officeDocument/2006/relationships/hyperlink" Target="http://www.amcm.gov.mo/cIndex.htm" TargetMode="External"/><Relationship Id="rId5" Type="http://schemas.openxmlformats.org/officeDocument/2006/relationships/hyperlink" Target="https://www.gov.mo/en/content/statistics/" TargetMode="External"/><Relationship Id="rId4" Type="http://schemas.openxmlformats.org/officeDocument/2006/relationships/hyperlink" Target="https://www.gov.mo/en/" TargetMode="External"/></Relationships>
</file>

<file path=ppt/slides/_rels/slide38.xml.rels><?xml version="1.0" encoding="UTF-8" standalone="yes"?>
<Relationships xmlns="http://schemas.openxmlformats.org/package/2006/relationships"><Relationship Id="rId3" Type="http://schemas.openxmlformats.org/officeDocument/2006/relationships/hyperlink" Target="https://www.taiwan.gov.tw/" TargetMode="External"/><Relationship Id="rId2" Type="http://schemas.openxmlformats.org/officeDocument/2006/relationships/notesSlide" Target="../notesSlides/notesSlide31.xml"/><Relationship Id="rId1" Type="http://schemas.openxmlformats.org/officeDocument/2006/relationships/slideLayout" Target="../slideLayouts/slideLayout2.xml"/><Relationship Id="rId6" Type="http://schemas.openxmlformats.org/officeDocument/2006/relationships/hyperlink" Target="http://www.dsec.gov.mo/default.aspx?lang=en-US" TargetMode="External"/><Relationship Id="rId5" Type="http://schemas.openxmlformats.org/officeDocument/2006/relationships/hyperlink" Target="https://www.cbc.gov.tw/mp2.html" TargetMode="External"/><Relationship Id="rId4" Type="http://schemas.openxmlformats.org/officeDocument/2006/relationships/hyperlink" Target="https://eng.stat.gov.tw/mp.asp?mp=5" TargetMode="External"/></Relationships>
</file>

<file path=ppt/slides/_rels/slide39.xml.rels><?xml version="1.0" encoding="UTF-8" standalone="yes"?>
<Relationships xmlns="http://schemas.openxmlformats.org/package/2006/relationships"><Relationship Id="rId3" Type="http://schemas.openxmlformats.org/officeDocument/2006/relationships/hyperlink" Target="https://www.imf.org/external/datamapper/NGDP_RPCH@WEO/OEMDC/ADVEC/WEOWORLD" TargetMode="External"/><Relationship Id="rId2" Type="http://schemas.openxmlformats.org/officeDocument/2006/relationships/hyperlink" Target="http://datatopics.worldbank.org/statisticalcapacity/CountryProfile.aspx" TargetMode="External"/><Relationship Id="rId1" Type="http://schemas.openxmlformats.org/officeDocument/2006/relationships/slideLayout" Target="../slideLayouts/slideLayout2.xml"/><Relationship Id="rId6" Type="http://schemas.openxmlformats.org/officeDocument/2006/relationships/hyperlink" Target="https://www.un.org/ecosoc/en" TargetMode="External"/><Relationship Id="rId5" Type="http://schemas.openxmlformats.org/officeDocument/2006/relationships/hyperlink" Target="http://www.un.org/en" TargetMode="External"/><Relationship Id="rId4" Type="http://schemas.openxmlformats.org/officeDocument/2006/relationships/hyperlink" Target="https://www.bis.org/" TargetMode="External"/></Relationships>
</file>

<file path=ppt/slides/_rels/slide40.xml.rels><?xml version="1.0" encoding="UTF-8" standalone="yes"?>
<Relationships xmlns="http://schemas.openxmlformats.org/package/2006/relationships"><Relationship Id="rId3" Type="http://schemas.openxmlformats.org/officeDocument/2006/relationships/image" Target="../media/image27.emf"/><Relationship Id="rId2" Type="http://schemas.openxmlformats.org/officeDocument/2006/relationships/notesSlide" Target="../notesSlides/notesSlide32.xml"/><Relationship Id="rId1" Type="http://schemas.openxmlformats.org/officeDocument/2006/relationships/slideLayout" Target="../slideLayouts/slideLayout7.xml"/></Relationships>
</file>

<file path=ppt/slides/_rels/slide41.xml.rels><?xml version="1.0" encoding="UTF-8" standalone="yes"?>
<Relationships xmlns="http://schemas.openxmlformats.org/package/2006/relationships"><Relationship Id="rId2" Type="http://schemas.openxmlformats.org/officeDocument/2006/relationships/image" Target="../media/image28.emf"/><Relationship Id="rId1" Type="http://schemas.openxmlformats.org/officeDocument/2006/relationships/slideLayout" Target="../slideLayouts/slideLayout7.xml"/></Relationships>
</file>

<file path=ppt/slides/_rels/slide42.xml.rels><?xml version="1.0" encoding="UTF-8" standalone="yes"?>
<Relationships xmlns="http://schemas.openxmlformats.org/package/2006/relationships"><Relationship Id="rId3" Type="http://schemas.openxmlformats.org/officeDocument/2006/relationships/image" Target="../media/image29.emf"/><Relationship Id="rId2" Type="http://schemas.openxmlformats.org/officeDocument/2006/relationships/notesSlide" Target="../notesSlides/notesSlide33.xml"/><Relationship Id="rId1" Type="http://schemas.openxmlformats.org/officeDocument/2006/relationships/slideLayout" Target="../slideLayouts/slideLayout7.xml"/></Relationships>
</file>

<file path=ppt/slides/_rels/slide43.xml.rels><?xml version="1.0" encoding="UTF-8" standalone="yes"?>
<Relationships xmlns="http://schemas.openxmlformats.org/package/2006/relationships"><Relationship Id="rId3" Type="http://schemas.openxmlformats.org/officeDocument/2006/relationships/image" Target="../media/image30.emf"/><Relationship Id="rId2" Type="http://schemas.openxmlformats.org/officeDocument/2006/relationships/notesSlide" Target="../notesSlides/notesSlide34.xml"/><Relationship Id="rId1" Type="http://schemas.openxmlformats.org/officeDocument/2006/relationships/slideLayout" Target="../slideLayouts/slideLayout7.xml"/></Relationships>
</file>

<file path=ppt/slides/_rels/slide44.xml.rels><?xml version="1.0" encoding="UTF-8" standalone="yes"?>
<Relationships xmlns="http://schemas.openxmlformats.org/package/2006/relationships"><Relationship Id="rId2" Type="http://schemas.openxmlformats.org/officeDocument/2006/relationships/image" Target="../media/image31.emf"/><Relationship Id="rId1" Type="http://schemas.openxmlformats.org/officeDocument/2006/relationships/slideLayout" Target="../slideLayouts/slideLayout7.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18.xml"/></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19.xml"/></Relationships>
</file>

<file path=ppt/slides/_rels/slide48.xml.rels><?xml version="1.0" encoding="UTF-8" standalone="yes"?>
<Relationships xmlns="http://schemas.openxmlformats.org/package/2006/relationships"><Relationship Id="rId3" Type="http://schemas.openxmlformats.org/officeDocument/2006/relationships/hyperlink" Target="https://www.youtube.com/watch?v=-vt7FabWEkY" TargetMode="External"/><Relationship Id="rId2" Type="http://schemas.openxmlformats.org/officeDocument/2006/relationships/notesSlide" Target="../notesSlides/notesSlide37.xml"/><Relationship Id="rId1" Type="http://schemas.openxmlformats.org/officeDocument/2006/relationships/slideLayout" Target="../slideLayouts/slideLayout96.xml"/></Relationships>
</file>

<file path=ppt/slides/_rels/slide49.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14.xml"/></Relationships>
</file>

<file path=ppt/slides/_rels/slide50.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19.xml"/></Relationships>
</file>

<file path=ppt/slides/_rels/slide51.xml.rels><?xml version="1.0" encoding="UTF-8" standalone="yes"?>
<Relationships xmlns="http://schemas.openxmlformats.org/package/2006/relationships"><Relationship Id="rId2" Type="http://schemas.openxmlformats.org/officeDocument/2006/relationships/notesSlide" Target="../notesSlides/notesSlide40.xml"/><Relationship Id="rId1" Type="http://schemas.openxmlformats.org/officeDocument/2006/relationships/slideLayout" Target="../slideLayouts/slideLayout19.xml"/></Relationships>
</file>

<file path=ppt/slides/_rels/slide52.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image" Target="../media/image32.png"/><Relationship Id="rId1" Type="http://schemas.openxmlformats.org/officeDocument/2006/relationships/slideLayout" Target="../slideLayouts/slideLayout19.xml"/><Relationship Id="rId4" Type="http://schemas.openxmlformats.org/officeDocument/2006/relationships/image" Target="../media/image34.png"/></Relationships>
</file>

<file path=ppt/slides/_rels/slide53.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19.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55.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41.xml"/><Relationship Id="rId1" Type="http://schemas.openxmlformats.org/officeDocument/2006/relationships/slideLayout" Target="../slideLayouts/slideLayout14.xml"/></Relationships>
</file>

<file path=ppt/slides/_rels/slide56.xml.rels><?xml version="1.0" encoding="UTF-8" standalone="yes"?>
<Relationships xmlns="http://schemas.openxmlformats.org/package/2006/relationships"><Relationship Id="rId2" Type="http://schemas.openxmlformats.org/officeDocument/2006/relationships/notesSlide" Target="../notesSlides/notesSlide42.xml"/><Relationship Id="rId1" Type="http://schemas.openxmlformats.org/officeDocument/2006/relationships/slideLayout" Target="../slideLayouts/slideLayout14.xml"/></Relationships>
</file>

<file path=ppt/slides/_rels/slide57.xml.rels><?xml version="1.0" encoding="UTF-8" standalone="yes"?>
<Relationships xmlns="http://schemas.openxmlformats.org/package/2006/relationships"><Relationship Id="rId2" Type="http://schemas.openxmlformats.org/officeDocument/2006/relationships/image" Target="../media/image37.jpeg"/><Relationship Id="rId1" Type="http://schemas.openxmlformats.org/officeDocument/2006/relationships/slideLayout" Target="../slideLayouts/slideLayout19.xml"/></Relationships>
</file>

<file path=ppt/slides/_rels/slide58.xml.rels><?xml version="1.0" encoding="UTF-8" standalone="yes"?>
<Relationships xmlns="http://schemas.openxmlformats.org/package/2006/relationships"><Relationship Id="rId2" Type="http://schemas.openxmlformats.org/officeDocument/2006/relationships/notesSlide" Target="../notesSlides/notesSlide43.xml"/><Relationship Id="rId1" Type="http://schemas.openxmlformats.org/officeDocument/2006/relationships/slideLayout" Target="../slideLayouts/slideLayout18.xml"/></Relationships>
</file>

<file path=ppt/slides/_rels/slide59.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44.xml"/><Relationship Id="rId1" Type="http://schemas.openxmlformats.org/officeDocument/2006/relationships/slideLayout" Target="../slideLayouts/slideLayout18.xml"/></Relationships>
</file>

<file path=ppt/slides/_rels/slide60.xml.rels><?xml version="1.0" encoding="UTF-8" standalone="yes"?>
<Relationships xmlns="http://schemas.openxmlformats.org/package/2006/relationships"><Relationship Id="rId2" Type="http://schemas.openxmlformats.org/officeDocument/2006/relationships/notesSlide" Target="../notesSlides/notesSlide45.xml"/><Relationship Id="rId1" Type="http://schemas.openxmlformats.org/officeDocument/2006/relationships/slideLayout" Target="../slideLayouts/slideLayout14.xml"/></Relationships>
</file>

<file path=ppt/slides/_rels/slide61.xml.rels><?xml version="1.0" encoding="UTF-8" standalone="yes"?>
<Relationships xmlns="http://schemas.openxmlformats.org/package/2006/relationships"><Relationship Id="rId2" Type="http://schemas.openxmlformats.org/officeDocument/2006/relationships/notesSlide" Target="../notesSlides/notesSlide46.xml"/><Relationship Id="rId1" Type="http://schemas.openxmlformats.org/officeDocument/2006/relationships/slideLayout" Target="../slideLayouts/slideLayout14.xml"/></Relationships>
</file>

<file path=ppt/slides/_rels/slide62.xml.rels><?xml version="1.0" encoding="UTF-8" standalone="yes"?>
<Relationships xmlns="http://schemas.openxmlformats.org/package/2006/relationships"><Relationship Id="rId2" Type="http://schemas.openxmlformats.org/officeDocument/2006/relationships/notesSlide" Target="../notesSlides/notesSlide47.xml"/><Relationship Id="rId1" Type="http://schemas.openxmlformats.org/officeDocument/2006/relationships/slideLayout" Target="../slideLayouts/slideLayout14.xml"/></Relationships>
</file>

<file path=ppt/slides/_rels/slide63.xml.rels><?xml version="1.0" encoding="UTF-8" standalone="yes"?>
<Relationships xmlns="http://schemas.openxmlformats.org/package/2006/relationships"><Relationship Id="rId2" Type="http://schemas.openxmlformats.org/officeDocument/2006/relationships/notesSlide" Target="../notesSlides/notesSlide48.xml"/><Relationship Id="rId1" Type="http://schemas.openxmlformats.org/officeDocument/2006/relationships/slideLayout" Target="../slideLayouts/slideLayout14.xml"/></Relationships>
</file>

<file path=ppt/slides/_rels/slide64.xml.rels><?xml version="1.0" encoding="UTF-8" standalone="yes"?>
<Relationships xmlns="http://schemas.openxmlformats.org/package/2006/relationships"><Relationship Id="rId2" Type="http://schemas.openxmlformats.org/officeDocument/2006/relationships/notesSlide" Target="../notesSlides/notesSlide49.xml"/><Relationship Id="rId1" Type="http://schemas.openxmlformats.org/officeDocument/2006/relationships/slideLayout" Target="../slideLayouts/slideLayout30.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0">
          <a:blip r:embed="rId3"/>
          <a:srcRect/>
          <a:tile tx="0" ty="0" sx="100000" sy="100000" flip="none" algn="tl"/>
        </a:blipFill>
        <a:effectLst/>
      </p:bgPr>
    </p:bg>
    <p:spTree>
      <p:nvGrpSpPr>
        <p:cNvPr id="1" name=""/>
        <p:cNvGrpSpPr/>
        <p:nvPr/>
      </p:nvGrpSpPr>
      <p:grpSpPr>
        <a:xfrm>
          <a:off x="0" y="0"/>
          <a:ext cx="0" cy="0"/>
          <a:chOff x="0" y="0"/>
          <a:chExt cx="0" cy="0"/>
        </a:xfrm>
      </p:grpSpPr>
      <p:sp>
        <p:nvSpPr>
          <p:cNvPr id="5122" name="Rectangle 6"/>
          <p:cNvSpPr>
            <a:spLocks noGrp="1" noChangeArrowheads="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Char char="•"/>
              <a:defRPr kumimoji="1" sz="3200">
                <a:solidFill>
                  <a:schemeClr val="tx1"/>
                </a:solidFill>
                <a:latin typeface="Times New Roman" pitchFamily="18" charset="0"/>
                <a:ea typeface="新細明體" pitchFamily="18" charset="-120"/>
              </a:defRPr>
            </a:lvl1pPr>
            <a:lvl2pPr marL="742950" indent="-285750" eaLnBrk="0" hangingPunct="0">
              <a:spcBef>
                <a:spcPct val="20000"/>
              </a:spcBef>
              <a:buChar char="–"/>
              <a:defRPr kumimoji="1" sz="2800">
                <a:solidFill>
                  <a:schemeClr val="tx1"/>
                </a:solidFill>
                <a:latin typeface="Times New Roman" pitchFamily="18" charset="0"/>
                <a:ea typeface="新細明體" pitchFamily="18" charset="-120"/>
              </a:defRPr>
            </a:lvl2pPr>
            <a:lvl3pPr marL="1143000" indent="-228600" eaLnBrk="0" hangingPunct="0">
              <a:spcBef>
                <a:spcPct val="20000"/>
              </a:spcBef>
              <a:buChar char="•"/>
              <a:defRPr kumimoji="1" sz="2400">
                <a:solidFill>
                  <a:schemeClr val="tx1"/>
                </a:solidFill>
                <a:latin typeface="Times New Roman" pitchFamily="18" charset="0"/>
                <a:ea typeface="新細明體" pitchFamily="18" charset="-120"/>
              </a:defRPr>
            </a:lvl3pPr>
            <a:lvl4pPr marL="1600200" indent="-228600" eaLnBrk="0" hangingPunct="0">
              <a:spcBef>
                <a:spcPct val="20000"/>
              </a:spcBef>
              <a:buChar char="–"/>
              <a:defRPr kumimoji="1" sz="2000">
                <a:solidFill>
                  <a:schemeClr val="tx1"/>
                </a:solidFill>
                <a:latin typeface="Times New Roman" pitchFamily="18" charset="0"/>
                <a:ea typeface="新細明體" pitchFamily="18" charset="-120"/>
              </a:defRPr>
            </a:lvl4pPr>
            <a:lvl5pPr marL="2057400" indent="-228600" eaLnBrk="0" hangingPunct="0">
              <a:spcBef>
                <a:spcPct val="20000"/>
              </a:spcBef>
              <a:buChar char="»"/>
              <a:defRPr kumimoji="1" sz="2000">
                <a:solidFill>
                  <a:schemeClr val="tx1"/>
                </a:solidFill>
                <a:latin typeface="Times New Roman" pitchFamily="18" charset="0"/>
                <a:ea typeface="新細明體" pitchFamily="18" charset="-120"/>
              </a:defRPr>
            </a:lvl5pPr>
            <a:lvl6pPr marL="25146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6pPr>
            <a:lvl7pPr marL="29718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7pPr>
            <a:lvl8pPr marL="34290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8pPr>
            <a:lvl9pPr marL="38862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9pPr>
          </a:lstStyle>
          <a:p>
            <a:pPr eaLnBrk="1" hangingPunct="1">
              <a:spcBef>
                <a:spcPct val="0"/>
              </a:spcBef>
              <a:buFontTx/>
              <a:buNone/>
            </a:pPr>
            <a:fld id="{C057C696-A522-46FC-96B9-87C45BF879E5}" type="slidenum">
              <a:rPr lang="en-US" altLang="zh-TW" sz="1400" smtClean="0">
                <a:solidFill>
                  <a:srgbClr val="000000"/>
                </a:solidFill>
              </a:rPr>
              <a:pPr eaLnBrk="1" hangingPunct="1">
                <a:spcBef>
                  <a:spcPct val="0"/>
                </a:spcBef>
                <a:buFontTx/>
                <a:buNone/>
              </a:pPr>
              <a:t>1</a:t>
            </a:fld>
            <a:endParaRPr lang="en-US" altLang="zh-TW" sz="1400">
              <a:solidFill>
                <a:srgbClr val="000000"/>
              </a:solidFill>
            </a:endParaRPr>
          </a:p>
        </p:txBody>
      </p:sp>
      <p:sp>
        <p:nvSpPr>
          <p:cNvPr id="5123" name="投影片編號版面配置區 5"/>
          <p:cNvSpPr txBox="1">
            <a:spLocks noGrp="1"/>
          </p:cNvSpPr>
          <p:nvPr/>
        </p:nvSpPr>
        <p:spPr bwMode="auto">
          <a:xfrm>
            <a:off x="6553200" y="6248400"/>
            <a:ext cx="19050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Char char="•"/>
              <a:defRPr kumimoji="1" sz="3200">
                <a:solidFill>
                  <a:schemeClr val="tx1"/>
                </a:solidFill>
                <a:latin typeface="Times New Roman" pitchFamily="18" charset="0"/>
                <a:ea typeface="新細明體" pitchFamily="18" charset="-120"/>
              </a:defRPr>
            </a:lvl1pPr>
            <a:lvl2pPr marL="742950" indent="-285750" eaLnBrk="0" hangingPunct="0">
              <a:spcBef>
                <a:spcPct val="20000"/>
              </a:spcBef>
              <a:buChar char="–"/>
              <a:defRPr kumimoji="1" sz="2800">
                <a:solidFill>
                  <a:schemeClr val="tx1"/>
                </a:solidFill>
                <a:latin typeface="Times New Roman" pitchFamily="18" charset="0"/>
                <a:ea typeface="新細明體" pitchFamily="18" charset="-120"/>
              </a:defRPr>
            </a:lvl2pPr>
            <a:lvl3pPr marL="1143000" indent="-228600" eaLnBrk="0" hangingPunct="0">
              <a:spcBef>
                <a:spcPct val="20000"/>
              </a:spcBef>
              <a:buChar char="•"/>
              <a:defRPr kumimoji="1" sz="2400">
                <a:solidFill>
                  <a:schemeClr val="tx1"/>
                </a:solidFill>
                <a:latin typeface="Times New Roman" pitchFamily="18" charset="0"/>
                <a:ea typeface="新細明體" pitchFamily="18" charset="-120"/>
              </a:defRPr>
            </a:lvl3pPr>
            <a:lvl4pPr marL="1600200" indent="-228600" eaLnBrk="0" hangingPunct="0">
              <a:spcBef>
                <a:spcPct val="20000"/>
              </a:spcBef>
              <a:buChar char="–"/>
              <a:defRPr kumimoji="1" sz="2000">
                <a:solidFill>
                  <a:schemeClr val="tx1"/>
                </a:solidFill>
                <a:latin typeface="Times New Roman" pitchFamily="18" charset="0"/>
                <a:ea typeface="新細明體" pitchFamily="18" charset="-120"/>
              </a:defRPr>
            </a:lvl4pPr>
            <a:lvl5pPr marL="2057400" indent="-228600" eaLnBrk="0" hangingPunct="0">
              <a:spcBef>
                <a:spcPct val="20000"/>
              </a:spcBef>
              <a:buChar char="»"/>
              <a:defRPr kumimoji="1" sz="2000">
                <a:solidFill>
                  <a:schemeClr val="tx1"/>
                </a:solidFill>
                <a:latin typeface="Times New Roman" pitchFamily="18" charset="0"/>
                <a:ea typeface="新細明體" pitchFamily="18" charset="-120"/>
              </a:defRPr>
            </a:lvl5pPr>
            <a:lvl6pPr marL="25146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6pPr>
            <a:lvl7pPr marL="29718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7pPr>
            <a:lvl8pPr marL="34290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8pPr>
            <a:lvl9pPr marL="38862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9pPr>
          </a:lstStyle>
          <a:p>
            <a:pPr algn="r" eaLnBrk="1" hangingPunct="1">
              <a:spcBef>
                <a:spcPct val="0"/>
              </a:spcBef>
              <a:buFontTx/>
              <a:buNone/>
            </a:pPr>
            <a:fld id="{4E56C2BD-B04F-4B6E-96F6-44CB48217506}" type="slidenum">
              <a:rPr lang="en-US" altLang="zh-TW" sz="1400">
                <a:solidFill>
                  <a:srgbClr val="000000"/>
                </a:solidFill>
              </a:rPr>
              <a:pPr algn="r" eaLnBrk="1" hangingPunct="1">
                <a:spcBef>
                  <a:spcPct val="0"/>
                </a:spcBef>
                <a:buFontTx/>
                <a:buNone/>
              </a:pPr>
              <a:t>1</a:t>
            </a:fld>
            <a:endParaRPr lang="en-US" altLang="zh-TW" sz="1400">
              <a:solidFill>
                <a:srgbClr val="000000"/>
              </a:solidFill>
            </a:endParaRPr>
          </a:p>
        </p:txBody>
      </p:sp>
      <p:sp>
        <p:nvSpPr>
          <p:cNvPr id="5124" name="Rectangle 2"/>
          <p:cNvSpPr>
            <a:spLocks noGrp="1" noChangeArrowheads="1"/>
          </p:cNvSpPr>
          <p:nvPr>
            <p:ph type="ctrTitle"/>
          </p:nvPr>
        </p:nvSpPr>
        <p:spPr>
          <a:xfrm>
            <a:off x="685800" y="381000"/>
            <a:ext cx="7696200" cy="5638800"/>
          </a:xfrm>
        </p:spPr>
        <p:txBody>
          <a:bodyPr/>
          <a:lstStyle/>
          <a:p>
            <a:pPr eaLnBrk="1" hangingPunct="1"/>
            <a:br>
              <a:rPr lang="en-US" altLang="zh-TW" sz="2400" dirty="0"/>
            </a:br>
            <a:br>
              <a:rPr lang="en-US" altLang="zh-TW" sz="2400" dirty="0"/>
            </a:br>
            <a:r>
              <a:rPr lang="en-US" altLang="zh-TW" sz="2400" dirty="0"/>
              <a:t>UWTSD MBA HKBM7009</a:t>
            </a:r>
            <a:br>
              <a:rPr lang="en-US" altLang="zh-TW" sz="2400" dirty="0"/>
            </a:br>
            <a:r>
              <a:rPr lang="en-US" altLang="zh-TW" sz="2400" dirty="0"/>
              <a:t>(UWMBA-30013-2022-1-SS </a:t>
            </a:r>
            <a:br>
              <a:rPr lang="en-US" altLang="zh-TW" sz="2800" dirty="0"/>
            </a:br>
            <a:br>
              <a:rPr lang="en-US" altLang="zh-TW" sz="2800" dirty="0"/>
            </a:br>
            <a:r>
              <a:rPr lang="en-US" altLang="zh-TW" sz="2000" dirty="0"/>
              <a:t>  </a:t>
            </a:r>
            <a:br>
              <a:rPr lang="en-US" altLang="zh-TW" sz="3200" dirty="0"/>
            </a:br>
            <a:r>
              <a:rPr lang="en-US" altLang="zh-TW" sz="3200" dirty="0"/>
              <a:t>Global Business Challenges (1-1)</a:t>
            </a:r>
            <a:br>
              <a:rPr lang="zh-TW" altLang="en-US" dirty="0"/>
            </a:br>
            <a:r>
              <a:rPr lang="en-US" altLang="zh-TW" dirty="0"/>
              <a:t>Introduction to </a:t>
            </a:r>
            <a:br>
              <a:rPr lang="en-US" altLang="zh-TW" dirty="0"/>
            </a:br>
            <a:r>
              <a:rPr lang="en-US" altLang="zh-TW" dirty="0"/>
              <a:t>Global Business Challenges</a:t>
            </a:r>
            <a:br>
              <a:rPr lang="en-US" altLang="zh-TW" dirty="0"/>
            </a:br>
            <a:br>
              <a:rPr lang="en-US" altLang="zh-TW" dirty="0"/>
            </a:br>
            <a:r>
              <a:rPr lang="en-US" altLang="zh-TW" sz="1800" dirty="0"/>
              <a:t>Che Cheong POON</a:t>
            </a:r>
            <a:br>
              <a:rPr lang="zh-TW" altLang="en-US" sz="1800" dirty="0"/>
            </a:br>
            <a:r>
              <a:rPr lang="en-US" altLang="zh-TW" sz="1800" dirty="0"/>
              <a:t>11</a:t>
            </a:r>
            <a:r>
              <a:rPr lang="zh-TW" altLang="en-US" sz="1800" dirty="0"/>
              <a:t> </a:t>
            </a:r>
            <a:r>
              <a:rPr lang="en-US" altLang="zh-TW" sz="1800" dirty="0"/>
              <a:t>December 2022; Sunday 12:00 noon to 6:00pm</a:t>
            </a:r>
            <a:br>
              <a:rPr lang="en-US" altLang="zh-TW" sz="1800" dirty="0"/>
            </a:br>
            <a:br>
              <a:rPr lang="en-US" altLang="zh-TW" sz="1800" dirty="0"/>
            </a:br>
            <a:endParaRPr lang="en-US" altLang="zh-TW" sz="1800" dirty="0"/>
          </a:p>
        </p:txBody>
      </p:sp>
    </p:spTree>
    <p:extLst>
      <p:ext uri="{BB962C8B-B14F-4D97-AF65-F5344CB8AC3E}">
        <p14:creationId xmlns:p14="http://schemas.microsoft.com/office/powerpoint/2010/main" val="14178557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83D64CEB-0BE5-419D-B89D-631487BAFC01}"/>
              </a:ext>
            </a:extLst>
          </p:cNvPr>
          <p:cNvSpPr>
            <a:spLocks noGrp="1"/>
          </p:cNvSpPr>
          <p:nvPr>
            <p:ph type="sldNum" sz="quarter" idx="12"/>
          </p:nvPr>
        </p:nvSpPr>
        <p:spPr/>
        <p:txBody>
          <a:bodyPr/>
          <a:lstStyle/>
          <a:p>
            <a:pPr>
              <a:defRPr/>
            </a:pPr>
            <a:fld id="{25EC12A9-478B-4796-8416-281F30307486}" type="slidenum">
              <a:rPr lang="en-US" altLang="zh-TW" smtClean="0"/>
              <a:pPr>
                <a:defRPr/>
              </a:pPr>
              <a:t>2</a:t>
            </a:fld>
            <a:endParaRPr lang="en-US" altLang="zh-TW" dirty="0"/>
          </a:p>
        </p:txBody>
      </p:sp>
      <p:sp>
        <p:nvSpPr>
          <p:cNvPr id="4" name="TextBox 3">
            <a:extLst>
              <a:ext uri="{FF2B5EF4-FFF2-40B4-BE49-F238E27FC236}">
                <a16:creationId xmlns:a16="http://schemas.microsoft.com/office/drawing/2014/main" id="{312BE6CC-1698-4C40-B0D7-073C2F9D6F59}"/>
              </a:ext>
            </a:extLst>
          </p:cNvPr>
          <p:cNvSpPr txBox="1"/>
          <p:nvPr/>
        </p:nvSpPr>
        <p:spPr>
          <a:xfrm>
            <a:off x="611560" y="1052736"/>
            <a:ext cx="8135788" cy="1384995"/>
          </a:xfrm>
          <a:prstGeom prst="rect">
            <a:avLst/>
          </a:prstGeom>
          <a:noFill/>
        </p:spPr>
        <p:txBody>
          <a:bodyPr wrap="square">
            <a:spAutoFit/>
          </a:bodyPr>
          <a:lstStyle/>
          <a:p>
            <a:pPr algn="just"/>
            <a:r>
              <a:rPr lang="en-US" altLang="zh-HK" sz="2800" dirty="0">
                <a:solidFill>
                  <a:srgbClr val="0000CC"/>
                </a:solidFill>
              </a:rPr>
              <a:t>Before starting the lecture, would each of you please write a keyword about a current global business/economic issue that you concern the most.</a:t>
            </a:r>
          </a:p>
        </p:txBody>
      </p:sp>
      <p:sp>
        <p:nvSpPr>
          <p:cNvPr id="5" name="TextBox 4">
            <a:extLst>
              <a:ext uri="{FF2B5EF4-FFF2-40B4-BE49-F238E27FC236}">
                <a16:creationId xmlns:a16="http://schemas.microsoft.com/office/drawing/2014/main" id="{124A5430-BCDE-9707-FFCB-C4E3C31DE427}"/>
              </a:ext>
            </a:extLst>
          </p:cNvPr>
          <p:cNvSpPr txBox="1"/>
          <p:nvPr/>
        </p:nvSpPr>
        <p:spPr>
          <a:xfrm>
            <a:off x="827584" y="2976463"/>
            <a:ext cx="4608512" cy="461665"/>
          </a:xfrm>
          <a:prstGeom prst="rect">
            <a:avLst/>
          </a:prstGeom>
          <a:noFill/>
        </p:spPr>
        <p:txBody>
          <a:bodyPr wrap="square">
            <a:spAutoFit/>
          </a:bodyPr>
          <a:lstStyle/>
          <a:p>
            <a:r>
              <a:rPr lang="en-US" altLang="zh-HK" dirty="0"/>
              <a:t>Why is it about? </a:t>
            </a:r>
            <a:endParaRPr lang="zh-HK" altLang="en-US" dirty="0"/>
          </a:p>
        </p:txBody>
      </p:sp>
      <p:sp>
        <p:nvSpPr>
          <p:cNvPr id="7" name="TextBox 6">
            <a:extLst>
              <a:ext uri="{FF2B5EF4-FFF2-40B4-BE49-F238E27FC236}">
                <a16:creationId xmlns:a16="http://schemas.microsoft.com/office/drawing/2014/main" id="{D2CAE4AF-B854-4288-05F4-F3A9AD899928}"/>
              </a:ext>
            </a:extLst>
          </p:cNvPr>
          <p:cNvSpPr txBox="1"/>
          <p:nvPr/>
        </p:nvSpPr>
        <p:spPr>
          <a:xfrm>
            <a:off x="815266" y="3746027"/>
            <a:ext cx="4608512" cy="461665"/>
          </a:xfrm>
          <a:prstGeom prst="rect">
            <a:avLst/>
          </a:prstGeom>
          <a:noFill/>
        </p:spPr>
        <p:txBody>
          <a:bodyPr wrap="square">
            <a:spAutoFit/>
          </a:bodyPr>
          <a:lstStyle/>
          <a:p>
            <a:r>
              <a:rPr lang="en-US" altLang="zh-HK" dirty="0"/>
              <a:t>Why do you care about that issue? </a:t>
            </a:r>
            <a:endParaRPr lang="zh-HK" altLang="en-US" dirty="0"/>
          </a:p>
        </p:txBody>
      </p:sp>
      <p:sp>
        <p:nvSpPr>
          <p:cNvPr id="9" name="TextBox 8">
            <a:extLst>
              <a:ext uri="{FF2B5EF4-FFF2-40B4-BE49-F238E27FC236}">
                <a16:creationId xmlns:a16="http://schemas.microsoft.com/office/drawing/2014/main" id="{EEDD999A-AAC4-68D8-E20A-697BA128589E}"/>
              </a:ext>
            </a:extLst>
          </p:cNvPr>
          <p:cNvSpPr txBox="1"/>
          <p:nvPr/>
        </p:nvSpPr>
        <p:spPr>
          <a:xfrm>
            <a:off x="815266" y="4690015"/>
            <a:ext cx="4608512" cy="461665"/>
          </a:xfrm>
          <a:prstGeom prst="rect">
            <a:avLst/>
          </a:prstGeom>
          <a:noFill/>
        </p:spPr>
        <p:txBody>
          <a:bodyPr wrap="square">
            <a:spAutoFit/>
          </a:bodyPr>
          <a:lstStyle/>
          <a:p>
            <a:r>
              <a:rPr lang="en-US" altLang="zh-HK" dirty="0"/>
              <a:t>How does it affect you? </a:t>
            </a:r>
            <a:endParaRPr lang="zh-HK" altLang="en-US" dirty="0"/>
          </a:p>
        </p:txBody>
      </p:sp>
      <p:sp>
        <p:nvSpPr>
          <p:cNvPr id="10" name="Rectangle 9">
            <a:extLst>
              <a:ext uri="{FF2B5EF4-FFF2-40B4-BE49-F238E27FC236}">
                <a16:creationId xmlns:a16="http://schemas.microsoft.com/office/drawing/2014/main" id="{BFB5ADE5-1E71-67FF-A377-64A801F1BA28}"/>
              </a:ext>
            </a:extLst>
          </p:cNvPr>
          <p:cNvSpPr/>
          <p:nvPr/>
        </p:nvSpPr>
        <p:spPr bwMode="auto">
          <a:xfrm>
            <a:off x="611560" y="2636912"/>
            <a:ext cx="6120680" cy="2880320"/>
          </a:xfrm>
          <a:prstGeom prst="rect">
            <a:avLst/>
          </a:prstGeom>
          <a:solidFill>
            <a:schemeClr val="bg1"/>
          </a:solidFill>
          <a:ln w="9525" cap="flat" cmpd="sng" algn="ctr">
            <a:solidFill>
              <a:schemeClr val="bg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1" lang="zh-HK" altLang="en-US" sz="2400" b="0" i="0" u="none" strike="noStrike" cap="none" normalizeH="0" baseline="0">
              <a:ln>
                <a:noFill/>
              </a:ln>
              <a:solidFill>
                <a:schemeClr val="tx1"/>
              </a:solidFill>
              <a:effectLst/>
              <a:latin typeface="Times New Roman" pitchFamily="18" charset="0"/>
              <a:ea typeface="新細明體" pitchFamily="18" charset="-120"/>
            </a:endParaRPr>
          </a:p>
        </p:txBody>
      </p:sp>
    </p:spTree>
    <p:extLst>
      <p:ext uri="{BB962C8B-B14F-4D97-AF65-F5344CB8AC3E}">
        <p14:creationId xmlns:p14="http://schemas.microsoft.com/office/powerpoint/2010/main" val="41776505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7" grpId="0"/>
      <p:bldP spid="9"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6"/>
          <p:cNvSpPr>
            <a:spLocks noGrp="1" noChangeArrowheads="1"/>
          </p:cNvSpPr>
          <p:nvPr>
            <p:ph type="sldNum" sz="quarter" idx="12"/>
          </p:nvPr>
        </p:nvSpPr>
        <p:spPr>
          <a:xfrm>
            <a:off x="6553200" y="6215987"/>
            <a:ext cx="1905000" cy="45720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Char char="•"/>
              <a:defRPr kumimoji="1" sz="3200">
                <a:solidFill>
                  <a:schemeClr val="tx1"/>
                </a:solidFill>
                <a:latin typeface="Times New Roman" pitchFamily="18" charset="0"/>
                <a:ea typeface="新細明體" pitchFamily="18" charset="-120"/>
              </a:defRPr>
            </a:lvl1pPr>
            <a:lvl2pPr marL="742950" indent="-285750" eaLnBrk="0" hangingPunct="0">
              <a:spcBef>
                <a:spcPct val="20000"/>
              </a:spcBef>
              <a:buChar char="–"/>
              <a:defRPr kumimoji="1" sz="2800">
                <a:solidFill>
                  <a:schemeClr val="tx1"/>
                </a:solidFill>
                <a:latin typeface="Times New Roman" pitchFamily="18" charset="0"/>
                <a:ea typeface="新細明體" pitchFamily="18" charset="-120"/>
              </a:defRPr>
            </a:lvl2pPr>
            <a:lvl3pPr marL="1143000" indent="-228600" eaLnBrk="0" hangingPunct="0">
              <a:spcBef>
                <a:spcPct val="20000"/>
              </a:spcBef>
              <a:buChar char="•"/>
              <a:defRPr kumimoji="1" sz="2400">
                <a:solidFill>
                  <a:schemeClr val="tx1"/>
                </a:solidFill>
                <a:latin typeface="Times New Roman" pitchFamily="18" charset="0"/>
                <a:ea typeface="新細明體" pitchFamily="18" charset="-120"/>
              </a:defRPr>
            </a:lvl3pPr>
            <a:lvl4pPr marL="1600200" indent="-228600" eaLnBrk="0" hangingPunct="0">
              <a:spcBef>
                <a:spcPct val="20000"/>
              </a:spcBef>
              <a:buChar char="–"/>
              <a:defRPr kumimoji="1" sz="2000">
                <a:solidFill>
                  <a:schemeClr val="tx1"/>
                </a:solidFill>
                <a:latin typeface="Times New Roman" pitchFamily="18" charset="0"/>
                <a:ea typeface="新細明體" pitchFamily="18" charset="-120"/>
              </a:defRPr>
            </a:lvl4pPr>
            <a:lvl5pPr marL="2057400" indent="-228600" eaLnBrk="0" hangingPunct="0">
              <a:spcBef>
                <a:spcPct val="20000"/>
              </a:spcBef>
              <a:buChar char="»"/>
              <a:defRPr kumimoji="1" sz="2000">
                <a:solidFill>
                  <a:schemeClr val="tx1"/>
                </a:solidFill>
                <a:latin typeface="Times New Roman" pitchFamily="18" charset="0"/>
                <a:ea typeface="新細明體" pitchFamily="18" charset="-120"/>
              </a:defRPr>
            </a:lvl5pPr>
            <a:lvl6pPr marL="25146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6pPr>
            <a:lvl7pPr marL="29718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7pPr>
            <a:lvl8pPr marL="34290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8pPr>
            <a:lvl9pPr marL="38862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9pPr>
          </a:lstStyle>
          <a:p>
            <a:pPr eaLnBrk="1" hangingPunct="1">
              <a:spcBef>
                <a:spcPct val="0"/>
              </a:spcBef>
              <a:buFontTx/>
              <a:buNone/>
            </a:pPr>
            <a:fld id="{399EF6DF-9A98-43AF-9A0A-14794633776A}" type="slidenum">
              <a:rPr lang="en-US" altLang="zh-TW" sz="1400" smtClean="0">
                <a:solidFill>
                  <a:srgbClr val="000000"/>
                </a:solidFill>
              </a:rPr>
              <a:pPr eaLnBrk="1" hangingPunct="1">
                <a:spcBef>
                  <a:spcPct val="0"/>
                </a:spcBef>
                <a:buFontTx/>
                <a:buNone/>
              </a:pPr>
              <a:t>3</a:t>
            </a:fld>
            <a:endParaRPr lang="en-US" altLang="zh-TW" sz="1400">
              <a:solidFill>
                <a:srgbClr val="000000"/>
              </a:solidFill>
            </a:endParaRPr>
          </a:p>
        </p:txBody>
      </p:sp>
      <p:sp>
        <p:nvSpPr>
          <p:cNvPr id="12291" name="投影片編號版面配置區 3"/>
          <p:cNvSpPr txBox="1">
            <a:spLocks noGrp="1"/>
          </p:cNvSpPr>
          <p:nvPr/>
        </p:nvSpPr>
        <p:spPr bwMode="auto">
          <a:xfrm>
            <a:off x="6553200" y="6215393"/>
            <a:ext cx="19050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Char char="•"/>
              <a:defRPr kumimoji="1" sz="3200">
                <a:solidFill>
                  <a:schemeClr val="tx1"/>
                </a:solidFill>
                <a:latin typeface="Times New Roman" pitchFamily="18" charset="0"/>
                <a:ea typeface="新細明體" pitchFamily="18" charset="-120"/>
              </a:defRPr>
            </a:lvl1pPr>
            <a:lvl2pPr marL="742950" indent="-285750" eaLnBrk="0" hangingPunct="0">
              <a:spcBef>
                <a:spcPct val="20000"/>
              </a:spcBef>
              <a:buChar char="–"/>
              <a:defRPr kumimoji="1" sz="2800">
                <a:solidFill>
                  <a:schemeClr val="tx1"/>
                </a:solidFill>
                <a:latin typeface="Times New Roman" pitchFamily="18" charset="0"/>
                <a:ea typeface="新細明體" pitchFamily="18" charset="-120"/>
              </a:defRPr>
            </a:lvl2pPr>
            <a:lvl3pPr marL="1143000" indent="-228600" eaLnBrk="0" hangingPunct="0">
              <a:spcBef>
                <a:spcPct val="20000"/>
              </a:spcBef>
              <a:buChar char="•"/>
              <a:defRPr kumimoji="1" sz="2400">
                <a:solidFill>
                  <a:schemeClr val="tx1"/>
                </a:solidFill>
                <a:latin typeface="Times New Roman" pitchFamily="18" charset="0"/>
                <a:ea typeface="新細明體" pitchFamily="18" charset="-120"/>
              </a:defRPr>
            </a:lvl3pPr>
            <a:lvl4pPr marL="1600200" indent="-228600" eaLnBrk="0" hangingPunct="0">
              <a:spcBef>
                <a:spcPct val="20000"/>
              </a:spcBef>
              <a:buChar char="–"/>
              <a:defRPr kumimoji="1" sz="2000">
                <a:solidFill>
                  <a:schemeClr val="tx1"/>
                </a:solidFill>
                <a:latin typeface="Times New Roman" pitchFamily="18" charset="0"/>
                <a:ea typeface="新細明體" pitchFamily="18" charset="-120"/>
              </a:defRPr>
            </a:lvl4pPr>
            <a:lvl5pPr marL="2057400" indent="-228600" eaLnBrk="0" hangingPunct="0">
              <a:spcBef>
                <a:spcPct val="20000"/>
              </a:spcBef>
              <a:buChar char="»"/>
              <a:defRPr kumimoji="1" sz="2000">
                <a:solidFill>
                  <a:schemeClr val="tx1"/>
                </a:solidFill>
                <a:latin typeface="Times New Roman" pitchFamily="18" charset="0"/>
                <a:ea typeface="新細明體" pitchFamily="18" charset="-120"/>
              </a:defRPr>
            </a:lvl5pPr>
            <a:lvl6pPr marL="25146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6pPr>
            <a:lvl7pPr marL="29718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7pPr>
            <a:lvl8pPr marL="34290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8pPr>
            <a:lvl9pPr marL="38862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9pPr>
          </a:lstStyle>
          <a:p>
            <a:pPr algn="r" eaLnBrk="1" hangingPunct="1">
              <a:spcBef>
                <a:spcPct val="0"/>
              </a:spcBef>
              <a:buFontTx/>
              <a:buNone/>
            </a:pPr>
            <a:fld id="{469F08DC-F489-4899-B7A3-1907039D5094}" type="slidenum">
              <a:rPr lang="en-US" altLang="zh-TW" sz="1400">
                <a:solidFill>
                  <a:srgbClr val="000000"/>
                </a:solidFill>
              </a:rPr>
              <a:pPr algn="r" eaLnBrk="1" hangingPunct="1">
                <a:spcBef>
                  <a:spcPct val="0"/>
                </a:spcBef>
                <a:buFontTx/>
                <a:buNone/>
              </a:pPr>
              <a:t>3</a:t>
            </a:fld>
            <a:endParaRPr lang="en-US" altLang="zh-TW" sz="1400">
              <a:solidFill>
                <a:srgbClr val="000000"/>
              </a:solidFill>
            </a:endParaRPr>
          </a:p>
        </p:txBody>
      </p:sp>
      <p:pic>
        <p:nvPicPr>
          <p:cNvPr id="12292" name="Picture 2" descr="cross-fountain-pen"/>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952625" y="163295"/>
            <a:ext cx="5238750" cy="5238750"/>
          </a:xfrm>
          <a:prstGeom prst="rect">
            <a:avLst/>
          </a:prstGeom>
          <a:solidFill>
            <a:srgbClr val="EAEAEA"/>
          </a:solidFill>
          <a:ln>
            <a:noFill/>
          </a:ln>
          <a:extLst>
            <a:ext uri="{91240B29-F687-4F45-9708-019B960494DF}">
              <a14:hiddenLine xmlns:a14="http://schemas.microsoft.com/office/drawing/2010/main" w="9525">
                <a:solidFill>
                  <a:srgbClr val="000000"/>
                </a:solidFill>
                <a:miter lim="800000"/>
                <a:headEnd/>
                <a:tailEnd/>
              </a14:hiddenLine>
            </a:ext>
          </a:extLst>
        </p:spPr>
      </p:pic>
      <p:sp>
        <p:nvSpPr>
          <p:cNvPr id="10243" name="AutoShape 3"/>
          <p:cNvSpPr>
            <a:spLocks/>
          </p:cNvSpPr>
          <p:nvPr/>
        </p:nvSpPr>
        <p:spPr bwMode="auto">
          <a:xfrm rot="2832683" flipV="1">
            <a:off x="3985713" y="-41354"/>
            <a:ext cx="319088" cy="4800600"/>
          </a:xfrm>
          <a:prstGeom prst="leftBrace">
            <a:avLst>
              <a:gd name="adj1" fmla="val 125373"/>
              <a:gd name="adj2" fmla="val 50000"/>
            </a:avLst>
          </a:prstGeom>
          <a:noFill/>
          <a:ln w="9525">
            <a:solidFill>
              <a:srgbClr val="0000CC"/>
            </a:solidFill>
            <a:round/>
            <a:headEnd/>
            <a:tailEnd/>
          </a:ln>
          <a:extLst>
            <a:ext uri="{909E8E84-426E-40DD-AFC4-6F175D3DCCD1}">
              <a14:hiddenFill xmlns:a14="http://schemas.microsoft.com/office/drawing/2010/main">
                <a:solidFill>
                  <a:srgbClr val="FFFFFF"/>
                </a:solidFill>
              </a14:hiddenFill>
            </a:ext>
          </a:extLst>
        </p:spPr>
        <p:txBody>
          <a:bodyPr wrap="none" anchor="ctr"/>
          <a:lstStyle>
            <a:lvl1pPr eaLnBrk="0" hangingPunct="0">
              <a:spcBef>
                <a:spcPct val="20000"/>
              </a:spcBef>
              <a:buChar char="•"/>
              <a:defRPr kumimoji="1" sz="3200">
                <a:solidFill>
                  <a:schemeClr val="tx1"/>
                </a:solidFill>
                <a:latin typeface="Times New Roman" pitchFamily="18" charset="0"/>
                <a:ea typeface="新細明體" pitchFamily="18" charset="-120"/>
              </a:defRPr>
            </a:lvl1pPr>
            <a:lvl2pPr marL="742950" indent="-285750" eaLnBrk="0" hangingPunct="0">
              <a:spcBef>
                <a:spcPct val="20000"/>
              </a:spcBef>
              <a:buChar char="–"/>
              <a:defRPr kumimoji="1" sz="2800">
                <a:solidFill>
                  <a:schemeClr val="tx1"/>
                </a:solidFill>
                <a:latin typeface="Times New Roman" pitchFamily="18" charset="0"/>
                <a:ea typeface="新細明體" pitchFamily="18" charset="-120"/>
              </a:defRPr>
            </a:lvl2pPr>
            <a:lvl3pPr marL="1143000" indent="-228600" eaLnBrk="0" hangingPunct="0">
              <a:spcBef>
                <a:spcPct val="20000"/>
              </a:spcBef>
              <a:buChar char="•"/>
              <a:defRPr kumimoji="1" sz="2400">
                <a:solidFill>
                  <a:schemeClr val="tx1"/>
                </a:solidFill>
                <a:latin typeface="Times New Roman" pitchFamily="18" charset="0"/>
                <a:ea typeface="新細明體" pitchFamily="18" charset="-120"/>
              </a:defRPr>
            </a:lvl3pPr>
            <a:lvl4pPr marL="1600200" indent="-228600" eaLnBrk="0" hangingPunct="0">
              <a:spcBef>
                <a:spcPct val="20000"/>
              </a:spcBef>
              <a:buChar char="–"/>
              <a:defRPr kumimoji="1" sz="2000">
                <a:solidFill>
                  <a:schemeClr val="tx1"/>
                </a:solidFill>
                <a:latin typeface="Times New Roman" pitchFamily="18" charset="0"/>
                <a:ea typeface="新細明體" pitchFamily="18" charset="-120"/>
              </a:defRPr>
            </a:lvl4pPr>
            <a:lvl5pPr marL="2057400" indent="-228600" eaLnBrk="0" hangingPunct="0">
              <a:spcBef>
                <a:spcPct val="20000"/>
              </a:spcBef>
              <a:buChar char="»"/>
              <a:defRPr kumimoji="1" sz="2000">
                <a:solidFill>
                  <a:schemeClr val="tx1"/>
                </a:solidFill>
                <a:latin typeface="Times New Roman" pitchFamily="18" charset="0"/>
                <a:ea typeface="新細明體" pitchFamily="18" charset="-120"/>
              </a:defRPr>
            </a:lvl5pPr>
            <a:lvl6pPr marL="25146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6pPr>
            <a:lvl7pPr marL="29718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7pPr>
            <a:lvl8pPr marL="34290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8pPr>
            <a:lvl9pPr marL="38862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9pPr>
          </a:lstStyle>
          <a:p>
            <a:pPr eaLnBrk="1" hangingPunct="1">
              <a:spcBef>
                <a:spcPct val="0"/>
              </a:spcBef>
              <a:buFontTx/>
              <a:buNone/>
            </a:pPr>
            <a:endParaRPr lang="en-US" altLang="zh-HK" sz="2400">
              <a:solidFill>
                <a:srgbClr val="000000"/>
              </a:solidFill>
            </a:endParaRPr>
          </a:p>
        </p:txBody>
      </p:sp>
      <p:sp>
        <p:nvSpPr>
          <p:cNvPr id="10244" name="Rectangle 4"/>
          <p:cNvSpPr>
            <a:spLocks noChangeArrowheads="1"/>
          </p:cNvSpPr>
          <p:nvPr/>
        </p:nvSpPr>
        <p:spPr bwMode="auto">
          <a:xfrm>
            <a:off x="1153491" y="1535579"/>
            <a:ext cx="2315704" cy="457200"/>
          </a:xfrm>
          <a:prstGeom prst="rect">
            <a:avLst/>
          </a:prstGeom>
          <a:solidFill>
            <a:schemeClr val="accent2"/>
          </a:solidFill>
          <a:ln>
            <a:noFill/>
          </a:ln>
          <a:extLs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spcBef>
                <a:spcPct val="20000"/>
              </a:spcBef>
              <a:buChar char="•"/>
              <a:defRPr kumimoji="1" sz="3200">
                <a:solidFill>
                  <a:schemeClr val="tx1"/>
                </a:solidFill>
                <a:latin typeface="Times New Roman" pitchFamily="18" charset="0"/>
                <a:ea typeface="新細明體" pitchFamily="18" charset="-120"/>
              </a:defRPr>
            </a:lvl1pPr>
            <a:lvl2pPr marL="742950" indent="-285750" eaLnBrk="0" hangingPunct="0">
              <a:spcBef>
                <a:spcPct val="20000"/>
              </a:spcBef>
              <a:buChar char="–"/>
              <a:defRPr kumimoji="1" sz="2800">
                <a:solidFill>
                  <a:schemeClr val="tx1"/>
                </a:solidFill>
                <a:latin typeface="Times New Roman" pitchFamily="18" charset="0"/>
                <a:ea typeface="新細明體" pitchFamily="18" charset="-120"/>
              </a:defRPr>
            </a:lvl2pPr>
            <a:lvl3pPr marL="1143000" indent="-228600" eaLnBrk="0" hangingPunct="0">
              <a:spcBef>
                <a:spcPct val="20000"/>
              </a:spcBef>
              <a:buChar char="•"/>
              <a:defRPr kumimoji="1" sz="2400">
                <a:solidFill>
                  <a:schemeClr val="tx1"/>
                </a:solidFill>
                <a:latin typeface="Times New Roman" pitchFamily="18" charset="0"/>
                <a:ea typeface="新細明體" pitchFamily="18" charset="-120"/>
              </a:defRPr>
            </a:lvl3pPr>
            <a:lvl4pPr marL="1600200" indent="-228600" eaLnBrk="0" hangingPunct="0">
              <a:spcBef>
                <a:spcPct val="20000"/>
              </a:spcBef>
              <a:buChar char="–"/>
              <a:defRPr kumimoji="1" sz="2000">
                <a:solidFill>
                  <a:schemeClr val="tx1"/>
                </a:solidFill>
                <a:latin typeface="Times New Roman" pitchFamily="18" charset="0"/>
                <a:ea typeface="新細明體" pitchFamily="18" charset="-120"/>
              </a:defRPr>
            </a:lvl4pPr>
            <a:lvl5pPr marL="2057400" indent="-228600" eaLnBrk="0" hangingPunct="0">
              <a:spcBef>
                <a:spcPct val="20000"/>
              </a:spcBef>
              <a:buChar char="»"/>
              <a:defRPr kumimoji="1" sz="2000">
                <a:solidFill>
                  <a:schemeClr val="tx1"/>
                </a:solidFill>
                <a:latin typeface="Times New Roman" pitchFamily="18" charset="0"/>
                <a:ea typeface="新細明體" pitchFamily="18" charset="-120"/>
              </a:defRPr>
            </a:lvl5pPr>
            <a:lvl6pPr marL="25146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6pPr>
            <a:lvl7pPr marL="29718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7pPr>
            <a:lvl8pPr marL="34290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8pPr>
            <a:lvl9pPr marL="38862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9pPr>
          </a:lstStyle>
          <a:p>
            <a:pPr eaLnBrk="1" hangingPunct="1">
              <a:spcBef>
                <a:spcPct val="30000"/>
              </a:spcBef>
              <a:buFontTx/>
              <a:buNone/>
            </a:pPr>
            <a:r>
              <a:rPr lang="en-US" altLang="zh-TW" sz="2400" b="1" dirty="0">
                <a:solidFill>
                  <a:srgbClr val="FFFFFF"/>
                </a:solidFill>
              </a:rPr>
              <a:t>Barrel/Casing</a:t>
            </a:r>
          </a:p>
        </p:txBody>
      </p:sp>
      <p:sp>
        <p:nvSpPr>
          <p:cNvPr id="10245" name="AutoShape 5"/>
          <p:cNvSpPr>
            <a:spLocks/>
          </p:cNvSpPr>
          <p:nvPr/>
        </p:nvSpPr>
        <p:spPr bwMode="auto">
          <a:xfrm rot="3070522">
            <a:off x="2560681" y="4911467"/>
            <a:ext cx="211138" cy="790575"/>
          </a:xfrm>
          <a:prstGeom prst="rightBrace">
            <a:avLst>
              <a:gd name="adj1" fmla="val 31203"/>
              <a:gd name="adj2" fmla="val 50000"/>
            </a:avLst>
          </a:prstGeom>
          <a:noFill/>
          <a:ln w="9525">
            <a:solidFill>
              <a:schemeClr val="tx1"/>
            </a:solidFill>
            <a:round/>
            <a:headEnd/>
            <a:tailEnd/>
          </a:ln>
          <a:extLst>
            <a:ext uri="{909E8E84-426E-40DD-AFC4-6F175D3DCCD1}">
              <a14:hiddenFill xmlns:a14="http://schemas.microsoft.com/office/drawing/2010/main">
                <a:solidFill>
                  <a:srgbClr val="FFFFFF"/>
                </a:solidFill>
              </a14:hiddenFill>
            </a:ext>
          </a:extLst>
        </p:spPr>
        <p:txBody>
          <a:bodyPr wrap="none" anchor="ctr"/>
          <a:lstStyle>
            <a:lvl1pPr eaLnBrk="0" hangingPunct="0">
              <a:spcBef>
                <a:spcPct val="20000"/>
              </a:spcBef>
              <a:buChar char="•"/>
              <a:defRPr kumimoji="1" sz="3200">
                <a:solidFill>
                  <a:schemeClr val="tx1"/>
                </a:solidFill>
                <a:latin typeface="Times New Roman" pitchFamily="18" charset="0"/>
                <a:ea typeface="新細明體" pitchFamily="18" charset="-120"/>
              </a:defRPr>
            </a:lvl1pPr>
            <a:lvl2pPr marL="742950" indent="-285750" eaLnBrk="0" hangingPunct="0">
              <a:spcBef>
                <a:spcPct val="20000"/>
              </a:spcBef>
              <a:buChar char="–"/>
              <a:defRPr kumimoji="1" sz="2800">
                <a:solidFill>
                  <a:schemeClr val="tx1"/>
                </a:solidFill>
                <a:latin typeface="Times New Roman" pitchFamily="18" charset="0"/>
                <a:ea typeface="新細明體" pitchFamily="18" charset="-120"/>
              </a:defRPr>
            </a:lvl2pPr>
            <a:lvl3pPr marL="1143000" indent="-228600" eaLnBrk="0" hangingPunct="0">
              <a:spcBef>
                <a:spcPct val="20000"/>
              </a:spcBef>
              <a:buChar char="•"/>
              <a:defRPr kumimoji="1" sz="2400">
                <a:solidFill>
                  <a:schemeClr val="tx1"/>
                </a:solidFill>
                <a:latin typeface="Times New Roman" pitchFamily="18" charset="0"/>
                <a:ea typeface="新細明體" pitchFamily="18" charset="-120"/>
              </a:defRPr>
            </a:lvl3pPr>
            <a:lvl4pPr marL="1600200" indent="-228600" eaLnBrk="0" hangingPunct="0">
              <a:spcBef>
                <a:spcPct val="20000"/>
              </a:spcBef>
              <a:buChar char="–"/>
              <a:defRPr kumimoji="1" sz="2000">
                <a:solidFill>
                  <a:schemeClr val="tx1"/>
                </a:solidFill>
                <a:latin typeface="Times New Roman" pitchFamily="18" charset="0"/>
                <a:ea typeface="新細明體" pitchFamily="18" charset="-120"/>
              </a:defRPr>
            </a:lvl4pPr>
            <a:lvl5pPr marL="2057400" indent="-228600" eaLnBrk="0" hangingPunct="0">
              <a:spcBef>
                <a:spcPct val="20000"/>
              </a:spcBef>
              <a:buChar char="»"/>
              <a:defRPr kumimoji="1" sz="2000">
                <a:solidFill>
                  <a:schemeClr val="tx1"/>
                </a:solidFill>
                <a:latin typeface="Times New Roman" pitchFamily="18" charset="0"/>
                <a:ea typeface="新細明體" pitchFamily="18" charset="-120"/>
              </a:defRPr>
            </a:lvl5pPr>
            <a:lvl6pPr marL="25146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6pPr>
            <a:lvl7pPr marL="29718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7pPr>
            <a:lvl8pPr marL="34290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8pPr>
            <a:lvl9pPr marL="38862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9pPr>
          </a:lstStyle>
          <a:p>
            <a:pPr eaLnBrk="1" hangingPunct="1">
              <a:spcBef>
                <a:spcPct val="0"/>
              </a:spcBef>
              <a:buFontTx/>
              <a:buNone/>
            </a:pPr>
            <a:endParaRPr lang="en-US" altLang="zh-HK" sz="2400">
              <a:solidFill>
                <a:srgbClr val="000000"/>
              </a:solidFill>
            </a:endParaRPr>
          </a:p>
        </p:txBody>
      </p:sp>
      <p:sp>
        <p:nvSpPr>
          <p:cNvPr id="10246" name="Line 6"/>
          <p:cNvSpPr>
            <a:spLocks noChangeShapeType="1"/>
          </p:cNvSpPr>
          <p:nvPr/>
        </p:nvSpPr>
        <p:spPr bwMode="auto">
          <a:xfrm>
            <a:off x="3505200" y="1676400"/>
            <a:ext cx="533400" cy="533400"/>
          </a:xfrm>
          <a:prstGeom prst="line">
            <a:avLst/>
          </a:prstGeom>
          <a:noFill/>
          <a:ln w="57150">
            <a:solidFill>
              <a:schemeClr val="accent2"/>
            </a:solidFill>
            <a:round/>
            <a:headEnd/>
            <a:tailEnd type="triangle" w="med" len="med"/>
          </a:ln>
          <a:extLst>
            <a:ext uri="{909E8E84-426E-40DD-AFC4-6F175D3DCCD1}">
              <a14:hiddenFill xmlns:a14="http://schemas.microsoft.com/office/drawing/2010/main">
                <a:noFill/>
              </a14:hiddenFill>
            </a:ext>
          </a:extLst>
        </p:spPr>
        <p:txBody>
          <a:bodyPr/>
          <a:lstStyle/>
          <a:p>
            <a:endParaRPr lang="zh-HK" altLang="en-US"/>
          </a:p>
        </p:txBody>
      </p:sp>
      <p:sp>
        <p:nvSpPr>
          <p:cNvPr id="10247" name="Rectangle 7"/>
          <p:cNvSpPr>
            <a:spLocks noChangeArrowheads="1"/>
          </p:cNvSpPr>
          <p:nvPr/>
        </p:nvSpPr>
        <p:spPr bwMode="auto">
          <a:xfrm>
            <a:off x="3719099" y="5152610"/>
            <a:ext cx="663964" cy="461665"/>
          </a:xfrm>
          <a:prstGeom prst="rect">
            <a:avLst/>
          </a:prstGeom>
          <a:solidFill>
            <a:srgbClr val="CC33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spcBef>
                <a:spcPct val="20000"/>
              </a:spcBef>
              <a:buChar char="•"/>
              <a:defRPr kumimoji="1" sz="3200">
                <a:solidFill>
                  <a:schemeClr val="tx1"/>
                </a:solidFill>
                <a:latin typeface="Times New Roman" pitchFamily="18" charset="0"/>
                <a:ea typeface="新細明體" pitchFamily="18" charset="-120"/>
              </a:defRPr>
            </a:lvl1pPr>
            <a:lvl2pPr marL="742950" indent="-285750" eaLnBrk="0" hangingPunct="0">
              <a:spcBef>
                <a:spcPct val="20000"/>
              </a:spcBef>
              <a:buChar char="–"/>
              <a:defRPr kumimoji="1" sz="2800">
                <a:solidFill>
                  <a:schemeClr val="tx1"/>
                </a:solidFill>
                <a:latin typeface="Times New Roman" pitchFamily="18" charset="0"/>
                <a:ea typeface="新細明體" pitchFamily="18" charset="-120"/>
              </a:defRPr>
            </a:lvl2pPr>
            <a:lvl3pPr marL="1143000" indent="-228600" eaLnBrk="0" hangingPunct="0">
              <a:spcBef>
                <a:spcPct val="20000"/>
              </a:spcBef>
              <a:buChar char="•"/>
              <a:defRPr kumimoji="1" sz="2400">
                <a:solidFill>
                  <a:schemeClr val="tx1"/>
                </a:solidFill>
                <a:latin typeface="Times New Roman" pitchFamily="18" charset="0"/>
                <a:ea typeface="新細明體" pitchFamily="18" charset="-120"/>
              </a:defRPr>
            </a:lvl3pPr>
            <a:lvl4pPr marL="1600200" indent="-228600" eaLnBrk="0" hangingPunct="0">
              <a:spcBef>
                <a:spcPct val="20000"/>
              </a:spcBef>
              <a:buChar char="–"/>
              <a:defRPr kumimoji="1" sz="2000">
                <a:solidFill>
                  <a:schemeClr val="tx1"/>
                </a:solidFill>
                <a:latin typeface="Times New Roman" pitchFamily="18" charset="0"/>
                <a:ea typeface="新細明體" pitchFamily="18" charset="-120"/>
              </a:defRPr>
            </a:lvl4pPr>
            <a:lvl5pPr marL="2057400" indent="-228600" eaLnBrk="0" hangingPunct="0">
              <a:spcBef>
                <a:spcPct val="20000"/>
              </a:spcBef>
              <a:buChar char="»"/>
              <a:defRPr kumimoji="1" sz="2000">
                <a:solidFill>
                  <a:schemeClr val="tx1"/>
                </a:solidFill>
                <a:latin typeface="Times New Roman" pitchFamily="18" charset="0"/>
                <a:ea typeface="新細明體" pitchFamily="18" charset="-120"/>
              </a:defRPr>
            </a:lvl5pPr>
            <a:lvl6pPr marL="25146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6pPr>
            <a:lvl7pPr marL="29718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7pPr>
            <a:lvl8pPr marL="34290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8pPr>
            <a:lvl9pPr marL="38862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9pPr>
          </a:lstStyle>
          <a:p>
            <a:pPr eaLnBrk="1" hangingPunct="1">
              <a:spcBef>
                <a:spcPct val="30000"/>
              </a:spcBef>
              <a:buFontTx/>
              <a:buNone/>
            </a:pPr>
            <a:r>
              <a:rPr lang="en-US" altLang="zh-TW" sz="2400" b="1" dirty="0">
                <a:solidFill>
                  <a:srgbClr val="FFFFFF"/>
                </a:solidFill>
              </a:rPr>
              <a:t>Nib</a:t>
            </a:r>
          </a:p>
        </p:txBody>
      </p:sp>
      <p:sp>
        <p:nvSpPr>
          <p:cNvPr id="10248" name="Line 8"/>
          <p:cNvSpPr>
            <a:spLocks noChangeShapeType="1"/>
          </p:cNvSpPr>
          <p:nvPr/>
        </p:nvSpPr>
        <p:spPr bwMode="auto">
          <a:xfrm flipH="1">
            <a:off x="2773605" y="5427000"/>
            <a:ext cx="838200" cy="0"/>
          </a:xfrm>
          <a:prstGeom prst="line">
            <a:avLst/>
          </a:prstGeom>
          <a:noFill/>
          <a:ln w="38100">
            <a:solidFill>
              <a:srgbClr val="CC3300"/>
            </a:solidFill>
            <a:round/>
            <a:headEnd/>
            <a:tailEnd type="triangle" w="med" len="med"/>
          </a:ln>
          <a:extLst>
            <a:ext uri="{909E8E84-426E-40DD-AFC4-6F175D3DCCD1}">
              <a14:hiddenFill xmlns:a14="http://schemas.microsoft.com/office/drawing/2010/main">
                <a:noFill/>
              </a14:hiddenFill>
            </a:ext>
          </a:extLst>
        </p:spPr>
        <p:txBody>
          <a:bodyPr/>
          <a:lstStyle/>
          <a:p>
            <a:endParaRPr lang="zh-HK" altLang="en-US"/>
          </a:p>
        </p:txBody>
      </p:sp>
      <p:cxnSp>
        <p:nvCxnSpPr>
          <p:cNvPr id="10250" name="AutoShape 10"/>
          <p:cNvCxnSpPr>
            <a:cxnSpLocks noChangeShapeType="1"/>
            <a:endCxn id="10247" idx="3"/>
          </p:cNvCxnSpPr>
          <p:nvPr/>
        </p:nvCxnSpPr>
        <p:spPr bwMode="auto">
          <a:xfrm rot="10800000" flipV="1">
            <a:off x="4383064" y="4720125"/>
            <a:ext cx="1471031" cy="663318"/>
          </a:xfrm>
          <a:prstGeom prst="curvedConnector3">
            <a:avLst>
              <a:gd name="adj1" fmla="val 50000"/>
            </a:avLst>
          </a:prstGeom>
          <a:noFill/>
          <a:ln w="28575">
            <a:solidFill>
              <a:srgbClr val="CC3300"/>
            </a:solidFill>
            <a:round/>
            <a:headEnd/>
            <a:tailEnd type="triangle" w="med" len="med"/>
          </a:ln>
          <a:extLst>
            <a:ext uri="{909E8E84-426E-40DD-AFC4-6F175D3DCCD1}">
              <a14:hiddenFill xmlns:a14="http://schemas.microsoft.com/office/drawing/2010/main">
                <a:noFill/>
              </a14:hiddenFill>
            </a:ext>
          </a:extLst>
        </p:spPr>
      </p:cxnSp>
      <p:sp>
        <p:nvSpPr>
          <p:cNvPr id="10251" name="Rectangle 11"/>
          <p:cNvSpPr>
            <a:spLocks noChangeArrowheads="1"/>
          </p:cNvSpPr>
          <p:nvPr/>
        </p:nvSpPr>
        <p:spPr bwMode="auto">
          <a:xfrm>
            <a:off x="914400" y="228600"/>
            <a:ext cx="2938818" cy="830997"/>
          </a:xfrm>
          <a:prstGeom prst="rect">
            <a:avLst/>
          </a:prstGeom>
          <a:noFill/>
          <a:ln w="9525">
            <a:solidFill>
              <a:schemeClr val="accent2"/>
            </a:solidFill>
            <a:miter lim="800000"/>
            <a:headEnd/>
            <a:tailEnd/>
          </a:ln>
          <a:extLst>
            <a:ext uri="{909E8E84-426E-40DD-AFC4-6F175D3DCCD1}">
              <a14:hiddenFill xmlns:a14="http://schemas.microsoft.com/office/drawing/2010/main">
                <a:solidFill>
                  <a:srgbClr val="FFFFFF"/>
                </a:solidFill>
              </a14:hiddenFill>
            </a:ext>
          </a:extLst>
        </p:spPr>
        <p:txBody>
          <a:bodyPr wrap="none">
            <a:spAutoFit/>
          </a:bodyPr>
          <a:lstStyle>
            <a:lvl1pPr eaLnBrk="0" hangingPunct="0">
              <a:spcBef>
                <a:spcPct val="20000"/>
              </a:spcBef>
              <a:buChar char="•"/>
              <a:defRPr kumimoji="1" sz="3200">
                <a:solidFill>
                  <a:schemeClr val="tx1"/>
                </a:solidFill>
                <a:latin typeface="Times New Roman" pitchFamily="18" charset="0"/>
                <a:ea typeface="新細明體" pitchFamily="18" charset="-120"/>
              </a:defRPr>
            </a:lvl1pPr>
            <a:lvl2pPr marL="742950" indent="-285750" eaLnBrk="0" hangingPunct="0">
              <a:spcBef>
                <a:spcPct val="20000"/>
              </a:spcBef>
              <a:buChar char="–"/>
              <a:defRPr kumimoji="1" sz="2800">
                <a:solidFill>
                  <a:schemeClr val="tx1"/>
                </a:solidFill>
                <a:latin typeface="Times New Roman" pitchFamily="18" charset="0"/>
                <a:ea typeface="新細明體" pitchFamily="18" charset="-120"/>
              </a:defRPr>
            </a:lvl2pPr>
            <a:lvl3pPr marL="1143000" indent="-228600" eaLnBrk="0" hangingPunct="0">
              <a:spcBef>
                <a:spcPct val="20000"/>
              </a:spcBef>
              <a:buChar char="•"/>
              <a:defRPr kumimoji="1" sz="2400">
                <a:solidFill>
                  <a:schemeClr val="tx1"/>
                </a:solidFill>
                <a:latin typeface="Times New Roman" pitchFamily="18" charset="0"/>
                <a:ea typeface="新細明體" pitchFamily="18" charset="-120"/>
              </a:defRPr>
            </a:lvl3pPr>
            <a:lvl4pPr marL="1600200" indent="-228600" eaLnBrk="0" hangingPunct="0">
              <a:spcBef>
                <a:spcPct val="20000"/>
              </a:spcBef>
              <a:buChar char="–"/>
              <a:defRPr kumimoji="1" sz="2000">
                <a:solidFill>
                  <a:schemeClr val="tx1"/>
                </a:solidFill>
                <a:latin typeface="Times New Roman" pitchFamily="18" charset="0"/>
                <a:ea typeface="新細明體" pitchFamily="18" charset="-120"/>
              </a:defRPr>
            </a:lvl4pPr>
            <a:lvl5pPr marL="2057400" indent="-228600" eaLnBrk="0" hangingPunct="0">
              <a:spcBef>
                <a:spcPct val="20000"/>
              </a:spcBef>
              <a:buChar char="»"/>
              <a:defRPr kumimoji="1" sz="2000">
                <a:solidFill>
                  <a:schemeClr val="tx1"/>
                </a:solidFill>
                <a:latin typeface="Times New Roman" pitchFamily="18" charset="0"/>
                <a:ea typeface="新細明體" pitchFamily="18" charset="-120"/>
              </a:defRPr>
            </a:lvl5pPr>
            <a:lvl6pPr marL="25146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6pPr>
            <a:lvl7pPr marL="29718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7pPr>
            <a:lvl8pPr marL="34290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8pPr>
            <a:lvl9pPr marL="38862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9pPr>
          </a:lstStyle>
          <a:p>
            <a:pPr eaLnBrk="1" hangingPunct="1">
              <a:spcBef>
                <a:spcPts val="0"/>
              </a:spcBef>
              <a:buFontTx/>
              <a:buNone/>
            </a:pPr>
            <a:r>
              <a:rPr lang="en-US" altLang="zh-TW" sz="2400" dirty="0">
                <a:solidFill>
                  <a:srgbClr val="3333CC"/>
                </a:solidFill>
              </a:rPr>
              <a:t>Economics Theories</a:t>
            </a:r>
          </a:p>
          <a:p>
            <a:pPr eaLnBrk="1" hangingPunct="1">
              <a:spcBef>
                <a:spcPts val="0"/>
              </a:spcBef>
              <a:buFontTx/>
              <a:buNone/>
            </a:pPr>
            <a:r>
              <a:rPr lang="en-US" altLang="zh-TW" sz="2400" dirty="0">
                <a:solidFill>
                  <a:srgbClr val="3333CC"/>
                </a:solidFill>
              </a:rPr>
              <a:t>Statistical Techniques </a:t>
            </a:r>
          </a:p>
        </p:txBody>
      </p:sp>
      <p:cxnSp>
        <p:nvCxnSpPr>
          <p:cNvPr id="10252" name="AutoShape 12"/>
          <p:cNvCxnSpPr>
            <a:cxnSpLocks noChangeShapeType="1"/>
            <a:stCxn id="10251" idx="1"/>
            <a:endCxn id="10244" idx="1"/>
          </p:cNvCxnSpPr>
          <p:nvPr/>
        </p:nvCxnSpPr>
        <p:spPr bwMode="auto">
          <a:xfrm rot="10800000" flipH="1" flipV="1">
            <a:off x="914399" y="644099"/>
            <a:ext cx="239091" cy="1120080"/>
          </a:xfrm>
          <a:prstGeom prst="curvedConnector3">
            <a:avLst>
              <a:gd name="adj1" fmla="val -95612"/>
            </a:avLst>
          </a:prstGeom>
          <a:noFill/>
          <a:ln w="28575">
            <a:solidFill>
              <a:schemeClr val="accent2"/>
            </a:solidFill>
            <a:round/>
            <a:headEnd/>
            <a:tailEnd type="triangle" w="med" len="med"/>
          </a:ln>
          <a:extLst>
            <a:ext uri="{909E8E84-426E-40DD-AFC4-6F175D3DCCD1}">
              <a14:hiddenFill xmlns:a14="http://schemas.microsoft.com/office/drawing/2010/main">
                <a:noFill/>
              </a14:hiddenFill>
            </a:ext>
          </a:extLst>
        </p:spPr>
      </p:cxnSp>
      <p:sp>
        <p:nvSpPr>
          <p:cNvPr id="16" name="Rectangle 9"/>
          <p:cNvSpPr>
            <a:spLocks noChangeArrowheads="1"/>
          </p:cNvSpPr>
          <p:nvPr/>
        </p:nvSpPr>
        <p:spPr bwMode="auto">
          <a:xfrm>
            <a:off x="4652003" y="3875711"/>
            <a:ext cx="632978" cy="461665"/>
          </a:xfrm>
          <a:prstGeom prst="rect">
            <a:avLst/>
          </a:prstGeom>
          <a:solidFill>
            <a:schemeClr val="accent5">
              <a:lumMod val="50000"/>
            </a:schemeClr>
          </a:solidFill>
          <a:ln w="9525">
            <a:noFill/>
            <a:miter lim="800000"/>
            <a:headEnd/>
            <a:tailEnd/>
          </a:ln>
        </p:spPr>
        <p:txBody>
          <a:bodyPr wrap="square">
            <a:spAutoFit/>
          </a:bodyPr>
          <a:lstStyle>
            <a:lvl1pPr eaLnBrk="0" hangingPunct="0">
              <a:spcBef>
                <a:spcPct val="20000"/>
              </a:spcBef>
              <a:buChar char="•"/>
              <a:defRPr kumimoji="1" sz="3200">
                <a:solidFill>
                  <a:schemeClr val="tx1"/>
                </a:solidFill>
                <a:latin typeface="Times New Roman" pitchFamily="18" charset="0"/>
                <a:ea typeface="新細明體" pitchFamily="18" charset="-120"/>
              </a:defRPr>
            </a:lvl1pPr>
            <a:lvl2pPr marL="742950" indent="-285750" eaLnBrk="0" hangingPunct="0">
              <a:spcBef>
                <a:spcPct val="20000"/>
              </a:spcBef>
              <a:buChar char="–"/>
              <a:defRPr kumimoji="1" sz="2800">
                <a:solidFill>
                  <a:schemeClr val="tx1"/>
                </a:solidFill>
                <a:latin typeface="Times New Roman" pitchFamily="18" charset="0"/>
                <a:ea typeface="新細明體" pitchFamily="18" charset="-120"/>
              </a:defRPr>
            </a:lvl2pPr>
            <a:lvl3pPr marL="1143000" indent="-228600" eaLnBrk="0" hangingPunct="0">
              <a:spcBef>
                <a:spcPct val="20000"/>
              </a:spcBef>
              <a:buChar char="•"/>
              <a:defRPr kumimoji="1" sz="2400">
                <a:solidFill>
                  <a:schemeClr val="tx1"/>
                </a:solidFill>
                <a:latin typeface="Times New Roman" pitchFamily="18" charset="0"/>
                <a:ea typeface="新細明體" pitchFamily="18" charset="-120"/>
              </a:defRPr>
            </a:lvl3pPr>
            <a:lvl4pPr marL="1600200" indent="-228600" eaLnBrk="0" hangingPunct="0">
              <a:spcBef>
                <a:spcPct val="20000"/>
              </a:spcBef>
              <a:buChar char="–"/>
              <a:defRPr kumimoji="1" sz="2000">
                <a:solidFill>
                  <a:schemeClr val="tx1"/>
                </a:solidFill>
                <a:latin typeface="Times New Roman" pitchFamily="18" charset="0"/>
                <a:ea typeface="新細明體" pitchFamily="18" charset="-120"/>
              </a:defRPr>
            </a:lvl4pPr>
            <a:lvl5pPr marL="2057400" indent="-228600" eaLnBrk="0" hangingPunct="0">
              <a:spcBef>
                <a:spcPct val="20000"/>
              </a:spcBef>
              <a:buChar char="»"/>
              <a:defRPr kumimoji="1" sz="2000">
                <a:solidFill>
                  <a:schemeClr val="tx1"/>
                </a:solidFill>
                <a:latin typeface="Times New Roman" pitchFamily="18" charset="0"/>
                <a:ea typeface="新細明體" pitchFamily="18" charset="-120"/>
              </a:defRPr>
            </a:lvl5pPr>
            <a:lvl6pPr marL="25146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6pPr>
            <a:lvl7pPr marL="29718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7pPr>
            <a:lvl8pPr marL="34290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8pPr>
            <a:lvl9pPr marL="38862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9pPr>
          </a:lstStyle>
          <a:p>
            <a:pPr eaLnBrk="1" hangingPunct="1">
              <a:spcBef>
                <a:spcPct val="30000"/>
              </a:spcBef>
              <a:buFontTx/>
              <a:buNone/>
            </a:pPr>
            <a:r>
              <a:rPr lang="en-US" altLang="zh-TW" sz="2400" dirty="0">
                <a:solidFill>
                  <a:schemeClr val="bg1"/>
                </a:solidFill>
              </a:rPr>
              <a:t>Ink</a:t>
            </a:r>
            <a:endParaRPr lang="zh-TW" altLang="en-US" sz="2400" dirty="0">
              <a:solidFill>
                <a:schemeClr val="bg1"/>
              </a:solidFill>
            </a:endParaRPr>
          </a:p>
        </p:txBody>
      </p:sp>
      <p:cxnSp>
        <p:nvCxnSpPr>
          <p:cNvPr id="7" name="Straight Arrow Connector 6"/>
          <p:cNvCxnSpPr/>
          <p:nvPr/>
        </p:nvCxnSpPr>
        <p:spPr bwMode="auto">
          <a:xfrm flipH="1">
            <a:off x="3771900" y="4106544"/>
            <a:ext cx="872108" cy="0"/>
          </a:xfrm>
          <a:prstGeom prst="straightConnector1">
            <a:avLst/>
          </a:prstGeom>
          <a:ln>
            <a:solidFill>
              <a:schemeClr val="accent5">
                <a:lumMod val="50000"/>
              </a:schemeClr>
            </a:solidFill>
            <a:headEnd type="none" w="med" len="med"/>
            <a:tailEnd type="arrow"/>
          </a:ln>
        </p:spPr>
        <p:style>
          <a:lnRef idx="2">
            <a:schemeClr val="dk1"/>
          </a:lnRef>
          <a:fillRef idx="0">
            <a:schemeClr val="dk1"/>
          </a:fillRef>
          <a:effectRef idx="1">
            <a:schemeClr val="dk1"/>
          </a:effectRef>
          <a:fontRef idx="minor">
            <a:schemeClr val="tx1"/>
          </a:fontRef>
        </p:style>
      </p:cxnSp>
      <p:sp>
        <p:nvSpPr>
          <p:cNvPr id="24" name="Rectangle 9"/>
          <p:cNvSpPr>
            <a:spLocks noChangeArrowheads="1"/>
          </p:cNvSpPr>
          <p:nvPr/>
        </p:nvSpPr>
        <p:spPr bwMode="auto">
          <a:xfrm>
            <a:off x="6210674" y="1676400"/>
            <a:ext cx="2800672" cy="1938992"/>
          </a:xfrm>
          <a:prstGeom prst="rect">
            <a:avLst/>
          </a:prstGeom>
          <a:noFill/>
          <a:ln w="9525">
            <a:solidFill>
              <a:schemeClr val="accent1">
                <a:lumMod val="50000"/>
              </a:schemeClr>
            </a:solidFill>
            <a:miter lim="800000"/>
            <a:headEnd/>
            <a:tailEnd/>
          </a:ln>
          <a:extLst>
            <a:ext uri="{909E8E84-426E-40DD-AFC4-6F175D3DCCD1}">
              <a14:hiddenFill xmlns:a14="http://schemas.microsoft.com/office/drawing/2010/main">
                <a:solidFill>
                  <a:srgbClr val="FFFFFF"/>
                </a:solidFill>
              </a14:hiddenFill>
            </a:ext>
          </a:extLst>
        </p:spPr>
        <p:txBody>
          <a:bodyPr wrap="square">
            <a:spAutoFit/>
          </a:bodyPr>
          <a:lstStyle>
            <a:lvl1pPr eaLnBrk="0" hangingPunct="0">
              <a:spcBef>
                <a:spcPct val="20000"/>
              </a:spcBef>
              <a:buChar char="•"/>
              <a:defRPr kumimoji="1" sz="3200">
                <a:solidFill>
                  <a:schemeClr val="tx1"/>
                </a:solidFill>
                <a:latin typeface="Times New Roman" pitchFamily="18" charset="0"/>
                <a:ea typeface="新細明體" pitchFamily="18" charset="-120"/>
              </a:defRPr>
            </a:lvl1pPr>
            <a:lvl2pPr marL="742950" indent="-285750" eaLnBrk="0" hangingPunct="0">
              <a:spcBef>
                <a:spcPct val="20000"/>
              </a:spcBef>
              <a:buChar char="–"/>
              <a:defRPr kumimoji="1" sz="2800">
                <a:solidFill>
                  <a:schemeClr val="tx1"/>
                </a:solidFill>
                <a:latin typeface="Times New Roman" pitchFamily="18" charset="0"/>
                <a:ea typeface="新細明體" pitchFamily="18" charset="-120"/>
              </a:defRPr>
            </a:lvl2pPr>
            <a:lvl3pPr marL="1143000" indent="-228600" eaLnBrk="0" hangingPunct="0">
              <a:spcBef>
                <a:spcPct val="20000"/>
              </a:spcBef>
              <a:buChar char="•"/>
              <a:defRPr kumimoji="1" sz="2400">
                <a:solidFill>
                  <a:schemeClr val="tx1"/>
                </a:solidFill>
                <a:latin typeface="Times New Roman" pitchFamily="18" charset="0"/>
                <a:ea typeface="新細明體" pitchFamily="18" charset="-120"/>
              </a:defRPr>
            </a:lvl3pPr>
            <a:lvl4pPr marL="1600200" indent="-228600" eaLnBrk="0" hangingPunct="0">
              <a:spcBef>
                <a:spcPct val="20000"/>
              </a:spcBef>
              <a:buChar char="–"/>
              <a:defRPr kumimoji="1" sz="2000">
                <a:solidFill>
                  <a:schemeClr val="tx1"/>
                </a:solidFill>
                <a:latin typeface="Times New Roman" pitchFamily="18" charset="0"/>
                <a:ea typeface="新細明體" pitchFamily="18" charset="-120"/>
              </a:defRPr>
            </a:lvl4pPr>
            <a:lvl5pPr marL="2057400" indent="-228600" eaLnBrk="0" hangingPunct="0">
              <a:spcBef>
                <a:spcPct val="20000"/>
              </a:spcBef>
              <a:buChar char="»"/>
              <a:defRPr kumimoji="1" sz="2000">
                <a:solidFill>
                  <a:schemeClr val="tx1"/>
                </a:solidFill>
                <a:latin typeface="Times New Roman" pitchFamily="18" charset="0"/>
                <a:ea typeface="新細明體" pitchFamily="18" charset="-120"/>
              </a:defRPr>
            </a:lvl5pPr>
            <a:lvl6pPr marL="25146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6pPr>
            <a:lvl7pPr marL="29718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7pPr>
            <a:lvl8pPr marL="34290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8pPr>
            <a:lvl9pPr marL="38862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9pPr>
          </a:lstStyle>
          <a:p>
            <a:pPr eaLnBrk="1" hangingPunct="1">
              <a:spcBef>
                <a:spcPct val="30000"/>
              </a:spcBef>
              <a:buFontTx/>
              <a:buNone/>
            </a:pPr>
            <a:r>
              <a:rPr lang="en-US" altLang="zh-TW" sz="2400" dirty="0">
                <a:solidFill>
                  <a:schemeClr val="accent1">
                    <a:lumMod val="50000"/>
                  </a:schemeClr>
                </a:solidFill>
              </a:rPr>
              <a:t>Economic, business, regulatory, cultural, political, and ecological environment</a:t>
            </a:r>
          </a:p>
        </p:txBody>
      </p:sp>
      <p:cxnSp>
        <p:nvCxnSpPr>
          <p:cNvPr id="10" name="Curved Connector 9"/>
          <p:cNvCxnSpPr/>
          <p:nvPr/>
        </p:nvCxnSpPr>
        <p:spPr bwMode="auto">
          <a:xfrm rot="5400000">
            <a:off x="5014026" y="2751075"/>
            <a:ext cx="1258677" cy="990599"/>
          </a:xfrm>
          <a:prstGeom prst="curvedConnector3">
            <a:avLst>
              <a:gd name="adj1" fmla="val 50000"/>
            </a:avLst>
          </a:prstGeom>
          <a:ln>
            <a:solidFill>
              <a:schemeClr val="accent1">
                <a:lumMod val="50000"/>
              </a:schemeClr>
            </a:solidFill>
            <a:headEnd type="none" w="med" len="med"/>
            <a:tailEnd type="arrow"/>
          </a:ln>
        </p:spPr>
        <p:style>
          <a:lnRef idx="2">
            <a:schemeClr val="accent1"/>
          </a:lnRef>
          <a:fillRef idx="0">
            <a:schemeClr val="accent1"/>
          </a:fillRef>
          <a:effectRef idx="1">
            <a:schemeClr val="accent1"/>
          </a:effectRef>
          <a:fontRef idx="minor">
            <a:schemeClr val="tx1"/>
          </a:fontRef>
        </p:style>
      </p:cxnSp>
      <p:sp>
        <p:nvSpPr>
          <p:cNvPr id="9" name="TextBox 8">
            <a:extLst>
              <a:ext uri="{FF2B5EF4-FFF2-40B4-BE49-F238E27FC236}">
                <a16:creationId xmlns:a16="http://schemas.microsoft.com/office/drawing/2014/main" id="{0F9ACA26-276B-B025-C71D-607BF701CC12}"/>
              </a:ext>
            </a:extLst>
          </p:cNvPr>
          <p:cNvSpPr txBox="1"/>
          <p:nvPr/>
        </p:nvSpPr>
        <p:spPr>
          <a:xfrm>
            <a:off x="2383809" y="6152297"/>
            <a:ext cx="4572000" cy="461665"/>
          </a:xfrm>
          <a:prstGeom prst="rect">
            <a:avLst/>
          </a:prstGeom>
          <a:noFill/>
        </p:spPr>
        <p:txBody>
          <a:bodyPr wrap="square">
            <a:spAutoFit/>
          </a:bodyPr>
          <a:lstStyle/>
          <a:p>
            <a:pPr marL="0" marR="0" lvl="0" indent="0" algn="l" defTabSz="914400" rtl="0" eaLnBrk="1" fontAlgn="base" latinLnBrk="0" hangingPunct="1">
              <a:lnSpc>
                <a:spcPct val="100000"/>
              </a:lnSpc>
              <a:spcBef>
                <a:spcPct val="30000"/>
              </a:spcBef>
              <a:spcAft>
                <a:spcPct val="0"/>
              </a:spcAft>
              <a:buClrTx/>
              <a:buSzTx/>
              <a:buFontTx/>
              <a:buNone/>
              <a:tabLst/>
              <a:defRPr/>
            </a:pPr>
            <a:r>
              <a:rPr kumimoji="1" lang="en-US" altLang="zh-TW" sz="2400" b="0" i="0" u="none" strike="noStrike" kern="1200" cap="none" spc="0" normalizeH="0" baseline="0" noProof="0" dirty="0">
                <a:ln>
                  <a:noFill/>
                </a:ln>
                <a:solidFill>
                  <a:srgbClr val="CC3300"/>
                </a:solidFill>
                <a:effectLst/>
                <a:uLnTx/>
                <a:uFillTx/>
                <a:latin typeface="Times New Roman" pitchFamily="18" charset="0"/>
                <a:ea typeface="新細明體" pitchFamily="18" charset="-120"/>
                <a:cs typeface="+mn-cs"/>
              </a:rPr>
              <a:t>Analyze global business challenges</a:t>
            </a:r>
            <a:endParaRPr kumimoji="1" lang="zh-TW" altLang="en-US" sz="2400" b="0" i="0" u="none" strike="noStrike" kern="1200" cap="none" spc="0" normalizeH="0" baseline="0" noProof="0" dirty="0">
              <a:ln>
                <a:noFill/>
              </a:ln>
              <a:solidFill>
                <a:srgbClr val="CC3300"/>
              </a:solidFill>
              <a:effectLst/>
              <a:uLnTx/>
              <a:uFillTx/>
              <a:latin typeface="Times New Roman" pitchFamily="18" charset="0"/>
              <a:ea typeface="新細明體" pitchFamily="18" charset="-120"/>
              <a:cs typeface="+mn-cs"/>
            </a:endParaRPr>
          </a:p>
        </p:txBody>
      </p:sp>
      <p:sp>
        <p:nvSpPr>
          <p:cNvPr id="13" name="TextBox 12">
            <a:extLst>
              <a:ext uri="{FF2B5EF4-FFF2-40B4-BE49-F238E27FC236}">
                <a16:creationId xmlns:a16="http://schemas.microsoft.com/office/drawing/2014/main" id="{BFC9934E-DA33-402E-39AB-546B3447688D}"/>
              </a:ext>
            </a:extLst>
          </p:cNvPr>
          <p:cNvSpPr txBox="1"/>
          <p:nvPr/>
        </p:nvSpPr>
        <p:spPr>
          <a:xfrm>
            <a:off x="5957512" y="4289085"/>
            <a:ext cx="2609800" cy="1569660"/>
          </a:xfrm>
          <a:prstGeom prst="rect">
            <a:avLst/>
          </a:prstGeom>
          <a:noFill/>
          <a:ln>
            <a:solidFill>
              <a:srgbClr val="C00000"/>
            </a:solidFill>
          </a:ln>
        </p:spPr>
        <p:txBody>
          <a:bodyPr wrap="square">
            <a:spAutoFit/>
          </a:bodyPr>
          <a:lstStyle/>
          <a:p>
            <a:r>
              <a:rPr lang="en-HK" altLang="zh-HK" dirty="0"/>
              <a:t>Information (related articles, reports, news,…etc) and historical data</a:t>
            </a:r>
            <a:endParaRPr lang="zh-HK" altLang="en-US" dirty="0"/>
          </a:p>
        </p:txBody>
      </p:sp>
      <p:sp>
        <p:nvSpPr>
          <p:cNvPr id="14" name="Arrow: Right 13">
            <a:extLst>
              <a:ext uri="{FF2B5EF4-FFF2-40B4-BE49-F238E27FC236}">
                <a16:creationId xmlns:a16="http://schemas.microsoft.com/office/drawing/2014/main" id="{8DB3EF4E-5B92-CF27-2ADE-C13C450179FA}"/>
              </a:ext>
            </a:extLst>
          </p:cNvPr>
          <p:cNvSpPr/>
          <p:nvPr/>
        </p:nvSpPr>
        <p:spPr bwMode="auto">
          <a:xfrm>
            <a:off x="827583" y="6248401"/>
            <a:ext cx="1125041" cy="311884"/>
          </a:xfrm>
          <a:prstGeom prst="rightArrow">
            <a:avLst/>
          </a:prstGeom>
          <a:solidFill>
            <a:srgbClr val="C00000"/>
          </a:soli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1" lang="zh-HK" altLang="en-US" sz="2400" b="0" i="0" u="none" strike="noStrike" cap="none" normalizeH="0" baseline="0">
              <a:ln>
                <a:solidFill>
                  <a:srgbClr val="C00000"/>
                </a:solidFill>
              </a:ln>
              <a:solidFill>
                <a:srgbClr val="C00000"/>
              </a:solidFill>
              <a:effectLst/>
              <a:latin typeface="Times New Roman" pitchFamily="18" charset="0"/>
              <a:ea typeface="新細明體" pitchFamily="18" charset="-12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afterEffect">
                                  <p:stCondLst>
                                    <p:cond delay="2000"/>
                                  </p:stCondLst>
                                  <p:childTnLst>
                                    <p:set>
                                      <p:cBhvr>
                                        <p:cTn id="6" dur="1" fill="hold">
                                          <p:stCondLst>
                                            <p:cond delay="0"/>
                                          </p:stCondLst>
                                        </p:cTn>
                                        <p:tgtEl>
                                          <p:spTgt spid="10251"/>
                                        </p:tgtEl>
                                        <p:attrNameLst>
                                          <p:attrName>style.visibility</p:attrName>
                                        </p:attrNameLst>
                                      </p:cBhvr>
                                      <p:to>
                                        <p:strVal val="visible"/>
                                      </p:to>
                                    </p:set>
                                  </p:childTnLst>
                                </p:cTn>
                              </p:par>
                            </p:childTnLst>
                          </p:cTn>
                        </p:par>
                        <p:par>
                          <p:cTn id="7" fill="hold">
                            <p:stCondLst>
                              <p:cond delay="2000"/>
                            </p:stCondLst>
                            <p:childTnLst>
                              <p:par>
                                <p:cTn id="8" presetID="1" presetClass="entr" presetSubtype="0" fill="hold" nodeType="afterEffect">
                                  <p:stCondLst>
                                    <p:cond delay="0"/>
                                  </p:stCondLst>
                                  <p:childTnLst>
                                    <p:set>
                                      <p:cBhvr>
                                        <p:cTn id="9" dur="1" fill="hold">
                                          <p:stCondLst>
                                            <p:cond delay="0"/>
                                          </p:stCondLst>
                                        </p:cTn>
                                        <p:tgtEl>
                                          <p:spTgt spid="10252"/>
                                        </p:tgtEl>
                                        <p:attrNameLst>
                                          <p:attrName>style.visibility</p:attrName>
                                        </p:attrNameLst>
                                      </p:cBhvr>
                                      <p:to>
                                        <p:strVal val="visible"/>
                                      </p:to>
                                    </p:set>
                                  </p:childTnLst>
                                </p:cTn>
                              </p:par>
                            </p:childTnLst>
                          </p:cTn>
                        </p:par>
                        <p:par>
                          <p:cTn id="10" fill="hold">
                            <p:stCondLst>
                              <p:cond delay="2000"/>
                            </p:stCondLst>
                            <p:childTnLst>
                              <p:par>
                                <p:cTn id="11" presetID="1" presetClass="entr" presetSubtype="0" fill="hold" grpId="0" nodeType="afterEffect">
                                  <p:stCondLst>
                                    <p:cond delay="3000"/>
                                  </p:stCondLst>
                                  <p:childTnLst>
                                    <p:set>
                                      <p:cBhvr>
                                        <p:cTn id="12" dur="1" fill="hold">
                                          <p:stCondLst>
                                            <p:cond delay="0"/>
                                          </p:stCondLst>
                                        </p:cTn>
                                        <p:tgtEl>
                                          <p:spTgt spid="10244"/>
                                        </p:tgtEl>
                                        <p:attrNameLst>
                                          <p:attrName>style.visibility</p:attrName>
                                        </p:attrNameLst>
                                      </p:cBhvr>
                                      <p:to>
                                        <p:strVal val="visible"/>
                                      </p:to>
                                    </p:set>
                                  </p:childTnLst>
                                </p:cTn>
                              </p:par>
                            </p:childTnLst>
                          </p:cTn>
                        </p:par>
                        <p:par>
                          <p:cTn id="13" fill="hold">
                            <p:stCondLst>
                              <p:cond delay="5000"/>
                            </p:stCondLst>
                            <p:childTnLst>
                              <p:par>
                                <p:cTn id="14" presetID="1" presetClass="entr" presetSubtype="0" fill="hold" grpId="0" nodeType="afterEffect">
                                  <p:stCondLst>
                                    <p:cond delay="0"/>
                                  </p:stCondLst>
                                  <p:childTnLst>
                                    <p:set>
                                      <p:cBhvr>
                                        <p:cTn id="15" dur="1" fill="hold">
                                          <p:stCondLst>
                                            <p:cond delay="0"/>
                                          </p:stCondLst>
                                        </p:cTn>
                                        <p:tgtEl>
                                          <p:spTgt spid="10246"/>
                                        </p:tgtEl>
                                        <p:attrNameLst>
                                          <p:attrName>style.visibility</p:attrName>
                                        </p:attrNameLst>
                                      </p:cBhvr>
                                      <p:to>
                                        <p:strVal val="visible"/>
                                      </p:to>
                                    </p:set>
                                  </p:childTnLst>
                                </p:cTn>
                              </p:par>
                            </p:childTnLst>
                          </p:cTn>
                        </p:par>
                        <p:par>
                          <p:cTn id="16" fill="hold">
                            <p:stCondLst>
                              <p:cond delay="5000"/>
                            </p:stCondLst>
                            <p:childTnLst>
                              <p:par>
                                <p:cTn id="17" presetID="1" presetClass="entr" presetSubtype="0" fill="hold" grpId="0" nodeType="afterEffect">
                                  <p:stCondLst>
                                    <p:cond delay="2000"/>
                                  </p:stCondLst>
                                  <p:childTnLst>
                                    <p:set>
                                      <p:cBhvr>
                                        <p:cTn id="18" dur="1" fill="hold">
                                          <p:stCondLst>
                                            <p:cond delay="0"/>
                                          </p:stCondLst>
                                        </p:cTn>
                                        <p:tgtEl>
                                          <p:spTgt spid="10243"/>
                                        </p:tgtEl>
                                        <p:attrNameLst>
                                          <p:attrName>style.visibility</p:attrName>
                                        </p:attrNameLst>
                                      </p:cBhvr>
                                      <p:to>
                                        <p:strVal val="visible"/>
                                      </p:to>
                                    </p:set>
                                  </p:childTnLst>
                                </p:cTn>
                              </p:par>
                            </p:childTnLst>
                          </p:cTn>
                        </p:par>
                        <p:par>
                          <p:cTn id="19" fill="hold">
                            <p:stCondLst>
                              <p:cond delay="7000"/>
                            </p:stCondLst>
                            <p:childTnLst>
                              <p:par>
                                <p:cTn id="20" presetID="2" presetClass="entr" presetSubtype="4" fill="hold" grpId="0" nodeType="afterEffect">
                                  <p:stCondLst>
                                    <p:cond delay="2000"/>
                                  </p:stCondLst>
                                  <p:childTnLst>
                                    <p:set>
                                      <p:cBhvr>
                                        <p:cTn id="21" dur="1" fill="hold">
                                          <p:stCondLst>
                                            <p:cond delay="0"/>
                                          </p:stCondLst>
                                        </p:cTn>
                                        <p:tgtEl>
                                          <p:spTgt spid="24"/>
                                        </p:tgtEl>
                                        <p:attrNameLst>
                                          <p:attrName>style.visibility</p:attrName>
                                        </p:attrNameLst>
                                      </p:cBhvr>
                                      <p:to>
                                        <p:strVal val="visible"/>
                                      </p:to>
                                    </p:set>
                                    <p:anim calcmode="lin" valueType="num">
                                      <p:cBhvr additive="base">
                                        <p:cTn id="22" dur="500" fill="hold"/>
                                        <p:tgtEl>
                                          <p:spTgt spid="24"/>
                                        </p:tgtEl>
                                        <p:attrNameLst>
                                          <p:attrName>ppt_x</p:attrName>
                                        </p:attrNameLst>
                                      </p:cBhvr>
                                      <p:tavLst>
                                        <p:tav tm="0">
                                          <p:val>
                                            <p:strVal val="#ppt_x"/>
                                          </p:val>
                                        </p:tav>
                                        <p:tav tm="100000">
                                          <p:val>
                                            <p:strVal val="#ppt_x"/>
                                          </p:val>
                                        </p:tav>
                                      </p:tavLst>
                                    </p:anim>
                                    <p:anim calcmode="lin" valueType="num">
                                      <p:cBhvr additive="base">
                                        <p:cTn id="23" dur="500" fill="hold"/>
                                        <p:tgtEl>
                                          <p:spTgt spid="24"/>
                                        </p:tgtEl>
                                        <p:attrNameLst>
                                          <p:attrName>ppt_y</p:attrName>
                                        </p:attrNameLst>
                                      </p:cBhvr>
                                      <p:tavLst>
                                        <p:tav tm="0">
                                          <p:val>
                                            <p:strVal val="1+#ppt_h/2"/>
                                          </p:val>
                                        </p:tav>
                                        <p:tav tm="100000">
                                          <p:val>
                                            <p:strVal val="#ppt_y"/>
                                          </p:val>
                                        </p:tav>
                                      </p:tavLst>
                                    </p:anim>
                                  </p:childTnLst>
                                </p:cTn>
                              </p:par>
                            </p:childTnLst>
                          </p:cTn>
                        </p:par>
                        <p:par>
                          <p:cTn id="24" fill="hold">
                            <p:stCondLst>
                              <p:cond delay="9500"/>
                            </p:stCondLst>
                            <p:childTnLst>
                              <p:par>
                                <p:cTn id="25" presetID="2" presetClass="entr" presetSubtype="4" fill="hold" nodeType="afterEffect">
                                  <p:stCondLst>
                                    <p:cond delay="2000"/>
                                  </p:stCondLst>
                                  <p:childTnLst>
                                    <p:set>
                                      <p:cBhvr>
                                        <p:cTn id="26" dur="1" fill="hold">
                                          <p:stCondLst>
                                            <p:cond delay="0"/>
                                          </p:stCondLst>
                                        </p:cTn>
                                        <p:tgtEl>
                                          <p:spTgt spid="10"/>
                                        </p:tgtEl>
                                        <p:attrNameLst>
                                          <p:attrName>style.visibility</p:attrName>
                                        </p:attrNameLst>
                                      </p:cBhvr>
                                      <p:to>
                                        <p:strVal val="visible"/>
                                      </p:to>
                                    </p:set>
                                    <p:anim calcmode="lin" valueType="num">
                                      <p:cBhvr additive="base">
                                        <p:cTn id="27" dur="500" fill="hold"/>
                                        <p:tgtEl>
                                          <p:spTgt spid="10"/>
                                        </p:tgtEl>
                                        <p:attrNameLst>
                                          <p:attrName>ppt_x</p:attrName>
                                        </p:attrNameLst>
                                      </p:cBhvr>
                                      <p:tavLst>
                                        <p:tav tm="0">
                                          <p:val>
                                            <p:strVal val="#ppt_x"/>
                                          </p:val>
                                        </p:tav>
                                        <p:tav tm="100000">
                                          <p:val>
                                            <p:strVal val="#ppt_x"/>
                                          </p:val>
                                        </p:tav>
                                      </p:tavLst>
                                    </p:anim>
                                    <p:anim calcmode="lin" valueType="num">
                                      <p:cBhvr additive="base">
                                        <p:cTn id="28" dur="500" fill="hold"/>
                                        <p:tgtEl>
                                          <p:spTgt spid="10"/>
                                        </p:tgtEl>
                                        <p:attrNameLst>
                                          <p:attrName>ppt_y</p:attrName>
                                        </p:attrNameLst>
                                      </p:cBhvr>
                                      <p:tavLst>
                                        <p:tav tm="0">
                                          <p:val>
                                            <p:strVal val="1+#ppt_h/2"/>
                                          </p:val>
                                        </p:tav>
                                        <p:tav tm="100000">
                                          <p:val>
                                            <p:strVal val="#ppt_y"/>
                                          </p:val>
                                        </p:tav>
                                      </p:tavLst>
                                    </p:anim>
                                  </p:childTnLst>
                                </p:cTn>
                              </p:par>
                            </p:childTnLst>
                          </p:cTn>
                        </p:par>
                        <p:par>
                          <p:cTn id="29" fill="hold">
                            <p:stCondLst>
                              <p:cond delay="12000"/>
                            </p:stCondLst>
                            <p:childTnLst>
                              <p:par>
                                <p:cTn id="30" presetID="2" presetClass="entr" presetSubtype="4" fill="hold" grpId="0" nodeType="afterEffect">
                                  <p:stCondLst>
                                    <p:cond delay="1000"/>
                                  </p:stCondLst>
                                  <p:childTnLst>
                                    <p:set>
                                      <p:cBhvr>
                                        <p:cTn id="31" dur="1" fill="hold">
                                          <p:stCondLst>
                                            <p:cond delay="0"/>
                                          </p:stCondLst>
                                        </p:cTn>
                                        <p:tgtEl>
                                          <p:spTgt spid="16"/>
                                        </p:tgtEl>
                                        <p:attrNameLst>
                                          <p:attrName>style.visibility</p:attrName>
                                        </p:attrNameLst>
                                      </p:cBhvr>
                                      <p:to>
                                        <p:strVal val="visible"/>
                                      </p:to>
                                    </p:set>
                                    <p:anim calcmode="lin" valueType="num">
                                      <p:cBhvr additive="base">
                                        <p:cTn id="32" dur="500" fill="hold"/>
                                        <p:tgtEl>
                                          <p:spTgt spid="16"/>
                                        </p:tgtEl>
                                        <p:attrNameLst>
                                          <p:attrName>ppt_x</p:attrName>
                                        </p:attrNameLst>
                                      </p:cBhvr>
                                      <p:tavLst>
                                        <p:tav tm="0">
                                          <p:val>
                                            <p:strVal val="#ppt_x"/>
                                          </p:val>
                                        </p:tav>
                                        <p:tav tm="100000">
                                          <p:val>
                                            <p:strVal val="#ppt_x"/>
                                          </p:val>
                                        </p:tav>
                                      </p:tavLst>
                                    </p:anim>
                                    <p:anim calcmode="lin" valueType="num">
                                      <p:cBhvr additive="base">
                                        <p:cTn id="33" dur="500" fill="hold"/>
                                        <p:tgtEl>
                                          <p:spTgt spid="16"/>
                                        </p:tgtEl>
                                        <p:attrNameLst>
                                          <p:attrName>ppt_y</p:attrName>
                                        </p:attrNameLst>
                                      </p:cBhvr>
                                      <p:tavLst>
                                        <p:tav tm="0">
                                          <p:val>
                                            <p:strVal val="1+#ppt_h/2"/>
                                          </p:val>
                                        </p:tav>
                                        <p:tav tm="100000">
                                          <p:val>
                                            <p:strVal val="#ppt_y"/>
                                          </p:val>
                                        </p:tav>
                                      </p:tavLst>
                                    </p:anim>
                                  </p:childTnLst>
                                </p:cTn>
                              </p:par>
                            </p:childTnLst>
                          </p:cTn>
                        </p:par>
                        <p:par>
                          <p:cTn id="34" fill="hold">
                            <p:stCondLst>
                              <p:cond delay="13500"/>
                            </p:stCondLst>
                            <p:childTnLst>
                              <p:par>
                                <p:cTn id="35" presetID="2" presetClass="entr" presetSubtype="4" fill="hold" nodeType="afterEffect">
                                  <p:stCondLst>
                                    <p:cond delay="1000"/>
                                  </p:stCondLst>
                                  <p:childTnLst>
                                    <p:set>
                                      <p:cBhvr>
                                        <p:cTn id="36" dur="1" fill="hold">
                                          <p:stCondLst>
                                            <p:cond delay="0"/>
                                          </p:stCondLst>
                                        </p:cTn>
                                        <p:tgtEl>
                                          <p:spTgt spid="7"/>
                                        </p:tgtEl>
                                        <p:attrNameLst>
                                          <p:attrName>style.visibility</p:attrName>
                                        </p:attrNameLst>
                                      </p:cBhvr>
                                      <p:to>
                                        <p:strVal val="visible"/>
                                      </p:to>
                                    </p:set>
                                    <p:anim calcmode="lin" valueType="num">
                                      <p:cBhvr additive="base">
                                        <p:cTn id="37" dur="500" fill="hold"/>
                                        <p:tgtEl>
                                          <p:spTgt spid="7"/>
                                        </p:tgtEl>
                                        <p:attrNameLst>
                                          <p:attrName>ppt_x</p:attrName>
                                        </p:attrNameLst>
                                      </p:cBhvr>
                                      <p:tavLst>
                                        <p:tav tm="0">
                                          <p:val>
                                            <p:strVal val="#ppt_x"/>
                                          </p:val>
                                        </p:tav>
                                        <p:tav tm="100000">
                                          <p:val>
                                            <p:strVal val="#ppt_x"/>
                                          </p:val>
                                        </p:tav>
                                      </p:tavLst>
                                    </p:anim>
                                    <p:anim calcmode="lin" valueType="num">
                                      <p:cBhvr additive="base">
                                        <p:cTn id="38" dur="500" fill="hold"/>
                                        <p:tgtEl>
                                          <p:spTgt spid="7"/>
                                        </p:tgtEl>
                                        <p:attrNameLst>
                                          <p:attrName>ppt_y</p:attrName>
                                        </p:attrNameLst>
                                      </p:cBhvr>
                                      <p:tavLst>
                                        <p:tav tm="0">
                                          <p:val>
                                            <p:strVal val="1+#ppt_h/2"/>
                                          </p:val>
                                        </p:tav>
                                        <p:tav tm="100000">
                                          <p:val>
                                            <p:strVal val="#ppt_y"/>
                                          </p:val>
                                        </p:tav>
                                      </p:tavLst>
                                    </p:anim>
                                  </p:childTnLst>
                                </p:cTn>
                              </p:par>
                            </p:childTnLst>
                          </p:cTn>
                        </p:par>
                        <p:par>
                          <p:cTn id="39" fill="hold">
                            <p:stCondLst>
                              <p:cond delay="15000"/>
                            </p:stCondLst>
                            <p:childTnLst>
                              <p:par>
                                <p:cTn id="40" presetID="10" presetClass="entr" presetSubtype="0" fill="hold" nodeType="afterEffect">
                                  <p:stCondLst>
                                    <p:cond delay="1500"/>
                                  </p:stCondLst>
                                  <p:childTnLst>
                                    <p:set>
                                      <p:cBhvr>
                                        <p:cTn id="41" dur="1" fill="hold">
                                          <p:stCondLst>
                                            <p:cond delay="0"/>
                                          </p:stCondLst>
                                        </p:cTn>
                                        <p:tgtEl>
                                          <p:spTgt spid="10250"/>
                                        </p:tgtEl>
                                        <p:attrNameLst>
                                          <p:attrName>style.visibility</p:attrName>
                                        </p:attrNameLst>
                                      </p:cBhvr>
                                      <p:to>
                                        <p:strVal val="visible"/>
                                      </p:to>
                                    </p:set>
                                    <p:animEffect transition="in" filter="fade">
                                      <p:cBhvr>
                                        <p:cTn id="42" dur="500"/>
                                        <p:tgtEl>
                                          <p:spTgt spid="10250"/>
                                        </p:tgtEl>
                                      </p:cBhvr>
                                    </p:animEffect>
                                  </p:childTnLst>
                                </p:cTn>
                              </p:par>
                            </p:childTnLst>
                          </p:cTn>
                        </p:par>
                        <p:par>
                          <p:cTn id="43" fill="hold">
                            <p:stCondLst>
                              <p:cond delay="17000"/>
                            </p:stCondLst>
                            <p:childTnLst>
                              <p:par>
                                <p:cTn id="44" presetID="10" presetClass="entr" presetSubtype="0" fill="hold" grpId="0" nodeType="afterEffect">
                                  <p:stCondLst>
                                    <p:cond delay="3000"/>
                                  </p:stCondLst>
                                  <p:childTnLst>
                                    <p:set>
                                      <p:cBhvr>
                                        <p:cTn id="45" dur="1" fill="hold">
                                          <p:stCondLst>
                                            <p:cond delay="0"/>
                                          </p:stCondLst>
                                        </p:cTn>
                                        <p:tgtEl>
                                          <p:spTgt spid="10247"/>
                                        </p:tgtEl>
                                        <p:attrNameLst>
                                          <p:attrName>style.visibility</p:attrName>
                                        </p:attrNameLst>
                                      </p:cBhvr>
                                      <p:to>
                                        <p:strVal val="visible"/>
                                      </p:to>
                                    </p:set>
                                    <p:animEffect transition="in" filter="fade">
                                      <p:cBhvr>
                                        <p:cTn id="46" dur="500"/>
                                        <p:tgtEl>
                                          <p:spTgt spid="10247"/>
                                        </p:tgtEl>
                                      </p:cBhvr>
                                    </p:animEffect>
                                  </p:childTnLst>
                                </p:cTn>
                              </p:par>
                            </p:childTnLst>
                          </p:cTn>
                        </p:par>
                        <p:par>
                          <p:cTn id="47" fill="hold">
                            <p:stCondLst>
                              <p:cond delay="20500"/>
                            </p:stCondLst>
                            <p:childTnLst>
                              <p:par>
                                <p:cTn id="48" presetID="10" presetClass="entr" presetSubtype="0" fill="hold" grpId="0" nodeType="afterEffect">
                                  <p:stCondLst>
                                    <p:cond delay="1000"/>
                                  </p:stCondLst>
                                  <p:childTnLst>
                                    <p:set>
                                      <p:cBhvr>
                                        <p:cTn id="49" dur="1" fill="hold">
                                          <p:stCondLst>
                                            <p:cond delay="0"/>
                                          </p:stCondLst>
                                        </p:cTn>
                                        <p:tgtEl>
                                          <p:spTgt spid="10248"/>
                                        </p:tgtEl>
                                        <p:attrNameLst>
                                          <p:attrName>style.visibility</p:attrName>
                                        </p:attrNameLst>
                                      </p:cBhvr>
                                      <p:to>
                                        <p:strVal val="visible"/>
                                      </p:to>
                                    </p:set>
                                    <p:animEffect transition="in" filter="fade">
                                      <p:cBhvr>
                                        <p:cTn id="50" dur="500"/>
                                        <p:tgtEl>
                                          <p:spTgt spid="10248"/>
                                        </p:tgtEl>
                                      </p:cBhvr>
                                    </p:animEffect>
                                  </p:childTnLst>
                                </p:cTn>
                              </p:par>
                            </p:childTnLst>
                          </p:cTn>
                        </p:par>
                        <p:par>
                          <p:cTn id="51" fill="hold">
                            <p:stCondLst>
                              <p:cond delay="22000"/>
                            </p:stCondLst>
                            <p:childTnLst>
                              <p:par>
                                <p:cTn id="52" presetID="10" presetClass="entr" presetSubtype="0" fill="hold" grpId="0" nodeType="afterEffect">
                                  <p:stCondLst>
                                    <p:cond delay="1000"/>
                                  </p:stCondLst>
                                  <p:childTnLst>
                                    <p:set>
                                      <p:cBhvr>
                                        <p:cTn id="53" dur="1" fill="hold">
                                          <p:stCondLst>
                                            <p:cond delay="0"/>
                                          </p:stCondLst>
                                        </p:cTn>
                                        <p:tgtEl>
                                          <p:spTgt spid="10245"/>
                                        </p:tgtEl>
                                        <p:attrNameLst>
                                          <p:attrName>style.visibility</p:attrName>
                                        </p:attrNameLst>
                                      </p:cBhvr>
                                      <p:to>
                                        <p:strVal val="visible"/>
                                      </p:to>
                                    </p:set>
                                    <p:animEffect transition="in" filter="fade">
                                      <p:cBhvr>
                                        <p:cTn id="54" dur="500"/>
                                        <p:tgtEl>
                                          <p:spTgt spid="1024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43" grpId="0" animBg="1"/>
      <p:bldP spid="10244" grpId="0" animBg="1"/>
      <p:bldP spid="10245" grpId="0" animBg="1"/>
      <p:bldP spid="10246" grpId="0" animBg="1"/>
      <p:bldP spid="10247" grpId="0" animBg="1"/>
      <p:bldP spid="10248" grpId="0" animBg="1"/>
      <p:bldP spid="10251" grpId="0" animBg="1"/>
      <p:bldP spid="16" grpId="0" animBg="1"/>
      <p:bldP spid="24"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42" name="Rectangle 6"/>
          <p:cNvSpPr>
            <a:spLocks noGrp="1" noChangeArrowheads="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Char char="•"/>
              <a:defRPr kumimoji="1" sz="3200">
                <a:solidFill>
                  <a:schemeClr val="tx1"/>
                </a:solidFill>
                <a:latin typeface="Times New Roman" pitchFamily="18" charset="0"/>
                <a:ea typeface="新細明體" pitchFamily="18" charset="-120"/>
              </a:defRPr>
            </a:lvl1pPr>
            <a:lvl2pPr marL="742950" indent="-285750" eaLnBrk="0" hangingPunct="0">
              <a:spcBef>
                <a:spcPct val="20000"/>
              </a:spcBef>
              <a:buChar char="–"/>
              <a:defRPr kumimoji="1" sz="2800">
                <a:solidFill>
                  <a:schemeClr val="tx1"/>
                </a:solidFill>
                <a:latin typeface="Times New Roman" pitchFamily="18" charset="0"/>
                <a:ea typeface="新細明體" pitchFamily="18" charset="-120"/>
              </a:defRPr>
            </a:lvl2pPr>
            <a:lvl3pPr marL="1143000" indent="-228600" eaLnBrk="0" hangingPunct="0">
              <a:spcBef>
                <a:spcPct val="20000"/>
              </a:spcBef>
              <a:buChar char="•"/>
              <a:defRPr kumimoji="1" sz="2400">
                <a:solidFill>
                  <a:schemeClr val="tx1"/>
                </a:solidFill>
                <a:latin typeface="Times New Roman" pitchFamily="18" charset="0"/>
                <a:ea typeface="新細明體" pitchFamily="18" charset="-120"/>
              </a:defRPr>
            </a:lvl3pPr>
            <a:lvl4pPr marL="1600200" indent="-228600" eaLnBrk="0" hangingPunct="0">
              <a:spcBef>
                <a:spcPct val="20000"/>
              </a:spcBef>
              <a:buChar char="–"/>
              <a:defRPr kumimoji="1" sz="2000">
                <a:solidFill>
                  <a:schemeClr val="tx1"/>
                </a:solidFill>
                <a:latin typeface="Times New Roman" pitchFamily="18" charset="0"/>
                <a:ea typeface="新細明體" pitchFamily="18" charset="-120"/>
              </a:defRPr>
            </a:lvl4pPr>
            <a:lvl5pPr marL="2057400" indent="-228600" eaLnBrk="0" hangingPunct="0">
              <a:spcBef>
                <a:spcPct val="20000"/>
              </a:spcBef>
              <a:buChar char="»"/>
              <a:defRPr kumimoji="1" sz="2000">
                <a:solidFill>
                  <a:schemeClr val="tx1"/>
                </a:solidFill>
                <a:latin typeface="Times New Roman" pitchFamily="18" charset="0"/>
                <a:ea typeface="新細明體" pitchFamily="18" charset="-120"/>
              </a:defRPr>
            </a:lvl5pPr>
            <a:lvl6pPr marL="25146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6pPr>
            <a:lvl7pPr marL="29718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7pPr>
            <a:lvl8pPr marL="34290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8pPr>
            <a:lvl9pPr marL="38862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9pPr>
          </a:lstStyle>
          <a:p>
            <a:pPr eaLnBrk="1" hangingPunct="1">
              <a:spcBef>
                <a:spcPct val="0"/>
              </a:spcBef>
              <a:buFontTx/>
              <a:buNone/>
            </a:pPr>
            <a:fld id="{66D30E9B-8E34-4794-AD47-8C3AC726512F}" type="slidenum">
              <a:rPr lang="en-US" altLang="zh-TW" sz="1400" smtClean="0">
                <a:solidFill>
                  <a:srgbClr val="000000"/>
                </a:solidFill>
              </a:rPr>
              <a:pPr eaLnBrk="1" hangingPunct="1">
                <a:spcBef>
                  <a:spcPct val="0"/>
                </a:spcBef>
                <a:buFontTx/>
                <a:buNone/>
              </a:pPr>
              <a:t>4</a:t>
            </a:fld>
            <a:endParaRPr lang="en-US" altLang="zh-TW" sz="1400">
              <a:solidFill>
                <a:srgbClr val="000000"/>
              </a:solidFill>
            </a:endParaRPr>
          </a:p>
        </p:txBody>
      </p:sp>
      <p:sp>
        <p:nvSpPr>
          <p:cNvPr id="10243" name="投影片編號版面配置區 5"/>
          <p:cNvSpPr txBox="1">
            <a:spLocks noGrp="1"/>
          </p:cNvSpPr>
          <p:nvPr/>
        </p:nvSpPr>
        <p:spPr bwMode="auto">
          <a:xfrm>
            <a:off x="6553200" y="6248400"/>
            <a:ext cx="19050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Char char="•"/>
              <a:defRPr kumimoji="1" sz="3200">
                <a:solidFill>
                  <a:schemeClr val="tx1"/>
                </a:solidFill>
                <a:latin typeface="Times New Roman" pitchFamily="18" charset="0"/>
                <a:ea typeface="新細明體" pitchFamily="18" charset="-120"/>
              </a:defRPr>
            </a:lvl1pPr>
            <a:lvl2pPr marL="742950" indent="-285750" eaLnBrk="0" hangingPunct="0">
              <a:spcBef>
                <a:spcPct val="20000"/>
              </a:spcBef>
              <a:buChar char="–"/>
              <a:defRPr kumimoji="1" sz="2800">
                <a:solidFill>
                  <a:schemeClr val="tx1"/>
                </a:solidFill>
                <a:latin typeface="Times New Roman" pitchFamily="18" charset="0"/>
                <a:ea typeface="新細明體" pitchFamily="18" charset="-120"/>
              </a:defRPr>
            </a:lvl2pPr>
            <a:lvl3pPr marL="1143000" indent="-228600" eaLnBrk="0" hangingPunct="0">
              <a:spcBef>
                <a:spcPct val="20000"/>
              </a:spcBef>
              <a:buChar char="•"/>
              <a:defRPr kumimoji="1" sz="2400">
                <a:solidFill>
                  <a:schemeClr val="tx1"/>
                </a:solidFill>
                <a:latin typeface="Times New Roman" pitchFamily="18" charset="0"/>
                <a:ea typeface="新細明體" pitchFamily="18" charset="-120"/>
              </a:defRPr>
            </a:lvl3pPr>
            <a:lvl4pPr marL="1600200" indent="-228600" eaLnBrk="0" hangingPunct="0">
              <a:spcBef>
                <a:spcPct val="20000"/>
              </a:spcBef>
              <a:buChar char="–"/>
              <a:defRPr kumimoji="1" sz="2000">
                <a:solidFill>
                  <a:schemeClr val="tx1"/>
                </a:solidFill>
                <a:latin typeface="Times New Roman" pitchFamily="18" charset="0"/>
                <a:ea typeface="新細明體" pitchFamily="18" charset="-120"/>
              </a:defRPr>
            </a:lvl4pPr>
            <a:lvl5pPr marL="2057400" indent="-228600" eaLnBrk="0" hangingPunct="0">
              <a:spcBef>
                <a:spcPct val="20000"/>
              </a:spcBef>
              <a:buChar char="»"/>
              <a:defRPr kumimoji="1" sz="2000">
                <a:solidFill>
                  <a:schemeClr val="tx1"/>
                </a:solidFill>
                <a:latin typeface="Times New Roman" pitchFamily="18" charset="0"/>
                <a:ea typeface="新細明體" pitchFamily="18" charset="-120"/>
              </a:defRPr>
            </a:lvl5pPr>
            <a:lvl6pPr marL="25146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6pPr>
            <a:lvl7pPr marL="29718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7pPr>
            <a:lvl8pPr marL="34290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8pPr>
            <a:lvl9pPr marL="38862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9pPr>
          </a:lstStyle>
          <a:p>
            <a:pPr algn="r" eaLnBrk="1" hangingPunct="1">
              <a:spcBef>
                <a:spcPct val="0"/>
              </a:spcBef>
              <a:buFontTx/>
              <a:buNone/>
            </a:pPr>
            <a:fld id="{11FA6DE9-3557-404F-B976-66CC14333496}" type="slidenum">
              <a:rPr lang="en-US" altLang="zh-TW" sz="1400">
                <a:solidFill>
                  <a:srgbClr val="000000"/>
                </a:solidFill>
              </a:rPr>
              <a:pPr algn="r" eaLnBrk="1" hangingPunct="1">
                <a:spcBef>
                  <a:spcPct val="0"/>
                </a:spcBef>
                <a:buFontTx/>
                <a:buNone/>
              </a:pPr>
              <a:t>4</a:t>
            </a:fld>
            <a:endParaRPr lang="en-US" altLang="zh-TW" sz="1400">
              <a:solidFill>
                <a:srgbClr val="000000"/>
              </a:solidFill>
            </a:endParaRPr>
          </a:p>
        </p:txBody>
      </p:sp>
      <p:sp>
        <p:nvSpPr>
          <p:cNvPr id="10244" name="Rectangle 2"/>
          <p:cNvSpPr>
            <a:spLocks noGrp="1" noChangeArrowheads="1"/>
          </p:cNvSpPr>
          <p:nvPr>
            <p:ph type="title"/>
          </p:nvPr>
        </p:nvSpPr>
        <p:spPr>
          <a:xfrm>
            <a:off x="323528" y="188640"/>
            <a:ext cx="7772400" cy="720080"/>
          </a:xfrm>
        </p:spPr>
        <p:txBody>
          <a:bodyPr/>
          <a:lstStyle/>
          <a:p>
            <a:pPr algn="l" eaLnBrk="1" hangingPunct="1"/>
            <a:r>
              <a:rPr lang="zh-HK" altLang="en-US" sz="3600" dirty="0">
                <a:solidFill>
                  <a:schemeClr val="tx1"/>
                </a:solidFill>
              </a:rPr>
              <a:t> </a:t>
            </a:r>
            <a:r>
              <a:rPr lang="en-US" altLang="zh-TW" sz="3600" dirty="0">
                <a:solidFill>
                  <a:schemeClr val="tx1"/>
                </a:solidFill>
              </a:rPr>
              <a:t>Lecture Agenda</a:t>
            </a:r>
            <a:r>
              <a:rPr lang="zh-TW" altLang="en-US" sz="3600" dirty="0">
                <a:solidFill>
                  <a:schemeClr val="tx1"/>
                </a:solidFill>
              </a:rPr>
              <a:t>：</a:t>
            </a:r>
            <a:endParaRPr lang="en-US" altLang="zh-TW" sz="3600" dirty="0">
              <a:solidFill>
                <a:schemeClr val="tx1"/>
              </a:solidFill>
            </a:endParaRPr>
          </a:p>
        </p:txBody>
      </p:sp>
      <p:sp>
        <p:nvSpPr>
          <p:cNvPr id="10245" name="Rectangle 3"/>
          <p:cNvSpPr>
            <a:spLocks noGrp="1" noChangeArrowheads="1"/>
          </p:cNvSpPr>
          <p:nvPr>
            <p:ph type="body" idx="1"/>
          </p:nvPr>
        </p:nvSpPr>
        <p:spPr>
          <a:xfrm>
            <a:off x="539552" y="1268760"/>
            <a:ext cx="8280920" cy="4080172"/>
          </a:xfrm>
        </p:spPr>
        <p:txBody>
          <a:bodyPr/>
          <a:lstStyle/>
          <a:p>
            <a:pPr marL="533400" indent="-533400" eaLnBrk="1" hangingPunct="1">
              <a:spcBef>
                <a:spcPts val="1800"/>
              </a:spcBef>
            </a:pPr>
            <a:r>
              <a:rPr lang="en-US" altLang="zh-TW" sz="2600" dirty="0"/>
              <a:t>The concept of globalization</a:t>
            </a:r>
          </a:p>
          <a:p>
            <a:pPr marL="533400" indent="-533400" eaLnBrk="1" hangingPunct="1">
              <a:spcBef>
                <a:spcPts val="1800"/>
              </a:spcBef>
            </a:pPr>
            <a:r>
              <a:rPr lang="en-US" altLang="zh-TW" sz="2600" dirty="0"/>
              <a:t>The linkage of production, exchange, distribution and consumption: An example</a:t>
            </a:r>
          </a:p>
          <a:p>
            <a:pPr marL="533400" indent="-533400" eaLnBrk="1" hangingPunct="1">
              <a:spcBef>
                <a:spcPts val="1800"/>
              </a:spcBef>
            </a:pPr>
            <a:r>
              <a:rPr lang="en-US" altLang="zh-TW" sz="2600" dirty="0"/>
              <a:t>Current global economic environment</a:t>
            </a:r>
          </a:p>
          <a:p>
            <a:pPr marL="533400" indent="-533400" eaLnBrk="1" hangingPunct="1">
              <a:spcBef>
                <a:spcPts val="1800"/>
              </a:spcBef>
            </a:pPr>
            <a:r>
              <a:rPr lang="en-US" altLang="zh-TW" sz="2600" dirty="0"/>
              <a:t>General characteristics of transnational corporations</a:t>
            </a:r>
          </a:p>
          <a:p>
            <a:pPr marL="533400" indent="-533400" eaLnBrk="1" hangingPunct="1">
              <a:spcBef>
                <a:spcPts val="1800"/>
              </a:spcBef>
            </a:pPr>
            <a:r>
              <a:rPr lang="en-US" altLang="zh-TW" sz="2600" dirty="0"/>
              <a:t>Major challenges in International Business Environment</a:t>
            </a:r>
          </a:p>
        </p:txBody>
      </p:sp>
    </p:spTree>
    <p:extLst>
      <p:ext uri="{BB962C8B-B14F-4D97-AF65-F5344CB8AC3E}">
        <p14:creationId xmlns:p14="http://schemas.microsoft.com/office/powerpoint/2010/main" val="98879959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標題 1"/>
          <p:cNvSpPr>
            <a:spLocks noGrp="1"/>
          </p:cNvSpPr>
          <p:nvPr>
            <p:ph type="title"/>
          </p:nvPr>
        </p:nvSpPr>
        <p:spPr>
          <a:xfrm>
            <a:off x="467114" y="1412776"/>
            <a:ext cx="8351837" cy="3167062"/>
          </a:xfrm>
          <a:solidFill>
            <a:srgbClr val="00B050"/>
          </a:solidFill>
        </p:spPr>
        <p:txBody>
          <a:bodyPr/>
          <a:lstStyle/>
          <a:p>
            <a:r>
              <a:rPr lang="en-US" altLang="zh-TW" sz="3600" dirty="0">
                <a:solidFill>
                  <a:srgbClr val="000000"/>
                </a:solidFill>
              </a:rPr>
              <a:t>The concept of globalization</a:t>
            </a:r>
            <a:endParaRPr lang="zh-HK" altLang="en-US" sz="3600" dirty="0"/>
          </a:p>
        </p:txBody>
      </p:sp>
      <p:sp>
        <p:nvSpPr>
          <p:cNvPr id="23555" name="投影片編號版面配置區 2"/>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Char char="•"/>
              <a:defRPr kumimoji="1" sz="3200">
                <a:solidFill>
                  <a:schemeClr val="tx1"/>
                </a:solidFill>
                <a:latin typeface="Times New Roman" pitchFamily="18" charset="0"/>
                <a:ea typeface="新細明體" pitchFamily="18" charset="-120"/>
              </a:defRPr>
            </a:lvl1pPr>
            <a:lvl2pPr marL="742950" indent="-285750" eaLnBrk="0" hangingPunct="0">
              <a:spcBef>
                <a:spcPct val="20000"/>
              </a:spcBef>
              <a:buChar char="–"/>
              <a:defRPr kumimoji="1" sz="2800">
                <a:solidFill>
                  <a:schemeClr val="tx1"/>
                </a:solidFill>
                <a:latin typeface="Times New Roman" pitchFamily="18" charset="0"/>
                <a:ea typeface="新細明體" pitchFamily="18" charset="-120"/>
              </a:defRPr>
            </a:lvl2pPr>
            <a:lvl3pPr marL="1143000" indent="-228600" eaLnBrk="0" hangingPunct="0">
              <a:spcBef>
                <a:spcPct val="20000"/>
              </a:spcBef>
              <a:buChar char="•"/>
              <a:defRPr kumimoji="1" sz="2400">
                <a:solidFill>
                  <a:schemeClr val="tx1"/>
                </a:solidFill>
                <a:latin typeface="Times New Roman" pitchFamily="18" charset="0"/>
                <a:ea typeface="新細明體" pitchFamily="18" charset="-120"/>
              </a:defRPr>
            </a:lvl3pPr>
            <a:lvl4pPr marL="1600200" indent="-228600" eaLnBrk="0" hangingPunct="0">
              <a:spcBef>
                <a:spcPct val="20000"/>
              </a:spcBef>
              <a:buChar char="–"/>
              <a:defRPr kumimoji="1" sz="2000">
                <a:solidFill>
                  <a:schemeClr val="tx1"/>
                </a:solidFill>
                <a:latin typeface="Times New Roman" pitchFamily="18" charset="0"/>
                <a:ea typeface="新細明體" pitchFamily="18" charset="-120"/>
              </a:defRPr>
            </a:lvl4pPr>
            <a:lvl5pPr marL="2057400" indent="-228600" eaLnBrk="0" hangingPunct="0">
              <a:spcBef>
                <a:spcPct val="20000"/>
              </a:spcBef>
              <a:buChar char="»"/>
              <a:defRPr kumimoji="1" sz="2000">
                <a:solidFill>
                  <a:schemeClr val="tx1"/>
                </a:solidFill>
                <a:latin typeface="Times New Roman" pitchFamily="18" charset="0"/>
                <a:ea typeface="新細明體" pitchFamily="18" charset="-120"/>
              </a:defRPr>
            </a:lvl5pPr>
            <a:lvl6pPr marL="25146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6pPr>
            <a:lvl7pPr marL="29718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7pPr>
            <a:lvl8pPr marL="34290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8pPr>
            <a:lvl9pPr marL="38862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9pPr>
          </a:lstStyle>
          <a:p>
            <a:pPr eaLnBrk="1" hangingPunct="1">
              <a:spcBef>
                <a:spcPct val="0"/>
              </a:spcBef>
              <a:buFontTx/>
              <a:buNone/>
            </a:pPr>
            <a:fld id="{9A63518F-0405-44E0-A51A-49AE46098A95}" type="slidenum">
              <a:rPr lang="en-US" altLang="zh-TW" sz="1400" smtClean="0">
                <a:solidFill>
                  <a:srgbClr val="000000"/>
                </a:solidFill>
              </a:rPr>
              <a:pPr eaLnBrk="1" hangingPunct="1">
                <a:spcBef>
                  <a:spcPct val="0"/>
                </a:spcBef>
                <a:buFontTx/>
                <a:buNone/>
              </a:pPr>
              <a:t>5</a:t>
            </a:fld>
            <a:endParaRPr lang="en-US" altLang="zh-TW" sz="1400">
              <a:solidFill>
                <a:srgbClr val="000000"/>
              </a:solidFill>
            </a:endParaRPr>
          </a:p>
        </p:txBody>
      </p:sp>
    </p:spTree>
    <p:extLst>
      <p:ext uri="{BB962C8B-B14F-4D97-AF65-F5344CB8AC3E}">
        <p14:creationId xmlns:p14="http://schemas.microsoft.com/office/powerpoint/2010/main" val="196571833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83D64CEB-0BE5-419D-B89D-631487BAFC01}"/>
              </a:ext>
            </a:extLst>
          </p:cNvPr>
          <p:cNvSpPr>
            <a:spLocks noGrp="1"/>
          </p:cNvSpPr>
          <p:nvPr>
            <p:ph type="sldNum" sz="quarter" idx="12"/>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25EC12A9-478B-4796-8416-281F30307486}" type="slidenum">
              <a:rPr kumimoji="1" lang="en-US" altLang="zh-TW" sz="1400" b="0" i="0" u="none" strike="noStrike" kern="1200" cap="none" spc="0" normalizeH="0" baseline="0" noProof="0" smtClean="0">
                <a:ln>
                  <a:noFill/>
                </a:ln>
                <a:solidFill>
                  <a:srgbClr val="000000"/>
                </a:solidFill>
                <a:effectLst/>
                <a:uLnTx/>
                <a:uFillTx/>
                <a:latin typeface="Times New Roman" pitchFamily="18" charset="0"/>
                <a:ea typeface="新細明體" pitchFamily="18" charset="-120"/>
                <a:cs typeface="+mn-cs"/>
              </a:rPr>
              <a:pPr marL="0" marR="0" lvl="0" indent="0" algn="r" defTabSz="914400" rtl="0" eaLnBrk="1" fontAlgn="base" latinLnBrk="0" hangingPunct="1">
                <a:lnSpc>
                  <a:spcPct val="100000"/>
                </a:lnSpc>
                <a:spcBef>
                  <a:spcPct val="0"/>
                </a:spcBef>
                <a:spcAft>
                  <a:spcPct val="0"/>
                </a:spcAft>
                <a:buClrTx/>
                <a:buSzTx/>
                <a:buFontTx/>
                <a:buNone/>
                <a:tabLst/>
                <a:defRPr/>
              </a:pPr>
              <a:t>6</a:t>
            </a:fld>
            <a:endParaRPr kumimoji="1" lang="en-US" altLang="zh-TW" sz="1400" b="0" i="0" u="none" strike="noStrike" kern="1200" cap="none" spc="0" normalizeH="0" baseline="0" noProof="0">
              <a:ln>
                <a:noFill/>
              </a:ln>
              <a:solidFill>
                <a:srgbClr val="000000"/>
              </a:solidFill>
              <a:effectLst/>
              <a:uLnTx/>
              <a:uFillTx/>
              <a:latin typeface="Times New Roman" pitchFamily="18" charset="0"/>
              <a:ea typeface="新細明體" pitchFamily="18" charset="-120"/>
              <a:cs typeface="+mn-cs"/>
            </a:endParaRPr>
          </a:p>
        </p:txBody>
      </p:sp>
      <p:sp>
        <p:nvSpPr>
          <p:cNvPr id="6" name="TextBox 5">
            <a:extLst>
              <a:ext uri="{FF2B5EF4-FFF2-40B4-BE49-F238E27FC236}">
                <a16:creationId xmlns:a16="http://schemas.microsoft.com/office/drawing/2014/main" id="{8C0A74C1-47E1-4A31-8406-6D87CDF6218D}"/>
              </a:ext>
            </a:extLst>
          </p:cNvPr>
          <p:cNvSpPr txBox="1"/>
          <p:nvPr/>
        </p:nvSpPr>
        <p:spPr>
          <a:xfrm>
            <a:off x="576672" y="2459504"/>
            <a:ext cx="7990656" cy="1569660"/>
          </a:xfrm>
          <a:prstGeom prst="rect">
            <a:avLst/>
          </a:prstGeom>
          <a:noFill/>
        </p:spPr>
        <p:txBody>
          <a:bodyPr wrap="square">
            <a:spAutoFit/>
          </a:bodyPr>
          <a:lstStyle/>
          <a:p>
            <a:pPr marL="0" marR="0" lvl="0" indent="0" algn="just" defTabSz="914400" rtl="0" eaLnBrk="1" fontAlgn="base" latinLnBrk="0" hangingPunct="1">
              <a:lnSpc>
                <a:spcPct val="100000"/>
              </a:lnSpc>
              <a:spcBef>
                <a:spcPct val="0"/>
              </a:spcBef>
              <a:spcAft>
                <a:spcPct val="0"/>
              </a:spcAft>
              <a:buClrTx/>
              <a:buSzTx/>
              <a:buFontTx/>
              <a:buNone/>
              <a:tabLst/>
              <a:defRPr/>
            </a:pPr>
            <a:r>
              <a:rPr lang="en-US" altLang="zh-HK" noProof="0" dirty="0">
                <a:solidFill>
                  <a:srgbClr val="000000"/>
                </a:solidFill>
              </a:rPr>
              <a:t>Gl</a:t>
            </a:r>
            <a:r>
              <a:rPr kumimoji="1" lang="en-US" altLang="zh-HK" sz="2400" b="0" i="0" u="none" strike="noStrike" kern="1200" cap="none" spc="0" normalizeH="0" baseline="0" noProof="0" dirty="0">
                <a:ln>
                  <a:noFill/>
                </a:ln>
                <a:solidFill>
                  <a:srgbClr val="000000"/>
                </a:solidFill>
                <a:effectLst/>
                <a:uLnTx/>
                <a:uFillTx/>
                <a:latin typeface="Times New Roman" pitchFamily="18" charset="0"/>
                <a:ea typeface="新細明體" pitchFamily="18" charset="-120"/>
                <a:cs typeface="+mn-cs"/>
              </a:rPr>
              <a:t>obalization, in general, refers to the  flow of goods, services, capital, labour, organizations, and diffusion of culture, religions, technologies, languages, and spread of pollution, diseases, and illegal activities amongst countries over the world. </a:t>
            </a:r>
          </a:p>
        </p:txBody>
      </p:sp>
    </p:spTree>
    <p:extLst>
      <p:ext uri="{BB962C8B-B14F-4D97-AF65-F5344CB8AC3E}">
        <p14:creationId xmlns:p14="http://schemas.microsoft.com/office/powerpoint/2010/main" val="28043268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additive="base">
                                        <p:cTn id="7" dur="500" fill="hold"/>
                                        <p:tgtEl>
                                          <p:spTgt spid="6"/>
                                        </p:tgtEl>
                                        <p:attrNameLst>
                                          <p:attrName>ppt_x</p:attrName>
                                        </p:attrNameLst>
                                      </p:cBhvr>
                                      <p:tavLst>
                                        <p:tav tm="0">
                                          <p:val>
                                            <p:strVal val="#ppt_x"/>
                                          </p:val>
                                        </p:tav>
                                        <p:tav tm="100000">
                                          <p:val>
                                            <p:strVal val="#ppt_x"/>
                                          </p:val>
                                        </p:tav>
                                      </p:tavLst>
                                    </p:anim>
                                    <p:anim calcmode="lin" valueType="num">
                                      <p:cBhvr additive="base">
                                        <p:cTn id="8" dur="5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E06225FD-37E1-4E7F-9648-0F4F14A4FCD0}"/>
              </a:ext>
            </a:extLst>
          </p:cNvPr>
          <p:cNvSpPr>
            <a:spLocks noGrp="1"/>
          </p:cNvSpPr>
          <p:nvPr>
            <p:ph type="sldNum" sz="quarter" idx="12"/>
          </p:nvPr>
        </p:nvSpPr>
        <p:spPr/>
        <p:txBody>
          <a:bodyPr/>
          <a:lstStyle/>
          <a:p>
            <a:pPr>
              <a:defRPr/>
            </a:pPr>
            <a:fld id="{25EC12A9-478B-4796-8416-281F30307486}" type="slidenum">
              <a:rPr lang="en-US" altLang="zh-TW" smtClean="0"/>
              <a:pPr>
                <a:defRPr/>
              </a:pPr>
              <a:t>7</a:t>
            </a:fld>
            <a:endParaRPr lang="en-US" altLang="zh-TW"/>
          </a:p>
        </p:txBody>
      </p:sp>
      <p:sp>
        <p:nvSpPr>
          <p:cNvPr id="8" name="TextBox 7">
            <a:extLst>
              <a:ext uri="{FF2B5EF4-FFF2-40B4-BE49-F238E27FC236}">
                <a16:creationId xmlns:a16="http://schemas.microsoft.com/office/drawing/2014/main" id="{BA1257D6-3F4A-4E16-9E2B-7F30E7D44364}"/>
              </a:ext>
            </a:extLst>
          </p:cNvPr>
          <p:cNvSpPr txBox="1"/>
          <p:nvPr/>
        </p:nvSpPr>
        <p:spPr>
          <a:xfrm>
            <a:off x="611560" y="476672"/>
            <a:ext cx="7198568" cy="2492990"/>
          </a:xfrm>
          <a:prstGeom prst="rect">
            <a:avLst/>
          </a:prstGeom>
          <a:noFill/>
        </p:spPr>
        <p:txBody>
          <a:bodyPr wrap="square">
            <a:spAutoFit/>
          </a:bodyPr>
          <a:lstStyle/>
          <a:p>
            <a:pPr algn="just"/>
            <a:r>
              <a:rPr lang="en-US" altLang="zh-HK" sz="2000" b="1" dirty="0"/>
              <a:t>Business </a:t>
            </a:r>
            <a:r>
              <a:rPr lang="en-US" altLang="zh-HK" sz="2000" dirty="0"/>
              <a:t>refers to any type of economic activity in which goods or services (or a combination of the two) are supplied in exchange for some payment, usually money. </a:t>
            </a:r>
          </a:p>
          <a:p>
            <a:pPr algn="just"/>
            <a:endParaRPr lang="en-US" altLang="zh-HK" sz="2000" b="1" dirty="0"/>
          </a:p>
          <a:p>
            <a:pPr algn="just"/>
            <a:r>
              <a:rPr lang="en-US" altLang="zh-HK" sz="2000" b="1" dirty="0"/>
              <a:t>Global business </a:t>
            </a:r>
            <a:r>
              <a:rPr lang="en-US" altLang="zh-HK" sz="2000" dirty="0"/>
              <a:t>refers to business activities that straddle two or more countries. Business nowadays routinely look beyond the bounds of their home country for new opportunities. </a:t>
            </a:r>
          </a:p>
          <a:p>
            <a:endParaRPr lang="en-US" altLang="zh-HK" sz="1600" dirty="0"/>
          </a:p>
        </p:txBody>
      </p:sp>
      <p:sp>
        <p:nvSpPr>
          <p:cNvPr id="10" name="TextBox 9">
            <a:extLst>
              <a:ext uri="{FF2B5EF4-FFF2-40B4-BE49-F238E27FC236}">
                <a16:creationId xmlns:a16="http://schemas.microsoft.com/office/drawing/2014/main" id="{7EED432C-A4F0-48CD-9A03-D2692B4E42B1}"/>
              </a:ext>
            </a:extLst>
          </p:cNvPr>
          <p:cNvSpPr txBox="1"/>
          <p:nvPr/>
        </p:nvSpPr>
        <p:spPr>
          <a:xfrm>
            <a:off x="467544" y="4509120"/>
            <a:ext cx="7821600" cy="830997"/>
          </a:xfrm>
          <a:prstGeom prst="rect">
            <a:avLst/>
          </a:prstGeom>
          <a:noFill/>
        </p:spPr>
        <p:txBody>
          <a:bodyPr wrap="square">
            <a:spAutoFit/>
          </a:bodyPr>
          <a:lstStyle/>
          <a:p>
            <a:r>
              <a:rPr lang="en-US" altLang="zh-HK" dirty="0">
                <a:solidFill>
                  <a:srgbClr val="0000CC"/>
                </a:solidFill>
              </a:rPr>
              <a:t>Now we see business enterprises going global, what are their motivation? </a:t>
            </a:r>
          </a:p>
        </p:txBody>
      </p:sp>
    </p:spTree>
    <p:extLst>
      <p:ext uri="{BB962C8B-B14F-4D97-AF65-F5344CB8AC3E}">
        <p14:creationId xmlns:p14="http://schemas.microsoft.com/office/powerpoint/2010/main" val="289019861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E618CD92-89B6-4DAC-BC3A-4B985A691F31}"/>
              </a:ext>
            </a:extLst>
          </p:cNvPr>
          <p:cNvSpPr>
            <a:spLocks noGrp="1"/>
          </p:cNvSpPr>
          <p:nvPr>
            <p:ph type="sldNum" sz="quarter" idx="12"/>
          </p:nvPr>
        </p:nvSpPr>
        <p:spPr/>
        <p:txBody>
          <a:bodyPr/>
          <a:lstStyle/>
          <a:p>
            <a:pPr>
              <a:defRPr/>
            </a:pPr>
            <a:fld id="{25EC12A9-478B-4796-8416-281F30307486}" type="slidenum">
              <a:rPr lang="en-US" altLang="zh-TW" smtClean="0"/>
              <a:pPr>
                <a:defRPr/>
              </a:pPr>
              <a:t>8</a:t>
            </a:fld>
            <a:endParaRPr lang="en-US" altLang="zh-TW"/>
          </a:p>
        </p:txBody>
      </p:sp>
      <p:sp>
        <p:nvSpPr>
          <p:cNvPr id="6" name="TextBox 5">
            <a:extLst>
              <a:ext uri="{FF2B5EF4-FFF2-40B4-BE49-F238E27FC236}">
                <a16:creationId xmlns:a16="http://schemas.microsoft.com/office/drawing/2014/main" id="{9B7ABF9A-49AF-49E4-807E-465ACE092521}"/>
              </a:ext>
            </a:extLst>
          </p:cNvPr>
          <p:cNvSpPr txBox="1"/>
          <p:nvPr/>
        </p:nvSpPr>
        <p:spPr>
          <a:xfrm>
            <a:off x="539552" y="1484784"/>
            <a:ext cx="8136904" cy="2277547"/>
          </a:xfrm>
          <a:prstGeom prst="rect">
            <a:avLst/>
          </a:prstGeom>
          <a:noFill/>
        </p:spPr>
        <p:txBody>
          <a:bodyPr wrap="square">
            <a:spAutoFit/>
          </a:bodyPr>
          <a:lstStyle/>
          <a:p>
            <a:pPr algn="just"/>
            <a:r>
              <a:rPr lang="en-US" altLang="zh-HK" sz="2200" dirty="0"/>
              <a:t>Globalization has had a positive effect on economic growth, contributing to rising living standards and the reduction of extreme poverty across the world </a:t>
            </a:r>
          </a:p>
          <a:p>
            <a:pPr algn="just"/>
            <a:endParaRPr lang="en-US" altLang="zh-HK" sz="2200" dirty="0"/>
          </a:p>
          <a:p>
            <a:pPr algn="just"/>
            <a:r>
              <a:rPr lang="en-US" altLang="zh-HK" sz="1800" dirty="0"/>
              <a:t>(Example: The economic performance of China after its open-door policy in 1978. China GDP in 1978 was US$149.5 billion, in 2021 was 17.73 trillion (119 times in 43 years, and annual growth rate is 12%)</a:t>
            </a:r>
          </a:p>
        </p:txBody>
      </p:sp>
      <p:sp>
        <p:nvSpPr>
          <p:cNvPr id="8" name="TextBox 7">
            <a:extLst>
              <a:ext uri="{FF2B5EF4-FFF2-40B4-BE49-F238E27FC236}">
                <a16:creationId xmlns:a16="http://schemas.microsoft.com/office/drawing/2014/main" id="{332BC9FA-FC49-4C9E-8C27-5BF61E4ECFB4}"/>
              </a:ext>
            </a:extLst>
          </p:cNvPr>
          <p:cNvSpPr txBox="1"/>
          <p:nvPr/>
        </p:nvSpPr>
        <p:spPr>
          <a:xfrm>
            <a:off x="287524" y="476672"/>
            <a:ext cx="8568952" cy="461665"/>
          </a:xfrm>
          <a:prstGeom prst="rect">
            <a:avLst/>
          </a:prstGeom>
          <a:noFill/>
        </p:spPr>
        <p:txBody>
          <a:bodyPr wrap="square">
            <a:spAutoFit/>
          </a:bodyPr>
          <a:lstStyle/>
          <a:p>
            <a:r>
              <a:rPr lang="en-US" altLang="zh-HK" dirty="0">
                <a:solidFill>
                  <a:srgbClr val="0000CC"/>
                </a:solidFill>
              </a:rPr>
              <a:t>What are the contribution of globalization to economic development?</a:t>
            </a:r>
          </a:p>
        </p:txBody>
      </p:sp>
    </p:spTree>
    <p:extLst>
      <p:ext uri="{BB962C8B-B14F-4D97-AF65-F5344CB8AC3E}">
        <p14:creationId xmlns:p14="http://schemas.microsoft.com/office/powerpoint/2010/main" val="34922022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additive="base">
                                        <p:cTn id="7" dur="500" fill="hold"/>
                                        <p:tgtEl>
                                          <p:spTgt spid="6"/>
                                        </p:tgtEl>
                                        <p:attrNameLst>
                                          <p:attrName>ppt_x</p:attrName>
                                        </p:attrNameLst>
                                      </p:cBhvr>
                                      <p:tavLst>
                                        <p:tav tm="0">
                                          <p:val>
                                            <p:strVal val="#ppt_x"/>
                                          </p:val>
                                        </p:tav>
                                        <p:tav tm="100000">
                                          <p:val>
                                            <p:strVal val="#ppt_x"/>
                                          </p:val>
                                        </p:tav>
                                      </p:tavLst>
                                    </p:anim>
                                    <p:anim calcmode="lin" valueType="num">
                                      <p:cBhvr additive="base">
                                        <p:cTn id="8" dur="5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2932C8FE-24A8-4B70-8504-4575B8BE1788}"/>
              </a:ext>
            </a:extLst>
          </p:cNvPr>
          <p:cNvSpPr>
            <a:spLocks noGrp="1"/>
          </p:cNvSpPr>
          <p:nvPr>
            <p:ph type="sldNum" sz="quarter" idx="12"/>
          </p:nvPr>
        </p:nvSpPr>
        <p:spPr/>
        <p:txBody>
          <a:bodyPr/>
          <a:lstStyle/>
          <a:p>
            <a:pPr>
              <a:defRPr/>
            </a:pPr>
            <a:fld id="{94D25543-4177-4E0F-AA72-BB650F48AACA}" type="slidenum">
              <a:rPr lang="en-US" altLang="zh-TW" smtClean="0"/>
              <a:pPr>
                <a:defRPr/>
              </a:pPr>
              <a:t>9</a:t>
            </a:fld>
            <a:endParaRPr lang="en-US" altLang="zh-TW"/>
          </a:p>
        </p:txBody>
      </p:sp>
      <p:sp>
        <p:nvSpPr>
          <p:cNvPr id="4" name="TextBox 3">
            <a:extLst>
              <a:ext uri="{FF2B5EF4-FFF2-40B4-BE49-F238E27FC236}">
                <a16:creationId xmlns:a16="http://schemas.microsoft.com/office/drawing/2014/main" id="{40081E8F-C488-4621-97E8-8B79DCEFB201}"/>
              </a:ext>
            </a:extLst>
          </p:cNvPr>
          <p:cNvSpPr txBox="1"/>
          <p:nvPr/>
        </p:nvSpPr>
        <p:spPr>
          <a:xfrm>
            <a:off x="467544" y="2802123"/>
            <a:ext cx="3024336" cy="461665"/>
          </a:xfrm>
          <a:prstGeom prst="rect">
            <a:avLst/>
          </a:prstGeom>
          <a:noFill/>
        </p:spPr>
        <p:txBody>
          <a:bodyPr wrap="square">
            <a:spAutoFit/>
          </a:bodyPr>
          <a:lstStyle/>
          <a:p>
            <a:r>
              <a:rPr lang="en-US" altLang="zh-HK" dirty="0"/>
              <a:t>Business organizations</a:t>
            </a:r>
          </a:p>
        </p:txBody>
      </p:sp>
      <p:sp>
        <p:nvSpPr>
          <p:cNvPr id="5" name="Left Brace 4">
            <a:extLst>
              <a:ext uri="{FF2B5EF4-FFF2-40B4-BE49-F238E27FC236}">
                <a16:creationId xmlns:a16="http://schemas.microsoft.com/office/drawing/2014/main" id="{83076121-6687-450C-9DFC-7398343ADB69}"/>
              </a:ext>
            </a:extLst>
          </p:cNvPr>
          <p:cNvSpPr/>
          <p:nvPr/>
        </p:nvSpPr>
        <p:spPr bwMode="auto">
          <a:xfrm>
            <a:off x="3491880" y="1201656"/>
            <a:ext cx="720080" cy="3672408"/>
          </a:xfrm>
          <a:prstGeom prst="leftBrace">
            <a:avLst/>
          </a:prstGeom>
          <a:no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1" lang="zh-HK" altLang="en-US" sz="2400" b="0" i="0" u="none" strike="noStrike" cap="none" normalizeH="0" baseline="0">
              <a:ln>
                <a:noFill/>
              </a:ln>
              <a:solidFill>
                <a:schemeClr val="tx1"/>
              </a:solidFill>
              <a:effectLst/>
              <a:latin typeface="Times New Roman" pitchFamily="18" charset="0"/>
              <a:ea typeface="新細明體" pitchFamily="18" charset="-120"/>
            </a:endParaRPr>
          </a:p>
        </p:txBody>
      </p:sp>
      <p:sp>
        <p:nvSpPr>
          <p:cNvPr id="7" name="TextBox 6">
            <a:extLst>
              <a:ext uri="{FF2B5EF4-FFF2-40B4-BE49-F238E27FC236}">
                <a16:creationId xmlns:a16="http://schemas.microsoft.com/office/drawing/2014/main" id="{960EC1D7-4A11-4745-87B2-375056D6FDB8}"/>
              </a:ext>
            </a:extLst>
          </p:cNvPr>
          <p:cNvSpPr txBox="1"/>
          <p:nvPr/>
        </p:nvSpPr>
        <p:spPr>
          <a:xfrm>
            <a:off x="4427984" y="970823"/>
            <a:ext cx="3240360" cy="461665"/>
          </a:xfrm>
          <a:prstGeom prst="rect">
            <a:avLst/>
          </a:prstGeom>
          <a:noFill/>
        </p:spPr>
        <p:txBody>
          <a:bodyPr wrap="square">
            <a:spAutoFit/>
          </a:bodyPr>
          <a:lstStyle/>
          <a:p>
            <a:r>
              <a:rPr lang="en-US" altLang="zh-HK" dirty="0"/>
              <a:t>For-profit organizations</a:t>
            </a:r>
          </a:p>
        </p:txBody>
      </p:sp>
      <p:sp>
        <p:nvSpPr>
          <p:cNvPr id="8" name="TextBox 7">
            <a:extLst>
              <a:ext uri="{FF2B5EF4-FFF2-40B4-BE49-F238E27FC236}">
                <a16:creationId xmlns:a16="http://schemas.microsoft.com/office/drawing/2014/main" id="{95E09AF0-B5D3-49E1-AAFC-1151C8E071C3}"/>
              </a:ext>
            </a:extLst>
          </p:cNvPr>
          <p:cNvSpPr txBox="1"/>
          <p:nvPr/>
        </p:nvSpPr>
        <p:spPr>
          <a:xfrm>
            <a:off x="4333476" y="4643231"/>
            <a:ext cx="4124724" cy="461665"/>
          </a:xfrm>
          <a:prstGeom prst="rect">
            <a:avLst/>
          </a:prstGeom>
          <a:noFill/>
        </p:spPr>
        <p:txBody>
          <a:bodyPr wrap="square">
            <a:spAutoFit/>
          </a:bodyPr>
          <a:lstStyle/>
          <a:p>
            <a:r>
              <a:rPr lang="en-US" altLang="zh-HK" dirty="0"/>
              <a:t>Not-for-profit organizations</a:t>
            </a:r>
          </a:p>
        </p:txBody>
      </p:sp>
      <p:sp>
        <p:nvSpPr>
          <p:cNvPr id="9" name="TextBox 8">
            <a:extLst>
              <a:ext uri="{FF2B5EF4-FFF2-40B4-BE49-F238E27FC236}">
                <a16:creationId xmlns:a16="http://schemas.microsoft.com/office/drawing/2014/main" id="{1D8C8FC0-46FB-4115-B901-53409E1C50D6}"/>
              </a:ext>
            </a:extLst>
          </p:cNvPr>
          <p:cNvSpPr txBox="1"/>
          <p:nvPr/>
        </p:nvSpPr>
        <p:spPr>
          <a:xfrm>
            <a:off x="4413488" y="2832816"/>
            <a:ext cx="3240360" cy="461665"/>
          </a:xfrm>
          <a:prstGeom prst="rect">
            <a:avLst/>
          </a:prstGeom>
          <a:noFill/>
        </p:spPr>
        <p:txBody>
          <a:bodyPr wrap="square">
            <a:spAutoFit/>
          </a:bodyPr>
          <a:lstStyle/>
          <a:p>
            <a:r>
              <a:rPr lang="en-US" altLang="zh-HK" dirty="0"/>
              <a:t>Social enterprises</a:t>
            </a:r>
          </a:p>
        </p:txBody>
      </p:sp>
    </p:spTree>
    <p:extLst>
      <p:ext uri="{BB962C8B-B14F-4D97-AF65-F5344CB8AC3E}">
        <p14:creationId xmlns:p14="http://schemas.microsoft.com/office/powerpoint/2010/main" val="28780026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 calcmode="lin" valueType="num">
                                      <p:cBhvr additive="base">
                                        <p:cTn id="7" dur="500" fill="hold"/>
                                        <p:tgtEl>
                                          <p:spTgt spid="9"/>
                                        </p:tgtEl>
                                        <p:attrNameLst>
                                          <p:attrName>ppt_x</p:attrName>
                                        </p:attrNameLst>
                                      </p:cBhvr>
                                      <p:tavLst>
                                        <p:tav tm="0">
                                          <p:val>
                                            <p:strVal val="#ppt_x"/>
                                          </p:val>
                                        </p:tav>
                                        <p:tav tm="100000">
                                          <p:val>
                                            <p:strVal val="#ppt_x"/>
                                          </p:val>
                                        </p:tav>
                                      </p:tavLst>
                                    </p:anim>
                                    <p:anim calcmode="lin" valueType="num">
                                      <p:cBhvr additive="base">
                                        <p:cTn id="8" dur="500" fill="hold"/>
                                        <p:tgtEl>
                                          <p:spTgt spid="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2"/>
          </p:nvPr>
        </p:nvSpPr>
        <p:spPr>
          <a:xfrm>
            <a:off x="6588224" y="6165304"/>
            <a:ext cx="1905000" cy="457200"/>
          </a:xfrm>
        </p:spPr>
        <p:txBody>
          <a:bodyPr/>
          <a:lstStyle/>
          <a:p>
            <a:pPr>
              <a:defRPr/>
            </a:pPr>
            <a:fld id="{25EC12A9-478B-4796-8416-281F30307486}" type="slidenum">
              <a:rPr lang="en-US" altLang="zh-TW" smtClean="0"/>
              <a:pPr>
                <a:defRPr/>
              </a:pPr>
              <a:t>10</a:t>
            </a:fld>
            <a:endParaRPr lang="en-US" altLang="zh-TW"/>
          </a:p>
        </p:txBody>
      </p:sp>
      <p:sp>
        <p:nvSpPr>
          <p:cNvPr id="3" name="Rectangle 2"/>
          <p:cNvSpPr/>
          <p:nvPr/>
        </p:nvSpPr>
        <p:spPr>
          <a:xfrm>
            <a:off x="323528" y="2861072"/>
            <a:ext cx="1856598" cy="830997"/>
          </a:xfrm>
          <a:prstGeom prst="rect">
            <a:avLst/>
          </a:prstGeom>
          <a:ln>
            <a:solidFill>
              <a:srgbClr val="C00000"/>
            </a:solidFill>
          </a:ln>
        </p:spPr>
        <p:txBody>
          <a:bodyPr wrap="none">
            <a:spAutoFit/>
          </a:bodyPr>
          <a:lstStyle/>
          <a:p>
            <a:r>
              <a:rPr lang="en-US" altLang="zh-HK" dirty="0"/>
              <a:t>Economic</a:t>
            </a:r>
          </a:p>
          <a:p>
            <a:r>
              <a:rPr lang="en-US" altLang="zh-HK" dirty="0"/>
              <a:t>Globalization</a:t>
            </a:r>
          </a:p>
        </p:txBody>
      </p:sp>
      <p:sp>
        <p:nvSpPr>
          <p:cNvPr id="4" name="Rectangle 3"/>
          <p:cNvSpPr/>
          <p:nvPr/>
        </p:nvSpPr>
        <p:spPr>
          <a:xfrm>
            <a:off x="3373016" y="4583665"/>
            <a:ext cx="2030399" cy="1200329"/>
          </a:xfrm>
          <a:prstGeom prst="rect">
            <a:avLst/>
          </a:prstGeom>
          <a:ln>
            <a:solidFill>
              <a:srgbClr val="C00000"/>
            </a:solidFill>
          </a:ln>
        </p:spPr>
        <p:txBody>
          <a:bodyPr wrap="square">
            <a:spAutoFit/>
          </a:bodyPr>
          <a:lstStyle/>
          <a:p>
            <a:r>
              <a:rPr lang="en-US" altLang="zh-HK" dirty="0"/>
              <a:t>Production factors globalization</a:t>
            </a:r>
          </a:p>
        </p:txBody>
      </p:sp>
      <p:sp>
        <p:nvSpPr>
          <p:cNvPr id="5" name="Rectangle 4"/>
          <p:cNvSpPr/>
          <p:nvPr/>
        </p:nvSpPr>
        <p:spPr>
          <a:xfrm>
            <a:off x="3347864" y="2895877"/>
            <a:ext cx="2016224" cy="830997"/>
          </a:xfrm>
          <a:prstGeom prst="rect">
            <a:avLst/>
          </a:prstGeom>
          <a:ln>
            <a:solidFill>
              <a:srgbClr val="C00000"/>
            </a:solidFill>
          </a:ln>
        </p:spPr>
        <p:txBody>
          <a:bodyPr wrap="square">
            <a:spAutoFit/>
          </a:bodyPr>
          <a:lstStyle/>
          <a:p>
            <a:r>
              <a:rPr lang="en-US" altLang="zh-HK" dirty="0"/>
              <a:t>Service trade globalization</a:t>
            </a:r>
          </a:p>
        </p:txBody>
      </p:sp>
      <p:sp>
        <p:nvSpPr>
          <p:cNvPr id="6" name="Rectangle 5"/>
          <p:cNvSpPr/>
          <p:nvPr/>
        </p:nvSpPr>
        <p:spPr>
          <a:xfrm>
            <a:off x="3347864" y="764704"/>
            <a:ext cx="2016224" cy="1200329"/>
          </a:xfrm>
          <a:prstGeom prst="rect">
            <a:avLst/>
          </a:prstGeom>
          <a:ln>
            <a:solidFill>
              <a:srgbClr val="C00000"/>
            </a:solidFill>
          </a:ln>
        </p:spPr>
        <p:txBody>
          <a:bodyPr wrap="square">
            <a:spAutoFit/>
          </a:bodyPr>
          <a:lstStyle/>
          <a:p>
            <a:r>
              <a:rPr lang="en-US" altLang="zh-HK" dirty="0"/>
              <a:t>Merchandise trade globalization</a:t>
            </a:r>
          </a:p>
        </p:txBody>
      </p:sp>
      <p:sp>
        <p:nvSpPr>
          <p:cNvPr id="13" name="Left Brace 12"/>
          <p:cNvSpPr/>
          <p:nvPr/>
        </p:nvSpPr>
        <p:spPr bwMode="auto">
          <a:xfrm>
            <a:off x="2411760" y="1196752"/>
            <a:ext cx="477767" cy="4248472"/>
          </a:xfrm>
          <a:prstGeom prst="leftBrace">
            <a:avLst/>
          </a:prstGeom>
          <a:noFill/>
          <a:ln w="9525" cap="flat" cmpd="sng" algn="ctr">
            <a:solidFill>
              <a:srgbClr val="C00000"/>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1" lang="zh-HK" altLang="en-US" sz="2400" b="0" i="0" u="none" strike="noStrike" cap="none" normalizeH="0" baseline="0">
              <a:ln>
                <a:noFill/>
              </a:ln>
              <a:solidFill>
                <a:schemeClr val="tx1"/>
              </a:solidFill>
              <a:effectLst/>
              <a:latin typeface="Times New Roman" pitchFamily="18" charset="0"/>
              <a:ea typeface="新細明體" pitchFamily="18" charset="-120"/>
            </a:endParaRPr>
          </a:p>
        </p:txBody>
      </p:sp>
      <p:sp>
        <p:nvSpPr>
          <p:cNvPr id="14" name="Right Arrow 13"/>
          <p:cNvSpPr/>
          <p:nvPr/>
        </p:nvSpPr>
        <p:spPr bwMode="auto">
          <a:xfrm>
            <a:off x="6013152" y="3061805"/>
            <a:ext cx="720080" cy="288651"/>
          </a:xfrm>
          <a:prstGeom prst="rightArrow">
            <a:avLst/>
          </a:prstGeom>
          <a:solidFill>
            <a:schemeClr val="accent1"/>
          </a:soli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1" lang="zh-HK" altLang="en-US" sz="2400" b="0" i="0" u="none" strike="noStrike" cap="none" normalizeH="0" baseline="0">
              <a:ln>
                <a:noFill/>
              </a:ln>
              <a:solidFill>
                <a:schemeClr val="tx1"/>
              </a:solidFill>
              <a:effectLst/>
              <a:latin typeface="Times New Roman" pitchFamily="18" charset="0"/>
              <a:ea typeface="新細明體" pitchFamily="18" charset="-120"/>
            </a:endParaRPr>
          </a:p>
        </p:txBody>
      </p:sp>
      <p:sp>
        <p:nvSpPr>
          <p:cNvPr id="15" name="Right Arrow 14"/>
          <p:cNvSpPr/>
          <p:nvPr/>
        </p:nvSpPr>
        <p:spPr bwMode="auto">
          <a:xfrm>
            <a:off x="6013152" y="1220542"/>
            <a:ext cx="720080" cy="288651"/>
          </a:xfrm>
          <a:prstGeom prst="rightArrow">
            <a:avLst/>
          </a:prstGeom>
          <a:solidFill>
            <a:schemeClr val="accent1"/>
          </a:soli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1" lang="zh-HK" altLang="en-US" sz="2400" b="0" i="0" u="none" strike="noStrike" cap="none" normalizeH="0" baseline="0">
              <a:ln>
                <a:noFill/>
              </a:ln>
              <a:solidFill>
                <a:schemeClr val="tx1"/>
              </a:solidFill>
              <a:effectLst/>
              <a:latin typeface="Times New Roman" pitchFamily="18" charset="0"/>
              <a:ea typeface="新細明體" pitchFamily="18" charset="-120"/>
            </a:endParaRPr>
          </a:p>
        </p:txBody>
      </p:sp>
      <p:sp>
        <p:nvSpPr>
          <p:cNvPr id="16" name="Right Arrow 15"/>
          <p:cNvSpPr/>
          <p:nvPr/>
        </p:nvSpPr>
        <p:spPr bwMode="auto">
          <a:xfrm>
            <a:off x="6061744" y="4895179"/>
            <a:ext cx="720080" cy="288651"/>
          </a:xfrm>
          <a:prstGeom prst="rightArrow">
            <a:avLst/>
          </a:prstGeom>
          <a:solidFill>
            <a:schemeClr val="accent1"/>
          </a:soli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1" lang="zh-HK" altLang="en-US" sz="2400" b="0" i="0" u="none" strike="noStrike" cap="none" normalizeH="0" baseline="0">
              <a:ln>
                <a:noFill/>
              </a:ln>
              <a:solidFill>
                <a:schemeClr val="tx1"/>
              </a:solidFill>
              <a:effectLst/>
              <a:latin typeface="Times New Roman" pitchFamily="18" charset="0"/>
              <a:ea typeface="新細明體" pitchFamily="18" charset="-120"/>
            </a:endParaRPr>
          </a:p>
        </p:txBody>
      </p:sp>
      <p:sp>
        <p:nvSpPr>
          <p:cNvPr id="17" name="Rectangle 16"/>
          <p:cNvSpPr/>
          <p:nvPr/>
        </p:nvSpPr>
        <p:spPr>
          <a:xfrm rot="5400000">
            <a:off x="5654237" y="2924083"/>
            <a:ext cx="4057829" cy="461665"/>
          </a:xfrm>
          <a:prstGeom prst="rect">
            <a:avLst/>
          </a:prstGeom>
          <a:ln>
            <a:solidFill>
              <a:srgbClr val="C00000"/>
            </a:solidFill>
          </a:ln>
        </p:spPr>
        <p:txBody>
          <a:bodyPr wrap="square">
            <a:spAutoFit/>
          </a:bodyPr>
          <a:lstStyle/>
          <a:p>
            <a:pPr algn="ctr"/>
            <a:r>
              <a:rPr lang="en-US" altLang="zh-HK" dirty="0"/>
              <a:t>Free trade among countries</a:t>
            </a:r>
          </a:p>
        </p:txBody>
      </p:sp>
      <p:sp>
        <p:nvSpPr>
          <p:cNvPr id="18" name="Rectangle 17"/>
          <p:cNvSpPr/>
          <p:nvPr/>
        </p:nvSpPr>
        <p:spPr>
          <a:xfrm>
            <a:off x="467544" y="6165304"/>
            <a:ext cx="7776864" cy="369332"/>
          </a:xfrm>
          <a:prstGeom prst="rect">
            <a:avLst/>
          </a:prstGeom>
        </p:spPr>
        <p:txBody>
          <a:bodyPr wrap="square">
            <a:spAutoFit/>
          </a:bodyPr>
          <a:lstStyle/>
          <a:p>
            <a:r>
              <a:rPr lang="en-US" altLang="zh-HK" sz="1800" dirty="0">
                <a:solidFill>
                  <a:srgbClr val="0000CC"/>
                </a:solidFill>
              </a:rPr>
              <a:t>The process of globalization can be captured by </a:t>
            </a:r>
            <a:r>
              <a:rPr lang="en-US" altLang="zh-HK" sz="1800" dirty="0">
                <a:solidFill>
                  <a:srgbClr val="0000CC"/>
                </a:solidFill>
                <a:hlinkClick r:id="rId3">
                  <a:extLst>
                    <a:ext uri="{A12FA001-AC4F-418D-AE19-62706E023703}">
                      <ahyp:hlinkClr xmlns:ahyp="http://schemas.microsoft.com/office/drawing/2018/hyperlinkcolor" val="tx"/>
                    </a:ext>
                  </a:extLst>
                </a:hlinkClick>
              </a:rPr>
              <a:t>the world balance-of-payments</a:t>
            </a:r>
            <a:r>
              <a:rPr lang="en-US" altLang="zh-HK" sz="1800" dirty="0"/>
              <a:t>.</a:t>
            </a:r>
          </a:p>
        </p:txBody>
      </p:sp>
      <p:sp>
        <p:nvSpPr>
          <p:cNvPr id="19" name="Rectangle 18"/>
          <p:cNvSpPr/>
          <p:nvPr/>
        </p:nvSpPr>
        <p:spPr>
          <a:xfrm>
            <a:off x="5580112" y="118373"/>
            <a:ext cx="3365128" cy="646331"/>
          </a:xfrm>
          <a:prstGeom prst="rect">
            <a:avLst/>
          </a:prstGeom>
        </p:spPr>
        <p:txBody>
          <a:bodyPr wrap="square">
            <a:spAutoFit/>
          </a:bodyPr>
          <a:lstStyle/>
          <a:p>
            <a:r>
              <a:rPr lang="en-US" altLang="zh-HK" sz="1800" dirty="0">
                <a:solidFill>
                  <a:srgbClr val="0000CC"/>
                </a:solidFill>
              </a:rPr>
              <a:t>Globalization is normally referred to as trade globalization</a:t>
            </a:r>
          </a:p>
        </p:txBody>
      </p:sp>
      <p:cxnSp>
        <p:nvCxnSpPr>
          <p:cNvPr id="21" name="Curved Connector 20"/>
          <p:cNvCxnSpPr>
            <a:stCxn id="19" idx="1"/>
          </p:cNvCxnSpPr>
          <p:nvPr/>
        </p:nvCxnSpPr>
        <p:spPr bwMode="auto">
          <a:xfrm rot="10800000" flipV="1">
            <a:off x="4499992" y="441538"/>
            <a:ext cx="1080120" cy="323165"/>
          </a:xfrm>
          <a:prstGeom prst="curvedConnector3">
            <a:avLst/>
          </a:prstGeom>
          <a:solidFill>
            <a:schemeClr val="accent1"/>
          </a:solidFill>
          <a:ln w="9525" cap="flat" cmpd="sng" algn="ctr">
            <a:solidFill>
              <a:srgbClr val="0000CC"/>
            </a:solidFill>
            <a:prstDash val="solid"/>
            <a:round/>
            <a:headEnd type="none" w="med" len="med"/>
            <a:tailEnd type="arrow"/>
          </a:ln>
          <a:effectLst/>
        </p:spPr>
      </p:cxnSp>
    </p:spTree>
    <p:extLst>
      <p:ext uri="{BB962C8B-B14F-4D97-AF65-F5344CB8AC3E}">
        <p14:creationId xmlns:p14="http://schemas.microsoft.com/office/powerpoint/2010/main" val="14491150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6490B6-7808-4CD4-8A16-072E85C903F6}"/>
              </a:ext>
            </a:extLst>
          </p:cNvPr>
          <p:cNvSpPr>
            <a:spLocks noGrp="1"/>
          </p:cNvSpPr>
          <p:nvPr>
            <p:ph type="title"/>
          </p:nvPr>
        </p:nvSpPr>
        <p:spPr>
          <a:xfrm>
            <a:off x="691940" y="152400"/>
            <a:ext cx="7772400" cy="576064"/>
          </a:xfrm>
          <a:solidFill>
            <a:srgbClr val="FF9900"/>
          </a:solidFill>
        </p:spPr>
        <p:txBody>
          <a:bodyPr/>
          <a:lstStyle/>
          <a:p>
            <a:r>
              <a:rPr lang="en-US" altLang="zh-HK" sz="2800" dirty="0"/>
              <a:t>The contents of globalization</a:t>
            </a:r>
            <a:endParaRPr lang="zh-HK" altLang="en-US" sz="2800" dirty="0"/>
          </a:p>
        </p:txBody>
      </p:sp>
      <p:sp>
        <p:nvSpPr>
          <p:cNvPr id="3" name="Slide Number Placeholder 2">
            <a:extLst>
              <a:ext uri="{FF2B5EF4-FFF2-40B4-BE49-F238E27FC236}">
                <a16:creationId xmlns:a16="http://schemas.microsoft.com/office/drawing/2014/main" id="{E4723B3F-2903-4389-A3FE-D7BAA9DC671D}"/>
              </a:ext>
            </a:extLst>
          </p:cNvPr>
          <p:cNvSpPr>
            <a:spLocks noGrp="1"/>
          </p:cNvSpPr>
          <p:nvPr>
            <p:ph type="sldNum" sz="quarter" idx="12"/>
          </p:nvPr>
        </p:nvSpPr>
        <p:spPr/>
        <p:txBody>
          <a:bodyPr/>
          <a:lstStyle/>
          <a:p>
            <a:pPr>
              <a:defRPr/>
            </a:pPr>
            <a:fld id="{B451ECA8-2C84-4422-BC2E-83D4C6884020}" type="slidenum">
              <a:rPr lang="en-US" altLang="zh-TW" smtClean="0"/>
              <a:pPr>
                <a:defRPr/>
              </a:pPr>
              <a:t>11</a:t>
            </a:fld>
            <a:endParaRPr lang="en-US" altLang="zh-TW"/>
          </a:p>
        </p:txBody>
      </p:sp>
      <p:pic>
        <p:nvPicPr>
          <p:cNvPr id="4" name="Picture 3">
            <a:extLst>
              <a:ext uri="{FF2B5EF4-FFF2-40B4-BE49-F238E27FC236}">
                <a16:creationId xmlns:a16="http://schemas.microsoft.com/office/drawing/2014/main" id="{E06783BB-6EEF-4F35-8577-5DD127F3D7BA}"/>
              </a:ext>
            </a:extLst>
          </p:cNvPr>
          <p:cNvPicPr>
            <a:picLocks noChangeAspect="1"/>
          </p:cNvPicPr>
          <p:nvPr/>
        </p:nvPicPr>
        <p:blipFill rotWithShape="1">
          <a:blip r:embed="rId3"/>
          <a:srcRect l="6003" t="3334" r="3970" b="3304"/>
          <a:stretch/>
        </p:blipFill>
        <p:spPr>
          <a:xfrm>
            <a:off x="323528" y="956725"/>
            <a:ext cx="8352928" cy="5346860"/>
          </a:xfrm>
          <a:prstGeom prst="rect">
            <a:avLst/>
          </a:prstGeom>
        </p:spPr>
      </p:pic>
    </p:spTree>
    <p:extLst>
      <p:ext uri="{BB962C8B-B14F-4D97-AF65-F5344CB8AC3E}">
        <p14:creationId xmlns:p14="http://schemas.microsoft.com/office/powerpoint/2010/main" val="53852324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27686" name="Text Box 6"/>
          <p:cNvSpPr txBox="1">
            <a:spLocks noChangeArrowheads="1"/>
          </p:cNvSpPr>
          <p:nvPr/>
        </p:nvSpPr>
        <p:spPr bwMode="auto">
          <a:xfrm>
            <a:off x="1219200" y="3200400"/>
            <a:ext cx="6324600" cy="5191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p>
            <a:pPr marL="0" marR="0" lvl="0" indent="0" algn="l" defTabSz="914400" rtl="0" eaLnBrk="1" fontAlgn="base" latinLnBrk="0" hangingPunct="1">
              <a:lnSpc>
                <a:spcPct val="100000"/>
              </a:lnSpc>
              <a:spcBef>
                <a:spcPct val="50000"/>
              </a:spcBef>
              <a:spcAft>
                <a:spcPct val="0"/>
              </a:spcAft>
              <a:buClrTx/>
              <a:buSzTx/>
              <a:buFontTx/>
              <a:buNone/>
              <a:tabLst/>
              <a:defRPr/>
            </a:pPr>
            <a:endParaRPr kumimoji="0" lang="en-US" altLang="en-US" sz="2800" b="0" i="0" u="none" strike="noStrike" kern="1200" cap="none" spc="0" normalizeH="0" baseline="0" noProof="0">
              <a:ln>
                <a:noFill/>
              </a:ln>
              <a:solidFill>
                <a:srgbClr val="000000"/>
              </a:solidFill>
              <a:effectLst>
                <a:outerShdw blurRad="38100" dist="38100" dir="2700000" algn="tl">
                  <a:srgbClr val="C0C0C0"/>
                </a:outerShdw>
              </a:effectLst>
              <a:uLnTx/>
              <a:uFillTx/>
              <a:latin typeface="Arial Unicode MS" charset="0"/>
              <a:ea typeface="新細明體" pitchFamily="18" charset="-120"/>
              <a:cs typeface="+mn-cs"/>
            </a:endParaRPr>
          </a:p>
        </p:txBody>
      </p:sp>
      <p:sp>
        <p:nvSpPr>
          <p:cNvPr id="2" name="Rectangle 1"/>
          <p:cNvSpPr/>
          <p:nvPr/>
        </p:nvSpPr>
        <p:spPr>
          <a:xfrm>
            <a:off x="533400" y="2276872"/>
            <a:ext cx="7783016" cy="1200329"/>
          </a:xfrm>
          <a:prstGeom prst="rect">
            <a:avLst/>
          </a:prstGeom>
        </p:spPr>
        <p:txBody>
          <a:bodyPr wrap="square">
            <a:spAutoFit/>
          </a:bodyPr>
          <a:lstStyle/>
          <a:p>
            <a:pPr marL="0" marR="0" lvl="0" indent="0" algn="just" defTabSz="914400" rtl="0" eaLnBrk="1" fontAlgn="base" latinLnBrk="0" hangingPunct="1">
              <a:lnSpc>
                <a:spcPct val="100000"/>
              </a:lnSpc>
              <a:spcBef>
                <a:spcPct val="0"/>
              </a:spcBef>
              <a:spcAft>
                <a:spcPct val="0"/>
              </a:spcAft>
              <a:buClrTx/>
              <a:buSzTx/>
              <a:buFontTx/>
              <a:buNone/>
              <a:tabLst/>
              <a:defRPr/>
            </a:pPr>
            <a:r>
              <a:rPr kumimoji="1" lang="en-US" altLang="zh-HK" sz="2400" b="0" i="0" u="none" strike="noStrike" kern="1200" cap="none" spc="0" normalizeH="0" baseline="0" noProof="0" dirty="0">
                <a:ln>
                  <a:noFill/>
                </a:ln>
                <a:solidFill>
                  <a:srgbClr val="000000"/>
                </a:solidFill>
                <a:effectLst/>
                <a:uLnTx/>
                <a:uFillTx/>
                <a:latin typeface="Times New Roman" pitchFamily="18" charset="0"/>
                <a:ea typeface="新細明體" pitchFamily="18" charset="-120"/>
                <a:cs typeface="+mn-cs"/>
              </a:rPr>
              <a:t>In the 1990s, with the integration of many of the states of the former Soviet Union and the entry of China and India, globalization now embraced most of the world’s economies. </a:t>
            </a:r>
            <a:endParaRPr kumimoji="1" lang="zh-HK" altLang="en-US" sz="2400" b="0" i="0" u="none" strike="noStrike" kern="1200" cap="none" spc="0" normalizeH="0" baseline="0" noProof="0" dirty="0">
              <a:ln>
                <a:noFill/>
              </a:ln>
              <a:solidFill>
                <a:srgbClr val="000000"/>
              </a:solidFill>
              <a:effectLst/>
              <a:uLnTx/>
              <a:uFillTx/>
              <a:latin typeface="Times New Roman" pitchFamily="18" charset="0"/>
              <a:ea typeface="新細明體" pitchFamily="18" charset="-120"/>
              <a:cs typeface="+mn-cs"/>
            </a:endParaRPr>
          </a:p>
        </p:txBody>
      </p:sp>
    </p:spTree>
    <p:extLst>
      <p:ext uri="{BB962C8B-B14F-4D97-AF65-F5344CB8AC3E}">
        <p14:creationId xmlns:p14="http://schemas.microsoft.com/office/powerpoint/2010/main" val="4194716936"/>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3568" y="188640"/>
            <a:ext cx="7772400" cy="720080"/>
          </a:xfrm>
          <a:solidFill>
            <a:srgbClr val="FF9900"/>
          </a:solidFill>
        </p:spPr>
        <p:txBody>
          <a:bodyPr/>
          <a:lstStyle/>
          <a:p>
            <a:r>
              <a:rPr lang="en-US" altLang="zh-HK" sz="3200" dirty="0"/>
              <a:t>USA</a:t>
            </a:r>
            <a:endParaRPr lang="zh-HK" altLang="en-US" sz="3200" dirty="0"/>
          </a:p>
        </p:txBody>
      </p:sp>
      <p:sp>
        <p:nvSpPr>
          <p:cNvPr id="3" name="Slide Number Placeholder 2"/>
          <p:cNvSpPr>
            <a:spLocks noGrp="1"/>
          </p:cNvSpPr>
          <p:nvPr>
            <p:ph type="sldNum" sz="quarter" idx="12"/>
          </p:nvPr>
        </p:nvSpPr>
        <p:spPr/>
        <p:txBody>
          <a:bodyPr/>
          <a:lstStyle/>
          <a:p>
            <a:pPr>
              <a:defRPr/>
            </a:pPr>
            <a:fld id="{B451ECA8-2C84-4422-BC2E-83D4C6884020}" type="slidenum">
              <a:rPr lang="en-US" altLang="zh-TW" smtClean="0"/>
              <a:pPr>
                <a:defRPr/>
              </a:pPr>
              <a:t>13</a:t>
            </a:fld>
            <a:endParaRPr lang="en-US" altLang="zh-TW"/>
          </a:p>
        </p:txBody>
      </p:sp>
      <p:sp>
        <p:nvSpPr>
          <p:cNvPr id="4" name="Rectangle 3"/>
          <p:cNvSpPr/>
          <p:nvPr/>
        </p:nvSpPr>
        <p:spPr>
          <a:xfrm>
            <a:off x="611560" y="1196752"/>
            <a:ext cx="8083624" cy="707886"/>
          </a:xfrm>
          <a:prstGeom prst="rect">
            <a:avLst/>
          </a:prstGeom>
        </p:spPr>
        <p:txBody>
          <a:bodyPr wrap="square">
            <a:spAutoFit/>
          </a:bodyPr>
          <a:lstStyle/>
          <a:p>
            <a:pPr fontAlgn="auto">
              <a:spcBef>
                <a:spcPts val="0"/>
              </a:spcBef>
              <a:spcAft>
                <a:spcPts val="0"/>
              </a:spcAft>
              <a:defRPr/>
            </a:pPr>
            <a:r>
              <a:rPr kumimoji="0" lang="en-US" altLang="zh-HK" sz="2000" kern="0" dirty="0">
                <a:solidFill>
                  <a:srgbClr val="000000"/>
                </a:solidFill>
              </a:rPr>
              <a:t>In the 1980s the U.S. moved to expand free market capitalism within the global system: </a:t>
            </a:r>
          </a:p>
        </p:txBody>
      </p:sp>
      <p:sp>
        <p:nvSpPr>
          <p:cNvPr id="5" name="AutoShape 7"/>
          <p:cNvSpPr>
            <a:spLocks noChangeArrowheads="1"/>
          </p:cNvSpPr>
          <p:nvPr/>
        </p:nvSpPr>
        <p:spPr bwMode="auto">
          <a:xfrm>
            <a:off x="304800" y="2348880"/>
            <a:ext cx="1828800" cy="1800200"/>
          </a:xfrm>
          <a:prstGeom prst="wedgeEllipseCallout">
            <a:avLst>
              <a:gd name="adj1" fmla="val -21991"/>
              <a:gd name="adj2" fmla="val 86833"/>
            </a:avLst>
          </a:prstGeom>
          <a:noFill/>
          <a:ln w="9525">
            <a:solidFill>
              <a:srgbClr val="0A56A4"/>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lstStyle/>
          <a:p>
            <a:pPr algn="ctr">
              <a:defRPr/>
            </a:pPr>
            <a:r>
              <a:rPr kumimoji="0" lang="en-US" altLang="en-US" sz="1800" b="1" dirty="0">
                <a:solidFill>
                  <a:srgbClr val="000000"/>
                </a:solidFill>
                <a:effectLst>
                  <a:outerShdw blurRad="38100" dist="38100" dir="2700000" algn="tl">
                    <a:srgbClr val="C0C0C0"/>
                  </a:outerShdw>
                </a:effectLst>
                <a:cs typeface="Times New Roman" panose="02020603050405020304" pitchFamily="18" charset="0"/>
              </a:rPr>
              <a:t>What is free market capitalism?</a:t>
            </a:r>
          </a:p>
        </p:txBody>
      </p:sp>
      <p:pic>
        <p:nvPicPr>
          <p:cNvPr id="6" name="Picture 3" descr="MUNDO"/>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11820" y="4869160"/>
            <a:ext cx="1828800" cy="18208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pic>
      <p:sp>
        <p:nvSpPr>
          <p:cNvPr id="7" name="Text Box 6"/>
          <p:cNvSpPr txBox="1">
            <a:spLocks noChangeArrowheads="1"/>
          </p:cNvSpPr>
          <p:nvPr/>
        </p:nvSpPr>
        <p:spPr bwMode="auto">
          <a:xfrm>
            <a:off x="2743200" y="1885771"/>
            <a:ext cx="6149280" cy="240065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square">
            <a:spAutoFit/>
          </a:bodyPr>
          <a:lstStyle/>
          <a:p>
            <a:pPr marL="342900" indent="-342900">
              <a:spcBef>
                <a:spcPct val="30000"/>
              </a:spcBef>
              <a:buFont typeface="Arial" panose="020B0604020202020204" pitchFamily="34" charset="0"/>
              <a:buChar char="•"/>
              <a:defRPr/>
            </a:pPr>
            <a:r>
              <a:rPr kumimoji="0" lang="en-US" altLang="en-US" sz="2000" dirty="0">
                <a:solidFill>
                  <a:srgbClr val="000000"/>
                </a:solidFill>
                <a:cs typeface="Times New Roman" panose="02020603050405020304" pitchFamily="18" charset="0"/>
              </a:rPr>
              <a:t>Little government interference in the market</a:t>
            </a:r>
          </a:p>
          <a:p>
            <a:pPr marL="342900" indent="-342900">
              <a:spcBef>
                <a:spcPct val="30000"/>
              </a:spcBef>
              <a:buFont typeface="Arial" panose="020B0604020202020204" pitchFamily="34" charset="0"/>
              <a:buChar char="•"/>
              <a:defRPr/>
            </a:pPr>
            <a:r>
              <a:rPr kumimoji="0" lang="en-US" altLang="en-US" sz="2000" dirty="0">
                <a:solidFill>
                  <a:srgbClr val="000000"/>
                </a:solidFill>
                <a:cs typeface="Times New Roman" panose="02020603050405020304" pitchFamily="18" charset="0"/>
              </a:rPr>
              <a:t>Freedom of individual choice</a:t>
            </a:r>
          </a:p>
          <a:p>
            <a:pPr marL="342900" indent="-342900">
              <a:spcBef>
                <a:spcPct val="30000"/>
              </a:spcBef>
              <a:buFont typeface="Arial" panose="020B0604020202020204" pitchFamily="34" charset="0"/>
              <a:buChar char="•"/>
              <a:defRPr/>
            </a:pPr>
            <a:r>
              <a:rPr kumimoji="0" lang="en-US" altLang="en-US" sz="2000" dirty="0">
                <a:solidFill>
                  <a:srgbClr val="000000"/>
                </a:solidFill>
                <a:cs typeface="Times New Roman" panose="02020603050405020304" pitchFamily="18" charset="0"/>
              </a:rPr>
              <a:t>Borderless market economy</a:t>
            </a:r>
          </a:p>
          <a:p>
            <a:pPr marL="342900" indent="-342900">
              <a:spcBef>
                <a:spcPct val="30000"/>
              </a:spcBef>
              <a:buFont typeface="Arial" panose="020B0604020202020204" pitchFamily="34" charset="0"/>
              <a:buChar char="•"/>
              <a:defRPr/>
            </a:pPr>
            <a:r>
              <a:rPr kumimoji="0" lang="en-US" altLang="en-US" sz="2000" dirty="0">
                <a:solidFill>
                  <a:srgbClr val="000000"/>
                </a:solidFill>
                <a:cs typeface="Times New Roman" panose="02020603050405020304" pitchFamily="18" charset="0"/>
              </a:rPr>
              <a:t>Markets as masters over state policies</a:t>
            </a:r>
          </a:p>
          <a:p>
            <a:pPr marL="342900" indent="-342900">
              <a:spcBef>
                <a:spcPct val="30000"/>
              </a:spcBef>
              <a:buFont typeface="Arial" panose="020B0604020202020204" pitchFamily="34" charset="0"/>
              <a:buChar char="•"/>
              <a:defRPr/>
            </a:pPr>
            <a:r>
              <a:rPr kumimoji="0" lang="en-US" altLang="en-US" sz="2000" dirty="0">
                <a:solidFill>
                  <a:srgbClr val="000000"/>
                </a:solidFill>
                <a:cs typeface="Times New Roman" panose="02020603050405020304" pitchFamily="18" charset="0"/>
              </a:rPr>
              <a:t>People should be free to pursue economic self-interest</a:t>
            </a:r>
          </a:p>
          <a:p>
            <a:pPr marL="342900" indent="-342900">
              <a:spcBef>
                <a:spcPct val="30000"/>
              </a:spcBef>
              <a:buFont typeface="Arial" panose="020B0604020202020204" pitchFamily="34" charset="0"/>
              <a:buChar char="•"/>
              <a:defRPr/>
            </a:pPr>
            <a:r>
              <a:rPr kumimoji="0" lang="en-US" altLang="en-US" sz="2000" dirty="0">
                <a:solidFill>
                  <a:srgbClr val="000000"/>
                </a:solidFill>
                <a:cs typeface="Times New Roman" panose="02020603050405020304" pitchFamily="18" charset="0"/>
              </a:rPr>
              <a:t>Consuming goods a major value</a:t>
            </a:r>
          </a:p>
        </p:txBody>
      </p:sp>
      <p:sp>
        <p:nvSpPr>
          <p:cNvPr id="8" name="Text Box 8"/>
          <p:cNvSpPr txBox="1">
            <a:spLocks noChangeArrowheads="1"/>
          </p:cNvSpPr>
          <p:nvPr/>
        </p:nvSpPr>
        <p:spPr bwMode="auto">
          <a:xfrm>
            <a:off x="2843808" y="5139898"/>
            <a:ext cx="5635352" cy="83099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square">
            <a:spAutoFit/>
          </a:bodyPr>
          <a:lstStyle/>
          <a:p>
            <a:pPr>
              <a:spcBef>
                <a:spcPct val="50000"/>
              </a:spcBef>
              <a:defRPr/>
            </a:pPr>
            <a:r>
              <a:rPr kumimoji="0" lang="en-US" altLang="en-US" dirty="0">
                <a:latin typeface="Times New Roman"/>
              </a:rPr>
              <a:t>However, most nations continued to pursue some forms of </a:t>
            </a:r>
            <a:r>
              <a:rPr kumimoji="0" lang="en-US" altLang="en-US" dirty="0">
                <a:solidFill>
                  <a:srgbClr val="0000CC"/>
                </a:solidFill>
                <a:latin typeface="Times New Roman"/>
              </a:rPr>
              <a:t>economic nationalism</a:t>
            </a:r>
          </a:p>
        </p:txBody>
      </p:sp>
    </p:spTree>
    <p:extLst>
      <p:ext uri="{BB962C8B-B14F-4D97-AF65-F5344CB8AC3E}">
        <p14:creationId xmlns:p14="http://schemas.microsoft.com/office/powerpoint/2010/main" val="24641837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6"/>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7"/>
                                        </p:tgtEl>
                                        <p:attrNameLst>
                                          <p:attrName>style.visibility</p:attrName>
                                        </p:attrNameLst>
                                      </p:cBhvr>
                                      <p:to>
                                        <p:strVal val="visible"/>
                                      </p:to>
                                    </p:set>
                                    <p:anim calcmode="lin" valueType="num">
                                      <p:cBhvr additive="base">
                                        <p:cTn id="13" dur="500" fill="hold"/>
                                        <p:tgtEl>
                                          <p:spTgt spid="7"/>
                                        </p:tgtEl>
                                        <p:attrNameLst>
                                          <p:attrName>ppt_x</p:attrName>
                                        </p:attrNameLst>
                                      </p:cBhvr>
                                      <p:tavLst>
                                        <p:tav tm="0">
                                          <p:val>
                                            <p:strVal val="#ppt_x"/>
                                          </p:val>
                                        </p:tav>
                                        <p:tav tm="100000">
                                          <p:val>
                                            <p:strVal val="#ppt_x"/>
                                          </p:val>
                                        </p:tav>
                                      </p:tavLst>
                                    </p:anim>
                                    <p:anim calcmode="lin" valueType="num">
                                      <p:cBhvr additive="base">
                                        <p:cTn id="14"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8"/>
                                        </p:tgtEl>
                                        <p:attrNameLst>
                                          <p:attrName>style.visibility</p:attrName>
                                        </p:attrNameLst>
                                      </p:cBhvr>
                                      <p:to>
                                        <p:strVal val="visible"/>
                                      </p:to>
                                    </p:set>
                                    <p:anim calcmode="lin" valueType="num">
                                      <p:cBhvr additive="base">
                                        <p:cTn id="19" dur="500" fill="hold"/>
                                        <p:tgtEl>
                                          <p:spTgt spid="8"/>
                                        </p:tgtEl>
                                        <p:attrNameLst>
                                          <p:attrName>ppt_x</p:attrName>
                                        </p:attrNameLst>
                                      </p:cBhvr>
                                      <p:tavLst>
                                        <p:tav tm="0">
                                          <p:val>
                                            <p:strVal val="#ppt_x"/>
                                          </p:val>
                                        </p:tav>
                                        <p:tav tm="100000">
                                          <p:val>
                                            <p:strVal val="#ppt_x"/>
                                          </p:val>
                                        </p:tav>
                                      </p:tavLst>
                                    </p:anim>
                                    <p:anim calcmode="lin" valueType="num">
                                      <p:cBhvr additive="base">
                                        <p:cTn id="20" dur="500" fill="hold"/>
                                        <p:tgtEl>
                                          <p:spTgt spid="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7" grpId="0"/>
      <p:bldP spid="8"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3568" y="116632"/>
            <a:ext cx="7772400" cy="792088"/>
          </a:xfrm>
          <a:solidFill>
            <a:srgbClr val="FF9900"/>
          </a:solidFill>
        </p:spPr>
        <p:txBody>
          <a:bodyPr/>
          <a:lstStyle/>
          <a:p>
            <a:r>
              <a:rPr lang="en-US" altLang="zh-HK" sz="3200" dirty="0"/>
              <a:t>China</a:t>
            </a:r>
            <a:endParaRPr lang="zh-HK" altLang="en-US" sz="3200" dirty="0"/>
          </a:p>
        </p:txBody>
      </p:sp>
      <p:sp>
        <p:nvSpPr>
          <p:cNvPr id="3" name="Slide Number Placeholder 2"/>
          <p:cNvSpPr>
            <a:spLocks noGrp="1"/>
          </p:cNvSpPr>
          <p:nvPr>
            <p:ph type="sldNum" sz="quarter" idx="12"/>
          </p:nvPr>
        </p:nvSpPr>
        <p:spPr/>
        <p:txBody>
          <a:bodyPr/>
          <a:lstStyle/>
          <a:p>
            <a:pPr>
              <a:defRPr/>
            </a:pPr>
            <a:fld id="{B451ECA8-2C84-4422-BC2E-83D4C6884020}" type="slidenum">
              <a:rPr lang="en-US" altLang="zh-TW" smtClean="0"/>
              <a:pPr>
                <a:defRPr/>
              </a:pPr>
              <a:t>14</a:t>
            </a:fld>
            <a:endParaRPr lang="en-US" altLang="zh-TW" dirty="0"/>
          </a:p>
        </p:txBody>
      </p:sp>
      <p:sp>
        <p:nvSpPr>
          <p:cNvPr id="5" name="Rectangle 4"/>
          <p:cNvSpPr/>
          <p:nvPr/>
        </p:nvSpPr>
        <p:spPr>
          <a:xfrm>
            <a:off x="357493" y="1076018"/>
            <a:ext cx="8064896" cy="707886"/>
          </a:xfrm>
          <a:prstGeom prst="rect">
            <a:avLst/>
          </a:prstGeom>
        </p:spPr>
        <p:txBody>
          <a:bodyPr wrap="square">
            <a:spAutoFit/>
          </a:bodyPr>
          <a:lstStyle/>
          <a:p>
            <a:r>
              <a:rPr lang="en-US" altLang="zh-HK" sz="2000" dirty="0">
                <a:solidFill>
                  <a:srgbClr val="000000"/>
                </a:solidFill>
              </a:rPr>
              <a:t>In the 1980s China moved toward a free-market system and joined the global economy.</a:t>
            </a:r>
          </a:p>
        </p:txBody>
      </p:sp>
      <p:sp>
        <p:nvSpPr>
          <p:cNvPr id="4" name="Rectangle 3"/>
          <p:cNvSpPr/>
          <p:nvPr/>
        </p:nvSpPr>
        <p:spPr>
          <a:xfrm>
            <a:off x="487221" y="5610618"/>
            <a:ext cx="8165093" cy="707886"/>
          </a:xfrm>
          <a:prstGeom prst="rect">
            <a:avLst/>
          </a:prstGeom>
        </p:spPr>
        <p:txBody>
          <a:bodyPr wrap="square">
            <a:spAutoFit/>
          </a:bodyPr>
          <a:lstStyle/>
          <a:p>
            <a:r>
              <a:rPr lang="en-US" altLang="zh-HK" sz="2000" dirty="0"/>
              <a:t>In 2020, while China had a merchandise trade surplus of US$515 billion, the United States had a merchandise trade deficit of US$922 billion.</a:t>
            </a:r>
            <a:endParaRPr lang="zh-HK" altLang="en-US" sz="2000" dirty="0"/>
          </a:p>
        </p:txBody>
      </p:sp>
      <p:graphicFrame>
        <p:nvGraphicFramePr>
          <p:cNvPr id="10" name="Table 10">
            <a:extLst>
              <a:ext uri="{FF2B5EF4-FFF2-40B4-BE49-F238E27FC236}">
                <a16:creationId xmlns:a16="http://schemas.microsoft.com/office/drawing/2014/main" id="{23E3F5C9-5FE3-4AFF-85D3-C388C826AAE9}"/>
              </a:ext>
            </a:extLst>
          </p:cNvPr>
          <p:cNvGraphicFramePr>
            <a:graphicFrameLocks noGrp="1"/>
          </p:cNvGraphicFramePr>
          <p:nvPr>
            <p:extLst>
              <p:ext uri="{D42A27DB-BD31-4B8C-83A1-F6EECF244321}">
                <p14:modId xmlns:p14="http://schemas.microsoft.com/office/powerpoint/2010/main" val="727832295"/>
              </p:ext>
            </p:extLst>
          </p:nvPr>
        </p:nvGraphicFramePr>
        <p:xfrm>
          <a:off x="393857" y="2399636"/>
          <a:ext cx="8200540" cy="1844040"/>
        </p:xfrm>
        <a:graphic>
          <a:graphicData uri="http://schemas.openxmlformats.org/drawingml/2006/table">
            <a:tbl>
              <a:tblPr firstRow="1" bandRow="1">
                <a:tableStyleId>{5940675A-B579-460E-94D1-54222C63F5DA}</a:tableStyleId>
              </a:tblPr>
              <a:tblGrid>
                <a:gridCol w="2920216">
                  <a:extLst>
                    <a:ext uri="{9D8B030D-6E8A-4147-A177-3AD203B41FA5}">
                      <a16:colId xmlns:a16="http://schemas.microsoft.com/office/drawing/2014/main" val="278722721"/>
                    </a:ext>
                  </a:extLst>
                </a:gridCol>
                <a:gridCol w="1171506">
                  <a:extLst>
                    <a:ext uri="{9D8B030D-6E8A-4147-A177-3AD203B41FA5}">
                      <a16:colId xmlns:a16="http://schemas.microsoft.com/office/drawing/2014/main" val="1784145724"/>
                    </a:ext>
                  </a:extLst>
                </a:gridCol>
                <a:gridCol w="1171506">
                  <a:extLst>
                    <a:ext uri="{9D8B030D-6E8A-4147-A177-3AD203B41FA5}">
                      <a16:colId xmlns:a16="http://schemas.microsoft.com/office/drawing/2014/main" val="2917305534"/>
                    </a:ext>
                  </a:extLst>
                </a:gridCol>
                <a:gridCol w="234302">
                  <a:extLst>
                    <a:ext uri="{9D8B030D-6E8A-4147-A177-3AD203B41FA5}">
                      <a16:colId xmlns:a16="http://schemas.microsoft.com/office/drawing/2014/main" val="579708457"/>
                    </a:ext>
                  </a:extLst>
                </a:gridCol>
                <a:gridCol w="1308919">
                  <a:extLst>
                    <a:ext uri="{9D8B030D-6E8A-4147-A177-3AD203B41FA5}">
                      <a16:colId xmlns:a16="http://schemas.microsoft.com/office/drawing/2014/main" val="427760173"/>
                    </a:ext>
                  </a:extLst>
                </a:gridCol>
                <a:gridCol w="1394091">
                  <a:extLst>
                    <a:ext uri="{9D8B030D-6E8A-4147-A177-3AD203B41FA5}">
                      <a16:colId xmlns:a16="http://schemas.microsoft.com/office/drawing/2014/main" val="1639945115"/>
                    </a:ext>
                  </a:extLst>
                </a:gridCol>
              </a:tblGrid>
              <a:tr h="370840">
                <a:tc>
                  <a:txBody>
                    <a:bodyPr/>
                    <a:lstStyle/>
                    <a:p>
                      <a:r>
                        <a:rPr lang="en-US" altLang="zh-HK" b="1" dirty="0">
                          <a:solidFill>
                            <a:srgbClr val="C00000"/>
                          </a:solidFill>
                          <a:latin typeface="+mn-lt"/>
                        </a:rPr>
                        <a:t>Merchandise trade account </a:t>
                      </a:r>
                      <a:endParaRPr lang="zh-HK" altLang="en-US" b="1" dirty="0">
                        <a:solidFill>
                          <a:srgbClr val="C00000"/>
                        </a:solidFill>
                        <a:latin typeface="+mn-lt"/>
                      </a:endParaRPr>
                    </a:p>
                  </a:txBody>
                  <a:tcPr/>
                </a:tc>
                <a:tc gridSpan="2">
                  <a:txBody>
                    <a:bodyPr/>
                    <a:lstStyle/>
                    <a:p>
                      <a:pPr algn="ctr"/>
                      <a:r>
                        <a:rPr lang="en-US" altLang="zh-HK" b="1" dirty="0">
                          <a:solidFill>
                            <a:srgbClr val="C00000"/>
                          </a:solidFill>
                          <a:latin typeface="+mn-lt"/>
                        </a:rPr>
                        <a:t>Mainland China</a:t>
                      </a:r>
                      <a:endParaRPr lang="zh-HK" altLang="en-US" b="1" dirty="0">
                        <a:solidFill>
                          <a:srgbClr val="C00000"/>
                        </a:solidFill>
                        <a:latin typeface="+mn-lt"/>
                      </a:endParaRPr>
                    </a:p>
                  </a:txBody>
                  <a:tcPr>
                    <a:lnR w="12700" cmpd="sng">
                      <a:noFill/>
                    </a:lnR>
                  </a:tcPr>
                </a:tc>
                <a:tc hMerge="1">
                  <a:txBody>
                    <a:bodyPr/>
                    <a:lstStyle/>
                    <a:p>
                      <a:endParaRPr lang="zh-HK" altLang="en-US" dirty="0"/>
                    </a:p>
                  </a:txBody>
                  <a:tcPr>
                    <a:lnR w="12700" cmpd="sng">
                      <a:noFill/>
                    </a:lnR>
                  </a:tcPr>
                </a:tc>
                <a:tc>
                  <a:txBody>
                    <a:bodyPr/>
                    <a:lstStyle/>
                    <a:p>
                      <a:pPr algn="ctr"/>
                      <a:endParaRPr lang="zh-HK" altLang="en-US" b="1" dirty="0">
                        <a:solidFill>
                          <a:srgbClr val="C00000"/>
                        </a:solidFill>
                        <a:latin typeface="+mn-lt"/>
                      </a:endParaRPr>
                    </a:p>
                  </a:txBody>
                  <a:tcPr>
                    <a:lnL w="12700" cmpd="sng">
                      <a:noFill/>
                    </a:lnL>
                    <a:lnR w="12700" cmpd="sng">
                      <a:noFill/>
                    </a:lnR>
                    <a:lnT w="12700" cmpd="sng">
                      <a:noFill/>
                    </a:lnT>
                    <a:lnB w="12700" cmpd="sng">
                      <a:noFill/>
                    </a:lnB>
                    <a:lnTlToBr w="12700" cmpd="sng">
                      <a:noFill/>
                      <a:prstDash val="solid"/>
                    </a:lnTlToBr>
                    <a:lnBlToTr w="12700" cmpd="sng">
                      <a:noFill/>
                      <a:prstDash val="solid"/>
                    </a:lnBlToTr>
                    <a:solidFill>
                      <a:schemeClr val="accent2"/>
                    </a:solidFill>
                  </a:tcPr>
                </a:tc>
                <a:tc gridSpan="2">
                  <a:txBody>
                    <a:bodyPr/>
                    <a:lstStyle/>
                    <a:p>
                      <a:pPr algn="ctr"/>
                      <a:r>
                        <a:rPr lang="en-US" altLang="zh-HK" b="1" dirty="0">
                          <a:solidFill>
                            <a:srgbClr val="C00000"/>
                          </a:solidFill>
                          <a:latin typeface="+mn-lt"/>
                        </a:rPr>
                        <a:t>USA</a:t>
                      </a:r>
                      <a:endParaRPr lang="zh-HK" altLang="en-US" b="1" dirty="0">
                        <a:solidFill>
                          <a:srgbClr val="C00000"/>
                        </a:solidFill>
                        <a:latin typeface="+mn-lt"/>
                      </a:endParaRPr>
                    </a:p>
                  </a:txBody>
                  <a:tcPr>
                    <a:lnL w="12700" cmpd="sng">
                      <a:noFill/>
                    </a:lnL>
                  </a:tcPr>
                </a:tc>
                <a:tc hMerge="1">
                  <a:txBody>
                    <a:bodyPr/>
                    <a:lstStyle/>
                    <a:p>
                      <a:endParaRPr lang="zh-HK" altLang="en-US" dirty="0"/>
                    </a:p>
                  </a:txBody>
                  <a:tcPr/>
                </a:tc>
                <a:extLst>
                  <a:ext uri="{0D108BD9-81ED-4DB2-BD59-A6C34878D82A}">
                    <a16:rowId xmlns:a16="http://schemas.microsoft.com/office/drawing/2014/main" val="148027615"/>
                  </a:ext>
                </a:extLst>
              </a:tr>
              <a:tr h="185420">
                <a:tc>
                  <a:txBody>
                    <a:bodyPr/>
                    <a:lstStyle/>
                    <a:p>
                      <a:r>
                        <a:rPr lang="en-US" altLang="zh-HK" b="1" dirty="0">
                          <a:solidFill>
                            <a:srgbClr val="C00000"/>
                          </a:solidFill>
                          <a:latin typeface="+mn-lt"/>
                        </a:rPr>
                        <a:t>    </a:t>
                      </a:r>
                      <a:endParaRPr lang="zh-HK" altLang="en-US" b="1" dirty="0">
                        <a:solidFill>
                          <a:srgbClr val="C00000"/>
                        </a:solidFill>
                        <a:latin typeface="+mn-lt"/>
                      </a:endParaRPr>
                    </a:p>
                  </a:txBody>
                  <a:tcPr/>
                </a:tc>
                <a:tc>
                  <a:txBody>
                    <a:bodyPr/>
                    <a:lstStyle/>
                    <a:p>
                      <a:pPr algn="ctr"/>
                      <a:r>
                        <a:rPr lang="en-US" altLang="zh-HK" b="1" dirty="0">
                          <a:solidFill>
                            <a:srgbClr val="C00000"/>
                          </a:solidFill>
                          <a:latin typeface="+mn-lt"/>
                        </a:rPr>
                        <a:t>2010</a:t>
                      </a:r>
                      <a:endParaRPr lang="zh-HK" altLang="en-US" b="1" dirty="0">
                        <a:solidFill>
                          <a:srgbClr val="C00000"/>
                        </a:solidFill>
                        <a:latin typeface="+mn-lt"/>
                      </a:endParaRPr>
                    </a:p>
                  </a:txBody>
                  <a:tcPr/>
                </a:tc>
                <a:tc>
                  <a:txBody>
                    <a:bodyPr/>
                    <a:lstStyle/>
                    <a:p>
                      <a:pPr algn="ctr"/>
                      <a:r>
                        <a:rPr lang="en-US" altLang="zh-HK" b="1" dirty="0">
                          <a:solidFill>
                            <a:srgbClr val="C00000"/>
                          </a:solidFill>
                          <a:latin typeface="+mn-lt"/>
                        </a:rPr>
                        <a:t>2020</a:t>
                      </a:r>
                      <a:endParaRPr lang="zh-HK" altLang="en-US" b="1" dirty="0">
                        <a:solidFill>
                          <a:srgbClr val="C00000"/>
                        </a:solidFill>
                        <a:latin typeface="+mn-lt"/>
                      </a:endParaRPr>
                    </a:p>
                  </a:txBody>
                  <a:tcPr>
                    <a:lnR w="12700" cmpd="sng">
                      <a:noFill/>
                    </a:lnR>
                  </a:tcPr>
                </a:tc>
                <a:tc>
                  <a:txBody>
                    <a:bodyPr/>
                    <a:lstStyle/>
                    <a:p>
                      <a:pPr algn="ctr"/>
                      <a:endParaRPr lang="zh-HK" altLang="en-US" b="1" dirty="0">
                        <a:solidFill>
                          <a:srgbClr val="C00000"/>
                        </a:solidFill>
                        <a:latin typeface="+mn-lt"/>
                      </a:endParaRPr>
                    </a:p>
                  </a:txBody>
                  <a:tcPr>
                    <a:lnL w="12700" cmpd="sng">
                      <a:noFill/>
                    </a:lnL>
                    <a:lnR w="12700" cmpd="sng">
                      <a:noFill/>
                    </a:lnR>
                    <a:lnT w="12700" cmpd="sng">
                      <a:noFill/>
                    </a:lnT>
                    <a:lnB w="12700" cmpd="sng">
                      <a:noFill/>
                    </a:lnB>
                    <a:lnTlToBr w="12700" cmpd="sng">
                      <a:noFill/>
                      <a:prstDash val="solid"/>
                    </a:lnTlToBr>
                    <a:lnBlToTr w="12700" cmpd="sng">
                      <a:noFill/>
                      <a:prstDash val="solid"/>
                    </a:lnBlToTr>
                    <a:solidFill>
                      <a:schemeClr val="accent2"/>
                    </a:solidFill>
                  </a:tcPr>
                </a:tc>
                <a:tc>
                  <a:txBody>
                    <a:bodyPr/>
                    <a:lstStyle/>
                    <a:p>
                      <a:pPr algn="ctr"/>
                      <a:r>
                        <a:rPr lang="en-US" altLang="zh-HK" b="1" dirty="0">
                          <a:solidFill>
                            <a:srgbClr val="C00000"/>
                          </a:solidFill>
                          <a:latin typeface="+mn-lt"/>
                        </a:rPr>
                        <a:t>2010</a:t>
                      </a:r>
                      <a:endParaRPr lang="zh-HK" altLang="en-US" b="1" dirty="0">
                        <a:solidFill>
                          <a:srgbClr val="C00000"/>
                        </a:solidFill>
                        <a:latin typeface="+mn-lt"/>
                      </a:endParaRPr>
                    </a:p>
                  </a:txBody>
                  <a:tcPr>
                    <a:lnL w="12700" cmpd="sng">
                      <a:noFill/>
                    </a:lnL>
                  </a:tcPr>
                </a:tc>
                <a:tc>
                  <a:txBody>
                    <a:bodyPr/>
                    <a:lstStyle/>
                    <a:p>
                      <a:pPr algn="ctr"/>
                      <a:r>
                        <a:rPr lang="en-US" altLang="zh-HK" b="1" dirty="0">
                          <a:solidFill>
                            <a:srgbClr val="C00000"/>
                          </a:solidFill>
                          <a:latin typeface="+mn-lt"/>
                        </a:rPr>
                        <a:t>2020</a:t>
                      </a:r>
                      <a:endParaRPr lang="zh-HK" altLang="en-US" b="1" dirty="0">
                        <a:solidFill>
                          <a:srgbClr val="C00000"/>
                        </a:solidFill>
                        <a:latin typeface="+mn-lt"/>
                      </a:endParaRPr>
                    </a:p>
                  </a:txBody>
                  <a:tcPr/>
                </a:tc>
                <a:extLst>
                  <a:ext uri="{0D108BD9-81ED-4DB2-BD59-A6C34878D82A}">
                    <a16:rowId xmlns:a16="http://schemas.microsoft.com/office/drawing/2014/main" val="42924647"/>
                  </a:ext>
                </a:extLst>
              </a:tr>
              <a:tr h="185420">
                <a:tc>
                  <a:txBody>
                    <a:bodyPr/>
                    <a:lstStyle/>
                    <a:p>
                      <a:r>
                        <a:rPr lang="en-US" altLang="zh-HK" dirty="0"/>
                        <a:t>    Goods, credit (exports)</a:t>
                      </a:r>
                      <a:endParaRPr lang="zh-HK" altLang="en-US" dirty="0"/>
                    </a:p>
                  </a:txBody>
                  <a:tcPr/>
                </a:tc>
                <a:tc>
                  <a:txBody>
                    <a:bodyPr/>
                    <a:lstStyle/>
                    <a:p>
                      <a:pPr algn="ctr"/>
                      <a:r>
                        <a:rPr lang="en-US" altLang="zh-HK" dirty="0"/>
                        <a:t>1478</a:t>
                      </a:r>
                      <a:endParaRPr lang="zh-HK" altLang="en-US" dirty="0"/>
                    </a:p>
                  </a:txBody>
                  <a:tcPr/>
                </a:tc>
                <a:tc>
                  <a:txBody>
                    <a:bodyPr/>
                    <a:lstStyle/>
                    <a:p>
                      <a:pPr algn="ctr"/>
                      <a:r>
                        <a:rPr lang="en-US" altLang="zh-HK" dirty="0"/>
                        <a:t>2497</a:t>
                      </a:r>
                      <a:endParaRPr lang="zh-HK" altLang="en-US" dirty="0"/>
                    </a:p>
                  </a:txBody>
                  <a:tcPr>
                    <a:lnR w="12700" cmpd="sng">
                      <a:noFill/>
                    </a:lnR>
                  </a:tcPr>
                </a:tc>
                <a:tc>
                  <a:txBody>
                    <a:bodyPr/>
                    <a:lstStyle/>
                    <a:p>
                      <a:pPr algn="r"/>
                      <a:endParaRPr lang="zh-HK" altLang="en-US" dirty="0"/>
                    </a:p>
                  </a:txBody>
                  <a:tcPr>
                    <a:lnL w="12700" cmpd="sng">
                      <a:noFill/>
                    </a:lnL>
                    <a:lnR w="12700" cmpd="sng">
                      <a:noFill/>
                    </a:lnR>
                    <a:lnT w="12700" cmpd="sng">
                      <a:noFill/>
                    </a:lnT>
                    <a:lnB w="12700" cmpd="sng">
                      <a:noFill/>
                    </a:lnB>
                    <a:lnTlToBr w="12700" cmpd="sng">
                      <a:noFill/>
                      <a:prstDash val="solid"/>
                    </a:lnTlToBr>
                    <a:lnBlToTr w="12700" cmpd="sng">
                      <a:noFill/>
                      <a:prstDash val="solid"/>
                    </a:lnBlToTr>
                    <a:solidFill>
                      <a:schemeClr val="accent2"/>
                    </a:solidFill>
                  </a:tcPr>
                </a:tc>
                <a:tc>
                  <a:txBody>
                    <a:bodyPr/>
                    <a:lstStyle/>
                    <a:p>
                      <a:pPr algn="ctr"/>
                      <a:r>
                        <a:rPr lang="en-US" altLang="zh-HK" dirty="0"/>
                        <a:t>1290</a:t>
                      </a:r>
                      <a:endParaRPr lang="zh-HK" altLang="en-US" dirty="0"/>
                    </a:p>
                  </a:txBody>
                  <a:tcPr>
                    <a:lnL w="12700" cmpd="sng">
                      <a:noFill/>
                    </a:lnL>
                  </a:tcPr>
                </a:tc>
                <a:tc>
                  <a:txBody>
                    <a:bodyPr/>
                    <a:lstStyle/>
                    <a:p>
                      <a:pPr algn="ctr"/>
                      <a:r>
                        <a:rPr lang="en-US" altLang="zh-HK" dirty="0"/>
                        <a:t>1429</a:t>
                      </a:r>
                      <a:endParaRPr lang="zh-HK" altLang="en-US" dirty="0"/>
                    </a:p>
                  </a:txBody>
                  <a:tcPr/>
                </a:tc>
                <a:extLst>
                  <a:ext uri="{0D108BD9-81ED-4DB2-BD59-A6C34878D82A}">
                    <a16:rowId xmlns:a16="http://schemas.microsoft.com/office/drawing/2014/main" val="682601833"/>
                  </a:ext>
                </a:extLst>
              </a:tr>
              <a:tr h="370840">
                <a:tc>
                  <a:txBody>
                    <a:bodyPr/>
                    <a:lstStyle/>
                    <a:p>
                      <a:r>
                        <a:rPr lang="en-US" altLang="zh-HK" dirty="0"/>
                        <a:t>    Goods, debit (imports)</a:t>
                      </a:r>
                      <a:endParaRPr lang="zh-HK" altLang="en-US" dirty="0"/>
                    </a:p>
                  </a:txBody>
                  <a:tcPr/>
                </a:tc>
                <a:tc>
                  <a:txBody>
                    <a:bodyPr/>
                    <a:lstStyle/>
                    <a:p>
                      <a:pPr algn="ctr"/>
                      <a:r>
                        <a:rPr lang="en-US" altLang="zh-HK" dirty="0"/>
                        <a:t>1240</a:t>
                      </a:r>
                      <a:endParaRPr lang="zh-HK" altLang="en-US" dirty="0"/>
                    </a:p>
                  </a:txBody>
                  <a:tcPr/>
                </a:tc>
                <a:tc>
                  <a:txBody>
                    <a:bodyPr/>
                    <a:lstStyle/>
                    <a:p>
                      <a:pPr algn="ctr"/>
                      <a:r>
                        <a:rPr lang="en-US" altLang="zh-HK" dirty="0"/>
                        <a:t>1982</a:t>
                      </a:r>
                      <a:endParaRPr lang="zh-HK" altLang="en-US" dirty="0"/>
                    </a:p>
                  </a:txBody>
                  <a:tcPr>
                    <a:lnR w="12700" cmpd="sng">
                      <a:noFill/>
                    </a:lnR>
                  </a:tcPr>
                </a:tc>
                <a:tc>
                  <a:txBody>
                    <a:bodyPr/>
                    <a:lstStyle/>
                    <a:p>
                      <a:pPr algn="r"/>
                      <a:endParaRPr lang="zh-HK" altLang="en-US" dirty="0"/>
                    </a:p>
                  </a:txBody>
                  <a:tcPr>
                    <a:lnL w="12700" cmpd="sng">
                      <a:noFill/>
                    </a:lnL>
                    <a:lnR w="12700" cmpd="sng">
                      <a:noFill/>
                    </a:lnR>
                    <a:lnT w="12700" cmpd="sng">
                      <a:noFill/>
                    </a:lnT>
                    <a:lnB w="12700" cmpd="sng">
                      <a:noFill/>
                    </a:lnB>
                    <a:lnTlToBr w="12700" cmpd="sng">
                      <a:noFill/>
                      <a:prstDash val="solid"/>
                    </a:lnTlToBr>
                    <a:lnBlToTr w="12700" cmpd="sng">
                      <a:noFill/>
                      <a:prstDash val="solid"/>
                    </a:lnBlToTr>
                    <a:solidFill>
                      <a:schemeClr val="accent2"/>
                    </a:solidFill>
                  </a:tcPr>
                </a:tc>
                <a:tc>
                  <a:txBody>
                    <a:bodyPr/>
                    <a:lstStyle/>
                    <a:p>
                      <a:pPr algn="ctr"/>
                      <a:r>
                        <a:rPr lang="en-US" altLang="zh-HK" dirty="0"/>
                        <a:t>1939</a:t>
                      </a:r>
                      <a:endParaRPr lang="zh-HK" altLang="en-US" dirty="0"/>
                    </a:p>
                  </a:txBody>
                  <a:tcPr>
                    <a:lnL w="12700" cmpd="sng">
                      <a:noFill/>
                    </a:lnL>
                  </a:tcPr>
                </a:tc>
                <a:tc>
                  <a:txBody>
                    <a:bodyPr/>
                    <a:lstStyle/>
                    <a:p>
                      <a:pPr algn="ctr"/>
                      <a:r>
                        <a:rPr lang="en-US" altLang="zh-HK" dirty="0"/>
                        <a:t>2351</a:t>
                      </a:r>
                      <a:endParaRPr lang="zh-HK" altLang="en-US" dirty="0"/>
                    </a:p>
                  </a:txBody>
                  <a:tcPr/>
                </a:tc>
                <a:extLst>
                  <a:ext uri="{0D108BD9-81ED-4DB2-BD59-A6C34878D82A}">
                    <a16:rowId xmlns:a16="http://schemas.microsoft.com/office/drawing/2014/main" val="1502316252"/>
                  </a:ext>
                </a:extLst>
              </a:tr>
              <a:tr h="370840">
                <a:tc>
                  <a:txBody>
                    <a:bodyPr/>
                    <a:lstStyle/>
                    <a:p>
                      <a:r>
                        <a:rPr lang="en-US" altLang="zh-HK" dirty="0"/>
                        <a:t>    Current account balance</a:t>
                      </a:r>
                      <a:endParaRPr lang="zh-HK" altLang="en-US" dirty="0"/>
                    </a:p>
                  </a:txBody>
                  <a:tcPr/>
                </a:tc>
                <a:tc>
                  <a:txBody>
                    <a:bodyPr/>
                    <a:lstStyle/>
                    <a:p>
                      <a:pPr algn="ctr"/>
                      <a:r>
                        <a:rPr lang="en-US" altLang="zh-HK" dirty="0"/>
                        <a:t>238</a:t>
                      </a:r>
                      <a:endParaRPr lang="zh-HK" altLang="en-US" dirty="0"/>
                    </a:p>
                  </a:txBody>
                  <a:tcPr/>
                </a:tc>
                <a:tc>
                  <a:txBody>
                    <a:bodyPr/>
                    <a:lstStyle/>
                    <a:p>
                      <a:pPr algn="ctr"/>
                      <a:r>
                        <a:rPr lang="en-US" altLang="zh-HK" dirty="0"/>
                        <a:t>274</a:t>
                      </a:r>
                      <a:endParaRPr lang="zh-HK" altLang="en-US" dirty="0"/>
                    </a:p>
                  </a:txBody>
                  <a:tcPr>
                    <a:lnR w="12700" cmpd="sng">
                      <a:noFill/>
                    </a:lnR>
                  </a:tcPr>
                </a:tc>
                <a:tc>
                  <a:txBody>
                    <a:bodyPr/>
                    <a:lstStyle/>
                    <a:p>
                      <a:pPr algn="r"/>
                      <a:endParaRPr lang="zh-HK" altLang="en-US" dirty="0"/>
                    </a:p>
                  </a:txBody>
                  <a:tcPr>
                    <a:lnL w="12700" cmpd="sng">
                      <a:noFill/>
                    </a:lnL>
                    <a:lnR w="12700" cmpd="sng">
                      <a:noFill/>
                    </a:lnR>
                    <a:lnT w="12700" cmpd="sng">
                      <a:noFill/>
                    </a:lnT>
                    <a:lnB w="12700" cmpd="sng">
                      <a:noFill/>
                    </a:lnB>
                    <a:lnTlToBr w="12700" cmpd="sng">
                      <a:noFill/>
                      <a:prstDash val="solid"/>
                    </a:lnTlToBr>
                    <a:lnBlToTr w="12700" cmpd="sng">
                      <a:noFill/>
                      <a:prstDash val="solid"/>
                    </a:lnBlToTr>
                    <a:solidFill>
                      <a:schemeClr val="accent2"/>
                    </a:solidFill>
                  </a:tcPr>
                </a:tc>
                <a:tc>
                  <a:txBody>
                    <a:bodyPr/>
                    <a:lstStyle/>
                    <a:p>
                      <a:pPr algn="ctr"/>
                      <a:r>
                        <a:rPr lang="en-US" altLang="zh-HK" dirty="0"/>
                        <a:t>-432</a:t>
                      </a:r>
                      <a:endParaRPr lang="zh-HK" altLang="en-US" dirty="0"/>
                    </a:p>
                  </a:txBody>
                  <a:tcPr>
                    <a:lnL w="12700" cmpd="sng">
                      <a:noFill/>
                    </a:lnL>
                  </a:tcPr>
                </a:tc>
                <a:tc>
                  <a:txBody>
                    <a:bodyPr/>
                    <a:lstStyle/>
                    <a:p>
                      <a:pPr algn="ctr"/>
                      <a:r>
                        <a:rPr lang="en-US" altLang="zh-HK" dirty="0"/>
                        <a:t>-616</a:t>
                      </a:r>
                      <a:endParaRPr lang="zh-HK" altLang="en-US" dirty="0"/>
                    </a:p>
                  </a:txBody>
                  <a:tcPr/>
                </a:tc>
                <a:extLst>
                  <a:ext uri="{0D108BD9-81ED-4DB2-BD59-A6C34878D82A}">
                    <a16:rowId xmlns:a16="http://schemas.microsoft.com/office/drawing/2014/main" val="2818443697"/>
                  </a:ext>
                </a:extLst>
              </a:tr>
            </a:tbl>
          </a:graphicData>
        </a:graphic>
      </p:graphicFrame>
      <p:sp>
        <p:nvSpPr>
          <p:cNvPr id="12" name="TextBox 11">
            <a:extLst>
              <a:ext uri="{FF2B5EF4-FFF2-40B4-BE49-F238E27FC236}">
                <a16:creationId xmlns:a16="http://schemas.microsoft.com/office/drawing/2014/main" id="{80555C0B-AF82-4D26-88E3-04A6126BDF71}"/>
              </a:ext>
            </a:extLst>
          </p:cNvPr>
          <p:cNvSpPr txBox="1"/>
          <p:nvPr/>
        </p:nvSpPr>
        <p:spPr>
          <a:xfrm>
            <a:off x="6084168" y="2032589"/>
            <a:ext cx="1944216" cy="307777"/>
          </a:xfrm>
          <a:prstGeom prst="rect">
            <a:avLst/>
          </a:prstGeom>
          <a:noFill/>
        </p:spPr>
        <p:txBody>
          <a:bodyPr wrap="square">
            <a:spAutoFit/>
          </a:bodyPr>
          <a:lstStyle/>
          <a:p>
            <a:r>
              <a:rPr lang="en-US" altLang="zh-HK" sz="1400" dirty="0"/>
              <a:t>Billions of U.S. Dollars</a:t>
            </a:r>
            <a:endParaRPr lang="zh-HK" altLang="en-US" sz="1400" dirty="0"/>
          </a:p>
        </p:txBody>
      </p:sp>
      <p:sp>
        <p:nvSpPr>
          <p:cNvPr id="14" name="TextBox 13">
            <a:extLst>
              <a:ext uri="{FF2B5EF4-FFF2-40B4-BE49-F238E27FC236}">
                <a16:creationId xmlns:a16="http://schemas.microsoft.com/office/drawing/2014/main" id="{72E9E5DC-1885-483A-A5EA-27656D204830}"/>
              </a:ext>
            </a:extLst>
          </p:cNvPr>
          <p:cNvSpPr txBox="1"/>
          <p:nvPr/>
        </p:nvSpPr>
        <p:spPr>
          <a:xfrm>
            <a:off x="347443" y="4498032"/>
            <a:ext cx="8534988" cy="1077218"/>
          </a:xfrm>
          <a:prstGeom prst="rect">
            <a:avLst/>
          </a:prstGeom>
          <a:noFill/>
        </p:spPr>
        <p:txBody>
          <a:bodyPr wrap="square">
            <a:spAutoFit/>
          </a:bodyPr>
          <a:lstStyle/>
          <a:p>
            <a:r>
              <a:rPr lang="en-US" altLang="zh-HK" sz="1600" dirty="0"/>
              <a:t>Sources: </a:t>
            </a:r>
          </a:p>
          <a:p>
            <a:r>
              <a:rPr lang="en-US" altLang="zh-HK" sz="1600" dirty="0">
                <a:solidFill>
                  <a:srgbClr val="0000CC"/>
                </a:solidFill>
                <a:hlinkClick r:id="rId3">
                  <a:extLst>
                    <a:ext uri="{A12FA001-AC4F-418D-AE19-62706E023703}">
                      <ahyp:hlinkClr xmlns:ahyp="http://schemas.microsoft.com/office/drawing/2018/hyperlinkcolor" val="tx"/>
                    </a:ext>
                  </a:extLst>
                </a:hlinkClick>
              </a:rPr>
              <a:t>https://data.imf.org/?sk=7A51304B-6426-40C0-83DD-CA473CA1FD52&amp;sId=1542634807764</a:t>
            </a:r>
            <a:endParaRPr lang="en-US" altLang="zh-HK" sz="1600" dirty="0">
              <a:solidFill>
                <a:srgbClr val="0000CC"/>
              </a:solidFill>
            </a:endParaRPr>
          </a:p>
          <a:p>
            <a:r>
              <a:rPr lang="en-US" altLang="zh-HK" sz="1600" dirty="0"/>
              <a:t> [Choose data tables; </a:t>
            </a:r>
          </a:p>
          <a:p>
            <a:r>
              <a:rPr lang="en-US" altLang="zh-HK" sz="1600" dirty="0"/>
              <a:t>https://data.imf.org/regular.aspx?key=60961513</a:t>
            </a:r>
          </a:p>
        </p:txBody>
      </p:sp>
    </p:spTree>
    <p:extLst>
      <p:ext uri="{BB962C8B-B14F-4D97-AF65-F5344CB8AC3E}">
        <p14:creationId xmlns:p14="http://schemas.microsoft.com/office/powerpoint/2010/main" val="170255995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3568" y="116632"/>
            <a:ext cx="7772400" cy="792088"/>
          </a:xfrm>
          <a:solidFill>
            <a:srgbClr val="FF9900"/>
          </a:solidFill>
        </p:spPr>
        <p:txBody>
          <a:bodyPr/>
          <a:lstStyle/>
          <a:p>
            <a:r>
              <a:rPr lang="en-US" altLang="zh-HK" sz="3200" dirty="0"/>
              <a:t>Eastern European Countries</a:t>
            </a:r>
            <a:endParaRPr lang="zh-HK" altLang="en-US" sz="3200" dirty="0"/>
          </a:p>
        </p:txBody>
      </p:sp>
      <p:sp>
        <p:nvSpPr>
          <p:cNvPr id="3" name="Slide Number Placeholder 2"/>
          <p:cNvSpPr>
            <a:spLocks noGrp="1"/>
          </p:cNvSpPr>
          <p:nvPr>
            <p:ph type="sldNum" sz="quarter" idx="12"/>
          </p:nvPr>
        </p:nvSpPr>
        <p:spPr/>
        <p:txBody>
          <a:bodyPr/>
          <a:lstStyle/>
          <a:p>
            <a:pPr>
              <a:defRPr/>
            </a:pPr>
            <a:fld id="{B451ECA8-2C84-4422-BC2E-83D4C6884020}" type="slidenum">
              <a:rPr lang="en-US" altLang="zh-TW" smtClean="0"/>
              <a:pPr>
                <a:defRPr/>
              </a:pPr>
              <a:t>15</a:t>
            </a:fld>
            <a:endParaRPr lang="en-US" altLang="zh-TW"/>
          </a:p>
        </p:txBody>
      </p:sp>
      <p:sp>
        <p:nvSpPr>
          <p:cNvPr id="4" name="Rectangle 3"/>
          <p:cNvSpPr/>
          <p:nvPr/>
        </p:nvSpPr>
        <p:spPr>
          <a:xfrm>
            <a:off x="390228" y="1196752"/>
            <a:ext cx="8424936" cy="1015663"/>
          </a:xfrm>
          <a:prstGeom prst="rect">
            <a:avLst/>
          </a:prstGeom>
        </p:spPr>
        <p:txBody>
          <a:bodyPr wrap="square">
            <a:spAutoFit/>
          </a:bodyPr>
          <a:lstStyle/>
          <a:p>
            <a:pPr algn="just"/>
            <a:r>
              <a:rPr lang="en-US" altLang="zh-HK" sz="2000" dirty="0">
                <a:solidFill>
                  <a:srgbClr val="000000"/>
                </a:solidFill>
              </a:rPr>
              <a:t>In 1989, the Berlin Wall came down and the Cold War ended. Eastern European countries broke away from Soviet control. The Soviet Union itself broke into more than a dozen new states</a:t>
            </a:r>
          </a:p>
        </p:txBody>
      </p:sp>
      <p:pic>
        <p:nvPicPr>
          <p:cNvPr id="5" name="Picture 7" descr="Berliner Mauer ©Presse- und Informationsamt des Landes Berlin / Thie"/>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28600" y="2348880"/>
            <a:ext cx="3733800" cy="14938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 name="Picture 17" descr="Berlin-wall-danci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419872" y="3095799"/>
            <a:ext cx="5244988" cy="340372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 name="Text Box 14"/>
          <p:cNvSpPr txBox="1">
            <a:spLocks noChangeArrowheads="1"/>
          </p:cNvSpPr>
          <p:nvPr/>
        </p:nvSpPr>
        <p:spPr bwMode="auto">
          <a:xfrm>
            <a:off x="4267200" y="2208143"/>
            <a:ext cx="3329136" cy="707886"/>
          </a:xfrm>
          <a:prstGeom prst="rect">
            <a:avLst/>
          </a:prstGeom>
          <a:noFill/>
          <a:ln w="9525">
            <a:solidFill>
              <a:srgbClr val="0000CC"/>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square">
            <a:spAutoFit/>
          </a:bodyPr>
          <a:lstStyle/>
          <a:p>
            <a:pPr>
              <a:spcBef>
                <a:spcPct val="50000"/>
              </a:spcBef>
              <a:defRPr/>
            </a:pPr>
            <a:r>
              <a:rPr kumimoji="0" lang="en-US" altLang="en-US" sz="2000" dirty="0">
                <a:solidFill>
                  <a:srgbClr val="000000"/>
                </a:solidFill>
                <a:cs typeface="Times New Roman" panose="02020603050405020304" pitchFamily="18" charset="0"/>
              </a:rPr>
              <a:t>The Berlin Wall was built in August 1961</a:t>
            </a:r>
          </a:p>
        </p:txBody>
      </p:sp>
      <p:sp>
        <p:nvSpPr>
          <p:cNvPr id="8" name="Text Box 15"/>
          <p:cNvSpPr txBox="1">
            <a:spLocks noChangeArrowheads="1"/>
          </p:cNvSpPr>
          <p:nvPr/>
        </p:nvSpPr>
        <p:spPr bwMode="auto">
          <a:xfrm>
            <a:off x="390228" y="4653136"/>
            <a:ext cx="2438400" cy="1015663"/>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p>
            <a:pPr>
              <a:defRPr/>
            </a:pPr>
            <a:r>
              <a:rPr kumimoji="0" lang="en-US" altLang="en-US" sz="2000" dirty="0">
                <a:solidFill>
                  <a:srgbClr val="333399"/>
                </a:solidFill>
                <a:cs typeface="Times New Roman" panose="02020603050405020304" pitchFamily="18" charset="0"/>
              </a:rPr>
              <a:t>The Wall was </a:t>
            </a:r>
          </a:p>
          <a:p>
            <a:pPr>
              <a:defRPr/>
            </a:pPr>
            <a:r>
              <a:rPr kumimoji="0" lang="en-US" altLang="en-US" sz="2000" dirty="0">
                <a:solidFill>
                  <a:srgbClr val="333399"/>
                </a:solidFill>
                <a:cs typeface="Times New Roman" panose="02020603050405020304" pitchFamily="18" charset="0"/>
              </a:rPr>
              <a:t>destroyed </a:t>
            </a:r>
          </a:p>
          <a:p>
            <a:pPr>
              <a:defRPr/>
            </a:pPr>
            <a:r>
              <a:rPr kumimoji="0" lang="en-US" altLang="en-US" sz="2000" dirty="0">
                <a:solidFill>
                  <a:srgbClr val="333399"/>
                </a:solidFill>
                <a:cs typeface="Times New Roman" panose="02020603050405020304" pitchFamily="18" charset="0"/>
              </a:rPr>
              <a:t>on November 9, 1989</a:t>
            </a:r>
          </a:p>
        </p:txBody>
      </p:sp>
    </p:spTree>
    <p:extLst>
      <p:ext uri="{BB962C8B-B14F-4D97-AF65-F5344CB8AC3E}">
        <p14:creationId xmlns:p14="http://schemas.microsoft.com/office/powerpoint/2010/main" val="176569016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3568" y="188640"/>
            <a:ext cx="7772400" cy="648072"/>
          </a:xfrm>
          <a:solidFill>
            <a:srgbClr val="FF9900"/>
          </a:solidFill>
        </p:spPr>
        <p:txBody>
          <a:bodyPr/>
          <a:lstStyle/>
          <a:p>
            <a:r>
              <a:rPr lang="en-US" altLang="zh-HK" sz="3200" dirty="0"/>
              <a:t>Ranking the Richest Countries in the World</a:t>
            </a:r>
            <a:endParaRPr lang="zh-HK" altLang="en-US" sz="3200" dirty="0"/>
          </a:p>
        </p:txBody>
      </p:sp>
      <p:sp>
        <p:nvSpPr>
          <p:cNvPr id="3" name="Slide Number Placeholder 2"/>
          <p:cNvSpPr>
            <a:spLocks noGrp="1"/>
          </p:cNvSpPr>
          <p:nvPr>
            <p:ph type="sldNum" sz="quarter" idx="12"/>
          </p:nvPr>
        </p:nvSpPr>
        <p:spPr/>
        <p:txBody>
          <a:bodyPr/>
          <a:lstStyle/>
          <a:p>
            <a:pPr>
              <a:defRPr/>
            </a:pPr>
            <a:fld id="{B451ECA8-2C84-4422-BC2E-83D4C6884020}" type="slidenum">
              <a:rPr lang="en-US" altLang="zh-TW" smtClean="0"/>
              <a:pPr>
                <a:defRPr/>
              </a:pPr>
              <a:t>16</a:t>
            </a:fld>
            <a:endParaRPr lang="en-US" altLang="zh-TW"/>
          </a:p>
        </p:txBody>
      </p:sp>
      <p:sp>
        <p:nvSpPr>
          <p:cNvPr id="10" name="TextBox 9">
            <a:extLst>
              <a:ext uri="{FF2B5EF4-FFF2-40B4-BE49-F238E27FC236}">
                <a16:creationId xmlns:a16="http://schemas.microsoft.com/office/drawing/2014/main" id="{707EF8DE-C2E2-43B7-9387-07986251C17B}"/>
              </a:ext>
            </a:extLst>
          </p:cNvPr>
          <p:cNvSpPr txBox="1"/>
          <p:nvPr/>
        </p:nvSpPr>
        <p:spPr>
          <a:xfrm>
            <a:off x="3059832" y="867101"/>
            <a:ext cx="4572000" cy="461665"/>
          </a:xfrm>
          <a:prstGeom prst="rect">
            <a:avLst/>
          </a:prstGeom>
          <a:noFill/>
        </p:spPr>
        <p:txBody>
          <a:bodyPr wrap="square">
            <a:spAutoFit/>
          </a:bodyPr>
          <a:lstStyle/>
          <a:p>
            <a:r>
              <a:rPr lang="en-US" altLang="zh-HK" dirty="0"/>
              <a:t> December 24, 2020</a:t>
            </a:r>
            <a:endParaRPr lang="zh-HK" altLang="en-US" dirty="0"/>
          </a:p>
        </p:txBody>
      </p:sp>
      <p:sp>
        <p:nvSpPr>
          <p:cNvPr id="13" name="TextBox 12">
            <a:extLst>
              <a:ext uri="{FF2B5EF4-FFF2-40B4-BE49-F238E27FC236}">
                <a16:creationId xmlns:a16="http://schemas.microsoft.com/office/drawing/2014/main" id="{AE3957B5-45AF-4E6C-9E01-D482BFCC2AEB}"/>
              </a:ext>
            </a:extLst>
          </p:cNvPr>
          <p:cNvSpPr txBox="1"/>
          <p:nvPr/>
        </p:nvSpPr>
        <p:spPr>
          <a:xfrm>
            <a:off x="1331639" y="1802227"/>
            <a:ext cx="2464795" cy="3785652"/>
          </a:xfrm>
          <a:prstGeom prst="rect">
            <a:avLst/>
          </a:prstGeom>
          <a:noFill/>
        </p:spPr>
        <p:txBody>
          <a:bodyPr wrap="square">
            <a:spAutoFit/>
          </a:bodyPr>
          <a:lstStyle/>
          <a:p>
            <a:r>
              <a:rPr lang="en-US" altLang="zh-HK" sz="2000" dirty="0"/>
              <a:t>1. United States</a:t>
            </a:r>
          </a:p>
          <a:p>
            <a:r>
              <a:rPr lang="en-US" altLang="zh-HK" sz="2000" dirty="0"/>
              <a:t>2. China</a:t>
            </a:r>
          </a:p>
          <a:p>
            <a:r>
              <a:rPr lang="en-US" altLang="zh-HK" sz="2000" dirty="0"/>
              <a:t>3. Japan</a:t>
            </a:r>
          </a:p>
          <a:p>
            <a:r>
              <a:rPr lang="en-US" altLang="zh-HK" sz="2000" dirty="0"/>
              <a:t>4. Germany</a:t>
            </a:r>
          </a:p>
          <a:p>
            <a:r>
              <a:rPr lang="en-US" altLang="zh-HK" sz="2000" dirty="0"/>
              <a:t>5. India</a:t>
            </a:r>
          </a:p>
          <a:p>
            <a:r>
              <a:rPr lang="en-US" altLang="zh-HK" sz="2000" dirty="0"/>
              <a:t>6. United Kingdom</a:t>
            </a:r>
          </a:p>
          <a:p>
            <a:r>
              <a:rPr lang="en-US" altLang="zh-HK" sz="2000" dirty="0"/>
              <a:t>7. France</a:t>
            </a:r>
          </a:p>
          <a:p>
            <a:r>
              <a:rPr lang="en-US" altLang="zh-HK" sz="2000" dirty="0"/>
              <a:t>8. Italy</a:t>
            </a:r>
          </a:p>
          <a:p>
            <a:r>
              <a:rPr lang="en-US" altLang="zh-HK" sz="2000" dirty="0"/>
              <a:t>9. Brazil</a:t>
            </a:r>
          </a:p>
          <a:p>
            <a:r>
              <a:rPr lang="en-US" altLang="zh-HK" sz="2000" dirty="0"/>
              <a:t>10. Canada</a:t>
            </a:r>
          </a:p>
          <a:p>
            <a:r>
              <a:rPr lang="en-US" altLang="zh-HK" sz="2000" dirty="0"/>
              <a:t>11. Russia</a:t>
            </a:r>
          </a:p>
          <a:p>
            <a:r>
              <a:rPr lang="en-US" altLang="zh-HK" sz="2000" dirty="0"/>
              <a:t>12. South Korea</a:t>
            </a:r>
          </a:p>
        </p:txBody>
      </p:sp>
      <p:sp>
        <p:nvSpPr>
          <p:cNvPr id="15" name="TextBox 14">
            <a:extLst>
              <a:ext uri="{FF2B5EF4-FFF2-40B4-BE49-F238E27FC236}">
                <a16:creationId xmlns:a16="http://schemas.microsoft.com/office/drawing/2014/main" id="{A28ADE60-EF46-49E6-BE8C-CD17B91A9687}"/>
              </a:ext>
            </a:extLst>
          </p:cNvPr>
          <p:cNvSpPr txBox="1"/>
          <p:nvPr/>
        </p:nvSpPr>
        <p:spPr>
          <a:xfrm>
            <a:off x="5345832" y="1833480"/>
            <a:ext cx="2680818" cy="3785652"/>
          </a:xfrm>
          <a:prstGeom prst="rect">
            <a:avLst/>
          </a:prstGeom>
          <a:noFill/>
        </p:spPr>
        <p:txBody>
          <a:bodyPr wrap="square">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1" lang="en-US" altLang="zh-HK" sz="2000" b="0" i="0" u="none" strike="noStrike" kern="1200" cap="none" spc="0" normalizeH="0" baseline="0" noProof="0" dirty="0">
                <a:ln>
                  <a:noFill/>
                </a:ln>
                <a:solidFill>
                  <a:srgbClr val="000000"/>
                </a:solidFill>
                <a:effectLst/>
                <a:uLnTx/>
                <a:uFillTx/>
                <a:latin typeface="Times New Roman" pitchFamily="18" charset="0"/>
                <a:ea typeface="新細明體" pitchFamily="18" charset="-120"/>
                <a:cs typeface="+mn-cs"/>
              </a:rPr>
              <a:t>13. Australia</a:t>
            </a:r>
          </a:p>
          <a:p>
            <a:pPr marL="0" marR="0" lvl="0" indent="0" algn="l" defTabSz="914400" rtl="0" eaLnBrk="1" fontAlgn="base" latinLnBrk="0" hangingPunct="1">
              <a:lnSpc>
                <a:spcPct val="100000"/>
              </a:lnSpc>
              <a:spcBef>
                <a:spcPct val="0"/>
              </a:spcBef>
              <a:spcAft>
                <a:spcPct val="0"/>
              </a:spcAft>
              <a:buClrTx/>
              <a:buSzTx/>
              <a:buFontTx/>
              <a:buNone/>
              <a:tabLst/>
              <a:defRPr/>
            </a:pPr>
            <a:r>
              <a:rPr kumimoji="1" lang="en-US" altLang="zh-HK" sz="2000" b="0" i="0" u="none" strike="noStrike" kern="1200" cap="none" spc="0" normalizeH="0" baseline="0" noProof="0" dirty="0">
                <a:ln>
                  <a:noFill/>
                </a:ln>
                <a:solidFill>
                  <a:srgbClr val="000000"/>
                </a:solidFill>
                <a:effectLst/>
                <a:uLnTx/>
                <a:uFillTx/>
                <a:latin typeface="Times New Roman" pitchFamily="18" charset="0"/>
                <a:ea typeface="新細明體" pitchFamily="18" charset="-120"/>
                <a:cs typeface="+mn-cs"/>
              </a:rPr>
              <a:t>14. Spain</a:t>
            </a:r>
          </a:p>
          <a:p>
            <a:pPr marL="0" marR="0" lvl="0" indent="0" algn="l" defTabSz="914400" rtl="0" eaLnBrk="1" fontAlgn="base" latinLnBrk="0" hangingPunct="1">
              <a:lnSpc>
                <a:spcPct val="100000"/>
              </a:lnSpc>
              <a:spcBef>
                <a:spcPct val="0"/>
              </a:spcBef>
              <a:spcAft>
                <a:spcPct val="0"/>
              </a:spcAft>
              <a:buClrTx/>
              <a:buSzTx/>
              <a:buFontTx/>
              <a:buNone/>
              <a:tabLst/>
              <a:defRPr/>
            </a:pPr>
            <a:r>
              <a:rPr kumimoji="1" lang="en-US" altLang="zh-HK" sz="2000" b="0" i="0" u="none" strike="noStrike" kern="1200" cap="none" spc="0" normalizeH="0" baseline="0" noProof="0" dirty="0">
                <a:ln>
                  <a:noFill/>
                </a:ln>
                <a:solidFill>
                  <a:srgbClr val="000000"/>
                </a:solidFill>
                <a:effectLst/>
                <a:uLnTx/>
                <a:uFillTx/>
                <a:latin typeface="Times New Roman" pitchFamily="18" charset="0"/>
                <a:ea typeface="新細明體" pitchFamily="18" charset="-120"/>
                <a:cs typeface="+mn-cs"/>
              </a:rPr>
              <a:t>15. Mexico</a:t>
            </a:r>
          </a:p>
          <a:p>
            <a:pPr marL="0" marR="0" lvl="0" indent="0" algn="l" defTabSz="914400" rtl="0" eaLnBrk="1" fontAlgn="base" latinLnBrk="0" hangingPunct="1">
              <a:lnSpc>
                <a:spcPct val="100000"/>
              </a:lnSpc>
              <a:spcBef>
                <a:spcPct val="0"/>
              </a:spcBef>
              <a:spcAft>
                <a:spcPct val="0"/>
              </a:spcAft>
              <a:buClrTx/>
              <a:buSzTx/>
              <a:buFontTx/>
              <a:buNone/>
              <a:tabLst/>
              <a:defRPr/>
            </a:pPr>
            <a:r>
              <a:rPr kumimoji="1" lang="en-US" altLang="zh-HK" sz="2000" b="0" i="0" u="none" strike="noStrike" kern="1200" cap="none" spc="0" normalizeH="0" baseline="0" noProof="0" dirty="0">
                <a:ln>
                  <a:noFill/>
                </a:ln>
                <a:solidFill>
                  <a:srgbClr val="000000"/>
                </a:solidFill>
                <a:effectLst/>
                <a:uLnTx/>
                <a:uFillTx/>
                <a:latin typeface="Times New Roman" pitchFamily="18" charset="0"/>
                <a:ea typeface="新細明體" pitchFamily="18" charset="-120"/>
                <a:cs typeface="+mn-cs"/>
              </a:rPr>
              <a:t>16. Indonesia</a:t>
            </a:r>
          </a:p>
          <a:p>
            <a:pPr marL="0" marR="0" lvl="0" indent="0" algn="l" defTabSz="914400" rtl="0" eaLnBrk="1" fontAlgn="base" latinLnBrk="0" hangingPunct="1">
              <a:lnSpc>
                <a:spcPct val="100000"/>
              </a:lnSpc>
              <a:spcBef>
                <a:spcPct val="0"/>
              </a:spcBef>
              <a:spcAft>
                <a:spcPct val="0"/>
              </a:spcAft>
              <a:buClrTx/>
              <a:buSzTx/>
              <a:buFontTx/>
              <a:buNone/>
              <a:tabLst/>
              <a:defRPr/>
            </a:pPr>
            <a:r>
              <a:rPr kumimoji="1" lang="en-US" altLang="zh-HK" sz="2000" b="0" i="0" u="none" strike="noStrike" kern="1200" cap="none" spc="0" normalizeH="0" baseline="0" noProof="0" dirty="0">
                <a:ln>
                  <a:noFill/>
                </a:ln>
                <a:solidFill>
                  <a:srgbClr val="000000"/>
                </a:solidFill>
                <a:effectLst/>
                <a:uLnTx/>
                <a:uFillTx/>
                <a:latin typeface="Times New Roman" pitchFamily="18" charset="0"/>
                <a:ea typeface="新細明體" pitchFamily="18" charset="-120"/>
                <a:cs typeface="+mn-cs"/>
              </a:rPr>
              <a:t>17. Netherlands</a:t>
            </a:r>
          </a:p>
          <a:p>
            <a:pPr marL="0" marR="0" lvl="0" indent="0" algn="l" defTabSz="914400" rtl="0" eaLnBrk="1" fontAlgn="base" latinLnBrk="0" hangingPunct="1">
              <a:lnSpc>
                <a:spcPct val="100000"/>
              </a:lnSpc>
              <a:spcBef>
                <a:spcPct val="0"/>
              </a:spcBef>
              <a:spcAft>
                <a:spcPct val="0"/>
              </a:spcAft>
              <a:buClrTx/>
              <a:buSzTx/>
              <a:buFontTx/>
              <a:buNone/>
              <a:tabLst/>
              <a:defRPr/>
            </a:pPr>
            <a:r>
              <a:rPr kumimoji="1" lang="en-US" altLang="zh-HK" sz="2000" b="0" i="0" u="none" strike="noStrike" kern="1200" cap="none" spc="0" normalizeH="0" baseline="0" noProof="0" dirty="0">
                <a:ln>
                  <a:noFill/>
                </a:ln>
                <a:solidFill>
                  <a:srgbClr val="000000"/>
                </a:solidFill>
                <a:effectLst/>
                <a:uLnTx/>
                <a:uFillTx/>
                <a:latin typeface="Times New Roman" pitchFamily="18" charset="0"/>
                <a:ea typeface="新細明體" pitchFamily="18" charset="-120"/>
                <a:cs typeface="+mn-cs"/>
              </a:rPr>
              <a:t>18. Saudi Arabia</a:t>
            </a:r>
          </a:p>
          <a:p>
            <a:pPr marL="0" marR="0" lvl="0" indent="0" algn="l" defTabSz="914400" rtl="0" eaLnBrk="1" fontAlgn="base" latinLnBrk="0" hangingPunct="1">
              <a:lnSpc>
                <a:spcPct val="100000"/>
              </a:lnSpc>
              <a:spcBef>
                <a:spcPct val="0"/>
              </a:spcBef>
              <a:spcAft>
                <a:spcPct val="0"/>
              </a:spcAft>
              <a:buClrTx/>
              <a:buSzTx/>
              <a:buFontTx/>
              <a:buNone/>
              <a:tabLst/>
              <a:defRPr/>
            </a:pPr>
            <a:r>
              <a:rPr kumimoji="1" lang="en-US" altLang="zh-HK" sz="2000" b="0" i="0" u="none" strike="noStrike" kern="1200" cap="none" spc="0" normalizeH="0" baseline="0" noProof="0" dirty="0">
                <a:ln>
                  <a:noFill/>
                </a:ln>
                <a:solidFill>
                  <a:srgbClr val="000000"/>
                </a:solidFill>
                <a:effectLst/>
                <a:uLnTx/>
                <a:uFillTx/>
                <a:latin typeface="Times New Roman" pitchFamily="18" charset="0"/>
                <a:ea typeface="新細明體" pitchFamily="18" charset="-120"/>
                <a:cs typeface="+mn-cs"/>
              </a:rPr>
              <a:t>19. Turkey</a:t>
            </a:r>
          </a:p>
          <a:p>
            <a:pPr marL="0" marR="0" lvl="0" indent="0" algn="l" defTabSz="914400" rtl="0" eaLnBrk="1" fontAlgn="base" latinLnBrk="0" hangingPunct="1">
              <a:lnSpc>
                <a:spcPct val="100000"/>
              </a:lnSpc>
              <a:spcBef>
                <a:spcPct val="0"/>
              </a:spcBef>
              <a:spcAft>
                <a:spcPct val="0"/>
              </a:spcAft>
              <a:buClrTx/>
              <a:buSzTx/>
              <a:buFontTx/>
              <a:buNone/>
              <a:tabLst/>
              <a:defRPr/>
            </a:pPr>
            <a:r>
              <a:rPr kumimoji="1" lang="en-US" altLang="zh-HK" sz="2000" b="0" i="0" u="none" strike="noStrike" kern="1200" cap="none" spc="0" normalizeH="0" baseline="0" noProof="0" dirty="0">
                <a:ln>
                  <a:noFill/>
                </a:ln>
                <a:solidFill>
                  <a:srgbClr val="000000"/>
                </a:solidFill>
                <a:effectLst/>
                <a:uLnTx/>
                <a:uFillTx/>
                <a:latin typeface="Times New Roman" pitchFamily="18" charset="0"/>
                <a:ea typeface="新細明體" pitchFamily="18" charset="-120"/>
                <a:cs typeface="+mn-cs"/>
              </a:rPr>
              <a:t>20. Switzerland</a:t>
            </a:r>
          </a:p>
          <a:p>
            <a:pPr marL="0" marR="0" lvl="0" indent="0" algn="l" defTabSz="914400" rtl="0" eaLnBrk="1" fontAlgn="base" latinLnBrk="0" hangingPunct="1">
              <a:lnSpc>
                <a:spcPct val="100000"/>
              </a:lnSpc>
              <a:spcBef>
                <a:spcPct val="0"/>
              </a:spcBef>
              <a:spcAft>
                <a:spcPct val="0"/>
              </a:spcAft>
              <a:buClrTx/>
              <a:buSzTx/>
              <a:buFontTx/>
              <a:buNone/>
              <a:tabLst/>
              <a:defRPr/>
            </a:pPr>
            <a:r>
              <a:rPr kumimoji="1" lang="en-US" altLang="zh-HK" sz="2000" b="0" i="0" u="none" strike="noStrike" kern="1200" cap="none" spc="0" normalizeH="0" baseline="0" noProof="0" dirty="0">
                <a:ln>
                  <a:noFill/>
                </a:ln>
                <a:solidFill>
                  <a:srgbClr val="000000"/>
                </a:solidFill>
                <a:effectLst/>
                <a:uLnTx/>
                <a:uFillTx/>
                <a:latin typeface="Times New Roman" pitchFamily="18" charset="0"/>
                <a:ea typeface="新細明體" pitchFamily="18" charset="-120"/>
                <a:cs typeface="+mn-cs"/>
              </a:rPr>
              <a:t>21. Poland</a:t>
            </a:r>
          </a:p>
          <a:p>
            <a:pPr marL="0" marR="0" lvl="0" indent="0" algn="l" defTabSz="914400" rtl="0" eaLnBrk="1" fontAlgn="base" latinLnBrk="0" hangingPunct="1">
              <a:lnSpc>
                <a:spcPct val="100000"/>
              </a:lnSpc>
              <a:spcBef>
                <a:spcPct val="0"/>
              </a:spcBef>
              <a:spcAft>
                <a:spcPct val="0"/>
              </a:spcAft>
              <a:buClrTx/>
              <a:buSzTx/>
              <a:buFontTx/>
              <a:buNone/>
              <a:tabLst/>
              <a:defRPr/>
            </a:pPr>
            <a:r>
              <a:rPr kumimoji="1" lang="en-US" altLang="zh-HK" sz="2000" b="0" i="0" u="none" strike="noStrike" kern="1200" cap="none" spc="0" normalizeH="0" baseline="0" noProof="0" dirty="0">
                <a:ln>
                  <a:noFill/>
                </a:ln>
                <a:solidFill>
                  <a:srgbClr val="000000"/>
                </a:solidFill>
                <a:effectLst/>
                <a:uLnTx/>
                <a:uFillTx/>
                <a:latin typeface="Times New Roman" pitchFamily="18" charset="0"/>
                <a:ea typeface="新細明體" pitchFamily="18" charset="-120"/>
                <a:cs typeface="+mn-cs"/>
              </a:rPr>
              <a:t>22. Thailand</a:t>
            </a:r>
          </a:p>
          <a:p>
            <a:pPr marL="0" marR="0" lvl="0" indent="0" algn="l" defTabSz="914400" rtl="0" eaLnBrk="1" fontAlgn="base" latinLnBrk="0" hangingPunct="1">
              <a:lnSpc>
                <a:spcPct val="100000"/>
              </a:lnSpc>
              <a:spcBef>
                <a:spcPct val="0"/>
              </a:spcBef>
              <a:spcAft>
                <a:spcPct val="0"/>
              </a:spcAft>
              <a:buClrTx/>
              <a:buSzTx/>
              <a:buFontTx/>
              <a:buNone/>
              <a:tabLst/>
              <a:defRPr/>
            </a:pPr>
            <a:r>
              <a:rPr kumimoji="1" lang="en-US" altLang="zh-HK" sz="2000" b="0" i="0" u="none" strike="noStrike" kern="1200" cap="none" spc="0" normalizeH="0" baseline="0" noProof="0" dirty="0">
                <a:ln>
                  <a:noFill/>
                </a:ln>
                <a:solidFill>
                  <a:srgbClr val="000000"/>
                </a:solidFill>
                <a:effectLst/>
                <a:uLnTx/>
                <a:uFillTx/>
                <a:latin typeface="Times New Roman" pitchFamily="18" charset="0"/>
                <a:ea typeface="新細明體" pitchFamily="18" charset="-120"/>
                <a:cs typeface="+mn-cs"/>
              </a:rPr>
              <a:t>23. Sweden</a:t>
            </a:r>
          </a:p>
          <a:p>
            <a:pPr marL="0" marR="0" lvl="0" indent="0" algn="l" defTabSz="914400" rtl="0" eaLnBrk="1" fontAlgn="base" latinLnBrk="0" hangingPunct="1">
              <a:lnSpc>
                <a:spcPct val="100000"/>
              </a:lnSpc>
              <a:spcBef>
                <a:spcPct val="0"/>
              </a:spcBef>
              <a:spcAft>
                <a:spcPct val="0"/>
              </a:spcAft>
              <a:buClrTx/>
              <a:buSzTx/>
              <a:buFontTx/>
              <a:buNone/>
              <a:tabLst/>
              <a:defRPr/>
            </a:pPr>
            <a:r>
              <a:rPr kumimoji="1" lang="en-US" altLang="zh-HK" sz="2000" b="0" i="0" u="none" strike="noStrike" kern="1200" cap="none" spc="0" normalizeH="0" baseline="0" noProof="0" dirty="0">
                <a:ln>
                  <a:noFill/>
                </a:ln>
                <a:solidFill>
                  <a:srgbClr val="000000"/>
                </a:solidFill>
                <a:effectLst/>
                <a:uLnTx/>
                <a:uFillTx/>
                <a:latin typeface="Times New Roman" pitchFamily="18" charset="0"/>
                <a:ea typeface="新細明體" pitchFamily="18" charset="-120"/>
                <a:cs typeface="+mn-cs"/>
              </a:rPr>
              <a:t>24. Belgium</a:t>
            </a:r>
          </a:p>
        </p:txBody>
      </p:sp>
      <p:sp>
        <p:nvSpPr>
          <p:cNvPr id="17" name="TextBox 16">
            <a:extLst>
              <a:ext uri="{FF2B5EF4-FFF2-40B4-BE49-F238E27FC236}">
                <a16:creationId xmlns:a16="http://schemas.microsoft.com/office/drawing/2014/main" id="{88B05A1D-F58E-4A97-86F2-F25BC9380D70}"/>
              </a:ext>
            </a:extLst>
          </p:cNvPr>
          <p:cNvSpPr txBox="1"/>
          <p:nvPr/>
        </p:nvSpPr>
        <p:spPr>
          <a:xfrm>
            <a:off x="1391603" y="6035064"/>
            <a:ext cx="6120680" cy="338554"/>
          </a:xfrm>
          <a:prstGeom prst="rect">
            <a:avLst/>
          </a:prstGeom>
          <a:noFill/>
        </p:spPr>
        <p:txBody>
          <a:bodyPr wrap="square">
            <a:spAutoFit/>
          </a:bodyPr>
          <a:lstStyle/>
          <a:p>
            <a:r>
              <a:rPr lang="en-US" altLang="zh-HK" sz="1600" dirty="0"/>
              <a:t>Sources: Ranking the Richest Countries in the World</a:t>
            </a:r>
          </a:p>
        </p:txBody>
      </p:sp>
    </p:spTree>
    <p:extLst>
      <p:ext uri="{BB962C8B-B14F-4D97-AF65-F5344CB8AC3E}">
        <p14:creationId xmlns:p14="http://schemas.microsoft.com/office/powerpoint/2010/main" val="303650526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32452" name="Text Box 4"/>
          <p:cNvSpPr txBox="1">
            <a:spLocks noChangeArrowheads="1"/>
          </p:cNvSpPr>
          <p:nvPr/>
        </p:nvSpPr>
        <p:spPr bwMode="auto">
          <a:xfrm>
            <a:off x="914400" y="228600"/>
            <a:ext cx="5257800" cy="5191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p>
            <a:pPr>
              <a:spcBef>
                <a:spcPct val="50000"/>
              </a:spcBef>
              <a:defRPr/>
            </a:pPr>
            <a:endParaRPr kumimoji="0" lang="en-US" altLang="en-US" sz="2800">
              <a:solidFill>
                <a:srgbClr val="995C0C"/>
              </a:solidFill>
              <a:effectLst>
                <a:outerShdw blurRad="38100" dist="38100" dir="2700000" algn="tl">
                  <a:srgbClr val="C0C0C0"/>
                </a:outerShdw>
              </a:effectLst>
              <a:latin typeface="Arial Unicode MS" charset="0"/>
            </a:endParaRPr>
          </a:p>
        </p:txBody>
      </p:sp>
      <p:pic>
        <p:nvPicPr>
          <p:cNvPr id="232453" name="Picture 5" descr="MUNDO"/>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28600" y="2286000"/>
            <a:ext cx="2260600" cy="2286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pic>
      <p:sp>
        <p:nvSpPr>
          <p:cNvPr id="232463" name="Text Box 15"/>
          <p:cNvSpPr txBox="1">
            <a:spLocks noChangeArrowheads="1"/>
          </p:cNvSpPr>
          <p:nvPr/>
        </p:nvSpPr>
        <p:spPr bwMode="auto">
          <a:xfrm>
            <a:off x="381000" y="3352800"/>
            <a:ext cx="8534400" cy="5191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p>
            <a:pPr>
              <a:spcBef>
                <a:spcPct val="50000"/>
              </a:spcBef>
              <a:defRPr/>
            </a:pPr>
            <a:endParaRPr kumimoji="0" lang="en-US" altLang="en-US" sz="2800">
              <a:solidFill>
                <a:srgbClr val="333399"/>
              </a:solidFill>
              <a:effectLst>
                <a:outerShdw blurRad="38100" dist="38100" dir="2700000" algn="tl">
                  <a:srgbClr val="C0C0C0"/>
                </a:outerShdw>
              </a:effectLst>
              <a:latin typeface="Arial Unicode MS" charset="0"/>
            </a:endParaRPr>
          </a:p>
        </p:txBody>
      </p:sp>
      <p:sp>
        <p:nvSpPr>
          <p:cNvPr id="232464" name="Rectangle 16"/>
          <p:cNvSpPr>
            <a:spLocks noChangeArrowheads="1"/>
          </p:cNvSpPr>
          <p:nvPr/>
        </p:nvSpPr>
        <p:spPr bwMode="auto">
          <a:xfrm>
            <a:off x="381000" y="3429000"/>
            <a:ext cx="80772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p>
            <a:pPr>
              <a:spcBef>
                <a:spcPct val="50000"/>
              </a:spcBef>
              <a:defRPr/>
            </a:pPr>
            <a:endParaRPr kumimoji="0" lang="en-US" altLang="en-US">
              <a:solidFill>
                <a:srgbClr val="995C0C"/>
              </a:solidFill>
              <a:effectLst>
                <a:outerShdw blurRad="38100" dist="38100" dir="2700000" algn="tl">
                  <a:srgbClr val="C0C0C0"/>
                </a:outerShdw>
              </a:effectLst>
              <a:latin typeface="Arial Unicode MS" charset="0"/>
            </a:endParaRPr>
          </a:p>
        </p:txBody>
      </p:sp>
      <p:sp>
        <p:nvSpPr>
          <p:cNvPr id="232468" name="Text Box 20"/>
          <p:cNvSpPr txBox="1">
            <a:spLocks noChangeArrowheads="1"/>
          </p:cNvSpPr>
          <p:nvPr/>
        </p:nvSpPr>
        <p:spPr bwMode="auto">
          <a:xfrm>
            <a:off x="2832224" y="2362706"/>
            <a:ext cx="5715000" cy="276998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p>
            <a:pPr marL="342900" indent="-342900" algn="just">
              <a:spcBef>
                <a:spcPts val="1800"/>
              </a:spcBef>
              <a:buFont typeface="Arial" panose="020B0604020202020204" pitchFamily="34" charset="0"/>
              <a:buChar char="•"/>
              <a:defRPr/>
            </a:pPr>
            <a:r>
              <a:rPr kumimoji="0" lang="en-US" altLang="en-US" dirty="0">
                <a:solidFill>
                  <a:srgbClr val="000000"/>
                </a:solidFill>
                <a:cs typeface="Times New Roman" panose="02020603050405020304" pitchFamily="18" charset="0"/>
              </a:rPr>
              <a:t>Increasing global connectedness through rapid communication and transport.</a:t>
            </a:r>
          </a:p>
          <a:p>
            <a:pPr marL="342900" indent="-342900" algn="just">
              <a:spcBef>
                <a:spcPts val="1800"/>
              </a:spcBef>
              <a:buFont typeface="Arial" panose="020B0604020202020204" pitchFamily="34" charset="0"/>
              <a:buChar char="•"/>
              <a:defRPr/>
            </a:pPr>
            <a:r>
              <a:rPr kumimoji="0" lang="en-US" altLang="en-US" dirty="0">
                <a:solidFill>
                  <a:srgbClr val="000000"/>
                </a:solidFill>
                <a:cs typeface="Times New Roman" panose="02020603050405020304" pitchFamily="18" charset="0"/>
              </a:rPr>
              <a:t>Rapid intensification of worldwide social relations. </a:t>
            </a:r>
          </a:p>
          <a:p>
            <a:pPr marL="342900" indent="-342900" algn="just">
              <a:spcBef>
                <a:spcPts val="1800"/>
              </a:spcBef>
              <a:buFont typeface="Arial" panose="020B0604020202020204" pitchFamily="34" charset="0"/>
              <a:buChar char="•"/>
              <a:defRPr/>
            </a:pPr>
            <a:r>
              <a:rPr kumimoji="0" lang="en-US" altLang="en-US" dirty="0">
                <a:solidFill>
                  <a:srgbClr val="000000"/>
                </a:solidFill>
                <a:cs typeface="Times New Roman" panose="02020603050405020304" pitchFamily="18" charset="0"/>
              </a:rPr>
              <a:t>Swift and free flow of capital, people, and ideas across national borders.</a:t>
            </a:r>
          </a:p>
        </p:txBody>
      </p:sp>
      <p:sp>
        <p:nvSpPr>
          <p:cNvPr id="232474" name="AutoShape 26"/>
          <p:cNvSpPr>
            <a:spLocks noChangeArrowheads="1"/>
          </p:cNvSpPr>
          <p:nvPr/>
        </p:nvSpPr>
        <p:spPr bwMode="auto">
          <a:xfrm>
            <a:off x="914400" y="152400"/>
            <a:ext cx="5961856" cy="972344"/>
          </a:xfrm>
          <a:prstGeom prst="wedgeEllipseCallout">
            <a:avLst>
              <a:gd name="adj1" fmla="val -36111"/>
              <a:gd name="adj2" fmla="val 195486"/>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lstStyle/>
          <a:p>
            <a:pPr algn="ctr">
              <a:defRPr/>
            </a:pPr>
            <a:r>
              <a:rPr kumimoji="0" lang="en-US" altLang="en-US" dirty="0">
                <a:solidFill>
                  <a:srgbClr val="000000"/>
                </a:solidFill>
                <a:cs typeface="Times New Roman" panose="02020603050405020304" pitchFamily="18" charset="0"/>
              </a:rPr>
              <a:t>What does globalization imply? </a:t>
            </a:r>
          </a:p>
        </p:txBody>
      </p:sp>
    </p:spTree>
    <p:extLst>
      <p:ext uri="{BB962C8B-B14F-4D97-AF65-F5344CB8AC3E}">
        <p14:creationId xmlns:p14="http://schemas.microsoft.com/office/powerpoint/2010/main" val="225909258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showMasterSp="0" showMasterPhAnim="0">
  <p:cSld>
    <p:spTree>
      <p:nvGrpSpPr>
        <p:cNvPr id="1" name=""/>
        <p:cNvGrpSpPr/>
        <p:nvPr/>
      </p:nvGrpSpPr>
      <p:grpSpPr>
        <a:xfrm>
          <a:off x="0" y="0"/>
          <a:ext cx="0" cy="0"/>
          <a:chOff x="0" y="0"/>
          <a:chExt cx="0" cy="0"/>
        </a:xfrm>
      </p:grpSpPr>
      <p:pic>
        <p:nvPicPr>
          <p:cNvPr id="81930" name="Picture 10" descr="view"/>
          <p:cNvPicPr>
            <a:picLocks noGrp="1" noChangeAspect="1" noChangeArrowheads="1"/>
          </p:cNvPicPr>
          <p:nvPr>
            <p:ph sz="quarter" idx="2"/>
          </p:nvPr>
        </p:nvPicPr>
        <p:blipFill>
          <a:blip r:embed="rId3">
            <a:extLst>
              <a:ext uri="{28A0092B-C50C-407E-A947-70E740481C1C}">
                <a14:useLocalDpi xmlns:a14="http://schemas.microsoft.com/office/drawing/2010/main" val="0"/>
              </a:ext>
            </a:extLst>
          </a:blip>
          <a:srcRect/>
          <a:stretch>
            <a:fillRect/>
          </a:stretch>
        </p:blipFill>
        <p:spPr>
          <a:xfrm>
            <a:off x="2286000" y="762000"/>
            <a:ext cx="3829050" cy="5743575"/>
          </a:xfrm>
        </p:spPr>
      </p:pic>
      <p:pic>
        <p:nvPicPr>
          <p:cNvPr id="81957" name="Picture 37" descr="j0153938[1]"/>
          <p:cNvPicPr>
            <a:picLocks noGrp="1" noChangeAspect="1" noChangeArrowheads="1"/>
          </p:cNvPicPr>
          <p:nvPr>
            <p:ph sz="quarter" idx="3"/>
          </p:nvPr>
        </p:nvPicPr>
        <p:blipFill>
          <a:blip r:embed="rId4" cstate="print">
            <a:extLst>
              <a:ext uri="{28A0092B-C50C-407E-A947-70E740481C1C}">
                <a14:useLocalDpi xmlns:a14="http://schemas.microsoft.com/office/drawing/2010/main" val="0"/>
              </a:ext>
            </a:extLst>
          </a:blip>
          <a:srcRect/>
          <a:stretch>
            <a:fillRect/>
          </a:stretch>
        </p:blipFill>
        <p:spPr>
          <a:xfrm>
            <a:off x="5105400" y="5257800"/>
            <a:ext cx="511175" cy="407988"/>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blurRad="63500" dist="38099" dir="2700000" algn="ctr" rotWithShape="0">
                    <a:srgbClr val="808080">
                      <a:alpha val="74997"/>
                    </a:srgbClr>
                  </a:outerShdw>
                </a:effectLst>
              </a14:hiddenEffects>
            </a:ext>
          </a:extLst>
        </p:spPr>
      </p:pic>
      <p:sp>
        <p:nvSpPr>
          <p:cNvPr id="81933" name="AutoShape 13"/>
          <p:cNvSpPr>
            <a:spLocks noChangeArrowheads="1"/>
          </p:cNvSpPr>
          <p:nvPr/>
        </p:nvSpPr>
        <p:spPr bwMode="auto">
          <a:xfrm>
            <a:off x="6248400" y="228600"/>
            <a:ext cx="2743200" cy="2057400"/>
          </a:xfrm>
          <a:prstGeom prst="wedgeEllipseCallout">
            <a:avLst>
              <a:gd name="adj1" fmla="val -100000"/>
              <a:gd name="adj2" fmla="val 17208"/>
            </a:avLst>
          </a:prstGeom>
          <a:noFill/>
          <a:ln w="9525">
            <a:solidFill>
              <a:srgbClr val="0A56A4"/>
            </a:solidFill>
            <a:miter lim="800000"/>
            <a:headEnd/>
            <a:tailEnd/>
          </a:ln>
          <a:effectLst/>
          <a:extLst>
            <a:ext uri="{909E8E84-426E-40DD-AFC4-6F175D3DCCD1}">
              <a14:hiddenFill xmlns:a14="http://schemas.microsoft.com/office/drawing/2010/main">
                <a:solidFill>
                  <a:srgbClr val="E4F3F4"/>
                </a:solidFill>
              </a14:hiddenFill>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lstStyle/>
          <a:p>
            <a:pPr algn="ctr" eaLnBrk="0" hangingPunct="0">
              <a:defRPr/>
            </a:pPr>
            <a:r>
              <a:rPr kumimoji="0" lang="en-US" altLang="en-US" dirty="0">
                <a:solidFill>
                  <a:srgbClr val="0000CC"/>
                </a:solidFill>
                <a:cs typeface="Times New Roman" panose="02020603050405020304" pitchFamily="18" charset="0"/>
              </a:rPr>
              <a:t>But what does globalization have to do with me?</a:t>
            </a:r>
          </a:p>
        </p:txBody>
      </p:sp>
      <p:sp>
        <p:nvSpPr>
          <p:cNvPr id="81937" name="Text Box 17"/>
          <p:cNvSpPr txBox="1">
            <a:spLocks noChangeArrowheads="1"/>
          </p:cNvSpPr>
          <p:nvPr/>
        </p:nvSpPr>
        <p:spPr bwMode="auto">
          <a:xfrm>
            <a:off x="7239000" y="2590800"/>
            <a:ext cx="1600200" cy="70788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p>
            <a:pPr eaLnBrk="0" hangingPunct="0">
              <a:spcBef>
                <a:spcPct val="50000"/>
              </a:spcBef>
              <a:defRPr/>
            </a:pPr>
            <a:r>
              <a:rPr kumimoji="0" lang="en-US" altLang="en-US" sz="2000" dirty="0">
                <a:solidFill>
                  <a:srgbClr val="0000CC"/>
                </a:solidFill>
                <a:cs typeface="Times New Roman" panose="02020603050405020304" pitchFamily="18" charset="0"/>
              </a:rPr>
              <a:t>Jeans from </a:t>
            </a:r>
            <a:br>
              <a:rPr kumimoji="0" lang="en-US" altLang="en-US" sz="2000" dirty="0">
                <a:solidFill>
                  <a:srgbClr val="0000CC"/>
                </a:solidFill>
                <a:cs typeface="Times New Roman" panose="02020603050405020304" pitchFamily="18" charset="0"/>
              </a:rPr>
            </a:br>
            <a:r>
              <a:rPr kumimoji="0" lang="en-US" altLang="en-US" sz="2000" dirty="0">
                <a:solidFill>
                  <a:srgbClr val="0000CC"/>
                </a:solidFill>
                <a:cs typeface="Times New Roman" panose="02020603050405020304" pitchFamily="18" charset="0"/>
              </a:rPr>
              <a:t>Malaysia</a:t>
            </a:r>
          </a:p>
        </p:txBody>
      </p:sp>
      <p:sp>
        <p:nvSpPr>
          <p:cNvPr id="81940" name="Text Box 20"/>
          <p:cNvSpPr txBox="1">
            <a:spLocks noChangeArrowheads="1"/>
          </p:cNvSpPr>
          <p:nvPr/>
        </p:nvSpPr>
        <p:spPr bwMode="auto">
          <a:xfrm>
            <a:off x="298376" y="4156214"/>
            <a:ext cx="1524000" cy="70788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p>
            <a:pPr eaLnBrk="0" hangingPunct="0">
              <a:spcBef>
                <a:spcPct val="50000"/>
              </a:spcBef>
              <a:defRPr/>
            </a:pPr>
            <a:r>
              <a:rPr kumimoji="0" lang="en-US" altLang="en-US" sz="2000" dirty="0">
                <a:solidFill>
                  <a:srgbClr val="0000CC"/>
                </a:solidFill>
                <a:cs typeface="Times New Roman" panose="02020603050405020304" pitchFamily="18" charset="0"/>
              </a:rPr>
              <a:t>Backpack </a:t>
            </a:r>
            <a:br>
              <a:rPr kumimoji="0" lang="en-US" altLang="en-US" sz="2000" dirty="0">
                <a:solidFill>
                  <a:srgbClr val="0000CC"/>
                </a:solidFill>
                <a:cs typeface="Times New Roman" panose="02020603050405020304" pitchFamily="18" charset="0"/>
              </a:rPr>
            </a:br>
            <a:r>
              <a:rPr kumimoji="0" lang="en-US" altLang="en-US" sz="2000" dirty="0">
                <a:solidFill>
                  <a:srgbClr val="0000CC"/>
                </a:solidFill>
                <a:cs typeface="Times New Roman" panose="02020603050405020304" pitchFamily="18" charset="0"/>
              </a:rPr>
              <a:t>from China</a:t>
            </a:r>
          </a:p>
        </p:txBody>
      </p:sp>
      <p:sp>
        <p:nvSpPr>
          <p:cNvPr id="81942" name="Text Box 22"/>
          <p:cNvSpPr txBox="1">
            <a:spLocks noChangeArrowheads="1"/>
          </p:cNvSpPr>
          <p:nvPr/>
        </p:nvSpPr>
        <p:spPr bwMode="auto">
          <a:xfrm>
            <a:off x="457200" y="2819400"/>
            <a:ext cx="1295400" cy="70788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p>
            <a:pPr eaLnBrk="0" hangingPunct="0">
              <a:spcBef>
                <a:spcPct val="50000"/>
              </a:spcBef>
              <a:defRPr/>
            </a:pPr>
            <a:r>
              <a:rPr kumimoji="0" lang="en-US" altLang="en-US" sz="2000" dirty="0">
                <a:solidFill>
                  <a:srgbClr val="0000CC"/>
                </a:solidFill>
                <a:cs typeface="Times New Roman" panose="02020603050405020304" pitchFamily="18" charset="0"/>
              </a:rPr>
              <a:t>Shirt from Mexico</a:t>
            </a:r>
          </a:p>
        </p:txBody>
      </p:sp>
      <p:sp>
        <p:nvSpPr>
          <p:cNvPr id="81944" name="Text Box 24"/>
          <p:cNvSpPr txBox="1">
            <a:spLocks noChangeArrowheads="1"/>
          </p:cNvSpPr>
          <p:nvPr/>
        </p:nvSpPr>
        <p:spPr bwMode="auto">
          <a:xfrm>
            <a:off x="533400" y="1627257"/>
            <a:ext cx="1524000" cy="70788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square">
            <a:spAutoFit/>
          </a:bodyPr>
          <a:lstStyle/>
          <a:p>
            <a:pPr eaLnBrk="0" hangingPunct="0">
              <a:spcBef>
                <a:spcPct val="50000"/>
              </a:spcBef>
              <a:defRPr/>
            </a:pPr>
            <a:r>
              <a:rPr kumimoji="0" lang="en-US" altLang="en-US" sz="2000" dirty="0">
                <a:solidFill>
                  <a:srgbClr val="0000CC"/>
                </a:solidFill>
                <a:cs typeface="Times New Roman" panose="02020603050405020304" pitchFamily="18" charset="0"/>
              </a:rPr>
              <a:t>Cap from Bangladesh</a:t>
            </a:r>
          </a:p>
        </p:txBody>
      </p:sp>
      <p:sp>
        <p:nvSpPr>
          <p:cNvPr id="81946" name="Text Box 26"/>
          <p:cNvSpPr txBox="1">
            <a:spLocks noChangeArrowheads="1"/>
          </p:cNvSpPr>
          <p:nvPr/>
        </p:nvSpPr>
        <p:spPr bwMode="auto">
          <a:xfrm>
            <a:off x="6934200" y="3886200"/>
            <a:ext cx="1905000" cy="70788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p>
            <a:pPr eaLnBrk="0" hangingPunct="0">
              <a:spcBef>
                <a:spcPct val="50000"/>
              </a:spcBef>
              <a:defRPr/>
            </a:pPr>
            <a:r>
              <a:rPr kumimoji="0" lang="en-US" altLang="en-US" sz="2000" dirty="0">
                <a:solidFill>
                  <a:srgbClr val="0000CC"/>
                </a:solidFill>
                <a:cs typeface="Times New Roman" panose="02020603050405020304" pitchFamily="18" charset="0"/>
              </a:rPr>
              <a:t>Video game</a:t>
            </a:r>
            <a:br>
              <a:rPr kumimoji="0" lang="en-US" altLang="en-US" sz="2000" dirty="0">
                <a:solidFill>
                  <a:srgbClr val="0000CC"/>
                </a:solidFill>
                <a:cs typeface="Times New Roman" panose="02020603050405020304" pitchFamily="18" charset="0"/>
              </a:rPr>
            </a:br>
            <a:r>
              <a:rPr kumimoji="0" lang="en-US" altLang="en-US" sz="2000" dirty="0">
                <a:solidFill>
                  <a:srgbClr val="0000CC"/>
                </a:solidFill>
                <a:cs typeface="Times New Roman" panose="02020603050405020304" pitchFamily="18" charset="0"/>
              </a:rPr>
              <a:t>from Japan</a:t>
            </a:r>
          </a:p>
        </p:txBody>
      </p:sp>
      <p:sp>
        <p:nvSpPr>
          <p:cNvPr id="81947" name="Text Box 27"/>
          <p:cNvSpPr txBox="1">
            <a:spLocks noChangeArrowheads="1"/>
          </p:cNvSpPr>
          <p:nvPr/>
        </p:nvSpPr>
        <p:spPr bwMode="auto">
          <a:xfrm>
            <a:off x="6705600" y="5105400"/>
            <a:ext cx="2133600" cy="70788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p>
            <a:pPr eaLnBrk="0" hangingPunct="0">
              <a:spcBef>
                <a:spcPct val="50000"/>
              </a:spcBef>
              <a:defRPr/>
            </a:pPr>
            <a:r>
              <a:rPr kumimoji="0" lang="en-US" altLang="en-US" sz="2000" dirty="0">
                <a:solidFill>
                  <a:srgbClr val="0000CC"/>
                </a:solidFill>
                <a:cs typeface="Times New Roman" panose="02020603050405020304" pitchFamily="18" charset="0"/>
              </a:rPr>
              <a:t>Sneakers from </a:t>
            </a:r>
            <a:br>
              <a:rPr kumimoji="0" lang="en-US" altLang="en-US" sz="2000" dirty="0">
                <a:solidFill>
                  <a:srgbClr val="0000CC"/>
                </a:solidFill>
                <a:cs typeface="Times New Roman" panose="02020603050405020304" pitchFamily="18" charset="0"/>
              </a:rPr>
            </a:br>
            <a:r>
              <a:rPr kumimoji="0" lang="en-US" altLang="en-US" sz="2000" dirty="0">
                <a:solidFill>
                  <a:srgbClr val="0000CC"/>
                </a:solidFill>
                <a:cs typeface="Times New Roman" panose="02020603050405020304" pitchFamily="18" charset="0"/>
              </a:rPr>
              <a:t>Indonesia</a:t>
            </a:r>
          </a:p>
        </p:txBody>
      </p:sp>
      <p:sp>
        <p:nvSpPr>
          <p:cNvPr id="81949" name="Text Box 29"/>
          <p:cNvSpPr txBox="1">
            <a:spLocks noChangeArrowheads="1"/>
          </p:cNvSpPr>
          <p:nvPr/>
        </p:nvSpPr>
        <p:spPr bwMode="auto">
          <a:xfrm>
            <a:off x="228600" y="5486400"/>
            <a:ext cx="2133600" cy="6463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p>
            <a:pPr eaLnBrk="0" hangingPunct="0">
              <a:spcBef>
                <a:spcPct val="50000"/>
              </a:spcBef>
              <a:defRPr/>
            </a:pPr>
            <a:r>
              <a:rPr kumimoji="0" lang="en-US" altLang="en-US" sz="1800" dirty="0">
                <a:solidFill>
                  <a:srgbClr val="0000CC"/>
                </a:solidFill>
                <a:cs typeface="Times New Roman" panose="02020603050405020304" pitchFamily="18" charset="0"/>
              </a:rPr>
              <a:t>Soccer ball from</a:t>
            </a:r>
            <a:br>
              <a:rPr kumimoji="0" lang="en-US" altLang="en-US" sz="1800" dirty="0">
                <a:solidFill>
                  <a:srgbClr val="0000CC"/>
                </a:solidFill>
                <a:cs typeface="Times New Roman" panose="02020603050405020304" pitchFamily="18" charset="0"/>
              </a:rPr>
            </a:br>
            <a:r>
              <a:rPr kumimoji="0" lang="en-US" altLang="en-US" sz="1800" dirty="0">
                <a:solidFill>
                  <a:srgbClr val="0000CC"/>
                </a:solidFill>
                <a:cs typeface="Times New Roman" panose="02020603050405020304" pitchFamily="18" charset="0"/>
              </a:rPr>
              <a:t>Pakistan</a:t>
            </a:r>
          </a:p>
        </p:txBody>
      </p:sp>
      <p:sp>
        <p:nvSpPr>
          <p:cNvPr id="81960" name="Line 40"/>
          <p:cNvSpPr>
            <a:spLocks noChangeShapeType="1"/>
          </p:cNvSpPr>
          <p:nvPr/>
        </p:nvSpPr>
        <p:spPr bwMode="auto">
          <a:xfrm>
            <a:off x="6400800" y="4572000"/>
            <a:ext cx="76200" cy="7620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lstStyle/>
          <a:p>
            <a:pPr>
              <a:defRPr/>
            </a:pPr>
            <a:endParaRPr kumimoji="0" lang="en-US" sz="2800">
              <a:solidFill>
                <a:srgbClr val="000000"/>
              </a:solidFill>
              <a:effectLst>
                <a:outerShdw blurRad="38100" dist="38100" dir="2700000" algn="tl">
                  <a:srgbClr val="000000">
                    <a:alpha val="43137"/>
                  </a:srgbClr>
                </a:outerShdw>
              </a:effectLst>
              <a:latin typeface="Arial Unicode MS" charset="0"/>
            </a:endParaRPr>
          </a:p>
        </p:txBody>
      </p:sp>
      <p:pic>
        <p:nvPicPr>
          <p:cNvPr id="81961" name="Picture 41" descr="SL00380_[1]"/>
          <p:cNvPicPr>
            <a:picLocks noGrp="1" noChangeAspect="1" noChangeArrowheads="1"/>
          </p:cNvPicPr>
          <p:nvPr>
            <p:ph sz="quarter" idx="4"/>
          </p:nvPr>
        </p:nvPicPr>
        <p:blipFill>
          <a:blip r:embed="rId5" cstate="print">
            <a:extLst>
              <a:ext uri="{28A0092B-C50C-407E-A947-70E740481C1C}">
                <a14:useLocalDpi xmlns:a14="http://schemas.microsoft.com/office/drawing/2010/main" val="0"/>
              </a:ext>
            </a:extLst>
          </a:blip>
          <a:srcRect/>
          <a:stretch>
            <a:fillRect/>
          </a:stretch>
        </p:blipFill>
        <p:spPr>
          <a:xfrm>
            <a:off x="2827338" y="5638800"/>
            <a:ext cx="582612" cy="61277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blurRad="63500" dist="38099" dir="2700000" algn="ctr" rotWithShape="0">
                    <a:srgbClr val="808080">
                      <a:alpha val="74997"/>
                    </a:srgbClr>
                  </a:outerShdw>
                </a:effectLst>
              </a14:hiddenEffects>
            </a:ext>
          </a:extLst>
        </p:spPr>
      </p:pic>
      <p:sp>
        <p:nvSpPr>
          <p:cNvPr id="81965" name="Line 45"/>
          <p:cNvSpPr>
            <a:spLocks noChangeShapeType="1"/>
          </p:cNvSpPr>
          <p:nvPr/>
        </p:nvSpPr>
        <p:spPr bwMode="auto">
          <a:xfrm flipH="1">
            <a:off x="4953000" y="5410200"/>
            <a:ext cx="1752600" cy="914400"/>
          </a:xfrm>
          <a:prstGeom prst="line">
            <a:avLst/>
          </a:prstGeom>
          <a:noFill/>
          <a:ln w="381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lstStyle/>
          <a:p>
            <a:pPr>
              <a:defRPr/>
            </a:pPr>
            <a:endParaRPr kumimoji="0" lang="en-US" sz="2800">
              <a:solidFill>
                <a:srgbClr val="000000"/>
              </a:solidFill>
              <a:effectLst>
                <a:outerShdw blurRad="38100" dist="38100" dir="2700000" algn="tl">
                  <a:srgbClr val="000000">
                    <a:alpha val="43137"/>
                  </a:srgbClr>
                </a:outerShdw>
              </a:effectLst>
              <a:latin typeface="Arial Unicode MS" charset="0"/>
            </a:endParaRPr>
          </a:p>
        </p:txBody>
      </p:sp>
      <p:sp>
        <p:nvSpPr>
          <p:cNvPr id="81967" name="Line 47"/>
          <p:cNvSpPr>
            <a:spLocks noChangeShapeType="1"/>
          </p:cNvSpPr>
          <p:nvPr/>
        </p:nvSpPr>
        <p:spPr bwMode="auto">
          <a:xfrm flipH="1">
            <a:off x="5562600" y="4191000"/>
            <a:ext cx="1371600" cy="1066800"/>
          </a:xfrm>
          <a:prstGeom prst="line">
            <a:avLst/>
          </a:prstGeom>
          <a:noFill/>
          <a:ln w="381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lstStyle/>
          <a:p>
            <a:pPr>
              <a:defRPr/>
            </a:pPr>
            <a:endParaRPr kumimoji="0" lang="en-US" sz="2800">
              <a:solidFill>
                <a:srgbClr val="000000"/>
              </a:solidFill>
              <a:effectLst>
                <a:outerShdw blurRad="38100" dist="38100" dir="2700000" algn="tl">
                  <a:srgbClr val="000000">
                    <a:alpha val="43137"/>
                  </a:srgbClr>
                </a:outerShdw>
              </a:effectLst>
              <a:latin typeface="Arial Unicode MS" charset="0"/>
            </a:endParaRPr>
          </a:p>
        </p:txBody>
      </p:sp>
      <p:sp>
        <p:nvSpPr>
          <p:cNvPr id="81968" name="Line 48"/>
          <p:cNvSpPr>
            <a:spLocks noChangeShapeType="1"/>
          </p:cNvSpPr>
          <p:nvPr/>
        </p:nvSpPr>
        <p:spPr bwMode="auto">
          <a:xfrm flipH="1">
            <a:off x="4876800" y="3124200"/>
            <a:ext cx="2286000" cy="1524000"/>
          </a:xfrm>
          <a:prstGeom prst="line">
            <a:avLst/>
          </a:prstGeom>
          <a:noFill/>
          <a:ln w="381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lstStyle/>
          <a:p>
            <a:pPr>
              <a:defRPr/>
            </a:pPr>
            <a:endParaRPr kumimoji="0" lang="en-US" sz="2800">
              <a:solidFill>
                <a:srgbClr val="000000"/>
              </a:solidFill>
              <a:effectLst>
                <a:outerShdw blurRad="38100" dist="38100" dir="2700000" algn="tl">
                  <a:srgbClr val="000000">
                    <a:alpha val="43137"/>
                  </a:srgbClr>
                </a:outerShdw>
              </a:effectLst>
              <a:latin typeface="Arial Unicode MS" charset="0"/>
            </a:endParaRPr>
          </a:p>
        </p:txBody>
      </p:sp>
      <p:sp>
        <p:nvSpPr>
          <p:cNvPr id="81969" name="Line 49"/>
          <p:cNvSpPr>
            <a:spLocks noChangeShapeType="1"/>
          </p:cNvSpPr>
          <p:nvPr/>
        </p:nvSpPr>
        <p:spPr bwMode="auto">
          <a:xfrm>
            <a:off x="1219200" y="5943600"/>
            <a:ext cx="1752600" cy="76200"/>
          </a:xfrm>
          <a:prstGeom prst="line">
            <a:avLst/>
          </a:prstGeom>
          <a:noFill/>
          <a:ln w="381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lstStyle/>
          <a:p>
            <a:pPr>
              <a:defRPr/>
            </a:pPr>
            <a:endParaRPr kumimoji="0" lang="en-US" sz="2800">
              <a:solidFill>
                <a:srgbClr val="000000"/>
              </a:solidFill>
              <a:effectLst>
                <a:outerShdw blurRad="38100" dist="38100" dir="2700000" algn="tl">
                  <a:srgbClr val="000000">
                    <a:alpha val="43137"/>
                  </a:srgbClr>
                </a:outerShdw>
              </a:effectLst>
              <a:latin typeface="Arial Unicode MS" charset="0"/>
            </a:endParaRPr>
          </a:p>
        </p:txBody>
      </p:sp>
      <p:sp>
        <p:nvSpPr>
          <p:cNvPr id="81970" name="Line 50"/>
          <p:cNvSpPr>
            <a:spLocks noChangeShapeType="1"/>
          </p:cNvSpPr>
          <p:nvPr/>
        </p:nvSpPr>
        <p:spPr bwMode="auto">
          <a:xfrm>
            <a:off x="1219200" y="4876800"/>
            <a:ext cx="1981200" cy="76200"/>
          </a:xfrm>
          <a:prstGeom prst="line">
            <a:avLst/>
          </a:prstGeom>
          <a:noFill/>
          <a:ln w="381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lstStyle/>
          <a:p>
            <a:pPr>
              <a:defRPr/>
            </a:pPr>
            <a:endParaRPr kumimoji="0" lang="en-US" sz="2800">
              <a:solidFill>
                <a:srgbClr val="000000"/>
              </a:solidFill>
              <a:effectLst>
                <a:outerShdw blurRad="38100" dist="38100" dir="2700000" algn="tl">
                  <a:srgbClr val="000000">
                    <a:alpha val="43137"/>
                  </a:srgbClr>
                </a:outerShdw>
              </a:effectLst>
              <a:latin typeface="Arial Unicode MS" charset="0"/>
            </a:endParaRPr>
          </a:p>
        </p:txBody>
      </p:sp>
      <p:sp>
        <p:nvSpPr>
          <p:cNvPr id="81971" name="Line 51"/>
          <p:cNvSpPr>
            <a:spLocks noChangeShapeType="1"/>
          </p:cNvSpPr>
          <p:nvPr/>
        </p:nvSpPr>
        <p:spPr bwMode="auto">
          <a:xfrm>
            <a:off x="1295400" y="3276600"/>
            <a:ext cx="3048000" cy="762000"/>
          </a:xfrm>
          <a:prstGeom prst="line">
            <a:avLst/>
          </a:prstGeom>
          <a:noFill/>
          <a:ln w="381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lstStyle/>
          <a:p>
            <a:pPr>
              <a:defRPr/>
            </a:pPr>
            <a:endParaRPr kumimoji="0" lang="en-US" sz="2800">
              <a:solidFill>
                <a:srgbClr val="000000"/>
              </a:solidFill>
              <a:effectLst>
                <a:outerShdw blurRad="38100" dist="38100" dir="2700000" algn="tl">
                  <a:srgbClr val="000000">
                    <a:alpha val="43137"/>
                  </a:srgbClr>
                </a:outerShdw>
              </a:effectLst>
              <a:latin typeface="Arial Unicode MS" charset="0"/>
            </a:endParaRPr>
          </a:p>
        </p:txBody>
      </p:sp>
      <p:sp>
        <p:nvSpPr>
          <p:cNvPr id="81972" name="Line 52"/>
          <p:cNvSpPr>
            <a:spLocks noChangeShapeType="1"/>
          </p:cNvSpPr>
          <p:nvPr/>
        </p:nvSpPr>
        <p:spPr bwMode="auto">
          <a:xfrm flipV="1">
            <a:off x="2057400" y="1676400"/>
            <a:ext cx="2057400" cy="304800"/>
          </a:xfrm>
          <a:prstGeom prst="line">
            <a:avLst/>
          </a:prstGeom>
          <a:noFill/>
          <a:ln w="381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lstStyle/>
          <a:p>
            <a:pPr>
              <a:defRPr/>
            </a:pPr>
            <a:endParaRPr kumimoji="0" lang="en-US" sz="2800">
              <a:solidFill>
                <a:srgbClr val="000000"/>
              </a:solidFill>
              <a:effectLst>
                <a:outerShdw blurRad="38100" dist="38100" dir="2700000" algn="tl">
                  <a:srgbClr val="000000">
                    <a:alpha val="43137"/>
                  </a:srgbClr>
                </a:outerShdw>
              </a:effectLst>
              <a:latin typeface="Arial Unicode MS" charset="0"/>
            </a:endParaRPr>
          </a:p>
        </p:txBody>
      </p:sp>
    </p:spTree>
    <p:extLst>
      <p:ext uri="{BB962C8B-B14F-4D97-AF65-F5344CB8AC3E}">
        <p14:creationId xmlns:p14="http://schemas.microsoft.com/office/powerpoint/2010/main" val="1548232364"/>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2" fill="hold" grpId="0" nodeType="clickEffect">
                                  <p:stCondLst>
                                    <p:cond delay="0"/>
                                  </p:stCondLst>
                                  <p:childTnLst>
                                    <p:set>
                                      <p:cBhvr>
                                        <p:cTn id="6" dur="1" fill="hold">
                                          <p:stCondLst>
                                            <p:cond delay="0"/>
                                          </p:stCondLst>
                                        </p:cTn>
                                        <p:tgtEl>
                                          <p:spTgt spid="81937"/>
                                        </p:tgtEl>
                                        <p:attrNameLst>
                                          <p:attrName>style.visibility</p:attrName>
                                        </p:attrNameLst>
                                      </p:cBhvr>
                                      <p:to>
                                        <p:strVal val="visible"/>
                                      </p:to>
                                    </p:set>
                                    <p:anim calcmode="lin" valueType="num">
                                      <p:cBhvr additive="base">
                                        <p:cTn id="7" dur="500" fill="hold"/>
                                        <p:tgtEl>
                                          <p:spTgt spid="81937"/>
                                        </p:tgtEl>
                                        <p:attrNameLst>
                                          <p:attrName>ppt_x</p:attrName>
                                        </p:attrNameLst>
                                      </p:cBhvr>
                                      <p:tavLst>
                                        <p:tav tm="0">
                                          <p:val>
                                            <p:strVal val="1+#ppt_w/2"/>
                                          </p:val>
                                        </p:tav>
                                        <p:tav tm="100000">
                                          <p:val>
                                            <p:strVal val="#ppt_x"/>
                                          </p:val>
                                        </p:tav>
                                      </p:tavLst>
                                    </p:anim>
                                    <p:anim calcmode="lin" valueType="num">
                                      <p:cBhvr additive="base">
                                        <p:cTn id="8" dur="500" fill="hold"/>
                                        <p:tgtEl>
                                          <p:spTgt spid="81937"/>
                                        </p:tgtEl>
                                        <p:attrNameLst>
                                          <p:attrName>ppt_y</p:attrName>
                                        </p:attrNameLst>
                                      </p:cBhvr>
                                      <p:tavLst>
                                        <p:tav tm="0">
                                          <p:val>
                                            <p:strVal val="#ppt_y"/>
                                          </p:val>
                                        </p:tav>
                                        <p:tav tm="100000">
                                          <p:val>
                                            <p:strVal val="#ppt_y"/>
                                          </p:val>
                                        </p:tav>
                                      </p:tavLst>
                                    </p:anim>
                                  </p:childTnLst>
                                </p:cTn>
                              </p:par>
                            </p:childTnLst>
                          </p:cTn>
                        </p:par>
                        <p:par>
                          <p:cTn id="9" fill="hold" nodeType="afterGroup">
                            <p:stCondLst>
                              <p:cond delay="500"/>
                            </p:stCondLst>
                            <p:childTnLst>
                              <p:par>
                                <p:cTn id="10" presetID="22" presetClass="entr" presetSubtype="1" fill="hold" nodeType="afterEffect">
                                  <p:stCondLst>
                                    <p:cond delay="0"/>
                                  </p:stCondLst>
                                  <p:childTnLst>
                                    <p:set>
                                      <p:cBhvr>
                                        <p:cTn id="11" dur="1" fill="hold">
                                          <p:stCondLst>
                                            <p:cond delay="0"/>
                                          </p:stCondLst>
                                        </p:cTn>
                                        <p:tgtEl>
                                          <p:spTgt spid="81968"/>
                                        </p:tgtEl>
                                        <p:attrNameLst>
                                          <p:attrName>style.visibility</p:attrName>
                                        </p:attrNameLst>
                                      </p:cBhvr>
                                      <p:to>
                                        <p:strVal val="visible"/>
                                      </p:to>
                                    </p:set>
                                    <p:animEffect transition="in" filter="wipe(up)">
                                      <p:cBhvr>
                                        <p:cTn id="12" dur="500"/>
                                        <p:tgtEl>
                                          <p:spTgt spid="81968"/>
                                        </p:tgtEl>
                                      </p:cBhvr>
                                    </p:animEffect>
                                  </p:childTnLst>
                                </p:cTn>
                              </p:par>
                            </p:childTnLst>
                          </p:cTn>
                        </p:par>
                        <p:par>
                          <p:cTn id="13" fill="hold" nodeType="afterGroup">
                            <p:stCondLst>
                              <p:cond delay="1000"/>
                            </p:stCondLst>
                            <p:childTnLst>
                              <p:par>
                                <p:cTn id="14" presetID="2" presetClass="entr" presetSubtype="8" fill="hold" grpId="0" nodeType="afterEffect">
                                  <p:stCondLst>
                                    <p:cond delay="0"/>
                                  </p:stCondLst>
                                  <p:childTnLst>
                                    <p:set>
                                      <p:cBhvr>
                                        <p:cTn id="15" dur="1" fill="hold">
                                          <p:stCondLst>
                                            <p:cond delay="0"/>
                                          </p:stCondLst>
                                        </p:cTn>
                                        <p:tgtEl>
                                          <p:spTgt spid="81940"/>
                                        </p:tgtEl>
                                        <p:attrNameLst>
                                          <p:attrName>style.visibility</p:attrName>
                                        </p:attrNameLst>
                                      </p:cBhvr>
                                      <p:to>
                                        <p:strVal val="visible"/>
                                      </p:to>
                                    </p:set>
                                    <p:anim calcmode="lin" valueType="num">
                                      <p:cBhvr additive="base">
                                        <p:cTn id="16" dur="500" fill="hold"/>
                                        <p:tgtEl>
                                          <p:spTgt spid="81940"/>
                                        </p:tgtEl>
                                        <p:attrNameLst>
                                          <p:attrName>ppt_x</p:attrName>
                                        </p:attrNameLst>
                                      </p:cBhvr>
                                      <p:tavLst>
                                        <p:tav tm="0">
                                          <p:val>
                                            <p:strVal val="0-#ppt_w/2"/>
                                          </p:val>
                                        </p:tav>
                                        <p:tav tm="100000">
                                          <p:val>
                                            <p:strVal val="#ppt_x"/>
                                          </p:val>
                                        </p:tav>
                                      </p:tavLst>
                                    </p:anim>
                                    <p:anim calcmode="lin" valueType="num">
                                      <p:cBhvr additive="base">
                                        <p:cTn id="17" dur="500" fill="hold"/>
                                        <p:tgtEl>
                                          <p:spTgt spid="81940"/>
                                        </p:tgtEl>
                                        <p:attrNameLst>
                                          <p:attrName>ppt_y</p:attrName>
                                        </p:attrNameLst>
                                      </p:cBhvr>
                                      <p:tavLst>
                                        <p:tav tm="0">
                                          <p:val>
                                            <p:strVal val="#ppt_y"/>
                                          </p:val>
                                        </p:tav>
                                        <p:tav tm="100000">
                                          <p:val>
                                            <p:strVal val="#ppt_y"/>
                                          </p:val>
                                        </p:tav>
                                      </p:tavLst>
                                    </p:anim>
                                  </p:childTnLst>
                                </p:cTn>
                              </p:par>
                            </p:childTnLst>
                          </p:cTn>
                        </p:par>
                        <p:par>
                          <p:cTn id="18" fill="hold" nodeType="afterGroup">
                            <p:stCondLst>
                              <p:cond delay="1500"/>
                            </p:stCondLst>
                            <p:childTnLst>
                              <p:par>
                                <p:cTn id="19" presetID="22" presetClass="entr" presetSubtype="1" fill="hold" nodeType="afterEffect">
                                  <p:stCondLst>
                                    <p:cond delay="0"/>
                                  </p:stCondLst>
                                  <p:childTnLst>
                                    <p:set>
                                      <p:cBhvr>
                                        <p:cTn id="20" dur="1" fill="hold">
                                          <p:stCondLst>
                                            <p:cond delay="0"/>
                                          </p:stCondLst>
                                        </p:cTn>
                                        <p:tgtEl>
                                          <p:spTgt spid="81970"/>
                                        </p:tgtEl>
                                        <p:attrNameLst>
                                          <p:attrName>style.visibility</p:attrName>
                                        </p:attrNameLst>
                                      </p:cBhvr>
                                      <p:to>
                                        <p:strVal val="visible"/>
                                      </p:to>
                                    </p:set>
                                    <p:animEffect transition="in" filter="wipe(up)">
                                      <p:cBhvr>
                                        <p:cTn id="21" dur="500"/>
                                        <p:tgtEl>
                                          <p:spTgt spid="81970"/>
                                        </p:tgtEl>
                                      </p:cBhvr>
                                    </p:animEffect>
                                  </p:childTnLst>
                                </p:cTn>
                              </p:par>
                            </p:childTnLst>
                          </p:cTn>
                        </p:par>
                        <p:par>
                          <p:cTn id="22" fill="hold" nodeType="afterGroup">
                            <p:stCondLst>
                              <p:cond delay="2000"/>
                            </p:stCondLst>
                            <p:childTnLst>
                              <p:par>
                                <p:cTn id="23" presetID="2" presetClass="entr" presetSubtype="8" fill="hold" grpId="0" nodeType="afterEffect">
                                  <p:stCondLst>
                                    <p:cond delay="0"/>
                                  </p:stCondLst>
                                  <p:childTnLst>
                                    <p:set>
                                      <p:cBhvr>
                                        <p:cTn id="24" dur="1" fill="hold">
                                          <p:stCondLst>
                                            <p:cond delay="0"/>
                                          </p:stCondLst>
                                        </p:cTn>
                                        <p:tgtEl>
                                          <p:spTgt spid="81942"/>
                                        </p:tgtEl>
                                        <p:attrNameLst>
                                          <p:attrName>style.visibility</p:attrName>
                                        </p:attrNameLst>
                                      </p:cBhvr>
                                      <p:to>
                                        <p:strVal val="visible"/>
                                      </p:to>
                                    </p:set>
                                    <p:anim calcmode="lin" valueType="num">
                                      <p:cBhvr additive="base">
                                        <p:cTn id="25" dur="500" fill="hold"/>
                                        <p:tgtEl>
                                          <p:spTgt spid="81942"/>
                                        </p:tgtEl>
                                        <p:attrNameLst>
                                          <p:attrName>ppt_x</p:attrName>
                                        </p:attrNameLst>
                                      </p:cBhvr>
                                      <p:tavLst>
                                        <p:tav tm="0">
                                          <p:val>
                                            <p:strVal val="0-#ppt_w/2"/>
                                          </p:val>
                                        </p:tav>
                                        <p:tav tm="100000">
                                          <p:val>
                                            <p:strVal val="#ppt_x"/>
                                          </p:val>
                                        </p:tav>
                                      </p:tavLst>
                                    </p:anim>
                                    <p:anim calcmode="lin" valueType="num">
                                      <p:cBhvr additive="base">
                                        <p:cTn id="26" dur="500" fill="hold"/>
                                        <p:tgtEl>
                                          <p:spTgt spid="81942"/>
                                        </p:tgtEl>
                                        <p:attrNameLst>
                                          <p:attrName>ppt_y</p:attrName>
                                        </p:attrNameLst>
                                      </p:cBhvr>
                                      <p:tavLst>
                                        <p:tav tm="0">
                                          <p:val>
                                            <p:strVal val="#ppt_y"/>
                                          </p:val>
                                        </p:tav>
                                        <p:tav tm="100000">
                                          <p:val>
                                            <p:strVal val="#ppt_y"/>
                                          </p:val>
                                        </p:tav>
                                      </p:tavLst>
                                    </p:anim>
                                  </p:childTnLst>
                                </p:cTn>
                              </p:par>
                            </p:childTnLst>
                          </p:cTn>
                        </p:par>
                        <p:par>
                          <p:cTn id="27" fill="hold" nodeType="afterGroup">
                            <p:stCondLst>
                              <p:cond delay="2500"/>
                            </p:stCondLst>
                            <p:childTnLst>
                              <p:par>
                                <p:cTn id="28" presetID="22" presetClass="entr" presetSubtype="1" fill="hold" nodeType="afterEffect">
                                  <p:stCondLst>
                                    <p:cond delay="0"/>
                                  </p:stCondLst>
                                  <p:childTnLst>
                                    <p:set>
                                      <p:cBhvr>
                                        <p:cTn id="29" dur="1" fill="hold">
                                          <p:stCondLst>
                                            <p:cond delay="0"/>
                                          </p:stCondLst>
                                        </p:cTn>
                                        <p:tgtEl>
                                          <p:spTgt spid="81971"/>
                                        </p:tgtEl>
                                        <p:attrNameLst>
                                          <p:attrName>style.visibility</p:attrName>
                                        </p:attrNameLst>
                                      </p:cBhvr>
                                      <p:to>
                                        <p:strVal val="visible"/>
                                      </p:to>
                                    </p:set>
                                    <p:animEffect transition="in" filter="wipe(up)">
                                      <p:cBhvr>
                                        <p:cTn id="30" dur="500"/>
                                        <p:tgtEl>
                                          <p:spTgt spid="81971"/>
                                        </p:tgtEl>
                                      </p:cBhvr>
                                    </p:animEffect>
                                  </p:childTnLst>
                                </p:cTn>
                              </p:par>
                            </p:childTnLst>
                          </p:cTn>
                        </p:par>
                        <p:par>
                          <p:cTn id="31" fill="hold" nodeType="afterGroup">
                            <p:stCondLst>
                              <p:cond delay="3000"/>
                            </p:stCondLst>
                            <p:childTnLst>
                              <p:par>
                                <p:cTn id="32" presetID="2" presetClass="entr" presetSubtype="8" fill="hold" grpId="0" nodeType="afterEffect">
                                  <p:stCondLst>
                                    <p:cond delay="0"/>
                                  </p:stCondLst>
                                  <p:childTnLst>
                                    <p:set>
                                      <p:cBhvr>
                                        <p:cTn id="33" dur="1" fill="hold">
                                          <p:stCondLst>
                                            <p:cond delay="0"/>
                                          </p:stCondLst>
                                        </p:cTn>
                                        <p:tgtEl>
                                          <p:spTgt spid="81944"/>
                                        </p:tgtEl>
                                        <p:attrNameLst>
                                          <p:attrName>style.visibility</p:attrName>
                                        </p:attrNameLst>
                                      </p:cBhvr>
                                      <p:to>
                                        <p:strVal val="visible"/>
                                      </p:to>
                                    </p:set>
                                    <p:anim calcmode="lin" valueType="num">
                                      <p:cBhvr additive="base">
                                        <p:cTn id="34" dur="500" fill="hold"/>
                                        <p:tgtEl>
                                          <p:spTgt spid="81944"/>
                                        </p:tgtEl>
                                        <p:attrNameLst>
                                          <p:attrName>ppt_x</p:attrName>
                                        </p:attrNameLst>
                                      </p:cBhvr>
                                      <p:tavLst>
                                        <p:tav tm="0">
                                          <p:val>
                                            <p:strVal val="0-#ppt_w/2"/>
                                          </p:val>
                                        </p:tav>
                                        <p:tav tm="100000">
                                          <p:val>
                                            <p:strVal val="#ppt_x"/>
                                          </p:val>
                                        </p:tav>
                                      </p:tavLst>
                                    </p:anim>
                                    <p:anim calcmode="lin" valueType="num">
                                      <p:cBhvr additive="base">
                                        <p:cTn id="35" dur="500" fill="hold"/>
                                        <p:tgtEl>
                                          <p:spTgt spid="81944"/>
                                        </p:tgtEl>
                                        <p:attrNameLst>
                                          <p:attrName>ppt_y</p:attrName>
                                        </p:attrNameLst>
                                      </p:cBhvr>
                                      <p:tavLst>
                                        <p:tav tm="0">
                                          <p:val>
                                            <p:strVal val="#ppt_y"/>
                                          </p:val>
                                        </p:tav>
                                        <p:tav tm="100000">
                                          <p:val>
                                            <p:strVal val="#ppt_y"/>
                                          </p:val>
                                        </p:tav>
                                      </p:tavLst>
                                    </p:anim>
                                  </p:childTnLst>
                                </p:cTn>
                              </p:par>
                            </p:childTnLst>
                          </p:cTn>
                        </p:par>
                        <p:par>
                          <p:cTn id="36" fill="hold" nodeType="afterGroup">
                            <p:stCondLst>
                              <p:cond delay="3500"/>
                            </p:stCondLst>
                            <p:childTnLst>
                              <p:par>
                                <p:cTn id="37" presetID="22" presetClass="entr" presetSubtype="8" fill="hold" nodeType="afterEffect">
                                  <p:stCondLst>
                                    <p:cond delay="0"/>
                                  </p:stCondLst>
                                  <p:childTnLst>
                                    <p:set>
                                      <p:cBhvr>
                                        <p:cTn id="38" dur="1" fill="hold">
                                          <p:stCondLst>
                                            <p:cond delay="0"/>
                                          </p:stCondLst>
                                        </p:cTn>
                                        <p:tgtEl>
                                          <p:spTgt spid="81972"/>
                                        </p:tgtEl>
                                        <p:attrNameLst>
                                          <p:attrName>style.visibility</p:attrName>
                                        </p:attrNameLst>
                                      </p:cBhvr>
                                      <p:to>
                                        <p:strVal val="visible"/>
                                      </p:to>
                                    </p:set>
                                    <p:animEffect transition="in" filter="wipe(left)">
                                      <p:cBhvr>
                                        <p:cTn id="39" dur="500"/>
                                        <p:tgtEl>
                                          <p:spTgt spid="81972"/>
                                        </p:tgtEl>
                                      </p:cBhvr>
                                    </p:animEffect>
                                  </p:childTnLst>
                                </p:cTn>
                              </p:par>
                            </p:childTnLst>
                          </p:cTn>
                        </p:par>
                        <p:par>
                          <p:cTn id="40" fill="hold" nodeType="afterGroup">
                            <p:stCondLst>
                              <p:cond delay="4000"/>
                            </p:stCondLst>
                            <p:childTnLst>
                              <p:par>
                                <p:cTn id="41" presetID="2" presetClass="entr" presetSubtype="2" fill="hold" grpId="0" nodeType="afterEffect">
                                  <p:stCondLst>
                                    <p:cond delay="0"/>
                                  </p:stCondLst>
                                  <p:childTnLst>
                                    <p:set>
                                      <p:cBhvr>
                                        <p:cTn id="42" dur="1" fill="hold">
                                          <p:stCondLst>
                                            <p:cond delay="0"/>
                                          </p:stCondLst>
                                        </p:cTn>
                                        <p:tgtEl>
                                          <p:spTgt spid="81946"/>
                                        </p:tgtEl>
                                        <p:attrNameLst>
                                          <p:attrName>style.visibility</p:attrName>
                                        </p:attrNameLst>
                                      </p:cBhvr>
                                      <p:to>
                                        <p:strVal val="visible"/>
                                      </p:to>
                                    </p:set>
                                    <p:anim calcmode="lin" valueType="num">
                                      <p:cBhvr additive="base">
                                        <p:cTn id="43" dur="500" fill="hold"/>
                                        <p:tgtEl>
                                          <p:spTgt spid="81946"/>
                                        </p:tgtEl>
                                        <p:attrNameLst>
                                          <p:attrName>ppt_x</p:attrName>
                                        </p:attrNameLst>
                                      </p:cBhvr>
                                      <p:tavLst>
                                        <p:tav tm="0">
                                          <p:val>
                                            <p:strVal val="1+#ppt_w/2"/>
                                          </p:val>
                                        </p:tav>
                                        <p:tav tm="100000">
                                          <p:val>
                                            <p:strVal val="#ppt_x"/>
                                          </p:val>
                                        </p:tav>
                                      </p:tavLst>
                                    </p:anim>
                                    <p:anim calcmode="lin" valueType="num">
                                      <p:cBhvr additive="base">
                                        <p:cTn id="44" dur="500" fill="hold"/>
                                        <p:tgtEl>
                                          <p:spTgt spid="81946"/>
                                        </p:tgtEl>
                                        <p:attrNameLst>
                                          <p:attrName>ppt_y</p:attrName>
                                        </p:attrNameLst>
                                      </p:cBhvr>
                                      <p:tavLst>
                                        <p:tav tm="0">
                                          <p:val>
                                            <p:strVal val="#ppt_y"/>
                                          </p:val>
                                        </p:tav>
                                        <p:tav tm="100000">
                                          <p:val>
                                            <p:strVal val="#ppt_y"/>
                                          </p:val>
                                        </p:tav>
                                      </p:tavLst>
                                    </p:anim>
                                  </p:childTnLst>
                                </p:cTn>
                              </p:par>
                            </p:childTnLst>
                          </p:cTn>
                        </p:par>
                        <p:par>
                          <p:cTn id="45" fill="hold" nodeType="afterGroup">
                            <p:stCondLst>
                              <p:cond delay="4500"/>
                            </p:stCondLst>
                            <p:childTnLst>
                              <p:par>
                                <p:cTn id="46" presetID="22" presetClass="entr" presetSubtype="1" fill="hold" nodeType="afterEffect">
                                  <p:stCondLst>
                                    <p:cond delay="0"/>
                                  </p:stCondLst>
                                  <p:childTnLst>
                                    <p:set>
                                      <p:cBhvr>
                                        <p:cTn id="47" dur="1" fill="hold">
                                          <p:stCondLst>
                                            <p:cond delay="0"/>
                                          </p:stCondLst>
                                        </p:cTn>
                                        <p:tgtEl>
                                          <p:spTgt spid="81967"/>
                                        </p:tgtEl>
                                        <p:attrNameLst>
                                          <p:attrName>style.visibility</p:attrName>
                                        </p:attrNameLst>
                                      </p:cBhvr>
                                      <p:to>
                                        <p:strVal val="visible"/>
                                      </p:to>
                                    </p:set>
                                    <p:animEffect transition="in" filter="wipe(up)">
                                      <p:cBhvr>
                                        <p:cTn id="48" dur="500"/>
                                        <p:tgtEl>
                                          <p:spTgt spid="81967"/>
                                        </p:tgtEl>
                                      </p:cBhvr>
                                    </p:animEffect>
                                  </p:childTnLst>
                                </p:cTn>
                              </p:par>
                            </p:childTnLst>
                          </p:cTn>
                        </p:par>
                        <p:par>
                          <p:cTn id="49" fill="hold" nodeType="afterGroup">
                            <p:stCondLst>
                              <p:cond delay="5000"/>
                            </p:stCondLst>
                            <p:childTnLst>
                              <p:par>
                                <p:cTn id="50" presetID="2" presetClass="entr" presetSubtype="2" fill="hold" grpId="0" nodeType="afterEffect">
                                  <p:stCondLst>
                                    <p:cond delay="0"/>
                                  </p:stCondLst>
                                  <p:childTnLst>
                                    <p:set>
                                      <p:cBhvr>
                                        <p:cTn id="51" dur="1" fill="hold">
                                          <p:stCondLst>
                                            <p:cond delay="0"/>
                                          </p:stCondLst>
                                        </p:cTn>
                                        <p:tgtEl>
                                          <p:spTgt spid="81947"/>
                                        </p:tgtEl>
                                        <p:attrNameLst>
                                          <p:attrName>style.visibility</p:attrName>
                                        </p:attrNameLst>
                                      </p:cBhvr>
                                      <p:to>
                                        <p:strVal val="visible"/>
                                      </p:to>
                                    </p:set>
                                    <p:anim calcmode="lin" valueType="num">
                                      <p:cBhvr additive="base">
                                        <p:cTn id="52" dur="500" fill="hold"/>
                                        <p:tgtEl>
                                          <p:spTgt spid="81947"/>
                                        </p:tgtEl>
                                        <p:attrNameLst>
                                          <p:attrName>ppt_x</p:attrName>
                                        </p:attrNameLst>
                                      </p:cBhvr>
                                      <p:tavLst>
                                        <p:tav tm="0">
                                          <p:val>
                                            <p:strVal val="1+#ppt_w/2"/>
                                          </p:val>
                                        </p:tav>
                                        <p:tav tm="100000">
                                          <p:val>
                                            <p:strVal val="#ppt_x"/>
                                          </p:val>
                                        </p:tav>
                                      </p:tavLst>
                                    </p:anim>
                                    <p:anim calcmode="lin" valueType="num">
                                      <p:cBhvr additive="base">
                                        <p:cTn id="53" dur="500" fill="hold"/>
                                        <p:tgtEl>
                                          <p:spTgt spid="81947"/>
                                        </p:tgtEl>
                                        <p:attrNameLst>
                                          <p:attrName>ppt_y</p:attrName>
                                        </p:attrNameLst>
                                      </p:cBhvr>
                                      <p:tavLst>
                                        <p:tav tm="0">
                                          <p:val>
                                            <p:strVal val="#ppt_y"/>
                                          </p:val>
                                        </p:tav>
                                        <p:tav tm="100000">
                                          <p:val>
                                            <p:strVal val="#ppt_y"/>
                                          </p:val>
                                        </p:tav>
                                      </p:tavLst>
                                    </p:anim>
                                  </p:childTnLst>
                                </p:cTn>
                              </p:par>
                            </p:childTnLst>
                          </p:cTn>
                        </p:par>
                        <p:par>
                          <p:cTn id="54" fill="hold" nodeType="afterGroup">
                            <p:stCondLst>
                              <p:cond delay="5500"/>
                            </p:stCondLst>
                            <p:childTnLst>
                              <p:par>
                                <p:cTn id="55" presetID="22" presetClass="entr" presetSubtype="1" fill="hold" nodeType="afterEffect">
                                  <p:stCondLst>
                                    <p:cond delay="0"/>
                                  </p:stCondLst>
                                  <p:childTnLst>
                                    <p:set>
                                      <p:cBhvr>
                                        <p:cTn id="56" dur="1" fill="hold">
                                          <p:stCondLst>
                                            <p:cond delay="0"/>
                                          </p:stCondLst>
                                        </p:cTn>
                                        <p:tgtEl>
                                          <p:spTgt spid="81965"/>
                                        </p:tgtEl>
                                        <p:attrNameLst>
                                          <p:attrName>style.visibility</p:attrName>
                                        </p:attrNameLst>
                                      </p:cBhvr>
                                      <p:to>
                                        <p:strVal val="visible"/>
                                      </p:to>
                                    </p:set>
                                    <p:animEffect transition="in" filter="wipe(up)">
                                      <p:cBhvr>
                                        <p:cTn id="57" dur="500"/>
                                        <p:tgtEl>
                                          <p:spTgt spid="81965"/>
                                        </p:tgtEl>
                                      </p:cBhvr>
                                    </p:animEffect>
                                  </p:childTnLst>
                                </p:cTn>
                              </p:par>
                            </p:childTnLst>
                          </p:cTn>
                        </p:par>
                        <p:par>
                          <p:cTn id="58" fill="hold" nodeType="afterGroup">
                            <p:stCondLst>
                              <p:cond delay="6000"/>
                            </p:stCondLst>
                            <p:childTnLst>
                              <p:par>
                                <p:cTn id="59" presetID="2" presetClass="entr" presetSubtype="8" fill="hold" grpId="0" nodeType="afterEffect">
                                  <p:stCondLst>
                                    <p:cond delay="0"/>
                                  </p:stCondLst>
                                  <p:childTnLst>
                                    <p:set>
                                      <p:cBhvr>
                                        <p:cTn id="60" dur="1" fill="hold">
                                          <p:stCondLst>
                                            <p:cond delay="0"/>
                                          </p:stCondLst>
                                        </p:cTn>
                                        <p:tgtEl>
                                          <p:spTgt spid="81949"/>
                                        </p:tgtEl>
                                        <p:attrNameLst>
                                          <p:attrName>style.visibility</p:attrName>
                                        </p:attrNameLst>
                                      </p:cBhvr>
                                      <p:to>
                                        <p:strVal val="visible"/>
                                      </p:to>
                                    </p:set>
                                    <p:anim calcmode="lin" valueType="num">
                                      <p:cBhvr additive="base">
                                        <p:cTn id="61" dur="500" fill="hold"/>
                                        <p:tgtEl>
                                          <p:spTgt spid="81949"/>
                                        </p:tgtEl>
                                        <p:attrNameLst>
                                          <p:attrName>ppt_x</p:attrName>
                                        </p:attrNameLst>
                                      </p:cBhvr>
                                      <p:tavLst>
                                        <p:tav tm="0">
                                          <p:val>
                                            <p:strVal val="0-#ppt_w/2"/>
                                          </p:val>
                                        </p:tav>
                                        <p:tav tm="100000">
                                          <p:val>
                                            <p:strVal val="#ppt_x"/>
                                          </p:val>
                                        </p:tav>
                                      </p:tavLst>
                                    </p:anim>
                                    <p:anim calcmode="lin" valueType="num">
                                      <p:cBhvr additive="base">
                                        <p:cTn id="62" dur="500" fill="hold"/>
                                        <p:tgtEl>
                                          <p:spTgt spid="81949"/>
                                        </p:tgtEl>
                                        <p:attrNameLst>
                                          <p:attrName>ppt_y</p:attrName>
                                        </p:attrNameLst>
                                      </p:cBhvr>
                                      <p:tavLst>
                                        <p:tav tm="0">
                                          <p:val>
                                            <p:strVal val="#ppt_y"/>
                                          </p:val>
                                        </p:tav>
                                        <p:tav tm="100000">
                                          <p:val>
                                            <p:strVal val="#ppt_y"/>
                                          </p:val>
                                        </p:tav>
                                      </p:tavLst>
                                    </p:anim>
                                  </p:childTnLst>
                                </p:cTn>
                              </p:par>
                            </p:childTnLst>
                          </p:cTn>
                        </p:par>
                        <p:par>
                          <p:cTn id="63" fill="hold" nodeType="afterGroup">
                            <p:stCondLst>
                              <p:cond delay="6500"/>
                            </p:stCondLst>
                            <p:childTnLst>
                              <p:par>
                                <p:cTn id="64" presetID="22" presetClass="entr" presetSubtype="1" fill="hold" nodeType="afterEffect">
                                  <p:stCondLst>
                                    <p:cond delay="0"/>
                                  </p:stCondLst>
                                  <p:childTnLst>
                                    <p:set>
                                      <p:cBhvr>
                                        <p:cTn id="65" dur="1" fill="hold">
                                          <p:stCondLst>
                                            <p:cond delay="0"/>
                                          </p:stCondLst>
                                        </p:cTn>
                                        <p:tgtEl>
                                          <p:spTgt spid="81969"/>
                                        </p:tgtEl>
                                        <p:attrNameLst>
                                          <p:attrName>style.visibility</p:attrName>
                                        </p:attrNameLst>
                                      </p:cBhvr>
                                      <p:to>
                                        <p:strVal val="visible"/>
                                      </p:to>
                                    </p:set>
                                    <p:animEffect transition="in" filter="wipe(up)">
                                      <p:cBhvr>
                                        <p:cTn id="66" dur="500"/>
                                        <p:tgtEl>
                                          <p:spTgt spid="8196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1937" grpId="0" autoUpdateAnimBg="0"/>
      <p:bldP spid="81940" grpId="0" autoUpdateAnimBg="0"/>
      <p:bldP spid="81942" grpId="0" autoUpdateAnimBg="0"/>
      <p:bldP spid="81944" grpId="0" autoUpdateAnimBg="0"/>
      <p:bldP spid="81946" grpId="0" autoUpdateAnimBg="0"/>
      <p:bldP spid="81947" grpId="0" autoUpdateAnimBg="0"/>
      <p:bldP spid="81949" grpId="0" autoUpdateAnimBg="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81675" name="Picture 75" descr="Sony S2 Sports Radio CD Player - ZS-X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114800" y="1905000"/>
            <a:ext cx="1262063" cy="12620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81605" name="Picture 5" descr="meda">
            <a:hlinkClick r:id="rId4"/>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09600" y="1828800"/>
            <a:ext cx="2365375" cy="17716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81609" name="Rectangle 9"/>
          <p:cNvSpPr>
            <a:spLocks noChangeArrowheads="1"/>
          </p:cNvSpPr>
          <p:nvPr/>
        </p:nvSpPr>
        <p:spPr bwMode="auto">
          <a:xfrm>
            <a:off x="0" y="2378075"/>
            <a:ext cx="9144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p>
            <a:pPr>
              <a:defRPr/>
            </a:pPr>
            <a:endParaRPr kumimoji="0" lang="en-US" sz="2800">
              <a:solidFill>
                <a:srgbClr val="000000"/>
              </a:solidFill>
              <a:effectLst>
                <a:outerShdw blurRad="38100" dist="38100" dir="2700000" algn="tl">
                  <a:srgbClr val="000000">
                    <a:alpha val="43137"/>
                  </a:srgbClr>
                </a:outerShdw>
              </a:effectLst>
              <a:latin typeface="Arial Unicode MS" charset="0"/>
            </a:endParaRPr>
          </a:p>
        </p:txBody>
      </p:sp>
      <p:pic>
        <p:nvPicPr>
          <p:cNvPr id="281635" name="Picture 35" descr="200s Pattern Broadcloth Shirt">
            <a:hlinkClick r:id="rId6"/>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2438400" y="5562600"/>
            <a:ext cx="685800" cy="1028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81642" name="Rectangle 42"/>
          <p:cNvSpPr>
            <a:spLocks noChangeArrowheads="1"/>
          </p:cNvSpPr>
          <p:nvPr/>
        </p:nvSpPr>
        <p:spPr bwMode="auto">
          <a:xfrm>
            <a:off x="1870075" y="2479675"/>
            <a:ext cx="9144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p>
            <a:pPr>
              <a:defRPr/>
            </a:pPr>
            <a:endParaRPr kumimoji="0" lang="en-US" sz="2800">
              <a:solidFill>
                <a:srgbClr val="000000"/>
              </a:solidFill>
              <a:effectLst>
                <a:outerShdw blurRad="38100" dist="38100" dir="2700000" algn="tl">
                  <a:srgbClr val="000000">
                    <a:alpha val="43137"/>
                  </a:srgbClr>
                </a:outerShdw>
              </a:effectLst>
              <a:latin typeface="Arial Unicode MS" charset="0"/>
            </a:endParaRPr>
          </a:p>
        </p:txBody>
      </p:sp>
      <p:sp>
        <p:nvSpPr>
          <p:cNvPr id="281644" name="AutoShape 44" descr="islandhsf"/>
          <p:cNvSpPr>
            <a:spLocks noChangeAspect="1" noChangeArrowheads="1"/>
          </p:cNvSpPr>
          <p:nvPr/>
        </p:nvSpPr>
        <p:spPr bwMode="auto">
          <a:xfrm>
            <a:off x="3738563" y="2525713"/>
            <a:ext cx="1668462" cy="1806575"/>
          </a:xfrm>
          <a:prstGeom prst="rect">
            <a:avLst/>
          </a:prstGeom>
          <a:noFill/>
          <a:extLst>
            <a:ext uri="{909E8E84-426E-40DD-AFC4-6F175D3DCCD1}">
              <a14:hiddenFill xmlns:a14="http://schemas.microsoft.com/office/drawing/2010/main">
                <a:solidFill>
                  <a:srgbClr val="FFFFFF"/>
                </a:solidFill>
              </a14:hiddenFill>
            </a:ext>
          </a:extLst>
        </p:spPr>
        <p:txBody>
          <a:bodyPr/>
          <a:lstStyle/>
          <a:p>
            <a:pPr>
              <a:defRPr/>
            </a:pPr>
            <a:endParaRPr kumimoji="0" lang="en-US" sz="2800">
              <a:solidFill>
                <a:srgbClr val="000000"/>
              </a:solidFill>
              <a:effectLst>
                <a:outerShdw blurRad="38100" dist="38100" dir="2700000" algn="tl">
                  <a:srgbClr val="000000">
                    <a:alpha val="43137"/>
                  </a:srgbClr>
                </a:outerShdw>
              </a:effectLst>
              <a:latin typeface="Arial Unicode MS" charset="0"/>
            </a:endParaRPr>
          </a:p>
        </p:txBody>
      </p:sp>
      <p:pic>
        <p:nvPicPr>
          <p:cNvPr id="281648" name="Picture 48" descr="priorities">
            <a:hlinkClick r:id="rId8"/>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5029200" y="4495800"/>
            <a:ext cx="3132138" cy="2149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81654" name="Picture 54" descr="New Britian Village Square"/>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2743200" y="3429000"/>
            <a:ext cx="2590800" cy="2371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81664" name="Picture 64" descr="bg_mp3">
            <a:hlinkClick r:id="rId11"/>
          </p:cNvPr>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2286000" y="2590800"/>
            <a:ext cx="1600200" cy="1600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81670" name="Text Box 70"/>
          <p:cNvSpPr txBox="1">
            <a:spLocks noChangeArrowheads="1"/>
          </p:cNvSpPr>
          <p:nvPr/>
        </p:nvSpPr>
        <p:spPr bwMode="auto">
          <a:xfrm>
            <a:off x="504441" y="509062"/>
            <a:ext cx="8135118" cy="830997"/>
          </a:xfrm>
          <a:prstGeom prst="rect">
            <a:avLst/>
          </a:prstGeom>
          <a:solidFill>
            <a:schemeClr val="bg1"/>
          </a:solidFill>
          <a:ln>
            <a:noFill/>
          </a:ln>
          <a:effectLst/>
        </p:spPr>
        <p:txBody>
          <a:bodyPr wrap="square">
            <a:spAutoFit/>
          </a:bodyPr>
          <a:lstStyle/>
          <a:p>
            <a:pPr>
              <a:spcBef>
                <a:spcPct val="50000"/>
              </a:spcBef>
              <a:defRPr/>
            </a:pPr>
            <a:r>
              <a:rPr kumimoji="0" lang="en-US" altLang="en-US" dirty="0">
                <a:solidFill>
                  <a:srgbClr val="000000"/>
                </a:solidFill>
                <a:cs typeface="Times New Roman" panose="02020603050405020304" pitchFamily="18" charset="0"/>
              </a:rPr>
              <a:t>More goods are being produced, bought, and sold worldwide than ever before.</a:t>
            </a:r>
          </a:p>
        </p:txBody>
      </p:sp>
      <p:pic>
        <p:nvPicPr>
          <p:cNvPr id="281678" name="Picture 78" descr="armani_logo">
            <a:hlinkClick r:id="rId13"/>
          </p:cNvPr>
          <p:cNvPicPr>
            <a:picLocks noChangeAspect="1" noChangeArrowheads="1"/>
          </p:cNvPicPr>
          <p:nvPr/>
        </p:nvPicPr>
        <p:blipFill>
          <a:blip r:embed="rId14">
            <a:extLst>
              <a:ext uri="{28A0092B-C50C-407E-A947-70E740481C1C}">
                <a14:useLocalDpi xmlns:a14="http://schemas.microsoft.com/office/drawing/2010/main" val="0"/>
              </a:ext>
            </a:extLst>
          </a:blip>
          <a:srcRect/>
          <a:stretch>
            <a:fillRect/>
          </a:stretch>
        </p:blipFill>
        <p:spPr bwMode="auto">
          <a:xfrm>
            <a:off x="228600" y="3581400"/>
            <a:ext cx="1563688" cy="1303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81680" name="Picture 80" descr="mundo_puzzled"/>
          <p:cNvPicPr>
            <a:picLocks noGrp="1" noChangeAspect="1" noChangeArrowheads="1"/>
          </p:cNvPicPr>
          <p:nvPr>
            <p:ph sz="half" idx="2"/>
          </p:nvPr>
        </p:nvPicPr>
        <p:blipFill>
          <a:blip r:embed="rId15">
            <a:extLst>
              <a:ext uri="{28A0092B-C50C-407E-A947-70E740481C1C}">
                <a14:useLocalDpi xmlns:a14="http://schemas.microsoft.com/office/drawing/2010/main" val="0"/>
              </a:ext>
            </a:extLst>
          </a:blip>
          <a:srcRect/>
          <a:stretch>
            <a:fillRect/>
          </a:stretch>
        </p:blipFill>
        <p:spPr>
          <a:xfrm>
            <a:off x="5895975" y="2628106"/>
            <a:ext cx="1619250" cy="1604963"/>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blurRad="63500" dist="38099" dir="2700000" algn="ctr" rotWithShape="0">
                    <a:srgbClr val="808080">
                      <a:alpha val="74997"/>
                    </a:srgbClr>
                  </a:outerShdw>
                </a:effectLst>
              </a14:hiddenEffects>
            </a:ext>
          </a:extLst>
        </p:spPr>
      </p:pic>
      <p:sp>
        <p:nvSpPr>
          <p:cNvPr id="281672" name="AutoShape 72"/>
          <p:cNvSpPr>
            <a:spLocks noChangeArrowheads="1"/>
          </p:cNvSpPr>
          <p:nvPr/>
        </p:nvSpPr>
        <p:spPr bwMode="auto">
          <a:xfrm>
            <a:off x="6515100" y="1412776"/>
            <a:ext cx="1945332" cy="1148654"/>
          </a:xfrm>
          <a:prstGeom prst="wedgeEllipseCallout">
            <a:avLst>
              <a:gd name="adj1" fmla="val -8190"/>
              <a:gd name="adj2" fmla="val 79958"/>
            </a:avLst>
          </a:prstGeom>
          <a:noFill/>
          <a:ln w="9525">
            <a:solidFill>
              <a:srgbClr val="0A56A4"/>
            </a:solidFill>
            <a:miter lim="800000"/>
            <a:headEnd/>
            <a:tailEnd/>
          </a:ln>
          <a:effectLst/>
          <a:extLst>
            <a:ext uri="{909E8E84-426E-40DD-AFC4-6F175D3DCCD1}">
              <a14:hiddenFill xmlns:a14="http://schemas.microsoft.com/office/drawing/2010/main">
                <a:solidFill>
                  <a:srgbClr val="E4F3F4"/>
                </a:solidFill>
              </a14:hiddenFill>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lstStyle/>
          <a:p>
            <a:pPr algn="ctr" eaLnBrk="0" hangingPunct="0">
              <a:defRPr/>
            </a:pPr>
            <a:r>
              <a:rPr kumimoji="0" lang="en-US" altLang="en-US" sz="2000" dirty="0">
                <a:solidFill>
                  <a:srgbClr val="0000CC"/>
                </a:solidFill>
                <a:cs typeface="Times New Roman" panose="02020603050405020304" pitchFamily="18" charset="0"/>
              </a:rPr>
              <a:t>What shall I buy next?</a:t>
            </a:r>
          </a:p>
        </p:txBody>
      </p:sp>
    </p:spTree>
    <p:extLst>
      <p:ext uri="{BB962C8B-B14F-4D97-AF65-F5344CB8AC3E}">
        <p14:creationId xmlns:p14="http://schemas.microsoft.com/office/powerpoint/2010/main" val="1860543376"/>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5000"/>
                                  </p:stCondLst>
                                  <p:childTnLst>
                                    <p:set>
                                      <p:cBhvr>
                                        <p:cTn id="6" dur="1" fill="hold">
                                          <p:stCondLst>
                                            <p:cond delay="0"/>
                                          </p:stCondLst>
                                        </p:cTn>
                                        <p:tgtEl>
                                          <p:spTgt spid="281680"/>
                                        </p:tgtEl>
                                        <p:attrNameLst>
                                          <p:attrName>style.visibility</p:attrName>
                                        </p:attrNameLst>
                                      </p:cBhvr>
                                      <p:to>
                                        <p:strVal val="visible"/>
                                      </p:to>
                                    </p:set>
                                    <p:animEffect transition="in" filter="fade">
                                      <p:cBhvr>
                                        <p:cTn id="7" dur="2000"/>
                                        <p:tgtEl>
                                          <p:spTgt spid="281680"/>
                                        </p:tgtEl>
                                      </p:cBhvr>
                                    </p:animEffect>
                                  </p:childTnLst>
                                </p:cTn>
                              </p:par>
                              <p:par>
                                <p:cTn id="8" presetID="10" presetClass="entr" presetSubtype="0" fill="hold" grpId="0" nodeType="withEffect">
                                  <p:stCondLst>
                                    <p:cond delay="5000"/>
                                  </p:stCondLst>
                                  <p:childTnLst>
                                    <p:set>
                                      <p:cBhvr>
                                        <p:cTn id="9" dur="1" fill="hold">
                                          <p:stCondLst>
                                            <p:cond delay="0"/>
                                          </p:stCondLst>
                                        </p:cTn>
                                        <p:tgtEl>
                                          <p:spTgt spid="281672"/>
                                        </p:tgtEl>
                                        <p:attrNameLst>
                                          <p:attrName>style.visibility</p:attrName>
                                        </p:attrNameLst>
                                      </p:cBhvr>
                                      <p:to>
                                        <p:strVal val="visible"/>
                                      </p:to>
                                    </p:set>
                                    <p:animEffect transition="in" filter="fade">
                                      <p:cBhvr>
                                        <p:cTn id="10" dur="500"/>
                                        <p:tgtEl>
                                          <p:spTgt spid="28167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81672" grpId="0" animBg="1"/>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4130" name="Rectangle 2"/>
          <p:cNvSpPr>
            <a:spLocks noChangeArrowheads="1"/>
          </p:cNvSpPr>
          <p:nvPr/>
        </p:nvSpPr>
        <p:spPr bwMode="auto">
          <a:xfrm>
            <a:off x="1588" y="2382838"/>
            <a:ext cx="9144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p>
            <a:pPr>
              <a:defRPr/>
            </a:pPr>
            <a:endParaRPr kumimoji="0" lang="en-US" sz="2800">
              <a:solidFill>
                <a:srgbClr val="000000"/>
              </a:solidFill>
              <a:effectLst>
                <a:outerShdw blurRad="38100" dist="38100" dir="2700000" algn="tl">
                  <a:srgbClr val="000000">
                    <a:alpha val="43137"/>
                  </a:srgbClr>
                </a:outerShdw>
              </a:effectLst>
              <a:latin typeface="Arial Unicode MS" charset="0"/>
            </a:endParaRPr>
          </a:p>
        </p:txBody>
      </p:sp>
      <p:grpSp>
        <p:nvGrpSpPr>
          <p:cNvPr id="60418" name="Group 3"/>
          <p:cNvGrpSpPr>
            <a:grpSpLocks/>
          </p:cNvGrpSpPr>
          <p:nvPr/>
        </p:nvGrpSpPr>
        <p:grpSpPr bwMode="auto">
          <a:xfrm>
            <a:off x="2608263" y="2382838"/>
            <a:ext cx="3929062" cy="0"/>
            <a:chOff x="0" y="0"/>
            <a:chExt cx="2475" cy="0"/>
          </a:xfrm>
        </p:grpSpPr>
        <p:sp>
          <p:nvSpPr>
            <p:cNvPr id="304132" name="Rectangle 4"/>
            <p:cNvSpPr>
              <a:spLocks noChangeArrowheads="1"/>
            </p:cNvSpPr>
            <p:nvPr/>
          </p:nvSpPr>
          <p:spPr bwMode="auto">
            <a:xfrm>
              <a:off x="0" y="0"/>
              <a:ext cx="2475"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p>
              <a:pPr>
                <a:defRPr/>
              </a:pPr>
              <a:endParaRPr kumimoji="0" lang="en-US" sz="2800">
                <a:solidFill>
                  <a:srgbClr val="000000"/>
                </a:solidFill>
                <a:effectLst>
                  <a:outerShdw blurRad="38100" dist="38100" dir="2700000" algn="tl">
                    <a:srgbClr val="000000">
                      <a:alpha val="43137"/>
                    </a:srgbClr>
                  </a:outerShdw>
                </a:effectLst>
                <a:latin typeface="Arial Unicode MS" charset="0"/>
              </a:endParaRPr>
            </a:p>
          </p:txBody>
        </p:sp>
        <p:sp>
          <p:nvSpPr>
            <p:cNvPr id="304133" name="Rectangle 5"/>
            <p:cNvSpPr>
              <a:spLocks noChangeArrowheads="1"/>
            </p:cNvSpPr>
            <p:nvPr/>
          </p:nvSpPr>
          <p:spPr bwMode="auto">
            <a:xfrm>
              <a:off x="0" y="0"/>
              <a:ext cx="2475"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p>
              <a:pPr>
                <a:defRPr/>
              </a:pPr>
              <a:endParaRPr kumimoji="0" lang="en-US" sz="2800">
                <a:solidFill>
                  <a:srgbClr val="000000"/>
                </a:solidFill>
                <a:effectLst>
                  <a:outerShdw blurRad="38100" dist="38100" dir="2700000" algn="tl">
                    <a:srgbClr val="000000">
                      <a:alpha val="43137"/>
                    </a:srgbClr>
                  </a:outerShdw>
                </a:effectLst>
                <a:latin typeface="Arial Unicode MS" charset="0"/>
              </a:endParaRPr>
            </a:p>
          </p:txBody>
        </p:sp>
      </p:grpSp>
      <p:sp>
        <p:nvSpPr>
          <p:cNvPr id="304135" name="Rectangle 7"/>
          <p:cNvSpPr>
            <a:spLocks noChangeArrowheads="1"/>
          </p:cNvSpPr>
          <p:nvPr/>
        </p:nvSpPr>
        <p:spPr bwMode="auto">
          <a:xfrm>
            <a:off x="-304800" y="2667000"/>
            <a:ext cx="9144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p>
            <a:pPr>
              <a:defRPr/>
            </a:pPr>
            <a:endParaRPr kumimoji="0" lang="en-US" sz="2800">
              <a:solidFill>
                <a:srgbClr val="000000"/>
              </a:solidFill>
              <a:effectLst>
                <a:outerShdw blurRad="38100" dist="38100" dir="2700000" algn="tl">
                  <a:srgbClr val="000000">
                    <a:alpha val="43137"/>
                  </a:srgbClr>
                </a:outerShdw>
              </a:effectLst>
              <a:latin typeface="Arial Unicode MS" charset="0"/>
            </a:endParaRPr>
          </a:p>
        </p:txBody>
      </p:sp>
      <p:sp>
        <p:nvSpPr>
          <p:cNvPr id="304137" name="Text Box 9"/>
          <p:cNvSpPr txBox="1">
            <a:spLocks noChangeArrowheads="1"/>
          </p:cNvSpPr>
          <p:nvPr/>
        </p:nvSpPr>
        <p:spPr bwMode="auto">
          <a:xfrm>
            <a:off x="211138" y="332656"/>
            <a:ext cx="7621587" cy="46166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square">
            <a:spAutoFit/>
          </a:bodyPr>
          <a:lstStyle/>
          <a:p>
            <a:pPr>
              <a:spcBef>
                <a:spcPct val="50000"/>
              </a:spcBef>
              <a:defRPr/>
            </a:pPr>
            <a:r>
              <a:rPr kumimoji="0" lang="en-US" altLang="en-US" dirty="0">
                <a:solidFill>
                  <a:srgbClr val="000000"/>
                </a:solidFill>
                <a:cs typeface="Times New Roman" panose="02020603050405020304" pitchFamily="18" charset="0"/>
              </a:rPr>
              <a:t>Globalization also spreads ideas and values.</a:t>
            </a:r>
          </a:p>
        </p:txBody>
      </p:sp>
      <p:sp>
        <p:nvSpPr>
          <p:cNvPr id="304138" name="Rectangle 10"/>
          <p:cNvSpPr>
            <a:spLocks noChangeArrowheads="1"/>
          </p:cNvSpPr>
          <p:nvPr/>
        </p:nvSpPr>
        <p:spPr bwMode="auto">
          <a:xfrm>
            <a:off x="-398463" y="1743075"/>
            <a:ext cx="9144001"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p>
            <a:pPr>
              <a:defRPr/>
            </a:pPr>
            <a:r>
              <a:rPr kumimoji="0" lang="en-US" altLang="en-US" sz="2800">
                <a:solidFill>
                  <a:srgbClr val="333399"/>
                </a:solidFill>
                <a:effectLst>
                  <a:outerShdw blurRad="38100" dist="38100" dir="2700000" algn="tl">
                    <a:srgbClr val="C0C0C0"/>
                  </a:outerShdw>
                </a:effectLst>
                <a:latin typeface="Arial Unicode MS" charset="0"/>
                <a:hlinkClick r:id="rId3"/>
              </a:rPr>
              <a:t> </a:t>
            </a:r>
            <a:endParaRPr kumimoji="0" lang="en-US" altLang="en-US" sz="2800">
              <a:solidFill>
                <a:srgbClr val="333399"/>
              </a:solidFill>
              <a:effectLst>
                <a:outerShdw blurRad="38100" dist="38100" dir="2700000" algn="tl">
                  <a:srgbClr val="C0C0C0"/>
                </a:outerShdw>
              </a:effectLst>
              <a:latin typeface="Arial Unicode MS" charset="0"/>
            </a:endParaRPr>
          </a:p>
        </p:txBody>
      </p:sp>
      <p:sp>
        <p:nvSpPr>
          <p:cNvPr id="304139" name="Rectangle 11"/>
          <p:cNvSpPr>
            <a:spLocks noChangeArrowheads="1"/>
          </p:cNvSpPr>
          <p:nvPr/>
        </p:nvSpPr>
        <p:spPr bwMode="auto">
          <a:xfrm>
            <a:off x="468313" y="1393825"/>
            <a:ext cx="9144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p>
            <a:pPr>
              <a:defRPr/>
            </a:pPr>
            <a:endParaRPr kumimoji="0" lang="en-US" sz="2800">
              <a:solidFill>
                <a:srgbClr val="000000"/>
              </a:solidFill>
              <a:effectLst>
                <a:outerShdw blurRad="38100" dist="38100" dir="2700000" algn="tl">
                  <a:srgbClr val="000000">
                    <a:alpha val="43137"/>
                  </a:srgbClr>
                </a:outerShdw>
              </a:effectLst>
              <a:latin typeface="Arial Unicode MS" charset="0"/>
            </a:endParaRPr>
          </a:p>
        </p:txBody>
      </p:sp>
      <p:pic>
        <p:nvPicPr>
          <p:cNvPr id="304146" name="Picture 18" descr="zzbestofbollywood15cl_101b">
            <a:hlinkClick r:id="rId4"/>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400800" y="1219200"/>
            <a:ext cx="1828800" cy="1828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04151" name="Picture 23" descr="Moscow MacDonalds Exterio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457200" y="1600200"/>
            <a:ext cx="2540000" cy="1905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04148" name="Picture 20" descr="yoga">
            <a:hlinkClick r:id="rId7"/>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5029200" y="3200400"/>
            <a:ext cx="1417638" cy="1733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04154" name="Picture 26" descr="wharehouse2"/>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381000" y="3886200"/>
            <a:ext cx="1508125" cy="2011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04156" name="Picture 28" descr="pet_aibo"/>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6781800" y="3276600"/>
            <a:ext cx="2101850" cy="28844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04160" name="Picture 32" descr="tomoe-maki%2520sushi">
            <a:hlinkClick r:id="rId11"/>
          </p:cNvPr>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5257800" y="5105400"/>
            <a:ext cx="1428750" cy="1066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04164" name="Picture 36" descr="koran%255B1%255D">
            <a:hlinkClick r:id="rId13"/>
          </p:cNvPr>
          <p:cNvPicPr>
            <a:picLocks noChangeAspect="1" noChangeArrowheads="1"/>
          </p:cNvPicPr>
          <p:nvPr/>
        </p:nvPicPr>
        <p:blipFill>
          <a:blip r:embed="rId14">
            <a:extLst>
              <a:ext uri="{28A0092B-C50C-407E-A947-70E740481C1C}">
                <a14:useLocalDpi xmlns:a14="http://schemas.microsoft.com/office/drawing/2010/main" val="0"/>
              </a:ext>
            </a:extLst>
          </a:blip>
          <a:srcRect/>
          <a:stretch>
            <a:fillRect/>
          </a:stretch>
        </p:blipFill>
        <p:spPr bwMode="auto">
          <a:xfrm>
            <a:off x="3733800" y="1219200"/>
            <a:ext cx="2001838" cy="14906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04168" name="Picture 40" descr="Tai%20Chi%20for%20stress%20control"/>
          <p:cNvPicPr>
            <a:picLocks noChangeAspect="1" noChangeArrowheads="1"/>
          </p:cNvPicPr>
          <p:nvPr/>
        </p:nvPicPr>
        <p:blipFill>
          <a:blip r:embed="rId15">
            <a:extLst>
              <a:ext uri="{28A0092B-C50C-407E-A947-70E740481C1C}">
                <a14:useLocalDpi xmlns:a14="http://schemas.microsoft.com/office/drawing/2010/main" val="0"/>
              </a:ext>
            </a:extLst>
          </a:blip>
          <a:srcRect/>
          <a:stretch>
            <a:fillRect/>
          </a:stretch>
        </p:blipFill>
        <p:spPr bwMode="auto">
          <a:xfrm>
            <a:off x="2362200" y="2819400"/>
            <a:ext cx="2660650" cy="3743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4270418960"/>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標題 1"/>
          <p:cNvSpPr>
            <a:spLocks noGrp="1"/>
          </p:cNvSpPr>
          <p:nvPr>
            <p:ph type="title"/>
          </p:nvPr>
        </p:nvSpPr>
        <p:spPr>
          <a:xfrm>
            <a:off x="468313" y="1341438"/>
            <a:ext cx="8351837" cy="3167062"/>
          </a:xfrm>
          <a:solidFill>
            <a:srgbClr val="00B050"/>
          </a:solidFill>
        </p:spPr>
        <p:txBody>
          <a:bodyPr/>
          <a:lstStyle/>
          <a:p>
            <a:r>
              <a:rPr lang="en-US" altLang="zh-TW" sz="3600" dirty="0">
                <a:solidFill>
                  <a:srgbClr val="000000"/>
                </a:solidFill>
              </a:rPr>
              <a:t>The linkage of production, exchange, distribution and consumption: An example</a:t>
            </a:r>
            <a:endParaRPr lang="zh-HK" altLang="en-US" sz="3600" dirty="0"/>
          </a:p>
        </p:txBody>
      </p:sp>
      <p:sp>
        <p:nvSpPr>
          <p:cNvPr id="23555" name="投影片編號版面配置區 2"/>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Char char="•"/>
              <a:defRPr kumimoji="1" sz="3200">
                <a:solidFill>
                  <a:schemeClr val="tx1"/>
                </a:solidFill>
                <a:latin typeface="Times New Roman" pitchFamily="18" charset="0"/>
                <a:ea typeface="新細明體" pitchFamily="18" charset="-120"/>
              </a:defRPr>
            </a:lvl1pPr>
            <a:lvl2pPr marL="742950" indent="-285750" eaLnBrk="0" hangingPunct="0">
              <a:spcBef>
                <a:spcPct val="20000"/>
              </a:spcBef>
              <a:buChar char="–"/>
              <a:defRPr kumimoji="1" sz="2800">
                <a:solidFill>
                  <a:schemeClr val="tx1"/>
                </a:solidFill>
                <a:latin typeface="Times New Roman" pitchFamily="18" charset="0"/>
                <a:ea typeface="新細明體" pitchFamily="18" charset="-120"/>
              </a:defRPr>
            </a:lvl2pPr>
            <a:lvl3pPr marL="1143000" indent="-228600" eaLnBrk="0" hangingPunct="0">
              <a:spcBef>
                <a:spcPct val="20000"/>
              </a:spcBef>
              <a:buChar char="•"/>
              <a:defRPr kumimoji="1" sz="2400">
                <a:solidFill>
                  <a:schemeClr val="tx1"/>
                </a:solidFill>
                <a:latin typeface="Times New Roman" pitchFamily="18" charset="0"/>
                <a:ea typeface="新細明體" pitchFamily="18" charset="-120"/>
              </a:defRPr>
            </a:lvl3pPr>
            <a:lvl4pPr marL="1600200" indent="-228600" eaLnBrk="0" hangingPunct="0">
              <a:spcBef>
                <a:spcPct val="20000"/>
              </a:spcBef>
              <a:buChar char="–"/>
              <a:defRPr kumimoji="1" sz="2000">
                <a:solidFill>
                  <a:schemeClr val="tx1"/>
                </a:solidFill>
                <a:latin typeface="Times New Roman" pitchFamily="18" charset="0"/>
                <a:ea typeface="新細明體" pitchFamily="18" charset="-120"/>
              </a:defRPr>
            </a:lvl4pPr>
            <a:lvl5pPr marL="2057400" indent="-228600" eaLnBrk="0" hangingPunct="0">
              <a:spcBef>
                <a:spcPct val="20000"/>
              </a:spcBef>
              <a:buChar char="»"/>
              <a:defRPr kumimoji="1" sz="2000">
                <a:solidFill>
                  <a:schemeClr val="tx1"/>
                </a:solidFill>
                <a:latin typeface="Times New Roman" pitchFamily="18" charset="0"/>
                <a:ea typeface="新細明體" pitchFamily="18" charset="-120"/>
              </a:defRPr>
            </a:lvl5pPr>
            <a:lvl6pPr marL="25146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6pPr>
            <a:lvl7pPr marL="29718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7pPr>
            <a:lvl8pPr marL="34290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8pPr>
            <a:lvl9pPr marL="38862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9pPr>
          </a:lstStyle>
          <a:p>
            <a:pPr eaLnBrk="1" hangingPunct="1">
              <a:spcBef>
                <a:spcPct val="0"/>
              </a:spcBef>
              <a:buFontTx/>
              <a:buNone/>
            </a:pPr>
            <a:fld id="{9A63518F-0405-44E0-A51A-49AE46098A95}" type="slidenum">
              <a:rPr lang="en-US" altLang="zh-TW" sz="1400" smtClean="0">
                <a:solidFill>
                  <a:srgbClr val="000000"/>
                </a:solidFill>
              </a:rPr>
              <a:pPr eaLnBrk="1" hangingPunct="1">
                <a:spcBef>
                  <a:spcPct val="0"/>
                </a:spcBef>
                <a:buFontTx/>
                <a:buNone/>
              </a:pPr>
              <a:t>21</a:t>
            </a:fld>
            <a:endParaRPr lang="en-US" altLang="zh-TW" sz="1400">
              <a:solidFill>
                <a:srgbClr val="000000"/>
              </a:solidFill>
            </a:endParaRP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4578" name="Rectangle 6"/>
          <p:cNvSpPr>
            <a:spLocks noGrp="1" noChangeArrowheads="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Char char="•"/>
              <a:defRPr kumimoji="1" sz="3200">
                <a:solidFill>
                  <a:schemeClr val="tx1"/>
                </a:solidFill>
                <a:latin typeface="Times New Roman" pitchFamily="18" charset="0"/>
                <a:ea typeface="新細明體" pitchFamily="18" charset="-120"/>
              </a:defRPr>
            </a:lvl1pPr>
            <a:lvl2pPr marL="742950" indent="-285750" eaLnBrk="0" hangingPunct="0">
              <a:spcBef>
                <a:spcPct val="20000"/>
              </a:spcBef>
              <a:buChar char="–"/>
              <a:defRPr kumimoji="1" sz="2800">
                <a:solidFill>
                  <a:schemeClr val="tx1"/>
                </a:solidFill>
                <a:latin typeface="Times New Roman" pitchFamily="18" charset="0"/>
                <a:ea typeface="新細明體" pitchFamily="18" charset="-120"/>
              </a:defRPr>
            </a:lvl2pPr>
            <a:lvl3pPr marL="1143000" indent="-228600" eaLnBrk="0" hangingPunct="0">
              <a:spcBef>
                <a:spcPct val="20000"/>
              </a:spcBef>
              <a:buChar char="•"/>
              <a:defRPr kumimoji="1" sz="2400">
                <a:solidFill>
                  <a:schemeClr val="tx1"/>
                </a:solidFill>
                <a:latin typeface="Times New Roman" pitchFamily="18" charset="0"/>
                <a:ea typeface="新細明體" pitchFamily="18" charset="-120"/>
              </a:defRPr>
            </a:lvl3pPr>
            <a:lvl4pPr marL="1600200" indent="-228600" eaLnBrk="0" hangingPunct="0">
              <a:spcBef>
                <a:spcPct val="20000"/>
              </a:spcBef>
              <a:buChar char="–"/>
              <a:defRPr kumimoji="1" sz="2000">
                <a:solidFill>
                  <a:schemeClr val="tx1"/>
                </a:solidFill>
                <a:latin typeface="Times New Roman" pitchFamily="18" charset="0"/>
                <a:ea typeface="新細明體" pitchFamily="18" charset="-120"/>
              </a:defRPr>
            </a:lvl4pPr>
            <a:lvl5pPr marL="2057400" indent="-228600" eaLnBrk="0" hangingPunct="0">
              <a:spcBef>
                <a:spcPct val="20000"/>
              </a:spcBef>
              <a:buChar char="»"/>
              <a:defRPr kumimoji="1" sz="2000">
                <a:solidFill>
                  <a:schemeClr val="tx1"/>
                </a:solidFill>
                <a:latin typeface="Times New Roman" pitchFamily="18" charset="0"/>
                <a:ea typeface="新細明體" pitchFamily="18" charset="-120"/>
              </a:defRPr>
            </a:lvl5pPr>
            <a:lvl6pPr marL="25146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6pPr>
            <a:lvl7pPr marL="29718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7pPr>
            <a:lvl8pPr marL="34290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8pPr>
            <a:lvl9pPr marL="38862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9pPr>
          </a:lstStyle>
          <a:p>
            <a:pPr eaLnBrk="1" hangingPunct="1">
              <a:spcBef>
                <a:spcPct val="0"/>
              </a:spcBef>
              <a:buFontTx/>
              <a:buNone/>
            </a:pPr>
            <a:fld id="{2521EA43-E3A0-4450-8955-F51453F8AF13}" type="slidenum">
              <a:rPr lang="en-US" altLang="zh-TW" sz="1400" smtClean="0">
                <a:solidFill>
                  <a:srgbClr val="000000"/>
                </a:solidFill>
              </a:rPr>
              <a:pPr eaLnBrk="1" hangingPunct="1">
                <a:spcBef>
                  <a:spcPct val="0"/>
                </a:spcBef>
                <a:buFontTx/>
                <a:buNone/>
              </a:pPr>
              <a:t>22</a:t>
            </a:fld>
            <a:endParaRPr lang="en-US" altLang="zh-TW" sz="1400">
              <a:solidFill>
                <a:srgbClr val="000000"/>
              </a:solidFill>
            </a:endParaRPr>
          </a:p>
        </p:txBody>
      </p:sp>
      <p:sp>
        <p:nvSpPr>
          <p:cNvPr id="24579" name="投影片編號版面配置區 5"/>
          <p:cNvSpPr txBox="1">
            <a:spLocks noGrp="1"/>
          </p:cNvSpPr>
          <p:nvPr/>
        </p:nvSpPr>
        <p:spPr bwMode="auto">
          <a:xfrm>
            <a:off x="6553200" y="6248400"/>
            <a:ext cx="19050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Char char="•"/>
              <a:defRPr kumimoji="1" sz="3200">
                <a:solidFill>
                  <a:schemeClr val="tx1"/>
                </a:solidFill>
                <a:latin typeface="Times New Roman" pitchFamily="18" charset="0"/>
                <a:ea typeface="新細明體" pitchFamily="18" charset="-120"/>
              </a:defRPr>
            </a:lvl1pPr>
            <a:lvl2pPr marL="742950" indent="-285750" eaLnBrk="0" hangingPunct="0">
              <a:spcBef>
                <a:spcPct val="20000"/>
              </a:spcBef>
              <a:buChar char="–"/>
              <a:defRPr kumimoji="1" sz="2800">
                <a:solidFill>
                  <a:schemeClr val="tx1"/>
                </a:solidFill>
                <a:latin typeface="Times New Roman" pitchFamily="18" charset="0"/>
                <a:ea typeface="新細明體" pitchFamily="18" charset="-120"/>
              </a:defRPr>
            </a:lvl2pPr>
            <a:lvl3pPr marL="1143000" indent="-228600" eaLnBrk="0" hangingPunct="0">
              <a:spcBef>
                <a:spcPct val="20000"/>
              </a:spcBef>
              <a:buChar char="•"/>
              <a:defRPr kumimoji="1" sz="2400">
                <a:solidFill>
                  <a:schemeClr val="tx1"/>
                </a:solidFill>
                <a:latin typeface="Times New Roman" pitchFamily="18" charset="0"/>
                <a:ea typeface="新細明體" pitchFamily="18" charset="-120"/>
              </a:defRPr>
            </a:lvl3pPr>
            <a:lvl4pPr marL="1600200" indent="-228600" eaLnBrk="0" hangingPunct="0">
              <a:spcBef>
                <a:spcPct val="20000"/>
              </a:spcBef>
              <a:buChar char="–"/>
              <a:defRPr kumimoji="1" sz="2000">
                <a:solidFill>
                  <a:schemeClr val="tx1"/>
                </a:solidFill>
                <a:latin typeface="Times New Roman" pitchFamily="18" charset="0"/>
                <a:ea typeface="新細明體" pitchFamily="18" charset="-120"/>
              </a:defRPr>
            </a:lvl4pPr>
            <a:lvl5pPr marL="2057400" indent="-228600" eaLnBrk="0" hangingPunct="0">
              <a:spcBef>
                <a:spcPct val="20000"/>
              </a:spcBef>
              <a:buChar char="»"/>
              <a:defRPr kumimoji="1" sz="2000">
                <a:solidFill>
                  <a:schemeClr val="tx1"/>
                </a:solidFill>
                <a:latin typeface="Times New Roman" pitchFamily="18" charset="0"/>
                <a:ea typeface="新細明體" pitchFamily="18" charset="-120"/>
              </a:defRPr>
            </a:lvl5pPr>
            <a:lvl6pPr marL="25146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6pPr>
            <a:lvl7pPr marL="29718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7pPr>
            <a:lvl8pPr marL="34290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8pPr>
            <a:lvl9pPr marL="38862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9pPr>
          </a:lstStyle>
          <a:p>
            <a:pPr algn="r" eaLnBrk="1" hangingPunct="1">
              <a:spcBef>
                <a:spcPct val="0"/>
              </a:spcBef>
              <a:buFontTx/>
              <a:buNone/>
            </a:pPr>
            <a:fld id="{C895DF64-B7B5-4B12-B165-F02B11886E7A}" type="slidenum">
              <a:rPr lang="en-US" altLang="zh-TW" sz="1400">
                <a:solidFill>
                  <a:srgbClr val="000000"/>
                </a:solidFill>
              </a:rPr>
              <a:pPr algn="r" eaLnBrk="1" hangingPunct="1">
                <a:spcBef>
                  <a:spcPct val="0"/>
                </a:spcBef>
                <a:buFontTx/>
                <a:buNone/>
              </a:pPr>
              <a:t>22</a:t>
            </a:fld>
            <a:endParaRPr lang="en-US" altLang="zh-TW" sz="1400">
              <a:solidFill>
                <a:srgbClr val="000000"/>
              </a:solidFill>
            </a:endParaRPr>
          </a:p>
        </p:txBody>
      </p:sp>
      <p:sp>
        <p:nvSpPr>
          <p:cNvPr id="24580" name="Rectangle 2"/>
          <p:cNvSpPr>
            <a:spLocks noGrp="1" noChangeArrowheads="1"/>
          </p:cNvSpPr>
          <p:nvPr>
            <p:ph type="title"/>
          </p:nvPr>
        </p:nvSpPr>
        <p:spPr>
          <a:xfrm>
            <a:off x="685800" y="260648"/>
            <a:ext cx="7772400" cy="720824"/>
          </a:xfrm>
          <a:solidFill>
            <a:srgbClr val="FF9900"/>
          </a:solidFill>
        </p:spPr>
        <p:txBody>
          <a:bodyPr/>
          <a:lstStyle/>
          <a:p>
            <a:pPr eaLnBrk="1" hangingPunct="1"/>
            <a:r>
              <a:rPr lang="en-US" altLang="zh-TW" sz="3200" dirty="0"/>
              <a:t>Four areas of study in Economics</a:t>
            </a:r>
          </a:p>
        </p:txBody>
      </p:sp>
      <p:sp>
        <p:nvSpPr>
          <p:cNvPr id="24581" name="Rectangle 3"/>
          <p:cNvSpPr>
            <a:spLocks noGrp="1" noChangeArrowheads="1"/>
          </p:cNvSpPr>
          <p:nvPr>
            <p:ph type="body" idx="1"/>
          </p:nvPr>
        </p:nvSpPr>
        <p:spPr>
          <a:xfrm>
            <a:off x="1782564" y="1516062"/>
            <a:ext cx="7135688" cy="4835525"/>
          </a:xfrm>
        </p:spPr>
        <p:txBody>
          <a:bodyPr/>
          <a:lstStyle/>
          <a:p>
            <a:pPr eaLnBrk="1" hangingPunct="1">
              <a:spcBef>
                <a:spcPct val="50000"/>
              </a:spcBef>
            </a:pPr>
            <a:r>
              <a:rPr lang="en-US" altLang="zh-TW" sz="2400" dirty="0"/>
              <a:t>Production: The creation of value (or utility)</a:t>
            </a:r>
            <a:r>
              <a:rPr lang="zh-TW" altLang="en-US" sz="2400" dirty="0"/>
              <a:t> </a:t>
            </a:r>
          </a:p>
          <a:p>
            <a:pPr eaLnBrk="1" hangingPunct="1">
              <a:spcBef>
                <a:spcPct val="50000"/>
              </a:spcBef>
            </a:pPr>
            <a:endParaRPr lang="en-US" altLang="zh-TW" sz="2400" dirty="0"/>
          </a:p>
          <a:p>
            <a:pPr eaLnBrk="1" hangingPunct="1">
              <a:spcBef>
                <a:spcPct val="50000"/>
              </a:spcBef>
            </a:pPr>
            <a:r>
              <a:rPr lang="en-US" altLang="zh-TW" sz="2400" dirty="0"/>
              <a:t>Exchange: The transfer of property right</a:t>
            </a:r>
          </a:p>
          <a:p>
            <a:pPr marL="0" indent="0" eaLnBrk="1" hangingPunct="1">
              <a:spcBef>
                <a:spcPct val="50000"/>
              </a:spcBef>
              <a:buNone/>
            </a:pPr>
            <a:endParaRPr lang="zh-TW" altLang="en-US" sz="2400" dirty="0"/>
          </a:p>
          <a:p>
            <a:pPr eaLnBrk="1" hangingPunct="1">
              <a:spcBef>
                <a:spcPct val="50000"/>
              </a:spcBef>
            </a:pPr>
            <a:r>
              <a:rPr lang="en-US" altLang="zh-TW" sz="2400" dirty="0"/>
              <a:t>Distribution: The allocation of production output (or  income) to the owners of  production factors.</a:t>
            </a:r>
            <a:endParaRPr lang="zh-TW" altLang="en-US" sz="2400" dirty="0"/>
          </a:p>
          <a:p>
            <a:pPr eaLnBrk="1" hangingPunct="1">
              <a:spcBef>
                <a:spcPct val="50000"/>
              </a:spcBef>
            </a:pPr>
            <a:r>
              <a:rPr lang="en-US" altLang="zh-TW" sz="2400" dirty="0"/>
              <a:t>Consumption: The destruction of value or utility so  as to satisfy human wants</a:t>
            </a:r>
            <a:r>
              <a:rPr lang="zh-TW" altLang="en-US" sz="2400" dirty="0"/>
              <a:t>。</a:t>
            </a:r>
          </a:p>
        </p:txBody>
      </p:sp>
      <p:sp>
        <p:nvSpPr>
          <p:cNvPr id="10245" name="AutoShape 5"/>
          <p:cNvSpPr>
            <a:spLocks/>
          </p:cNvSpPr>
          <p:nvPr/>
        </p:nvSpPr>
        <p:spPr bwMode="auto">
          <a:xfrm>
            <a:off x="1524000" y="1628775"/>
            <a:ext cx="230188" cy="2304281"/>
          </a:xfrm>
          <a:prstGeom prst="leftBrace">
            <a:avLst>
              <a:gd name="adj1" fmla="val 52797"/>
              <a:gd name="adj2" fmla="val 50000"/>
            </a:avLst>
          </a:prstGeom>
          <a:noFill/>
          <a:ln w="28575">
            <a:solidFill>
              <a:srgbClr val="0000CC"/>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spcBef>
                <a:spcPct val="20000"/>
              </a:spcBef>
              <a:buChar char="•"/>
              <a:defRPr kumimoji="1" sz="3200">
                <a:solidFill>
                  <a:schemeClr val="tx1"/>
                </a:solidFill>
                <a:latin typeface="Times New Roman" pitchFamily="18" charset="0"/>
                <a:ea typeface="新細明體" pitchFamily="18" charset="-120"/>
              </a:defRPr>
            </a:lvl1pPr>
            <a:lvl2pPr marL="742950" indent="-285750" eaLnBrk="0" hangingPunct="0">
              <a:spcBef>
                <a:spcPct val="20000"/>
              </a:spcBef>
              <a:buChar char="–"/>
              <a:defRPr kumimoji="1" sz="2800">
                <a:solidFill>
                  <a:schemeClr val="tx1"/>
                </a:solidFill>
                <a:latin typeface="Times New Roman" pitchFamily="18" charset="0"/>
                <a:ea typeface="新細明體" pitchFamily="18" charset="-120"/>
              </a:defRPr>
            </a:lvl2pPr>
            <a:lvl3pPr marL="1143000" indent="-228600" eaLnBrk="0" hangingPunct="0">
              <a:spcBef>
                <a:spcPct val="20000"/>
              </a:spcBef>
              <a:buChar char="•"/>
              <a:defRPr kumimoji="1" sz="2400">
                <a:solidFill>
                  <a:schemeClr val="tx1"/>
                </a:solidFill>
                <a:latin typeface="Times New Roman" pitchFamily="18" charset="0"/>
                <a:ea typeface="新細明體" pitchFamily="18" charset="-120"/>
              </a:defRPr>
            </a:lvl3pPr>
            <a:lvl4pPr marL="1600200" indent="-228600" eaLnBrk="0" hangingPunct="0">
              <a:spcBef>
                <a:spcPct val="20000"/>
              </a:spcBef>
              <a:buChar char="–"/>
              <a:defRPr kumimoji="1" sz="2000">
                <a:solidFill>
                  <a:schemeClr val="tx1"/>
                </a:solidFill>
                <a:latin typeface="Times New Roman" pitchFamily="18" charset="0"/>
                <a:ea typeface="新細明體" pitchFamily="18" charset="-120"/>
              </a:defRPr>
            </a:lvl4pPr>
            <a:lvl5pPr marL="2057400" indent="-228600" eaLnBrk="0" hangingPunct="0">
              <a:spcBef>
                <a:spcPct val="20000"/>
              </a:spcBef>
              <a:buChar char="»"/>
              <a:defRPr kumimoji="1" sz="2000">
                <a:solidFill>
                  <a:schemeClr val="tx1"/>
                </a:solidFill>
                <a:latin typeface="Times New Roman" pitchFamily="18" charset="0"/>
                <a:ea typeface="新細明體" pitchFamily="18" charset="-120"/>
              </a:defRPr>
            </a:lvl5pPr>
            <a:lvl6pPr marL="25146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6pPr>
            <a:lvl7pPr marL="29718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7pPr>
            <a:lvl8pPr marL="34290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8pPr>
            <a:lvl9pPr marL="38862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9pPr>
          </a:lstStyle>
          <a:p>
            <a:pPr algn="ctr" eaLnBrk="1" hangingPunct="1">
              <a:spcBef>
                <a:spcPct val="0"/>
              </a:spcBef>
              <a:buFontTx/>
              <a:buNone/>
            </a:pPr>
            <a:endParaRPr lang="zh-TW" altLang="en-US" sz="2400">
              <a:solidFill>
                <a:srgbClr val="000000"/>
              </a:solidFill>
            </a:endParaRPr>
          </a:p>
        </p:txBody>
      </p:sp>
      <p:sp>
        <p:nvSpPr>
          <p:cNvPr id="10246" name="Rectangle 6"/>
          <p:cNvSpPr>
            <a:spLocks noChangeArrowheads="1"/>
          </p:cNvSpPr>
          <p:nvPr/>
        </p:nvSpPr>
        <p:spPr bwMode="auto">
          <a:xfrm>
            <a:off x="457200" y="2522513"/>
            <a:ext cx="1005403" cy="461665"/>
          </a:xfrm>
          <a:prstGeom prst="rect">
            <a:avLst/>
          </a:prstGeom>
          <a:noFill/>
          <a:ln w="9525">
            <a:solidFill>
              <a:srgbClr val="0000CC"/>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eaLnBrk="0" hangingPunct="0">
              <a:spcBef>
                <a:spcPct val="20000"/>
              </a:spcBef>
              <a:buChar char="•"/>
              <a:defRPr kumimoji="1" sz="3200">
                <a:solidFill>
                  <a:schemeClr val="tx1"/>
                </a:solidFill>
                <a:latin typeface="Times New Roman" pitchFamily="18" charset="0"/>
                <a:ea typeface="新細明體" pitchFamily="18" charset="-120"/>
              </a:defRPr>
            </a:lvl1pPr>
            <a:lvl2pPr marL="742950" indent="-285750" eaLnBrk="0" hangingPunct="0">
              <a:spcBef>
                <a:spcPct val="20000"/>
              </a:spcBef>
              <a:buChar char="–"/>
              <a:defRPr kumimoji="1" sz="2800">
                <a:solidFill>
                  <a:schemeClr val="tx1"/>
                </a:solidFill>
                <a:latin typeface="Times New Roman" pitchFamily="18" charset="0"/>
                <a:ea typeface="新細明體" pitchFamily="18" charset="-120"/>
              </a:defRPr>
            </a:lvl2pPr>
            <a:lvl3pPr marL="1143000" indent="-228600" eaLnBrk="0" hangingPunct="0">
              <a:spcBef>
                <a:spcPct val="20000"/>
              </a:spcBef>
              <a:buChar char="•"/>
              <a:defRPr kumimoji="1" sz="2400">
                <a:solidFill>
                  <a:schemeClr val="tx1"/>
                </a:solidFill>
                <a:latin typeface="Times New Roman" pitchFamily="18" charset="0"/>
                <a:ea typeface="新細明體" pitchFamily="18" charset="-120"/>
              </a:defRPr>
            </a:lvl3pPr>
            <a:lvl4pPr marL="1600200" indent="-228600" eaLnBrk="0" hangingPunct="0">
              <a:spcBef>
                <a:spcPct val="20000"/>
              </a:spcBef>
              <a:buChar char="–"/>
              <a:defRPr kumimoji="1" sz="2000">
                <a:solidFill>
                  <a:schemeClr val="tx1"/>
                </a:solidFill>
                <a:latin typeface="Times New Roman" pitchFamily="18" charset="0"/>
                <a:ea typeface="新細明體" pitchFamily="18" charset="-120"/>
              </a:defRPr>
            </a:lvl4pPr>
            <a:lvl5pPr marL="2057400" indent="-228600" eaLnBrk="0" hangingPunct="0">
              <a:spcBef>
                <a:spcPct val="20000"/>
              </a:spcBef>
              <a:buChar char="»"/>
              <a:defRPr kumimoji="1" sz="2000">
                <a:solidFill>
                  <a:schemeClr val="tx1"/>
                </a:solidFill>
                <a:latin typeface="Times New Roman" pitchFamily="18" charset="0"/>
                <a:ea typeface="新細明體" pitchFamily="18" charset="-120"/>
              </a:defRPr>
            </a:lvl5pPr>
            <a:lvl6pPr marL="25146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6pPr>
            <a:lvl7pPr marL="29718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7pPr>
            <a:lvl8pPr marL="34290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8pPr>
            <a:lvl9pPr marL="38862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9pPr>
          </a:lstStyle>
          <a:p>
            <a:pPr>
              <a:spcBef>
                <a:spcPct val="30000"/>
              </a:spcBef>
              <a:buFontTx/>
              <a:buNone/>
            </a:pPr>
            <a:r>
              <a:rPr lang="en-US" altLang="zh-TW" sz="2400" dirty="0">
                <a:solidFill>
                  <a:srgbClr val="000000"/>
                </a:solidFill>
              </a:rPr>
              <a:t>Means</a:t>
            </a:r>
          </a:p>
        </p:txBody>
      </p:sp>
      <p:sp>
        <p:nvSpPr>
          <p:cNvPr id="10247" name="AutoShape 7"/>
          <p:cNvSpPr>
            <a:spLocks/>
          </p:cNvSpPr>
          <p:nvPr/>
        </p:nvSpPr>
        <p:spPr bwMode="auto">
          <a:xfrm>
            <a:off x="1525588" y="4653136"/>
            <a:ext cx="228600" cy="838200"/>
          </a:xfrm>
          <a:prstGeom prst="leftBrace">
            <a:avLst>
              <a:gd name="adj1" fmla="val 30556"/>
              <a:gd name="adj2" fmla="val 50000"/>
            </a:avLst>
          </a:prstGeom>
          <a:noFill/>
          <a:ln w="28575">
            <a:solidFill>
              <a:srgbClr val="0000CC"/>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spcBef>
                <a:spcPct val="20000"/>
              </a:spcBef>
              <a:buChar char="•"/>
              <a:defRPr kumimoji="1" sz="3200">
                <a:solidFill>
                  <a:schemeClr val="tx1"/>
                </a:solidFill>
                <a:latin typeface="Times New Roman" pitchFamily="18" charset="0"/>
                <a:ea typeface="新細明體" pitchFamily="18" charset="-120"/>
              </a:defRPr>
            </a:lvl1pPr>
            <a:lvl2pPr marL="742950" indent="-285750" eaLnBrk="0" hangingPunct="0">
              <a:spcBef>
                <a:spcPct val="20000"/>
              </a:spcBef>
              <a:buChar char="–"/>
              <a:defRPr kumimoji="1" sz="2800">
                <a:solidFill>
                  <a:schemeClr val="tx1"/>
                </a:solidFill>
                <a:latin typeface="Times New Roman" pitchFamily="18" charset="0"/>
                <a:ea typeface="新細明體" pitchFamily="18" charset="-120"/>
              </a:defRPr>
            </a:lvl2pPr>
            <a:lvl3pPr marL="1143000" indent="-228600" eaLnBrk="0" hangingPunct="0">
              <a:spcBef>
                <a:spcPct val="20000"/>
              </a:spcBef>
              <a:buChar char="•"/>
              <a:defRPr kumimoji="1" sz="2400">
                <a:solidFill>
                  <a:schemeClr val="tx1"/>
                </a:solidFill>
                <a:latin typeface="Times New Roman" pitchFamily="18" charset="0"/>
                <a:ea typeface="新細明體" pitchFamily="18" charset="-120"/>
              </a:defRPr>
            </a:lvl3pPr>
            <a:lvl4pPr marL="1600200" indent="-228600" eaLnBrk="0" hangingPunct="0">
              <a:spcBef>
                <a:spcPct val="20000"/>
              </a:spcBef>
              <a:buChar char="–"/>
              <a:defRPr kumimoji="1" sz="2000">
                <a:solidFill>
                  <a:schemeClr val="tx1"/>
                </a:solidFill>
                <a:latin typeface="Times New Roman" pitchFamily="18" charset="0"/>
                <a:ea typeface="新細明體" pitchFamily="18" charset="-120"/>
              </a:defRPr>
            </a:lvl4pPr>
            <a:lvl5pPr marL="2057400" indent="-228600" eaLnBrk="0" hangingPunct="0">
              <a:spcBef>
                <a:spcPct val="20000"/>
              </a:spcBef>
              <a:buChar char="»"/>
              <a:defRPr kumimoji="1" sz="2000">
                <a:solidFill>
                  <a:schemeClr val="tx1"/>
                </a:solidFill>
                <a:latin typeface="Times New Roman" pitchFamily="18" charset="0"/>
                <a:ea typeface="新細明體" pitchFamily="18" charset="-120"/>
              </a:defRPr>
            </a:lvl5pPr>
            <a:lvl6pPr marL="25146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6pPr>
            <a:lvl7pPr marL="29718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7pPr>
            <a:lvl8pPr marL="34290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8pPr>
            <a:lvl9pPr marL="38862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9pPr>
          </a:lstStyle>
          <a:p>
            <a:pPr algn="ctr" eaLnBrk="1" hangingPunct="1">
              <a:spcBef>
                <a:spcPct val="0"/>
              </a:spcBef>
              <a:buFontTx/>
              <a:buNone/>
            </a:pPr>
            <a:endParaRPr lang="zh-TW" altLang="en-US" sz="2400">
              <a:solidFill>
                <a:srgbClr val="000000"/>
              </a:solidFill>
            </a:endParaRPr>
          </a:p>
        </p:txBody>
      </p:sp>
      <p:sp>
        <p:nvSpPr>
          <p:cNvPr id="10248" name="Rectangle 8"/>
          <p:cNvSpPr>
            <a:spLocks noChangeArrowheads="1"/>
          </p:cNvSpPr>
          <p:nvPr/>
        </p:nvSpPr>
        <p:spPr bwMode="auto">
          <a:xfrm>
            <a:off x="479697" y="4831580"/>
            <a:ext cx="679994" cy="461665"/>
          </a:xfrm>
          <a:prstGeom prst="rect">
            <a:avLst/>
          </a:prstGeom>
          <a:noFill/>
          <a:ln w="9525">
            <a:solidFill>
              <a:srgbClr val="0000CC"/>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eaLnBrk="0" hangingPunct="0">
              <a:spcBef>
                <a:spcPct val="20000"/>
              </a:spcBef>
              <a:buChar char="•"/>
              <a:defRPr kumimoji="1" sz="3200">
                <a:solidFill>
                  <a:schemeClr val="tx1"/>
                </a:solidFill>
                <a:latin typeface="Times New Roman" pitchFamily="18" charset="0"/>
                <a:ea typeface="新細明體" pitchFamily="18" charset="-120"/>
              </a:defRPr>
            </a:lvl1pPr>
            <a:lvl2pPr marL="742950" indent="-285750" eaLnBrk="0" hangingPunct="0">
              <a:spcBef>
                <a:spcPct val="20000"/>
              </a:spcBef>
              <a:buChar char="–"/>
              <a:defRPr kumimoji="1" sz="2800">
                <a:solidFill>
                  <a:schemeClr val="tx1"/>
                </a:solidFill>
                <a:latin typeface="Times New Roman" pitchFamily="18" charset="0"/>
                <a:ea typeface="新細明體" pitchFamily="18" charset="-120"/>
              </a:defRPr>
            </a:lvl2pPr>
            <a:lvl3pPr marL="1143000" indent="-228600" eaLnBrk="0" hangingPunct="0">
              <a:spcBef>
                <a:spcPct val="20000"/>
              </a:spcBef>
              <a:buChar char="•"/>
              <a:defRPr kumimoji="1" sz="2400">
                <a:solidFill>
                  <a:schemeClr val="tx1"/>
                </a:solidFill>
                <a:latin typeface="Times New Roman" pitchFamily="18" charset="0"/>
                <a:ea typeface="新細明體" pitchFamily="18" charset="-120"/>
              </a:defRPr>
            </a:lvl3pPr>
            <a:lvl4pPr marL="1600200" indent="-228600" eaLnBrk="0" hangingPunct="0">
              <a:spcBef>
                <a:spcPct val="20000"/>
              </a:spcBef>
              <a:buChar char="–"/>
              <a:defRPr kumimoji="1" sz="2000">
                <a:solidFill>
                  <a:schemeClr val="tx1"/>
                </a:solidFill>
                <a:latin typeface="Times New Roman" pitchFamily="18" charset="0"/>
                <a:ea typeface="新細明體" pitchFamily="18" charset="-120"/>
              </a:defRPr>
            </a:lvl4pPr>
            <a:lvl5pPr marL="2057400" indent="-228600" eaLnBrk="0" hangingPunct="0">
              <a:spcBef>
                <a:spcPct val="20000"/>
              </a:spcBef>
              <a:buChar char="»"/>
              <a:defRPr kumimoji="1" sz="2000">
                <a:solidFill>
                  <a:schemeClr val="tx1"/>
                </a:solidFill>
                <a:latin typeface="Times New Roman" pitchFamily="18" charset="0"/>
                <a:ea typeface="新細明體" pitchFamily="18" charset="-120"/>
              </a:defRPr>
            </a:lvl5pPr>
            <a:lvl6pPr marL="25146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6pPr>
            <a:lvl7pPr marL="29718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7pPr>
            <a:lvl8pPr marL="34290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8pPr>
            <a:lvl9pPr marL="38862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9pPr>
          </a:lstStyle>
          <a:p>
            <a:pPr>
              <a:spcBef>
                <a:spcPct val="30000"/>
              </a:spcBef>
              <a:buFontTx/>
              <a:buNone/>
            </a:pPr>
            <a:r>
              <a:rPr lang="en-US" altLang="zh-TW" sz="2400" dirty="0">
                <a:solidFill>
                  <a:srgbClr val="000000"/>
                </a:solidFill>
              </a:rPr>
              <a:t>End</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45"/>
                                        </p:tgtEl>
                                        <p:attrNameLst>
                                          <p:attrName>style.visibility</p:attrName>
                                        </p:attrNameLst>
                                      </p:cBhvr>
                                      <p:to>
                                        <p:strVal val="visible"/>
                                      </p:to>
                                    </p:set>
                                    <p:anim calcmode="lin" valueType="num">
                                      <p:cBhvr additive="base">
                                        <p:cTn id="7" dur="500" fill="hold"/>
                                        <p:tgtEl>
                                          <p:spTgt spid="10245"/>
                                        </p:tgtEl>
                                        <p:attrNameLst>
                                          <p:attrName>ppt_x</p:attrName>
                                        </p:attrNameLst>
                                      </p:cBhvr>
                                      <p:tavLst>
                                        <p:tav tm="0">
                                          <p:val>
                                            <p:strVal val="0-#ppt_w/2"/>
                                          </p:val>
                                        </p:tav>
                                        <p:tav tm="100000">
                                          <p:val>
                                            <p:strVal val="#ppt_x"/>
                                          </p:val>
                                        </p:tav>
                                      </p:tavLst>
                                    </p:anim>
                                    <p:anim calcmode="lin" valueType="num">
                                      <p:cBhvr additive="base">
                                        <p:cTn id="8" dur="500" fill="hold"/>
                                        <p:tgtEl>
                                          <p:spTgt spid="10245"/>
                                        </p:tgtEl>
                                        <p:attrNameLst>
                                          <p:attrName>ppt_y</p:attrName>
                                        </p:attrNameLst>
                                      </p:cBhvr>
                                      <p:tavLst>
                                        <p:tav tm="0">
                                          <p:val>
                                            <p:strVal val="#ppt_y"/>
                                          </p:val>
                                        </p:tav>
                                        <p:tav tm="100000">
                                          <p:val>
                                            <p:strVal val="#ppt_y"/>
                                          </p:val>
                                        </p:tav>
                                      </p:tavLst>
                                    </p:anim>
                                  </p:childTnLst>
                                </p:cTn>
                              </p:par>
                            </p:childTnLst>
                          </p:cTn>
                        </p:par>
                        <p:par>
                          <p:cTn id="9" fill="hold" nodeType="afterGroup">
                            <p:stCondLst>
                              <p:cond delay="500"/>
                            </p:stCondLst>
                            <p:childTnLst>
                              <p:par>
                                <p:cTn id="10" presetID="2" presetClass="entr" presetSubtype="8" fill="hold" grpId="0" nodeType="afterEffect">
                                  <p:stCondLst>
                                    <p:cond delay="1000"/>
                                  </p:stCondLst>
                                  <p:childTnLst>
                                    <p:set>
                                      <p:cBhvr>
                                        <p:cTn id="11" dur="1" fill="hold">
                                          <p:stCondLst>
                                            <p:cond delay="0"/>
                                          </p:stCondLst>
                                        </p:cTn>
                                        <p:tgtEl>
                                          <p:spTgt spid="10246"/>
                                        </p:tgtEl>
                                        <p:attrNameLst>
                                          <p:attrName>style.visibility</p:attrName>
                                        </p:attrNameLst>
                                      </p:cBhvr>
                                      <p:to>
                                        <p:strVal val="visible"/>
                                      </p:to>
                                    </p:set>
                                    <p:anim calcmode="lin" valueType="num">
                                      <p:cBhvr additive="base">
                                        <p:cTn id="12" dur="500" fill="hold"/>
                                        <p:tgtEl>
                                          <p:spTgt spid="10246"/>
                                        </p:tgtEl>
                                        <p:attrNameLst>
                                          <p:attrName>ppt_x</p:attrName>
                                        </p:attrNameLst>
                                      </p:cBhvr>
                                      <p:tavLst>
                                        <p:tav tm="0">
                                          <p:val>
                                            <p:strVal val="0-#ppt_w/2"/>
                                          </p:val>
                                        </p:tav>
                                        <p:tav tm="100000">
                                          <p:val>
                                            <p:strVal val="#ppt_x"/>
                                          </p:val>
                                        </p:tav>
                                      </p:tavLst>
                                    </p:anim>
                                    <p:anim calcmode="lin" valueType="num">
                                      <p:cBhvr additive="base">
                                        <p:cTn id="13" dur="500" fill="hold"/>
                                        <p:tgtEl>
                                          <p:spTgt spid="10246"/>
                                        </p:tgtEl>
                                        <p:attrNameLst>
                                          <p:attrName>ppt_y</p:attrName>
                                        </p:attrNameLst>
                                      </p:cBhvr>
                                      <p:tavLst>
                                        <p:tav tm="0">
                                          <p:val>
                                            <p:strVal val="#ppt_y"/>
                                          </p:val>
                                        </p:tav>
                                        <p:tav tm="100000">
                                          <p:val>
                                            <p:strVal val="#ppt_y"/>
                                          </p:val>
                                        </p:tav>
                                      </p:tavLst>
                                    </p:anim>
                                  </p:childTnLst>
                                </p:cTn>
                              </p:par>
                            </p:childTnLst>
                          </p:cTn>
                        </p:par>
                        <p:par>
                          <p:cTn id="14" fill="hold" nodeType="afterGroup">
                            <p:stCondLst>
                              <p:cond delay="2000"/>
                            </p:stCondLst>
                            <p:childTnLst>
                              <p:par>
                                <p:cTn id="15" presetID="2" presetClass="entr" presetSubtype="8" fill="hold" grpId="0" nodeType="afterEffect">
                                  <p:stCondLst>
                                    <p:cond delay="2000"/>
                                  </p:stCondLst>
                                  <p:childTnLst>
                                    <p:set>
                                      <p:cBhvr>
                                        <p:cTn id="16" dur="1" fill="hold">
                                          <p:stCondLst>
                                            <p:cond delay="0"/>
                                          </p:stCondLst>
                                        </p:cTn>
                                        <p:tgtEl>
                                          <p:spTgt spid="10247"/>
                                        </p:tgtEl>
                                        <p:attrNameLst>
                                          <p:attrName>style.visibility</p:attrName>
                                        </p:attrNameLst>
                                      </p:cBhvr>
                                      <p:to>
                                        <p:strVal val="visible"/>
                                      </p:to>
                                    </p:set>
                                    <p:anim calcmode="lin" valueType="num">
                                      <p:cBhvr additive="base">
                                        <p:cTn id="17" dur="500" fill="hold"/>
                                        <p:tgtEl>
                                          <p:spTgt spid="10247"/>
                                        </p:tgtEl>
                                        <p:attrNameLst>
                                          <p:attrName>ppt_x</p:attrName>
                                        </p:attrNameLst>
                                      </p:cBhvr>
                                      <p:tavLst>
                                        <p:tav tm="0">
                                          <p:val>
                                            <p:strVal val="0-#ppt_w/2"/>
                                          </p:val>
                                        </p:tav>
                                        <p:tav tm="100000">
                                          <p:val>
                                            <p:strVal val="#ppt_x"/>
                                          </p:val>
                                        </p:tav>
                                      </p:tavLst>
                                    </p:anim>
                                    <p:anim calcmode="lin" valueType="num">
                                      <p:cBhvr additive="base">
                                        <p:cTn id="18" dur="500" fill="hold"/>
                                        <p:tgtEl>
                                          <p:spTgt spid="10247"/>
                                        </p:tgtEl>
                                        <p:attrNameLst>
                                          <p:attrName>ppt_y</p:attrName>
                                        </p:attrNameLst>
                                      </p:cBhvr>
                                      <p:tavLst>
                                        <p:tav tm="0">
                                          <p:val>
                                            <p:strVal val="#ppt_y"/>
                                          </p:val>
                                        </p:tav>
                                        <p:tav tm="100000">
                                          <p:val>
                                            <p:strVal val="#ppt_y"/>
                                          </p:val>
                                        </p:tav>
                                      </p:tavLst>
                                    </p:anim>
                                  </p:childTnLst>
                                </p:cTn>
                              </p:par>
                            </p:childTnLst>
                          </p:cTn>
                        </p:par>
                        <p:par>
                          <p:cTn id="19" fill="hold" nodeType="afterGroup">
                            <p:stCondLst>
                              <p:cond delay="4500"/>
                            </p:stCondLst>
                            <p:childTnLst>
                              <p:par>
                                <p:cTn id="20" presetID="2" presetClass="entr" presetSubtype="8" fill="hold" grpId="0" nodeType="afterEffect">
                                  <p:stCondLst>
                                    <p:cond delay="1000"/>
                                  </p:stCondLst>
                                  <p:childTnLst>
                                    <p:set>
                                      <p:cBhvr>
                                        <p:cTn id="21" dur="1" fill="hold">
                                          <p:stCondLst>
                                            <p:cond delay="0"/>
                                          </p:stCondLst>
                                        </p:cTn>
                                        <p:tgtEl>
                                          <p:spTgt spid="10248"/>
                                        </p:tgtEl>
                                        <p:attrNameLst>
                                          <p:attrName>style.visibility</p:attrName>
                                        </p:attrNameLst>
                                      </p:cBhvr>
                                      <p:to>
                                        <p:strVal val="visible"/>
                                      </p:to>
                                    </p:set>
                                    <p:anim calcmode="lin" valueType="num">
                                      <p:cBhvr additive="base">
                                        <p:cTn id="22" dur="500" fill="hold"/>
                                        <p:tgtEl>
                                          <p:spTgt spid="10248"/>
                                        </p:tgtEl>
                                        <p:attrNameLst>
                                          <p:attrName>ppt_x</p:attrName>
                                        </p:attrNameLst>
                                      </p:cBhvr>
                                      <p:tavLst>
                                        <p:tav tm="0">
                                          <p:val>
                                            <p:strVal val="0-#ppt_w/2"/>
                                          </p:val>
                                        </p:tav>
                                        <p:tav tm="100000">
                                          <p:val>
                                            <p:strVal val="#ppt_x"/>
                                          </p:val>
                                        </p:tav>
                                      </p:tavLst>
                                    </p:anim>
                                    <p:anim calcmode="lin" valueType="num">
                                      <p:cBhvr additive="base">
                                        <p:cTn id="23" dur="500" fill="hold"/>
                                        <p:tgtEl>
                                          <p:spTgt spid="10248"/>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45" grpId="0" animBg="1" autoUpdateAnimBg="0"/>
      <p:bldP spid="10246" grpId="0" animBg="1" autoUpdateAnimBg="0"/>
      <p:bldP spid="10247" grpId="0" animBg="1" autoUpdateAnimBg="0"/>
      <p:bldP spid="10248" grpId="0" animBg="1" autoUpdateAnimBg="0"/>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2"/>
          </p:nvPr>
        </p:nvSpPr>
        <p:spPr/>
        <p:txBody>
          <a:bodyPr/>
          <a:lstStyle/>
          <a:p>
            <a:pPr>
              <a:defRPr/>
            </a:pPr>
            <a:fld id="{25EC12A9-478B-4796-8416-281F30307486}" type="slidenum">
              <a:rPr lang="en-US" altLang="zh-TW" smtClean="0"/>
              <a:pPr>
                <a:defRPr/>
              </a:pPr>
              <a:t>23</a:t>
            </a:fld>
            <a:endParaRPr lang="en-US" altLang="zh-TW"/>
          </a:p>
        </p:txBody>
      </p:sp>
      <p:sp>
        <p:nvSpPr>
          <p:cNvPr id="4" name="Rectangle 3"/>
          <p:cNvSpPr/>
          <p:nvPr/>
        </p:nvSpPr>
        <p:spPr>
          <a:xfrm>
            <a:off x="755576" y="2867744"/>
            <a:ext cx="6912768" cy="523220"/>
          </a:xfrm>
          <a:prstGeom prst="rect">
            <a:avLst/>
          </a:prstGeom>
        </p:spPr>
        <p:txBody>
          <a:bodyPr wrap="square">
            <a:spAutoFit/>
          </a:bodyPr>
          <a:lstStyle/>
          <a:p>
            <a:r>
              <a:rPr lang="en-US" altLang="zh-HK" sz="2800" dirty="0">
                <a:solidFill>
                  <a:srgbClr val="000000"/>
                </a:solidFill>
              </a:rPr>
              <a:t>Globalization is simply free international trade.</a:t>
            </a:r>
            <a:endParaRPr lang="zh-HK" altLang="en-US" sz="2800" dirty="0">
              <a:solidFill>
                <a:srgbClr val="000000"/>
              </a:solidFill>
            </a:endParaRPr>
          </a:p>
        </p:txBody>
      </p:sp>
    </p:spTree>
    <p:extLst>
      <p:ext uri="{BB962C8B-B14F-4D97-AF65-F5344CB8AC3E}">
        <p14:creationId xmlns:p14="http://schemas.microsoft.com/office/powerpoint/2010/main" val="2362522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rgbClr val="CCFFFF"/>
        </a:solidFill>
        <a:effectLst/>
      </p:bgPr>
    </p:bg>
    <p:spTree>
      <p:nvGrpSpPr>
        <p:cNvPr id="1" name=""/>
        <p:cNvGrpSpPr/>
        <p:nvPr/>
      </p:nvGrpSpPr>
      <p:grpSpPr>
        <a:xfrm>
          <a:off x="0" y="0"/>
          <a:ext cx="0" cy="0"/>
          <a:chOff x="0" y="0"/>
          <a:chExt cx="0" cy="0"/>
        </a:xfrm>
      </p:grpSpPr>
      <p:sp>
        <p:nvSpPr>
          <p:cNvPr id="25602" name="Rectangle 6"/>
          <p:cNvSpPr>
            <a:spLocks noGrp="1" noChangeArrowheads="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Char char="•"/>
              <a:defRPr kumimoji="1" sz="3200">
                <a:solidFill>
                  <a:schemeClr val="tx1"/>
                </a:solidFill>
                <a:latin typeface="Times New Roman" pitchFamily="18" charset="0"/>
                <a:ea typeface="新細明體" pitchFamily="18" charset="-120"/>
              </a:defRPr>
            </a:lvl1pPr>
            <a:lvl2pPr marL="742950" indent="-285750" eaLnBrk="0" hangingPunct="0">
              <a:spcBef>
                <a:spcPct val="20000"/>
              </a:spcBef>
              <a:buChar char="–"/>
              <a:defRPr kumimoji="1" sz="2800">
                <a:solidFill>
                  <a:schemeClr val="tx1"/>
                </a:solidFill>
                <a:latin typeface="Times New Roman" pitchFamily="18" charset="0"/>
                <a:ea typeface="新細明體" pitchFamily="18" charset="-120"/>
              </a:defRPr>
            </a:lvl2pPr>
            <a:lvl3pPr marL="1143000" indent="-228600" eaLnBrk="0" hangingPunct="0">
              <a:spcBef>
                <a:spcPct val="20000"/>
              </a:spcBef>
              <a:buChar char="•"/>
              <a:defRPr kumimoji="1" sz="2400">
                <a:solidFill>
                  <a:schemeClr val="tx1"/>
                </a:solidFill>
                <a:latin typeface="Times New Roman" pitchFamily="18" charset="0"/>
                <a:ea typeface="新細明體" pitchFamily="18" charset="-120"/>
              </a:defRPr>
            </a:lvl3pPr>
            <a:lvl4pPr marL="1600200" indent="-228600" eaLnBrk="0" hangingPunct="0">
              <a:spcBef>
                <a:spcPct val="20000"/>
              </a:spcBef>
              <a:buChar char="–"/>
              <a:defRPr kumimoji="1" sz="2000">
                <a:solidFill>
                  <a:schemeClr val="tx1"/>
                </a:solidFill>
                <a:latin typeface="Times New Roman" pitchFamily="18" charset="0"/>
                <a:ea typeface="新細明體" pitchFamily="18" charset="-120"/>
              </a:defRPr>
            </a:lvl4pPr>
            <a:lvl5pPr marL="2057400" indent="-228600" eaLnBrk="0" hangingPunct="0">
              <a:spcBef>
                <a:spcPct val="20000"/>
              </a:spcBef>
              <a:buChar char="»"/>
              <a:defRPr kumimoji="1" sz="2000">
                <a:solidFill>
                  <a:schemeClr val="tx1"/>
                </a:solidFill>
                <a:latin typeface="Times New Roman" pitchFamily="18" charset="0"/>
                <a:ea typeface="新細明體" pitchFamily="18" charset="-120"/>
              </a:defRPr>
            </a:lvl5pPr>
            <a:lvl6pPr marL="25146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6pPr>
            <a:lvl7pPr marL="29718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7pPr>
            <a:lvl8pPr marL="34290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8pPr>
            <a:lvl9pPr marL="38862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9pPr>
          </a:lstStyle>
          <a:p>
            <a:pPr eaLnBrk="1" hangingPunct="1">
              <a:spcBef>
                <a:spcPct val="0"/>
              </a:spcBef>
              <a:buFontTx/>
              <a:buNone/>
            </a:pPr>
            <a:fld id="{C11077C7-E650-4614-986B-0FB45787D912}" type="slidenum">
              <a:rPr lang="en-US" altLang="zh-TW" sz="1400" smtClean="0">
                <a:solidFill>
                  <a:srgbClr val="000000"/>
                </a:solidFill>
              </a:rPr>
              <a:pPr eaLnBrk="1" hangingPunct="1">
                <a:spcBef>
                  <a:spcPct val="0"/>
                </a:spcBef>
                <a:buFontTx/>
                <a:buNone/>
              </a:pPr>
              <a:t>24</a:t>
            </a:fld>
            <a:endParaRPr lang="en-US" altLang="zh-TW" sz="1400">
              <a:solidFill>
                <a:srgbClr val="000000"/>
              </a:solidFill>
            </a:endParaRPr>
          </a:p>
        </p:txBody>
      </p:sp>
      <p:sp>
        <p:nvSpPr>
          <p:cNvPr id="25603" name="Rectangle 2"/>
          <p:cNvSpPr>
            <a:spLocks noGrp="1" noChangeArrowheads="1"/>
          </p:cNvSpPr>
          <p:nvPr>
            <p:ph type="title" idx="4294967295"/>
          </p:nvPr>
        </p:nvSpPr>
        <p:spPr>
          <a:xfrm>
            <a:off x="107504" y="188640"/>
            <a:ext cx="8856663" cy="720080"/>
          </a:xfrm>
          <a:solidFill>
            <a:srgbClr val="FF9900"/>
          </a:solidFill>
        </p:spPr>
        <p:txBody>
          <a:bodyPr/>
          <a:lstStyle/>
          <a:p>
            <a:r>
              <a:rPr lang="en-US" altLang="zh-TW" sz="3200" dirty="0"/>
              <a:t>12 month’s total output produced by two countries</a:t>
            </a:r>
            <a:endParaRPr lang="zh-TW" altLang="en-US" sz="3200" dirty="0"/>
          </a:p>
        </p:txBody>
      </p:sp>
      <p:grpSp>
        <p:nvGrpSpPr>
          <p:cNvPr id="25604" name="Group 3"/>
          <p:cNvGrpSpPr>
            <a:grpSpLocks/>
          </p:cNvGrpSpPr>
          <p:nvPr/>
        </p:nvGrpSpPr>
        <p:grpSpPr bwMode="auto">
          <a:xfrm>
            <a:off x="457200" y="1600200"/>
            <a:ext cx="7924800" cy="4191000"/>
            <a:chOff x="-3" y="-3"/>
            <a:chExt cx="3483" cy="2826"/>
          </a:xfrm>
        </p:grpSpPr>
        <p:grpSp>
          <p:nvGrpSpPr>
            <p:cNvPr id="25609" name="Group 4"/>
            <p:cNvGrpSpPr>
              <a:grpSpLocks/>
            </p:cNvGrpSpPr>
            <p:nvPr/>
          </p:nvGrpSpPr>
          <p:grpSpPr bwMode="auto">
            <a:xfrm>
              <a:off x="0" y="0"/>
              <a:ext cx="3477" cy="2820"/>
              <a:chOff x="0" y="0"/>
              <a:chExt cx="3477" cy="2820"/>
            </a:xfrm>
          </p:grpSpPr>
          <p:grpSp>
            <p:nvGrpSpPr>
              <p:cNvPr id="25611" name="Group 5"/>
              <p:cNvGrpSpPr>
                <a:grpSpLocks/>
              </p:cNvGrpSpPr>
              <p:nvPr/>
            </p:nvGrpSpPr>
            <p:grpSpPr bwMode="auto">
              <a:xfrm>
                <a:off x="0" y="0"/>
                <a:ext cx="825" cy="1036"/>
                <a:chOff x="0" y="0"/>
                <a:chExt cx="825" cy="1036"/>
              </a:xfrm>
            </p:grpSpPr>
            <p:sp>
              <p:nvSpPr>
                <p:cNvPr id="25687" name="Rectangle 6"/>
                <p:cNvSpPr>
                  <a:spLocks noChangeArrowheads="1"/>
                </p:cNvSpPr>
                <p:nvPr/>
              </p:nvSpPr>
              <p:spPr bwMode="auto">
                <a:xfrm>
                  <a:off x="11" y="0"/>
                  <a:ext cx="803" cy="103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eaLnBrk="0" hangingPunct="0">
                    <a:spcBef>
                      <a:spcPct val="20000"/>
                    </a:spcBef>
                    <a:buChar char="•"/>
                    <a:defRPr kumimoji="1" sz="3200">
                      <a:solidFill>
                        <a:schemeClr val="tx1"/>
                      </a:solidFill>
                      <a:latin typeface="Times New Roman" pitchFamily="18" charset="0"/>
                      <a:ea typeface="新細明體" pitchFamily="18" charset="-120"/>
                    </a:defRPr>
                  </a:lvl1pPr>
                  <a:lvl2pPr marL="742950" indent="-285750" eaLnBrk="0" hangingPunct="0">
                    <a:spcBef>
                      <a:spcPct val="20000"/>
                    </a:spcBef>
                    <a:buChar char="–"/>
                    <a:defRPr kumimoji="1" sz="2800">
                      <a:solidFill>
                        <a:schemeClr val="tx1"/>
                      </a:solidFill>
                      <a:latin typeface="Times New Roman" pitchFamily="18" charset="0"/>
                      <a:ea typeface="新細明體" pitchFamily="18" charset="-120"/>
                    </a:defRPr>
                  </a:lvl2pPr>
                  <a:lvl3pPr marL="1143000" indent="-228600" eaLnBrk="0" hangingPunct="0">
                    <a:spcBef>
                      <a:spcPct val="20000"/>
                    </a:spcBef>
                    <a:buChar char="•"/>
                    <a:defRPr kumimoji="1" sz="2400">
                      <a:solidFill>
                        <a:schemeClr val="tx1"/>
                      </a:solidFill>
                      <a:latin typeface="Times New Roman" pitchFamily="18" charset="0"/>
                      <a:ea typeface="新細明體" pitchFamily="18" charset="-120"/>
                    </a:defRPr>
                  </a:lvl3pPr>
                  <a:lvl4pPr marL="1600200" indent="-228600" eaLnBrk="0" hangingPunct="0">
                    <a:spcBef>
                      <a:spcPct val="20000"/>
                    </a:spcBef>
                    <a:buChar char="–"/>
                    <a:defRPr kumimoji="1" sz="2000">
                      <a:solidFill>
                        <a:schemeClr val="tx1"/>
                      </a:solidFill>
                      <a:latin typeface="Times New Roman" pitchFamily="18" charset="0"/>
                      <a:ea typeface="新細明體" pitchFamily="18" charset="-120"/>
                    </a:defRPr>
                  </a:lvl4pPr>
                  <a:lvl5pPr marL="2057400" indent="-228600" eaLnBrk="0" hangingPunct="0">
                    <a:spcBef>
                      <a:spcPct val="20000"/>
                    </a:spcBef>
                    <a:buChar char="»"/>
                    <a:defRPr kumimoji="1" sz="2000">
                      <a:solidFill>
                        <a:schemeClr val="tx1"/>
                      </a:solidFill>
                      <a:latin typeface="Times New Roman" pitchFamily="18" charset="0"/>
                      <a:ea typeface="新細明體" pitchFamily="18" charset="-120"/>
                    </a:defRPr>
                  </a:lvl5pPr>
                  <a:lvl6pPr marL="25146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6pPr>
                  <a:lvl7pPr marL="29718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7pPr>
                  <a:lvl8pPr marL="34290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8pPr>
                  <a:lvl9pPr marL="38862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9pPr>
                </a:lstStyle>
                <a:p>
                  <a:pPr algn="ctr" eaLnBrk="1" hangingPunct="1">
                    <a:spcBef>
                      <a:spcPct val="0"/>
                    </a:spcBef>
                    <a:buFontTx/>
                    <a:buNone/>
                  </a:pPr>
                  <a:r>
                    <a:rPr lang="zh-TW" altLang="en-US" sz="1400">
                      <a:solidFill>
                        <a:srgbClr val="000000"/>
                      </a:solidFill>
                      <a:ea typeface="標楷體" pitchFamily="65" charset="-120"/>
                    </a:rPr>
                    <a:t> </a:t>
                  </a:r>
                </a:p>
                <a:p>
                  <a:pPr algn="ctr">
                    <a:spcBef>
                      <a:spcPct val="0"/>
                    </a:spcBef>
                    <a:buFontTx/>
                    <a:buNone/>
                  </a:pPr>
                  <a:endParaRPr lang="zh-TW" altLang="en-US" sz="2400">
                    <a:solidFill>
                      <a:srgbClr val="000000"/>
                    </a:solidFill>
                  </a:endParaRPr>
                </a:p>
              </p:txBody>
            </p:sp>
            <p:sp>
              <p:nvSpPr>
                <p:cNvPr id="25688" name="Rectangle 7"/>
                <p:cNvSpPr>
                  <a:spLocks noChangeArrowheads="1"/>
                </p:cNvSpPr>
                <p:nvPr/>
              </p:nvSpPr>
              <p:spPr bwMode="auto">
                <a:xfrm>
                  <a:off x="0" y="0"/>
                  <a:ext cx="825" cy="1036"/>
                </a:xfrm>
                <a:prstGeom prst="rect">
                  <a:avLst/>
                </a:prstGeom>
                <a:noFill/>
                <a:ln w="7">
                  <a:solidFill>
                    <a:srgbClr val="A0A0A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eaLnBrk="0" hangingPunct="0">
                    <a:spcBef>
                      <a:spcPct val="20000"/>
                    </a:spcBef>
                    <a:buChar char="•"/>
                    <a:defRPr kumimoji="1" sz="3200">
                      <a:solidFill>
                        <a:schemeClr val="tx1"/>
                      </a:solidFill>
                      <a:latin typeface="Times New Roman" pitchFamily="18" charset="0"/>
                      <a:ea typeface="新細明體" pitchFamily="18" charset="-120"/>
                    </a:defRPr>
                  </a:lvl1pPr>
                  <a:lvl2pPr marL="742950" indent="-285750" eaLnBrk="0" hangingPunct="0">
                    <a:spcBef>
                      <a:spcPct val="20000"/>
                    </a:spcBef>
                    <a:buChar char="–"/>
                    <a:defRPr kumimoji="1" sz="2800">
                      <a:solidFill>
                        <a:schemeClr val="tx1"/>
                      </a:solidFill>
                      <a:latin typeface="Times New Roman" pitchFamily="18" charset="0"/>
                      <a:ea typeface="新細明體" pitchFamily="18" charset="-120"/>
                    </a:defRPr>
                  </a:lvl2pPr>
                  <a:lvl3pPr marL="1143000" indent="-228600" eaLnBrk="0" hangingPunct="0">
                    <a:spcBef>
                      <a:spcPct val="20000"/>
                    </a:spcBef>
                    <a:buChar char="•"/>
                    <a:defRPr kumimoji="1" sz="2400">
                      <a:solidFill>
                        <a:schemeClr val="tx1"/>
                      </a:solidFill>
                      <a:latin typeface="Times New Roman" pitchFamily="18" charset="0"/>
                      <a:ea typeface="新細明體" pitchFamily="18" charset="-120"/>
                    </a:defRPr>
                  </a:lvl3pPr>
                  <a:lvl4pPr marL="1600200" indent="-228600" eaLnBrk="0" hangingPunct="0">
                    <a:spcBef>
                      <a:spcPct val="20000"/>
                    </a:spcBef>
                    <a:buChar char="–"/>
                    <a:defRPr kumimoji="1" sz="2000">
                      <a:solidFill>
                        <a:schemeClr val="tx1"/>
                      </a:solidFill>
                      <a:latin typeface="Times New Roman" pitchFamily="18" charset="0"/>
                      <a:ea typeface="新細明體" pitchFamily="18" charset="-120"/>
                    </a:defRPr>
                  </a:lvl4pPr>
                  <a:lvl5pPr marL="2057400" indent="-228600" eaLnBrk="0" hangingPunct="0">
                    <a:spcBef>
                      <a:spcPct val="20000"/>
                    </a:spcBef>
                    <a:buChar char="»"/>
                    <a:defRPr kumimoji="1" sz="2000">
                      <a:solidFill>
                        <a:schemeClr val="tx1"/>
                      </a:solidFill>
                      <a:latin typeface="Times New Roman" pitchFamily="18" charset="0"/>
                      <a:ea typeface="新細明體" pitchFamily="18" charset="-120"/>
                    </a:defRPr>
                  </a:lvl5pPr>
                  <a:lvl6pPr marL="25146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6pPr>
                  <a:lvl7pPr marL="29718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7pPr>
                  <a:lvl8pPr marL="34290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8pPr>
                  <a:lvl9pPr marL="38862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9pPr>
                </a:lstStyle>
                <a:p>
                  <a:pPr eaLnBrk="1" hangingPunct="1">
                    <a:spcBef>
                      <a:spcPct val="0"/>
                    </a:spcBef>
                    <a:buFontTx/>
                    <a:buNone/>
                  </a:pPr>
                  <a:endParaRPr lang="zh-HK" altLang="en-US" sz="2400">
                    <a:solidFill>
                      <a:srgbClr val="000000"/>
                    </a:solidFill>
                  </a:endParaRPr>
                </a:p>
              </p:txBody>
            </p:sp>
          </p:grpSp>
          <p:grpSp>
            <p:nvGrpSpPr>
              <p:cNvPr id="25612" name="Group 8"/>
              <p:cNvGrpSpPr>
                <a:grpSpLocks/>
              </p:cNvGrpSpPr>
              <p:nvPr/>
            </p:nvGrpSpPr>
            <p:grpSpPr bwMode="auto">
              <a:xfrm>
                <a:off x="825" y="0"/>
                <a:ext cx="1052" cy="518"/>
                <a:chOff x="825" y="0"/>
                <a:chExt cx="1052" cy="518"/>
              </a:xfrm>
            </p:grpSpPr>
            <p:sp>
              <p:nvSpPr>
                <p:cNvPr id="25685" name="Rectangle 9"/>
                <p:cNvSpPr>
                  <a:spLocks noChangeArrowheads="1"/>
                </p:cNvSpPr>
                <p:nvPr/>
              </p:nvSpPr>
              <p:spPr bwMode="auto">
                <a:xfrm>
                  <a:off x="836" y="0"/>
                  <a:ext cx="1030" cy="51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eaLnBrk="0" hangingPunct="0">
                    <a:spcBef>
                      <a:spcPct val="20000"/>
                    </a:spcBef>
                    <a:buChar char="•"/>
                    <a:defRPr kumimoji="1" sz="3200">
                      <a:solidFill>
                        <a:schemeClr val="tx1"/>
                      </a:solidFill>
                      <a:latin typeface="Times New Roman" pitchFamily="18" charset="0"/>
                      <a:ea typeface="新細明體" pitchFamily="18" charset="-120"/>
                    </a:defRPr>
                  </a:lvl1pPr>
                  <a:lvl2pPr marL="742950" indent="-285750" eaLnBrk="0" hangingPunct="0">
                    <a:spcBef>
                      <a:spcPct val="20000"/>
                    </a:spcBef>
                    <a:buChar char="–"/>
                    <a:defRPr kumimoji="1" sz="2800">
                      <a:solidFill>
                        <a:schemeClr val="tx1"/>
                      </a:solidFill>
                      <a:latin typeface="Times New Roman" pitchFamily="18" charset="0"/>
                      <a:ea typeface="新細明體" pitchFamily="18" charset="-120"/>
                    </a:defRPr>
                  </a:lvl2pPr>
                  <a:lvl3pPr marL="1143000" indent="-228600" eaLnBrk="0" hangingPunct="0">
                    <a:spcBef>
                      <a:spcPct val="20000"/>
                    </a:spcBef>
                    <a:buChar char="•"/>
                    <a:defRPr kumimoji="1" sz="2400">
                      <a:solidFill>
                        <a:schemeClr val="tx1"/>
                      </a:solidFill>
                      <a:latin typeface="Times New Roman" pitchFamily="18" charset="0"/>
                      <a:ea typeface="新細明體" pitchFamily="18" charset="-120"/>
                    </a:defRPr>
                  </a:lvl3pPr>
                  <a:lvl4pPr marL="1600200" indent="-228600" eaLnBrk="0" hangingPunct="0">
                    <a:spcBef>
                      <a:spcPct val="20000"/>
                    </a:spcBef>
                    <a:buChar char="–"/>
                    <a:defRPr kumimoji="1" sz="2000">
                      <a:solidFill>
                        <a:schemeClr val="tx1"/>
                      </a:solidFill>
                      <a:latin typeface="Times New Roman" pitchFamily="18" charset="0"/>
                      <a:ea typeface="新細明體" pitchFamily="18" charset="-120"/>
                    </a:defRPr>
                  </a:lvl4pPr>
                  <a:lvl5pPr marL="2057400" indent="-228600" eaLnBrk="0" hangingPunct="0">
                    <a:spcBef>
                      <a:spcPct val="20000"/>
                    </a:spcBef>
                    <a:buChar char="»"/>
                    <a:defRPr kumimoji="1" sz="2000">
                      <a:solidFill>
                        <a:schemeClr val="tx1"/>
                      </a:solidFill>
                      <a:latin typeface="Times New Roman" pitchFamily="18" charset="0"/>
                      <a:ea typeface="新細明體" pitchFamily="18" charset="-120"/>
                    </a:defRPr>
                  </a:lvl5pPr>
                  <a:lvl6pPr marL="25146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6pPr>
                  <a:lvl7pPr marL="29718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7pPr>
                  <a:lvl8pPr marL="34290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8pPr>
                  <a:lvl9pPr marL="38862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9pPr>
                </a:lstStyle>
                <a:p>
                  <a:pPr algn="ctr" eaLnBrk="1" hangingPunct="1">
                    <a:spcBef>
                      <a:spcPct val="0"/>
                    </a:spcBef>
                    <a:buFontTx/>
                    <a:buNone/>
                  </a:pPr>
                  <a:endParaRPr lang="zh-TW" altLang="en-US" sz="2400">
                    <a:solidFill>
                      <a:srgbClr val="0000CC"/>
                    </a:solidFill>
                  </a:endParaRPr>
                </a:p>
              </p:txBody>
            </p:sp>
            <p:sp>
              <p:nvSpPr>
                <p:cNvPr id="25686" name="Rectangle 10"/>
                <p:cNvSpPr>
                  <a:spLocks noChangeArrowheads="1"/>
                </p:cNvSpPr>
                <p:nvPr/>
              </p:nvSpPr>
              <p:spPr bwMode="auto">
                <a:xfrm>
                  <a:off x="825" y="0"/>
                  <a:ext cx="1052" cy="518"/>
                </a:xfrm>
                <a:prstGeom prst="rect">
                  <a:avLst/>
                </a:prstGeom>
                <a:noFill/>
                <a:ln w="7">
                  <a:solidFill>
                    <a:srgbClr val="A0A0A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eaLnBrk="0" hangingPunct="0">
                    <a:spcBef>
                      <a:spcPct val="20000"/>
                    </a:spcBef>
                    <a:buChar char="•"/>
                    <a:defRPr kumimoji="1" sz="3200">
                      <a:solidFill>
                        <a:schemeClr val="tx1"/>
                      </a:solidFill>
                      <a:latin typeface="Times New Roman" pitchFamily="18" charset="0"/>
                      <a:ea typeface="新細明體" pitchFamily="18" charset="-120"/>
                    </a:defRPr>
                  </a:lvl1pPr>
                  <a:lvl2pPr marL="742950" indent="-285750" eaLnBrk="0" hangingPunct="0">
                    <a:spcBef>
                      <a:spcPct val="20000"/>
                    </a:spcBef>
                    <a:buChar char="–"/>
                    <a:defRPr kumimoji="1" sz="2800">
                      <a:solidFill>
                        <a:schemeClr val="tx1"/>
                      </a:solidFill>
                      <a:latin typeface="Times New Roman" pitchFamily="18" charset="0"/>
                      <a:ea typeface="新細明體" pitchFamily="18" charset="-120"/>
                    </a:defRPr>
                  </a:lvl2pPr>
                  <a:lvl3pPr marL="1143000" indent="-228600" eaLnBrk="0" hangingPunct="0">
                    <a:spcBef>
                      <a:spcPct val="20000"/>
                    </a:spcBef>
                    <a:buChar char="•"/>
                    <a:defRPr kumimoji="1" sz="2400">
                      <a:solidFill>
                        <a:schemeClr val="tx1"/>
                      </a:solidFill>
                      <a:latin typeface="Times New Roman" pitchFamily="18" charset="0"/>
                      <a:ea typeface="新細明體" pitchFamily="18" charset="-120"/>
                    </a:defRPr>
                  </a:lvl3pPr>
                  <a:lvl4pPr marL="1600200" indent="-228600" eaLnBrk="0" hangingPunct="0">
                    <a:spcBef>
                      <a:spcPct val="20000"/>
                    </a:spcBef>
                    <a:buChar char="–"/>
                    <a:defRPr kumimoji="1" sz="2000">
                      <a:solidFill>
                        <a:schemeClr val="tx1"/>
                      </a:solidFill>
                      <a:latin typeface="Times New Roman" pitchFamily="18" charset="0"/>
                      <a:ea typeface="新細明體" pitchFamily="18" charset="-120"/>
                    </a:defRPr>
                  </a:lvl4pPr>
                  <a:lvl5pPr marL="2057400" indent="-228600" eaLnBrk="0" hangingPunct="0">
                    <a:spcBef>
                      <a:spcPct val="20000"/>
                    </a:spcBef>
                    <a:buChar char="»"/>
                    <a:defRPr kumimoji="1" sz="2000">
                      <a:solidFill>
                        <a:schemeClr val="tx1"/>
                      </a:solidFill>
                      <a:latin typeface="Times New Roman" pitchFamily="18" charset="0"/>
                      <a:ea typeface="新細明體" pitchFamily="18" charset="-120"/>
                    </a:defRPr>
                  </a:lvl5pPr>
                  <a:lvl6pPr marL="25146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6pPr>
                  <a:lvl7pPr marL="29718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7pPr>
                  <a:lvl8pPr marL="34290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8pPr>
                  <a:lvl9pPr marL="38862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9pPr>
                </a:lstStyle>
                <a:p>
                  <a:pPr eaLnBrk="1" hangingPunct="1">
                    <a:spcBef>
                      <a:spcPct val="0"/>
                    </a:spcBef>
                    <a:buFontTx/>
                    <a:buNone/>
                  </a:pPr>
                  <a:endParaRPr lang="zh-HK" altLang="en-US" sz="2400">
                    <a:solidFill>
                      <a:srgbClr val="000000"/>
                    </a:solidFill>
                  </a:endParaRPr>
                </a:p>
              </p:txBody>
            </p:sp>
          </p:grpSp>
          <p:grpSp>
            <p:nvGrpSpPr>
              <p:cNvPr id="25613" name="Group 11"/>
              <p:cNvGrpSpPr>
                <a:grpSpLocks/>
              </p:cNvGrpSpPr>
              <p:nvPr/>
            </p:nvGrpSpPr>
            <p:grpSpPr bwMode="auto">
              <a:xfrm>
                <a:off x="1877" y="0"/>
                <a:ext cx="1052" cy="518"/>
                <a:chOff x="1877" y="0"/>
                <a:chExt cx="1052" cy="518"/>
              </a:xfrm>
            </p:grpSpPr>
            <p:sp>
              <p:nvSpPr>
                <p:cNvPr id="25683" name="Rectangle 12"/>
                <p:cNvSpPr>
                  <a:spLocks noChangeArrowheads="1"/>
                </p:cNvSpPr>
                <p:nvPr/>
              </p:nvSpPr>
              <p:spPr bwMode="auto">
                <a:xfrm>
                  <a:off x="1889" y="0"/>
                  <a:ext cx="1028" cy="51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eaLnBrk="0" hangingPunct="0">
                    <a:spcBef>
                      <a:spcPct val="20000"/>
                    </a:spcBef>
                    <a:buChar char="•"/>
                    <a:defRPr kumimoji="1" sz="3200">
                      <a:solidFill>
                        <a:schemeClr val="tx1"/>
                      </a:solidFill>
                      <a:latin typeface="Times New Roman" pitchFamily="18" charset="0"/>
                      <a:ea typeface="新細明體" pitchFamily="18" charset="-120"/>
                    </a:defRPr>
                  </a:lvl1pPr>
                  <a:lvl2pPr marL="742950" indent="-285750" eaLnBrk="0" hangingPunct="0">
                    <a:spcBef>
                      <a:spcPct val="20000"/>
                    </a:spcBef>
                    <a:buChar char="–"/>
                    <a:defRPr kumimoji="1" sz="2800">
                      <a:solidFill>
                        <a:schemeClr val="tx1"/>
                      </a:solidFill>
                      <a:latin typeface="Times New Roman" pitchFamily="18" charset="0"/>
                      <a:ea typeface="新細明體" pitchFamily="18" charset="-120"/>
                    </a:defRPr>
                  </a:lvl2pPr>
                  <a:lvl3pPr marL="1143000" indent="-228600" eaLnBrk="0" hangingPunct="0">
                    <a:spcBef>
                      <a:spcPct val="20000"/>
                    </a:spcBef>
                    <a:buChar char="•"/>
                    <a:defRPr kumimoji="1" sz="2400">
                      <a:solidFill>
                        <a:schemeClr val="tx1"/>
                      </a:solidFill>
                      <a:latin typeface="Times New Roman" pitchFamily="18" charset="0"/>
                      <a:ea typeface="新細明體" pitchFamily="18" charset="-120"/>
                    </a:defRPr>
                  </a:lvl3pPr>
                  <a:lvl4pPr marL="1600200" indent="-228600" eaLnBrk="0" hangingPunct="0">
                    <a:spcBef>
                      <a:spcPct val="20000"/>
                    </a:spcBef>
                    <a:buChar char="–"/>
                    <a:defRPr kumimoji="1" sz="2000">
                      <a:solidFill>
                        <a:schemeClr val="tx1"/>
                      </a:solidFill>
                      <a:latin typeface="Times New Roman" pitchFamily="18" charset="0"/>
                      <a:ea typeface="新細明體" pitchFamily="18" charset="-120"/>
                    </a:defRPr>
                  </a:lvl4pPr>
                  <a:lvl5pPr marL="2057400" indent="-228600" eaLnBrk="0" hangingPunct="0">
                    <a:spcBef>
                      <a:spcPct val="20000"/>
                    </a:spcBef>
                    <a:buChar char="»"/>
                    <a:defRPr kumimoji="1" sz="2000">
                      <a:solidFill>
                        <a:schemeClr val="tx1"/>
                      </a:solidFill>
                      <a:latin typeface="Times New Roman" pitchFamily="18" charset="0"/>
                      <a:ea typeface="新細明體" pitchFamily="18" charset="-120"/>
                    </a:defRPr>
                  </a:lvl5pPr>
                  <a:lvl6pPr marL="25146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6pPr>
                  <a:lvl7pPr marL="29718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7pPr>
                  <a:lvl8pPr marL="34290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8pPr>
                  <a:lvl9pPr marL="38862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9pPr>
                </a:lstStyle>
                <a:p>
                  <a:pPr algn="ctr" eaLnBrk="1" hangingPunct="1">
                    <a:spcBef>
                      <a:spcPct val="0"/>
                    </a:spcBef>
                    <a:buFontTx/>
                    <a:buNone/>
                  </a:pPr>
                  <a:r>
                    <a:rPr lang="en-US" altLang="zh-TW" sz="2400" b="1" dirty="0">
                      <a:solidFill>
                        <a:srgbClr val="0000CC"/>
                      </a:solidFill>
                    </a:rPr>
                    <a:t>Country B</a:t>
                  </a:r>
                  <a:endParaRPr lang="zh-TW" altLang="en-US" sz="2400" dirty="0">
                    <a:solidFill>
                      <a:srgbClr val="0000CC"/>
                    </a:solidFill>
                  </a:endParaRPr>
                </a:p>
              </p:txBody>
            </p:sp>
            <p:sp>
              <p:nvSpPr>
                <p:cNvPr id="25684" name="Rectangle 13"/>
                <p:cNvSpPr>
                  <a:spLocks noChangeArrowheads="1"/>
                </p:cNvSpPr>
                <p:nvPr/>
              </p:nvSpPr>
              <p:spPr bwMode="auto">
                <a:xfrm>
                  <a:off x="1877" y="0"/>
                  <a:ext cx="1051" cy="518"/>
                </a:xfrm>
                <a:prstGeom prst="rect">
                  <a:avLst/>
                </a:prstGeom>
                <a:noFill/>
                <a:ln w="7">
                  <a:solidFill>
                    <a:srgbClr val="A0A0A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eaLnBrk="0" hangingPunct="0">
                    <a:spcBef>
                      <a:spcPct val="20000"/>
                    </a:spcBef>
                    <a:buChar char="•"/>
                    <a:defRPr kumimoji="1" sz="3200">
                      <a:solidFill>
                        <a:schemeClr val="tx1"/>
                      </a:solidFill>
                      <a:latin typeface="Times New Roman" pitchFamily="18" charset="0"/>
                      <a:ea typeface="新細明體" pitchFamily="18" charset="-120"/>
                    </a:defRPr>
                  </a:lvl1pPr>
                  <a:lvl2pPr marL="742950" indent="-285750" eaLnBrk="0" hangingPunct="0">
                    <a:spcBef>
                      <a:spcPct val="20000"/>
                    </a:spcBef>
                    <a:buChar char="–"/>
                    <a:defRPr kumimoji="1" sz="2800">
                      <a:solidFill>
                        <a:schemeClr val="tx1"/>
                      </a:solidFill>
                      <a:latin typeface="Times New Roman" pitchFamily="18" charset="0"/>
                      <a:ea typeface="新細明體" pitchFamily="18" charset="-120"/>
                    </a:defRPr>
                  </a:lvl2pPr>
                  <a:lvl3pPr marL="1143000" indent="-228600" eaLnBrk="0" hangingPunct="0">
                    <a:spcBef>
                      <a:spcPct val="20000"/>
                    </a:spcBef>
                    <a:buChar char="•"/>
                    <a:defRPr kumimoji="1" sz="2400">
                      <a:solidFill>
                        <a:schemeClr val="tx1"/>
                      </a:solidFill>
                      <a:latin typeface="Times New Roman" pitchFamily="18" charset="0"/>
                      <a:ea typeface="新細明體" pitchFamily="18" charset="-120"/>
                    </a:defRPr>
                  </a:lvl3pPr>
                  <a:lvl4pPr marL="1600200" indent="-228600" eaLnBrk="0" hangingPunct="0">
                    <a:spcBef>
                      <a:spcPct val="20000"/>
                    </a:spcBef>
                    <a:buChar char="–"/>
                    <a:defRPr kumimoji="1" sz="2000">
                      <a:solidFill>
                        <a:schemeClr val="tx1"/>
                      </a:solidFill>
                      <a:latin typeface="Times New Roman" pitchFamily="18" charset="0"/>
                      <a:ea typeface="新細明體" pitchFamily="18" charset="-120"/>
                    </a:defRPr>
                  </a:lvl4pPr>
                  <a:lvl5pPr marL="2057400" indent="-228600" eaLnBrk="0" hangingPunct="0">
                    <a:spcBef>
                      <a:spcPct val="20000"/>
                    </a:spcBef>
                    <a:buChar char="»"/>
                    <a:defRPr kumimoji="1" sz="2000">
                      <a:solidFill>
                        <a:schemeClr val="tx1"/>
                      </a:solidFill>
                      <a:latin typeface="Times New Roman" pitchFamily="18" charset="0"/>
                      <a:ea typeface="新細明體" pitchFamily="18" charset="-120"/>
                    </a:defRPr>
                  </a:lvl5pPr>
                  <a:lvl6pPr marL="25146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6pPr>
                  <a:lvl7pPr marL="29718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7pPr>
                  <a:lvl8pPr marL="34290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8pPr>
                  <a:lvl9pPr marL="38862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9pPr>
                </a:lstStyle>
                <a:p>
                  <a:pPr eaLnBrk="1" hangingPunct="1">
                    <a:spcBef>
                      <a:spcPct val="0"/>
                    </a:spcBef>
                    <a:buFontTx/>
                    <a:buNone/>
                  </a:pPr>
                  <a:endParaRPr lang="zh-HK" altLang="en-US" sz="2400">
                    <a:solidFill>
                      <a:srgbClr val="000000"/>
                    </a:solidFill>
                  </a:endParaRPr>
                </a:p>
              </p:txBody>
            </p:sp>
          </p:grpSp>
          <p:grpSp>
            <p:nvGrpSpPr>
              <p:cNvPr id="25614" name="Group 14"/>
              <p:cNvGrpSpPr>
                <a:grpSpLocks/>
              </p:cNvGrpSpPr>
              <p:nvPr/>
            </p:nvGrpSpPr>
            <p:grpSpPr bwMode="auto">
              <a:xfrm>
                <a:off x="2929" y="0"/>
                <a:ext cx="548" cy="1036"/>
                <a:chOff x="2929" y="0"/>
                <a:chExt cx="548" cy="1036"/>
              </a:xfrm>
            </p:grpSpPr>
            <p:sp>
              <p:nvSpPr>
                <p:cNvPr id="25681" name="Rectangle 15"/>
                <p:cNvSpPr>
                  <a:spLocks noChangeArrowheads="1"/>
                </p:cNvSpPr>
                <p:nvPr/>
              </p:nvSpPr>
              <p:spPr bwMode="auto">
                <a:xfrm>
                  <a:off x="2940" y="0"/>
                  <a:ext cx="526" cy="103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eaLnBrk="0" hangingPunct="0">
                    <a:spcBef>
                      <a:spcPct val="20000"/>
                    </a:spcBef>
                    <a:buChar char="•"/>
                    <a:defRPr kumimoji="1" sz="3200">
                      <a:solidFill>
                        <a:schemeClr val="tx1"/>
                      </a:solidFill>
                      <a:latin typeface="Times New Roman" pitchFamily="18" charset="0"/>
                      <a:ea typeface="新細明體" pitchFamily="18" charset="-120"/>
                    </a:defRPr>
                  </a:lvl1pPr>
                  <a:lvl2pPr marL="742950" indent="-285750" eaLnBrk="0" hangingPunct="0">
                    <a:spcBef>
                      <a:spcPct val="20000"/>
                    </a:spcBef>
                    <a:buChar char="–"/>
                    <a:defRPr kumimoji="1" sz="2800">
                      <a:solidFill>
                        <a:schemeClr val="tx1"/>
                      </a:solidFill>
                      <a:latin typeface="Times New Roman" pitchFamily="18" charset="0"/>
                      <a:ea typeface="新細明體" pitchFamily="18" charset="-120"/>
                    </a:defRPr>
                  </a:lvl2pPr>
                  <a:lvl3pPr marL="1143000" indent="-228600" eaLnBrk="0" hangingPunct="0">
                    <a:spcBef>
                      <a:spcPct val="20000"/>
                    </a:spcBef>
                    <a:buChar char="•"/>
                    <a:defRPr kumimoji="1" sz="2400">
                      <a:solidFill>
                        <a:schemeClr val="tx1"/>
                      </a:solidFill>
                      <a:latin typeface="Times New Roman" pitchFamily="18" charset="0"/>
                      <a:ea typeface="新細明體" pitchFamily="18" charset="-120"/>
                    </a:defRPr>
                  </a:lvl3pPr>
                  <a:lvl4pPr marL="1600200" indent="-228600" eaLnBrk="0" hangingPunct="0">
                    <a:spcBef>
                      <a:spcPct val="20000"/>
                    </a:spcBef>
                    <a:buChar char="–"/>
                    <a:defRPr kumimoji="1" sz="2000">
                      <a:solidFill>
                        <a:schemeClr val="tx1"/>
                      </a:solidFill>
                      <a:latin typeface="Times New Roman" pitchFamily="18" charset="0"/>
                      <a:ea typeface="新細明體" pitchFamily="18" charset="-120"/>
                    </a:defRPr>
                  </a:lvl4pPr>
                  <a:lvl5pPr marL="2057400" indent="-228600" eaLnBrk="0" hangingPunct="0">
                    <a:spcBef>
                      <a:spcPct val="20000"/>
                    </a:spcBef>
                    <a:buChar char="»"/>
                    <a:defRPr kumimoji="1" sz="2000">
                      <a:solidFill>
                        <a:schemeClr val="tx1"/>
                      </a:solidFill>
                      <a:latin typeface="Times New Roman" pitchFamily="18" charset="0"/>
                      <a:ea typeface="新細明體" pitchFamily="18" charset="-120"/>
                    </a:defRPr>
                  </a:lvl5pPr>
                  <a:lvl6pPr marL="25146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6pPr>
                  <a:lvl7pPr marL="29718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7pPr>
                  <a:lvl8pPr marL="34290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8pPr>
                  <a:lvl9pPr marL="38862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9pPr>
                </a:lstStyle>
                <a:p>
                  <a:pPr algn="ctr" eaLnBrk="1" hangingPunct="1">
                    <a:spcBef>
                      <a:spcPct val="0"/>
                    </a:spcBef>
                    <a:buFontTx/>
                    <a:buNone/>
                  </a:pPr>
                  <a:r>
                    <a:rPr lang="en-US" altLang="zh-TW" sz="2400" b="1" dirty="0">
                      <a:solidFill>
                        <a:srgbClr val="FF0000"/>
                      </a:solidFill>
                    </a:rPr>
                    <a:t>Total</a:t>
                  </a:r>
                </a:p>
                <a:p>
                  <a:pPr algn="ctr" eaLnBrk="1" hangingPunct="1">
                    <a:spcBef>
                      <a:spcPct val="0"/>
                    </a:spcBef>
                    <a:buFontTx/>
                    <a:buNone/>
                  </a:pPr>
                  <a:r>
                    <a:rPr lang="en-US" altLang="zh-TW" sz="2000" b="1" dirty="0">
                      <a:solidFill>
                        <a:srgbClr val="FF0000"/>
                      </a:solidFill>
                    </a:rPr>
                    <a:t>(MMT)</a:t>
                  </a:r>
                  <a:endParaRPr lang="zh-TW" altLang="en-US" sz="2000" b="1" dirty="0">
                    <a:solidFill>
                      <a:srgbClr val="FF0000"/>
                    </a:solidFill>
                  </a:endParaRPr>
                </a:p>
              </p:txBody>
            </p:sp>
            <p:sp>
              <p:nvSpPr>
                <p:cNvPr id="25682" name="Rectangle 16"/>
                <p:cNvSpPr>
                  <a:spLocks noChangeArrowheads="1"/>
                </p:cNvSpPr>
                <p:nvPr/>
              </p:nvSpPr>
              <p:spPr bwMode="auto">
                <a:xfrm>
                  <a:off x="2929" y="0"/>
                  <a:ext cx="548" cy="1036"/>
                </a:xfrm>
                <a:prstGeom prst="rect">
                  <a:avLst/>
                </a:prstGeom>
                <a:noFill/>
                <a:ln w="7">
                  <a:solidFill>
                    <a:srgbClr val="A0A0A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eaLnBrk="0" hangingPunct="0">
                    <a:spcBef>
                      <a:spcPct val="20000"/>
                    </a:spcBef>
                    <a:buChar char="•"/>
                    <a:defRPr kumimoji="1" sz="3200">
                      <a:solidFill>
                        <a:schemeClr val="tx1"/>
                      </a:solidFill>
                      <a:latin typeface="Times New Roman" pitchFamily="18" charset="0"/>
                      <a:ea typeface="新細明體" pitchFamily="18" charset="-120"/>
                    </a:defRPr>
                  </a:lvl1pPr>
                  <a:lvl2pPr marL="742950" indent="-285750" eaLnBrk="0" hangingPunct="0">
                    <a:spcBef>
                      <a:spcPct val="20000"/>
                    </a:spcBef>
                    <a:buChar char="–"/>
                    <a:defRPr kumimoji="1" sz="2800">
                      <a:solidFill>
                        <a:schemeClr val="tx1"/>
                      </a:solidFill>
                      <a:latin typeface="Times New Roman" pitchFamily="18" charset="0"/>
                      <a:ea typeface="新細明體" pitchFamily="18" charset="-120"/>
                    </a:defRPr>
                  </a:lvl2pPr>
                  <a:lvl3pPr marL="1143000" indent="-228600" eaLnBrk="0" hangingPunct="0">
                    <a:spcBef>
                      <a:spcPct val="20000"/>
                    </a:spcBef>
                    <a:buChar char="•"/>
                    <a:defRPr kumimoji="1" sz="2400">
                      <a:solidFill>
                        <a:schemeClr val="tx1"/>
                      </a:solidFill>
                      <a:latin typeface="Times New Roman" pitchFamily="18" charset="0"/>
                      <a:ea typeface="新細明體" pitchFamily="18" charset="-120"/>
                    </a:defRPr>
                  </a:lvl3pPr>
                  <a:lvl4pPr marL="1600200" indent="-228600" eaLnBrk="0" hangingPunct="0">
                    <a:spcBef>
                      <a:spcPct val="20000"/>
                    </a:spcBef>
                    <a:buChar char="–"/>
                    <a:defRPr kumimoji="1" sz="2000">
                      <a:solidFill>
                        <a:schemeClr val="tx1"/>
                      </a:solidFill>
                      <a:latin typeface="Times New Roman" pitchFamily="18" charset="0"/>
                      <a:ea typeface="新細明體" pitchFamily="18" charset="-120"/>
                    </a:defRPr>
                  </a:lvl4pPr>
                  <a:lvl5pPr marL="2057400" indent="-228600" eaLnBrk="0" hangingPunct="0">
                    <a:spcBef>
                      <a:spcPct val="20000"/>
                    </a:spcBef>
                    <a:buChar char="»"/>
                    <a:defRPr kumimoji="1" sz="2000">
                      <a:solidFill>
                        <a:schemeClr val="tx1"/>
                      </a:solidFill>
                      <a:latin typeface="Times New Roman" pitchFamily="18" charset="0"/>
                      <a:ea typeface="新細明體" pitchFamily="18" charset="-120"/>
                    </a:defRPr>
                  </a:lvl5pPr>
                  <a:lvl6pPr marL="25146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6pPr>
                  <a:lvl7pPr marL="29718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7pPr>
                  <a:lvl8pPr marL="34290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8pPr>
                  <a:lvl9pPr marL="38862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9pPr>
                </a:lstStyle>
                <a:p>
                  <a:pPr eaLnBrk="1" hangingPunct="1">
                    <a:spcBef>
                      <a:spcPct val="0"/>
                    </a:spcBef>
                    <a:buFontTx/>
                    <a:buNone/>
                  </a:pPr>
                  <a:endParaRPr lang="zh-HK" altLang="en-US" sz="2400">
                    <a:solidFill>
                      <a:srgbClr val="000000"/>
                    </a:solidFill>
                  </a:endParaRPr>
                </a:p>
              </p:txBody>
            </p:sp>
          </p:grpSp>
          <p:grpSp>
            <p:nvGrpSpPr>
              <p:cNvPr id="25615" name="Group 17"/>
              <p:cNvGrpSpPr>
                <a:grpSpLocks/>
              </p:cNvGrpSpPr>
              <p:nvPr/>
            </p:nvGrpSpPr>
            <p:grpSpPr bwMode="auto">
              <a:xfrm>
                <a:off x="825" y="518"/>
                <a:ext cx="526" cy="518"/>
                <a:chOff x="825" y="518"/>
                <a:chExt cx="526" cy="518"/>
              </a:xfrm>
            </p:grpSpPr>
            <p:sp>
              <p:nvSpPr>
                <p:cNvPr id="25679" name="Rectangle 18"/>
                <p:cNvSpPr>
                  <a:spLocks noChangeArrowheads="1"/>
                </p:cNvSpPr>
                <p:nvPr/>
              </p:nvSpPr>
              <p:spPr bwMode="auto">
                <a:xfrm>
                  <a:off x="836" y="518"/>
                  <a:ext cx="504" cy="51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eaLnBrk="0" hangingPunct="0">
                    <a:spcBef>
                      <a:spcPct val="20000"/>
                    </a:spcBef>
                    <a:buChar char="•"/>
                    <a:defRPr kumimoji="1" sz="3200">
                      <a:solidFill>
                        <a:schemeClr val="tx1"/>
                      </a:solidFill>
                      <a:latin typeface="Times New Roman" pitchFamily="18" charset="0"/>
                      <a:ea typeface="新細明體" pitchFamily="18" charset="-120"/>
                    </a:defRPr>
                  </a:lvl1pPr>
                  <a:lvl2pPr marL="742950" indent="-285750" eaLnBrk="0" hangingPunct="0">
                    <a:spcBef>
                      <a:spcPct val="20000"/>
                    </a:spcBef>
                    <a:buChar char="–"/>
                    <a:defRPr kumimoji="1" sz="2800">
                      <a:solidFill>
                        <a:schemeClr val="tx1"/>
                      </a:solidFill>
                      <a:latin typeface="Times New Roman" pitchFamily="18" charset="0"/>
                      <a:ea typeface="新細明體" pitchFamily="18" charset="-120"/>
                    </a:defRPr>
                  </a:lvl2pPr>
                  <a:lvl3pPr marL="1143000" indent="-228600" eaLnBrk="0" hangingPunct="0">
                    <a:spcBef>
                      <a:spcPct val="20000"/>
                    </a:spcBef>
                    <a:buChar char="•"/>
                    <a:defRPr kumimoji="1" sz="2400">
                      <a:solidFill>
                        <a:schemeClr val="tx1"/>
                      </a:solidFill>
                      <a:latin typeface="Times New Roman" pitchFamily="18" charset="0"/>
                      <a:ea typeface="新細明體" pitchFamily="18" charset="-120"/>
                    </a:defRPr>
                  </a:lvl3pPr>
                  <a:lvl4pPr marL="1600200" indent="-228600" eaLnBrk="0" hangingPunct="0">
                    <a:spcBef>
                      <a:spcPct val="20000"/>
                    </a:spcBef>
                    <a:buChar char="–"/>
                    <a:defRPr kumimoji="1" sz="2000">
                      <a:solidFill>
                        <a:schemeClr val="tx1"/>
                      </a:solidFill>
                      <a:latin typeface="Times New Roman" pitchFamily="18" charset="0"/>
                      <a:ea typeface="新細明體" pitchFamily="18" charset="-120"/>
                    </a:defRPr>
                  </a:lvl4pPr>
                  <a:lvl5pPr marL="2057400" indent="-228600" eaLnBrk="0" hangingPunct="0">
                    <a:spcBef>
                      <a:spcPct val="20000"/>
                    </a:spcBef>
                    <a:buChar char="»"/>
                    <a:defRPr kumimoji="1" sz="2000">
                      <a:solidFill>
                        <a:schemeClr val="tx1"/>
                      </a:solidFill>
                      <a:latin typeface="Times New Roman" pitchFamily="18" charset="0"/>
                      <a:ea typeface="新細明體" pitchFamily="18" charset="-120"/>
                    </a:defRPr>
                  </a:lvl5pPr>
                  <a:lvl6pPr marL="25146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6pPr>
                  <a:lvl7pPr marL="29718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7pPr>
                  <a:lvl8pPr marL="34290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8pPr>
                  <a:lvl9pPr marL="38862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9pPr>
                </a:lstStyle>
                <a:p>
                  <a:pPr algn="ctr" eaLnBrk="1" hangingPunct="1">
                    <a:spcBef>
                      <a:spcPct val="0"/>
                    </a:spcBef>
                    <a:buFontTx/>
                    <a:buNone/>
                  </a:pPr>
                  <a:r>
                    <a:rPr lang="en-US" altLang="zh-TW" sz="2000" b="1" dirty="0">
                      <a:solidFill>
                        <a:srgbClr val="0000CC"/>
                      </a:solidFill>
                    </a:rPr>
                    <a:t>Month</a:t>
                  </a:r>
                  <a:endParaRPr lang="zh-TW" altLang="en-US" sz="2000" dirty="0">
                    <a:solidFill>
                      <a:srgbClr val="0000CC"/>
                    </a:solidFill>
                  </a:endParaRPr>
                </a:p>
              </p:txBody>
            </p:sp>
            <p:sp>
              <p:nvSpPr>
                <p:cNvPr id="25680" name="Rectangle 19"/>
                <p:cNvSpPr>
                  <a:spLocks noChangeArrowheads="1"/>
                </p:cNvSpPr>
                <p:nvPr/>
              </p:nvSpPr>
              <p:spPr bwMode="auto">
                <a:xfrm>
                  <a:off x="825" y="518"/>
                  <a:ext cx="526" cy="518"/>
                </a:xfrm>
                <a:prstGeom prst="rect">
                  <a:avLst/>
                </a:prstGeom>
                <a:noFill/>
                <a:ln w="7">
                  <a:solidFill>
                    <a:srgbClr val="A0A0A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eaLnBrk="0" hangingPunct="0">
                    <a:spcBef>
                      <a:spcPct val="20000"/>
                    </a:spcBef>
                    <a:buChar char="•"/>
                    <a:defRPr kumimoji="1" sz="3200">
                      <a:solidFill>
                        <a:schemeClr val="tx1"/>
                      </a:solidFill>
                      <a:latin typeface="Times New Roman" pitchFamily="18" charset="0"/>
                      <a:ea typeface="新細明體" pitchFamily="18" charset="-120"/>
                    </a:defRPr>
                  </a:lvl1pPr>
                  <a:lvl2pPr marL="742950" indent="-285750" eaLnBrk="0" hangingPunct="0">
                    <a:spcBef>
                      <a:spcPct val="20000"/>
                    </a:spcBef>
                    <a:buChar char="–"/>
                    <a:defRPr kumimoji="1" sz="2800">
                      <a:solidFill>
                        <a:schemeClr val="tx1"/>
                      </a:solidFill>
                      <a:latin typeface="Times New Roman" pitchFamily="18" charset="0"/>
                      <a:ea typeface="新細明體" pitchFamily="18" charset="-120"/>
                    </a:defRPr>
                  </a:lvl2pPr>
                  <a:lvl3pPr marL="1143000" indent="-228600" eaLnBrk="0" hangingPunct="0">
                    <a:spcBef>
                      <a:spcPct val="20000"/>
                    </a:spcBef>
                    <a:buChar char="•"/>
                    <a:defRPr kumimoji="1" sz="2400">
                      <a:solidFill>
                        <a:schemeClr val="tx1"/>
                      </a:solidFill>
                      <a:latin typeface="Times New Roman" pitchFamily="18" charset="0"/>
                      <a:ea typeface="新細明體" pitchFamily="18" charset="-120"/>
                    </a:defRPr>
                  </a:lvl3pPr>
                  <a:lvl4pPr marL="1600200" indent="-228600" eaLnBrk="0" hangingPunct="0">
                    <a:spcBef>
                      <a:spcPct val="20000"/>
                    </a:spcBef>
                    <a:buChar char="–"/>
                    <a:defRPr kumimoji="1" sz="2000">
                      <a:solidFill>
                        <a:schemeClr val="tx1"/>
                      </a:solidFill>
                      <a:latin typeface="Times New Roman" pitchFamily="18" charset="0"/>
                      <a:ea typeface="新細明體" pitchFamily="18" charset="-120"/>
                    </a:defRPr>
                  </a:lvl4pPr>
                  <a:lvl5pPr marL="2057400" indent="-228600" eaLnBrk="0" hangingPunct="0">
                    <a:spcBef>
                      <a:spcPct val="20000"/>
                    </a:spcBef>
                    <a:buChar char="»"/>
                    <a:defRPr kumimoji="1" sz="2000">
                      <a:solidFill>
                        <a:schemeClr val="tx1"/>
                      </a:solidFill>
                      <a:latin typeface="Times New Roman" pitchFamily="18" charset="0"/>
                      <a:ea typeface="新細明體" pitchFamily="18" charset="-120"/>
                    </a:defRPr>
                  </a:lvl5pPr>
                  <a:lvl6pPr marL="25146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6pPr>
                  <a:lvl7pPr marL="29718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7pPr>
                  <a:lvl8pPr marL="34290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8pPr>
                  <a:lvl9pPr marL="38862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9pPr>
                </a:lstStyle>
                <a:p>
                  <a:pPr eaLnBrk="1" hangingPunct="1">
                    <a:spcBef>
                      <a:spcPct val="0"/>
                    </a:spcBef>
                    <a:buFontTx/>
                    <a:buNone/>
                  </a:pPr>
                  <a:endParaRPr lang="zh-HK" altLang="en-US" sz="2400">
                    <a:solidFill>
                      <a:srgbClr val="000000"/>
                    </a:solidFill>
                  </a:endParaRPr>
                </a:p>
              </p:txBody>
            </p:sp>
          </p:grpSp>
          <p:grpSp>
            <p:nvGrpSpPr>
              <p:cNvPr id="25616" name="Group 20"/>
              <p:cNvGrpSpPr>
                <a:grpSpLocks/>
              </p:cNvGrpSpPr>
              <p:nvPr/>
            </p:nvGrpSpPr>
            <p:grpSpPr bwMode="auto">
              <a:xfrm>
                <a:off x="1351" y="518"/>
                <a:ext cx="526" cy="518"/>
                <a:chOff x="1351" y="518"/>
                <a:chExt cx="526" cy="518"/>
              </a:xfrm>
            </p:grpSpPr>
            <p:sp>
              <p:nvSpPr>
                <p:cNvPr id="25677" name="Rectangle 21"/>
                <p:cNvSpPr>
                  <a:spLocks noChangeArrowheads="1"/>
                </p:cNvSpPr>
                <p:nvPr/>
              </p:nvSpPr>
              <p:spPr bwMode="auto">
                <a:xfrm>
                  <a:off x="1362" y="518"/>
                  <a:ext cx="504" cy="51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eaLnBrk="0" hangingPunct="0">
                    <a:spcBef>
                      <a:spcPct val="20000"/>
                    </a:spcBef>
                    <a:buChar char="•"/>
                    <a:defRPr kumimoji="1" sz="3200">
                      <a:solidFill>
                        <a:schemeClr val="tx1"/>
                      </a:solidFill>
                      <a:latin typeface="Times New Roman" pitchFamily="18" charset="0"/>
                      <a:ea typeface="新細明體" pitchFamily="18" charset="-120"/>
                    </a:defRPr>
                  </a:lvl1pPr>
                  <a:lvl2pPr marL="742950" indent="-285750" eaLnBrk="0" hangingPunct="0">
                    <a:spcBef>
                      <a:spcPct val="20000"/>
                    </a:spcBef>
                    <a:buChar char="–"/>
                    <a:defRPr kumimoji="1" sz="2800">
                      <a:solidFill>
                        <a:schemeClr val="tx1"/>
                      </a:solidFill>
                      <a:latin typeface="Times New Roman" pitchFamily="18" charset="0"/>
                      <a:ea typeface="新細明體" pitchFamily="18" charset="-120"/>
                    </a:defRPr>
                  </a:lvl2pPr>
                  <a:lvl3pPr marL="1143000" indent="-228600" eaLnBrk="0" hangingPunct="0">
                    <a:spcBef>
                      <a:spcPct val="20000"/>
                    </a:spcBef>
                    <a:buChar char="•"/>
                    <a:defRPr kumimoji="1" sz="2400">
                      <a:solidFill>
                        <a:schemeClr val="tx1"/>
                      </a:solidFill>
                      <a:latin typeface="Times New Roman" pitchFamily="18" charset="0"/>
                      <a:ea typeface="新細明體" pitchFamily="18" charset="-120"/>
                    </a:defRPr>
                  </a:lvl3pPr>
                  <a:lvl4pPr marL="1600200" indent="-228600" eaLnBrk="0" hangingPunct="0">
                    <a:spcBef>
                      <a:spcPct val="20000"/>
                    </a:spcBef>
                    <a:buChar char="–"/>
                    <a:defRPr kumimoji="1" sz="2000">
                      <a:solidFill>
                        <a:schemeClr val="tx1"/>
                      </a:solidFill>
                      <a:latin typeface="Times New Roman" pitchFamily="18" charset="0"/>
                      <a:ea typeface="新細明體" pitchFamily="18" charset="-120"/>
                    </a:defRPr>
                  </a:lvl4pPr>
                  <a:lvl5pPr marL="2057400" indent="-228600" eaLnBrk="0" hangingPunct="0">
                    <a:spcBef>
                      <a:spcPct val="20000"/>
                    </a:spcBef>
                    <a:buChar char="»"/>
                    <a:defRPr kumimoji="1" sz="2000">
                      <a:solidFill>
                        <a:schemeClr val="tx1"/>
                      </a:solidFill>
                      <a:latin typeface="Times New Roman" pitchFamily="18" charset="0"/>
                      <a:ea typeface="新細明體" pitchFamily="18" charset="-120"/>
                    </a:defRPr>
                  </a:lvl5pPr>
                  <a:lvl6pPr marL="25146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6pPr>
                  <a:lvl7pPr marL="29718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7pPr>
                  <a:lvl8pPr marL="34290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8pPr>
                  <a:lvl9pPr marL="38862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9pPr>
                </a:lstStyle>
                <a:p>
                  <a:pPr algn="ctr" eaLnBrk="1" hangingPunct="1">
                    <a:spcBef>
                      <a:spcPct val="0"/>
                    </a:spcBef>
                    <a:buFontTx/>
                    <a:buNone/>
                  </a:pPr>
                  <a:r>
                    <a:rPr lang="en-US" altLang="zh-TW" sz="2000" b="1" dirty="0">
                      <a:solidFill>
                        <a:srgbClr val="0000CC"/>
                      </a:solidFill>
                    </a:rPr>
                    <a:t>MMT</a:t>
                  </a:r>
                  <a:endParaRPr lang="zh-TW" altLang="en-US" sz="2000" b="1" dirty="0">
                    <a:solidFill>
                      <a:srgbClr val="0000CC"/>
                    </a:solidFill>
                  </a:endParaRPr>
                </a:p>
              </p:txBody>
            </p:sp>
            <p:sp>
              <p:nvSpPr>
                <p:cNvPr id="25678" name="Rectangle 22"/>
                <p:cNvSpPr>
                  <a:spLocks noChangeArrowheads="1"/>
                </p:cNvSpPr>
                <p:nvPr/>
              </p:nvSpPr>
              <p:spPr bwMode="auto">
                <a:xfrm>
                  <a:off x="1351" y="518"/>
                  <a:ext cx="526" cy="518"/>
                </a:xfrm>
                <a:prstGeom prst="rect">
                  <a:avLst/>
                </a:prstGeom>
                <a:noFill/>
                <a:ln w="7">
                  <a:solidFill>
                    <a:srgbClr val="A0A0A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eaLnBrk="0" hangingPunct="0">
                    <a:spcBef>
                      <a:spcPct val="20000"/>
                    </a:spcBef>
                    <a:buChar char="•"/>
                    <a:defRPr kumimoji="1" sz="3200">
                      <a:solidFill>
                        <a:schemeClr val="tx1"/>
                      </a:solidFill>
                      <a:latin typeface="Times New Roman" pitchFamily="18" charset="0"/>
                      <a:ea typeface="新細明體" pitchFamily="18" charset="-120"/>
                    </a:defRPr>
                  </a:lvl1pPr>
                  <a:lvl2pPr marL="742950" indent="-285750" eaLnBrk="0" hangingPunct="0">
                    <a:spcBef>
                      <a:spcPct val="20000"/>
                    </a:spcBef>
                    <a:buChar char="–"/>
                    <a:defRPr kumimoji="1" sz="2800">
                      <a:solidFill>
                        <a:schemeClr val="tx1"/>
                      </a:solidFill>
                      <a:latin typeface="Times New Roman" pitchFamily="18" charset="0"/>
                      <a:ea typeface="新細明體" pitchFamily="18" charset="-120"/>
                    </a:defRPr>
                  </a:lvl2pPr>
                  <a:lvl3pPr marL="1143000" indent="-228600" eaLnBrk="0" hangingPunct="0">
                    <a:spcBef>
                      <a:spcPct val="20000"/>
                    </a:spcBef>
                    <a:buChar char="•"/>
                    <a:defRPr kumimoji="1" sz="2400">
                      <a:solidFill>
                        <a:schemeClr val="tx1"/>
                      </a:solidFill>
                      <a:latin typeface="Times New Roman" pitchFamily="18" charset="0"/>
                      <a:ea typeface="新細明體" pitchFamily="18" charset="-120"/>
                    </a:defRPr>
                  </a:lvl3pPr>
                  <a:lvl4pPr marL="1600200" indent="-228600" eaLnBrk="0" hangingPunct="0">
                    <a:spcBef>
                      <a:spcPct val="20000"/>
                    </a:spcBef>
                    <a:buChar char="–"/>
                    <a:defRPr kumimoji="1" sz="2000">
                      <a:solidFill>
                        <a:schemeClr val="tx1"/>
                      </a:solidFill>
                      <a:latin typeface="Times New Roman" pitchFamily="18" charset="0"/>
                      <a:ea typeface="新細明體" pitchFamily="18" charset="-120"/>
                    </a:defRPr>
                  </a:lvl4pPr>
                  <a:lvl5pPr marL="2057400" indent="-228600" eaLnBrk="0" hangingPunct="0">
                    <a:spcBef>
                      <a:spcPct val="20000"/>
                    </a:spcBef>
                    <a:buChar char="»"/>
                    <a:defRPr kumimoji="1" sz="2000">
                      <a:solidFill>
                        <a:schemeClr val="tx1"/>
                      </a:solidFill>
                      <a:latin typeface="Times New Roman" pitchFamily="18" charset="0"/>
                      <a:ea typeface="新細明體" pitchFamily="18" charset="-120"/>
                    </a:defRPr>
                  </a:lvl5pPr>
                  <a:lvl6pPr marL="25146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6pPr>
                  <a:lvl7pPr marL="29718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7pPr>
                  <a:lvl8pPr marL="34290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8pPr>
                  <a:lvl9pPr marL="38862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9pPr>
                </a:lstStyle>
                <a:p>
                  <a:pPr eaLnBrk="1" hangingPunct="1">
                    <a:spcBef>
                      <a:spcPct val="0"/>
                    </a:spcBef>
                    <a:buFontTx/>
                    <a:buNone/>
                  </a:pPr>
                  <a:endParaRPr lang="zh-HK" altLang="en-US" sz="2400">
                    <a:solidFill>
                      <a:srgbClr val="000000"/>
                    </a:solidFill>
                  </a:endParaRPr>
                </a:p>
              </p:txBody>
            </p:sp>
          </p:grpSp>
          <p:grpSp>
            <p:nvGrpSpPr>
              <p:cNvPr id="25617" name="Group 23"/>
              <p:cNvGrpSpPr>
                <a:grpSpLocks/>
              </p:cNvGrpSpPr>
              <p:nvPr/>
            </p:nvGrpSpPr>
            <p:grpSpPr bwMode="auto">
              <a:xfrm>
                <a:off x="1877" y="518"/>
                <a:ext cx="526" cy="518"/>
                <a:chOff x="1877" y="518"/>
                <a:chExt cx="526" cy="518"/>
              </a:xfrm>
            </p:grpSpPr>
            <p:sp>
              <p:nvSpPr>
                <p:cNvPr id="25675" name="Rectangle 24"/>
                <p:cNvSpPr>
                  <a:spLocks noChangeArrowheads="1"/>
                </p:cNvSpPr>
                <p:nvPr/>
              </p:nvSpPr>
              <p:spPr bwMode="auto">
                <a:xfrm>
                  <a:off x="1889" y="518"/>
                  <a:ext cx="504" cy="51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eaLnBrk="0" hangingPunct="0">
                    <a:spcBef>
                      <a:spcPct val="20000"/>
                    </a:spcBef>
                    <a:buChar char="•"/>
                    <a:defRPr kumimoji="1" sz="3200">
                      <a:solidFill>
                        <a:schemeClr val="tx1"/>
                      </a:solidFill>
                      <a:latin typeface="Times New Roman" pitchFamily="18" charset="0"/>
                      <a:ea typeface="新細明體" pitchFamily="18" charset="-120"/>
                    </a:defRPr>
                  </a:lvl1pPr>
                  <a:lvl2pPr marL="742950" indent="-285750" eaLnBrk="0" hangingPunct="0">
                    <a:spcBef>
                      <a:spcPct val="20000"/>
                    </a:spcBef>
                    <a:buChar char="–"/>
                    <a:defRPr kumimoji="1" sz="2800">
                      <a:solidFill>
                        <a:schemeClr val="tx1"/>
                      </a:solidFill>
                      <a:latin typeface="Times New Roman" pitchFamily="18" charset="0"/>
                      <a:ea typeface="新細明體" pitchFamily="18" charset="-120"/>
                    </a:defRPr>
                  </a:lvl2pPr>
                  <a:lvl3pPr marL="1143000" indent="-228600" eaLnBrk="0" hangingPunct="0">
                    <a:spcBef>
                      <a:spcPct val="20000"/>
                    </a:spcBef>
                    <a:buChar char="•"/>
                    <a:defRPr kumimoji="1" sz="2400">
                      <a:solidFill>
                        <a:schemeClr val="tx1"/>
                      </a:solidFill>
                      <a:latin typeface="Times New Roman" pitchFamily="18" charset="0"/>
                      <a:ea typeface="新細明體" pitchFamily="18" charset="-120"/>
                    </a:defRPr>
                  </a:lvl3pPr>
                  <a:lvl4pPr marL="1600200" indent="-228600" eaLnBrk="0" hangingPunct="0">
                    <a:spcBef>
                      <a:spcPct val="20000"/>
                    </a:spcBef>
                    <a:buChar char="–"/>
                    <a:defRPr kumimoji="1" sz="2000">
                      <a:solidFill>
                        <a:schemeClr val="tx1"/>
                      </a:solidFill>
                      <a:latin typeface="Times New Roman" pitchFamily="18" charset="0"/>
                      <a:ea typeface="新細明體" pitchFamily="18" charset="-120"/>
                    </a:defRPr>
                  </a:lvl4pPr>
                  <a:lvl5pPr marL="2057400" indent="-228600" eaLnBrk="0" hangingPunct="0">
                    <a:spcBef>
                      <a:spcPct val="20000"/>
                    </a:spcBef>
                    <a:buChar char="»"/>
                    <a:defRPr kumimoji="1" sz="2000">
                      <a:solidFill>
                        <a:schemeClr val="tx1"/>
                      </a:solidFill>
                      <a:latin typeface="Times New Roman" pitchFamily="18" charset="0"/>
                      <a:ea typeface="新細明體" pitchFamily="18" charset="-120"/>
                    </a:defRPr>
                  </a:lvl5pPr>
                  <a:lvl6pPr marL="25146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6pPr>
                  <a:lvl7pPr marL="29718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7pPr>
                  <a:lvl8pPr marL="34290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8pPr>
                  <a:lvl9pPr marL="38862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9pPr>
                </a:lstStyle>
                <a:p>
                  <a:pPr algn="ctr" eaLnBrk="1" hangingPunct="1">
                    <a:spcBef>
                      <a:spcPct val="0"/>
                    </a:spcBef>
                    <a:buFontTx/>
                    <a:buNone/>
                  </a:pPr>
                  <a:r>
                    <a:rPr lang="en-US" altLang="zh-TW" sz="2000" b="1">
                      <a:solidFill>
                        <a:srgbClr val="0000CC"/>
                      </a:solidFill>
                    </a:rPr>
                    <a:t>Month</a:t>
                  </a:r>
                  <a:endParaRPr lang="zh-TW" altLang="en-US" sz="2000">
                    <a:solidFill>
                      <a:srgbClr val="0000CC"/>
                    </a:solidFill>
                  </a:endParaRPr>
                </a:p>
              </p:txBody>
            </p:sp>
            <p:sp>
              <p:nvSpPr>
                <p:cNvPr id="25676" name="Rectangle 25"/>
                <p:cNvSpPr>
                  <a:spLocks noChangeArrowheads="1"/>
                </p:cNvSpPr>
                <p:nvPr/>
              </p:nvSpPr>
              <p:spPr bwMode="auto">
                <a:xfrm>
                  <a:off x="1877" y="518"/>
                  <a:ext cx="526" cy="518"/>
                </a:xfrm>
                <a:prstGeom prst="rect">
                  <a:avLst/>
                </a:prstGeom>
                <a:noFill/>
                <a:ln w="7">
                  <a:solidFill>
                    <a:srgbClr val="A0A0A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eaLnBrk="0" hangingPunct="0">
                    <a:spcBef>
                      <a:spcPct val="20000"/>
                    </a:spcBef>
                    <a:buChar char="•"/>
                    <a:defRPr kumimoji="1" sz="3200">
                      <a:solidFill>
                        <a:schemeClr val="tx1"/>
                      </a:solidFill>
                      <a:latin typeface="Times New Roman" pitchFamily="18" charset="0"/>
                      <a:ea typeface="新細明體" pitchFamily="18" charset="-120"/>
                    </a:defRPr>
                  </a:lvl1pPr>
                  <a:lvl2pPr marL="742950" indent="-285750" eaLnBrk="0" hangingPunct="0">
                    <a:spcBef>
                      <a:spcPct val="20000"/>
                    </a:spcBef>
                    <a:buChar char="–"/>
                    <a:defRPr kumimoji="1" sz="2800">
                      <a:solidFill>
                        <a:schemeClr val="tx1"/>
                      </a:solidFill>
                      <a:latin typeface="Times New Roman" pitchFamily="18" charset="0"/>
                      <a:ea typeface="新細明體" pitchFamily="18" charset="-120"/>
                    </a:defRPr>
                  </a:lvl2pPr>
                  <a:lvl3pPr marL="1143000" indent="-228600" eaLnBrk="0" hangingPunct="0">
                    <a:spcBef>
                      <a:spcPct val="20000"/>
                    </a:spcBef>
                    <a:buChar char="•"/>
                    <a:defRPr kumimoji="1" sz="2400">
                      <a:solidFill>
                        <a:schemeClr val="tx1"/>
                      </a:solidFill>
                      <a:latin typeface="Times New Roman" pitchFamily="18" charset="0"/>
                      <a:ea typeface="新細明體" pitchFamily="18" charset="-120"/>
                    </a:defRPr>
                  </a:lvl3pPr>
                  <a:lvl4pPr marL="1600200" indent="-228600" eaLnBrk="0" hangingPunct="0">
                    <a:spcBef>
                      <a:spcPct val="20000"/>
                    </a:spcBef>
                    <a:buChar char="–"/>
                    <a:defRPr kumimoji="1" sz="2000">
                      <a:solidFill>
                        <a:schemeClr val="tx1"/>
                      </a:solidFill>
                      <a:latin typeface="Times New Roman" pitchFamily="18" charset="0"/>
                      <a:ea typeface="新細明體" pitchFamily="18" charset="-120"/>
                    </a:defRPr>
                  </a:lvl4pPr>
                  <a:lvl5pPr marL="2057400" indent="-228600" eaLnBrk="0" hangingPunct="0">
                    <a:spcBef>
                      <a:spcPct val="20000"/>
                    </a:spcBef>
                    <a:buChar char="»"/>
                    <a:defRPr kumimoji="1" sz="2000">
                      <a:solidFill>
                        <a:schemeClr val="tx1"/>
                      </a:solidFill>
                      <a:latin typeface="Times New Roman" pitchFamily="18" charset="0"/>
                      <a:ea typeface="新細明體" pitchFamily="18" charset="-120"/>
                    </a:defRPr>
                  </a:lvl5pPr>
                  <a:lvl6pPr marL="25146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6pPr>
                  <a:lvl7pPr marL="29718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7pPr>
                  <a:lvl8pPr marL="34290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8pPr>
                  <a:lvl9pPr marL="38862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9pPr>
                </a:lstStyle>
                <a:p>
                  <a:pPr eaLnBrk="1" hangingPunct="1">
                    <a:spcBef>
                      <a:spcPct val="0"/>
                    </a:spcBef>
                    <a:buFontTx/>
                    <a:buNone/>
                  </a:pPr>
                  <a:endParaRPr lang="zh-HK" altLang="en-US" sz="2400">
                    <a:solidFill>
                      <a:srgbClr val="000000"/>
                    </a:solidFill>
                  </a:endParaRPr>
                </a:p>
              </p:txBody>
            </p:sp>
          </p:grpSp>
          <p:grpSp>
            <p:nvGrpSpPr>
              <p:cNvPr id="25618" name="Group 26"/>
              <p:cNvGrpSpPr>
                <a:grpSpLocks/>
              </p:cNvGrpSpPr>
              <p:nvPr/>
            </p:nvGrpSpPr>
            <p:grpSpPr bwMode="auto">
              <a:xfrm>
                <a:off x="2403" y="518"/>
                <a:ext cx="526" cy="518"/>
                <a:chOff x="2403" y="518"/>
                <a:chExt cx="526" cy="518"/>
              </a:xfrm>
            </p:grpSpPr>
            <p:sp>
              <p:nvSpPr>
                <p:cNvPr id="25673" name="Rectangle 27"/>
                <p:cNvSpPr>
                  <a:spLocks noChangeArrowheads="1"/>
                </p:cNvSpPr>
                <p:nvPr/>
              </p:nvSpPr>
              <p:spPr bwMode="auto">
                <a:xfrm>
                  <a:off x="2415" y="518"/>
                  <a:ext cx="502" cy="51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eaLnBrk="0" hangingPunct="0">
                    <a:spcBef>
                      <a:spcPct val="20000"/>
                    </a:spcBef>
                    <a:buChar char="•"/>
                    <a:defRPr kumimoji="1" sz="3200">
                      <a:solidFill>
                        <a:schemeClr val="tx1"/>
                      </a:solidFill>
                      <a:latin typeface="Times New Roman" pitchFamily="18" charset="0"/>
                      <a:ea typeface="新細明體" pitchFamily="18" charset="-120"/>
                    </a:defRPr>
                  </a:lvl1pPr>
                  <a:lvl2pPr marL="742950" indent="-285750" eaLnBrk="0" hangingPunct="0">
                    <a:spcBef>
                      <a:spcPct val="20000"/>
                    </a:spcBef>
                    <a:buChar char="–"/>
                    <a:defRPr kumimoji="1" sz="2800">
                      <a:solidFill>
                        <a:schemeClr val="tx1"/>
                      </a:solidFill>
                      <a:latin typeface="Times New Roman" pitchFamily="18" charset="0"/>
                      <a:ea typeface="新細明體" pitchFamily="18" charset="-120"/>
                    </a:defRPr>
                  </a:lvl2pPr>
                  <a:lvl3pPr marL="1143000" indent="-228600" eaLnBrk="0" hangingPunct="0">
                    <a:spcBef>
                      <a:spcPct val="20000"/>
                    </a:spcBef>
                    <a:buChar char="•"/>
                    <a:defRPr kumimoji="1" sz="2400">
                      <a:solidFill>
                        <a:schemeClr val="tx1"/>
                      </a:solidFill>
                      <a:latin typeface="Times New Roman" pitchFamily="18" charset="0"/>
                      <a:ea typeface="新細明體" pitchFamily="18" charset="-120"/>
                    </a:defRPr>
                  </a:lvl3pPr>
                  <a:lvl4pPr marL="1600200" indent="-228600" eaLnBrk="0" hangingPunct="0">
                    <a:spcBef>
                      <a:spcPct val="20000"/>
                    </a:spcBef>
                    <a:buChar char="–"/>
                    <a:defRPr kumimoji="1" sz="2000">
                      <a:solidFill>
                        <a:schemeClr val="tx1"/>
                      </a:solidFill>
                      <a:latin typeface="Times New Roman" pitchFamily="18" charset="0"/>
                      <a:ea typeface="新細明體" pitchFamily="18" charset="-120"/>
                    </a:defRPr>
                  </a:lvl4pPr>
                  <a:lvl5pPr marL="2057400" indent="-228600" eaLnBrk="0" hangingPunct="0">
                    <a:spcBef>
                      <a:spcPct val="20000"/>
                    </a:spcBef>
                    <a:buChar char="»"/>
                    <a:defRPr kumimoji="1" sz="2000">
                      <a:solidFill>
                        <a:schemeClr val="tx1"/>
                      </a:solidFill>
                      <a:latin typeface="Times New Roman" pitchFamily="18" charset="0"/>
                      <a:ea typeface="新細明體" pitchFamily="18" charset="-120"/>
                    </a:defRPr>
                  </a:lvl5pPr>
                  <a:lvl6pPr marL="25146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6pPr>
                  <a:lvl7pPr marL="29718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7pPr>
                  <a:lvl8pPr marL="34290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8pPr>
                  <a:lvl9pPr marL="38862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9pPr>
                </a:lstStyle>
                <a:p>
                  <a:pPr algn="ctr" eaLnBrk="1" hangingPunct="1">
                    <a:spcBef>
                      <a:spcPct val="0"/>
                    </a:spcBef>
                    <a:buFontTx/>
                    <a:buNone/>
                  </a:pPr>
                  <a:r>
                    <a:rPr lang="en-US" altLang="zh-TW" sz="2000" b="1" dirty="0">
                      <a:solidFill>
                        <a:srgbClr val="0000CC"/>
                      </a:solidFill>
                    </a:rPr>
                    <a:t>MMT</a:t>
                  </a:r>
                  <a:endParaRPr lang="zh-TW" altLang="en-US" sz="2000" b="1" dirty="0">
                    <a:solidFill>
                      <a:srgbClr val="0000CC"/>
                    </a:solidFill>
                  </a:endParaRPr>
                </a:p>
              </p:txBody>
            </p:sp>
            <p:sp>
              <p:nvSpPr>
                <p:cNvPr id="25674" name="Rectangle 28"/>
                <p:cNvSpPr>
                  <a:spLocks noChangeArrowheads="1"/>
                </p:cNvSpPr>
                <p:nvPr/>
              </p:nvSpPr>
              <p:spPr bwMode="auto">
                <a:xfrm>
                  <a:off x="2403" y="518"/>
                  <a:ext cx="525" cy="518"/>
                </a:xfrm>
                <a:prstGeom prst="rect">
                  <a:avLst/>
                </a:prstGeom>
                <a:noFill/>
                <a:ln w="7">
                  <a:solidFill>
                    <a:srgbClr val="A0A0A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eaLnBrk="0" hangingPunct="0">
                    <a:spcBef>
                      <a:spcPct val="20000"/>
                    </a:spcBef>
                    <a:buChar char="•"/>
                    <a:defRPr kumimoji="1" sz="3200">
                      <a:solidFill>
                        <a:schemeClr val="tx1"/>
                      </a:solidFill>
                      <a:latin typeface="Times New Roman" pitchFamily="18" charset="0"/>
                      <a:ea typeface="新細明體" pitchFamily="18" charset="-120"/>
                    </a:defRPr>
                  </a:lvl1pPr>
                  <a:lvl2pPr marL="742950" indent="-285750" eaLnBrk="0" hangingPunct="0">
                    <a:spcBef>
                      <a:spcPct val="20000"/>
                    </a:spcBef>
                    <a:buChar char="–"/>
                    <a:defRPr kumimoji="1" sz="2800">
                      <a:solidFill>
                        <a:schemeClr val="tx1"/>
                      </a:solidFill>
                      <a:latin typeface="Times New Roman" pitchFamily="18" charset="0"/>
                      <a:ea typeface="新細明體" pitchFamily="18" charset="-120"/>
                    </a:defRPr>
                  </a:lvl2pPr>
                  <a:lvl3pPr marL="1143000" indent="-228600" eaLnBrk="0" hangingPunct="0">
                    <a:spcBef>
                      <a:spcPct val="20000"/>
                    </a:spcBef>
                    <a:buChar char="•"/>
                    <a:defRPr kumimoji="1" sz="2400">
                      <a:solidFill>
                        <a:schemeClr val="tx1"/>
                      </a:solidFill>
                      <a:latin typeface="Times New Roman" pitchFamily="18" charset="0"/>
                      <a:ea typeface="新細明體" pitchFamily="18" charset="-120"/>
                    </a:defRPr>
                  </a:lvl3pPr>
                  <a:lvl4pPr marL="1600200" indent="-228600" eaLnBrk="0" hangingPunct="0">
                    <a:spcBef>
                      <a:spcPct val="20000"/>
                    </a:spcBef>
                    <a:buChar char="–"/>
                    <a:defRPr kumimoji="1" sz="2000">
                      <a:solidFill>
                        <a:schemeClr val="tx1"/>
                      </a:solidFill>
                      <a:latin typeface="Times New Roman" pitchFamily="18" charset="0"/>
                      <a:ea typeface="新細明體" pitchFamily="18" charset="-120"/>
                    </a:defRPr>
                  </a:lvl4pPr>
                  <a:lvl5pPr marL="2057400" indent="-228600" eaLnBrk="0" hangingPunct="0">
                    <a:spcBef>
                      <a:spcPct val="20000"/>
                    </a:spcBef>
                    <a:buChar char="»"/>
                    <a:defRPr kumimoji="1" sz="2000">
                      <a:solidFill>
                        <a:schemeClr val="tx1"/>
                      </a:solidFill>
                      <a:latin typeface="Times New Roman" pitchFamily="18" charset="0"/>
                      <a:ea typeface="新細明體" pitchFamily="18" charset="-120"/>
                    </a:defRPr>
                  </a:lvl5pPr>
                  <a:lvl6pPr marL="25146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6pPr>
                  <a:lvl7pPr marL="29718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7pPr>
                  <a:lvl8pPr marL="34290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8pPr>
                  <a:lvl9pPr marL="38862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9pPr>
                </a:lstStyle>
                <a:p>
                  <a:pPr eaLnBrk="1" hangingPunct="1">
                    <a:spcBef>
                      <a:spcPct val="0"/>
                    </a:spcBef>
                    <a:buFontTx/>
                    <a:buNone/>
                  </a:pPr>
                  <a:endParaRPr lang="zh-HK" altLang="en-US" sz="2400">
                    <a:solidFill>
                      <a:srgbClr val="000000"/>
                    </a:solidFill>
                  </a:endParaRPr>
                </a:p>
              </p:txBody>
            </p:sp>
          </p:grpSp>
          <p:grpSp>
            <p:nvGrpSpPr>
              <p:cNvPr id="25619" name="Group 29"/>
              <p:cNvGrpSpPr>
                <a:grpSpLocks/>
              </p:cNvGrpSpPr>
              <p:nvPr/>
            </p:nvGrpSpPr>
            <p:grpSpPr bwMode="auto">
              <a:xfrm>
                <a:off x="0" y="1036"/>
                <a:ext cx="825" cy="518"/>
                <a:chOff x="0" y="1036"/>
                <a:chExt cx="825" cy="518"/>
              </a:xfrm>
            </p:grpSpPr>
            <p:sp>
              <p:nvSpPr>
                <p:cNvPr id="25671" name="Rectangle 30"/>
                <p:cNvSpPr>
                  <a:spLocks noChangeArrowheads="1"/>
                </p:cNvSpPr>
                <p:nvPr/>
              </p:nvSpPr>
              <p:spPr bwMode="auto">
                <a:xfrm>
                  <a:off x="11" y="1036"/>
                  <a:ext cx="803" cy="51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eaLnBrk="0" hangingPunct="0">
                    <a:spcBef>
                      <a:spcPct val="20000"/>
                    </a:spcBef>
                    <a:buChar char="•"/>
                    <a:defRPr kumimoji="1" sz="3200">
                      <a:solidFill>
                        <a:schemeClr val="tx1"/>
                      </a:solidFill>
                      <a:latin typeface="Times New Roman" pitchFamily="18" charset="0"/>
                      <a:ea typeface="新細明體" pitchFamily="18" charset="-120"/>
                    </a:defRPr>
                  </a:lvl1pPr>
                  <a:lvl2pPr marL="742950" indent="-285750" eaLnBrk="0" hangingPunct="0">
                    <a:spcBef>
                      <a:spcPct val="20000"/>
                    </a:spcBef>
                    <a:buChar char="–"/>
                    <a:defRPr kumimoji="1" sz="2800">
                      <a:solidFill>
                        <a:schemeClr val="tx1"/>
                      </a:solidFill>
                      <a:latin typeface="Times New Roman" pitchFamily="18" charset="0"/>
                      <a:ea typeface="新細明體" pitchFamily="18" charset="-120"/>
                    </a:defRPr>
                  </a:lvl2pPr>
                  <a:lvl3pPr marL="1143000" indent="-228600" eaLnBrk="0" hangingPunct="0">
                    <a:spcBef>
                      <a:spcPct val="20000"/>
                    </a:spcBef>
                    <a:buChar char="•"/>
                    <a:defRPr kumimoji="1" sz="2400">
                      <a:solidFill>
                        <a:schemeClr val="tx1"/>
                      </a:solidFill>
                      <a:latin typeface="Times New Roman" pitchFamily="18" charset="0"/>
                      <a:ea typeface="新細明體" pitchFamily="18" charset="-120"/>
                    </a:defRPr>
                  </a:lvl3pPr>
                  <a:lvl4pPr marL="1600200" indent="-228600" eaLnBrk="0" hangingPunct="0">
                    <a:spcBef>
                      <a:spcPct val="20000"/>
                    </a:spcBef>
                    <a:buChar char="–"/>
                    <a:defRPr kumimoji="1" sz="2000">
                      <a:solidFill>
                        <a:schemeClr val="tx1"/>
                      </a:solidFill>
                      <a:latin typeface="Times New Roman" pitchFamily="18" charset="0"/>
                      <a:ea typeface="新細明體" pitchFamily="18" charset="-120"/>
                    </a:defRPr>
                  </a:lvl4pPr>
                  <a:lvl5pPr marL="2057400" indent="-228600" eaLnBrk="0" hangingPunct="0">
                    <a:spcBef>
                      <a:spcPct val="20000"/>
                    </a:spcBef>
                    <a:buChar char="»"/>
                    <a:defRPr kumimoji="1" sz="2000">
                      <a:solidFill>
                        <a:schemeClr val="tx1"/>
                      </a:solidFill>
                      <a:latin typeface="Times New Roman" pitchFamily="18" charset="0"/>
                      <a:ea typeface="新細明體" pitchFamily="18" charset="-120"/>
                    </a:defRPr>
                  </a:lvl5pPr>
                  <a:lvl6pPr marL="25146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6pPr>
                  <a:lvl7pPr marL="29718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7pPr>
                  <a:lvl8pPr marL="34290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8pPr>
                  <a:lvl9pPr marL="38862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9pPr>
                </a:lstStyle>
                <a:p>
                  <a:pPr algn="ctr" eaLnBrk="1" hangingPunct="1">
                    <a:spcBef>
                      <a:spcPct val="0"/>
                    </a:spcBef>
                    <a:buFontTx/>
                    <a:buNone/>
                  </a:pPr>
                  <a:r>
                    <a:rPr lang="en-US" altLang="zh-TW" sz="2400" dirty="0">
                      <a:solidFill>
                        <a:srgbClr val="000000"/>
                      </a:solidFill>
                    </a:rPr>
                    <a:t>Pork</a:t>
                  </a:r>
                  <a:endParaRPr lang="zh-TW" altLang="en-US" sz="2400" dirty="0">
                    <a:solidFill>
                      <a:srgbClr val="000000"/>
                    </a:solidFill>
                  </a:endParaRPr>
                </a:p>
              </p:txBody>
            </p:sp>
            <p:sp>
              <p:nvSpPr>
                <p:cNvPr id="25672" name="Rectangle 31"/>
                <p:cNvSpPr>
                  <a:spLocks noChangeArrowheads="1"/>
                </p:cNvSpPr>
                <p:nvPr/>
              </p:nvSpPr>
              <p:spPr bwMode="auto">
                <a:xfrm>
                  <a:off x="0" y="1036"/>
                  <a:ext cx="825" cy="518"/>
                </a:xfrm>
                <a:prstGeom prst="rect">
                  <a:avLst/>
                </a:prstGeom>
                <a:noFill/>
                <a:ln w="7">
                  <a:solidFill>
                    <a:srgbClr val="A0A0A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eaLnBrk="0" hangingPunct="0">
                    <a:spcBef>
                      <a:spcPct val="20000"/>
                    </a:spcBef>
                    <a:buChar char="•"/>
                    <a:defRPr kumimoji="1" sz="3200">
                      <a:solidFill>
                        <a:schemeClr val="tx1"/>
                      </a:solidFill>
                      <a:latin typeface="Times New Roman" pitchFamily="18" charset="0"/>
                      <a:ea typeface="新細明體" pitchFamily="18" charset="-120"/>
                    </a:defRPr>
                  </a:lvl1pPr>
                  <a:lvl2pPr marL="742950" indent="-285750" eaLnBrk="0" hangingPunct="0">
                    <a:spcBef>
                      <a:spcPct val="20000"/>
                    </a:spcBef>
                    <a:buChar char="–"/>
                    <a:defRPr kumimoji="1" sz="2800">
                      <a:solidFill>
                        <a:schemeClr val="tx1"/>
                      </a:solidFill>
                      <a:latin typeface="Times New Roman" pitchFamily="18" charset="0"/>
                      <a:ea typeface="新細明體" pitchFamily="18" charset="-120"/>
                    </a:defRPr>
                  </a:lvl2pPr>
                  <a:lvl3pPr marL="1143000" indent="-228600" eaLnBrk="0" hangingPunct="0">
                    <a:spcBef>
                      <a:spcPct val="20000"/>
                    </a:spcBef>
                    <a:buChar char="•"/>
                    <a:defRPr kumimoji="1" sz="2400">
                      <a:solidFill>
                        <a:schemeClr val="tx1"/>
                      </a:solidFill>
                      <a:latin typeface="Times New Roman" pitchFamily="18" charset="0"/>
                      <a:ea typeface="新細明體" pitchFamily="18" charset="-120"/>
                    </a:defRPr>
                  </a:lvl3pPr>
                  <a:lvl4pPr marL="1600200" indent="-228600" eaLnBrk="0" hangingPunct="0">
                    <a:spcBef>
                      <a:spcPct val="20000"/>
                    </a:spcBef>
                    <a:buChar char="–"/>
                    <a:defRPr kumimoji="1" sz="2000">
                      <a:solidFill>
                        <a:schemeClr val="tx1"/>
                      </a:solidFill>
                      <a:latin typeface="Times New Roman" pitchFamily="18" charset="0"/>
                      <a:ea typeface="新細明體" pitchFamily="18" charset="-120"/>
                    </a:defRPr>
                  </a:lvl4pPr>
                  <a:lvl5pPr marL="2057400" indent="-228600" eaLnBrk="0" hangingPunct="0">
                    <a:spcBef>
                      <a:spcPct val="20000"/>
                    </a:spcBef>
                    <a:buChar char="»"/>
                    <a:defRPr kumimoji="1" sz="2000">
                      <a:solidFill>
                        <a:schemeClr val="tx1"/>
                      </a:solidFill>
                      <a:latin typeface="Times New Roman" pitchFamily="18" charset="0"/>
                      <a:ea typeface="新細明體" pitchFamily="18" charset="-120"/>
                    </a:defRPr>
                  </a:lvl5pPr>
                  <a:lvl6pPr marL="25146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6pPr>
                  <a:lvl7pPr marL="29718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7pPr>
                  <a:lvl8pPr marL="34290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8pPr>
                  <a:lvl9pPr marL="38862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9pPr>
                </a:lstStyle>
                <a:p>
                  <a:pPr eaLnBrk="1" hangingPunct="1">
                    <a:spcBef>
                      <a:spcPct val="0"/>
                    </a:spcBef>
                    <a:buFontTx/>
                    <a:buNone/>
                  </a:pPr>
                  <a:endParaRPr lang="zh-HK" altLang="en-US" sz="2400">
                    <a:solidFill>
                      <a:srgbClr val="000000"/>
                    </a:solidFill>
                  </a:endParaRPr>
                </a:p>
              </p:txBody>
            </p:sp>
          </p:grpSp>
          <p:grpSp>
            <p:nvGrpSpPr>
              <p:cNvPr id="25620" name="Group 32"/>
              <p:cNvGrpSpPr>
                <a:grpSpLocks/>
              </p:cNvGrpSpPr>
              <p:nvPr/>
            </p:nvGrpSpPr>
            <p:grpSpPr bwMode="auto">
              <a:xfrm>
                <a:off x="825" y="1036"/>
                <a:ext cx="526" cy="518"/>
                <a:chOff x="825" y="1036"/>
                <a:chExt cx="526" cy="518"/>
              </a:xfrm>
            </p:grpSpPr>
            <p:sp>
              <p:nvSpPr>
                <p:cNvPr id="25669" name="Rectangle 33"/>
                <p:cNvSpPr>
                  <a:spLocks noChangeArrowheads="1"/>
                </p:cNvSpPr>
                <p:nvPr/>
              </p:nvSpPr>
              <p:spPr bwMode="auto">
                <a:xfrm>
                  <a:off x="836" y="1036"/>
                  <a:ext cx="504" cy="51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eaLnBrk="0" hangingPunct="0">
                    <a:spcBef>
                      <a:spcPct val="20000"/>
                    </a:spcBef>
                    <a:buChar char="•"/>
                    <a:defRPr kumimoji="1" sz="3200">
                      <a:solidFill>
                        <a:schemeClr val="tx1"/>
                      </a:solidFill>
                      <a:latin typeface="Times New Roman" pitchFamily="18" charset="0"/>
                      <a:ea typeface="新細明體" pitchFamily="18" charset="-120"/>
                    </a:defRPr>
                  </a:lvl1pPr>
                  <a:lvl2pPr marL="742950" indent="-285750" eaLnBrk="0" hangingPunct="0">
                    <a:spcBef>
                      <a:spcPct val="20000"/>
                    </a:spcBef>
                    <a:buChar char="–"/>
                    <a:defRPr kumimoji="1" sz="2800">
                      <a:solidFill>
                        <a:schemeClr val="tx1"/>
                      </a:solidFill>
                      <a:latin typeface="Times New Roman" pitchFamily="18" charset="0"/>
                      <a:ea typeface="新細明體" pitchFamily="18" charset="-120"/>
                    </a:defRPr>
                  </a:lvl2pPr>
                  <a:lvl3pPr marL="1143000" indent="-228600" eaLnBrk="0" hangingPunct="0">
                    <a:spcBef>
                      <a:spcPct val="20000"/>
                    </a:spcBef>
                    <a:buChar char="•"/>
                    <a:defRPr kumimoji="1" sz="2400">
                      <a:solidFill>
                        <a:schemeClr val="tx1"/>
                      </a:solidFill>
                      <a:latin typeface="Times New Roman" pitchFamily="18" charset="0"/>
                      <a:ea typeface="新細明體" pitchFamily="18" charset="-120"/>
                    </a:defRPr>
                  </a:lvl3pPr>
                  <a:lvl4pPr marL="1600200" indent="-228600" eaLnBrk="0" hangingPunct="0">
                    <a:spcBef>
                      <a:spcPct val="20000"/>
                    </a:spcBef>
                    <a:buChar char="–"/>
                    <a:defRPr kumimoji="1" sz="2000">
                      <a:solidFill>
                        <a:schemeClr val="tx1"/>
                      </a:solidFill>
                      <a:latin typeface="Times New Roman" pitchFamily="18" charset="0"/>
                      <a:ea typeface="新細明體" pitchFamily="18" charset="-120"/>
                    </a:defRPr>
                  </a:lvl4pPr>
                  <a:lvl5pPr marL="2057400" indent="-228600" eaLnBrk="0" hangingPunct="0">
                    <a:spcBef>
                      <a:spcPct val="20000"/>
                    </a:spcBef>
                    <a:buChar char="»"/>
                    <a:defRPr kumimoji="1" sz="2000">
                      <a:solidFill>
                        <a:schemeClr val="tx1"/>
                      </a:solidFill>
                      <a:latin typeface="Times New Roman" pitchFamily="18" charset="0"/>
                      <a:ea typeface="新細明體" pitchFamily="18" charset="-120"/>
                    </a:defRPr>
                  </a:lvl5pPr>
                  <a:lvl6pPr marL="25146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6pPr>
                  <a:lvl7pPr marL="29718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7pPr>
                  <a:lvl8pPr marL="34290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8pPr>
                  <a:lvl9pPr marL="38862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9pPr>
                </a:lstStyle>
                <a:p>
                  <a:pPr algn="ctr" eaLnBrk="1" hangingPunct="1">
                    <a:spcBef>
                      <a:spcPct val="0"/>
                    </a:spcBef>
                    <a:buFontTx/>
                    <a:buNone/>
                  </a:pPr>
                  <a:r>
                    <a:rPr lang="zh-TW" altLang="en-US" sz="2400" b="1" dirty="0">
                      <a:solidFill>
                        <a:srgbClr val="000000"/>
                      </a:solidFill>
                      <a:latin typeface="+mj-lt"/>
                    </a:rPr>
                    <a:t>4</a:t>
                  </a:r>
                  <a:endParaRPr lang="zh-TW" altLang="en-US" sz="2400" dirty="0">
                    <a:solidFill>
                      <a:srgbClr val="000000"/>
                    </a:solidFill>
                    <a:latin typeface="+mj-lt"/>
                  </a:endParaRPr>
                </a:p>
              </p:txBody>
            </p:sp>
            <p:sp>
              <p:nvSpPr>
                <p:cNvPr id="25670" name="Rectangle 34"/>
                <p:cNvSpPr>
                  <a:spLocks noChangeArrowheads="1"/>
                </p:cNvSpPr>
                <p:nvPr/>
              </p:nvSpPr>
              <p:spPr bwMode="auto">
                <a:xfrm>
                  <a:off x="825" y="1036"/>
                  <a:ext cx="526" cy="518"/>
                </a:xfrm>
                <a:prstGeom prst="rect">
                  <a:avLst/>
                </a:prstGeom>
                <a:noFill/>
                <a:ln w="7">
                  <a:solidFill>
                    <a:srgbClr val="A0A0A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eaLnBrk="0" hangingPunct="0">
                    <a:spcBef>
                      <a:spcPct val="20000"/>
                    </a:spcBef>
                    <a:buChar char="•"/>
                    <a:defRPr kumimoji="1" sz="3200">
                      <a:solidFill>
                        <a:schemeClr val="tx1"/>
                      </a:solidFill>
                      <a:latin typeface="Times New Roman" pitchFamily="18" charset="0"/>
                      <a:ea typeface="新細明體" pitchFamily="18" charset="-120"/>
                    </a:defRPr>
                  </a:lvl1pPr>
                  <a:lvl2pPr marL="742950" indent="-285750" eaLnBrk="0" hangingPunct="0">
                    <a:spcBef>
                      <a:spcPct val="20000"/>
                    </a:spcBef>
                    <a:buChar char="–"/>
                    <a:defRPr kumimoji="1" sz="2800">
                      <a:solidFill>
                        <a:schemeClr val="tx1"/>
                      </a:solidFill>
                      <a:latin typeface="Times New Roman" pitchFamily="18" charset="0"/>
                      <a:ea typeface="新細明體" pitchFamily="18" charset="-120"/>
                    </a:defRPr>
                  </a:lvl2pPr>
                  <a:lvl3pPr marL="1143000" indent="-228600" eaLnBrk="0" hangingPunct="0">
                    <a:spcBef>
                      <a:spcPct val="20000"/>
                    </a:spcBef>
                    <a:buChar char="•"/>
                    <a:defRPr kumimoji="1" sz="2400">
                      <a:solidFill>
                        <a:schemeClr val="tx1"/>
                      </a:solidFill>
                      <a:latin typeface="Times New Roman" pitchFamily="18" charset="0"/>
                      <a:ea typeface="新細明體" pitchFamily="18" charset="-120"/>
                    </a:defRPr>
                  </a:lvl3pPr>
                  <a:lvl4pPr marL="1600200" indent="-228600" eaLnBrk="0" hangingPunct="0">
                    <a:spcBef>
                      <a:spcPct val="20000"/>
                    </a:spcBef>
                    <a:buChar char="–"/>
                    <a:defRPr kumimoji="1" sz="2000">
                      <a:solidFill>
                        <a:schemeClr val="tx1"/>
                      </a:solidFill>
                      <a:latin typeface="Times New Roman" pitchFamily="18" charset="0"/>
                      <a:ea typeface="新細明體" pitchFamily="18" charset="-120"/>
                    </a:defRPr>
                  </a:lvl4pPr>
                  <a:lvl5pPr marL="2057400" indent="-228600" eaLnBrk="0" hangingPunct="0">
                    <a:spcBef>
                      <a:spcPct val="20000"/>
                    </a:spcBef>
                    <a:buChar char="»"/>
                    <a:defRPr kumimoji="1" sz="2000">
                      <a:solidFill>
                        <a:schemeClr val="tx1"/>
                      </a:solidFill>
                      <a:latin typeface="Times New Roman" pitchFamily="18" charset="0"/>
                      <a:ea typeface="新細明體" pitchFamily="18" charset="-120"/>
                    </a:defRPr>
                  </a:lvl5pPr>
                  <a:lvl6pPr marL="25146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6pPr>
                  <a:lvl7pPr marL="29718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7pPr>
                  <a:lvl8pPr marL="34290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8pPr>
                  <a:lvl9pPr marL="38862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9pPr>
                </a:lstStyle>
                <a:p>
                  <a:pPr eaLnBrk="1" hangingPunct="1">
                    <a:spcBef>
                      <a:spcPct val="0"/>
                    </a:spcBef>
                    <a:buFontTx/>
                    <a:buNone/>
                  </a:pPr>
                  <a:endParaRPr lang="zh-HK" altLang="en-US" sz="2400">
                    <a:solidFill>
                      <a:srgbClr val="000000"/>
                    </a:solidFill>
                  </a:endParaRPr>
                </a:p>
              </p:txBody>
            </p:sp>
          </p:grpSp>
          <p:grpSp>
            <p:nvGrpSpPr>
              <p:cNvPr id="25621" name="Group 35"/>
              <p:cNvGrpSpPr>
                <a:grpSpLocks/>
              </p:cNvGrpSpPr>
              <p:nvPr/>
            </p:nvGrpSpPr>
            <p:grpSpPr bwMode="auto">
              <a:xfrm>
                <a:off x="1351" y="1036"/>
                <a:ext cx="526" cy="518"/>
                <a:chOff x="1351" y="1036"/>
                <a:chExt cx="526" cy="518"/>
              </a:xfrm>
            </p:grpSpPr>
            <p:sp>
              <p:nvSpPr>
                <p:cNvPr id="25667" name="Rectangle 36"/>
                <p:cNvSpPr>
                  <a:spLocks noChangeArrowheads="1"/>
                </p:cNvSpPr>
                <p:nvPr/>
              </p:nvSpPr>
              <p:spPr bwMode="auto">
                <a:xfrm>
                  <a:off x="1362" y="1036"/>
                  <a:ext cx="504" cy="51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eaLnBrk="0" hangingPunct="0">
                    <a:spcBef>
                      <a:spcPct val="20000"/>
                    </a:spcBef>
                    <a:buChar char="•"/>
                    <a:defRPr kumimoji="1" sz="3200">
                      <a:solidFill>
                        <a:schemeClr val="tx1"/>
                      </a:solidFill>
                      <a:latin typeface="Times New Roman" pitchFamily="18" charset="0"/>
                      <a:ea typeface="新細明體" pitchFamily="18" charset="-120"/>
                    </a:defRPr>
                  </a:lvl1pPr>
                  <a:lvl2pPr marL="742950" indent="-285750" eaLnBrk="0" hangingPunct="0">
                    <a:spcBef>
                      <a:spcPct val="20000"/>
                    </a:spcBef>
                    <a:buChar char="–"/>
                    <a:defRPr kumimoji="1" sz="2800">
                      <a:solidFill>
                        <a:schemeClr val="tx1"/>
                      </a:solidFill>
                      <a:latin typeface="Times New Roman" pitchFamily="18" charset="0"/>
                      <a:ea typeface="新細明體" pitchFamily="18" charset="-120"/>
                    </a:defRPr>
                  </a:lvl2pPr>
                  <a:lvl3pPr marL="1143000" indent="-228600" eaLnBrk="0" hangingPunct="0">
                    <a:spcBef>
                      <a:spcPct val="20000"/>
                    </a:spcBef>
                    <a:buChar char="•"/>
                    <a:defRPr kumimoji="1" sz="2400">
                      <a:solidFill>
                        <a:schemeClr val="tx1"/>
                      </a:solidFill>
                      <a:latin typeface="Times New Roman" pitchFamily="18" charset="0"/>
                      <a:ea typeface="新細明體" pitchFamily="18" charset="-120"/>
                    </a:defRPr>
                  </a:lvl3pPr>
                  <a:lvl4pPr marL="1600200" indent="-228600" eaLnBrk="0" hangingPunct="0">
                    <a:spcBef>
                      <a:spcPct val="20000"/>
                    </a:spcBef>
                    <a:buChar char="–"/>
                    <a:defRPr kumimoji="1" sz="2000">
                      <a:solidFill>
                        <a:schemeClr val="tx1"/>
                      </a:solidFill>
                      <a:latin typeface="Times New Roman" pitchFamily="18" charset="0"/>
                      <a:ea typeface="新細明體" pitchFamily="18" charset="-120"/>
                    </a:defRPr>
                  </a:lvl4pPr>
                  <a:lvl5pPr marL="2057400" indent="-228600" eaLnBrk="0" hangingPunct="0">
                    <a:spcBef>
                      <a:spcPct val="20000"/>
                    </a:spcBef>
                    <a:buChar char="»"/>
                    <a:defRPr kumimoji="1" sz="2000">
                      <a:solidFill>
                        <a:schemeClr val="tx1"/>
                      </a:solidFill>
                      <a:latin typeface="Times New Roman" pitchFamily="18" charset="0"/>
                      <a:ea typeface="新細明體" pitchFamily="18" charset="-120"/>
                    </a:defRPr>
                  </a:lvl5pPr>
                  <a:lvl6pPr marL="25146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6pPr>
                  <a:lvl7pPr marL="29718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7pPr>
                  <a:lvl8pPr marL="34290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8pPr>
                  <a:lvl9pPr marL="38862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9pPr>
                </a:lstStyle>
                <a:p>
                  <a:pPr algn="ctr" eaLnBrk="1" hangingPunct="1">
                    <a:spcBef>
                      <a:spcPct val="0"/>
                    </a:spcBef>
                    <a:buFontTx/>
                    <a:buNone/>
                  </a:pPr>
                  <a:r>
                    <a:rPr lang="zh-TW" altLang="en-US" sz="2400" b="1" dirty="0">
                      <a:solidFill>
                        <a:srgbClr val="000000"/>
                      </a:solidFill>
                    </a:rPr>
                    <a:t>320</a:t>
                  </a:r>
                  <a:endParaRPr lang="zh-TW" altLang="en-US" sz="2400" dirty="0">
                    <a:solidFill>
                      <a:srgbClr val="000000"/>
                    </a:solidFill>
                  </a:endParaRPr>
                </a:p>
              </p:txBody>
            </p:sp>
            <p:sp>
              <p:nvSpPr>
                <p:cNvPr id="25668" name="Rectangle 37"/>
                <p:cNvSpPr>
                  <a:spLocks noChangeArrowheads="1"/>
                </p:cNvSpPr>
                <p:nvPr/>
              </p:nvSpPr>
              <p:spPr bwMode="auto">
                <a:xfrm>
                  <a:off x="1351" y="1036"/>
                  <a:ext cx="526" cy="518"/>
                </a:xfrm>
                <a:prstGeom prst="rect">
                  <a:avLst/>
                </a:prstGeom>
                <a:noFill/>
                <a:ln w="7">
                  <a:solidFill>
                    <a:srgbClr val="A0A0A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eaLnBrk="0" hangingPunct="0">
                    <a:spcBef>
                      <a:spcPct val="20000"/>
                    </a:spcBef>
                    <a:buChar char="•"/>
                    <a:defRPr kumimoji="1" sz="3200">
                      <a:solidFill>
                        <a:schemeClr val="tx1"/>
                      </a:solidFill>
                      <a:latin typeface="Times New Roman" pitchFamily="18" charset="0"/>
                      <a:ea typeface="新細明體" pitchFamily="18" charset="-120"/>
                    </a:defRPr>
                  </a:lvl1pPr>
                  <a:lvl2pPr marL="742950" indent="-285750" eaLnBrk="0" hangingPunct="0">
                    <a:spcBef>
                      <a:spcPct val="20000"/>
                    </a:spcBef>
                    <a:buChar char="–"/>
                    <a:defRPr kumimoji="1" sz="2800">
                      <a:solidFill>
                        <a:schemeClr val="tx1"/>
                      </a:solidFill>
                      <a:latin typeface="Times New Roman" pitchFamily="18" charset="0"/>
                      <a:ea typeface="新細明體" pitchFamily="18" charset="-120"/>
                    </a:defRPr>
                  </a:lvl2pPr>
                  <a:lvl3pPr marL="1143000" indent="-228600" eaLnBrk="0" hangingPunct="0">
                    <a:spcBef>
                      <a:spcPct val="20000"/>
                    </a:spcBef>
                    <a:buChar char="•"/>
                    <a:defRPr kumimoji="1" sz="2400">
                      <a:solidFill>
                        <a:schemeClr val="tx1"/>
                      </a:solidFill>
                      <a:latin typeface="Times New Roman" pitchFamily="18" charset="0"/>
                      <a:ea typeface="新細明體" pitchFamily="18" charset="-120"/>
                    </a:defRPr>
                  </a:lvl3pPr>
                  <a:lvl4pPr marL="1600200" indent="-228600" eaLnBrk="0" hangingPunct="0">
                    <a:spcBef>
                      <a:spcPct val="20000"/>
                    </a:spcBef>
                    <a:buChar char="–"/>
                    <a:defRPr kumimoji="1" sz="2000">
                      <a:solidFill>
                        <a:schemeClr val="tx1"/>
                      </a:solidFill>
                      <a:latin typeface="Times New Roman" pitchFamily="18" charset="0"/>
                      <a:ea typeface="新細明體" pitchFamily="18" charset="-120"/>
                    </a:defRPr>
                  </a:lvl4pPr>
                  <a:lvl5pPr marL="2057400" indent="-228600" eaLnBrk="0" hangingPunct="0">
                    <a:spcBef>
                      <a:spcPct val="20000"/>
                    </a:spcBef>
                    <a:buChar char="»"/>
                    <a:defRPr kumimoji="1" sz="2000">
                      <a:solidFill>
                        <a:schemeClr val="tx1"/>
                      </a:solidFill>
                      <a:latin typeface="Times New Roman" pitchFamily="18" charset="0"/>
                      <a:ea typeface="新細明體" pitchFamily="18" charset="-120"/>
                    </a:defRPr>
                  </a:lvl5pPr>
                  <a:lvl6pPr marL="25146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6pPr>
                  <a:lvl7pPr marL="29718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7pPr>
                  <a:lvl8pPr marL="34290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8pPr>
                  <a:lvl9pPr marL="38862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9pPr>
                </a:lstStyle>
                <a:p>
                  <a:pPr eaLnBrk="1" hangingPunct="1">
                    <a:spcBef>
                      <a:spcPct val="0"/>
                    </a:spcBef>
                    <a:buFontTx/>
                    <a:buNone/>
                  </a:pPr>
                  <a:endParaRPr lang="zh-HK" altLang="en-US" sz="2400">
                    <a:solidFill>
                      <a:srgbClr val="000000"/>
                    </a:solidFill>
                  </a:endParaRPr>
                </a:p>
              </p:txBody>
            </p:sp>
          </p:grpSp>
          <p:grpSp>
            <p:nvGrpSpPr>
              <p:cNvPr id="25622" name="Group 38"/>
              <p:cNvGrpSpPr>
                <a:grpSpLocks/>
              </p:cNvGrpSpPr>
              <p:nvPr/>
            </p:nvGrpSpPr>
            <p:grpSpPr bwMode="auto">
              <a:xfrm>
                <a:off x="1877" y="1036"/>
                <a:ext cx="526" cy="518"/>
                <a:chOff x="1877" y="1036"/>
                <a:chExt cx="526" cy="518"/>
              </a:xfrm>
            </p:grpSpPr>
            <p:sp>
              <p:nvSpPr>
                <p:cNvPr id="25665" name="Rectangle 39"/>
                <p:cNvSpPr>
                  <a:spLocks noChangeArrowheads="1"/>
                </p:cNvSpPr>
                <p:nvPr/>
              </p:nvSpPr>
              <p:spPr bwMode="auto">
                <a:xfrm>
                  <a:off x="1889" y="1036"/>
                  <a:ext cx="504" cy="51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eaLnBrk="0" hangingPunct="0">
                    <a:spcBef>
                      <a:spcPct val="20000"/>
                    </a:spcBef>
                    <a:buChar char="•"/>
                    <a:defRPr kumimoji="1" sz="3200">
                      <a:solidFill>
                        <a:schemeClr val="tx1"/>
                      </a:solidFill>
                      <a:latin typeface="Times New Roman" pitchFamily="18" charset="0"/>
                      <a:ea typeface="新細明體" pitchFamily="18" charset="-120"/>
                    </a:defRPr>
                  </a:lvl1pPr>
                  <a:lvl2pPr marL="742950" indent="-285750" eaLnBrk="0" hangingPunct="0">
                    <a:spcBef>
                      <a:spcPct val="20000"/>
                    </a:spcBef>
                    <a:buChar char="–"/>
                    <a:defRPr kumimoji="1" sz="2800">
                      <a:solidFill>
                        <a:schemeClr val="tx1"/>
                      </a:solidFill>
                      <a:latin typeface="Times New Roman" pitchFamily="18" charset="0"/>
                      <a:ea typeface="新細明體" pitchFamily="18" charset="-120"/>
                    </a:defRPr>
                  </a:lvl2pPr>
                  <a:lvl3pPr marL="1143000" indent="-228600" eaLnBrk="0" hangingPunct="0">
                    <a:spcBef>
                      <a:spcPct val="20000"/>
                    </a:spcBef>
                    <a:buChar char="•"/>
                    <a:defRPr kumimoji="1" sz="2400">
                      <a:solidFill>
                        <a:schemeClr val="tx1"/>
                      </a:solidFill>
                      <a:latin typeface="Times New Roman" pitchFamily="18" charset="0"/>
                      <a:ea typeface="新細明體" pitchFamily="18" charset="-120"/>
                    </a:defRPr>
                  </a:lvl3pPr>
                  <a:lvl4pPr marL="1600200" indent="-228600" eaLnBrk="0" hangingPunct="0">
                    <a:spcBef>
                      <a:spcPct val="20000"/>
                    </a:spcBef>
                    <a:buChar char="–"/>
                    <a:defRPr kumimoji="1" sz="2000">
                      <a:solidFill>
                        <a:schemeClr val="tx1"/>
                      </a:solidFill>
                      <a:latin typeface="Times New Roman" pitchFamily="18" charset="0"/>
                      <a:ea typeface="新細明體" pitchFamily="18" charset="-120"/>
                    </a:defRPr>
                  </a:lvl4pPr>
                  <a:lvl5pPr marL="2057400" indent="-228600" eaLnBrk="0" hangingPunct="0">
                    <a:spcBef>
                      <a:spcPct val="20000"/>
                    </a:spcBef>
                    <a:buChar char="»"/>
                    <a:defRPr kumimoji="1" sz="2000">
                      <a:solidFill>
                        <a:schemeClr val="tx1"/>
                      </a:solidFill>
                      <a:latin typeface="Times New Roman" pitchFamily="18" charset="0"/>
                      <a:ea typeface="新細明體" pitchFamily="18" charset="-120"/>
                    </a:defRPr>
                  </a:lvl5pPr>
                  <a:lvl6pPr marL="25146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6pPr>
                  <a:lvl7pPr marL="29718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7pPr>
                  <a:lvl8pPr marL="34290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8pPr>
                  <a:lvl9pPr marL="38862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9pPr>
                </a:lstStyle>
                <a:p>
                  <a:pPr algn="ctr" eaLnBrk="1" hangingPunct="1">
                    <a:spcBef>
                      <a:spcPct val="0"/>
                    </a:spcBef>
                    <a:buFontTx/>
                    <a:buNone/>
                  </a:pPr>
                  <a:r>
                    <a:rPr lang="zh-TW" altLang="en-US" sz="2400" b="1">
                      <a:solidFill>
                        <a:srgbClr val="000000"/>
                      </a:solidFill>
                    </a:rPr>
                    <a:t>9</a:t>
                  </a:r>
                  <a:endParaRPr lang="zh-TW" altLang="en-US" sz="2400">
                    <a:solidFill>
                      <a:srgbClr val="000000"/>
                    </a:solidFill>
                  </a:endParaRPr>
                </a:p>
              </p:txBody>
            </p:sp>
            <p:sp>
              <p:nvSpPr>
                <p:cNvPr id="25666" name="Rectangle 40"/>
                <p:cNvSpPr>
                  <a:spLocks noChangeArrowheads="1"/>
                </p:cNvSpPr>
                <p:nvPr/>
              </p:nvSpPr>
              <p:spPr bwMode="auto">
                <a:xfrm>
                  <a:off x="1877" y="1036"/>
                  <a:ext cx="526" cy="518"/>
                </a:xfrm>
                <a:prstGeom prst="rect">
                  <a:avLst/>
                </a:prstGeom>
                <a:noFill/>
                <a:ln w="7">
                  <a:solidFill>
                    <a:srgbClr val="A0A0A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eaLnBrk="0" hangingPunct="0">
                    <a:spcBef>
                      <a:spcPct val="20000"/>
                    </a:spcBef>
                    <a:buChar char="•"/>
                    <a:defRPr kumimoji="1" sz="3200">
                      <a:solidFill>
                        <a:schemeClr val="tx1"/>
                      </a:solidFill>
                      <a:latin typeface="Times New Roman" pitchFamily="18" charset="0"/>
                      <a:ea typeface="新細明體" pitchFamily="18" charset="-120"/>
                    </a:defRPr>
                  </a:lvl1pPr>
                  <a:lvl2pPr marL="742950" indent="-285750" eaLnBrk="0" hangingPunct="0">
                    <a:spcBef>
                      <a:spcPct val="20000"/>
                    </a:spcBef>
                    <a:buChar char="–"/>
                    <a:defRPr kumimoji="1" sz="2800">
                      <a:solidFill>
                        <a:schemeClr val="tx1"/>
                      </a:solidFill>
                      <a:latin typeface="Times New Roman" pitchFamily="18" charset="0"/>
                      <a:ea typeface="新細明體" pitchFamily="18" charset="-120"/>
                    </a:defRPr>
                  </a:lvl2pPr>
                  <a:lvl3pPr marL="1143000" indent="-228600" eaLnBrk="0" hangingPunct="0">
                    <a:spcBef>
                      <a:spcPct val="20000"/>
                    </a:spcBef>
                    <a:buChar char="•"/>
                    <a:defRPr kumimoji="1" sz="2400">
                      <a:solidFill>
                        <a:schemeClr val="tx1"/>
                      </a:solidFill>
                      <a:latin typeface="Times New Roman" pitchFamily="18" charset="0"/>
                      <a:ea typeface="新細明體" pitchFamily="18" charset="-120"/>
                    </a:defRPr>
                  </a:lvl3pPr>
                  <a:lvl4pPr marL="1600200" indent="-228600" eaLnBrk="0" hangingPunct="0">
                    <a:spcBef>
                      <a:spcPct val="20000"/>
                    </a:spcBef>
                    <a:buChar char="–"/>
                    <a:defRPr kumimoji="1" sz="2000">
                      <a:solidFill>
                        <a:schemeClr val="tx1"/>
                      </a:solidFill>
                      <a:latin typeface="Times New Roman" pitchFamily="18" charset="0"/>
                      <a:ea typeface="新細明體" pitchFamily="18" charset="-120"/>
                    </a:defRPr>
                  </a:lvl4pPr>
                  <a:lvl5pPr marL="2057400" indent="-228600" eaLnBrk="0" hangingPunct="0">
                    <a:spcBef>
                      <a:spcPct val="20000"/>
                    </a:spcBef>
                    <a:buChar char="»"/>
                    <a:defRPr kumimoji="1" sz="2000">
                      <a:solidFill>
                        <a:schemeClr val="tx1"/>
                      </a:solidFill>
                      <a:latin typeface="Times New Roman" pitchFamily="18" charset="0"/>
                      <a:ea typeface="新細明體" pitchFamily="18" charset="-120"/>
                    </a:defRPr>
                  </a:lvl5pPr>
                  <a:lvl6pPr marL="25146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6pPr>
                  <a:lvl7pPr marL="29718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7pPr>
                  <a:lvl8pPr marL="34290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8pPr>
                  <a:lvl9pPr marL="38862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9pPr>
                </a:lstStyle>
                <a:p>
                  <a:pPr eaLnBrk="1" hangingPunct="1">
                    <a:spcBef>
                      <a:spcPct val="0"/>
                    </a:spcBef>
                    <a:buFontTx/>
                    <a:buNone/>
                  </a:pPr>
                  <a:endParaRPr lang="zh-HK" altLang="en-US" sz="2400">
                    <a:solidFill>
                      <a:srgbClr val="000000"/>
                    </a:solidFill>
                  </a:endParaRPr>
                </a:p>
              </p:txBody>
            </p:sp>
          </p:grpSp>
          <p:grpSp>
            <p:nvGrpSpPr>
              <p:cNvPr id="25623" name="Group 41"/>
              <p:cNvGrpSpPr>
                <a:grpSpLocks/>
              </p:cNvGrpSpPr>
              <p:nvPr/>
            </p:nvGrpSpPr>
            <p:grpSpPr bwMode="auto">
              <a:xfrm>
                <a:off x="2403" y="1036"/>
                <a:ext cx="526" cy="518"/>
                <a:chOff x="2403" y="1036"/>
                <a:chExt cx="526" cy="518"/>
              </a:xfrm>
            </p:grpSpPr>
            <p:sp>
              <p:nvSpPr>
                <p:cNvPr id="25663" name="Rectangle 42"/>
                <p:cNvSpPr>
                  <a:spLocks noChangeArrowheads="1"/>
                </p:cNvSpPr>
                <p:nvPr/>
              </p:nvSpPr>
              <p:spPr bwMode="auto">
                <a:xfrm>
                  <a:off x="2415" y="1036"/>
                  <a:ext cx="502" cy="51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eaLnBrk="0" hangingPunct="0">
                    <a:spcBef>
                      <a:spcPct val="20000"/>
                    </a:spcBef>
                    <a:buChar char="•"/>
                    <a:defRPr kumimoji="1" sz="3200">
                      <a:solidFill>
                        <a:schemeClr val="tx1"/>
                      </a:solidFill>
                      <a:latin typeface="Times New Roman" pitchFamily="18" charset="0"/>
                      <a:ea typeface="新細明體" pitchFamily="18" charset="-120"/>
                    </a:defRPr>
                  </a:lvl1pPr>
                  <a:lvl2pPr marL="742950" indent="-285750" eaLnBrk="0" hangingPunct="0">
                    <a:spcBef>
                      <a:spcPct val="20000"/>
                    </a:spcBef>
                    <a:buChar char="–"/>
                    <a:defRPr kumimoji="1" sz="2800">
                      <a:solidFill>
                        <a:schemeClr val="tx1"/>
                      </a:solidFill>
                      <a:latin typeface="Times New Roman" pitchFamily="18" charset="0"/>
                      <a:ea typeface="新細明體" pitchFamily="18" charset="-120"/>
                    </a:defRPr>
                  </a:lvl2pPr>
                  <a:lvl3pPr marL="1143000" indent="-228600" eaLnBrk="0" hangingPunct="0">
                    <a:spcBef>
                      <a:spcPct val="20000"/>
                    </a:spcBef>
                    <a:buChar char="•"/>
                    <a:defRPr kumimoji="1" sz="2400">
                      <a:solidFill>
                        <a:schemeClr val="tx1"/>
                      </a:solidFill>
                      <a:latin typeface="Times New Roman" pitchFamily="18" charset="0"/>
                      <a:ea typeface="新細明體" pitchFamily="18" charset="-120"/>
                    </a:defRPr>
                  </a:lvl3pPr>
                  <a:lvl4pPr marL="1600200" indent="-228600" eaLnBrk="0" hangingPunct="0">
                    <a:spcBef>
                      <a:spcPct val="20000"/>
                    </a:spcBef>
                    <a:buChar char="–"/>
                    <a:defRPr kumimoji="1" sz="2000">
                      <a:solidFill>
                        <a:schemeClr val="tx1"/>
                      </a:solidFill>
                      <a:latin typeface="Times New Roman" pitchFamily="18" charset="0"/>
                      <a:ea typeface="新細明體" pitchFamily="18" charset="-120"/>
                    </a:defRPr>
                  </a:lvl4pPr>
                  <a:lvl5pPr marL="2057400" indent="-228600" eaLnBrk="0" hangingPunct="0">
                    <a:spcBef>
                      <a:spcPct val="20000"/>
                    </a:spcBef>
                    <a:buChar char="»"/>
                    <a:defRPr kumimoji="1" sz="2000">
                      <a:solidFill>
                        <a:schemeClr val="tx1"/>
                      </a:solidFill>
                      <a:latin typeface="Times New Roman" pitchFamily="18" charset="0"/>
                      <a:ea typeface="新細明體" pitchFamily="18" charset="-120"/>
                    </a:defRPr>
                  </a:lvl5pPr>
                  <a:lvl6pPr marL="25146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6pPr>
                  <a:lvl7pPr marL="29718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7pPr>
                  <a:lvl8pPr marL="34290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8pPr>
                  <a:lvl9pPr marL="38862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9pPr>
                </a:lstStyle>
                <a:p>
                  <a:pPr algn="ctr" eaLnBrk="1" hangingPunct="1">
                    <a:spcBef>
                      <a:spcPct val="0"/>
                    </a:spcBef>
                    <a:buFontTx/>
                    <a:buNone/>
                  </a:pPr>
                  <a:r>
                    <a:rPr lang="zh-TW" altLang="en-US" sz="2400" b="1">
                      <a:solidFill>
                        <a:srgbClr val="000000"/>
                      </a:solidFill>
                    </a:rPr>
                    <a:t>90</a:t>
                  </a:r>
                  <a:endParaRPr lang="zh-TW" altLang="en-US" sz="2400">
                    <a:solidFill>
                      <a:srgbClr val="000000"/>
                    </a:solidFill>
                  </a:endParaRPr>
                </a:p>
              </p:txBody>
            </p:sp>
            <p:sp>
              <p:nvSpPr>
                <p:cNvPr id="25664" name="Rectangle 43"/>
                <p:cNvSpPr>
                  <a:spLocks noChangeArrowheads="1"/>
                </p:cNvSpPr>
                <p:nvPr/>
              </p:nvSpPr>
              <p:spPr bwMode="auto">
                <a:xfrm>
                  <a:off x="2403" y="1036"/>
                  <a:ext cx="525" cy="518"/>
                </a:xfrm>
                <a:prstGeom prst="rect">
                  <a:avLst/>
                </a:prstGeom>
                <a:noFill/>
                <a:ln w="7">
                  <a:solidFill>
                    <a:srgbClr val="A0A0A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eaLnBrk="0" hangingPunct="0">
                    <a:spcBef>
                      <a:spcPct val="20000"/>
                    </a:spcBef>
                    <a:buChar char="•"/>
                    <a:defRPr kumimoji="1" sz="3200">
                      <a:solidFill>
                        <a:schemeClr val="tx1"/>
                      </a:solidFill>
                      <a:latin typeface="Times New Roman" pitchFamily="18" charset="0"/>
                      <a:ea typeface="新細明體" pitchFamily="18" charset="-120"/>
                    </a:defRPr>
                  </a:lvl1pPr>
                  <a:lvl2pPr marL="742950" indent="-285750" eaLnBrk="0" hangingPunct="0">
                    <a:spcBef>
                      <a:spcPct val="20000"/>
                    </a:spcBef>
                    <a:buChar char="–"/>
                    <a:defRPr kumimoji="1" sz="2800">
                      <a:solidFill>
                        <a:schemeClr val="tx1"/>
                      </a:solidFill>
                      <a:latin typeface="Times New Roman" pitchFamily="18" charset="0"/>
                      <a:ea typeface="新細明體" pitchFamily="18" charset="-120"/>
                    </a:defRPr>
                  </a:lvl2pPr>
                  <a:lvl3pPr marL="1143000" indent="-228600" eaLnBrk="0" hangingPunct="0">
                    <a:spcBef>
                      <a:spcPct val="20000"/>
                    </a:spcBef>
                    <a:buChar char="•"/>
                    <a:defRPr kumimoji="1" sz="2400">
                      <a:solidFill>
                        <a:schemeClr val="tx1"/>
                      </a:solidFill>
                      <a:latin typeface="Times New Roman" pitchFamily="18" charset="0"/>
                      <a:ea typeface="新細明體" pitchFamily="18" charset="-120"/>
                    </a:defRPr>
                  </a:lvl3pPr>
                  <a:lvl4pPr marL="1600200" indent="-228600" eaLnBrk="0" hangingPunct="0">
                    <a:spcBef>
                      <a:spcPct val="20000"/>
                    </a:spcBef>
                    <a:buChar char="–"/>
                    <a:defRPr kumimoji="1" sz="2000">
                      <a:solidFill>
                        <a:schemeClr val="tx1"/>
                      </a:solidFill>
                      <a:latin typeface="Times New Roman" pitchFamily="18" charset="0"/>
                      <a:ea typeface="新細明體" pitchFamily="18" charset="-120"/>
                    </a:defRPr>
                  </a:lvl4pPr>
                  <a:lvl5pPr marL="2057400" indent="-228600" eaLnBrk="0" hangingPunct="0">
                    <a:spcBef>
                      <a:spcPct val="20000"/>
                    </a:spcBef>
                    <a:buChar char="»"/>
                    <a:defRPr kumimoji="1" sz="2000">
                      <a:solidFill>
                        <a:schemeClr val="tx1"/>
                      </a:solidFill>
                      <a:latin typeface="Times New Roman" pitchFamily="18" charset="0"/>
                      <a:ea typeface="新細明體" pitchFamily="18" charset="-120"/>
                    </a:defRPr>
                  </a:lvl5pPr>
                  <a:lvl6pPr marL="25146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6pPr>
                  <a:lvl7pPr marL="29718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7pPr>
                  <a:lvl8pPr marL="34290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8pPr>
                  <a:lvl9pPr marL="38862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9pPr>
                </a:lstStyle>
                <a:p>
                  <a:pPr eaLnBrk="1" hangingPunct="1">
                    <a:spcBef>
                      <a:spcPct val="0"/>
                    </a:spcBef>
                    <a:buFontTx/>
                    <a:buNone/>
                  </a:pPr>
                  <a:endParaRPr lang="zh-HK" altLang="en-US" sz="2400">
                    <a:solidFill>
                      <a:srgbClr val="000000"/>
                    </a:solidFill>
                  </a:endParaRPr>
                </a:p>
              </p:txBody>
            </p:sp>
          </p:grpSp>
          <p:grpSp>
            <p:nvGrpSpPr>
              <p:cNvPr id="25624" name="Group 44"/>
              <p:cNvGrpSpPr>
                <a:grpSpLocks/>
              </p:cNvGrpSpPr>
              <p:nvPr/>
            </p:nvGrpSpPr>
            <p:grpSpPr bwMode="auto">
              <a:xfrm>
                <a:off x="2929" y="1036"/>
                <a:ext cx="548" cy="518"/>
                <a:chOff x="2929" y="1036"/>
                <a:chExt cx="548" cy="518"/>
              </a:xfrm>
            </p:grpSpPr>
            <p:sp>
              <p:nvSpPr>
                <p:cNvPr id="25661" name="Rectangle 45"/>
                <p:cNvSpPr>
                  <a:spLocks noChangeArrowheads="1"/>
                </p:cNvSpPr>
                <p:nvPr/>
              </p:nvSpPr>
              <p:spPr bwMode="auto">
                <a:xfrm>
                  <a:off x="2940" y="1036"/>
                  <a:ext cx="526" cy="51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eaLnBrk="0" hangingPunct="0">
                    <a:spcBef>
                      <a:spcPct val="20000"/>
                    </a:spcBef>
                    <a:buChar char="•"/>
                    <a:defRPr kumimoji="1" sz="3200">
                      <a:solidFill>
                        <a:schemeClr val="tx1"/>
                      </a:solidFill>
                      <a:latin typeface="Times New Roman" pitchFamily="18" charset="0"/>
                      <a:ea typeface="新細明體" pitchFamily="18" charset="-120"/>
                    </a:defRPr>
                  </a:lvl1pPr>
                  <a:lvl2pPr marL="742950" indent="-285750" eaLnBrk="0" hangingPunct="0">
                    <a:spcBef>
                      <a:spcPct val="20000"/>
                    </a:spcBef>
                    <a:buChar char="–"/>
                    <a:defRPr kumimoji="1" sz="2800">
                      <a:solidFill>
                        <a:schemeClr val="tx1"/>
                      </a:solidFill>
                      <a:latin typeface="Times New Roman" pitchFamily="18" charset="0"/>
                      <a:ea typeface="新細明體" pitchFamily="18" charset="-120"/>
                    </a:defRPr>
                  </a:lvl2pPr>
                  <a:lvl3pPr marL="1143000" indent="-228600" eaLnBrk="0" hangingPunct="0">
                    <a:spcBef>
                      <a:spcPct val="20000"/>
                    </a:spcBef>
                    <a:buChar char="•"/>
                    <a:defRPr kumimoji="1" sz="2400">
                      <a:solidFill>
                        <a:schemeClr val="tx1"/>
                      </a:solidFill>
                      <a:latin typeface="Times New Roman" pitchFamily="18" charset="0"/>
                      <a:ea typeface="新細明體" pitchFamily="18" charset="-120"/>
                    </a:defRPr>
                  </a:lvl3pPr>
                  <a:lvl4pPr marL="1600200" indent="-228600" eaLnBrk="0" hangingPunct="0">
                    <a:spcBef>
                      <a:spcPct val="20000"/>
                    </a:spcBef>
                    <a:buChar char="–"/>
                    <a:defRPr kumimoji="1" sz="2000">
                      <a:solidFill>
                        <a:schemeClr val="tx1"/>
                      </a:solidFill>
                      <a:latin typeface="Times New Roman" pitchFamily="18" charset="0"/>
                      <a:ea typeface="新細明體" pitchFamily="18" charset="-120"/>
                    </a:defRPr>
                  </a:lvl4pPr>
                  <a:lvl5pPr marL="2057400" indent="-228600" eaLnBrk="0" hangingPunct="0">
                    <a:spcBef>
                      <a:spcPct val="20000"/>
                    </a:spcBef>
                    <a:buChar char="»"/>
                    <a:defRPr kumimoji="1" sz="2000">
                      <a:solidFill>
                        <a:schemeClr val="tx1"/>
                      </a:solidFill>
                      <a:latin typeface="Times New Roman" pitchFamily="18" charset="0"/>
                      <a:ea typeface="新細明體" pitchFamily="18" charset="-120"/>
                    </a:defRPr>
                  </a:lvl5pPr>
                  <a:lvl6pPr marL="25146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6pPr>
                  <a:lvl7pPr marL="29718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7pPr>
                  <a:lvl8pPr marL="34290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8pPr>
                  <a:lvl9pPr marL="38862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9pPr>
                </a:lstStyle>
                <a:p>
                  <a:pPr algn="ctr" eaLnBrk="1" hangingPunct="1">
                    <a:spcBef>
                      <a:spcPct val="0"/>
                    </a:spcBef>
                    <a:buFontTx/>
                    <a:buNone/>
                  </a:pPr>
                  <a:r>
                    <a:rPr lang="zh-TW" altLang="en-US" sz="2400" b="1">
                      <a:solidFill>
                        <a:srgbClr val="FF0000"/>
                      </a:solidFill>
                    </a:rPr>
                    <a:t>410</a:t>
                  </a:r>
                  <a:endParaRPr lang="zh-TW" altLang="en-US" sz="2400">
                    <a:solidFill>
                      <a:srgbClr val="FF0000"/>
                    </a:solidFill>
                  </a:endParaRPr>
                </a:p>
              </p:txBody>
            </p:sp>
            <p:sp>
              <p:nvSpPr>
                <p:cNvPr id="25662" name="Rectangle 46"/>
                <p:cNvSpPr>
                  <a:spLocks noChangeArrowheads="1"/>
                </p:cNvSpPr>
                <p:nvPr/>
              </p:nvSpPr>
              <p:spPr bwMode="auto">
                <a:xfrm>
                  <a:off x="2929" y="1036"/>
                  <a:ext cx="548" cy="518"/>
                </a:xfrm>
                <a:prstGeom prst="rect">
                  <a:avLst/>
                </a:prstGeom>
                <a:noFill/>
                <a:ln w="7">
                  <a:solidFill>
                    <a:srgbClr val="A0A0A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eaLnBrk="0" hangingPunct="0">
                    <a:spcBef>
                      <a:spcPct val="20000"/>
                    </a:spcBef>
                    <a:buChar char="•"/>
                    <a:defRPr kumimoji="1" sz="3200">
                      <a:solidFill>
                        <a:schemeClr val="tx1"/>
                      </a:solidFill>
                      <a:latin typeface="Times New Roman" pitchFamily="18" charset="0"/>
                      <a:ea typeface="新細明體" pitchFamily="18" charset="-120"/>
                    </a:defRPr>
                  </a:lvl1pPr>
                  <a:lvl2pPr marL="742950" indent="-285750" eaLnBrk="0" hangingPunct="0">
                    <a:spcBef>
                      <a:spcPct val="20000"/>
                    </a:spcBef>
                    <a:buChar char="–"/>
                    <a:defRPr kumimoji="1" sz="2800">
                      <a:solidFill>
                        <a:schemeClr val="tx1"/>
                      </a:solidFill>
                      <a:latin typeface="Times New Roman" pitchFamily="18" charset="0"/>
                      <a:ea typeface="新細明體" pitchFamily="18" charset="-120"/>
                    </a:defRPr>
                  </a:lvl2pPr>
                  <a:lvl3pPr marL="1143000" indent="-228600" eaLnBrk="0" hangingPunct="0">
                    <a:spcBef>
                      <a:spcPct val="20000"/>
                    </a:spcBef>
                    <a:buChar char="•"/>
                    <a:defRPr kumimoji="1" sz="2400">
                      <a:solidFill>
                        <a:schemeClr val="tx1"/>
                      </a:solidFill>
                      <a:latin typeface="Times New Roman" pitchFamily="18" charset="0"/>
                      <a:ea typeface="新細明體" pitchFamily="18" charset="-120"/>
                    </a:defRPr>
                  </a:lvl3pPr>
                  <a:lvl4pPr marL="1600200" indent="-228600" eaLnBrk="0" hangingPunct="0">
                    <a:spcBef>
                      <a:spcPct val="20000"/>
                    </a:spcBef>
                    <a:buChar char="–"/>
                    <a:defRPr kumimoji="1" sz="2000">
                      <a:solidFill>
                        <a:schemeClr val="tx1"/>
                      </a:solidFill>
                      <a:latin typeface="Times New Roman" pitchFamily="18" charset="0"/>
                      <a:ea typeface="新細明體" pitchFamily="18" charset="-120"/>
                    </a:defRPr>
                  </a:lvl4pPr>
                  <a:lvl5pPr marL="2057400" indent="-228600" eaLnBrk="0" hangingPunct="0">
                    <a:spcBef>
                      <a:spcPct val="20000"/>
                    </a:spcBef>
                    <a:buChar char="»"/>
                    <a:defRPr kumimoji="1" sz="2000">
                      <a:solidFill>
                        <a:schemeClr val="tx1"/>
                      </a:solidFill>
                      <a:latin typeface="Times New Roman" pitchFamily="18" charset="0"/>
                      <a:ea typeface="新細明體" pitchFamily="18" charset="-120"/>
                    </a:defRPr>
                  </a:lvl5pPr>
                  <a:lvl6pPr marL="25146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6pPr>
                  <a:lvl7pPr marL="29718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7pPr>
                  <a:lvl8pPr marL="34290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8pPr>
                  <a:lvl9pPr marL="38862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9pPr>
                </a:lstStyle>
                <a:p>
                  <a:pPr eaLnBrk="1" hangingPunct="1">
                    <a:spcBef>
                      <a:spcPct val="0"/>
                    </a:spcBef>
                    <a:buFontTx/>
                    <a:buNone/>
                  </a:pPr>
                  <a:endParaRPr lang="zh-HK" altLang="en-US" sz="2400">
                    <a:solidFill>
                      <a:srgbClr val="000000"/>
                    </a:solidFill>
                  </a:endParaRPr>
                </a:p>
              </p:txBody>
            </p:sp>
          </p:grpSp>
          <p:grpSp>
            <p:nvGrpSpPr>
              <p:cNvPr id="25625" name="Group 47"/>
              <p:cNvGrpSpPr>
                <a:grpSpLocks/>
              </p:cNvGrpSpPr>
              <p:nvPr/>
            </p:nvGrpSpPr>
            <p:grpSpPr bwMode="auto">
              <a:xfrm>
                <a:off x="0" y="1554"/>
                <a:ext cx="825" cy="518"/>
                <a:chOff x="0" y="1554"/>
                <a:chExt cx="825" cy="518"/>
              </a:xfrm>
            </p:grpSpPr>
            <p:sp>
              <p:nvSpPr>
                <p:cNvPr id="25659" name="Rectangle 48"/>
                <p:cNvSpPr>
                  <a:spLocks noChangeArrowheads="1"/>
                </p:cNvSpPr>
                <p:nvPr/>
              </p:nvSpPr>
              <p:spPr bwMode="auto">
                <a:xfrm>
                  <a:off x="11" y="1562"/>
                  <a:ext cx="803" cy="51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eaLnBrk="0" hangingPunct="0">
                    <a:spcBef>
                      <a:spcPct val="20000"/>
                    </a:spcBef>
                    <a:buChar char="•"/>
                    <a:defRPr kumimoji="1" sz="3200">
                      <a:solidFill>
                        <a:schemeClr val="tx1"/>
                      </a:solidFill>
                      <a:latin typeface="Times New Roman" pitchFamily="18" charset="0"/>
                      <a:ea typeface="新細明體" pitchFamily="18" charset="-120"/>
                    </a:defRPr>
                  </a:lvl1pPr>
                  <a:lvl2pPr marL="742950" indent="-285750" eaLnBrk="0" hangingPunct="0">
                    <a:spcBef>
                      <a:spcPct val="20000"/>
                    </a:spcBef>
                    <a:buChar char="–"/>
                    <a:defRPr kumimoji="1" sz="2800">
                      <a:solidFill>
                        <a:schemeClr val="tx1"/>
                      </a:solidFill>
                      <a:latin typeface="Times New Roman" pitchFamily="18" charset="0"/>
                      <a:ea typeface="新細明體" pitchFamily="18" charset="-120"/>
                    </a:defRPr>
                  </a:lvl2pPr>
                  <a:lvl3pPr marL="1143000" indent="-228600" eaLnBrk="0" hangingPunct="0">
                    <a:spcBef>
                      <a:spcPct val="20000"/>
                    </a:spcBef>
                    <a:buChar char="•"/>
                    <a:defRPr kumimoji="1" sz="2400">
                      <a:solidFill>
                        <a:schemeClr val="tx1"/>
                      </a:solidFill>
                      <a:latin typeface="Times New Roman" pitchFamily="18" charset="0"/>
                      <a:ea typeface="新細明體" pitchFamily="18" charset="-120"/>
                    </a:defRPr>
                  </a:lvl3pPr>
                  <a:lvl4pPr marL="1600200" indent="-228600" eaLnBrk="0" hangingPunct="0">
                    <a:spcBef>
                      <a:spcPct val="20000"/>
                    </a:spcBef>
                    <a:buChar char="–"/>
                    <a:defRPr kumimoji="1" sz="2000">
                      <a:solidFill>
                        <a:schemeClr val="tx1"/>
                      </a:solidFill>
                      <a:latin typeface="Times New Roman" pitchFamily="18" charset="0"/>
                      <a:ea typeface="新細明體" pitchFamily="18" charset="-120"/>
                    </a:defRPr>
                  </a:lvl4pPr>
                  <a:lvl5pPr marL="2057400" indent="-228600" eaLnBrk="0" hangingPunct="0">
                    <a:spcBef>
                      <a:spcPct val="20000"/>
                    </a:spcBef>
                    <a:buChar char="»"/>
                    <a:defRPr kumimoji="1" sz="2000">
                      <a:solidFill>
                        <a:schemeClr val="tx1"/>
                      </a:solidFill>
                      <a:latin typeface="Times New Roman" pitchFamily="18" charset="0"/>
                      <a:ea typeface="新細明體" pitchFamily="18" charset="-120"/>
                    </a:defRPr>
                  </a:lvl5pPr>
                  <a:lvl6pPr marL="25146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6pPr>
                  <a:lvl7pPr marL="29718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7pPr>
                  <a:lvl8pPr marL="34290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8pPr>
                  <a:lvl9pPr marL="38862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9pPr>
                </a:lstStyle>
                <a:p>
                  <a:pPr algn="ctr" eaLnBrk="1" hangingPunct="1">
                    <a:spcBef>
                      <a:spcPct val="0"/>
                    </a:spcBef>
                    <a:buFontTx/>
                    <a:buNone/>
                  </a:pPr>
                  <a:r>
                    <a:rPr lang="en-US" altLang="zh-TW" sz="2400" dirty="0">
                      <a:solidFill>
                        <a:srgbClr val="0000CC"/>
                      </a:solidFill>
                    </a:rPr>
                    <a:t>Rice</a:t>
                  </a:r>
                  <a:endParaRPr lang="zh-TW" altLang="en-US" sz="2400" dirty="0">
                    <a:solidFill>
                      <a:srgbClr val="0000CC"/>
                    </a:solidFill>
                  </a:endParaRPr>
                </a:p>
              </p:txBody>
            </p:sp>
            <p:sp>
              <p:nvSpPr>
                <p:cNvPr id="25660" name="Rectangle 49"/>
                <p:cNvSpPr>
                  <a:spLocks noChangeArrowheads="1"/>
                </p:cNvSpPr>
                <p:nvPr/>
              </p:nvSpPr>
              <p:spPr bwMode="auto">
                <a:xfrm>
                  <a:off x="0" y="1562"/>
                  <a:ext cx="825" cy="510"/>
                </a:xfrm>
                <a:prstGeom prst="rect">
                  <a:avLst/>
                </a:prstGeom>
                <a:noFill/>
                <a:ln w="7">
                  <a:solidFill>
                    <a:srgbClr val="A0A0A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eaLnBrk="0" hangingPunct="0">
                    <a:spcBef>
                      <a:spcPct val="20000"/>
                    </a:spcBef>
                    <a:buChar char="•"/>
                    <a:defRPr kumimoji="1" sz="3200">
                      <a:solidFill>
                        <a:schemeClr val="tx1"/>
                      </a:solidFill>
                      <a:latin typeface="Times New Roman" pitchFamily="18" charset="0"/>
                      <a:ea typeface="新細明體" pitchFamily="18" charset="-120"/>
                    </a:defRPr>
                  </a:lvl1pPr>
                  <a:lvl2pPr marL="742950" indent="-285750" eaLnBrk="0" hangingPunct="0">
                    <a:spcBef>
                      <a:spcPct val="20000"/>
                    </a:spcBef>
                    <a:buChar char="–"/>
                    <a:defRPr kumimoji="1" sz="2800">
                      <a:solidFill>
                        <a:schemeClr val="tx1"/>
                      </a:solidFill>
                      <a:latin typeface="Times New Roman" pitchFamily="18" charset="0"/>
                      <a:ea typeface="新細明體" pitchFamily="18" charset="-120"/>
                    </a:defRPr>
                  </a:lvl2pPr>
                  <a:lvl3pPr marL="1143000" indent="-228600" eaLnBrk="0" hangingPunct="0">
                    <a:spcBef>
                      <a:spcPct val="20000"/>
                    </a:spcBef>
                    <a:buChar char="•"/>
                    <a:defRPr kumimoji="1" sz="2400">
                      <a:solidFill>
                        <a:schemeClr val="tx1"/>
                      </a:solidFill>
                      <a:latin typeface="Times New Roman" pitchFamily="18" charset="0"/>
                      <a:ea typeface="新細明體" pitchFamily="18" charset="-120"/>
                    </a:defRPr>
                  </a:lvl3pPr>
                  <a:lvl4pPr marL="1600200" indent="-228600" eaLnBrk="0" hangingPunct="0">
                    <a:spcBef>
                      <a:spcPct val="20000"/>
                    </a:spcBef>
                    <a:buChar char="–"/>
                    <a:defRPr kumimoji="1" sz="2000">
                      <a:solidFill>
                        <a:schemeClr val="tx1"/>
                      </a:solidFill>
                      <a:latin typeface="Times New Roman" pitchFamily="18" charset="0"/>
                      <a:ea typeface="新細明體" pitchFamily="18" charset="-120"/>
                    </a:defRPr>
                  </a:lvl4pPr>
                  <a:lvl5pPr marL="2057400" indent="-228600" eaLnBrk="0" hangingPunct="0">
                    <a:spcBef>
                      <a:spcPct val="20000"/>
                    </a:spcBef>
                    <a:buChar char="»"/>
                    <a:defRPr kumimoji="1" sz="2000">
                      <a:solidFill>
                        <a:schemeClr val="tx1"/>
                      </a:solidFill>
                      <a:latin typeface="Times New Roman" pitchFamily="18" charset="0"/>
                      <a:ea typeface="新細明體" pitchFamily="18" charset="-120"/>
                    </a:defRPr>
                  </a:lvl5pPr>
                  <a:lvl6pPr marL="25146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6pPr>
                  <a:lvl7pPr marL="29718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7pPr>
                  <a:lvl8pPr marL="34290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8pPr>
                  <a:lvl9pPr marL="38862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9pPr>
                </a:lstStyle>
                <a:p>
                  <a:pPr eaLnBrk="1" hangingPunct="1">
                    <a:spcBef>
                      <a:spcPct val="0"/>
                    </a:spcBef>
                    <a:buFontTx/>
                    <a:buNone/>
                  </a:pPr>
                  <a:endParaRPr lang="zh-HK" altLang="en-US" sz="2400">
                    <a:solidFill>
                      <a:srgbClr val="000000"/>
                    </a:solidFill>
                  </a:endParaRPr>
                </a:p>
              </p:txBody>
            </p:sp>
          </p:grpSp>
          <p:grpSp>
            <p:nvGrpSpPr>
              <p:cNvPr id="25626" name="Group 50"/>
              <p:cNvGrpSpPr>
                <a:grpSpLocks/>
              </p:cNvGrpSpPr>
              <p:nvPr/>
            </p:nvGrpSpPr>
            <p:grpSpPr bwMode="auto">
              <a:xfrm>
                <a:off x="825" y="1554"/>
                <a:ext cx="526" cy="518"/>
                <a:chOff x="825" y="1554"/>
                <a:chExt cx="526" cy="518"/>
              </a:xfrm>
            </p:grpSpPr>
            <p:sp>
              <p:nvSpPr>
                <p:cNvPr id="25657" name="Rectangle 51"/>
                <p:cNvSpPr>
                  <a:spLocks noChangeArrowheads="1"/>
                </p:cNvSpPr>
                <p:nvPr/>
              </p:nvSpPr>
              <p:spPr bwMode="auto">
                <a:xfrm>
                  <a:off x="836" y="1562"/>
                  <a:ext cx="504" cy="51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eaLnBrk="0" hangingPunct="0">
                    <a:spcBef>
                      <a:spcPct val="20000"/>
                    </a:spcBef>
                    <a:buChar char="•"/>
                    <a:defRPr kumimoji="1" sz="3200">
                      <a:solidFill>
                        <a:schemeClr val="tx1"/>
                      </a:solidFill>
                      <a:latin typeface="Times New Roman" pitchFamily="18" charset="0"/>
                      <a:ea typeface="新細明體" pitchFamily="18" charset="-120"/>
                    </a:defRPr>
                  </a:lvl1pPr>
                  <a:lvl2pPr marL="742950" indent="-285750" eaLnBrk="0" hangingPunct="0">
                    <a:spcBef>
                      <a:spcPct val="20000"/>
                    </a:spcBef>
                    <a:buChar char="–"/>
                    <a:defRPr kumimoji="1" sz="2800">
                      <a:solidFill>
                        <a:schemeClr val="tx1"/>
                      </a:solidFill>
                      <a:latin typeface="Times New Roman" pitchFamily="18" charset="0"/>
                      <a:ea typeface="新細明體" pitchFamily="18" charset="-120"/>
                    </a:defRPr>
                  </a:lvl2pPr>
                  <a:lvl3pPr marL="1143000" indent="-228600" eaLnBrk="0" hangingPunct="0">
                    <a:spcBef>
                      <a:spcPct val="20000"/>
                    </a:spcBef>
                    <a:buChar char="•"/>
                    <a:defRPr kumimoji="1" sz="2400">
                      <a:solidFill>
                        <a:schemeClr val="tx1"/>
                      </a:solidFill>
                      <a:latin typeface="Times New Roman" pitchFamily="18" charset="0"/>
                      <a:ea typeface="新細明體" pitchFamily="18" charset="-120"/>
                    </a:defRPr>
                  </a:lvl3pPr>
                  <a:lvl4pPr marL="1600200" indent="-228600" eaLnBrk="0" hangingPunct="0">
                    <a:spcBef>
                      <a:spcPct val="20000"/>
                    </a:spcBef>
                    <a:buChar char="–"/>
                    <a:defRPr kumimoji="1" sz="2000">
                      <a:solidFill>
                        <a:schemeClr val="tx1"/>
                      </a:solidFill>
                      <a:latin typeface="Times New Roman" pitchFamily="18" charset="0"/>
                      <a:ea typeface="新細明體" pitchFamily="18" charset="-120"/>
                    </a:defRPr>
                  </a:lvl4pPr>
                  <a:lvl5pPr marL="2057400" indent="-228600" eaLnBrk="0" hangingPunct="0">
                    <a:spcBef>
                      <a:spcPct val="20000"/>
                    </a:spcBef>
                    <a:buChar char="»"/>
                    <a:defRPr kumimoji="1" sz="2000">
                      <a:solidFill>
                        <a:schemeClr val="tx1"/>
                      </a:solidFill>
                      <a:latin typeface="Times New Roman" pitchFamily="18" charset="0"/>
                      <a:ea typeface="新細明體" pitchFamily="18" charset="-120"/>
                    </a:defRPr>
                  </a:lvl5pPr>
                  <a:lvl6pPr marL="25146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6pPr>
                  <a:lvl7pPr marL="29718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7pPr>
                  <a:lvl8pPr marL="34290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8pPr>
                  <a:lvl9pPr marL="38862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9pPr>
                </a:lstStyle>
                <a:p>
                  <a:pPr algn="ctr" eaLnBrk="1" hangingPunct="1">
                    <a:spcBef>
                      <a:spcPct val="0"/>
                    </a:spcBef>
                    <a:buFontTx/>
                    <a:buNone/>
                  </a:pPr>
                  <a:r>
                    <a:rPr lang="zh-TW" altLang="en-US" sz="2400" b="1" dirty="0">
                      <a:solidFill>
                        <a:srgbClr val="000000"/>
                      </a:solidFill>
                      <a:latin typeface="+mj-lt"/>
                    </a:rPr>
                    <a:t>8</a:t>
                  </a:r>
                  <a:endParaRPr lang="zh-TW" altLang="en-US" sz="2400" dirty="0">
                    <a:solidFill>
                      <a:srgbClr val="000000"/>
                    </a:solidFill>
                    <a:latin typeface="+mj-lt"/>
                  </a:endParaRPr>
                </a:p>
              </p:txBody>
            </p:sp>
            <p:sp>
              <p:nvSpPr>
                <p:cNvPr id="25658" name="Rectangle 52"/>
                <p:cNvSpPr>
                  <a:spLocks noChangeArrowheads="1"/>
                </p:cNvSpPr>
                <p:nvPr/>
              </p:nvSpPr>
              <p:spPr bwMode="auto">
                <a:xfrm>
                  <a:off x="825" y="1562"/>
                  <a:ext cx="526" cy="510"/>
                </a:xfrm>
                <a:prstGeom prst="rect">
                  <a:avLst/>
                </a:prstGeom>
                <a:noFill/>
                <a:ln w="7">
                  <a:solidFill>
                    <a:srgbClr val="A0A0A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eaLnBrk="0" hangingPunct="0">
                    <a:spcBef>
                      <a:spcPct val="20000"/>
                    </a:spcBef>
                    <a:buChar char="•"/>
                    <a:defRPr kumimoji="1" sz="3200">
                      <a:solidFill>
                        <a:schemeClr val="tx1"/>
                      </a:solidFill>
                      <a:latin typeface="Times New Roman" pitchFamily="18" charset="0"/>
                      <a:ea typeface="新細明體" pitchFamily="18" charset="-120"/>
                    </a:defRPr>
                  </a:lvl1pPr>
                  <a:lvl2pPr marL="742950" indent="-285750" eaLnBrk="0" hangingPunct="0">
                    <a:spcBef>
                      <a:spcPct val="20000"/>
                    </a:spcBef>
                    <a:buChar char="–"/>
                    <a:defRPr kumimoji="1" sz="2800">
                      <a:solidFill>
                        <a:schemeClr val="tx1"/>
                      </a:solidFill>
                      <a:latin typeface="Times New Roman" pitchFamily="18" charset="0"/>
                      <a:ea typeface="新細明體" pitchFamily="18" charset="-120"/>
                    </a:defRPr>
                  </a:lvl2pPr>
                  <a:lvl3pPr marL="1143000" indent="-228600" eaLnBrk="0" hangingPunct="0">
                    <a:spcBef>
                      <a:spcPct val="20000"/>
                    </a:spcBef>
                    <a:buChar char="•"/>
                    <a:defRPr kumimoji="1" sz="2400">
                      <a:solidFill>
                        <a:schemeClr val="tx1"/>
                      </a:solidFill>
                      <a:latin typeface="Times New Roman" pitchFamily="18" charset="0"/>
                      <a:ea typeface="新細明體" pitchFamily="18" charset="-120"/>
                    </a:defRPr>
                  </a:lvl3pPr>
                  <a:lvl4pPr marL="1600200" indent="-228600" eaLnBrk="0" hangingPunct="0">
                    <a:spcBef>
                      <a:spcPct val="20000"/>
                    </a:spcBef>
                    <a:buChar char="–"/>
                    <a:defRPr kumimoji="1" sz="2000">
                      <a:solidFill>
                        <a:schemeClr val="tx1"/>
                      </a:solidFill>
                      <a:latin typeface="Times New Roman" pitchFamily="18" charset="0"/>
                      <a:ea typeface="新細明體" pitchFamily="18" charset="-120"/>
                    </a:defRPr>
                  </a:lvl4pPr>
                  <a:lvl5pPr marL="2057400" indent="-228600" eaLnBrk="0" hangingPunct="0">
                    <a:spcBef>
                      <a:spcPct val="20000"/>
                    </a:spcBef>
                    <a:buChar char="»"/>
                    <a:defRPr kumimoji="1" sz="2000">
                      <a:solidFill>
                        <a:schemeClr val="tx1"/>
                      </a:solidFill>
                      <a:latin typeface="Times New Roman" pitchFamily="18" charset="0"/>
                      <a:ea typeface="新細明體" pitchFamily="18" charset="-120"/>
                    </a:defRPr>
                  </a:lvl5pPr>
                  <a:lvl6pPr marL="25146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6pPr>
                  <a:lvl7pPr marL="29718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7pPr>
                  <a:lvl8pPr marL="34290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8pPr>
                  <a:lvl9pPr marL="38862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9pPr>
                </a:lstStyle>
                <a:p>
                  <a:pPr eaLnBrk="1" hangingPunct="1">
                    <a:spcBef>
                      <a:spcPct val="0"/>
                    </a:spcBef>
                    <a:buFontTx/>
                    <a:buNone/>
                  </a:pPr>
                  <a:endParaRPr lang="zh-HK" altLang="en-US" sz="2400">
                    <a:solidFill>
                      <a:srgbClr val="000000"/>
                    </a:solidFill>
                  </a:endParaRPr>
                </a:p>
              </p:txBody>
            </p:sp>
          </p:grpSp>
          <p:grpSp>
            <p:nvGrpSpPr>
              <p:cNvPr id="25627" name="Group 53"/>
              <p:cNvGrpSpPr>
                <a:grpSpLocks/>
              </p:cNvGrpSpPr>
              <p:nvPr/>
            </p:nvGrpSpPr>
            <p:grpSpPr bwMode="auto">
              <a:xfrm>
                <a:off x="1351" y="1554"/>
                <a:ext cx="526" cy="518"/>
                <a:chOff x="1351" y="1554"/>
                <a:chExt cx="526" cy="518"/>
              </a:xfrm>
            </p:grpSpPr>
            <p:sp>
              <p:nvSpPr>
                <p:cNvPr id="25655" name="Rectangle 54"/>
                <p:cNvSpPr>
                  <a:spLocks noChangeArrowheads="1"/>
                </p:cNvSpPr>
                <p:nvPr/>
              </p:nvSpPr>
              <p:spPr bwMode="auto">
                <a:xfrm>
                  <a:off x="1362" y="1562"/>
                  <a:ext cx="504" cy="51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eaLnBrk="0" hangingPunct="0">
                    <a:spcBef>
                      <a:spcPct val="20000"/>
                    </a:spcBef>
                    <a:buChar char="•"/>
                    <a:defRPr kumimoji="1" sz="3200">
                      <a:solidFill>
                        <a:schemeClr val="tx1"/>
                      </a:solidFill>
                      <a:latin typeface="Times New Roman" pitchFamily="18" charset="0"/>
                      <a:ea typeface="新細明體" pitchFamily="18" charset="-120"/>
                    </a:defRPr>
                  </a:lvl1pPr>
                  <a:lvl2pPr marL="742950" indent="-285750" eaLnBrk="0" hangingPunct="0">
                    <a:spcBef>
                      <a:spcPct val="20000"/>
                    </a:spcBef>
                    <a:buChar char="–"/>
                    <a:defRPr kumimoji="1" sz="2800">
                      <a:solidFill>
                        <a:schemeClr val="tx1"/>
                      </a:solidFill>
                      <a:latin typeface="Times New Roman" pitchFamily="18" charset="0"/>
                      <a:ea typeface="新細明體" pitchFamily="18" charset="-120"/>
                    </a:defRPr>
                  </a:lvl2pPr>
                  <a:lvl3pPr marL="1143000" indent="-228600" eaLnBrk="0" hangingPunct="0">
                    <a:spcBef>
                      <a:spcPct val="20000"/>
                    </a:spcBef>
                    <a:buChar char="•"/>
                    <a:defRPr kumimoji="1" sz="2400">
                      <a:solidFill>
                        <a:schemeClr val="tx1"/>
                      </a:solidFill>
                      <a:latin typeface="Times New Roman" pitchFamily="18" charset="0"/>
                      <a:ea typeface="新細明體" pitchFamily="18" charset="-120"/>
                    </a:defRPr>
                  </a:lvl3pPr>
                  <a:lvl4pPr marL="1600200" indent="-228600" eaLnBrk="0" hangingPunct="0">
                    <a:spcBef>
                      <a:spcPct val="20000"/>
                    </a:spcBef>
                    <a:buChar char="–"/>
                    <a:defRPr kumimoji="1" sz="2000">
                      <a:solidFill>
                        <a:schemeClr val="tx1"/>
                      </a:solidFill>
                      <a:latin typeface="Times New Roman" pitchFamily="18" charset="0"/>
                      <a:ea typeface="新細明體" pitchFamily="18" charset="-120"/>
                    </a:defRPr>
                  </a:lvl4pPr>
                  <a:lvl5pPr marL="2057400" indent="-228600" eaLnBrk="0" hangingPunct="0">
                    <a:spcBef>
                      <a:spcPct val="20000"/>
                    </a:spcBef>
                    <a:buChar char="»"/>
                    <a:defRPr kumimoji="1" sz="2000">
                      <a:solidFill>
                        <a:schemeClr val="tx1"/>
                      </a:solidFill>
                      <a:latin typeface="Times New Roman" pitchFamily="18" charset="0"/>
                      <a:ea typeface="新細明體" pitchFamily="18" charset="-120"/>
                    </a:defRPr>
                  </a:lvl5pPr>
                  <a:lvl6pPr marL="25146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6pPr>
                  <a:lvl7pPr marL="29718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7pPr>
                  <a:lvl8pPr marL="34290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8pPr>
                  <a:lvl9pPr marL="38862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9pPr>
                </a:lstStyle>
                <a:p>
                  <a:pPr algn="ctr" eaLnBrk="1" hangingPunct="1">
                    <a:spcBef>
                      <a:spcPct val="0"/>
                    </a:spcBef>
                    <a:buFontTx/>
                    <a:buNone/>
                  </a:pPr>
                  <a:r>
                    <a:rPr lang="zh-TW" altLang="en-US" sz="2400" b="1">
                      <a:solidFill>
                        <a:srgbClr val="000000"/>
                      </a:solidFill>
                    </a:rPr>
                    <a:t>320</a:t>
                  </a:r>
                  <a:endParaRPr lang="zh-TW" altLang="en-US" sz="2400">
                    <a:solidFill>
                      <a:srgbClr val="000000"/>
                    </a:solidFill>
                  </a:endParaRPr>
                </a:p>
              </p:txBody>
            </p:sp>
            <p:sp>
              <p:nvSpPr>
                <p:cNvPr id="25656" name="Rectangle 55"/>
                <p:cNvSpPr>
                  <a:spLocks noChangeArrowheads="1"/>
                </p:cNvSpPr>
                <p:nvPr/>
              </p:nvSpPr>
              <p:spPr bwMode="auto">
                <a:xfrm>
                  <a:off x="1351" y="1562"/>
                  <a:ext cx="526" cy="510"/>
                </a:xfrm>
                <a:prstGeom prst="rect">
                  <a:avLst/>
                </a:prstGeom>
                <a:noFill/>
                <a:ln w="7">
                  <a:solidFill>
                    <a:srgbClr val="A0A0A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eaLnBrk="0" hangingPunct="0">
                    <a:spcBef>
                      <a:spcPct val="20000"/>
                    </a:spcBef>
                    <a:buChar char="•"/>
                    <a:defRPr kumimoji="1" sz="3200">
                      <a:solidFill>
                        <a:schemeClr val="tx1"/>
                      </a:solidFill>
                      <a:latin typeface="Times New Roman" pitchFamily="18" charset="0"/>
                      <a:ea typeface="新細明體" pitchFamily="18" charset="-120"/>
                    </a:defRPr>
                  </a:lvl1pPr>
                  <a:lvl2pPr marL="742950" indent="-285750" eaLnBrk="0" hangingPunct="0">
                    <a:spcBef>
                      <a:spcPct val="20000"/>
                    </a:spcBef>
                    <a:buChar char="–"/>
                    <a:defRPr kumimoji="1" sz="2800">
                      <a:solidFill>
                        <a:schemeClr val="tx1"/>
                      </a:solidFill>
                      <a:latin typeface="Times New Roman" pitchFamily="18" charset="0"/>
                      <a:ea typeface="新細明體" pitchFamily="18" charset="-120"/>
                    </a:defRPr>
                  </a:lvl2pPr>
                  <a:lvl3pPr marL="1143000" indent="-228600" eaLnBrk="0" hangingPunct="0">
                    <a:spcBef>
                      <a:spcPct val="20000"/>
                    </a:spcBef>
                    <a:buChar char="•"/>
                    <a:defRPr kumimoji="1" sz="2400">
                      <a:solidFill>
                        <a:schemeClr val="tx1"/>
                      </a:solidFill>
                      <a:latin typeface="Times New Roman" pitchFamily="18" charset="0"/>
                      <a:ea typeface="新細明體" pitchFamily="18" charset="-120"/>
                    </a:defRPr>
                  </a:lvl3pPr>
                  <a:lvl4pPr marL="1600200" indent="-228600" eaLnBrk="0" hangingPunct="0">
                    <a:spcBef>
                      <a:spcPct val="20000"/>
                    </a:spcBef>
                    <a:buChar char="–"/>
                    <a:defRPr kumimoji="1" sz="2000">
                      <a:solidFill>
                        <a:schemeClr val="tx1"/>
                      </a:solidFill>
                      <a:latin typeface="Times New Roman" pitchFamily="18" charset="0"/>
                      <a:ea typeface="新細明體" pitchFamily="18" charset="-120"/>
                    </a:defRPr>
                  </a:lvl4pPr>
                  <a:lvl5pPr marL="2057400" indent="-228600" eaLnBrk="0" hangingPunct="0">
                    <a:spcBef>
                      <a:spcPct val="20000"/>
                    </a:spcBef>
                    <a:buChar char="»"/>
                    <a:defRPr kumimoji="1" sz="2000">
                      <a:solidFill>
                        <a:schemeClr val="tx1"/>
                      </a:solidFill>
                      <a:latin typeface="Times New Roman" pitchFamily="18" charset="0"/>
                      <a:ea typeface="新細明體" pitchFamily="18" charset="-120"/>
                    </a:defRPr>
                  </a:lvl5pPr>
                  <a:lvl6pPr marL="25146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6pPr>
                  <a:lvl7pPr marL="29718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7pPr>
                  <a:lvl8pPr marL="34290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8pPr>
                  <a:lvl9pPr marL="38862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9pPr>
                </a:lstStyle>
                <a:p>
                  <a:pPr eaLnBrk="1" hangingPunct="1">
                    <a:spcBef>
                      <a:spcPct val="0"/>
                    </a:spcBef>
                    <a:buFontTx/>
                    <a:buNone/>
                  </a:pPr>
                  <a:endParaRPr lang="zh-HK" altLang="en-US" sz="2400">
                    <a:solidFill>
                      <a:srgbClr val="000000"/>
                    </a:solidFill>
                  </a:endParaRPr>
                </a:p>
              </p:txBody>
            </p:sp>
          </p:grpSp>
          <p:grpSp>
            <p:nvGrpSpPr>
              <p:cNvPr id="25628" name="Group 56"/>
              <p:cNvGrpSpPr>
                <a:grpSpLocks/>
              </p:cNvGrpSpPr>
              <p:nvPr/>
            </p:nvGrpSpPr>
            <p:grpSpPr bwMode="auto">
              <a:xfrm>
                <a:off x="1877" y="1554"/>
                <a:ext cx="526" cy="518"/>
                <a:chOff x="1877" y="1554"/>
                <a:chExt cx="526" cy="518"/>
              </a:xfrm>
            </p:grpSpPr>
            <p:sp>
              <p:nvSpPr>
                <p:cNvPr id="25653" name="Rectangle 57"/>
                <p:cNvSpPr>
                  <a:spLocks noChangeArrowheads="1"/>
                </p:cNvSpPr>
                <p:nvPr/>
              </p:nvSpPr>
              <p:spPr bwMode="auto">
                <a:xfrm>
                  <a:off x="1889" y="1562"/>
                  <a:ext cx="504" cy="51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eaLnBrk="0" hangingPunct="0">
                    <a:spcBef>
                      <a:spcPct val="20000"/>
                    </a:spcBef>
                    <a:buChar char="•"/>
                    <a:defRPr kumimoji="1" sz="3200">
                      <a:solidFill>
                        <a:schemeClr val="tx1"/>
                      </a:solidFill>
                      <a:latin typeface="Times New Roman" pitchFamily="18" charset="0"/>
                      <a:ea typeface="新細明體" pitchFamily="18" charset="-120"/>
                    </a:defRPr>
                  </a:lvl1pPr>
                  <a:lvl2pPr marL="742950" indent="-285750" eaLnBrk="0" hangingPunct="0">
                    <a:spcBef>
                      <a:spcPct val="20000"/>
                    </a:spcBef>
                    <a:buChar char="–"/>
                    <a:defRPr kumimoji="1" sz="2800">
                      <a:solidFill>
                        <a:schemeClr val="tx1"/>
                      </a:solidFill>
                      <a:latin typeface="Times New Roman" pitchFamily="18" charset="0"/>
                      <a:ea typeface="新細明體" pitchFamily="18" charset="-120"/>
                    </a:defRPr>
                  </a:lvl2pPr>
                  <a:lvl3pPr marL="1143000" indent="-228600" eaLnBrk="0" hangingPunct="0">
                    <a:spcBef>
                      <a:spcPct val="20000"/>
                    </a:spcBef>
                    <a:buChar char="•"/>
                    <a:defRPr kumimoji="1" sz="2400">
                      <a:solidFill>
                        <a:schemeClr val="tx1"/>
                      </a:solidFill>
                      <a:latin typeface="Times New Roman" pitchFamily="18" charset="0"/>
                      <a:ea typeface="新細明體" pitchFamily="18" charset="-120"/>
                    </a:defRPr>
                  </a:lvl3pPr>
                  <a:lvl4pPr marL="1600200" indent="-228600" eaLnBrk="0" hangingPunct="0">
                    <a:spcBef>
                      <a:spcPct val="20000"/>
                    </a:spcBef>
                    <a:buChar char="–"/>
                    <a:defRPr kumimoji="1" sz="2000">
                      <a:solidFill>
                        <a:schemeClr val="tx1"/>
                      </a:solidFill>
                      <a:latin typeface="Times New Roman" pitchFamily="18" charset="0"/>
                      <a:ea typeface="新細明體" pitchFamily="18" charset="-120"/>
                    </a:defRPr>
                  </a:lvl4pPr>
                  <a:lvl5pPr marL="2057400" indent="-228600" eaLnBrk="0" hangingPunct="0">
                    <a:spcBef>
                      <a:spcPct val="20000"/>
                    </a:spcBef>
                    <a:buChar char="»"/>
                    <a:defRPr kumimoji="1" sz="2000">
                      <a:solidFill>
                        <a:schemeClr val="tx1"/>
                      </a:solidFill>
                      <a:latin typeface="Times New Roman" pitchFamily="18" charset="0"/>
                      <a:ea typeface="新細明體" pitchFamily="18" charset="-120"/>
                    </a:defRPr>
                  </a:lvl5pPr>
                  <a:lvl6pPr marL="25146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6pPr>
                  <a:lvl7pPr marL="29718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7pPr>
                  <a:lvl8pPr marL="34290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8pPr>
                  <a:lvl9pPr marL="38862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9pPr>
                </a:lstStyle>
                <a:p>
                  <a:pPr algn="ctr" eaLnBrk="1" hangingPunct="1">
                    <a:spcBef>
                      <a:spcPct val="0"/>
                    </a:spcBef>
                    <a:buFontTx/>
                    <a:buNone/>
                  </a:pPr>
                  <a:r>
                    <a:rPr lang="zh-TW" altLang="en-US" sz="2400" b="1">
                      <a:solidFill>
                        <a:srgbClr val="000000"/>
                      </a:solidFill>
                    </a:rPr>
                    <a:t>3</a:t>
                  </a:r>
                  <a:endParaRPr lang="zh-TW" altLang="en-US" sz="2400">
                    <a:solidFill>
                      <a:srgbClr val="000000"/>
                    </a:solidFill>
                  </a:endParaRPr>
                </a:p>
              </p:txBody>
            </p:sp>
            <p:sp>
              <p:nvSpPr>
                <p:cNvPr id="25654" name="Rectangle 58"/>
                <p:cNvSpPr>
                  <a:spLocks noChangeArrowheads="1"/>
                </p:cNvSpPr>
                <p:nvPr/>
              </p:nvSpPr>
              <p:spPr bwMode="auto">
                <a:xfrm>
                  <a:off x="1877" y="1562"/>
                  <a:ext cx="526" cy="510"/>
                </a:xfrm>
                <a:prstGeom prst="rect">
                  <a:avLst/>
                </a:prstGeom>
                <a:noFill/>
                <a:ln w="7">
                  <a:solidFill>
                    <a:srgbClr val="A0A0A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eaLnBrk="0" hangingPunct="0">
                    <a:spcBef>
                      <a:spcPct val="20000"/>
                    </a:spcBef>
                    <a:buChar char="•"/>
                    <a:defRPr kumimoji="1" sz="3200">
                      <a:solidFill>
                        <a:schemeClr val="tx1"/>
                      </a:solidFill>
                      <a:latin typeface="Times New Roman" pitchFamily="18" charset="0"/>
                      <a:ea typeface="新細明體" pitchFamily="18" charset="-120"/>
                    </a:defRPr>
                  </a:lvl1pPr>
                  <a:lvl2pPr marL="742950" indent="-285750" eaLnBrk="0" hangingPunct="0">
                    <a:spcBef>
                      <a:spcPct val="20000"/>
                    </a:spcBef>
                    <a:buChar char="–"/>
                    <a:defRPr kumimoji="1" sz="2800">
                      <a:solidFill>
                        <a:schemeClr val="tx1"/>
                      </a:solidFill>
                      <a:latin typeface="Times New Roman" pitchFamily="18" charset="0"/>
                      <a:ea typeface="新細明體" pitchFamily="18" charset="-120"/>
                    </a:defRPr>
                  </a:lvl2pPr>
                  <a:lvl3pPr marL="1143000" indent="-228600" eaLnBrk="0" hangingPunct="0">
                    <a:spcBef>
                      <a:spcPct val="20000"/>
                    </a:spcBef>
                    <a:buChar char="•"/>
                    <a:defRPr kumimoji="1" sz="2400">
                      <a:solidFill>
                        <a:schemeClr val="tx1"/>
                      </a:solidFill>
                      <a:latin typeface="Times New Roman" pitchFamily="18" charset="0"/>
                      <a:ea typeface="新細明體" pitchFamily="18" charset="-120"/>
                    </a:defRPr>
                  </a:lvl3pPr>
                  <a:lvl4pPr marL="1600200" indent="-228600" eaLnBrk="0" hangingPunct="0">
                    <a:spcBef>
                      <a:spcPct val="20000"/>
                    </a:spcBef>
                    <a:buChar char="–"/>
                    <a:defRPr kumimoji="1" sz="2000">
                      <a:solidFill>
                        <a:schemeClr val="tx1"/>
                      </a:solidFill>
                      <a:latin typeface="Times New Roman" pitchFamily="18" charset="0"/>
                      <a:ea typeface="新細明體" pitchFamily="18" charset="-120"/>
                    </a:defRPr>
                  </a:lvl4pPr>
                  <a:lvl5pPr marL="2057400" indent="-228600" eaLnBrk="0" hangingPunct="0">
                    <a:spcBef>
                      <a:spcPct val="20000"/>
                    </a:spcBef>
                    <a:buChar char="»"/>
                    <a:defRPr kumimoji="1" sz="2000">
                      <a:solidFill>
                        <a:schemeClr val="tx1"/>
                      </a:solidFill>
                      <a:latin typeface="Times New Roman" pitchFamily="18" charset="0"/>
                      <a:ea typeface="新細明體" pitchFamily="18" charset="-120"/>
                    </a:defRPr>
                  </a:lvl5pPr>
                  <a:lvl6pPr marL="25146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6pPr>
                  <a:lvl7pPr marL="29718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7pPr>
                  <a:lvl8pPr marL="34290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8pPr>
                  <a:lvl9pPr marL="38862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9pPr>
                </a:lstStyle>
                <a:p>
                  <a:pPr eaLnBrk="1" hangingPunct="1">
                    <a:spcBef>
                      <a:spcPct val="0"/>
                    </a:spcBef>
                    <a:buFontTx/>
                    <a:buNone/>
                  </a:pPr>
                  <a:endParaRPr lang="zh-HK" altLang="en-US" sz="2400">
                    <a:solidFill>
                      <a:srgbClr val="000000"/>
                    </a:solidFill>
                  </a:endParaRPr>
                </a:p>
              </p:txBody>
            </p:sp>
          </p:grpSp>
          <p:grpSp>
            <p:nvGrpSpPr>
              <p:cNvPr id="25629" name="Group 59"/>
              <p:cNvGrpSpPr>
                <a:grpSpLocks/>
              </p:cNvGrpSpPr>
              <p:nvPr/>
            </p:nvGrpSpPr>
            <p:grpSpPr bwMode="auto">
              <a:xfrm>
                <a:off x="2403" y="1554"/>
                <a:ext cx="526" cy="518"/>
                <a:chOff x="2403" y="1554"/>
                <a:chExt cx="526" cy="518"/>
              </a:xfrm>
            </p:grpSpPr>
            <p:sp>
              <p:nvSpPr>
                <p:cNvPr id="25651" name="Rectangle 60"/>
                <p:cNvSpPr>
                  <a:spLocks noChangeArrowheads="1"/>
                </p:cNvSpPr>
                <p:nvPr/>
              </p:nvSpPr>
              <p:spPr bwMode="auto">
                <a:xfrm>
                  <a:off x="2415" y="1562"/>
                  <a:ext cx="502" cy="51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eaLnBrk="0" hangingPunct="0">
                    <a:spcBef>
                      <a:spcPct val="20000"/>
                    </a:spcBef>
                    <a:buChar char="•"/>
                    <a:defRPr kumimoji="1" sz="3200">
                      <a:solidFill>
                        <a:schemeClr val="tx1"/>
                      </a:solidFill>
                      <a:latin typeface="Times New Roman" pitchFamily="18" charset="0"/>
                      <a:ea typeface="新細明體" pitchFamily="18" charset="-120"/>
                    </a:defRPr>
                  </a:lvl1pPr>
                  <a:lvl2pPr marL="742950" indent="-285750" eaLnBrk="0" hangingPunct="0">
                    <a:spcBef>
                      <a:spcPct val="20000"/>
                    </a:spcBef>
                    <a:buChar char="–"/>
                    <a:defRPr kumimoji="1" sz="2800">
                      <a:solidFill>
                        <a:schemeClr val="tx1"/>
                      </a:solidFill>
                      <a:latin typeface="Times New Roman" pitchFamily="18" charset="0"/>
                      <a:ea typeface="新細明體" pitchFamily="18" charset="-120"/>
                    </a:defRPr>
                  </a:lvl2pPr>
                  <a:lvl3pPr marL="1143000" indent="-228600" eaLnBrk="0" hangingPunct="0">
                    <a:spcBef>
                      <a:spcPct val="20000"/>
                    </a:spcBef>
                    <a:buChar char="•"/>
                    <a:defRPr kumimoji="1" sz="2400">
                      <a:solidFill>
                        <a:schemeClr val="tx1"/>
                      </a:solidFill>
                      <a:latin typeface="Times New Roman" pitchFamily="18" charset="0"/>
                      <a:ea typeface="新細明體" pitchFamily="18" charset="-120"/>
                    </a:defRPr>
                  </a:lvl3pPr>
                  <a:lvl4pPr marL="1600200" indent="-228600" eaLnBrk="0" hangingPunct="0">
                    <a:spcBef>
                      <a:spcPct val="20000"/>
                    </a:spcBef>
                    <a:buChar char="–"/>
                    <a:defRPr kumimoji="1" sz="2000">
                      <a:solidFill>
                        <a:schemeClr val="tx1"/>
                      </a:solidFill>
                      <a:latin typeface="Times New Roman" pitchFamily="18" charset="0"/>
                      <a:ea typeface="新細明體" pitchFamily="18" charset="-120"/>
                    </a:defRPr>
                  </a:lvl4pPr>
                  <a:lvl5pPr marL="2057400" indent="-228600" eaLnBrk="0" hangingPunct="0">
                    <a:spcBef>
                      <a:spcPct val="20000"/>
                    </a:spcBef>
                    <a:buChar char="»"/>
                    <a:defRPr kumimoji="1" sz="2000">
                      <a:solidFill>
                        <a:schemeClr val="tx1"/>
                      </a:solidFill>
                      <a:latin typeface="Times New Roman" pitchFamily="18" charset="0"/>
                      <a:ea typeface="新細明體" pitchFamily="18" charset="-120"/>
                    </a:defRPr>
                  </a:lvl5pPr>
                  <a:lvl6pPr marL="25146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6pPr>
                  <a:lvl7pPr marL="29718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7pPr>
                  <a:lvl8pPr marL="34290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8pPr>
                  <a:lvl9pPr marL="38862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9pPr>
                </a:lstStyle>
                <a:p>
                  <a:pPr algn="ctr" eaLnBrk="1" hangingPunct="1">
                    <a:spcBef>
                      <a:spcPct val="0"/>
                    </a:spcBef>
                    <a:buFontTx/>
                    <a:buNone/>
                  </a:pPr>
                  <a:r>
                    <a:rPr lang="zh-TW" altLang="en-US" sz="2400" b="1">
                      <a:solidFill>
                        <a:srgbClr val="000000"/>
                      </a:solidFill>
                    </a:rPr>
                    <a:t>90</a:t>
                  </a:r>
                  <a:endParaRPr lang="zh-TW" altLang="en-US" sz="2400">
                    <a:solidFill>
                      <a:srgbClr val="000000"/>
                    </a:solidFill>
                  </a:endParaRPr>
                </a:p>
              </p:txBody>
            </p:sp>
            <p:sp>
              <p:nvSpPr>
                <p:cNvPr id="25652" name="Rectangle 61"/>
                <p:cNvSpPr>
                  <a:spLocks noChangeArrowheads="1"/>
                </p:cNvSpPr>
                <p:nvPr/>
              </p:nvSpPr>
              <p:spPr bwMode="auto">
                <a:xfrm>
                  <a:off x="2403" y="1562"/>
                  <a:ext cx="525" cy="510"/>
                </a:xfrm>
                <a:prstGeom prst="rect">
                  <a:avLst/>
                </a:prstGeom>
                <a:noFill/>
                <a:ln w="7">
                  <a:solidFill>
                    <a:srgbClr val="A0A0A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eaLnBrk="0" hangingPunct="0">
                    <a:spcBef>
                      <a:spcPct val="20000"/>
                    </a:spcBef>
                    <a:buChar char="•"/>
                    <a:defRPr kumimoji="1" sz="3200">
                      <a:solidFill>
                        <a:schemeClr val="tx1"/>
                      </a:solidFill>
                      <a:latin typeface="Times New Roman" pitchFamily="18" charset="0"/>
                      <a:ea typeface="新細明體" pitchFamily="18" charset="-120"/>
                    </a:defRPr>
                  </a:lvl1pPr>
                  <a:lvl2pPr marL="742950" indent="-285750" eaLnBrk="0" hangingPunct="0">
                    <a:spcBef>
                      <a:spcPct val="20000"/>
                    </a:spcBef>
                    <a:buChar char="–"/>
                    <a:defRPr kumimoji="1" sz="2800">
                      <a:solidFill>
                        <a:schemeClr val="tx1"/>
                      </a:solidFill>
                      <a:latin typeface="Times New Roman" pitchFamily="18" charset="0"/>
                      <a:ea typeface="新細明體" pitchFamily="18" charset="-120"/>
                    </a:defRPr>
                  </a:lvl2pPr>
                  <a:lvl3pPr marL="1143000" indent="-228600" eaLnBrk="0" hangingPunct="0">
                    <a:spcBef>
                      <a:spcPct val="20000"/>
                    </a:spcBef>
                    <a:buChar char="•"/>
                    <a:defRPr kumimoji="1" sz="2400">
                      <a:solidFill>
                        <a:schemeClr val="tx1"/>
                      </a:solidFill>
                      <a:latin typeface="Times New Roman" pitchFamily="18" charset="0"/>
                      <a:ea typeface="新細明體" pitchFamily="18" charset="-120"/>
                    </a:defRPr>
                  </a:lvl3pPr>
                  <a:lvl4pPr marL="1600200" indent="-228600" eaLnBrk="0" hangingPunct="0">
                    <a:spcBef>
                      <a:spcPct val="20000"/>
                    </a:spcBef>
                    <a:buChar char="–"/>
                    <a:defRPr kumimoji="1" sz="2000">
                      <a:solidFill>
                        <a:schemeClr val="tx1"/>
                      </a:solidFill>
                      <a:latin typeface="Times New Roman" pitchFamily="18" charset="0"/>
                      <a:ea typeface="新細明體" pitchFamily="18" charset="-120"/>
                    </a:defRPr>
                  </a:lvl4pPr>
                  <a:lvl5pPr marL="2057400" indent="-228600" eaLnBrk="0" hangingPunct="0">
                    <a:spcBef>
                      <a:spcPct val="20000"/>
                    </a:spcBef>
                    <a:buChar char="»"/>
                    <a:defRPr kumimoji="1" sz="2000">
                      <a:solidFill>
                        <a:schemeClr val="tx1"/>
                      </a:solidFill>
                      <a:latin typeface="Times New Roman" pitchFamily="18" charset="0"/>
                      <a:ea typeface="新細明體" pitchFamily="18" charset="-120"/>
                    </a:defRPr>
                  </a:lvl5pPr>
                  <a:lvl6pPr marL="25146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6pPr>
                  <a:lvl7pPr marL="29718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7pPr>
                  <a:lvl8pPr marL="34290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8pPr>
                  <a:lvl9pPr marL="38862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9pPr>
                </a:lstStyle>
                <a:p>
                  <a:pPr eaLnBrk="1" hangingPunct="1">
                    <a:spcBef>
                      <a:spcPct val="0"/>
                    </a:spcBef>
                    <a:buFontTx/>
                    <a:buNone/>
                  </a:pPr>
                  <a:endParaRPr lang="zh-HK" altLang="en-US" sz="2400">
                    <a:solidFill>
                      <a:srgbClr val="000000"/>
                    </a:solidFill>
                  </a:endParaRPr>
                </a:p>
              </p:txBody>
            </p:sp>
          </p:grpSp>
          <p:grpSp>
            <p:nvGrpSpPr>
              <p:cNvPr id="25630" name="Group 62"/>
              <p:cNvGrpSpPr>
                <a:grpSpLocks/>
              </p:cNvGrpSpPr>
              <p:nvPr/>
            </p:nvGrpSpPr>
            <p:grpSpPr bwMode="auto">
              <a:xfrm>
                <a:off x="2929" y="1554"/>
                <a:ext cx="548" cy="518"/>
                <a:chOff x="2929" y="1554"/>
                <a:chExt cx="548" cy="518"/>
              </a:xfrm>
            </p:grpSpPr>
            <p:sp>
              <p:nvSpPr>
                <p:cNvPr id="25649" name="Rectangle 63"/>
                <p:cNvSpPr>
                  <a:spLocks noChangeArrowheads="1"/>
                </p:cNvSpPr>
                <p:nvPr/>
              </p:nvSpPr>
              <p:spPr bwMode="auto">
                <a:xfrm>
                  <a:off x="2940" y="1562"/>
                  <a:ext cx="526" cy="51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eaLnBrk="0" hangingPunct="0">
                    <a:spcBef>
                      <a:spcPct val="20000"/>
                    </a:spcBef>
                    <a:buChar char="•"/>
                    <a:defRPr kumimoji="1" sz="3200">
                      <a:solidFill>
                        <a:schemeClr val="tx1"/>
                      </a:solidFill>
                      <a:latin typeface="Times New Roman" pitchFamily="18" charset="0"/>
                      <a:ea typeface="新細明體" pitchFamily="18" charset="-120"/>
                    </a:defRPr>
                  </a:lvl1pPr>
                  <a:lvl2pPr marL="742950" indent="-285750" eaLnBrk="0" hangingPunct="0">
                    <a:spcBef>
                      <a:spcPct val="20000"/>
                    </a:spcBef>
                    <a:buChar char="–"/>
                    <a:defRPr kumimoji="1" sz="2800">
                      <a:solidFill>
                        <a:schemeClr val="tx1"/>
                      </a:solidFill>
                      <a:latin typeface="Times New Roman" pitchFamily="18" charset="0"/>
                      <a:ea typeface="新細明體" pitchFamily="18" charset="-120"/>
                    </a:defRPr>
                  </a:lvl2pPr>
                  <a:lvl3pPr marL="1143000" indent="-228600" eaLnBrk="0" hangingPunct="0">
                    <a:spcBef>
                      <a:spcPct val="20000"/>
                    </a:spcBef>
                    <a:buChar char="•"/>
                    <a:defRPr kumimoji="1" sz="2400">
                      <a:solidFill>
                        <a:schemeClr val="tx1"/>
                      </a:solidFill>
                      <a:latin typeface="Times New Roman" pitchFamily="18" charset="0"/>
                      <a:ea typeface="新細明體" pitchFamily="18" charset="-120"/>
                    </a:defRPr>
                  </a:lvl3pPr>
                  <a:lvl4pPr marL="1600200" indent="-228600" eaLnBrk="0" hangingPunct="0">
                    <a:spcBef>
                      <a:spcPct val="20000"/>
                    </a:spcBef>
                    <a:buChar char="–"/>
                    <a:defRPr kumimoji="1" sz="2000">
                      <a:solidFill>
                        <a:schemeClr val="tx1"/>
                      </a:solidFill>
                      <a:latin typeface="Times New Roman" pitchFamily="18" charset="0"/>
                      <a:ea typeface="新細明體" pitchFamily="18" charset="-120"/>
                    </a:defRPr>
                  </a:lvl4pPr>
                  <a:lvl5pPr marL="2057400" indent="-228600" eaLnBrk="0" hangingPunct="0">
                    <a:spcBef>
                      <a:spcPct val="20000"/>
                    </a:spcBef>
                    <a:buChar char="»"/>
                    <a:defRPr kumimoji="1" sz="2000">
                      <a:solidFill>
                        <a:schemeClr val="tx1"/>
                      </a:solidFill>
                      <a:latin typeface="Times New Roman" pitchFamily="18" charset="0"/>
                      <a:ea typeface="新細明體" pitchFamily="18" charset="-120"/>
                    </a:defRPr>
                  </a:lvl5pPr>
                  <a:lvl6pPr marL="25146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6pPr>
                  <a:lvl7pPr marL="29718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7pPr>
                  <a:lvl8pPr marL="34290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8pPr>
                  <a:lvl9pPr marL="38862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9pPr>
                </a:lstStyle>
                <a:p>
                  <a:pPr algn="ctr" eaLnBrk="1" hangingPunct="1">
                    <a:spcBef>
                      <a:spcPct val="0"/>
                    </a:spcBef>
                    <a:buFontTx/>
                    <a:buNone/>
                  </a:pPr>
                  <a:r>
                    <a:rPr lang="zh-TW" altLang="en-US" sz="2400" b="1">
                      <a:solidFill>
                        <a:srgbClr val="FF0000"/>
                      </a:solidFill>
                    </a:rPr>
                    <a:t>410</a:t>
                  </a:r>
                  <a:endParaRPr lang="zh-TW" altLang="en-US" sz="2400">
                    <a:solidFill>
                      <a:srgbClr val="FF0000"/>
                    </a:solidFill>
                  </a:endParaRPr>
                </a:p>
              </p:txBody>
            </p:sp>
            <p:sp>
              <p:nvSpPr>
                <p:cNvPr id="25650" name="Rectangle 64"/>
                <p:cNvSpPr>
                  <a:spLocks noChangeArrowheads="1"/>
                </p:cNvSpPr>
                <p:nvPr/>
              </p:nvSpPr>
              <p:spPr bwMode="auto">
                <a:xfrm>
                  <a:off x="2929" y="1562"/>
                  <a:ext cx="548" cy="510"/>
                </a:xfrm>
                <a:prstGeom prst="rect">
                  <a:avLst/>
                </a:prstGeom>
                <a:noFill/>
                <a:ln w="7">
                  <a:solidFill>
                    <a:srgbClr val="A0A0A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eaLnBrk="0" hangingPunct="0">
                    <a:spcBef>
                      <a:spcPct val="20000"/>
                    </a:spcBef>
                    <a:buChar char="•"/>
                    <a:defRPr kumimoji="1" sz="3200">
                      <a:solidFill>
                        <a:schemeClr val="tx1"/>
                      </a:solidFill>
                      <a:latin typeface="Times New Roman" pitchFamily="18" charset="0"/>
                      <a:ea typeface="新細明體" pitchFamily="18" charset="-120"/>
                    </a:defRPr>
                  </a:lvl1pPr>
                  <a:lvl2pPr marL="742950" indent="-285750" eaLnBrk="0" hangingPunct="0">
                    <a:spcBef>
                      <a:spcPct val="20000"/>
                    </a:spcBef>
                    <a:buChar char="–"/>
                    <a:defRPr kumimoji="1" sz="2800">
                      <a:solidFill>
                        <a:schemeClr val="tx1"/>
                      </a:solidFill>
                      <a:latin typeface="Times New Roman" pitchFamily="18" charset="0"/>
                      <a:ea typeface="新細明體" pitchFamily="18" charset="-120"/>
                    </a:defRPr>
                  </a:lvl2pPr>
                  <a:lvl3pPr marL="1143000" indent="-228600" eaLnBrk="0" hangingPunct="0">
                    <a:spcBef>
                      <a:spcPct val="20000"/>
                    </a:spcBef>
                    <a:buChar char="•"/>
                    <a:defRPr kumimoji="1" sz="2400">
                      <a:solidFill>
                        <a:schemeClr val="tx1"/>
                      </a:solidFill>
                      <a:latin typeface="Times New Roman" pitchFamily="18" charset="0"/>
                      <a:ea typeface="新細明體" pitchFamily="18" charset="-120"/>
                    </a:defRPr>
                  </a:lvl3pPr>
                  <a:lvl4pPr marL="1600200" indent="-228600" eaLnBrk="0" hangingPunct="0">
                    <a:spcBef>
                      <a:spcPct val="20000"/>
                    </a:spcBef>
                    <a:buChar char="–"/>
                    <a:defRPr kumimoji="1" sz="2000">
                      <a:solidFill>
                        <a:schemeClr val="tx1"/>
                      </a:solidFill>
                      <a:latin typeface="Times New Roman" pitchFamily="18" charset="0"/>
                      <a:ea typeface="新細明體" pitchFamily="18" charset="-120"/>
                    </a:defRPr>
                  </a:lvl4pPr>
                  <a:lvl5pPr marL="2057400" indent="-228600" eaLnBrk="0" hangingPunct="0">
                    <a:spcBef>
                      <a:spcPct val="20000"/>
                    </a:spcBef>
                    <a:buChar char="»"/>
                    <a:defRPr kumimoji="1" sz="2000">
                      <a:solidFill>
                        <a:schemeClr val="tx1"/>
                      </a:solidFill>
                      <a:latin typeface="Times New Roman" pitchFamily="18" charset="0"/>
                      <a:ea typeface="新細明體" pitchFamily="18" charset="-120"/>
                    </a:defRPr>
                  </a:lvl5pPr>
                  <a:lvl6pPr marL="25146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6pPr>
                  <a:lvl7pPr marL="29718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7pPr>
                  <a:lvl8pPr marL="34290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8pPr>
                  <a:lvl9pPr marL="38862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9pPr>
                </a:lstStyle>
                <a:p>
                  <a:pPr eaLnBrk="1" hangingPunct="1">
                    <a:spcBef>
                      <a:spcPct val="0"/>
                    </a:spcBef>
                    <a:buFontTx/>
                    <a:buNone/>
                  </a:pPr>
                  <a:endParaRPr lang="zh-HK" altLang="en-US" sz="2400">
                    <a:solidFill>
                      <a:srgbClr val="000000"/>
                    </a:solidFill>
                  </a:endParaRPr>
                </a:p>
              </p:txBody>
            </p:sp>
          </p:grpSp>
          <p:grpSp>
            <p:nvGrpSpPr>
              <p:cNvPr id="25631" name="Group 65"/>
              <p:cNvGrpSpPr>
                <a:grpSpLocks/>
              </p:cNvGrpSpPr>
              <p:nvPr/>
            </p:nvGrpSpPr>
            <p:grpSpPr bwMode="auto">
              <a:xfrm>
                <a:off x="0" y="2072"/>
                <a:ext cx="825" cy="748"/>
                <a:chOff x="0" y="2072"/>
                <a:chExt cx="825" cy="748"/>
              </a:xfrm>
            </p:grpSpPr>
            <p:sp>
              <p:nvSpPr>
                <p:cNvPr id="25647" name="Rectangle 66"/>
                <p:cNvSpPr>
                  <a:spLocks noChangeArrowheads="1"/>
                </p:cNvSpPr>
                <p:nvPr/>
              </p:nvSpPr>
              <p:spPr bwMode="auto">
                <a:xfrm>
                  <a:off x="11" y="2072"/>
                  <a:ext cx="803" cy="74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eaLnBrk="0" hangingPunct="0">
                    <a:spcBef>
                      <a:spcPct val="20000"/>
                    </a:spcBef>
                    <a:buChar char="•"/>
                    <a:defRPr kumimoji="1" sz="3200">
                      <a:solidFill>
                        <a:schemeClr val="tx1"/>
                      </a:solidFill>
                      <a:latin typeface="Times New Roman" pitchFamily="18" charset="0"/>
                      <a:ea typeface="新細明體" pitchFamily="18" charset="-120"/>
                    </a:defRPr>
                  </a:lvl1pPr>
                  <a:lvl2pPr marL="742950" indent="-285750" eaLnBrk="0" hangingPunct="0">
                    <a:spcBef>
                      <a:spcPct val="20000"/>
                    </a:spcBef>
                    <a:buChar char="–"/>
                    <a:defRPr kumimoji="1" sz="2800">
                      <a:solidFill>
                        <a:schemeClr val="tx1"/>
                      </a:solidFill>
                      <a:latin typeface="Times New Roman" pitchFamily="18" charset="0"/>
                      <a:ea typeface="新細明體" pitchFamily="18" charset="-120"/>
                    </a:defRPr>
                  </a:lvl2pPr>
                  <a:lvl3pPr marL="1143000" indent="-228600" eaLnBrk="0" hangingPunct="0">
                    <a:spcBef>
                      <a:spcPct val="20000"/>
                    </a:spcBef>
                    <a:buChar char="•"/>
                    <a:defRPr kumimoji="1" sz="2400">
                      <a:solidFill>
                        <a:schemeClr val="tx1"/>
                      </a:solidFill>
                      <a:latin typeface="Times New Roman" pitchFamily="18" charset="0"/>
                      <a:ea typeface="新細明體" pitchFamily="18" charset="-120"/>
                    </a:defRPr>
                  </a:lvl3pPr>
                  <a:lvl4pPr marL="1600200" indent="-228600" eaLnBrk="0" hangingPunct="0">
                    <a:spcBef>
                      <a:spcPct val="20000"/>
                    </a:spcBef>
                    <a:buChar char="–"/>
                    <a:defRPr kumimoji="1" sz="2000">
                      <a:solidFill>
                        <a:schemeClr val="tx1"/>
                      </a:solidFill>
                      <a:latin typeface="Times New Roman" pitchFamily="18" charset="0"/>
                      <a:ea typeface="新細明體" pitchFamily="18" charset="-120"/>
                    </a:defRPr>
                  </a:lvl4pPr>
                  <a:lvl5pPr marL="2057400" indent="-228600" eaLnBrk="0" hangingPunct="0">
                    <a:spcBef>
                      <a:spcPct val="20000"/>
                    </a:spcBef>
                    <a:buChar char="»"/>
                    <a:defRPr kumimoji="1" sz="2000">
                      <a:solidFill>
                        <a:schemeClr val="tx1"/>
                      </a:solidFill>
                      <a:latin typeface="Times New Roman" pitchFamily="18" charset="0"/>
                      <a:ea typeface="新細明體" pitchFamily="18" charset="-120"/>
                    </a:defRPr>
                  </a:lvl5pPr>
                  <a:lvl6pPr marL="25146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6pPr>
                  <a:lvl7pPr marL="29718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7pPr>
                  <a:lvl8pPr marL="34290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8pPr>
                  <a:lvl9pPr marL="38862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9pPr>
                </a:lstStyle>
                <a:p>
                  <a:pPr algn="ctr" eaLnBrk="1" hangingPunct="1">
                    <a:spcBef>
                      <a:spcPct val="0"/>
                    </a:spcBef>
                    <a:buFontTx/>
                    <a:buNone/>
                  </a:pPr>
                  <a:r>
                    <a:rPr lang="en-US" altLang="zh-TW" sz="2400" b="1" dirty="0">
                      <a:solidFill>
                        <a:srgbClr val="FF0000"/>
                      </a:solidFill>
                    </a:rPr>
                    <a:t>Total (Months)</a:t>
                  </a:r>
                  <a:endParaRPr lang="zh-TW" altLang="en-US" sz="2400" dirty="0">
                    <a:solidFill>
                      <a:srgbClr val="FF0000"/>
                    </a:solidFill>
                  </a:endParaRPr>
                </a:p>
              </p:txBody>
            </p:sp>
            <p:sp>
              <p:nvSpPr>
                <p:cNvPr id="25648" name="Rectangle 67"/>
                <p:cNvSpPr>
                  <a:spLocks noChangeArrowheads="1"/>
                </p:cNvSpPr>
                <p:nvPr/>
              </p:nvSpPr>
              <p:spPr bwMode="auto">
                <a:xfrm>
                  <a:off x="0" y="2072"/>
                  <a:ext cx="825" cy="748"/>
                </a:xfrm>
                <a:prstGeom prst="rect">
                  <a:avLst/>
                </a:prstGeom>
                <a:noFill/>
                <a:ln w="7">
                  <a:solidFill>
                    <a:srgbClr val="A0A0A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eaLnBrk="0" hangingPunct="0">
                    <a:spcBef>
                      <a:spcPct val="20000"/>
                    </a:spcBef>
                    <a:buChar char="•"/>
                    <a:defRPr kumimoji="1" sz="3200">
                      <a:solidFill>
                        <a:schemeClr val="tx1"/>
                      </a:solidFill>
                      <a:latin typeface="Times New Roman" pitchFamily="18" charset="0"/>
                      <a:ea typeface="新細明體" pitchFamily="18" charset="-120"/>
                    </a:defRPr>
                  </a:lvl1pPr>
                  <a:lvl2pPr marL="742950" indent="-285750" eaLnBrk="0" hangingPunct="0">
                    <a:spcBef>
                      <a:spcPct val="20000"/>
                    </a:spcBef>
                    <a:buChar char="–"/>
                    <a:defRPr kumimoji="1" sz="2800">
                      <a:solidFill>
                        <a:schemeClr val="tx1"/>
                      </a:solidFill>
                      <a:latin typeface="Times New Roman" pitchFamily="18" charset="0"/>
                      <a:ea typeface="新細明體" pitchFamily="18" charset="-120"/>
                    </a:defRPr>
                  </a:lvl2pPr>
                  <a:lvl3pPr marL="1143000" indent="-228600" eaLnBrk="0" hangingPunct="0">
                    <a:spcBef>
                      <a:spcPct val="20000"/>
                    </a:spcBef>
                    <a:buChar char="•"/>
                    <a:defRPr kumimoji="1" sz="2400">
                      <a:solidFill>
                        <a:schemeClr val="tx1"/>
                      </a:solidFill>
                      <a:latin typeface="Times New Roman" pitchFamily="18" charset="0"/>
                      <a:ea typeface="新細明體" pitchFamily="18" charset="-120"/>
                    </a:defRPr>
                  </a:lvl3pPr>
                  <a:lvl4pPr marL="1600200" indent="-228600" eaLnBrk="0" hangingPunct="0">
                    <a:spcBef>
                      <a:spcPct val="20000"/>
                    </a:spcBef>
                    <a:buChar char="–"/>
                    <a:defRPr kumimoji="1" sz="2000">
                      <a:solidFill>
                        <a:schemeClr val="tx1"/>
                      </a:solidFill>
                      <a:latin typeface="Times New Roman" pitchFamily="18" charset="0"/>
                      <a:ea typeface="新細明體" pitchFamily="18" charset="-120"/>
                    </a:defRPr>
                  </a:lvl4pPr>
                  <a:lvl5pPr marL="2057400" indent="-228600" eaLnBrk="0" hangingPunct="0">
                    <a:spcBef>
                      <a:spcPct val="20000"/>
                    </a:spcBef>
                    <a:buChar char="»"/>
                    <a:defRPr kumimoji="1" sz="2000">
                      <a:solidFill>
                        <a:schemeClr val="tx1"/>
                      </a:solidFill>
                      <a:latin typeface="Times New Roman" pitchFamily="18" charset="0"/>
                      <a:ea typeface="新細明體" pitchFamily="18" charset="-120"/>
                    </a:defRPr>
                  </a:lvl5pPr>
                  <a:lvl6pPr marL="25146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6pPr>
                  <a:lvl7pPr marL="29718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7pPr>
                  <a:lvl8pPr marL="34290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8pPr>
                  <a:lvl9pPr marL="38862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9pPr>
                </a:lstStyle>
                <a:p>
                  <a:pPr eaLnBrk="1" hangingPunct="1">
                    <a:spcBef>
                      <a:spcPct val="0"/>
                    </a:spcBef>
                    <a:buFontTx/>
                    <a:buNone/>
                  </a:pPr>
                  <a:endParaRPr lang="zh-HK" altLang="en-US" sz="2400">
                    <a:solidFill>
                      <a:srgbClr val="000000"/>
                    </a:solidFill>
                  </a:endParaRPr>
                </a:p>
              </p:txBody>
            </p:sp>
          </p:grpSp>
          <p:grpSp>
            <p:nvGrpSpPr>
              <p:cNvPr id="25632" name="Group 68"/>
              <p:cNvGrpSpPr>
                <a:grpSpLocks/>
              </p:cNvGrpSpPr>
              <p:nvPr/>
            </p:nvGrpSpPr>
            <p:grpSpPr bwMode="auto">
              <a:xfrm>
                <a:off x="825" y="2072"/>
                <a:ext cx="526" cy="748"/>
                <a:chOff x="825" y="2072"/>
                <a:chExt cx="526" cy="748"/>
              </a:xfrm>
            </p:grpSpPr>
            <p:sp>
              <p:nvSpPr>
                <p:cNvPr id="25645" name="Rectangle 69"/>
                <p:cNvSpPr>
                  <a:spLocks noChangeArrowheads="1"/>
                </p:cNvSpPr>
                <p:nvPr/>
              </p:nvSpPr>
              <p:spPr bwMode="auto">
                <a:xfrm>
                  <a:off x="836" y="2072"/>
                  <a:ext cx="504" cy="74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eaLnBrk="0" hangingPunct="0">
                    <a:spcBef>
                      <a:spcPct val="20000"/>
                    </a:spcBef>
                    <a:buChar char="•"/>
                    <a:defRPr kumimoji="1" sz="3200">
                      <a:solidFill>
                        <a:schemeClr val="tx1"/>
                      </a:solidFill>
                      <a:latin typeface="Times New Roman" pitchFamily="18" charset="0"/>
                      <a:ea typeface="新細明體" pitchFamily="18" charset="-120"/>
                    </a:defRPr>
                  </a:lvl1pPr>
                  <a:lvl2pPr marL="742950" indent="-285750" eaLnBrk="0" hangingPunct="0">
                    <a:spcBef>
                      <a:spcPct val="20000"/>
                    </a:spcBef>
                    <a:buChar char="–"/>
                    <a:defRPr kumimoji="1" sz="2800">
                      <a:solidFill>
                        <a:schemeClr val="tx1"/>
                      </a:solidFill>
                      <a:latin typeface="Times New Roman" pitchFamily="18" charset="0"/>
                      <a:ea typeface="新細明體" pitchFamily="18" charset="-120"/>
                    </a:defRPr>
                  </a:lvl2pPr>
                  <a:lvl3pPr marL="1143000" indent="-228600" eaLnBrk="0" hangingPunct="0">
                    <a:spcBef>
                      <a:spcPct val="20000"/>
                    </a:spcBef>
                    <a:buChar char="•"/>
                    <a:defRPr kumimoji="1" sz="2400">
                      <a:solidFill>
                        <a:schemeClr val="tx1"/>
                      </a:solidFill>
                      <a:latin typeface="Times New Roman" pitchFamily="18" charset="0"/>
                      <a:ea typeface="新細明體" pitchFamily="18" charset="-120"/>
                    </a:defRPr>
                  </a:lvl3pPr>
                  <a:lvl4pPr marL="1600200" indent="-228600" eaLnBrk="0" hangingPunct="0">
                    <a:spcBef>
                      <a:spcPct val="20000"/>
                    </a:spcBef>
                    <a:buChar char="–"/>
                    <a:defRPr kumimoji="1" sz="2000">
                      <a:solidFill>
                        <a:schemeClr val="tx1"/>
                      </a:solidFill>
                      <a:latin typeface="Times New Roman" pitchFamily="18" charset="0"/>
                      <a:ea typeface="新細明體" pitchFamily="18" charset="-120"/>
                    </a:defRPr>
                  </a:lvl4pPr>
                  <a:lvl5pPr marL="2057400" indent="-228600" eaLnBrk="0" hangingPunct="0">
                    <a:spcBef>
                      <a:spcPct val="20000"/>
                    </a:spcBef>
                    <a:buChar char="»"/>
                    <a:defRPr kumimoji="1" sz="2000">
                      <a:solidFill>
                        <a:schemeClr val="tx1"/>
                      </a:solidFill>
                      <a:latin typeface="Times New Roman" pitchFamily="18" charset="0"/>
                      <a:ea typeface="新細明體" pitchFamily="18" charset="-120"/>
                    </a:defRPr>
                  </a:lvl5pPr>
                  <a:lvl6pPr marL="25146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6pPr>
                  <a:lvl7pPr marL="29718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7pPr>
                  <a:lvl8pPr marL="34290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8pPr>
                  <a:lvl9pPr marL="38862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9pPr>
                </a:lstStyle>
                <a:p>
                  <a:pPr algn="ctr" eaLnBrk="1" hangingPunct="1">
                    <a:spcBef>
                      <a:spcPct val="0"/>
                    </a:spcBef>
                    <a:buFontTx/>
                    <a:buNone/>
                  </a:pPr>
                  <a:r>
                    <a:rPr lang="zh-TW" altLang="en-US" sz="2400" b="1">
                      <a:solidFill>
                        <a:srgbClr val="FF0000"/>
                      </a:solidFill>
                    </a:rPr>
                    <a:t>12</a:t>
                  </a:r>
                  <a:endParaRPr lang="zh-TW" altLang="en-US" sz="2400">
                    <a:solidFill>
                      <a:srgbClr val="FF0000"/>
                    </a:solidFill>
                  </a:endParaRPr>
                </a:p>
              </p:txBody>
            </p:sp>
            <p:sp>
              <p:nvSpPr>
                <p:cNvPr id="25646" name="Rectangle 70"/>
                <p:cNvSpPr>
                  <a:spLocks noChangeArrowheads="1"/>
                </p:cNvSpPr>
                <p:nvPr/>
              </p:nvSpPr>
              <p:spPr bwMode="auto">
                <a:xfrm>
                  <a:off x="825" y="2072"/>
                  <a:ext cx="526" cy="748"/>
                </a:xfrm>
                <a:prstGeom prst="rect">
                  <a:avLst/>
                </a:prstGeom>
                <a:noFill/>
                <a:ln w="7">
                  <a:solidFill>
                    <a:srgbClr val="A0A0A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eaLnBrk="0" hangingPunct="0">
                    <a:spcBef>
                      <a:spcPct val="20000"/>
                    </a:spcBef>
                    <a:buChar char="•"/>
                    <a:defRPr kumimoji="1" sz="3200">
                      <a:solidFill>
                        <a:schemeClr val="tx1"/>
                      </a:solidFill>
                      <a:latin typeface="Times New Roman" pitchFamily="18" charset="0"/>
                      <a:ea typeface="新細明體" pitchFamily="18" charset="-120"/>
                    </a:defRPr>
                  </a:lvl1pPr>
                  <a:lvl2pPr marL="742950" indent="-285750" eaLnBrk="0" hangingPunct="0">
                    <a:spcBef>
                      <a:spcPct val="20000"/>
                    </a:spcBef>
                    <a:buChar char="–"/>
                    <a:defRPr kumimoji="1" sz="2800">
                      <a:solidFill>
                        <a:schemeClr val="tx1"/>
                      </a:solidFill>
                      <a:latin typeface="Times New Roman" pitchFamily="18" charset="0"/>
                      <a:ea typeface="新細明體" pitchFamily="18" charset="-120"/>
                    </a:defRPr>
                  </a:lvl2pPr>
                  <a:lvl3pPr marL="1143000" indent="-228600" eaLnBrk="0" hangingPunct="0">
                    <a:spcBef>
                      <a:spcPct val="20000"/>
                    </a:spcBef>
                    <a:buChar char="•"/>
                    <a:defRPr kumimoji="1" sz="2400">
                      <a:solidFill>
                        <a:schemeClr val="tx1"/>
                      </a:solidFill>
                      <a:latin typeface="Times New Roman" pitchFamily="18" charset="0"/>
                      <a:ea typeface="新細明體" pitchFamily="18" charset="-120"/>
                    </a:defRPr>
                  </a:lvl3pPr>
                  <a:lvl4pPr marL="1600200" indent="-228600" eaLnBrk="0" hangingPunct="0">
                    <a:spcBef>
                      <a:spcPct val="20000"/>
                    </a:spcBef>
                    <a:buChar char="–"/>
                    <a:defRPr kumimoji="1" sz="2000">
                      <a:solidFill>
                        <a:schemeClr val="tx1"/>
                      </a:solidFill>
                      <a:latin typeface="Times New Roman" pitchFamily="18" charset="0"/>
                      <a:ea typeface="新細明體" pitchFamily="18" charset="-120"/>
                    </a:defRPr>
                  </a:lvl4pPr>
                  <a:lvl5pPr marL="2057400" indent="-228600" eaLnBrk="0" hangingPunct="0">
                    <a:spcBef>
                      <a:spcPct val="20000"/>
                    </a:spcBef>
                    <a:buChar char="»"/>
                    <a:defRPr kumimoji="1" sz="2000">
                      <a:solidFill>
                        <a:schemeClr val="tx1"/>
                      </a:solidFill>
                      <a:latin typeface="Times New Roman" pitchFamily="18" charset="0"/>
                      <a:ea typeface="新細明體" pitchFamily="18" charset="-120"/>
                    </a:defRPr>
                  </a:lvl5pPr>
                  <a:lvl6pPr marL="25146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6pPr>
                  <a:lvl7pPr marL="29718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7pPr>
                  <a:lvl8pPr marL="34290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8pPr>
                  <a:lvl9pPr marL="38862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9pPr>
                </a:lstStyle>
                <a:p>
                  <a:pPr eaLnBrk="1" hangingPunct="1">
                    <a:spcBef>
                      <a:spcPct val="0"/>
                    </a:spcBef>
                    <a:buFontTx/>
                    <a:buNone/>
                  </a:pPr>
                  <a:endParaRPr lang="zh-HK" altLang="en-US" sz="2400">
                    <a:solidFill>
                      <a:srgbClr val="000000"/>
                    </a:solidFill>
                  </a:endParaRPr>
                </a:p>
              </p:txBody>
            </p:sp>
          </p:grpSp>
          <p:grpSp>
            <p:nvGrpSpPr>
              <p:cNvPr id="25633" name="Group 71"/>
              <p:cNvGrpSpPr>
                <a:grpSpLocks/>
              </p:cNvGrpSpPr>
              <p:nvPr/>
            </p:nvGrpSpPr>
            <p:grpSpPr bwMode="auto">
              <a:xfrm>
                <a:off x="1351" y="2072"/>
                <a:ext cx="526" cy="748"/>
                <a:chOff x="1351" y="2072"/>
                <a:chExt cx="526" cy="748"/>
              </a:xfrm>
            </p:grpSpPr>
            <p:sp>
              <p:nvSpPr>
                <p:cNvPr id="25643" name="Rectangle 72"/>
                <p:cNvSpPr>
                  <a:spLocks noChangeArrowheads="1"/>
                </p:cNvSpPr>
                <p:nvPr/>
              </p:nvSpPr>
              <p:spPr bwMode="auto">
                <a:xfrm>
                  <a:off x="1362" y="2072"/>
                  <a:ext cx="504" cy="74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eaLnBrk="0" hangingPunct="0">
                    <a:spcBef>
                      <a:spcPct val="20000"/>
                    </a:spcBef>
                    <a:buChar char="•"/>
                    <a:defRPr kumimoji="1" sz="3200">
                      <a:solidFill>
                        <a:schemeClr val="tx1"/>
                      </a:solidFill>
                      <a:latin typeface="Times New Roman" pitchFamily="18" charset="0"/>
                      <a:ea typeface="新細明體" pitchFamily="18" charset="-120"/>
                    </a:defRPr>
                  </a:lvl1pPr>
                  <a:lvl2pPr marL="742950" indent="-285750" eaLnBrk="0" hangingPunct="0">
                    <a:spcBef>
                      <a:spcPct val="20000"/>
                    </a:spcBef>
                    <a:buChar char="–"/>
                    <a:defRPr kumimoji="1" sz="2800">
                      <a:solidFill>
                        <a:schemeClr val="tx1"/>
                      </a:solidFill>
                      <a:latin typeface="Times New Roman" pitchFamily="18" charset="0"/>
                      <a:ea typeface="新細明體" pitchFamily="18" charset="-120"/>
                    </a:defRPr>
                  </a:lvl2pPr>
                  <a:lvl3pPr marL="1143000" indent="-228600" eaLnBrk="0" hangingPunct="0">
                    <a:spcBef>
                      <a:spcPct val="20000"/>
                    </a:spcBef>
                    <a:buChar char="•"/>
                    <a:defRPr kumimoji="1" sz="2400">
                      <a:solidFill>
                        <a:schemeClr val="tx1"/>
                      </a:solidFill>
                      <a:latin typeface="Times New Roman" pitchFamily="18" charset="0"/>
                      <a:ea typeface="新細明體" pitchFamily="18" charset="-120"/>
                    </a:defRPr>
                  </a:lvl3pPr>
                  <a:lvl4pPr marL="1600200" indent="-228600" eaLnBrk="0" hangingPunct="0">
                    <a:spcBef>
                      <a:spcPct val="20000"/>
                    </a:spcBef>
                    <a:buChar char="–"/>
                    <a:defRPr kumimoji="1" sz="2000">
                      <a:solidFill>
                        <a:schemeClr val="tx1"/>
                      </a:solidFill>
                      <a:latin typeface="Times New Roman" pitchFamily="18" charset="0"/>
                      <a:ea typeface="新細明體" pitchFamily="18" charset="-120"/>
                    </a:defRPr>
                  </a:lvl4pPr>
                  <a:lvl5pPr marL="2057400" indent="-228600" eaLnBrk="0" hangingPunct="0">
                    <a:spcBef>
                      <a:spcPct val="20000"/>
                    </a:spcBef>
                    <a:buChar char="»"/>
                    <a:defRPr kumimoji="1" sz="2000">
                      <a:solidFill>
                        <a:schemeClr val="tx1"/>
                      </a:solidFill>
                      <a:latin typeface="Times New Roman" pitchFamily="18" charset="0"/>
                      <a:ea typeface="新細明體" pitchFamily="18" charset="-120"/>
                    </a:defRPr>
                  </a:lvl5pPr>
                  <a:lvl6pPr marL="25146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6pPr>
                  <a:lvl7pPr marL="29718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7pPr>
                  <a:lvl8pPr marL="34290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8pPr>
                  <a:lvl9pPr marL="38862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9pPr>
                </a:lstStyle>
                <a:p>
                  <a:pPr algn="ctr" eaLnBrk="1" hangingPunct="1">
                    <a:spcBef>
                      <a:spcPct val="0"/>
                    </a:spcBef>
                    <a:buFontTx/>
                    <a:buNone/>
                  </a:pPr>
                  <a:r>
                    <a:rPr lang="zh-TW" altLang="en-US" sz="2400" b="1">
                      <a:solidFill>
                        <a:srgbClr val="FF0000"/>
                      </a:solidFill>
                    </a:rPr>
                    <a:t>- -</a:t>
                  </a:r>
                  <a:endParaRPr lang="zh-TW" altLang="en-US" sz="2400">
                    <a:solidFill>
                      <a:srgbClr val="FF0000"/>
                    </a:solidFill>
                  </a:endParaRPr>
                </a:p>
              </p:txBody>
            </p:sp>
            <p:sp>
              <p:nvSpPr>
                <p:cNvPr id="25644" name="Rectangle 73"/>
                <p:cNvSpPr>
                  <a:spLocks noChangeArrowheads="1"/>
                </p:cNvSpPr>
                <p:nvPr/>
              </p:nvSpPr>
              <p:spPr bwMode="auto">
                <a:xfrm>
                  <a:off x="1351" y="2072"/>
                  <a:ext cx="526" cy="748"/>
                </a:xfrm>
                <a:prstGeom prst="rect">
                  <a:avLst/>
                </a:prstGeom>
                <a:noFill/>
                <a:ln w="7">
                  <a:solidFill>
                    <a:srgbClr val="A0A0A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eaLnBrk="0" hangingPunct="0">
                    <a:spcBef>
                      <a:spcPct val="20000"/>
                    </a:spcBef>
                    <a:buChar char="•"/>
                    <a:defRPr kumimoji="1" sz="3200">
                      <a:solidFill>
                        <a:schemeClr val="tx1"/>
                      </a:solidFill>
                      <a:latin typeface="Times New Roman" pitchFamily="18" charset="0"/>
                      <a:ea typeface="新細明體" pitchFamily="18" charset="-120"/>
                    </a:defRPr>
                  </a:lvl1pPr>
                  <a:lvl2pPr marL="742950" indent="-285750" eaLnBrk="0" hangingPunct="0">
                    <a:spcBef>
                      <a:spcPct val="20000"/>
                    </a:spcBef>
                    <a:buChar char="–"/>
                    <a:defRPr kumimoji="1" sz="2800">
                      <a:solidFill>
                        <a:schemeClr val="tx1"/>
                      </a:solidFill>
                      <a:latin typeface="Times New Roman" pitchFamily="18" charset="0"/>
                      <a:ea typeface="新細明體" pitchFamily="18" charset="-120"/>
                    </a:defRPr>
                  </a:lvl2pPr>
                  <a:lvl3pPr marL="1143000" indent="-228600" eaLnBrk="0" hangingPunct="0">
                    <a:spcBef>
                      <a:spcPct val="20000"/>
                    </a:spcBef>
                    <a:buChar char="•"/>
                    <a:defRPr kumimoji="1" sz="2400">
                      <a:solidFill>
                        <a:schemeClr val="tx1"/>
                      </a:solidFill>
                      <a:latin typeface="Times New Roman" pitchFamily="18" charset="0"/>
                      <a:ea typeface="新細明體" pitchFamily="18" charset="-120"/>
                    </a:defRPr>
                  </a:lvl3pPr>
                  <a:lvl4pPr marL="1600200" indent="-228600" eaLnBrk="0" hangingPunct="0">
                    <a:spcBef>
                      <a:spcPct val="20000"/>
                    </a:spcBef>
                    <a:buChar char="–"/>
                    <a:defRPr kumimoji="1" sz="2000">
                      <a:solidFill>
                        <a:schemeClr val="tx1"/>
                      </a:solidFill>
                      <a:latin typeface="Times New Roman" pitchFamily="18" charset="0"/>
                      <a:ea typeface="新細明體" pitchFamily="18" charset="-120"/>
                    </a:defRPr>
                  </a:lvl4pPr>
                  <a:lvl5pPr marL="2057400" indent="-228600" eaLnBrk="0" hangingPunct="0">
                    <a:spcBef>
                      <a:spcPct val="20000"/>
                    </a:spcBef>
                    <a:buChar char="»"/>
                    <a:defRPr kumimoji="1" sz="2000">
                      <a:solidFill>
                        <a:schemeClr val="tx1"/>
                      </a:solidFill>
                      <a:latin typeface="Times New Roman" pitchFamily="18" charset="0"/>
                      <a:ea typeface="新細明體" pitchFamily="18" charset="-120"/>
                    </a:defRPr>
                  </a:lvl5pPr>
                  <a:lvl6pPr marL="25146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6pPr>
                  <a:lvl7pPr marL="29718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7pPr>
                  <a:lvl8pPr marL="34290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8pPr>
                  <a:lvl9pPr marL="38862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9pPr>
                </a:lstStyle>
                <a:p>
                  <a:pPr eaLnBrk="1" hangingPunct="1">
                    <a:spcBef>
                      <a:spcPct val="0"/>
                    </a:spcBef>
                    <a:buFontTx/>
                    <a:buNone/>
                  </a:pPr>
                  <a:endParaRPr lang="zh-HK" altLang="en-US" sz="2400">
                    <a:solidFill>
                      <a:srgbClr val="000000"/>
                    </a:solidFill>
                  </a:endParaRPr>
                </a:p>
              </p:txBody>
            </p:sp>
          </p:grpSp>
          <p:grpSp>
            <p:nvGrpSpPr>
              <p:cNvPr id="25634" name="Group 74"/>
              <p:cNvGrpSpPr>
                <a:grpSpLocks/>
              </p:cNvGrpSpPr>
              <p:nvPr/>
            </p:nvGrpSpPr>
            <p:grpSpPr bwMode="auto">
              <a:xfrm>
                <a:off x="1877" y="2072"/>
                <a:ext cx="526" cy="748"/>
                <a:chOff x="1877" y="2072"/>
                <a:chExt cx="526" cy="748"/>
              </a:xfrm>
            </p:grpSpPr>
            <p:sp>
              <p:nvSpPr>
                <p:cNvPr id="25641" name="Rectangle 75"/>
                <p:cNvSpPr>
                  <a:spLocks noChangeArrowheads="1"/>
                </p:cNvSpPr>
                <p:nvPr/>
              </p:nvSpPr>
              <p:spPr bwMode="auto">
                <a:xfrm>
                  <a:off x="1889" y="2072"/>
                  <a:ext cx="504" cy="74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eaLnBrk="0" hangingPunct="0">
                    <a:spcBef>
                      <a:spcPct val="20000"/>
                    </a:spcBef>
                    <a:buChar char="•"/>
                    <a:defRPr kumimoji="1" sz="3200">
                      <a:solidFill>
                        <a:schemeClr val="tx1"/>
                      </a:solidFill>
                      <a:latin typeface="Times New Roman" pitchFamily="18" charset="0"/>
                      <a:ea typeface="新細明體" pitchFamily="18" charset="-120"/>
                    </a:defRPr>
                  </a:lvl1pPr>
                  <a:lvl2pPr marL="742950" indent="-285750" eaLnBrk="0" hangingPunct="0">
                    <a:spcBef>
                      <a:spcPct val="20000"/>
                    </a:spcBef>
                    <a:buChar char="–"/>
                    <a:defRPr kumimoji="1" sz="2800">
                      <a:solidFill>
                        <a:schemeClr val="tx1"/>
                      </a:solidFill>
                      <a:latin typeface="Times New Roman" pitchFamily="18" charset="0"/>
                      <a:ea typeface="新細明體" pitchFamily="18" charset="-120"/>
                    </a:defRPr>
                  </a:lvl2pPr>
                  <a:lvl3pPr marL="1143000" indent="-228600" eaLnBrk="0" hangingPunct="0">
                    <a:spcBef>
                      <a:spcPct val="20000"/>
                    </a:spcBef>
                    <a:buChar char="•"/>
                    <a:defRPr kumimoji="1" sz="2400">
                      <a:solidFill>
                        <a:schemeClr val="tx1"/>
                      </a:solidFill>
                      <a:latin typeface="Times New Roman" pitchFamily="18" charset="0"/>
                      <a:ea typeface="新細明體" pitchFamily="18" charset="-120"/>
                    </a:defRPr>
                  </a:lvl3pPr>
                  <a:lvl4pPr marL="1600200" indent="-228600" eaLnBrk="0" hangingPunct="0">
                    <a:spcBef>
                      <a:spcPct val="20000"/>
                    </a:spcBef>
                    <a:buChar char="–"/>
                    <a:defRPr kumimoji="1" sz="2000">
                      <a:solidFill>
                        <a:schemeClr val="tx1"/>
                      </a:solidFill>
                      <a:latin typeface="Times New Roman" pitchFamily="18" charset="0"/>
                      <a:ea typeface="新細明體" pitchFamily="18" charset="-120"/>
                    </a:defRPr>
                  </a:lvl4pPr>
                  <a:lvl5pPr marL="2057400" indent="-228600" eaLnBrk="0" hangingPunct="0">
                    <a:spcBef>
                      <a:spcPct val="20000"/>
                    </a:spcBef>
                    <a:buChar char="»"/>
                    <a:defRPr kumimoji="1" sz="2000">
                      <a:solidFill>
                        <a:schemeClr val="tx1"/>
                      </a:solidFill>
                      <a:latin typeface="Times New Roman" pitchFamily="18" charset="0"/>
                      <a:ea typeface="新細明體" pitchFamily="18" charset="-120"/>
                    </a:defRPr>
                  </a:lvl5pPr>
                  <a:lvl6pPr marL="25146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6pPr>
                  <a:lvl7pPr marL="29718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7pPr>
                  <a:lvl8pPr marL="34290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8pPr>
                  <a:lvl9pPr marL="38862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9pPr>
                </a:lstStyle>
                <a:p>
                  <a:pPr algn="ctr" eaLnBrk="1" hangingPunct="1">
                    <a:spcBef>
                      <a:spcPct val="0"/>
                    </a:spcBef>
                    <a:buFontTx/>
                    <a:buNone/>
                  </a:pPr>
                  <a:r>
                    <a:rPr lang="zh-TW" altLang="en-US" sz="2400" b="1">
                      <a:solidFill>
                        <a:srgbClr val="FF0000"/>
                      </a:solidFill>
                    </a:rPr>
                    <a:t>12</a:t>
                  </a:r>
                  <a:endParaRPr lang="zh-TW" altLang="en-US" sz="2400">
                    <a:solidFill>
                      <a:srgbClr val="FF0000"/>
                    </a:solidFill>
                  </a:endParaRPr>
                </a:p>
              </p:txBody>
            </p:sp>
            <p:sp>
              <p:nvSpPr>
                <p:cNvPr id="25642" name="Rectangle 76"/>
                <p:cNvSpPr>
                  <a:spLocks noChangeArrowheads="1"/>
                </p:cNvSpPr>
                <p:nvPr/>
              </p:nvSpPr>
              <p:spPr bwMode="auto">
                <a:xfrm>
                  <a:off x="1877" y="2072"/>
                  <a:ext cx="526" cy="748"/>
                </a:xfrm>
                <a:prstGeom prst="rect">
                  <a:avLst/>
                </a:prstGeom>
                <a:noFill/>
                <a:ln w="7">
                  <a:solidFill>
                    <a:srgbClr val="A0A0A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eaLnBrk="0" hangingPunct="0">
                    <a:spcBef>
                      <a:spcPct val="20000"/>
                    </a:spcBef>
                    <a:buChar char="•"/>
                    <a:defRPr kumimoji="1" sz="3200">
                      <a:solidFill>
                        <a:schemeClr val="tx1"/>
                      </a:solidFill>
                      <a:latin typeface="Times New Roman" pitchFamily="18" charset="0"/>
                      <a:ea typeface="新細明體" pitchFamily="18" charset="-120"/>
                    </a:defRPr>
                  </a:lvl1pPr>
                  <a:lvl2pPr marL="742950" indent="-285750" eaLnBrk="0" hangingPunct="0">
                    <a:spcBef>
                      <a:spcPct val="20000"/>
                    </a:spcBef>
                    <a:buChar char="–"/>
                    <a:defRPr kumimoji="1" sz="2800">
                      <a:solidFill>
                        <a:schemeClr val="tx1"/>
                      </a:solidFill>
                      <a:latin typeface="Times New Roman" pitchFamily="18" charset="0"/>
                      <a:ea typeface="新細明體" pitchFamily="18" charset="-120"/>
                    </a:defRPr>
                  </a:lvl2pPr>
                  <a:lvl3pPr marL="1143000" indent="-228600" eaLnBrk="0" hangingPunct="0">
                    <a:spcBef>
                      <a:spcPct val="20000"/>
                    </a:spcBef>
                    <a:buChar char="•"/>
                    <a:defRPr kumimoji="1" sz="2400">
                      <a:solidFill>
                        <a:schemeClr val="tx1"/>
                      </a:solidFill>
                      <a:latin typeface="Times New Roman" pitchFamily="18" charset="0"/>
                      <a:ea typeface="新細明體" pitchFamily="18" charset="-120"/>
                    </a:defRPr>
                  </a:lvl3pPr>
                  <a:lvl4pPr marL="1600200" indent="-228600" eaLnBrk="0" hangingPunct="0">
                    <a:spcBef>
                      <a:spcPct val="20000"/>
                    </a:spcBef>
                    <a:buChar char="–"/>
                    <a:defRPr kumimoji="1" sz="2000">
                      <a:solidFill>
                        <a:schemeClr val="tx1"/>
                      </a:solidFill>
                      <a:latin typeface="Times New Roman" pitchFamily="18" charset="0"/>
                      <a:ea typeface="新細明體" pitchFamily="18" charset="-120"/>
                    </a:defRPr>
                  </a:lvl4pPr>
                  <a:lvl5pPr marL="2057400" indent="-228600" eaLnBrk="0" hangingPunct="0">
                    <a:spcBef>
                      <a:spcPct val="20000"/>
                    </a:spcBef>
                    <a:buChar char="»"/>
                    <a:defRPr kumimoji="1" sz="2000">
                      <a:solidFill>
                        <a:schemeClr val="tx1"/>
                      </a:solidFill>
                      <a:latin typeface="Times New Roman" pitchFamily="18" charset="0"/>
                      <a:ea typeface="新細明體" pitchFamily="18" charset="-120"/>
                    </a:defRPr>
                  </a:lvl5pPr>
                  <a:lvl6pPr marL="25146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6pPr>
                  <a:lvl7pPr marL="29718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7pPr>
                  <a:lvl8pPr marL="34290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8pPr>
                  <a:lvl9pPr marL="38862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9pPr>
                </a:lstStyle>
                <a:p>
                  <a:pPr eaLnBrk="1" hangingPunct="1">
                    <a:spcBef>
                      <a:spcPct val="0"/>
                    </a:spcBef>
                    <a:buFontTx/>
                    <a:buNone/>
                  </a:pPr>
                  <a:endParaRPr lang="zh-HK" altLang="en-US" sz="2400">
                    <a:solidFill>
                      <a:srgbClr val="000000"/>
                    </a:solidFill>
                  </a:endParaRPr>
                </a:p>
              </p:txBody>
            </p:sp>
          </p:grpSp>
          <p:grpSp>
            <p:nvGrpSpPr>
              <p:cNvPr id="25635" name="Group 77"/>
              <p:cNvGrpSpPr>
                <a:grpSpLocks/>
              </p:cNvGrpSpPr>
              <p:nvPr/>
            </p:nvGrpSpPr>
            <p:grpSpPr bwMode="auto">
              <a:xfrm>
                <a:off x="2403" y="2072"/>
                <a:ext cx="526" cy="748"/>
                <a:chOff x="2403" y="2072"/>
                <a:chExt cx="526" cy="748"/>
              </a:xfrm>
            </p:grpSpPr>
            <p:sp>
              <p:nvSpPr>
                <p:cNvPr id="25639" name="Rectangle 78"/>
                <p:cNvSpPr>
                  <a:spLocks noChangeArrowheads="1"/>
                </p:cNvSpPr>
                <p:nvPr/>
              </p:nvSpPr>
              <p:spPr bwMode="auto">
                <a:xfrm>
                  <a:off x="2415" y="2072"/>
                  <a:ext cx="502" cy="74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eaLnBrk="0" hangingPunct="0">
                    <a:spcBef>
                      <a:spcPct val="20000"/>
                    </a:spcBef>
                    <a:buChar char="•"/>
                    <a:defRPr kumimoji="1" sz="3200">
                      <a:solidFill>
                        <a:schemeClr val="tx1"/>
                      </a:solidFill>
                      <a:latin typeface="Times New Roman" pitchFamily="18" charset="0"/>
                      <a:ea typeface="新細明體" pitchFamily="18" charset="-120"/>
                    </a:defRPr>
                  </a:lvl1pPr>
                  <a:lvl2pPr marL="742950" indent="-285750" eaLnBrk="0" hangingPunct="0">
                    <a:spcBef>
                      <a:spcPct val="20000"/>
                    </a:spcBef>
                    <a:buChar char="–"/>
                    <a:defRPr kumimoji="1" sz="2800">
                      <a:solidFill>
                        <a:schemeClr val="tx1"/>
                      </a:solidFill>
                      <a:latin typeface="Times New Roman" pitchFamily="18" charset="0"/>
                      <a:ea typeface="新細明體" pitchFamily="18" charset="-120"/>
                    </a:defRPr>
                  </a:lvl2pPr>
                  <a:lvl3pPr marL="1143000" indent="-228600" eaLnBrk="0" hangingPunct="0">
                    <a:spcBef>
                      <a:spcPct val="20000"/>
                    </a:spcBef>
                    <a:buChar char="•"/>
                    <a:defRPr kumimoji="1" sz="2400">
                      <a:solidFill>
                        <a:schemeClr val="tx1"/>
                      </a:solidFill>
                      <a:latin typeface="Times New Roman" pitchFamily="18" charset="0"/>
                      <a:ea typeface="新細明體" pitchFamily="18" charset="-120"/>
                    </a:defRPr>
                  </a:lvl3pPr>
                  <a:lvl4pPr marL="1600200" indent="-228600" eaLnBrk="0" hangingPunct="0">
                    <a:spcBef>
                      <a:spcPct val="20000"/>
                    </a:spcBef>
                    <a:buChar char="–"/>
                    <a:defRPr kumimoji="1" sz="2000">
                      <a:solidFill>
                        <a:schemeClr val="tx1"/>
                      </a:solidFill>
                      <a:latin typeface="Times New Roman" pitchFamily="18" charset="0"/>
                      <a:ea typeface="新細明體" pitchFamily="18" charset="-120"/>
                    </a:defRPr>
                  </a:lvl4pPr>
                  <a:lvl5pPr marL="2057400" indent="-228600" eaLnBrk="0" hangingPunct="0">
                    <a:spcBef>
                      <a:spcPct val="20000"/>
                    </a:spcBef>
                    <a:buChar char="»"/>
                    <a:defRPr kumimoji="1" sz="2000">
                      <a:solidFill>
                        <a:schemeClr val="tx1"/>
                      </a:solidFill>
                      <a:latin typeface="Times New Roman" pitchFamily="18" charset="0"/>
                      <a:ea typeface="新細明體" pitchFamily="18" charset="-120"/>
                    </a:defRPr>
                  </a:lvl5pPr>
                  <a:lvl6pPr marL="25146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6pPr>
                  <a:lvl7pPr marL="29718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7pPr>
                  <a:lvl8pPr marL="34290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8pPr>
                  <a:lvl9pPr marL="38862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9pPr>
                </a:lstStyle>
                <a:p>
                  <a:pPr algn="ctr" eaLnBrk="1" hangingPunct="1">
                    <a:spcBef>
                      <a:spcPct val="0"/>
                    </a:spcBef>
                    <a:buFontTx/>
                    <a:buNone/>
                  </a:pPr>
                  <a:r>
                    <a:rPr lang="zh-TW" altLang="en-US" sz="2400" b="1">
                      <a:solidFill>
                        <a:srgbClr val="FF3300"/>
                      </a:solidFill>
                    </a:rPr>
                    <a:t>- -</a:t>
                  </a:r>
                  <a:endParaRPr lang="zh-TW" altLang="en-US" sz="2400">
                    <a:solidFill>
                      <a:srgbClr val="FF3300"/>
                    </a:solidFill>
                  </a:endParaRPr>
                </a:p>
              </p:txBody>
            </p:sp>
            <p:sp>
              <p:nvSpPr>
                <p:cNvPr id="25640" name="Rectangle 79"/>
                <p:cNvSpPr>
                  <a:spLocks noChangeArrowheads="1"/>
                </p:cNvSpPr>
                <p:nvPr/>
              </p:nvSpPr>
              <p:spPr bwMode="auto">
                <a:xfrm>
                  <a:off x="2403" y="2072"/>
                  <a:ext cx="525" cy="748"/>
                </a:xfrm>
                <a:prstGeom prst="rect">
                  <a:avLst/>
                </a:prstGeom>
                <a:noFill/>
                <a:ln w="7">
                  <a:solidFill>
                    <a:srgbClr val="A0A0A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eaLnBrk="0" hangingPunct="0">
                    <a:spcBef>
                      <a:spcPct val="20000"/>
                    </a:spcBef>
                    <a:buChar char="•"/>
                    <a:defRPr kumimoji="1" sz="3200">
                      <a:solidFill>
                        <a:schemeClr val="tx1"/>
                      </a:solidFill>
                      <a:latin typeface="Times New Roman" pitchFamily="18" charset="0"/>
                      <a:ea typeface="新細明體" pitchFamily="18" charset="-120"/>
                    </a:defRPr>
                  </a:lvl1pPr>
                  <a:lvl2pPr marL="742950" indent="-285750" eaLnBrk="0" hangingPunct="0">
                    <a:spcBef>
                      <a:spcPct val="20000"/>
                    </a:spcBef>
                    <a:buChar char="–"/>
                    <a:defRPr kumimoji="1" sz="2800">
                      <a:solidFill>
                        <a:schemeClr val="tx1"/>
                      </a:solidFill>
                      <a:latin typeface="Times New Roman" pitchFamily="18" charset="0"/>
                      <a:ea typeface="新細明體" pitchFamily="18" charset="-120"/>
                    </a:defRPr>
                  </a:lvl2pPr>
                  <a:lvl3pPr marL="1143000" indent="-228600" eaLnBrk="0" hangingPunct="0">
                    <a:spcBef>
                      <a:spcPct val="20000"/>
                    </a:spcBef>
                    <a:buChar char="•"/>
                    <a:defRPr kumimoji="1" sz="2400">
                      <a:solidFill>
                        <a:schemeClr val="tx1"/>
                      </a:solidFill>
                      <a:latin typeface="Times New Roman" pitchFamily="18" charset="0"/>
                      <a:ea typeface="新細明體" pitchFamily="18" charset="-120"/>
                    </a:defRPr>
                  </a:lvl3pPr>
                  <a:lvl4pPr marL="1600200" indent="-228600" eaLnBrk="0" hangingPunct="0">
                    <a:spcBef>
                      <a:spcPct val="20000"/>
                    </a:spcBef>
                    <a:buChar char="–"/>
                    <a:defRPr kumimoji="1" sz="2000">
                      <a:solidFill>
                        <a:schemeClr val="tx1"/>
                      </a:solidFill>
                      <a:latin typeface="Times New Roman" pitchFamily="18" charset="0"/>
                      <a:ea typeface="新細明體" pitchFamily="18" charset="-120"/>
                    </a:defRPr>
                  </a:lvl4pPr>
                  <a:lvl5pPr marL="2057400" indent="-228600" eaLnBrk="0" hangingPunct="0">
                    <a:spcBef>
                      <a:spcPct val="20000"/>
                    </a:spcBef>
                    <a:buChar char="»"/>
                    <a:defRPr kumimoji="1" sz="2000">
                      <a:solidFill>
                        <a:schemeClr val="tx1"/>
                      </a:solidFill>
                      <a:latin typeface="Times New Roman" pitchFamily="18" charset="0"/>
                      <a:ea typeface="新細明體" pitchFamily="18" charset="-120"/>
                    </a:defRPr>
                  </a:lvl5pPr>
                  <a:lvl6pPr marL="25146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6pPr>
                  <a:lvl7pPr marL="29718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7pPr>
                  <a:lvl8pPr marL="34290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8pPr>
                  <a:lvl9pPr marL="38862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9pPr>
                </a:lstStyle>
                <a:p>
                  <a:pPr eaLnBrk="1" hangingPunct="1">
                    <a:spcBef>
                      <a:spcPct val="0"/>
                    </a:spcBef>
                    <a:buFontTx/>
                    <a:buNone/>
                  </a:pPr>
                  <a:endParaRPr lang="zh-HK" altLang="en-US" sz="2400">
                    <a:solidFill>
                      <a:srgbClr val="000000"/>
                    </a:solidFill>
                  </a:endParaRPr>
                </a:p>
              </p:txBody>
            </p:sp>
          </p:grpSp>
          <p:grpSp>
            <p:nvGrpSpPr>
              <p:cNvPr id="25636" name="Group 80"/>
              <p:cNvGrpSpPr>
                <a:grpSpLocks/>
              </p:cNvGrpSpPr>
              <p:nvPr/>
            </p:nvGrpSpPr>
            <p:grpSpPr bwMode="auto">
              <a:xfrm>
                <a:off x="2929" y="2072"/>
                <a:ext cx="548" cy="748"/>
                <a:chOff x="2929" y="2072"/>
                <a:chExt cx="548" cy="748"/>
              </a:xfrm>
            </p:grpSpPr>
            <p:sp>
              <p:nvSpPr>
                <p:cNvPr id="25637" name="Rectangle 81"/>
                <p:cNvSpPr>
                  <a:spLocks noChangeArrowheads="1"/>
                </p:cNvSpPr>
                <p:nvPr/>
              </p:nvSpPr>
              <p:spPr bwMode="auto">
                <a:xfrm>
                  <a:off x="2940" y="2072"/>
                  <a:ext cx="526" cy="74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eaLnBrk="0" hangingPunct="0">
                    <a:spcBef>
                      <a:spcPct val="20000"/>
                    </a:spcBef>
                    <a:buChar char="•"/>
                    <a:defRPr kumimoji="1" sz="3200">
                      <a:solidFill>
                        <a:schemeClr val="tx1"/>
                      </a:solidFill>
                      <a:latin typeface="Times New Roman" pitchFamily="18" charset="0"/>
                      <a:ea typeface="新細明體" pitchFamily="18" charset="-120"/>
                    </a:defRPr>
                  </a:lvl1pPr>
                  <a:lvl2pPr marL="742950" indent="-285750" eaLnBrk="0" hangingPunct="0">
                    <a:spcBef>
                      <a:spcPct val="20000"/>
                    </a:spcBef>
                    <a:buChar char="–"/>
                    <a:defRPr kumimoji="1" sz="2800">
                      <a:solidFill>
                        <a:schemeClr val="tx1"/>
                      </a:solidFill>
                      <a:latin typeface="Times New Roman" pitchFamily="18" charset="0"/>
                      <a:ea typeface="新細明體" pitchFamily="18" charset="-120"/>
                    </a:defRPr>
                  </a:lvl2pPr>
                  <a:lvl3pPr marL="1143000" indent="-228600" eaLnBrk="0" hangingPunct="0">
                    <a:spcBef>
                      <a:spcPct val="20000"/>
                    </a:spcBef>
                    <a:buChar char="•"/>
                    <a:defRPr kumimoji="1" sz="2400">
                      <a:solidFill>
                        <a:schemeClr val="tx1"/>
                      </a:solidFill>
                      <a:latin typeface="Times New Roman" pitchFamily="18" charset="0"/>
                      <a:ea typeface="新細明體" pitchFamily="18" charset="-120"/>
                    </a:defRPr>
                  </a:lvl3pPr>
                  <a:lvl4pPr marL="1600200" indent="-228600" eaLnBrk="0" hangingPunct="0">
                    <a:spcBef>
                      <a:spcPct val="20000"/>
                    </a:spcBef>
                    <a:buChar char="–"/>
                    <a:defRPr kumimoji="1" sz="2000">
                      <a:solidFill>
                        <a:schemeClr val="tx1"/>
                      </a:solidFill>
                      <a:latin typeface="Times New Roman" pitchFamily="18" charset="0"/>
                      <a:ea typeface="新細明體" pitchFamily="18" charset="-120"/>
                    </a:defRPr>
                  </a:lvl4pPr>
                  <a:lvl5pPr marL="2057400" indent="-228600" eaLnBrk="0" hangingPunct="0">
                    <a:spcBef>
                      <a:spcPct val="20000"/>
                    </a:spcBef>
                    <a:buChar char="»"/>
                    <a:defRPr kumimoji="1" sz="2000">
                      <a:solidFill>
                        <a:schemeClr val="tx1"/>
                      </a:solidFill>
                      <a:latin typeface="Times New Roman" pitchFamily="18" charset="0"/>
                      <a:ea typeface="新細明體" pitchFamily="18" charset="-120"/>
                    </a:defRPr>
                  </a:lvl5pPr>
                  <a:lvl6pPr marL="25146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6pPr>
                  <a:lvl7pPr marL="29718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7pPr>
                  <a:lvl8pPr marL="34290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8pPr>
                  <a:lvl9pPr marL="38862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9pPr>
                </a:lstStyle>
                <a:p>
                  <a:pPr algn="ctr" eaLnBrk="1" hangingPunct="1">
                    <a:spcBef>
                      <a:spcPct val="0"/>
                    </a:spcBef>
                    <a:buFontTx/>
                    <a:buNone/>
                  </a:pPr>
                  <a:endParaRPr lang="zh-TW" altLang="en-US" sz="2400">
                    <a:solidFill>
                      <a:srgbClr val="FF3300"/>
                    </a:solidFill>
                  </a:endParaRPr>
                </a:p>
              </p:txBody>
            </p:sp>
            <p:sp>
              <p:nvSpPr>
                <p:cNvPr id="25638" name="Rectangle 82"/>
                <p:cNvSpPr>
                  <a:spLocks noChangeArrowheads="1"/>
                </p:cNvSpPr>
                <p:nvPr/>
              </p:nvSpPr>
              <p:spPr bwMode="auto">
                <a:xfrm>
                  <a:off x="2929" y="2072"/>
                  <a:ext cx="548" cy="748"/>
                </a:xfrm>
                <a:prstGeom prst="rect">
                  <a:avLst/>
                </a:prstGeom>
                <a:noFill/>
                <a:ln w="7">
                  <a:solidFill>
                    <a:srgbClr val="A0A0A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eaLnBrk="0" hangingPunct="0">
                    <a:spcBef>
                      <a:spcPct val="20000"/>
                    </a:spcBef>
                    <a:buChar char="•"/>
                    <a:defRPr kumimoji="1" sz="3200">
                      <a:solidFill>
                        <a:schemeClr val="tx1"/>
                      </a:solidFill>
                      <a:latin typeface="Times New Roman" pitchFamily="18" charset="0"/>
                      <a:ea typeface="新細明體" pitchFamily="18" charset="-120"/>
                    </a:defRPr>
                  </a:lvl1pPr>
                  <a:lvl2pPr marL="742950" indent="-285750" eaLnBrk="0" hangingPunct="0">
                    <a:spcBef>
                      <a:spcPct val="20000"/>
                    </a:spcBef>
                    <a:buChar char="–"/>
                    <a:defRPr kumimoji="1" sz="2800">
                      <a:solidFill>
                        <a:schemeClr val="tx1"/>
                      </a:solidFill>
                      <a:latin typeface="Times New Roman" pitchFamily="18" charset="0"/>
                      <a:ea typeface="新細明體" pitchFamily="18" charset="-120"/>
                    </a:defRPr>
                  </a:lvl2pPr>
                  <a:lvl3pPr marL="1143000" indent="-228600" eaLnBrk="0" hangingPunct="0">
                    <a:spcBef>
                      <a:spcPct val="20000"/>
                    </a:spcBef>
                    <a:buChar char="•"/>
                    <a:defRPr kumimoji="1" sz="2400">
                      <a:solidFill>
                        <a:schemeClr val="tx1"/>
                      </a:solidFill>
                      <a:latin typeface="Times New Roman" pitchFamily="18" charset="0"/>
                      <a:ea typeface="新細明體" pitchFamily="18" charset="-120"/>
                    </a:defRPr>
                  </a:lvl3pPr>
                  <a:lvl4pPr marL="1600200" indent="-228600" eaLnBrk="0" hangingPunct="0">
                    <a:spcBef>
                      <a:spcPct val="20000"/>
                    </a:spcBef>
                    <a:buChar char="–"/>
                    <a:defRPr kumimoji="1" sz="2000">
                      <a:solidFill>
                        <a:schemeClr val="tx1"/>
                      </a:solidFill>
                      <a:latin typeface="Times New Roman" pitchFamily="18" charset="0"/>
                      <a:ea typeface="新細明體" pitchFamily="18" charset="-120"/>
                    </a:defRPr>
                  </a:lvl4pPr>
                  <a:lvl5pPr marL="2057400" indent="-228600" eaLnBrk="0" hangingPunct="0">
                    <a:spcBef>
                      <a:spcPct val="20000"/>
                    </a:spcBef>
                    <a:buChar char="»"/>
                    <a:defRPr kumimoji="1" sz="2000">
                      <a:solidFill>
                        <a:schemeClr val="tx1"/>
                      </a:solidFill>
                      <a:latin typeface="Times New Roman" pitchFamily="18" charset="0"/>
                      <a:ea typeface="新細明體" pitchFamily="18" charset="-120"/>
                    </a:defRPr>
                  </a:lvl5pPr>
                  <a:lvl6pPr marL="25146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6pPr>
                  <a:lvl7pPr marL="29718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7pPr>
                  <a:lvl8pPr marL="34290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8pPr>
                  <a:lvl9pPr marL="38862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9pPr>
                </a:lstStyle>
                <a:p>
                  <a:pPr eaLnBrk="1" hangingPunct="1">
                    <a:spcBef>
                      <a:spcPct val="0"/>
                    </a:spcBef>
                    <a:buFontTx/>
                    <a:buNone/>
                  </a:pPr>
                  <a:endParaRPr lang="zh-HK" altLang="en-US" sz="2400">
                    <a:solidFill>
                      <a:srgbClr val="000000"/>
                    </a:solidFill>
                  </a:endParaRPr>
                </a:p>
              </p:txBody>
            </p:sp>
          </p:grpSp>
        </p:grpSp>
        <p:sp>
          <p:nvSpPr>
            <p:cNvPr id="25610" name="Rectangle 83"/>
            <p:cNvSpPr>
              <a:spLocks noChangeArrowheads="1"/>
            </p:cNvSpPr>
            <p:nvPr/>
          </p:nvSpPr>
          <p:spPr bwMode="auto">
            <a:xfrm>
              <a:off x="-3" y="-3"/>
              <a:ext cx="3483" cy="2826"/>
            </a:xfrm>
            <a:prstGeom prst="rect">
              <a:avLst/>
            </a:prstGeom>
            <a:noFill/>
            <a:ln w="9525">
              <a:solidFill>
                <a:srgbClr val="A0A0A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eaLnBrk="0" hangingPunct="0">
                <a:spcBef>
                  <a:spcPct val="20000"/>
                </a:spcBef>
                <a:buChar char="•"/>
                <a:defRPr kumimoji="1" sz="3200">
                  <a:solidFill>
                    <a:schemeClr val="tx1"/>
                  </a:solidFill>
                  <a:latin typeface="Times New Roman" pitchFamily="18" charset="0"/>
                  <a:ea typeface="新細明體" pitchFamily="18" charset="-120"/>
                </a:defRPr>
              </a:lvl1pPr>
              <a:lvl2pPr marL="742950" indent="-285750" eaLnBrk="0" hangingPunct="0">
                <a:spcBef>
                  <a:spcPct val="20000"/>
                </a:spcBef>
                <a:buChar char="–"/>
                <a:defRPr kumimoji="1" sz="2800">
                  <a:solidFill>
                    <a:schemeClr val="tx1"/>
                  </a:solidFill>
                  <a:latin typeface="Times New Roman" pitchFamily="18" charset="0"/>
                  <a:ea typeface="新細明體" pitchFamily="18" charset="-120"/>
                </a:defRPr>
              </a:lvl2pPr>
              <a:lvl3pPr marL="1143000" indent="-228600" eaLnBrk="0" hangingPunct="0">
                <a:spcBef>
                  <a:spcPct val="20000"/>
                </a:spcBef>
                <a:buChar char="•"/>
                <a:defRPr kumimoji="1" sz="2400">
                  <a:solidFill>
                    <a:schemeClr val="tx1"/>
                  </a:solidFill>
                  <a:latin typeface="Times New Roman" pitchFamily="18" charset="0"/>
                  <a:ea typeface="新細明體" pitchFamily="18" charset="-120"/>
                </a:defRPr>
              </a:lvl3pPr>
              <a:lvl4pPr marL="1600200" indent="-228600" eaLnBrk="0" hangingPunct="0">
                <a:spcBef>
                  <a:spcPct val="20000"/>
                </a:spcBef>
                <a:buChar char="–"/>
                <a:defRPr kumimoji="1" sz="2000">
                  <a:solidFill>
                    <a:schemeClr val="tx1"/>
                  </a:solidFill>
                  <a:latin typeface="Times New Roman" pitchFamily="18" charset="0"/>
                  <a:ea typeface="新細明體" pitchFamily="18" charset="-120"/>
                </a:defRPr>
              </a:lvl4pPr>
              <a:lvl5pPr marL="2057400" indent="-228600" eaLnBrk="0" hangingPunct="0">
                <a:spcBef>
                  <a:spcPct val="20000"/>
                </a:spcBef>
                <a:buChar char="»"/>
                <a:defRPr kumimoji="1" sz="2000">
                  <a:solidFill>
                    <a:schemeClr val="tx1"/>
                  </a:solidFill>
                  <a:latin typeface="Times New Roman" pitchFamily="18" charset="0"/>
                  <a:ea typeface="新細明體" pitchFamily="18" charset="-120"/>
                </a:defRPr>
              </a:lvl5pPr>
              <a:lvl6pPr marL="25146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6pPr>
              <a:lvl7pPr marL="29718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7pPr>
              <a:lvl8pPr marL="34290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8pPr>
              <a:lvl9pPr marL="38862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9pPr>
            </a:lstStyle>
            <a:p>
              <a:pPr eaLnBrk="1" hangingPunct="1">
                <a:spcBef>
                  <a:spcPct val="0"/>
                </a:spcBef>
                <a:buFontTx/>
                <a:buNone/>
              </a:pPr>
              <a:endParaRPr lang="zh-HK" altLang="en-US" sz="2400">
                <a:solidFill>
                  <a:srgbClr val="000000"/>
                </a:solidFill>
              </a:endParaRPr>
            </a:p>
          </p:txBody>
        </p:sp>
      </p:grpSp>
      <p:sp>
        <p:nvSpPr>
          <p:cNvPr id="25605" name="Line 84"/>
          <p:cNvSpPr>
            <a:spLocks noChangeShapeType="1"/>
          </p:cNvSpPr>
          <p:nvPr/>
        </p:nvSpPr>
        <p:spPr bwMode="auto">
          <a:xfrm>
            <a:off x="7162800" y="4724400"/>
            <a:ext cx="1219200" cy="106680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zh-HK" altLang="en-US"/>
          </a:p>
        </p:txBody>
      </p:sp>
      <p:sp>
        <p:nvSpPr>
          <p:cNvPr id="25606" name="Rectangle 85"/>
          <p:cNvSpPr>
            <a:spLocks noChangeArrowheads="1"/>
          </p:cNvSpPr>
          <p:nvPr/>
        </p:nvSpPr>
        <p:spPr bwMode="auto">
          <a:xfrm>
            <a:off x="7696200" y="4727575"/>
            <a:ext cx="64135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eaLnBrk="0" hangingPunct="0">
              <a:spcBef>
                <a:spcPct val="20000"/>
              </a:spcBef>
              <a:buChar char="•"/>
              <a:defRPr kumimoji="1" sz="3200">
                <a:solidFill>
                  <a:schemeClr val="tx1"/>
                </a:solidFill>
                <a:latin typeface="Times New Roman" pitchFamily="18" charset="0"/>
                <a:ea typeface="新細明體" pitchFamily="18" charset="-120"/>
              </a:defRPr>
            </a:lvl1pPr>
            <a:lvl2pPr marL="742950" indent="-285750" eaLnBrk="0" hangingPunct="0">
              <a:spcBef>
                <a:spcPct val="20000"/>
              </a:spcBef>
              <a:buChar char="–"/>
              <a:defRPr kumimoji="1" sz="2800">
                <a:solidFill>
                  <a:schemeClr val="tx1"/>
                </a:solidFill>
                <a:latin typeface="Times New Roman" pitchFamily="18" charset="0"/>
                <a:ea typeface="新細明體" pitchFamily="18" charset="-120"/>
              </a:defRPr>
            </a:lvl2pPr>
            <a:lvl3pPr marL="1143000" indent="-228600" eaLnBrk="0" hangingPunct="0">
              <a:spcBef>
                <a:spcPct val="20000"/>
              </a:spcBef>
              <a:buChar char="•"/>
              <a:defRPr kumimoji="1" sz="2400">
                <a:solidFill>
                  <a:schemeClr val="tx1"/>
                </a:solidFill>
                <a:latin typeface="Times New Roman" pitchFamily="18" charset="0"/>
                <a:ea typeface="新細明體" pitchFamily="18" charset="-120"/>
              </a:defRPr>
            </a:lvl3pPr>
            <a:lvl4pPr marL="1600200" indent="-228600" eaLnBrk="0" hangingPunct="0">
              <a:spcBef>
                <a:spcPct val="20000"/>
              </a:spcBef>
              <a:buChar char="–"/>
              <a:defRPr kumimoji="1" sz="2000">
                <a:solidFill>
                  <a:schemeClr val="tx1"/>
                </a:solidFill>
                <a:latin typeface="Times New Roman" pitchFamily="18" charset="0"/>
                <a:ea typeface="新細明體" pitchFamily="18" charset="-120"/>
              </a:defRPr>
            </a:lvl4pPr>
            <a:lvl5pPr marL="2057400" indent="-228600" eaLnBrk="0" hangingPunct="0">
              <a:spcBef>
                <a:spcPct val="20000"/>
              </a:spcBef>
              <a:buChar char="»"/>
              <a:defRPr kumimoji="1" sz="2000">
                <a:solidFill>
                  <a:schemeClr val="tx1"/>
                </a:solidFill>
                <a:latin typeface="Times New Roman" pitchFamily="18" charset="0"/>
                <a:ea typeface="新細明體" pitchFamily="18" charset="-120"/>
              </a:defRPr>
            </a:lvl5pPr>
            <a:lvl6pPr marL="25146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6pPr>
            <a:lvl7pPr marL="29718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7pPr>
            <a:lvl8pPr marL="34290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8pPr>
            <a:lvl9pPr marL="38862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9pPr>
          </a:lstStyle>
          <a:p>
            <a:pPr>
              <a:spcBef>
                <a:spcPct val="30000"/>
              </a:spcBef>
              <a:buFontTx/>
              <a:buNone/>
            </a:pPr>
            <a:r>
              <a:rPr lang="zh-TW" altLang="en-US" sz="2400" dirty="0">
                <a:solidFill>
                  <a:srgbClr val="FF0000"/>
                </a:solidFill>
                <a:latin typeface="+mj-lt"/>
              </a:rPr>
              <a:t>820</a:t>
            </a:r>
          </a:p>
        </p:txBody>
      </p:sp>
      <p:sp>
        <p:nvSpPr>
          <p:cNvPr id="25607" name="Rectangle 86"/>
          <p:cNvSpPr>
            <a:spLocks noChangeArrowheads="1"/>
          </p:cNvSpPr>
          <p:nvPr/>
        </p:nvSpPr>
        <p:spPr bwMode="auto">
          <a:xfrm>
            <a:off x="7315200" y="5256213"/>
            <a:ext cx="48895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eaLnBrk="0" hangingPunct="0">
              <a:spcBef>
                <a:spcPct val="20000"/>
              </a:spcBef>
              <a:buChar char="•"/>
              <a:defRPr kumimoji="1" sz="3200">
                <a:solidFill>
                  <a:schemeClr val="tx1"/>
                </a:solidFill>
                <a:latin typeface="Times New Roman" pitchFamily="18" charset="0"/>
                <a:ea typeface="新細明體" pitchFamily="18" charset="-120"/>
              </a:defRPr>
            </a:lvl1pPr>
            <a:lvl2pPr marL="742950" indent="-285750" eaLnBrk="0" hangingPunct="0">
              <a:spcBef>
                <a:spcPct val="20000"/>
              </a:spcBef>
              <a:buChar char="–"/>
              <a:defRPr kumimoji="1" sz="2800">
                <a:solidFill>
                  <a:schemeClr val="tx1"/>
                </a:solidFill>
                <a:latin typeface="Times New Roman" pitchFamily="18" charset="0"/>
                <a:ea typeface="新細明體" pitchFamily="18" charset="-120"/>
              </a:defRPr>
            </a:lvl2pPr>
            <a:lvl3pPr marL="1143000" indent="-228600" eaLnBrk="0" hangingPunct="0">
              <a:spcBef>
                <a:spcPct val="20000"/>
              </a:spcBef>
              <a:buChar char="•"/>
              <a:defRPr kumimoji="1" sz="2400">
                <a:solidFill>
                  <a:schemeClr val="tx1"/>
                </a:solidFill>
                <a:latin typeface="Times New Roman" pitchFamily="18" charset="0"/>
                <a:ea typeface="新細明體" pitchFamily="18" charset="-120"/>
              </a:defRPr>
            </a:lvl3pPr>
            <a:lvl4pPr marL="1600200" indent="-228600" eaLnBrk="0" hangingPunct="0">
              <a:spcBef>
                <a:spcPct val="20000"/>
              </a:spcBef>
              <a:buChar char="–"/>
              <a:defRPr kumimoji="1" sz="2000">
                <a:solidFill>
                  <a:schemeClr val="tx1"/>
                </a:solidFill>
                <a:latin typeface="Times New Roman" pitchFamily="18" charset="0"/>
                <a:ea typeface="新細明體" pitchFamily="18" charset="-120"/>
              </a:defRPr>
            </a:lvl4pPr>
            <a:lvl5pPr marL="2057400" indent="-228600" eaLnBrk="0" hangingPunct="0">
              <a:spcBef>
                <a:spcPct val="20000"/>
              </a:spcBef>
              <a:buChar char="»"/>
              <a:defRPr kumimoji="1" sz="2000">
                <a:solidFill>
                  <a:schemeClr val="tx1"/>
                </a:solidFill>
                <a:latin typeface="Times New Roman" pitchFamily="18" charset="0"/>
                <a:ea typeface="新細明體" pitchFamily="18" charset="-120"/>
              </a:defRPr>
            </a:lvl5pPr>
            <a:lvl6pPr marL="25146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6pPr>
            <a:lvl7pPr marL="29718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7pPr>
            <a:lvl8pPr marL="34290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8pPr>
            <a:lvl9pPr marL="38862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9pPr>
          </a:lstStyle>
          <a:p>
            <a:pPr>
              <a:spcBef>
                <a:spcPct val="30000"/>
              </a:spcBef>
              <a:buFontTx/>
              <a:buNone/>
            </a:pPr>
            <a:r>
              <a:rPr lang="zh-TW" altLang="en-US" sz="2400">
                <a:solidFill>
                  <a:srgbClr val="FF0000"/>
                </a:solidFill>
              </a:rPr>
              <a:t>24</a:t>
            </a:r>
          </a:p>
        </p:txBody>
      </p:sp>
      <p:sp>
        <p:nvSpPr>
          <p:cNvPr id="25608" name="Rectangle 3"/>
          <p:cNvSpPr>
            <a:spLocks noChangeArrowheads="1"/>
          </p:cNvSpPr>
          <p:nvPr/>
        </p:nvSpPr>
        <p:spPr bwMode="auto">
          <a:xfrm>
            <a:off x="2558020" y="1757917"/>
            <a:ext cx="1909762"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kumimoji="1" sz="3200">
                <a:solidFill>
                  <a:schemeClr val="tx1"/>
                </a:solidFill>
                <a:latin typeface="Times New Roman" pitchFamily="18" charset="0"/>
                <a:ea typeface="新細明體" pitchFamily="18" charset="-120"/>
              </a:defRPr>
            </a:lvl1pPr>
            <a:lvl2pPr marL="742950" indent="-285750" eaLnBrk="0" hangingPunct="0">
              <a:spcBef>
                <a:spcPct val="20000"/>
              </a:spcBef>
              <a:buChar char="–"/>
              <a:defRPr kumimoji="1" sz="2800">
                <a:solidFill>
                  <a:schemeClr val="tx1"/>
                </a:solidFill>
                <a:latin typeface="Times New Roman" pitchFamily="18" charset="0"/>
                <a:ea typeface="新細明體" pitchFamily="18" charset="-120"/>
              </a:defRPr>
            </a:lvl2pPr>
            <a:lvl3pPr marL="1143000" indent="-228600" eaLnBrk="0" hangingPunct="0">
              <a:spcBef>
                <a:spcPct val="20000"/>
              </a:spcBef>
              <a:buChar char="•"/>
              <a:defRPr kumimoji="1" sz="2400">
                <a:solidFill>
                  <a:schemeClr val="tx1"/>
                </a:solidFill>
                <a:latin typeface="Times New Roman" pitchFamily="18" charset="0"/>
                <a:ea typeface="新細明體" pitchFamily="18" charset="-120"/>
              </a:defRPr>
            </a:lvl3pPr>
            <a:lvl4pPr marL="1600200" indent="-228600" eaLnBrk="0" hangingPunct="0">
              <a:spcBef>
                <a:spcPct val="20000"/>
              </a:spcBef>
              <a:buChar char="–"/>
              <a:defRPr kumimoji="1" sz="2000">
                <a:solidFill>
                  <a:schemeClr val="tx1"/>
                </a:solidFill>
                <a:latin typeface="Times New Roman" pitchFamily="18" charset="0"/>
                <a:ea typeface="新細明體" pitchFamily="18" charset="-120"/>
              </a:defRPr>
            </a:lvl4pPr>
            <a:lvl5pPr marL="2057400" indent="-228600" eaLnBrk="0" hangingPunct="0">
              <a:spcBef>
                <a:spcPct val="20000"/>
              </a:spcBef>
              <a:buChar char="»"/>
              <a:defRPr kumimoji="1" sz="2000">
                <a:solidFill>
                  <a:schemeClr val="tx1"/>
                </a:solidFill>
                <a:latin typeface="Times New Roman" pitchFamily="18" charset="0"/>
                <a:ea typeface="新細明體" pitchFamily="18" charset="-120"/>
              </a:defRPr>
            </a:lvl5pPr>
            <a:lvl6pPr marL="25146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6pPr>
            <a:lvl7pPr marL="29718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7pPr>
            <a:lvl8pPr marL="34290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8pPr>
            <a:lvl9pPr marL="38862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9pPr>
          </a:lstStyle>
          <a:p>
            <a:pPr algn="ctr" eaLnBrk="1" hangingPunct="1">
              <a:spcBef>
                <a:spcPct val="0"/>
              </a:spcBef>
              <a:buFontTx/>
              <a:buNone/>
            </a:pPr>
            <a:r>
              <a:rPr lang="en-US" altLang="zh-TW" sz="2400" b="1" dirty="0">
                <a:solidFill>
                  <a:srgbClr val="0000CC"/>
                </a:solidFill>
              </a:rPr>
              <a:t>Country A</a:t>
            </a:r>
            <a:endParaRPr lang="zh-TW" altLang="en-US" sz="2400" dirty="0">
              <a:solidFill>
                <a:srgbClr val="0000CC"/>
              </a:solidFill>
            </a:endParaRP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6"/>
          <p:cNvSpPr>
            <a:spLocks noGrp="1" noChangeArrowheads="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Char char="•"/>
              <a:defRPr kumimoji="1" sz="3200">
                <a:solidFill>
                  <a:schemeClr val="tx1"/>
                </a:solidFill>
                <a:latin typeface="Times New Roman" pitchFamily="18" charset="0"/>
                <a:ea typeface="新細明體" pitchFamily="18" charset="-120"/>
              </a:defRPr>
            </a:lvl1pPr>
            <a:lvl2pPr marL="742950" indent="-285750" eaLnBrk="0" hangingPunct="0">
              <a:spcBef>
                <a:spcPct val="20000"/>
              </a:spcBef>
              <a:buChar char="–"/>
              <a:defRPr kumimoji="1" sz="2800">
                <a:solidFill>
                  <a:schemeClr val="tx1"/>
                </a:solidFill>
                <a:latin typeface="Times New Roman" pitchFamily="18" charset="0"/>
                <a:ea typeface="新細明體" pitchFamily="18" charset="-120"/>
              </a:defRPr>
            </a:lvl2pPr>
            <a:lvl3pPr marL="1143000" indent="-228600" eaLnBrk="0" hangingPunct="0">
              <a:spcBef>
                <a:spcPct val="20000"/>
              </a:spcBef>
              <a:buChar char="•"/>
              <a:defRPr kumimoji="1" sz="2400">
                <a:solidFill>
                  <a:schemeClr val="tx1"/>
                </a:solidFill>
                <a:latin typeface="Times New Roman" pitchFamily="18" charset="0"/>
                <a:ea typeface="新細明體" pitchFamily="18" charset="-120"/>
              </a:defRPr>
            </a:lvl3pPr>
            <a:lvl4pPr marL="1600200" indent="-228600" eaLnBrk="0" hangingPunct="0">
              <a:spcBef>
                <a:spcPct val="20000"/>
              </a:spcBef>
              <a:buChar char="–"/>
              <a:defRPr kumimoji="1" sz="2000">
                <a:solidFill>
                  <a:schemeClr val="tx1"/>
                </a:solidFill>
                <a:latin typeface="Times New Roman" pitchFamily="18" charset="0"/>
                <a:ea typeface="新細明體" pitchFamily="18" charset="-120"/>
              </a:defRPr>
            </a:lvl4pPr>
            <a:lvl5pPr marL="2057400" indent="-228600" eaLnBrk="0" hangingPunct="0">
              <a:spcBef>
                <a:spcPct val="20000"/>
              </a:spcBef>
              <a:buChar char="»"/>
              <a:defRPr kumimoji="1" sz="2000">
                <a:solidFill>
                  <a:schemeClr val="tx1"/>
                </a:solidFill>
                <a:latin typeface="Times New Roman" pitchFamily="18" charset="0"/>
                <a:ea typeface="新細明體" pitchFamily="18" charset="-120"/>
              </a:defRPr>
            </a:lvl5pPr>
            <a:lvl6pPr marL="25146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6pPr>
            <a:lvl7pPr marL="29718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7pPr>
            <a:lvl8pPr marL="34290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8pPr>
            <a:lvl9pPr marL="38862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9pPr>
          </a:lstStyle>
          <a:p>
            <a:pPr eaLnBrk="1" hangingPunct="1">
              <a:spcBef>
                <a:spcPct val="0"/>
              </a:spcBef>
              <a:buFontTx/>
              <a:buNone/>
            </a:pPr>
            <a:fld id="{BD0BC2F1-AE27-4FEE-A5DC-31013BF31322}" type="slidenum">
              <a:rPr lang="en-US" altLang="zh-TW" sz="1400" smtClean="0">
                <a:solidFill>
                  <a:srgbClr val="000000"/>
                </a:solidFill>
              </a:rPr>
              <a:pPr eaLnBrk="1" hangingPunct="1">
                <a:spcBef>
                  <a:spcPct val="0"/>
                </a:spcBef>
                <a:buFontTx/>
                <a:buNone/>
              </a:pPr>
              <a:t>25</a:t>
            </a:fld>
            <a:endParaRPr lang="en-US" altLang="zh-TW" sz="1400">
              <a:solidFill>
                <a:srgbClr val="000000"/>
              </a:solidFill>
            </a:endParaRPr>
          </a:p>
        </p:txBody>
      </p:sp>
      <p:sp>
        <p:nvSpPr>
          <p:cNvPr id="26627" name="Rectangle 2"/>
          <p:cNvSpPr>
            <a:spLocks noGrp="1" noChangeArrowheads="1"/>
          </p:cNvSpPr>
          <p:nvPr>
            <p:ph type="title" idx="4294967295"/>
          </p:nvPr>
        </p:nvSpPr>
        <p:spPr>
          <a:xfrm>
            <a:off x="669724" y="188640"/>
            <a:ext cx="7721600" cy="720824"/>
          </a:xfrm>
          <a:solidFill>
            <a:srgbClr val="FF9900"/>
          </a:solidFill>
        </p:spPr>
        <p:txBody>
          <a:bodyPr/>
          <a:lstStyle/>
          <a:p>
            <a:r>
              <a:rPr lang="en-US" altLang="zh-TW" sz="3200" dirty="0"/>
              <a:t>Their productivities per month</a:t>
            </a:r>
            <a:r>
              <a:rPr lang="zh-TW" altLang="en-US" sz="3200" dirty="0"/>
              <a:t> </a:t>
            </a:r>
          </a:p>
        </p:txBody>
      </p:sp>
      <p:grpSp>
        <p:nvGrpSpPr>
          <p:cNvPr id="26628" name="Group 3"/>
          <p:cNvGrpSpPr>
            <a:grpSpLocks/>
          </p:cNvGrpSpPr>
          <p:nvPr/>
        </p:nvGrpSpPr>
        <p:grpSpPr bwMode="auto">
          <a:xfrm>
            <a:off x="698089" y="1412776"/>
            <a:ext cx="7612062" cy="2670175"/>
            <a:chOff x="-3" y="-3"/>
            <a:chExt cx="2952" cy="1620"/>
          </a:xfrm>
        </p:grpSpPr>
        <p:grpSp>
          <p:nvGrpSpPr>
            <p:cNvPr id="26633" name="Group 4"/>
            <p:cNvGrpSpPr>
              <a:grpSpLocks/>
            </p:cNvGrpSpPr>
            <p:nvPr/>
          </p:nvGrpSpPr>
          <p:grpSpPr bwMode="auto">
            <a:xfrm>
              <a:off x="0" y="0"/>
              <a:ext cx="2946" cy="1614"/>
              <a:chOff x="0" y="0"/>
              <a:chExt cx="2946" cy="1614"/>
            </a:xfrm>
          </p:grpSpPr>
          <p:grpSp>
            <p:nvGrpSpPr>
              <p:cNvPr id="26635" name="Group 5"/>
              <p:cNvGrpSpPr>
                <a:grpSpLocks/>
              </p:cNvGrpSpPr>
              <p:nvPr/>
            </p:nvGrpSpPr>
            <p:grpSpPr bwMode="auto">
              <a:xfrm>
                <a:off x="0" y="0"/>
                <a:ext cx="670" cy="538"/>
                <a:chOff x="0" y="0"/>
                <a:chExt cx="670" cy="538"/>
              </a:xfrm>
            </p:grpSpPr>
            <p:sp>
              <p:nvSpPr>
                <p:cNvPr id="26656" name="Rectangle 6"/>
                <p:cNvSpPr>
                  <a:spLocks noChangeArrowheads="1"/>
                </p:cNvSpPr>
                <p:nvPr/>
              </p:nvSpPr>
              <p:spPr bwMode="auto">
                <a:xfrm>
                  <a:off x="11" y="0"/>
                  <a:ext cx="648" cy="5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eaLnBrk="0" hangingPunct="0">
                    <a:spcBef>
                      <a:spcPct val="20000"/>
                    </a:spcBef>
                    <a:buChar char="•"/>
                    <a:defRPr kumimoji="1" sz="3200">
                      <a:solidFill>
                        <a:schemeClr val="tx1"/>
                      </a:solidFill>
                      <a:latin typeface="Times New Roman" pitchFamily="18" charset="0"/>
                      <a:ea typeface="新細明體" pitchFamily="18" charset="-120"/>
                    </a:defRPr>
                  </a:lvl1pPr>
                  <a:lvl2pPr marL="742950" indent="-285750" eaLnBrk="0" hangingPunct="0">
                    <a:spcBef>
                      <a:spcPct val="20000"/>
                    </a:spcBef>
                    <a:buChar char="–"/>
                    <a:defRPr kumimoji="1" sz="2800">
                      <a:solidFill>
                        <a:schemeClr val="tx1"/>
                      </a:solidFill>
                      <a:latin typeface="Times New Roman" pitchFamily="18" charset="0"/>
                      <a:ea typeface="新細明體" pitchFamily="18" charset="-120"/>
                    </a:defRPr>
                  </a:lvl2pPr>
                  <a:lvl3pPr marL="1143000" indent="-228600" eaLnBrk="0" hangingPunct="0">
                    <a:spcBef>
                      <a:spcPct val="20000"/>
                    </a:spcBef>
                    <a:buChar char="•"/>
                    <a:defRPr kumimoji="1" sz="2400">
                      <a:solidFill>
                        <a:schemeClr val="tx1"/>
                      </a:solidFill>
                      <a:latin typeface="Times New Roman" pitchFamily="18" charset="0"/>
                      <a:ea typeface="新細明體" pitchFamily="18" charset="-120"/>
                    </a:defRPr>
                  </a:lvl3pPr>
                  <a:lvl4pPr marL="1600200" indent="-228600" eaLnBrk="0" hangingPunct="0">
                    <a:spcBef>
                      <a:spcPct val="20000"/>
                    </a:spcBef>
                    <a:buChar char="–"/>
                    <a:defRPr kumimoji="1" sz="2000">
                      <a:solidFill>
                        <a:schemeClr val="tx1"/>
                      </a:solidFill>
                      <a:latin typeface="Times New Roman" pitchFamily="18" charset="0"/>
                      <a:ea typeface="新細明體" pitchFamily="18" charset="-120"/>
                    </a:defRPr>
                  </a:lvl4pPr>
                  <a:lvl5pPr marL="2057400" indent="-228600" eaLnBrk="0" hangingPunct="0">
                    <a:spcBef>
                      <a:spcPct val="20000"/>
                    </a:spcBef>
                    <a:buChar char="»"/>
                    <a:defRPr kumimoji="1" sz="2000">
                      <a:solidFill>
                        <a:schemeClr val="tx1"/>
                      </a:solidFill>
                      <a:latin typeface="Times New Roman" pitchFamily="18" charset="0"/>
                      <a:ea typeface="新細明體" pitchFamily="18" charset="-120"/>
                    </a:defRPr>
                  </a:lvl5pPr>
                  <a:lvl6pPr marL="25146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6pPr>
                  <a:lvl7pPr marL="29718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7pPr>
                  <a:lvl8pPr marL="34290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8pPr>
                  <a:lvl9pPr marL="38862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9pPr>
                </a:lstStyle>
                <a:p>
                  <a:pPr algn="ctr" eaLnBrk="1" hangingPunct="1">
                    <a:spcBef>
                      <a:spcPct val="0"/>
                    </a:spcBef>
                    <a:buFontTx/>
                    <a:buNone/>
                  </a:pPr>
                  <a:r>
                    <a:rPr lang="zh-TW" altLang="en-US" sz="1400">
                      <a:solidFill>
                        <a:srgbClr val="000000"/>
                      </a:solidFill>
                      <a:ea typeface="標楷體" pitchFamily="65" charset="-120"/>
                    </a:rPr>
                    <a:t> </a:t>
                  </a:r>
                </a:p>
                <a:p>
                  <a:pPr algn="ctr">
                    <a:spcBef>
                      <a:spcPct val="0"/>
                    </a:spcBef>
                    <a:buFontTx/>
                    <a:buNone/>
                  </a:pPr>
                  <a:endParaRPr lang="zh-TW" altLang="en-US" sz="2400">
                    <a:solidFill>
                      <a:srgbClr val="000000"/>
                    </a:solidFill>
                  </a:endParaRPr>
                </a:p>
              </p:txBody>
            </p:sp>
            <p:sp>
              <p:nvSpPr>
                <p:cNvPr id="26657" name="Rectangle 7"/>
                <p:cNvSpPr>
                  <a:spLocks noChangeArrowheads="1"/>
                </p:cNvSpPr>
                <p:nvPr/>
              </p:nvSpPr>
              <p:spPr bwMode="auto">
                <a:xfrm>
                  <a:off x="0" y="0"/>
                  <a:ext cx="670" cy="538"/>
                </a:xfrm>
                <a:prstGeom prst="rect">
                  <a:avLst/>
                </a:prstGeom>
                <a:noFill/>
                <a:ln w="7">
                  <a:solidFill>
                    <a:srgbClr val="A0A0A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eaLnBrk="0" hangingPunct="0">
                    <a:spcBef>
                      <a:spcPct val="20000"/>
                    </a:spcBef>
                    <a:buChar char="•"/>
                    <a:defRPr kumimoji="1" sz="3200">
                      <a:solidFill>
                        <a:schemeClr val="tx1"/>
                      </a:solidFill>
                      <a:latin typeface="Times New Roman" pitchFamily="18" charset="0"/>
                      <a:ea typeface="新細明體" pitchFamily="18" charset="-120"/>
                    </a:defRPr>
                  </a:lvl1pPr>
                  <a:lvl2pPr marL="742950" indent="-285750" eaLnBrk="0" hangingPunct="0">
                    <a:spcBef>
                      <a:spcPct val="20000"/>
                    </a:spcBef>
                    <a:buChar char="–"/>
                    <a:defRPr kumimoji="1" sz="2800">
                      <a:solidFill>
                        <a:schemeClr val="tx1"/>
                      </a:solidFill>
                      <a:latin typeface="Times New Roman" pitchFamily="18" charset="0"/>
                      <a:ea typeface="新細明體" pitchFamily="18" charset="-120"/>
                    </a:defRPr>
                  </a:lvl2pPr>
                  <a:lvl3pPr marL="1143000" indent="-228600" eaLnBrk="0" hangingPunct="0">
                    <a:spcBef>
                      <a:spcPct val="20000"/>
                    </a:spcBef>
                    <a:buChar char="•"/>
                    <a:defRPr kumimoji="1" sz="2400">
                      <a:solidFill>
                        <a:schemeClr val="tx1"/>
                      </a:solidFill>
                      <a:latin typeface="Times New Roman" pitchFamily="18" charset="0"/>
                      <a:ea typeface="新細明體" pitchFamily="18" charset="-120"/>
                    </a:defRPr>
                  </a:lvl3pPr>
                  <a:lvl4pPr marL="1600200" indent="-228600" eaLnBrk="0" hangingPunct="0">
                    <a:spcBef>
                      <a:spcPct val="20000"/>
                    </a:spcBef>
                    <a:buChar char="–"/>
                    <a:defRPr kumimoji="1" sz="2000">
                      <a:solidFill>
                        <a:schemeClr val="tx1"/>
                      </a:solidFill>
                      <a:latin typeface="Times New Roman" pitchFamily="18" charset="0"/>
                      <a:ea typeface="新細明體" pitchFamily="18" charset="-120"/>
                    </a:defRPr>
                  </a:lvl4pPr>
                  <a:lvl5pPr marL="2057400" indent="-228600" eaLnBrk="0" hangingPunct="0">
                    <a:spcBef>
                      <a:spcPct val="20000"/>
                    </a:spcBef>
                    <a:buChar char="»"/>
                    <a:defRPr kumimoji="1" sz="2000">
                      <a:solidFill>
                        <a:schemeClr val="tx1"/>
                      </a:solidFill>
                      <a:latin typeface="Times New Roman" pitchFamily="18" charset="0"/>
                      <a:ea typeface="新細明體" pitchFamily="18" charset="-120"/>
                    </a:defRPr>
                  </a:lvl5pPr>
                  <a:lvl6pPr marL="25146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6pPr>
                  <a:lvl7pPr marL="29718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7pPr>
                  <a:lvl8pPr marL="34290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8pPr>
                  <a:lvl9pPr marL="38862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9pPr>
                </a:lstStyle>
                <a:p>
                  <a:pPr eaLnBrk="1" hangingPunct="1">
                    <a:spcBef>
                      <a:spcPct val="0"/>
                    </a:spcBef>
                    <a:buFontTx/>
                    <a:buNone/>
                  </a:pPr>
                  <a:endParaRPr lang="zh-HK" altLang="en-US" sz="2400">
                    <a:solidFill>
                      <a:srgbClr val="000000"/>
                    </a:solidFill>
                  </a:endParaRPr>
                </a:p>
              </p:txBody>
            </p:sp>
          </p:grpSp>
          <p:sp>
            <p:nvSpPr>
              <p:cNvPr id="26636" name="Rectangle 10"/>
              <p:cNvSpPr>
                <a:spLocks noChangeArrowheads="1"/>
              </p:cNvSpPr>
              <p:nvPr/>
            </p:nvSpPr>
            <p:spPr bwMode="auto">
              <a:xfrm>
                <a:off x="670" y="0"/>
                <a:ext cx="958" cy="538"/>
              </a:xfrm>
              <a:prstGeom prst="rect">
                <a:avLst/>
              </a:prstGeom>
              <a:noFill/>
              <a:ln w="7">
                <a:solidFill>
                  <a:srgbClr val="A0A0A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eaLnBrk="0" hangingPunct="0">
                  <a:spcBef>
                    <a:spcPct val="20000"/>
                  </a:spcBef>
                  <a:buChar char="•"/>
                  <a:defRPr kumimoji="1" sz="3200">
                    <a:solidFill>
                      <a:schemeClr val="tx1"/>
                    </a:solidFill>
                    <a:latin typeface="Times New Roman" pitchFamily="18" charset="0"/>
                    <a:ea typeface="新細明體" pitchFamily="18" charset="-120"/>
                  </a:defRPr>
                </a:lvl1pPr>
                <a:lvl2pPr marL="742950" indent="-285750" eaLnBrk="0" hangingPunct="0">
                  <a:spcBef>
                    <a:spcPct val="20000"/>
                  </a:spcBef>
                  <a:buChar char="–"/>
                  <a:defRPr kumimoji="1" sz="2800">
                    <a:solidFill>
                      <a:schemeClr val="tx1"/>
                    </a:solidFill>
                    <a:latin typeface="Times New Roman" pitchFamily="18" charset="0"/>
                    <a:ea typeface="新細明體" pitchFamily="18" charset="-120"/>
                  </a:defRPr>
                </a:lvl2pPr>
                <a:lvl3pPr marL="1143000" indent="-228600" eaLnBrk="0" hangingPunct="0">
                  <a:spcBef>
                    <a:spcPct val="20000"/>
                  </a:spcBef>
                  <a:buChar char="•"/>
                  <a:defRPr kumimoji="1" sz="2400">
                    <a:solidFill>
                      <a:schemeClr val="tx1"/>
                    </a:solidFill>
                    <a:latin typeface="Times New Roman" pitchFamily="18" charset="0"/>
                    <a:ea typeface="新細明體" pitchFamily="18" charset="-120"/>
                  </a:defRPr>
                </a:lvl3pPr>
                <a:lvl4pPr marL="1600200" indent="-228600" eaLnBrk="0" hangingPunct="0">
                  <a:spcBef>
                    <a:spcPct val="20000"/>
                  </a:spcBef>
                  <a:buChar char="–"/>
                  <a:defRPr kumimoji="1" sz="2000">
                    <a:solidFill>
                      <a:schemeClr val="tx1"/>
                    </a:solidFill>
                    <a:latin typeface="Times New Roman" pitchFamily="18" charset="0"/>
                    <a:ea typeface="新細明體" pitchFamily="18" charset="-120"/>
                  </a:defRPr>
                </a:lvl4pPr>
                <a:lvl5pPr marL="2057400" indent="-228600" eaLnBrk="0" hangingPunct="0">
                  <a:spcBef>
                    <a:spcPct val="20000"/>
                  </a:spcBef>
                  <a:buChar char="»"/>
                  <a:defRPr kumimoji="1" sz="2000">
                    <a:solidFill>
                      <a:schemeClr val="tx1"/>
                    </a:solidFill>
                    <a:latin typeface="Times New Roman" pitchFamily="18" charset="0"/>
                    <a:ea typeface="新細明體" pitchFamily="18" charset="-120"/>
                  </a:defRPr>
                </a:lvl5pPr>
                <a:lvl6pPr marL="25146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6pPr>
                <a:lvl7pPr marL="29718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7pPr>
                <a:lvl8pPr marL="34290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8pPr>
                <a:lvl9pPr marL="38862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9pPr>
              </a:lstStyle>
              <a:p>
                <a:pPr eaLnBrk="1" hangingPunct="1">
                  <a:spcBef>
                    <a:spcPct val="0"/>
                  </a:spcBef>
                  <a:buFontTx/>
                  <a:buNone/>
                </a:pPr>
                <a:endParaRPr lang="zh-HK" altLang="en-US" sz="2400">
                  <a:solidFill>
                    <a:srgbClr val="000000"/>
                  </a:solidFill>
                </a:endParaRPr>
              </a:p>
            </p:txBody>
          </p:sp>
          <p:sp>
            <p:nvSpPr>
              <p:cNvPr id="26637" name="Rectangle 13"/>
              <p:cNvSpPr>
                <a:spLocks noChangeArrowheads="1"/>
              </p:cNvSpPr>
              <p:nvPr/>
            </p:nvSpPr>
            <p:spPr bwMode="auto">
              <a:xfrm>
                <a:off x="1628" y="0"/>
                <a:ext cx="1318" cy="538"/>
              </a:xfrm>
              <a:prstGeom prst="rect">
                <a:avLst/>
              </a:prstGeom>
              <a:noFill/>
              <a:ln w="7">
                <a:solidFill>
                  <a:srgbClr val="A0A0A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eaLnBrk="0" hangingPunct="0">
                  <a:spcBef>
                    <a:spcPct val="20000"/>
                  </a:spcBef>
                  <a:buChar char="•"/>
                  <a:defRPr kumimoji="1" sz="3200">
                    <a:solidFill>
                      <a:schemeClr val="tx1"/>
                    </a:solidFill>
                    <a:latin typeface="Times New Roman" pitchFamily="18" charset="0"/>
                    <a:ea typeface="新細明體" pitchFamily="18" charset="-120"/>
                  </a:defRPr>
                </a:lvl1pPr>
                <a:lvl2pPr marL="742950" indent="-285750" eaLnBrk="0" hangingPunct="0">
                  <a:spcBef>
                    <a:spcPct val="20000"/>
                  </a:spcBef>
                  <a:buChar char="–"/>
                  <a:defRPr kumimoji="1" sz="2800">
                    <a:solidFill>
                      <a:schemeClr val="tx1"/>
                    </a:solidFill>
                    <a:latin typeface="Times New Roman" pitchFamily="18" charset="0"/>
                    <a:ea typeface="新細明體" pitchFamily="18" charset="-120"/>
                  </a:defRPr>
                </a:lvl2pPr>
                <a:lvl3pPr marL="1143000" indent="-228600" eaLnBrk="0" hangingPunct="0">
                  <a:spcBef>
                    <a:spcPct val="20000"/>
                  </a:spcBef>
                  <a:buChar char="•"/>
                  <a:defRPr kumimoji="1" sz="2400">
                    <a:solidFill>
                      <a:schemeClr val="tx1"/>
                    </a:solidFill>
                    <a:latin typeface="Times New Roman" pitchFamily="18" charset="0"/>
                    <a:ea typeface="新細明體" pitchFamily="18" charset="-120"/>
                  </a:defRPr>
                </a:lvl3pPr>
                <a:lvl4pPr marL="1600200" indent="-228600" eaLnBrk="0" hangingPunct="0">
                  <a:spcBef>
                    <a:spcPct val="20000"/>
                  </a:spcBef>
                  <a:buChar char="–"/>
                  <a:defRPr kumimoji="1" sz="2000">
                    <a:solidFill>
                      <a:schemeClr val="tx1"/>
                    </a:solidFill>
                    <a:latin typeface="Times New Roman" pitchFamily="18" charset="0"/>
                    <a:ea typeface="新細明體" pitchFamily="18" charset="-120"/>
                  </a:defRPr>
                </a:lvl4pPr>
                <a:lvl5pPr marL="2057400" indent="-228600" eaLnBrk="0" hangingPunct="0">
                  <a:spcBef>
                    <a:spcPct val="20000"/>
                  </a:spcBef>
                  <a:buChar char="»"/>
                  <a:defRPr kumimoji="1" sz="2000">
                    <a:solidFill>
                      <a:schemeClr val="tx1"/>
                    </a:solidFill>
                    <a:latin typeface="Times New Roman" pitchFamily="18" charset="0"/>
                    <a:ea typeface="新細明體" pitchFamily="18" charset="-120"/>
                  </a:defRPr>
                </a:lvl5pPr>
                <a:lvl6pPr marL="25146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6pPr>
                <a:lvl7pPr marL="29718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7pPr>
                <a:lvl8pPr marL="34290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8pPr>
                <a:lvl9pPr marL="38862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9pPr>
              </a:lstStyle>
              <a:p>
                <a:pPr eaLnBrk="1" hangingPunct="1">
                  <a:spcBef>
                    <a:spcPct val="0"/>
                  </a:spcBef>
                  <a:buFontTx/>
                  <a:buNone/>
                </a:pPr>
                <a:endParaRPr lang="zh-HK" altLang="en-US" sz="2400">
                  <a:solidFill>
                    <a:srgbClr val="000000"/>
                  </a:solidFill>
                </a:endParaRPr>
              </a:p>
            </p:txBody>
          </p:sp>
          <p:grpSp>
            <p:nvGrpSpPr>
              <p:cNvPr id="26638" name="Group 14"/>
              <p:cNvGrpSpPr>
                <a:grpSpLocks/>
              </p:cNvGrpSpPr>
              <p:nvPr/>
            </p:nvGrpSpPr>
            <p:grpSpPr bwMode="auto">
              <a:xfrm>
                <a:off x="0" y="538"/>
                <a:ext cx="670" cy="536"/>
                <a:chOff x="0" y="538"/>
                <a:chExt cx="670" cy="536"/>
              </a:xfrm>
            </p:grpSpPr>
            <p:sp>
              <p:nvSpPr>
                <p:cNvPr id="26654" name="Rectangle 15"/>
                <p:cNvSpPr>
                  <a:spLocks noChangeArrowheads="1"/>
                </p:cNvSpPr>
                <p:nvPr/>
              </p:nvSpPr>
              <p:spPr bwMode="auto">
                <a:xfrm>
                  <a:off x="11" y="538"/>
                  <a:ext cx="590" cy="53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eaLnBrk="0" hangingPunct="0">
                    <a:spcBef>
                      <a:spcPct val="20000"/>
                    </a:spcBef>
                    <a:buChar char="•"/>
                    <a:defRPr kumimoji="1" sz="3200">
                      <a:solidFill>
                        <a:schemeClr val="tx1"/>
                      </a:solidFill>
                      <a:latin typeface="Times New Roman" pitchFamily="18" charset="0"/>
                      <a:ea typeface="新細明體" pitchFamily="18" charset="-120"/>
                    </a:defRPr>
                  </a:lvl1pPr>
                  <a:lvl2pPr marL="742950" indent="-285750" eaLnBrk="0" hangingPunct="0">
                    <a:spcBef>
                      <a:spcPct val="20000"/>
                    </a:spcBef>
                    <a:buChar char="–"/>
                    <a:defRPr kumimoji="1" sz="2800">
                      <a:solidFill>
                        <a:schemeClr val="tx1"/>
                      </a:solidFill>
                      <a:latin typeface="Times New Roman" pitchFamily="18" charset="0"/>
                      <a:ea typeface="新細明體" pitchFamily="18" charset="-120"/>
                    </a:defRPr>
                  </a:lvl2pPr>
                  <a:lvl3pPr marL="1143000" indent="-228600" eaLnBrk="0" hangingPunct="0">
                    <a:spcBef>
                      <a:spcPct val="20000"/>
                    </a:spcBef>
                    <a:buChar char="•"/>
                    <a:defRPr kumimoji="1" sz="2400">
                      <a:solidFill>
                        <a:schemeClr val="tx1"/>
                      </a:solidFill>
                      <a:latin typeface="Times New Roman" pitchFamily="18" charset="0"/>
                      <a:ea typeface="新細明體" pitchFamily="18" charset="-120"/>
                    </a:defRPr>
                  </a:lvl3pPr>
                  <a:lvl4pPr marL="1600200" indent="-228600" eaLnBrk="0" hangingPunct="0">
                    <a:spcBef>
                      <a:spcPct val="20000"/>
                    </a:spcBef>
                    <a:buChar char="–"/>
                    <a:defRPr kumimoji="1" sz="2000">
                      <a:solidFill>
                        <a:schemeClr val="tx1"/>
                      </a:solidFill>
                      <a:latin typeface="Times New Roman" pitchFamily="18" charset="0"/>
                      <a:ea typeface="新細明體" pitchFamily="18" charset="-120"/>
                    </a:defRPr>
                  </a:lvl4pPr>
                  <a:lvl5pPr marL="2057400" indent="-228600" eaLnBrk="0" hangingPunct="0">
                    <a:spcBef>
                      <a:spcPct val="20000"/>
                    </a:spcBef>
                    <a:buChar char="»"/>
                    <a:defRPr kumimoji="1" sz="2000">
                      <a:solidFill>
                        <a:schemeClr val="tx1"/>
                      </a:solidFill>
                      <a:latin typeface="Times New Roman" pitchFamily="18" charset="0"/>
                      <a:ea typeface="新細明體" pitchFamily="18" charset="-120"/>
                    </a:defRPr>
                  </a:lvl5pPr>
                  <a:lvl6pPr marL="25146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6pPr>
                  <a:lvl7pPr marL="29718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7pPr>
                  <a:lvl8pPr marL="34290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8pPr>
                  <a:lvl9pPr marL="38862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9pPr>
                </a:lstStyle>
                <a:p>
                  <a:pPr algn="ctr">
                    <a:spcBef>
                      <a:spcPct val="0"/>
                    </a:spcBef>
                    <a:buFontTx/>
                    <a:buNone/>
                  </a:pPr>
                  <a:r>
                    <a:rPr lang="en-US" altLang="zh-TW" sz="2400" b="1" dirty="0">
                      <a:solidFill>
                        <a:srgbClr val="0000CC"/>
                      </a:solidFill>
                    </a:rPr>
                    <a:t>Port </a:t>
                  </a:r>
                  <a:r>
                    <a:rPr lang="en-US" altLang="zh-TW" sz="2000" b="1" dirty="0">
                      <a:solidFill>
                        <a:srgbClr val="0000CC"/>
                      </a:solidFill>
                    </a:rPr>
                    <a:t>(MMT)</a:t>
                  </a:r>
                  <a:endParaRPr lang="zh-TW" altLang="en-US" sz="2000" b="1" dirty="0">
                    <a:solidFill>
                      <a:srgbClr val="0000CC"/>
                    </a:solidFill>
                  </a:endParaRPr>
                </a:p>
              </p:txBody>
            </p:sp>
            <p:sp>
              <p:nvSpPr>
                <p:cNvPr id="26655" name="Rectangle 16"/>
                <p:cNvSpPr>
                  <a:spLocks noChangeArrowheads="1"/>
                </p:cNvSpPr>
                <p:nvPr/>
              </p:nvSpPr>
              <p:spPr bwMode="auto">
                <a:xfrm>
                  <a:off x="0" y="538"/>
                  <a:ext cx="670" cy="536"/>
                </a:xfrm>
                <a:prstGeom prst="rect">
                  <a:avLst/>
                </a:prstGeom>
                <a:noFill/>
                <a:ln w="7">
                  <a:solidFill>
                    <a:srgbClr val="A0A0A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eaLnBrk="0" hangingPunct="0">
                    <a:spcBef>
                      <a:spcPct val="20000"/>
                    </a:spcBef>
                    <a:buChar char="•"/>
                    <a:defRPr kumimoji="1" sz="3200">
                      <a:solidFill>
                        <a:schemeClr val="tx1"/>
                      </a:solidFill>
                      <a:latin typeface="Times New Roman" pitchFamily="18" charset="0"/>
                      <a:ea typeface="新細明體" pitchFamily="18" charset="-120"/>
                    </a:defRPr>
                  </a:lvl1pPr>
                  <a:lvl2pPr marL="742950" indent="-285750" eaLnBrk="0" hangingPunct="0">
                    <a:spcBef>
                      <a:spcPct val="20000"/>
                    </a:spcBef>
                    <a:buChar char="–"/>
                    <a:defRPr kumimoji="1" sz="2800">
                      <a:solidFill>
                        <a:schemeClr val="tx1"/>
                      </a:solidFill>
                      <a:latin typeface="Times New Roman" pitchFamily="18" charset="0"/>
                      <a:ea typeface="新細明體" pitchFamily="18" charset="-120"/>
                    </a:defRPr>
                  </a:lvl2pPr>
                  <a:lvl3pPr marL="1143000" indent="-228600" eaLnBrk="0" hangingPunct="0">
                    <a:spcBef>
                      <a:spcPct val="20000"/>
                    </a:spcBef>
                    <a:buChar char="•"/>
                    <a:defRPr kumimoji="1" sz="2400">
                      <a:solidFill>
                        <a:schemeClr val="tx1"/>
                      </a:solidFill>
                      <a:latin typeface="Times New Roman" pitchFamily="18" charset="0"/>
                      <a:ea typeface="新細明體" pitchFamily="18" charset="-120"/>
                    </a:defRPr>
                  </a:lvl3pPr>
                  <a:lvl4pPr marL="1600200" indent="-228600" eaLnBrk="0" hangingPunct="0">
                    <a:spcBef>
                      <a:spcPct val="20000"/>
                    </a:spcBef>
                    <a:buChar char="–"/>
                    <a:defRPr kumimoji="1" sz="2000">
                      <a:solidFill>
                        <a:schemeClr val="tx1"/>
                      </a:solidFill>
                      <a:latin typeface="Times New Roman" pitchFamily="18" charset="0"/>
                      <a:ea typeface="新細明體" pitchFamily="18" charset="-120"/>
                    </a:defRPr>
                  </a:lvl4pPr>
                  <a:lvl5pPr marL="2057400" indent="-228600" eaLnBrk="0" hangingPunct="0">
                    <a:spcBef>
                      <a:spcPct val="20000"/>
                    </a:spcBef>
                    <a:buChar char="»"/>
                    <a:defRPr kumimoji="1" sz="2000">
                      <a:solidFill>
                        <a:schemeClr val="tx1"/>
                      </a:solidFill>
                      <a:latin typeface="Times New Roman" pitchFamily="18" charset="0"/>
                      <a:ea typeface="新細明體" pitchFamily="18" charset="-120"/>
                    </a:defRPr>
                  </a:lvl5pPr>
                  <a:lvl6pPr marL="25146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6pPr>
                  <a:lvl7pPr marL="29718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7pPr>
                  <a:lvl8pPr marL="34290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8pPr>
                  <a:lvl9pPr marL="38862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9pPr>
                </a:lstStyle>
                <a:p>
                  <a:pPr eaLnBrk="1" hangingPunct="1">
                    <a:spcBef>
                      <a:spcPct val="0"/>
                    </a:spcBef>
                    <a:buFontTx/>
                    <a:buNone/>
                  </a:pPr>
                  <a:endParaRPr lang="zh-HK" altLang="en-US" sz="2400">
                    <a:solidFill>
                      <a:srgbClr val="000000"/>
                    </a:solidFill>
                  </a:endParaRPr>
                </a:p>
              </p:txBody>
            </p:sp>
          </p:grpSp>
          <p:grpSp>
            <p:nvGrpSpPr>
              <p:cNvPr id="26639" name="Group 17"/>
              <p:cNvGrpSpPr>
                <a:grpSpLocks/>
              </p:cNvGrpSpPr>
              <p:nvPr/>
            </p:nvGrpSpPr>
            <p:grpSpPr bwMode="auto">
              <a:xfrm>
                <a:off x="670" y="538"/>
                <a:ext cx="958" cy="538"/>
                <a:chOff x="670" y="538"/>
                <a:chExt cx="958" cy="538"/>
              </a:xfrm>
            </p:grpSpPr>
            <p:sp>
              <p:nvSpPr>
                <p:cNvPr id="26652" name="Rectangle 18"/>
                <p:cNvSpPr>
                  <a:spLocks noChangeArrowheads="1"/>
                </p:cNvSpPr>
                <p:nvPr/>
              </p:nvSpPr>
              <p:spPr bwMode="auto">
                <a:xfrm>
                  <a:off x="681" y="538"/>
                  <a:ext cx="936" cy="53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eaLnBrk="0" hangingPunct="0">
                    <a:spcBef>
                      <a:spcPct val="20000"/>
                    </a:spcBef>
                    <a:buChar char="•"/>
                    <a:defRPr kumimoji="1" sz="3200">
                      <a:solidFill>
                        <a:schemeClr val="tx1"/>
                      </a:solidFill>
                      <a:latin typeface="Times New Roman" pitchFamily="18" charset="0"/>
                      <a:ea typeface="新細明體" pitchFamily="18" charset="-120"/>
                    </a:defRPr>
                  </a:lvl1pPr>
                  <a:lvl2pPr marL="742950" indent="-285750" eaLnBrk="0" hangingPunct="0">
                    <a:spcBef>
                      <a:spcPct val="20000"/>
                    </a:spcBef>
                    <a:buChar char="–"/>
                    <a:defRPr kumimoji="1" sz="2800">
                      <a:solidFill>
                        <a:schemeClr val="tx1"/>
                      </a:solidFill>
                      <a:latin typeface="Times New Roman" pitchFamily="18" charset="0"/>
                      <a:ea typeface="新細明體" pitchFamily="18" charset="-120"/>
                    </a:defRPr>
                  </a:lvl2pPr>
                  <a:lvl3pPr marL="1143000" indent="-228600" eaLnBrk="0" hangingPunct="0">
                    <a:spcBef>
                      <a:spcPct val="20000"/>
                    </a:spcBef>
                    <a:buChar char="•"/>
                    <a:defRPr kumimoji="1" sz="2400">
                      <a:solidFill>
                        <a:schemeClr val="tx1"/>
                      </a:solidFill>
                      <a:latin typeface="Times New Roman" pitchFamily="18" charset="0"/>
                      <a:ea typeface="新細明體" pitchFamily="18" charset="-120"/>
                    </a:defRPr>
                  </a:lvl3pPr>
                  <a:lvl4pPr marL="1600200" indent="-228600" eaLnBrk="0" hangingPunct="0">
                    <a:spcBef>
                      <a:spcPct val="20000"/>
                    </a:spcBef>
                    <a:buChar char="–"/>
                    <a:defRPr kumimoji="1" sz="2000">
                      <a:solidFill>
                        <a:schemeClr val="tx1"/>
                      </a:solidFill>
                      <a:latin typeface="Times New Roman" pitchFamily="18" charset="0"/>
                      <a:ea typeface="新細明體" pitchFamily="18" charset="-120"/>
                    </a:defRPr>
                  </a:lvl4pPr>
                  <a:lvl5pPr marL="2057400" indent="-228600" eaLnBrk="0" hangingPunct="0">
                    <a:spcBef>
                      <a:spcPct val="20000"/>
                    </a:spcBef>
                    <a:buChar char="»"/>
                    <a:defRPr kumimoji="1" sz="2000">
                      <a:solidFill>
                        <a:schemeClr val="tx1"/>
                      </a:solidFill>
                      <a:latin typeface="Times New Roman" pitchFamily="18" charset="0"/>
                      <a:ea typeface="新細明體" pitchFamily="18" charset="-120"/>
                    </a:defRPr>
                  </a:lvl5pPr>
                  <a:lvl6pPr marL="25146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6pPr>
                  <a:lvl7pPr marL="29718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7pPr>
                  <a:lvl8pPr marL="34290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8pPr>
                  <a:lvl9pPr marL="38862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9pPr>
                </a:lstStyle>
                <a:p>
                  <a:pPr algn="ctr" eaLnBrk="1" hangingPunct="1">
                    <a:spcBef>
                      <a:spcPct val="0"/>
                    </a:spcBef>
                    <a:buFontTx/>
                    <a:buNone/>
                  </a:pPr>
                  <a:endParaRPr lang="zh-TW" altLang="en-US" sz="2600" b="1">
                    <a:solidFill>
                      <a:srgbClr val="000000"/>
                    </a:solidFill>
                  </a:endParaRPr>
                </a:p>
                <a:p>
                  <a:pPr algn="ctr" eaLnBrk="1" hangingPunct="1">
                    <a:spcBef>
                      <a:spcPct val="0"/>
                    </a:spcBef>
                    <a:buFontTx/>
                    <a:buNone/>
                  </a:pPr>
                  <a:r>
                    <a:rPr lang="en-US" altLang="zh-TW" sz="2600" b="1">
                      <a:solidFill>
                        <a:srgbClr val="000000"/>
                      </a:solidFill>
                    </a:rPr>
                    <a:t>320÷4= </a:t>
                  </a:r>
                  <a:r>
                    <a:rPr lang="zh-TW" altLang="en-US" sz="2600" b="1">
                      <a:solidFill>
                        <a:srgbClr val="000000"/>
                      </a:solidFill>
                    </a:rPr>
                    <a:t>80</a:t>
                  </a:r>
                  <a:r>
                    <a:rPr lang="zh-TW" altLang="en-US" sz="2600" b="1" baseline="30000">
                      <a:solidFill>
                        <a:srgbClr val="000000"/>
                      </a:solidFill>
                    </a:rPr>
                    <a:t>*</a:t>
                  </a:r>
                  <a:endParaRPr lang="zh-TW" altLang="en-US" sz="1400">
                    <a:solidFill>
                      <a:srgbClr val="000000"/>
                    </a:solidFill>
                    <a:ea typeface="標楷體" pitchFamily="65" charset="-120"/>
                  </a:endParaRPr>
                </a:p>
                <a:p>
                  <a:pPr algn="ctr">
                    <a:spcBef>
                      <a:spcPct val="0"/>
                    </a:spcBef>
                    <a:buFontTx/>
                    <a:buNone/>
                  </a:pPr>
                  <a:endParaRPr lang="zh-TW" altLang="en-US" sz="2400">
                    <a:solidFill>
                      <a:srgbClr val="000000"/>
                    </a:solidFill>
                  </a:endParaRPr>
                </a:p>
              </p:txBody>
            </p:sp>
            <p:sp>
              <p:nvSpPr>
                <p:cNvPr id="26653" name="Rectangle 19"/>
                <p:cNvSpPr>
                  <a:spLocks noChangeArrowheads="1"/>
                </p:cNvSpPr>
                <p:nvPr/>
              </p:nvSpPr>
              <p:spPr bwMode="auto">
                <a:xfrm>
                  <a:off x="670" y="538"/>
                  <a:ext cx="958" cy="536"/>
                </a:xfrm>
                <a:prstGeom prst="rect">
                  <a:avLst/>
                </a:prstGeom>
                <a:noFill/>
                <a:ln w="7">
                  <a:solidFill>
                    <a:srgbClr val="A0A0A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eaLnBrk="0" hangingPunct="0">
                    <a:spcBef>
                      <a:spcPct val="20000"/>
                    </a:spcBef>
                    <a:buChar char="•"/>
                    <a:defRPr kumimoji="1" sz="3200">
                      <a:solidFill>
                        <a:schemeClr val="tx1"/>
                      </a:solidFill>
                      <a:latin typeface="Times New Roman" pitchFamily="18" charset="0"/>
                      <a:ea typeface="新細明體" pitchFamily="18" charset="-120"/>
                    </a:defRPr>
                  </a:lvl1pPr>
                  <a:lvl2pPr marL="742950" indent="-285750" eaLnBrk="0" hangingPunct="0">
                    <a:spcBef>
                      <a:spcPct val="20000"/>
                    </a:spcBef>
                    <a:buChar char="–"/>
                    <a:defRPr kumimoji="1" sz="2800">
                      <a:solidFill>
                        <a:schemeClr val="tx1"/>
                      </a:solidFill>
                      <a:latin typeface="Times New Roman" pitchFamily="18" charset="0"/>
                      <a:ea typeface="新細明體" pitchFamily="18" charset="-120"/>
                    </a:defRPr>
                  </a:lvl2pPr>
                  <a:lvl3pPr marL="1143000" indent="-228600" eaLnBrk="0" hangingPunct="0">
                    <a:spcBef>
                      <a:spcPct val="20000"/>
                    </a:spcBef>
                    <a:buChar char="•"/>
                    <a:defRPr kumimoji="1" sz="2400">
                      <a:solidFill>
                        <a:schemeClr val="tx1"/>
                      </a:solidFill>
                      <a:latin typeface="Times New Roman" pitchFamily="18" charset="0"/>
                      <a:ea typeface="新細明體" pitchFamily="18" charset="-120"/>
                    </a:defRPr>
                  </a:lvl3pPr>
                  <a:lvl4pPr marL="1600200" indent="-228600" eaLnBrk="0" hangingPunct="0">
                    <a:spcBef>
                      <a:spcPct val="20000"/>
                    </a:spcBef>
                    <a:buChar char="–"/>
                    <a:defRPr kumimoji="1" sz="2000">
                      <a:solidFill>
                        <a:schemeClr val="tx1"/>
                      </a:solidFill>
                      <a:latin typeface="Times New Roman" pitchFamily="18" charset="0"/>
                      <a:ea typeface="新細明體" pitchFamily="18" charset="-120"/>
                    </a:defRPr>
                  </a:lvl4pPr>
                  <a:lvl5pPr marL="2057400" indent="-228600" eaLnBrk="0" hangingPunct="0">
                    <a:spcBef>
                      <a:spcPct val="20000"/>
                    </a:spcBef>
                    <a:buChar char="»"/>
                    <a:defRPr kumimoji="1" sz="2000">
                      <a:solidFill>
                        <a:schemeClr val="tx1"/>
                      </a:solidFill>
                      <a:latin typeface="Times New Roman" pitchFamily="18" charset="0"/>
                      <a:ea typeface="新細明體" pitchFamily="18" charset="-120"/>
                    </a:defRPr>
                  </a:lvl5pPr>
                  <a:lvl6pPr marL="25146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6pPr>
                  <a:lvl7pPr marL="29718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7pPr>
                  <a:lvl8pPr marL="34290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8pPr>
                  <a:lvl9pPr marL="38862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9pPr>
                </a:lstStyle>
                <a:p>
                  <a:pPr eaLnBrk="1" hangingPunct="1">
                    <a:spcBef>
                      <a:spcPct val="0"/>
                    </a:spcBef>
                    <a:buFontTx/>
                    <a:buNone/>
                  </a:pPr>
                  <a:endParaRPr lang="zh-HK" altLang="en-US" sz="2400">
                    <a:solidFill>
                      <a:srgbClr val="000000"/>
                    </a:solidFill>
                  </a:endParaRPr>
                </a:p>
              </p:txBody>
            </p:sp>
          </p:grpSp>
          <p:grpSp>
            <p:nvGrpSpPr>
              <p:cNvPr id="26640" name="Group 20"/>
              <p:cNvGrpSpPr>
                <a:grpSpLocks/>
              </p:cNvGrpSpPr>
              <p:nvPr/>
            </p:nvGrpSpPr>
            <p:grpSpPr bwMode="auto">
              <a:xfrm>
                <a:off x="1628" y="538"/>
                <a:ext cx="1318" cy="538"/>
                <a:chOff x="1628" y="538"/>
                <a:chExt cx="1318" cy="538"/>
              </a:xfrm>
            </p:grpSpPr>
            <p:sp>
              <p:nvSpPr>
                <p:cNvPr id="26650" name="Rectangle 21"/>
                <p:cNvSpPr>
                  <a:spLocks noChangeArrowheads="1"/>
                </p:cNvSpPr>
                <p:nvPr/>
              </p:nvSpPr>
              <p:spPr bwMode="auto">
                <a:xfrm>
                  <a:off x="1639" y="538"/>
                  <a:ext cx="1296" cy="53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eaLnBrk="0" hangingPunct="0">
                    <a:spcBef>
                      <a:spcPct val="20000"/>
                    </a:spcBef>
                    <a:buChar char="•"/>
                    <a:defRPr kumimoji="1" sz="3200">
                      <a:solidFill>
                        <a:schemeClr val="tx1"/>
                      </a:solidFill>
                      <a:latin typeface="Times New Roman" pitchFamily="18" charset="0"/>
                      <a:ea typeface="新細明體" pitchFamily="18" charset="-120"/>
                    </a:defRPr>
                  </a:lvl1pPr>
                  <a:lvl2pPr marL="742950" indent="-285750" eaLnBrk="0" hangingPunct="0">
                    <a:spcBef>
                      <a:spcPct val="20000"/>
                    </a:spcBef>
                    <a:buChar char="–"/>
                    <a:defRPr kumimoji="1" sz="2800">
                      <a:solidFill>
                        <a:schemeClr val="tx1"/>
                      </a:solidFill>
                      <a:latin typeface="Times New Roman" pitchFamily="18" charset="0"/>
                      <a:ea typeface="新細明體" pitchFamily="18" charset="-120"/>
                    </a:defRPr>
                  </a:lvl2pPr>
                  <a:lvl3pPr marL="1143000" indent="-228600" eaLnBrk="0" hangingPunct="0">
                    <a:spcBef>
                      <a:spcPct val="20000"/>
                    </a:spcBef>
                    <a:buChar char="•"/>
                    <a:defRPr kumimoji="1" sz="2400">
                      <a:solidFill>
                        <a:schemeClr val="tx1"/>
                      </a:solidFill>
                      <a:latin typeface="Times New Roman" pitchFamily="18" charset="0"/>
                      <a:ea typeface="新細明體" pitchFamily="18" charset="-120"/>
                    </a:defRPr>
                  </a:lvl3pPr>
                  <a:lvl4pPr marL="1600200" indent="-228600" eaLnBrk="0" hangingPunct="0">
                    <a:spcBef>
                      <a:spcPct val="20000"/>
                    </a:spcBef>
                    <a:buChar char="–"/>
                    <a:defRPr kumimoji="1" sz="2000">
                      <a:solidFill>
                        <a:schemeClr val="tx1"/>
                      </a:solidFill>
                      <a:latin typeface="Times New Roman" pitchFamily="18" charset="0"/>
                      <a:ea typeface="新細明體" pitchFamily="18" charset="-120"/>
                    </a:defRPr>
                  </a:lvl4pPr>
                  <a:lvl5pPr marL="2057400" indent="-228600" eaLnBrk="0" hangingPunct="0">
                    <a:spcBef>
                      <a:spcPct val="20000"/>
                    </a:spcBef>
                    <a:buChar char="»"/>
                    <a:defRPr kumimoji="1" sz="2000">
                      <a:solidFill>
                        <a:schemeClr val="tx1"/>
                      </a:solidFill>
                      <a:latin typeface="Times New Roman" pitchFamily="18" charset="0"/>
                      <a:ea typeface="新細明體" pitchFamily="18" charset="-120"/>
                    </a:defRPr>
                  </a:lvl5pPr>
                  <a:lvl6pPr marL="25146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6pPr>
                  <a:lvl7pPr marL="29718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7pPr>
                  <a:lvl8pPr marL="34290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8pPr>
                  <a:lvl9pPr marL="38862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9pPr>
                </a:lstStyle>
                <a:p>
                  <a:pPr algn="ctr" eaLnBrk="1" hangingPunct="1">
                    <a:spcBef>
                      <a:spcPct val="0"/>
                    </a:spcBef>
                    <a:buFontTx/>
                    <a:buNone/>
                  </a:pPr>
                  <a:endParaRPr lang="zh-TW" altLang="en-US" sz="2600" b="1" dirty="0">
                    <a:solidFill>
                      <a:srgbClr val="000000"/>
                    </a:solidFill>
                  </a:endParaRPr>
                </a:p>
                <a:p>
                  <a:pPr algn="ctr" eaLnBrk="1" hangingPunct="1">
                    <a:spcBef>
                      <a:spcPct val="0"/>
                    </a:spcBef>
                    <a:buFontTx/>
                    <a:buNone/>
                  </a:pPr>
                  <a:r>
                    <a:rPr lang="en-US" altLang="zh-TW" sz="2600" b="1" dirty="0">
                      <a:solidFill>
                        <a:srgbClr val="000000"/>
                      </a:solidFill>
                    </a:rPr>
                    <a:t>90÷9= </a:t>
                  </a:r>
                  <a:r>
                    <a:rPr lang="zh-TW" altLang="en-US" sz="2600" b="1" dirty="0">
                      <a:solidFill>
                        <a:srgbClr val="000000"/>
                      </a:solidFill>
                    </a:rPr>
                    <a:t>10</a:t>
                  </a:r>
                  <a:endParaRPr lang="zh-TW" altLang="en-US" sz="1400" dirty="0">
                    <a:solidFill>
                      <a:srgbClr val="000000"/>
                    </a:solidFill>
                    <a:ea typeface="標楷體" pitchFamily="65" charset="-120"/>
                  </a:endParaRPr>
                </a:p>
                <a:p>
                  <a:pPr algn="ctr">
                    <a:spcBef>
                      <a:spcPct val="0"/>
                    </a:spcBef>
                    <a:buFontTx/>
                    <a:buNone/>
                  </a:pPr>
                  <a:endParaRPr lang="zh-TW" altLang="en-US" sz="2400" dirty="0">
                    <a:solidFill>
                      <a:srgbClr val="000000"/>
                    </a:solidFill>
                  </a:endParaRPr>
                </a:p>
              </p:txBody>
            </p:sp>
            <p:sp>
              <p:nvSpPr>
                <p:cNvPr id="26651" name="Rectangle 22"/>
                <p:cNvSpPr>
                  <a:spLocks noChangeArrowheads="1"/>
                </p:cNvSpPr>
                <p:nvPr/>
              </p:nvSpPr>
              <p:spPr bwMode="auto">
                <a:xfrm>
                  <a:off x="1628" y="538"/>
                  <a:ext cx="1318" cy="536"/>
                </a:xfrm>
                <a:prstGeom prst="rect">
                  <a:avLst/>
                </a:prstGeom>
                <a:noFill/>
                <a:ln w="7">
                  <a:solidFill>
                    <a:srgbClr val="A0A0A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eaLnBrk="0" hangingPunct="0">
                    <a:spcBef>
                      <a:spcPct val="20000"/>
                    </a:spcBef>
                    <a:buChar char="•"/>
                    <a:defRPr kumimoji="1" sz="3200">
                      <a:solidFill>
                        <a:schemeClr val="tx1"/>
                      </a:solidFill>
                      <a:latin typeface="Times New Roman" pitchFamily="18" charset="0"/>
                      <a:ea typeface="新細明體" pitchFamily="18" charset="-120"/>
                    </a:defRPr>
                  </a:lvl1pPr>
                  <a:lvl2pPr marL="742950" indent="-285750" eaLnBrk="0" hangingPunct="0">
                    <a:spcBef>
                      <a:spcPct val="20000"/>
                    </a:spcBef>
                    <a:buChar char="–"/>
                    <a:defRPr kumimoji="1" sz="2800">
                      <a:solidFill>
                        <a:schemeClr val="tx1"/>
                      </a:solidFill>
                      <a:latin typeface="Times New Roman" pitchFamily="18" charset="0"/>
                      <a:ea typeface="新細明體" pitchFamily="18" charset="-120"/>
                    </a:defRPr>
                  </a:lvl2pPr>
                  <a:lvl3pPr marL="1143000" indent="-228600" eaLnBrk="0" hangingPunct="0">
                    <a:spcBef>
                      <a:spcPct val="20000"/>
                    </a:spcBef>
                    <a:buChar char="•"/>
                    <a:defRPr kumimoji="1" sz="2400">
                      <a:solidFill>
                        <a:schemeClr val="tx1"/>
                      </a:solidFill>
                      <a:latin typeface="Times New Roman" pitchFamily="18" charset="0"/>
                      <a:ea typeface="新細明體" pitchFamily="18" charset="-120"/>
                    </a:defRPr>
                  </a:lvl3pPr>
                  <a:lvl4pPr marL="1600200" indent="-228600" eaLnBrk="0" hangingPunct="0">
                    <a:spcBef>
                      <a:spcPct val="20000"/>
                    </a:spcBef>
                    <a:buChar char="–"/>
                    <a:defRPr kumimoji="1" sz="2000">
                      <a:solidFill>
                        <a:schemeClr val="tx1"/>
                      </a:solidFill>
                      <a:latin typeface="Times New Roman" pitchFamily="18" charset="0"/>
                      <a:ea typeface="新細明體" pitchFamily="18" charset="-120"/>
                    </a:defRPr>
                  </a:lvl4pPr>
                  <a:lvl5pPr marL="2057400" indent="-228600" eaLnBrk="0" hangingPunct="0">
                    <a:spcBef>
                      <a:spcPct val="20000"/>
                    </a:spcBef>
                    <a:buChar char="»"/>
                    <a:defRPr kumimoji="1" sz="2000">
                      <a:solidFill>
                        <a:schemeClr val="tx1"/>
                      </a:solidFill>
                      <a:latin typeface="Times New Roman" pitchFamily="18" charset="0"/>
                      <a:ea typeface="新細明體" pitchFamily="18" charset="-120"/>
                    </a:defRPr>
                  </a:lvl5pPr>
                  <a:lvl6pPr marL="25146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6pPr>
                  <a:lvl7pPr marL="29718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7pPr>
                  <a:lvl8pPr marL="34290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8pPr>
                  <a:lvl9pPr marL="38862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9pPr>
                </a:lstStyle>
                <a:p>
                  <a:pPr eaLnBrk="1" hangingPunct="1">
                    <a:spcBef>
                      <a:spcPct val="0"/>
                    </a:spcBef>
                    <a:buFontTx/>
                    <a:buNone/>
                  </a:pPr>
                  <a:endParaRPr lang="zh-HK" altLang="en-US" sz="2400">
                    <a:solidFill>
                      <a:srgbClr val="000000"/>
                    </a:solidFill>
                  </a:endParaRPr>
                </a:p>
              </p:txBody>
            </p:sp>
          </p:grpSp>
          <p:grpSp>
            <p:nvGrpSpPr>
              <p:cNvPr id="26641" name="Group 23"/>
              <p:cNvGrpSpPr>
                <a:grpSpLocks/>
              </p:cNvGrpSpPr>
              <p:nvPr/>
            </p:nvGrpSpPr>
            <p:grpSpPr bwMode="auto">
              <a:xfrm>
                <a:off x="0" y="1076"/>
                <a:ext cx="670" cy="538"/>
                <a:chOff x="0" y="1076"/>
                <a:chExt cx="670" cy="538"/>
              </a:xfrm>
            </p:grpSpPr>
            <p:sp>
              <p:nvSpPr>
                <p:cNvPr id="26648" name="Rectangle 24"/>
                <p:cNvSpPr>
                  <a:spLocks noChangeArrowheads="1"/>
                </p:cNvSpPr>
                <p:nvPr/>
              </p:nvSpPr>
              <p:spPr bwMode="auto">
                <a:xfrm>
                  <a:off x="11" y="1076"/>
                  <a:ext cx="648" cy="5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eaLnBrk="0" hangingPunct="0">
                    <a:spcBef>
                      <a:spcPct val="20000"/>
                    </a:spcBef>
                    <a:buChar char="•"/>
                    <a:defRPr kumimoji="1" sz="3200">
                      <a:solidFill>
                        <a:schemeClr val="tx1"/>
                      </a:solidFill>
                      <a:latin typeface="Times New Roman" pitchFamily="18" charset="0"/>
                      <a:ea typeface="新細明體" pitchFamily="18" charset="-120"/>
                    </a:defRPr>
                  </a:lvl1pPr>
                  <a:lvl2pPr marL="742950" indent="-285750" eaLnBrk="0" hangingPunct="0">
                    <a:spcBef>
                      <a:spcPct val="20000"/>
                    </a:spcBef>
                    <a:buChar char="–"/>
                    <a:defRPr kumimoji="1" sz="2800">
                      <a:solidFill>
                        <a:schemeClr val="tx1"/>
                      </a:solidFill>
                      <a:latin typeface="Times New Roman" pitchFamily="18" charset="0"/>
                      <a:ea typeface="新細明體" pitchFamily="18" charset="-120"/>
                    </a:defRPr>
                  </a:lvl2pPr>
                  <a:lvl3pPr marL="1143000" indent="-228600" eaLnBrk="0" hangingPunct="0">
                    <a:spcBef>
                      <a:spcPct val="20000"/>
                    </a:spcBef>
                    <a:buChar char="•"/>
                    <a:defRPr kumimoji="1" sz="2400">
                      <a:solidFill>
                        <a:schemeClr val="tx1"/>
                      </a:solidFill>
                      <a:latin typeface="Times New Roman" pitchFamily="18" charset="0"/>
                      <a:ea typeface="新細明體" pitchFamily="18" charset="-120"/>
                    </a:defRPr>
                  </a:lvl3pPr>
                  <a:lvl4pPr marL="1600200" indent="-228600" eaLnBrk="0" hangingPunct="0">
                    <a:spcBef>
                      <a:spcPct val="20000"/>
                    </a:spcBef>
                    <a:buChar char="–"/>
                    <a:defRPr kumimoji="1" sz="2000">
                      <a:solidFill>
                        <a:schemeClr val="tx1"/>
                      </a:solidFill>
                      <a:latin typeface="Times New Roman" pitchFamily="18" charset="0"/>
                      <a:ea typeface="新細明體" pitchFamily="18" charset="-120"/>
                    </a:defRPr>
                  </a:lvl4pPr>
                  <a:lvl5pPr marL="2057400" indent="-228600" eaLnBrk="0" hangingPunct="0">
                    <a:spcBef>
                      <a:spcPct val="20000"/>
                    </a:spcBef>
                    <a:buChar char="»"/>
                    <a:defRPr kumimoji="1" sz="2000">
                      <a:solidFill>
                        <a:schemeClr val="tx1"/>
                      </a:solidFill>
                      <a:latin typeface="Times New Roman" pitchFamily="18" charset="0"/>
                      <a:ea typeface="新細明體" pitchFamily="18" charset="-120"/>
                    </a:defRPr>
                  </a:lvl5pPr>
                  <a:lvl6pPr marL="25146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6pPr>
                  <a:lvl7pPr marL="29718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7pPr>
                  <a:lvl8pPr marL="34290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8pPr>
                  <a:lvl9pPr marL="38862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9pPr>
                </a:lstStyle>
                <a:p>
                  <a:pPr algn="ctr" eaLnBrk="1" hangingPunct="1">
                    <a:spcBef>
                      <a:spcPct val="0"/>
                    </a:spcBef>
                    <a:buFontTx/>
                    <a:buNone/>
                  </a:pPr>
                  <a:endParaRPr lang="zh-TW" altLang="en-US" sz="1400">
                    <a:solidFill>
                      <a:srgbClr val="000000"/>
                    </a:solidFill>
                    <a:ea typeface="標楷體" pitchFamily="65" charset="-120"/>
                  </a:endParaRPr>
                </a:p>
                <a:p>
                  <a:pPr algn="ctr">
                    <a:spcBef>
                      <a:spcPct val="0"/>
                    </a:spcBef>
                    <a:buFontTx/>
                    <a:buNone/>
                  </a:pPr>
                  <a:endParaRPr lang="zh-TW" altLang="en-US" sz="2400">
                    <a:solidFill>
                      <a:srgbClr val="000000"/>
                    </a:solidFill>
                  </a:endParaRPr>
                </a:p>
              </p:txBody>
            </p:sp>
            <p:sp>
              <p:nvSpPr>
                <p:cNvPr id="26649" name="Rectangle 25"/>
                <p:cNvSpPr>
                  <a:spLocks noChangeArrowheads="1"/>
                </p:cNvSpPr>
                <p:nvPr/>
              </p:nvSpPr>
              <p:spPr bwMode="auto">
                <a:xfrm>
                  <a:off x="0" y="1076"/>
                  <a:ext cx="670" cy="538"/>
                </a:xfrm>
                <a:prstGeom prst="rect">
                  <a:avLst/>
                </a:prstGeom>
                <a:noFill/>
                <a:ln w="7">
                  <a:solidFill>
                    <a:srgbClr val="A0A0A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eaLnBrk="0" hangingPunct="0">
                    <a:spcBef>
                      <a:spcPct val="20000"/>
                    </a:spcBef>
                    <a:buChar char="•"/>
                    <a:defRPr kumimoji="1" sz="3200">
                      <a:solidFill>
                        <a:schemeClr val="tx1"/>
                      </a:solidFill>
                      <a:latin typeface="Times New Roman" pitchFamily="18" charset="0"/>
                      <a:ea typeface="新細明體" pitchFamily="18" charset="-120"/>
                    </a:defRPr>
                  </a:lvl1pPr>
                  <a:lvl2pPr marL="742950" indent="-285750" eaLnBrk="0" hangingPunct="0">
                    <a:spcBef>
                      <a:spcPct val="20000"/>
                    </a:spcBef>
                    <a:buChar char="–"/>
                    <a:defRPr kumimoji="1" sz="2800">
                      <a:solidFill>
                        <a:schemeClr val="tx1"/>
                      </a:solidFill>
                      <a:latin typeface="Times New Roman" pitchFamily="18" charset="0"/>
                      <a:ea typeface="新細明體" pitchFamily="18" charset="-120"/>
                    </a:defRPr>
                  </a:lvl2pPr>
                  <a:lvl3pPr marL="1143000" indent="-228600" eaLnBrk="0" hangingPunct="0">
                    <a:spcBef>
                      <a:spcPct val="20000"/>
                    </a:spcBef>
                    <a:buChar char="•"/>
                    <a:defRPr kumimoji="1" sz="2400">
                      <a:solidFill>
                        <a:schemeClr val="tx1"/>
                      </a:solidFill>
                      <a:latin typeface="Times New Roman" pitchFamily="18" charset="0"/>
                      <a:ea typeface="新細明體" pitchFamily="18" charset="-120"/>
                    </a:defRPr>
                  </a:lvl3pPr>
                  <a:lvl4pPr marL="1600200" indent="-228600" eaLnBrk="0" hangingPunct="0">
                    <a:spcBef>
                      <a:spcPct val="20000"/>
                    </a:spcBef>
                    <a:buChar char="–"/>
                    <a:defRPr kumimoji="1" sz="2000">
                      <a:solidFill>
                        <a:schemeClr val="tx1"/>
                      </a:solidFill>
                      <a:latin typeface="Times New Roman" pitchFamily="18" charset="0"/>
                      <a:ea typeface="新細明體" pitchFamily="18" charset="-120"/>
                    </a:defRPr>
                  </a:lvl4pPr>
                  <a:lvl5pPr marL="2057400" indent="-228600" eaLnBrk="0" hangingPunct="0">
                    <a:spcBef>
                      <a:spcPct val="20000"/>
                    </a:spcBef>
                    <a:buChar char="»"/>
                    <a:defRPr kumimoji="1" sz="2000">
                      <a:solidFill>
                        <a:schemeClr val="tx1"/>
                      </a:solidFill>
                      <a:latin typeface="Times New Roman" pitchFamily="18" charset="0"/>
                      <a:ea typeface="新細明體" pitchFamily="18" charset="-120"/>
                    </a:defRPr>
                  </a:lvl5pPr>
                  <a:lvl6pPr marL="25146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6pPr>
                  <a:lvl7pPr marL="29718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7pPr>
                  <a:lvl8pPr marL="34290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8pPr>
                  <a:lvl9pPr marL="38862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9pPr>
                </a:lstStyle>
                <a:p>
                  <a:pPr eaLnBrk="1" hangingPunct="1">
                    <a:spcBef>
                      <a:spcPct val="0"/>
                    </a:spcBef>
                    <a:buFontTx/>
                    <a:buNone/>
                  </a:pPr>
                  <a:endParaRPr lang="zh-HK" altLang="en-US" sz="2400">
                    <a:solidFill>
                      <a:srgbClr val="000000"/>
                    </a:solidFill>
                  </a:endParaRPr>
                </a:p>
              </p:txBody>
            </p:sp>
          </p:grpSp>
          <p:grpSp>
            <p:nvGrpSpPr>
              <p:cNvPr id="26642" name="Group 26"/>
              <p:cNvGrpSpPr>
                <a:grpSpLocks/>
              </p:cNvGrpSpPr>
              <p:nvPr/>
            </p:nvGrpSpPr>
            <p:grpSpPr bwMode="auto">
              <a:xfrm>
                <a:off x="670" y="1076"/>
                <a:ext cx="958" cy="538"/>
                <a:chOff x="670" y="1076"/>
                <a:chExt cx="958" cy="538"/>
              </a:xfrm>
            </p:grpSpPr>
            <p:sp>
              <p:nvSpPr>
                <p:cNvPr id="26646" name="Rectangle 27"/>
                <p:cNvSpPr>
                  <a:spLocks noChangeArrowheads="1"/>
                </p:cNvSpPr>
                <p:nvPr/>
              </p:nvSpPr>
              <p:spPr bwMode="auto">
                <a:xfrm>
                  <a:off x="681" y="1076"/>
                  <a:ext cx="936" cy="5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eaLnBrk="0" hangingPunct="0">
                    <a:spcBef>
                      <a:spcPct val="20000"/>
                    </a:spcBef>
                    <a:buChar char="•"/>
                    <a:defRPr kumimoji="1" sz="3200">
                      <a:solidFill>
                        <a:schemeClr val="tx1"/>
                      </a:solidFill>
                      <a:latin typeface="Times New Roman" pitchFamily="18" charset="0"/>
                      <a:ea typeface="新細明體" pitchFamily="18" charset="-120"/>
                    </a:defRPr>
                  </a:lvl1pPr>
                  <a:lvl2pPr marL="742950" indent="-285750" eaLnBrk="0" hangingPunct="0">
                    <a:spcBef>
                      <a:spcPct val="20000"/>
                    </a:spcBef>
                    <a:buChar char="–"/>
                    <a:defRPr kumimoji="1" sz="2800">
                      <a:solidFill>
                        <a:schemeClr val="tx1"/>
                      </a:solidFill>
                      <a:latin typeface="Times New Roman" pitchFamily="18" charset="0"/>
                      <a:ea typeface="新細明體" pitchFamily="18" charset="-120"/>
                    </a:defRPr>
                  </a:lvl2pPr>
                  <a:lvl3pPr marL="1143000" indent="-228600" eaLnBrk="0" hangingPunct="0">
                    <a:spcBef>
                      <a:spcPct val="20000"/>
                    </a:spcBef>
                    <a:buChar char="•"/>
                    <a:defRPr kumimoji="1" sz="2400">
                      <a:solidFill>
                        <a:schemeClr val="tx1"/>
                      </a:solidFill>
                      <a:latin typeface="Times New Roman" pitchFamily="18" charset="0"/>
                      <a:ea typeface="新細明體" pitchFamily="18" charset="-120"/>
                    </a:defRPr>
                  </a:lvl3pPr>
                  <a:lvl4pPr marL="1600200" indent="-228600" eaLnBrk="0" hangingPunct="0">
                    <a:spcBef>
                      <a:spcPct val="20000"/>
                    </a:spcBef>
                    <a:buChar char="–"/>
                    <a:defRPr kumimoji="1" sz="2000">
                      <a:solidFill>
                        <a:schemeClr val="tx1"/>
                      </a:solidFill>
                      <a:latin typeface="Times New Roman" pitchFamily="18" charset="0"/>
                      <a:ea typeface="新細明體" pitchFamily="18" charset="-120"/>
                    </a:defRPr>
                  </a:lvl4pPr>
                  <a:lvl5pPr marL="2057400" indent="-228600" eaLnBrk="0" hangingPunct="0">
                    <a:spcBef>
                      <a:spcPct val="20000"/>
                    </a:spcBef>
                    <a:buChar char="»"/>
                    <a:defRPr kumimoji="1" sz="2000">
                      <a:solidFill>
                        <a:schemeClr val="tx1"/>
                      </a:solidFill>
                      <a:latin typeface="Times New Roman" pitchFamily="18" charset="0"/>
                      <a:ea typeface="新細明體" pitchFamily="18" charset="-120"/>
                    </a:defRPr>
                  </a:lvl5pPr>
                  <a:lvl6pPr marL="25146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6pPr>
                  <a:lvl7pPr marL="29718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7pPr>
                  <a:lvl8pPr marL="34290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8pPr>
                  <a:lvl9pPr marL="38862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9pPr>
                </a:lstStyle>
                <a:p>
                  <a:pPr algn="ctr" eaLnBrk="1" hangingPunct="1">
                    <a:spcBef>
                      <a:spcPct val="0"/>
                    </a:spcBef>
                    <a:buFontTx/>
                    <a:buNone/>
                  </a:pPr>
                  <a:endParaRPr lang="zh-TW" altLang="en-US" sz="2600" b="1">
                    <a:solidFill>
                      <a:srgbClr val="000000"/>
                    </a:solidFill>
                  </a:endParaRPr>
                </a:p>
                <a:p>
                  <a:pPr algn="ctr" eaLnBrk="1" hangingPunct="1">
                    <a:spcBef>
                      <a:spcPct val="0"/>
                    </a:spcBef>
                    <a:buFontTx/>
                    <a:buNone/>
                  </a:pPr>
                  <a:r>
                    <a:rPr lang="en-US" altLang="zh-TW" sz="2600" b="1">
                      <a:solidFill>
                        <a:srgbClr val="000000"/>
                      </a:solidFill>
                    </a:rPr>
                    <a:t>320÷8= </a:t>
                  </a:r>
                  <a:r>
                    <a:rPr lang="zh-TW" altLang="en-US" sz="2600" b="1">
                      <a:solidFill>
                        <a:srgbClr val="000000"/>
                      </a:solidFill>
                    </a:rPr>
                    <a:t>40</a:t>
                  </a:r>
                  <a:r>
                    <a:rPr lang="zh-TW" altLang="en-US" sz="2600" b="1" baseline="30000">
                      <a:solidFill>
                        <a:srgbClr val="000000"/>
                      </a:solidFill>
                    </a:rPr>
                    <a:t>*</a:t>
                  </a:r>
                  <a:endParaRPr lang="zh-TW" altLang="en-US" sz="1400">
                    <a:solidFill>
                      <a:srgbClr val="000000"/>
                    </a:solidFill>
                    <a:ea typeface="標楷體" pitchFamily="65" charset="-120"/>
                  </a:endParaRPr>
                </a:p>
                <a:p>
                  <a:pPr algn="ctr">
                    <a:spcBef>
                      <a:spcPct val="0"/>
                    </a:spcBef>
                    <a:buFontTx/>
                    <a:buNone/>
                  </a:pPr>
                  <a:endParaRPr lang="zh-TW" altLang="en-US" sz="2400">
                    <a:solidFill>
                      <a:srgbClr val="000000"/>
                    </a:solidFill>
                  </a:endParaRPr>
                </a:p>
              </p:txBody>
            </p:sp>
            <p:sp>
              <p:nvSpPr>
                <p:cNvPr id="26647" name="Rectangle 28"/>
                <p:cNvSpPr>
                  <a:spLocks noChangeArrowheads="1"/>
                </p:cNvSpPr>
                <p:nvPr/>
              </p:nvSpPr>
              <p:spPr bwMode="auto">
                <a:xfrm>
                  <a:off x="670" y="1076"/>
                  <a:ext cx="958" cy="538"/>
                </a:xfrm>
                <a:prstGeom prst="rect">
                  <a:avLst/>
                </a:prstGeom>
                <a:noFill/>
                <a:ln w="7">
                  <a:solidFill>
                    <a:srgbClr val="A0A0A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eaLnBrk="0" hangingPunct="0">
                    <a:spcBef>
                      <a:spcPct val="20000"/>
                    </a:spcBef>
                    <a:buChar char="•"/>
                    <a:defRPr kumimoji="1" sz="3200">
                      <a:solidFill>
                        <a:schemeClr val="tx1"/>
                      </a:solidFill>
                      <a:latin typeface="Times New Roman" pitchFamily="18" charset="0"/>
                      <a:ea typeface="新細明體" pitchFamily="18" charset="-120"/>
                    </a:defRPr>
                  </a:lvl1pPr>
                  <a:lvl2pPr marL="742950" indent="-285750" eaLnBrk="0" hangingPunct="0">
                    <a:spcBef>
                      <a:spcPct val="20000"/>
                    </a:spcBef>
                    <a:buChar char="–"/>
                    <a:defRPr kumimoji="1" sz="2800">
                      <a:solidFill>
                        <a:schemeClr val="tx1"/>
                      </a:solidFill>
                      <a:latin typeface="Times New Roman" pitchFamily="18" charset="0"/>
                      <a:ea typeface="新細明體" pitchFamily="18" charset="-120"/>
                    </a:defRPr>
                  </a:lvl2pPr>
                  <a:lvl3pPr marL="1143000" indent="-228600" eaLnBrk="0" hangingPunct="0">
                    <a:spcBef>
                      <a:spcPct val="20000"/>
                    </a:spcBef>
                    <a:buChar char="•"/>
                    <a:defRPr kumimoji="1" sz="2400">
                      <a:solidFill>
                        <a:schemeClr val="tx1"/>
                      </a:solidFill>
                      <a:latin typeface="Times New Roman" pitchFamily="18" charset="0"/>
                      <a:ea typeface="新細明體" pitchFamily="18" charset="-120"/>
                    </a:defRPr>
                  </a:lvl3pPr>
                  <a:lvl4pPr marL="1600200" indent="-228600" eaLnBrk="0" hangingPunct="0">
                    <a:spcBef>
                      <a:spcPct val="20000"/>
                    </a:spcBef>
                    <a:buChar char="–"/>
                    <a:defRPr kumimoji="1" sz="2000">
                      <a:solidFill>
                        <a:schemeClr val="tx1"/>
                      </a:solidFill>
                      <a:latin typeface="Times New Roman" pitchFamily="18" charset="0"/>
                      <a:ea typeface="新細明體" pitchFamily="18" charset="-120"/>
                    </a:defRPr>
                  </a:lvl4pPr>
                  <a:lvl5pPr marL="2057400" indent="-228600" eaLnBrk="0" hangingPunct="0">
                    <a:spcBef>
                      <a:spcPct val="20000"/>
                    </a:spcBef>
                    <a:buChar char="»"/>
                    <a:defRPr kumimoji="1" sz="2000">
                      <a:solidFill>
                        <a:schemeClr val="tx1"/>
                      </a:solidFill>
                      <a:latin typeface="Times New Roman" pitchFamily="18" charset="0"/>
                      <a:ea typeface="新細明體" pitchFamily="18" charset="-120"/>
                    </a:defRPr>
                  </a:lvl5pPr>
                  <a:lvl6pPr marL="25146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6pPr>
                  <a:lvl7pPr marL="29718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7pPr>
                  <a:lvl8pPr marL="34290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8pPr>
                  <a:lvl9pPr marL="38862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9pPr>
                </a:lstStyle>
                <a:p>
                  <a:pPr eaLnBrk="1" hangingPunct="1">
                    <a:spcBef>
                      <a:spcPct val="0"/>
                    </a:spcBef>
                    <a:buFontTx/>
                    <a:buNone/>
                  </a:pPr>
                  <a:endParaRPr lang="zh-HK" altLang="en-US" sz="2400">
                    <a:solidFill>
                      <a:srgbClr val="000000"/>
                    </a:solidFill>
                  </a:endParaRPr>
                </a:p>
              </p:txBody>
            </p:sp>
          </p:grpSp>
          <p:grpSp>
            <p:nvGrpSpPr>
              <p:cNvPr id="26643" name="Group 29"/>
              <p:cNvGrpSpPr>
                <a:grpSpLocks/>
              </p:cNvGrpSpPr>
              <p:nvPr/>
            </p:nvGrpSpPr>
            <p:grpSpPr bwMode="auto">
              <a:xfrm>
                <a:off x="1628" y="1076"/>
                <a:ext cx="1318" cy="538"/>
                <a:chOff x="1628" y="1076"/>
                <a:chExt cx="1318" cy="538"/>
              </a:xfrm>
            </p:grpSpPr>
            <p:sp>
              <p:nvSpPr>
                <p:cNvPr id="26644" name="Rectangle 30"/>
                <p:cNvSpPr>
                  <a:spLocks noChangeArrowheads="1"/>
                </p:cNvSpPr>
                <p:nvPr/>
              </p:nvSpPr>
              <p:spPr bwMode="auto">
                <a:xfrm>
                  <a:off x="1639" y="1076"/>
                  <a:ext cx="1296" cy="5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eaLnBrk="0" hangingPunct="0">
                    <a:spcBef>
                      <a:spcPct val="20000"/>
                    </a:spcBef>
                    <a:buChar char="•"/>
                    <a:defRPr kumimoji="1" sz="3200">
                      <a:solidFill>
                        <a:schemeClr val="tx1"/>
                      </a:solidFill>
                      <a:latin typeface="Times New Roman" pitchFamily="18" charset="0"/>
                      <a:ea typeface="新細明體" pitchFamily="18" charset="-120"/>
                    </a:defRPr>
                  </a:lvl1pPr>
                  <a:lvl2pPr marL="742950" indent="-285750" eaLnBrk="0" hangingPunct="0">
                    <a:spcBef>
                      <a:spcPct val="20000"/>
                    </a:spcBef>
                    <a:buChar char="–"/>
                    <a:defRPr kumimoji="1" sz="2800">
                      <a:solidFill>
                        <a:schemeClr val="tx1"/>
                      </a:solidFill>
                      <a:latin typeface="Times New Roman" pitchFamily="18" charset="0"/>
                      <a:ea typeface="新細明體" pitchFamily="18" charset="-120"/>
                    </a:defRPr>
                  </a:lvl2pPr>
                  <a:lvl3pPr marL="1143000" indent="-228600" eaLnBrk="0" hangingPunct="0">
                    <a:spcBef>
                      <a:spcPct val="20000"/>
                    </a:spcBef>
                    <a:buChar char="•"/>
                    <a:defRPr kumimoji="1" sz="2400">
                      <a:solidFill>
                        <a:schemeClr val="tx1"/>
                      </a:solidFill>
                      <a:latin typeface="Times New Roman" pitchFamily="18" charset="0"/>
                      <a:ea typeface="新細明體" pitchFamily="18" charset="-120"/>
                    </a:defRPr>
                  </a:lvl3pPr>
                  <a:lvl4pPr marL="1600200" indent="-228600" eaLnBrk="0" hangingPunct="0">
                    <a:spcBef>
                      <a:spcPct val="20000"/>
                    </a:spcBef>
                    <a:buChar char="–"/>
                    <a:defRPr kumimoji="1" sz="2000">
                      <a:solidFill>
                        <a:schemeClr val="tx1"/>
                      </a:solidFill>
                      <a:latin typeface="Times New Roman" pitchFamily="18" charset="0"/>
                      <a:ea typeface="新細明體" pitchFamily="18" charset="-120"/>
                    </a:defRPr>
                  </a:lvl4pPr>
                  <a:lvl5pPr marL="2057400" indent="-228600" eaLnBrk="0" hangingPunct="0">
                    <a:spcBef>
                      <a:spcPct val="20000"/>
                    </a:spcBef>
                    <a:buChar char="»"/>
                    <a:defRPr kumimoji="1" sz="2000">
                      <a:solidFill>
                        <a:schemeClr val="tx1"/>
                      </a:solidFill>
                      <a:latin typeface="Times New Roman" pitchFamily="18" charset="0"/>
                      <a:ea typeface="新細明體" pitchFamily="18" charset="-120"/>
                    </a:defRPr>
                  </a:lvl5pPr>
                  <a:lvl6pPr marL="25146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6pPr>
                  <a:lvl7pPr marL="29718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7pPr>
                  <a:lvl8pPr marL="34290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8pPr>
                  <a:lvl9pPr marL="38862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9pPr>
                </a:lstStyle>
                <a:p>
                  <a:pPr algn="ctr" eaLnBrk="1" hangingPunct="1">
                    <a:spcBef>
                      <a:spcPct val="0"/>
                    </a:spcBef>
                    <a:buFontTx/>
                    <a:buNone/>
                  </a:pPr>
                  <a:endParaRPr lang="zh-TW" altLang="en-US" sz="2600" b="1">
                    <a:solidFill>
                      <a:srgbClr val="000000"/>
                    </a:solidFill>
                  </a:endParaRPr>
                </a:p>
                <a:p>
                  <a:pPr algn="ctr" eaLnBrk="1" hangingPunct="1">
                    <a:spcBef>
                      <a:spcPct val="0"/>
                    </a:spcBef>
                    <a:buFontTx/>
                    <a:buNone/>
                  </a:pPr>
                  <a:r>
                    <a:rPr lang="en-US" altLang="zh-TW" sz="2600" b="1">
                      <a:solidFill>
                        <a:srgbClr val="000000"/>
                      </a:solidFill>
                    </a:rPr>
                    <a:t>90÷3= </a:t>
                  </a:r>
                  <a:r>
                    <a:rPr lang="zh-TW" altLang="en-US" sz="2600" b="1">
                      <a:solidFill>
                        <a:srgbClr val="000000"/>
                      </a:solidFill>
                    </a:rPr>
                    <a:t>30</a:t>
                  </a:r>
                  <a:endParaRPr lang="zh-TW" altLang="en-US" sz="1400">
                    <a:solidFill>
                      <a:srgbClr val="000000"/>
                    </a:solidFill>
                    <a:ea typeface="標楷體" pitchFamily="65" charset="-120"/>
                  </a:endParaRPr>
                </a:p>
                <a:p>
                  <a:pPr algn="ctr">
                    <a:spcBef>
                      <a:spcPct val="0"/>
                    </a:spcBef>
                    <a:buFontTx/>
                    <a:buNone/>
                  </a:pPr>
                  <a:endParaRPr lang="zh-TW" altLang="en-US" sz="2400">
                    <a:solidFill>
                      <a:srgbClr val="000000"/>
                    </a:solidFill>
                  </a:endParaRPr>
                </a:p>
              </p:txBody>
            </p:sp>
            <p:sp>
              <p:nvSpPr>
                <p:cNvPr id="26645" name="Rectangle 31"/>
                <p:cNvSpPr>
                  <a:spLocks noChangeArrowheads="1"/>
                </p:cNvSpPr>
                <p:nvPr/>
              </p:nvSpPr>
              <p:spPr bwMode="auto">
                <a:xfrm>
                  <a:off x="1628" y="1076"/>
                  <a:ext cx="1318" cy="538"/>
                </a:xfrm>
                <a:prstGeom prst="rect">
                  <a:avLst/>
                </a:prstGeom>
                <a:noFill/>
                <a:ln w="7">
                  <a:solidFill>
                    <a:srgbClr val="A0A0A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eaLnBrk="0" hangingPunct="0">
                    <a:spcBef>
                      <a:spcPct val="20000"/>
                    </a:spcBef>
                    <a:buChar char="•"/>
                    <a:defRPr kumimoji="1" sz="3200">
                      <a:solidFill>
                        <a:schemeClr val="tx1"/>
                      </a:solidFill>
                      <a:latin typeface="Times New Roman" pitchFamily="18" charset="0"/>
                      <a:ea typeface="新細明體" pitchFamily="18" charset="-120"/>
                    </a:defRPr>
                  </a:lvl1pPr>
                  <a:lvl2pPr marL="742950" indent="-285750" eaLnBrk="0" hangingPunct="0">
                    <a:spcBef>
                      <a:spcPct val="20000"/>
                    </a:spcBef>
                    <a:buChar char="–"/>
                    <a:defRPr kumimoji="1" sz="2800">
                      <a:solidFill>
                        <a:schemeClr val="tx1"/>
                      </a:solidFill>
                      <a:latin typeface="Times New Roman" pitchFamily="18" charset="0"/>
                      <a:ea typeface="新細明體" pitchFamily="18" charset="-120"/>
                    </a:defRPr>
                  </a:lvl2pPr>
                  <a:lvl3pPr marL="1143000" indent="-228600" eaLnBrk="0" hangingPunct="0">
                    <a:spcBef>
                      <a:spcPct val="20000"/>
                    </a:spcBef>
                    <a:buChar char="•"/>
                    <a:defRPr kumimoji="1" sz="2400">
                      <a:solidFill>
                        <a:schemeClr val="tx1"/>
                      </a:solidFill>
                      <a:latin typeface="Times New Roman" pitchFamily="18" charset="0"/>
                      <a:ea typeface="新細明體" pitchFamily="18" charset="-120"/>
                    </a:defRPr>
                  </a:lvl3pPr>
                  <a:lvl4pPr marL="1600200" indent="-228600" eaLnBrk="0" hangingPunct="0">
                    <a:spcBef>
                      <a:spcPct val="20000"/>
                    </a:spcBef>
                    <a:buChar char="–"/>
                    <a:defRPr kumimoji="1" sz="2000">
                      <a:solidFill>
                        <a:schemeClr val="tx1"/>
                      </a:solidFill>
                      <a:latin typeface="Times New Roman" pitchFamily="18" charset="0"/>
                      <a:ea typeface="新細明體" pitchFamily="18" charset="-120"/>
                    </a:defRPr>
                  </a:lvl4pPr>
                  <a:lvl5pPr marL="2057400" indent="-228600" eaLnBrk="0" hangingPunct="0">
                    <a:spcBef>
                      <a:spcPct val="20000"/>
                    </a:spcBef>
                    <a:buChar char="»"/>
                    <a:defRPr kumimoji="1" sz="2000">
                      <a:solidFill>
                        <a:schemeClr val="tx1"/>
                      </a:solidFill>
                      <a:latin typeface="Times New Roman" pitchFamily="18" charset="0"/>
                      <a:ea typeface="新細明體" pitchFamily="18" charset="-120"/>
                    </a:defRPr>
                  </a:lvl5pPr>
                  <a:lvl6pPr marL="25146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6pPr>
                  <a:lvl7pPr marL="29718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7pPr>
                  <a:lvl8pPr marL="34290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8pPr>
                  <a:lvl9pPr marL="38862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9pPr>
                </a:lstStyle>
                <a:p>
                  <a:pPr eaLnBrk="1" hangingPunct="1">
                    <a:spcBef>
                      <a:spcPct val="0"/>
                    </a:spcBef>
                    <a:buFontTx/>
                    <a:buNone/>
                  </a:pPr>
                  <a:endParaRPr lang="zh-HK" altLang="en-US" sz="2400">
                    <a:solidFill>
                      <a:srgbClr val="000000"/>
                    </a:solidFill>
                  </a:endParaRPr>
                </a:p>
              </p:txBody>
            </p:sp>
          </p:grpSp>
        </p:grpSp>
        <p:sp>
          <p:nvSpPr>
            <p:cNvPr id="26634" name="Rectangle 32"/>
            <p:cNvSpPr>
              <a:spLocks noChangeArrowheads="1"/>
            </p:cNvSpPr>
            <p:nvPr/>
          </p:nvSpPr>
          <p:spPr bwMode="auto">
            <a:xfrm>
              <a:off x="-3" y="-3"/>
              <a:ext cx="2952" cy="1620"/>
            </a:xfrm>
            <a:prstGeom prst="rect">
              <a:avLst/>
            </a:prstGeom>
            <a:noFill/>
            <a:ln w="9525">
              <a:solidFill>
                <a:srgbClr val="A0A0A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eaLnBrk="0" hangingPunct="0">
                <a:spcBef>
                  <a:spcPct val="20000"/>
                </a:spcBef>
                <a:buChar char="•"/>
                <a:defRPr kumimoji="1" sz="3200">
                  <a:solidFill>
                    <a:schemeClr val="tx1"/>
                  </a:solidFill>
                  <a:latin typeface="Times New Roman" pitchFamily="18" charset="0"/>
                  <a:ea typeface="新細明體" pitchFamily="18" charset="-120"/>
                </a:defRPr>
              </a:lvl1pPr>
              <a:lvl2pPr marL="742950" indent="-285750" eaLnBrk="0" hangingPunct="0">
                <a:spcBef>
                  <a:spcPct val="20000"/>
                </a:spcBef>
                <a:buChar char="–"/>
                <a:defRPr kumimoji="1" sz="2800">
                  <a:solidFill>
                    <a:schemeClr val="tx1"/>
                  </a:solidFill>
                  <a:latin typeface="Times New Roman" pitchFamily="18" charset="0"/>
                  <a:ea typeface="新細明體" pitchFamily="18" charset="-120"/>
                </a:defRPr>
              </a:lvl2pPr>
              <a:lvl3pPr marL="1143000" indent="-228600" eaLnBrk="0" hangingPunct="0">
                <a:spcBef>
                  <a:spcPct val="20000"/>
                </a:spcBef>
                <a:buChar char="•"/>
                <a:defRPr kumimoji="1" sz="2400">
                  <a:solidFill>
                    <a:schemeClr val="tx1"/>
                  </a:solidFill>
                  <a:latin typeface="Times New Roman" pitchFamily="18" charset="0"/>
                  <a:ea typeface="新細明體" pitchFamily="18" charset="-120"/>
                </a:defRPr>
              </a:lvl3pPr>
              <a:lvl4pPr marL="1600200" indent="-228600" eaLnBrk="0" hangingPunct="0">
                <a:spcBef>
                  <a:spcPct val="20000"/>
                </a:spcBef>
                <a:buChar char="–"/>
                <a:defRPr kumimoji="1" sz="2000">
                  <a:solidFill>
                    <a:schemeClr val="tx1"/>
                  </a:solidFill>
                  <a:latin typeface="Times New Roman" pitchFamily="18" charset="0"/>
                  <a:ea typeface="新細明體" pitchFamily="18" charset="-120"/>
                </a:defRPr>
              </a:lvl4pPr>
              <a:lvl5pPr marL="2057400" indent="-228600" eaLnBrk="0" hangingPunct="0">
                <a:spcBef>
                  <a:spcPct val="20000"/>
                </a:spcBef>
                <a:buChar char="»"/>
                <a:defRPr kumimoji="1" sz="2000">
                  <a:solidFill>
                    <a:schemeClr val="tx1"/>
                  </a:solidFill>
                  <a:latin typeface="Times New Roman" pitchFamily="18" charset="0"/>
                  <a:ea typeface="新細明體" pitchFamily="18" charset="-120"/>
                </a:defRPr>
              </a:lvl5pPr>
              <a:lvl6pPr marL="25146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6pPr>
              <a:lvl7pPr marL="29718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7pPr>
              <a:lvl8pPr marL="34290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8pPr>
              <a:lvl9pPr marL="38862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9pPr>
            </a:lstStyle>
            <a:p>
              <a:pPr eaLnBrk="1" hangingPunct="1">
                <a:spcBef>
                  <a:spcPct val="0"/>
                </a:spcBef>
                <a:buFontTx/>
                <a:buNone/>
              </a:pPr>
              <a:endParaRPr lang="zh-HK" altLang="en-US" sz="2400">
                <a:solidFill>
                  <a:srgbClr val="000000"/>
                </a:solidFill>
              </a:endParaRPr>
            </a:p>
          </p:txBody>
        </p:sp>
      </p:grpSp>
      <p:sp>
        <p:nvSpPr>
          <p:cNvPr id="26629" name="Rectangle 33"/>
          <p:cNvSpPr>
            <a:spLocks noChangeArrowheads="1"/>
          </p:cNvSpPr>
          <p:nvPr/>
        </p:nvSpPr>
        <p:spPr bwMode="auto">
          <a:xfrm>
            <a:off x="250825" y="4365625"/>
            <a:ext cx="8642350" cy="18774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spcBef>
                <a:spcPct val="20000"/>
              </a:spcBef>
              <a:buChar char="•"/>
              <a:defRPr kumimoji="1" sz="3200">
                <a:solidFill>
                  <a:schemeClr val="tx1"/>
                </a:solidFill>
                <a:latin typeface="Times New Roman" pitchFamily="18" charset="0"/>
                <a:ea typeface="新細明體" pitchFamily="18" charset="-120"/>
              </a:defRPr>
            </a:lvl1pPr>
            <a:lvl2pPr marL="742950" indent="-285750" eaLnBrk="0" hangingPunct="0">
              <a:spcBef>
                <a:spcPct val="20000"/>
              </a:spcBef>
              <a:buChar char="–"/>
              <a:defRPr kumimoji="1" sz="2800">
                <a:solidFill>
                  <a:schemeClr val="tx1"/>
                </a:solidFill>
                <a:latin typeface="Times New Roman" pitchFamily="18" charset="0"/>
                <a:ea typeface="新細明體" pitchFamily="18" charset="-120"/>
              </a:defRPr>
            </a:lvl2pPr>
            <a:lvl3pPr marL="1143000" indent="-228600" eaLnBrk="0" hangingPunct="0">
              <a:spcBef>
                <a:spcPct val="20000"/>
              </a:spcBef>
              <a:buChar char="•"/>
              <a:defRPr kumimoji="1" sz="2400">
                <a:solidFill>
                  <a:schemeClr val="tx1"/>
                </a:solidFill>
                <a:latin typeface="Times New Roman" pitchFamily="18" charset="0"/>
                <a:ea typeface="新細明體" pitchFamily="18" charset="-120"/>
              </a:defRPr>
            </a:lvl3pPr>
            <a:lvl4pPr marL="1600200" indent="-228600" eaLnBrk="0" hangingPunct="0">
              <a:spcBef>
                <a:spcPct val="20000"/>
              </a:spcBef>
              <a:buChar char="–"/>
              <a:defRPr kumimoji="1" sz="2000">
                <a:solidFill>
                  <a:schemeClr val="tx1"/>
                </a:solidFill>
                <a:latin typeface="Times New Roman" pitchFamily="18" charset="0"/>
                <a:ea typeface="新細明體" pitchFamily="18" charset="-120"/>
              </a:defRPr>
            </a:lvl4pPr>
            <a:lvl5pPr marL="2057400" indent="-228600" eaLnBrk="0" hangingPunct="0">
              <a:spcBef>
                <a:spcPct val="20000"/>
              </a:spcBef>
              <a:buChar char="»"/>
              <a:defRPr kumimoji="1" sz="2000">
                <a:solidFill>
                  <a:schemeClr val="tx1"/>
                </a:solidFill>
                <a:latin typeface="Times New Roman" pitchFamily="18" charset="0"/>
                <a:ea typeface="新細明體" pitchFamily="18" charset="-120"/>
              </a:defRPr>
            </a:lvl5pPr>
            <a:lvl6pPr marL="25146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6pPr>
            <a:lvl7pPr marL="29718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7pPr>
            <a:lvl8pPr marL="34290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8pPr>
            <a:lvl9pPr marL="38862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9pPr>
          </a:lstStyle>
          <a:p>
            <a:pPr eaLnBrk="1" hangingPunct="1">
              <a:spcBef>
                <a:spcPct val="0"/>
              </a:spcBef>
              <a:buFontTx/>
              <a:buNone/>
            </a:pPr>
            <a:r>
              <a:rPr lang="zh-TW" altLang="en-US" sz="2600" dirty="0">
                <a:solidFill>
                  <a:srgbClr val="000000"/>
                </a:solidFill>
                <a:latin typeface="新細明體" pitchFamily="18" charset="-120"/>
              </a:rPr>
              <a:t>* </a:t>
            </a:r>
            <a:r>
              <a:rPr lang="en-US" altLang="zh-TW" sz="1800" dirty="0">
                <a:solidFill>
                  <a:srgbClr val="000000"/>
                </a:solidFill>
                <a:latin typeface="新細明體" pitchFamily="18" charset="-120"/>
              </a:rPr>
              <a:t>M</a:t>
            </a:r>
            <a:r>
              <a:rPr lang="en-US" altLang="zh-TW" sz="1800" dirty="0">
                <a:solidFill>
                  <a:srgbClr val="000000"/>
                </a:solidFill>
              </a:rPr>
              <a:t>ore output demonstrating an absolute advantage</a:t>
            </a:r>
          </a:p>
          <a:p>
            <a:pPr eaLnBrk="1" hangingPunct="1">
              <a:spcBef>
                <a:spcPct val="0"/>
              </a:spcBef>
              <a:buFontTx/>
              <a:buNone/>
            </a:pPr>
            <a:r>
              <a:rPr lang="zh-HK" altLang="en-US" sz="1800" dirty="0">
                <a:solidFill>
                  <a:srgbClr val="000000"/>
                </a:solidFill>
              </a:rPr>
              <a:t> </a:t>
            </a:r>
          </a:p>
          <a:p>
            <a:pPr eaLnBrk="1" hangingPunct="1">
              <a:spcBef>
                <a:spcPct val="0"/>
              </a:spcBef>
              <a:buFontTx/>
              <a:buNone/>
            </a:pPr>
            <a:r>
              <a:rPr lang="en-US" altLang="zh-TW" sz="1800" dirty="0">
                <a:solidFill>
                  <a:srgbClr val="0000CC"/>
                </a:solidFill>
              </a:rPr>
              <a:t>Productivity</a:t>
            </a:r>
            <a:r>
              <a:rPr lang="en-US" altLang="zh-TW" sz="1800" dirty="0">
                <a:solidFill>
                  <a:srgbClr val="000000"/>
                </a:solidFill>
              </a:rPr>
              <a:t> is a measure of the efficiency of a person, machine, factory, system, etc., in converting inputs into useful outputs. It is computed by dividing average output per period by the total costs incurred or resources (capital, energy, material, personnel) consumed in that period. Productivity is a critical determinant of cost efficiency.</a:t>
            </a:r>
          </a:p>
        </p:txBody>
      </p:sp>
      <p:sp>
        <p:nvSpPr>
          <p:cNvPr id="26630" name="Rectangle 34"/>
          <p:cNvSpPr>
            <a:spLocks noChangeArrowheads="1"/>
          </p:cNvSpPr>
          <p:nvPr/>
        </p:nvSpPr>
        <p:spPr bwMode="auto">
          <a:xfrm>
            <a:off x="938502" y="3265792"/>
            <a:ext cx="1317780" cy="76944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eaLnBrk="0" hangingPunct="0">
              <a:spcBef>
                <a:spcPct val="20000"/>
              </a:spcBef>
              <a:buChar char="•"/>
              <a:defRPr kumimoji="1" sz="3200">
                <a:solidFill>
                  <a:schemeClr val="tx1"/>
                </a:solidFill>
                <a:latin typeface="Times New Roman" pitchFamily="18" charset="0"/>
                <a:ea typeface="新細明體" pitchFamily="18" charset="-120"/>
              </a:defRPr>
            </a:lvl1pPr>
            <a:lvl2pPr marL="742950" indent="-285750" eaLnBrk="0" hangingPunct="0">
              <a:spcBef>
                <a:spcPct val="20000"/>
              </a:spcBef>
              <a:buChar char="–"/>
              <a:defRPr kumimoji="1" sz="2800">
                <a:solidFill>
                  <a:schemeClr val="tx1"/>
                </a:solidFill>
                <a:latin typeface="Times New Roman" pitchFamily="18" charset="0"/>
                <a:ea typeface="新細明體" pitchFamily="18" charset="-120"/>
              </a:defRPr>
            </a:lvl2pPr>
            <a:lvl3pPr marL="1143000" indent="-228600" eaLnBrk="0" hangingPunct="0">
              <a:spcBef>
                <a:spcPct val="20000"/>
              </a:spcBef>
              <a:buChar char="•"/>
              <a:defRPr kumimoji="1" sz="2400">
                <a:solidFill>
                  <a:schemeClr val="tx1"/>
                </a:solidFill>
                <a:latin typeface="Times New Roman" pitchFamily="18" charset="0"/>
                <a:ea typeface="新細明體" pitchFamily="18" charset="-120"/>
              </a:defRPr>
            </a:lvl3pPr>
            <a:lvl4pPr marL="1600200" indent="-228600" eaLnBrk="0" hangingPunct="0">
              <a:spcBef>
                <a:spcPct val="20000"/>
              </a:spcBef>
              <a:buChar char="–"/>
              <a:defRPr kumimoji="1" sz="2000">
                <a:solidFill>
                  <a:schemeClr val="tx1"/>
                </a:solidFill>
                <a:latin typeface="Times New Roman" pitchFamily="18" charset="0"/>
                <a:ea typeface="新細明體" pitchFamily="18" charset="-120"/>
              </a:defRPr>
            </a:lvl4pPr>
            <a:lvl5pPr marL="2057400" indent="-228600" eaLnBrk="0" hangingPunct="0">
              <a:spcBef>
                <a:spcPct val="20000"/>
              </a:spcBef>
              <a:buChar char="»"/>
              <a:defRPr kumimoji="1" sz="2000">
                <a:solidFill>
                  <a:schemeClr val="tx1"/>
                </a:solidFill>
                <a:latin typeface="Times New Roman" pitchFamily="18" charset="0"/>
                <a:ea typeface="新細明體" pitchFamily="18" charset="-120"/>
              </a:defRPr>
            </a:lvl5pPr>
            <a:lvl6pPr marL="25146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6pPr>
            <a:lvl7pPr marL="29718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7pPr>
            <a:lvl8pPr marL="34290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8pPr>
            <a:lvl9pPr marL="38862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9pPr>
          </a:lstStyle>
          <a:p>
            <a:pPr eaLnBrk="1" hangingPunct="1">
              <a:spcBef>
                <a:spcPct val="0"/>
              </a:spcBef>
              <a:buFontTx/>
              <a:buNone/>
            </a:pPr>
            <a:r>
              <a:rPr lang="en-US" altLang="zh-TW" sz="2400" b="1" dirty="0">
                <a:solidFill>
                  <a:srgbClr val="0000CC"/>
                </a:solidFill>
              </a:rPr>
              <a:t>  Rice </a:t>
            </a:r>
          </a:p>
          <a:p>
            <a:pPr eaLnBrk="1" hangingPunct="1">
              <a:spcBef>
                <a:spcPct val="0"/>
              </a:spcBef>
              <a:buFontTx/>
              <a:buNone/>
            </a:pPr>
            <a:r>
              <a:rPr lang="en-US" altLang="zh-TW" sz="2000" b="1" dirty="0">
                <a:solidFill>
                  <a:srgbClr val="0000CC"/>
                </a:solidFill>
              </a:rPr>
              <a:t> (MMT)</a:t>
            </a:r>
            <a:endParaRPr lang="zh-TW" altLang="en-US" sz="2000" b="1" dirty="0">
              <a:solidFill>
                <a:srgbClr val="0000CC"/>
              </a:solidFill>
            </a:endParaRPr>
          </a:p>
        </p:txBody>
      </p:sp>
      <p:sp>
        <p:nvSpPr>
          <p:cNvPr id="26631" name="Rectangle 1"/>
          <p:cNvSpPr>
            <a:spLocks noChangeArrowheads="1"/>
          </p:cNvSpPr>
          <p:nvPr/>
        </p:nvSpPr>
        <p:spPr bwMode="auto">
          <a:xfrm>
            <a:off x="2484438" y="1574800"/>
            <a:ext cx="2197100"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kumimoji="1" sz="3200">
                <a:solidFill>
                  <a:schemeClr val="tx1"/>
                </a:solidFill>
                <a:latin typeface="Times New Roman" pitchFamily="18" charset="0"/>
                <a:ea typeface="新細明體" pitchFamily="18" charset="-120"/>
              </a:defRPr>
            </a:lvl1pPr>
            <a:lvl2pPr marL="742950" indent="-285750" eaLnBrk="0" hangingPunct="0">
              <a:spcBef>
                <a:spcPct val="20000"/>
              </a:spcBef>
              <a:buChar char="–"/>
              <a:defRPr kumimoji="1" sz="2800">
                <a:solidFill>
                  <a:schemeClr val="tx1"/>
                </a:solidFill>
                <a:latin typeface="Times New Roman" pitchFamily="18" charset="0"/>
                <a:ea typeface="新細明體" pitchFamily="18" charset="-120"/>
              </a:defRPr>
            </a:lvl2pPr>
            <a:lvl3pPr marL="1143000" indent="-228600" eaLnBrk="0" hangingPunct="0">
              <a:spcBef>
                <a:spcPct val="20000"/>
              </a:spcBef>
              <a:buChar char="•"/>
              <a:defRPr kumimoji="1" sz="2400">
                <a:solidFill>
                  <a:schemeClr val="tx1"/>
                </a:solidFill>
                <a:latin typeface="Times New Roman" pitchFamily="18" charset="0"/>
                <a:ea typeface="新細明體" pitchFamily="18" charset="-120"/>
              </a:defRPr>
            </a:lvl3pPr>
            <a:lvl4pPr marL="1600200" indent="-228600" eaLnBrk="0" hangingPunct="0">
              <a:spcBef>
                <a:spcPct val="20000"/>
              </a:spcBef>
              <a:buChar char="–"/>
              <a:defRPr kumimoji="1" sz="2000">
                <a:solidFill>
                  <a:schemeClr val="tx1"/>
                </a:solidFill>
                <a:latin typeface="Times New Roman" pitchFamily="18" charset="0"/>
                <a:ea typeface="新細明體" pitchFamily="18" charset="-120"/>
              </a:defRPr>
            </a:lvl4pPr>
            <a:lvl5pPr marL="2057400" indent="-228600" eaLnBrk="0" hangingPunct="0">
              <a:spcBef>
                <a:spcPct val="20000"/>
              </a:spcBef>
              <a:buChar char="»"/>
              <a:defRPr kumimoji="1" sz="2000">
                <a:solidFill>
                  <a:schemeClr val="tx1"/>
                </a:solidFill>
                <a:latin typeface="Times New Roman" pitchFamily="18" charset="0"/>
                <a:ea typeface="新細明體" pitchFamily="18" charset="-120"/>
              </a:defRPr>
            </a:lvl5pPr>
            <a:lvl6pPr marL="25146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6pPr>
            <a:lvl7pPr marL="29718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7pPr>
            <a:lvl8pPr marL="34290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8pPr>
            <a:lvl9pPr marL="38862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9pPr>
          </a:lstStyle>
          <a:p>
            <a:pPr algn="ctr" eaLnBrk="1" hangingPunct="1">
              <a:spcBef>
                <a:spcPct val="0"/>
              </a:spcBef>
              <a:buFontTx/>
              <a:buNone/>
            </a:pPr>
            <a:r>
              <a:rPr lang="en-US" altLang="zh-TW" sz="2400" b="1" dirty="0">
                <a:solidFill>
                  <a:srgbClr val="0000CC"/>
                </a:solidFill>
              </a:rPr>
              <a:t>Country A</a:t>
            </a:r>
            <a:endParaRPr lang="zh-TW" altLang="en-US" sz="2400" dirty="0">
              <a:solidFill>
                <a:srgbClr val="0000CC"/>
              </a:solidFill>
            </a:endParaRPr>
          </a:p>
        </p:txBody>
      </p:sp>
      <p:sp>
        <p:nvSpPr>
          <p:cNvPr id="2" name="Rectangle 1"/>
          <p:cNvSpPr/>
          <p:nvPr/>
        </p:nvSpPr>
        <p:spPr>
          <a:xfrm>
            <a:off x="5652120" y="1630269"/>
            <a:ext cx="1579278" cy="461665"/>
          </a:xfrm>
          <a:prstGeom prst="rect">
            <a:avLst/>
          </a:prstGeom>
        </p:spPr>
        <p:txBody>
          <a:bodyPr wrap="none">
            <a:spAutoFit/>
          </a:bodyPr>
          <a:lstStyle/>
          <a:p>
            <a:r>
              <a:rPr lang="en-US" altLang="zh-HK" b="1" dirty="0">
                <a:solidFill>
                  <a:srgbClr val="0000CC"/>
                </a:solidFill>
              </a:rPr>
              <a:t>Country B</a:t>
            </a: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rgbClr val="FFFFCC"/>
        </a:solidFill>
        <a:effectLst/>
      </p:bgPr>
    </p:bg>
    <p:spTree>
      <p:nvGrpSpPr>
        <p:cNvPr id="1" name=""/>
        <p:cNvGrpSpPr/>
        <p:nvPr/>
      </p:nvGrpSpPr>
      <p:grpSpPr>
        <a:xfrm>
          <a:off x="0" y="0"/>
          <a:ext cx="0" cy="0"/>
          <a:chOff x="0" y="0"/>
          <a:chExt cx="0" cy="0"/>
        </a:xfrm>
      </p:grpSpPr>
      <p:sp>
        <p:nvSpPr>
          <p:cNvPr id="27650" name="Rectangle 6"/>
          <p:cNvSpPr>
            <a:spLocks noGrp="1" noChangeArrowheads="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Char char="•"/>
              <a:defRPr kumimoji="1" sz="3200">
                <a:solidFill>
                  <a:schemeClr val="tx1"/>
                </a:solidFill>
                <a:latin typeface="Times New Roman" pitchFamily="18" charset="0"/>
                <a:ea typeface="新細明體" pitchFamily="18" charset="-120"/>
              </a:defRPr>
            </a:lvl1pPr>
            <a:lvl2pPr marL="742950" indent="-285750" eaLnBrk="0" hangingPunct="0">
              <a:spcBef>
                <a:spcPct val="20000"/>
              </a:spcBef>
              <a:buChar char="–"/>
              <a:defRPr kumimoji="1" sz="2800">
                <a:solidFill>
                  <a:schemeClr val="tx1"/>
                </a:solidFill>
                <a:latin typeface="Times New Roman" pitchFamily="18" charset="0"/>
                <a:ea typeface="新細明體" pitchFamily="18" charset="-120"/>
              </a:defRPr>
            </a:lvl2pPr>
            <a:lvl3pPr marL="1143000" indent="-228600" eaLnBrk="0" hangingPunct="0">
              <a:spcBef>
                <a:spcPct val="20000"/>
              </a:spcBef>
              <a:buChar char="•"/>
              <a:defRPr kumimoji="1" sz="2400">
                <a:solidFill>
                  <a:schemeClr val="tx1"/>
                </a:solidFill>
                <a:latin typeface="Times New Roman" pitchFamily="18" charset="0"/>
                <a:ea typeface="新細明體" pitchFamily="18" charset="-120"/>
              </a:defRPr>
            </a:lvl3pPr>
            <a:lvl4pPr marL="1600200" indent="-228600" eaLnBrk="0" hangingPunct="0">
              <a:spcBef>
                <a:spcPct val="20000"/>
              </a:spcBef>
              <a:buChar char="–"/>
              <a:defRPr kumimoji="1" sz="2000">
                <a:solidFill>
                  <a:schemeClr val="tx1"/>
                </a:solidFill>
                <a:latin typeface="Times New Roman" pitchFamily="18" charset="0"/>
                <a:ea typeface="新細明體" pitchFamily="18" charset="-120"/>
              </a:defRPr>
            </a:lvl4pPr>
            <a:lvl5pPr marL="2057400" indent="-228600" eaLnBrk="0" hangingPunct="0">
              <a:spcBef>
                <a:spcPct val="20000"/>
              </a:spcBef>
              <a:buChar char="»"/>
              <a:defRPr kumimoji="1" sz="2000">
                <a:solidFill>
                  <a:schemeClr val="tx1"/>
                </a:solidFill>
                <a:latin typeface="Times New Roman" pitchFamily="18" charset="0"/>
                <a:ea typeface="新細明體" pitchFamily="18" charset="-120"/>
              </a:defRPr>
            </a:lvl5pPr>
            <a:lvl6pPr marL="25146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6pPr>
            <a:lvl7pPr marL="29718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7pPr>
            <a:lvl8pPr marL="34290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8pPr>
            <a:lvl9pPr marL="38862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9pPr>
          </a:lstStyle>
          <a:p>
            <a:pPr eaLnBrk="1" hangingPunct="1">
              <a:spcBef>
                <a:spcPct val="0"/>
              </a:spcBef>
              <a:buFontTx/>
              <a:buNone/>
            </a:pPr>
            <a:fld id="{362B72E0-D7A3-4B3C-94FD-B2CE27D7D3E5}" type="slidenum">
              <a:rPr lang="en-US" altLang="zh-TW" sz="1400" smtClean="0">
                <a:solidFill>
                  <a:srgbClr val="000000"/>
                </a:solidFill>
              </a:rPr>
              <a:pPr eaLnBrk="1" hangingPunct="1">
                <a:spcBef>
                  <a:spcPct val="0"/>
                </a:spcBef>
                <a:buFontTx/>
                <a:buNone/>
              </a:pPr>
              <a:t>26</a:t>
            </a:fld>
            <a:endParaRPr lang="en-US" altLang="zh-TW" sz="1400">
              <a:solidFill>
                <a:srgbClr val="000000"/>
              </a:solidFill>
            </a:endParaRPr>
          </a:p>
        </p:txBody>
      </p:sp>
      <p:sp>
        <p:nvSpPr>
          <p:cNvPr id="15363" name="Rectangle 2"/>
          <p:cNvSpPr>
            <a:spLocks noGrp="1" noChangeArrowheads="1"/>
          </p:cNvSpPr>
          <p:nvPr>
            <p:ph type="title" idx="4294967295"/>
          </p:nvPr>
        </p:nvSpPr>
        <p:spPr>
          <a:xfrm>
            <a:off x="403548" y="188640"/>
            <a:ext cx="8496300" cy="720824"/>
          </a:xfrm>
          <a:solidFill>
            <a:srgbClr val="FF9900"/>
          </a:solidFill>
        </p:spPr>
        <p:txBody>
          <a:bodyPr/>
          <a:lstStyle/>
          <a:p>
            <a:pPr>
              <a:defRPr/>
            </a:pPr>
            <a:r>
              <a:rPr lang="en-US" altLang="zh-TW" sz="2800" dirty="0">
                <a:latin typeface="+mn-lt"/>
              </a:rPr>
              <a:t>The opportunity cost of producing 1 Kg of pork/ Rice</a:t>
            </a:r>
            <a:endParaRPr lang="zh-TW" altLang="en-US" sz="2800" dirty="0">
              <a:latin typeface="+mn-lt"/>
            </a:endParaRPr>
          </a:p>
        </p:txBody>
      </p:sp>
      <p:grpSp>
        <p:nvGrpSpPr>
          <p:cNvPr id="27652" name="Group 3"/>
          <p:cNvGrpSpPr>
            <a:grpSpLocks/>
          </p:cNvGrpSpPr>
          <p:nvPr/>
        </p:nvGrpSpPr>
        <p:grpSpPr bwMode="auto">
          <a:xfrm>
            <a:off x="601663" y="1268413"/>
            <a:ext cx="7813675" cy="2449512"/>
            <a:chOff x="-3" y="-3"/>
            <a:chExt cx="3312" cy="1620"/>
          </a:xfrm>
        </p:grpSpPr>
        <p:grpSp>
          <p:nvGrpSpPr>
            <p:cNvPr id="27656" name="Group 4"/>
            <p:cNvGrpSpPr>
              <a:grpSpLocks/>
            </p:cNvGrpSpPr>
            <p:nvPr/>
          </p:nvGrpSpPr>
          <p:grpSpPr bwMode="auto">
            <a:xfrm>
              <a:off x="0" y="0"/>
              <a:ext cx="3306" cy="1614"/>
              <a:chOff x="0" y="0"/>
              <a:chExt cx="3306" cy="1614"/>
            </a:xfrm>
          </p:grpSpPr>
          <p:grpSp>
            <p:nvGrpSpPr>
              <p:cNvPr id="27658" name="Group 5"/>
              <p:cNvGrpSpPr>
                <a:grpSpLocks/>
              </p:cNvGrpSpPr>
              <p:nvPr/>
            </p:nvGrpSpPr>
            <p:grpSpPr bwMode="auto">
              <a:xfrm>
                <a:off x="0" y="0"/>
                <a:ext cx="670" cy="538"/>
                <a:chOff x="0" y="0"/>
                <a:chExt cx="670" cy="538"/>
              </a:xfrm>
            </p:grpSpPr>
            <p:sp>
              <p:nvSpPr>
                <p:cNvPr id="27679" name="Rectangle 6"/>
                <p:cNvSpPr>
                  <a:spLocks noChangeArrowheads="1"/>
                </p:cNvSpPr>
                <p:nvPr/>
              </p:nvSpPr>
              <p:spPr bwMode="auto">
                <a:xfrm>
                  <a:off x="11" y="0"/>
                  <a:ext cx="648" cy="5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eaLnBrk="0" hangingPunct="0">
                    <a:spcBef>
                      <a:spcPct val="20000"/>
                    </a:spcBef>
                    <a:buChar char="•"/>
                    <a:defRPr kumimoji="1" sz="3200">
                      <a:solidFill>
                        <a:schemeClr val="tx1"/>
                      </a:solidFill>
                      <a:latin typeface="Times New Roman" pitchFamily="18" charset="0"/>
                      <a:ea typeface="新細明體" pitchFamily="18" charset="-120"/>
                    </a:defRPr>
                  </a:lvl1pPr>
                  <a:lvl2pPr marL="742950" indent="-285750" eaLnBrk="0" hangingPunct="0">
                    <a:spcBef>
                      <a:spcPct val="20000"/>
                    </a:spcBef>
                    <a:buChar char="–"/>
                    <a:defRPr kumimoji="1" sz="2800">
                      <a:solidFill>
                        <a:schemeClr val="tx1"/>
                      </a:solidFill>
                      <a:latin typeface="Times New Roman" pitchFamily="18" charset="0"/>
                      <a:ea typeface="新細明體" pitchFamily="18" charset="-120"/>
                    </a:defRPr>
                  </a:lvl2pPr>
                  <a:lvl3pPr marL="1143000" indent="-228600" eaLnBrk="0" hangingPunct="0">
                    <a:spcBef>
                      <a:spcPct val="20000"/>
                    </a:spcBef>
                    <a:buChar char="•"/>
                    <a:defRPr kumimoji="1" sz="2400">
                      <a:solidFill>
                        <a:schemeClr val="tx1"/>
                      </a:solidFill>
                      <a:latin typeface="Times New Roman" pitchFamily="18" charset="0"/>
                      <a:ea typeface="新細明體" pitchFamily="18" charset="-120"/>
                    </a:defRPr>
                  </a:lvl3pPr>
                  <a:lvl4pPr marL="1600200" indent="-228600" eaLnBrk="0" hangingPunct="0">
                    <a:spcBef>
                      <a:spcPct val="20000"/>
                    </a:spcBef>
                    <a:buChar char="–"/>
                    <a:defRPr kumimoji="1" sz="2000">
                      <a:solidFill>
                        <a:schemeClr val="tx1"/>
                      </a:solidFill>
                      <a:latin typeface="Times New Roman" pitchFamily="18" charset="0"/>
                      <a:ea typeface="新細明體" pitchFamily="18" charset="-120"/>
                    </a:defRPr>
                  </a:lvl4pPr>
                  <a:lvl5pPr marL="2057400" indent="-228600" eaLnBrk="0" hangingPunct="0">
                    <a:spcBef>
                      <a:spcPct val="20000"/>
                    </a:spcBef>
                    <a:buChar char="»"/>
                    <a:defRPr kumimoji="1" sz="2000">
                      <a:solidFill>
                        <a:schemeClr val="tx1"/>
                      </a:solidFill>
                      <a:latin typeface="Times New Roman" pitchFamily="18" charset="0"/>
                      <a:ea typeface="新細明體" pitchFamily="18" charset="-120"/>
                    </a:defRPr>
                  </a:lvl5pPr>
                  <a:lvl6pPr marL="25146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6pPr>
                  <a:lvl7pPr marL="29718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7pPr>
                  <a:lvl8pPr marL="34290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8pPr>
                  <a:lvl9pPr marL="38862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9pPr>
                </a:lstStyle>
                <a:p>
                  <a:pPr algn="ctr" eaLnBrk="1" hangingPunct="1">
                    <a:spcBef>
                      <a:spcPct val="0"/>
                    </a:spcBef>
                    <a:buFontTx/>
                    <a:buNone/>
                  </a:pPr>
                  <a:r>
                    <a:rPr lang="zh-TW" altLang="en-US" sz="1400">
                      <a:solidFill>
                        <a:srgbClr val="000000"/>
                      </a:solidFill>
                      <a:ea typeface="標楷體" pitchFamily="65" charset="-120"/>
                    </a:rPr>
                    <a:t> </a:t>
                  </a:r>
                  <a:endParaRPr lang="zh-TW" altLang="en-US" sz="1400">
                    <a:solidFill>
                      <a:srgbClr val="000000"/>
                    </a:solidFill>
                    <a:latin typeface="標楷體" pitchFamily="65" charset="-120"/>
                    <a:ea typeface="標楷體" pitchFamily="65" charset="-120"/>
                  </a:endParaRPr>
                </a:p>
                <a:p>
                  <a:pPr algn="ctr">
                    <a:spcBef>
                      <a:spcPct val="0"/>
                    </a:spcBef>
                    <a:buFontTx/>
                    <a:buNone/>
                  </a:pPr>
                  <a:endParaRPr lang="zh-TW" altLang="en-US" sz="2400">
                    <a:solidFill>
                      <a:srgbClr val="000000"/>
                    </a:solidFill>
                  </a:endParaRPr>
                </a:p>
              </p:txBody>
            </p:sp>
            <p:sp>
              <p:nvSpPr>
                <p:cNvPr id="27680" name="Rectangle 7"/>
                <p:cNvSpPr>
                  <a:spLocks noChangeArrowheads="1"/>
                </p:cNvSpPr>
                <p:nvPr/>
              </p:nvSpPr>
              <p:spPr bwMode="auto">
                <a:xfrm>
                  <a:off x="0" y="0"/>
                  <a:ext cx="670" cy="538"/>
                </a:xfrm>
                <a:prstGeom prst="rect">
                  <a:avLst/>
                </a:prstGeom>
                <a:noFill/>
                <a:ln w="7">
                  <a:solidFill>
                    <a:srgbClr val="A0A0A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eaLnBrk="0" hangingPunct="0">
                    <a:spcBef>
                      <a:spcPct val="20000"/>
                    </a:spcBef>
                    <a:buChar char="•"/>
                    <a:defRPr kumimoji="1" sz="3200">
                      <a:solidFill>
                        <a:schemeClr val="tx1"/>
                      </a:solidFill>
                      <a:latin typeface="Times New Roman" pitchFamily="18" charset="0"/>
                      <a:ea typeface="新細明體" pitchFamily="18" charset="-120"/>
                    </a:defRPr>
                  </a:lvl1pPr>
                  <a:lvl2pPr marL="742950" indent="-285750" eaLnBrk="0" hangingPunct="0">
                    <a:spcBef>
                      <a:spcPct val="20000"/>
                    </a:spcBef>
                    <a:buChar char="–"/>
                    <a:defRPr kumimoji="1" sz="2800">
                      <a:solidFill>
                        <a:schemeClr val="tx1"/>
                      </a:solidFill>
                      <a:latin typeface="Times New Roman" pitchFamily="18" charset="0"/>
                      <a:ea typeface="新細明體" pitchFamily="18" charset="-120"/>
                    </a:defRPr>
                  </a:lvl2pPr>
                  <a:lvl3pPr marL="1143000" indent="-228600" eaLnBrk="0" hangingPunct="0">
                    <a:spcBef>
                      <a:spcPct val="20000"/>
                    </a:spcBef>
                    <a:buChar char="•"/>
                    <a:defRPr kumimoji="1" sz="2400">
                      <a:solidFill>
                        <a:schemeClr val="tx1"/>
                      </a:solidFill>
                      <a:latin typeface="Times New Roman" pitchFamily="18" charset="0"/>
                      <a:ea typeface="新細明體" pitchFamily="18" charset="-120"/>
                    </a:defRPr>
                  </a:lvl3pPr>
                  <a:lvl4pPr marL="1600200" indent="-228600" eaLnBrk="0" hangingPunct="0">
                    <a:spcBef>
                      <a:spcPct val="20000"/>
                    </a:spcBef>
                    <a:buChar char="–"/>
                    <a:defRPr kumimoji="1" sz="2000">
                      <a:solidFill>
                        <a:schemeClr val="tx1"/>
                      </a:solidFill>
                      <a:latin typeface="Times New Roman" pitchFamily="18" charset="0"/>
                      <a:ea typeface="新細明體" pitchFamily="18" charset="-120"/>
                    </a:defRPr>
                  </a:lvl4pPr>
                  <a:lvl5pPr marL="2057400" indent="-228600" eaLnBrk="0" hangingPunct="0">
                    <a:spcBef>
                      <a:spcPct val="20000"/>
                    </a:spcBef>
                    <a:buChar char="»"/>
                    <a:defRPr kumimoji="1" sz="2000">
                      <a:solidFill>
                        <a:schemeClr val="tx1"/>
                      </a:solidFill>
                      <a:latin typeface="Times New Roman" pitchFamily="18" charset="0"/>
                      <a:ea typeface="新細明體" pitchFamily="18" charset="-120"/>
                    </a:defRPr>
                  </a:lvl5pPr>
                  <a:lvl6pPr marL="25146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6pPr>
                  <a:lvl7pPr marL="29718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7pPr>
                  <a:lvl8pPr marL="34290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8pPr>
                  <a:lvl9pPr marL="38862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9pPr>
                </a:lstStyle>
                <a:p>
                  <a:pPr eaLnBrk="1" hangingPunct="1">
                    <a:spcBef>
                      <a:spcPct val="0"/>
                    </a:spcBef>
                    <a:buFontTx/>
                    <a:buNone/>
                  </a:pPr>
                  <a:endParaRPr lang="zh-HK" altLang="en-US" sz="2400">
                    <a:solidFill>
                      <a:srgbClr val="000000"/>
                    </a:solidFill>
                  </a:endParaRPr>
                </a:p>
              </p:txBody>
            </p:sp>
          </p:grpSp>
          <p:sp>
            <p:nvSpPr>
              <p:cNvPr id="27659" name="Rectangle 10"/>
              <p:cNvSpPr>
                <a:spLocks noChangeArrowheads="1"/>
              </p:cNvSpPr>
              <p:nvPr/>
            </p:nvSpPr>
            <p:spPr bwMode="auto">
              <a:xfrm>
                <a:off x="670" y="0"/>
                <a:ext cx="1246" cy="538"/>
              </a:xfrm>
              <a:prstGeom prst="rect">
                <a:avLst/>
              </a:prstGeom>
              <a:noFill/>
              <a:ln w="7">
                <a:solidFill>
                  <a:srgbClr val="A0A0A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eaLnBrk="0" hangingPunct="0">
                  <a:spcBef>
                    <a:spcPct val="20000"/>
                  </a:spcBef>
                  <a:buChar char="•"/>
                  <a:defRPr kumimoji="1" sz="3200">
                    <a:solidFill>
                      <a:schemeClr val="tx1"/>
                    </a:solidFill>
                    <a:latin typeface="Times New Roman" pitchFamily="18" charset="0"/>
                    <a:ea typeface="新細明體" pitchFamily="18" charset="-120"/>
                  </a:defRPr>
                </a:lvl1pPr>
                <a:lvl2pPr marL="742950" indent="-285750" eaLnBrk="0" hangingPunct="0">
                  <a:spcBef>
                    <a:spcPct val="20000"/>
                  </a:spcBef>
                  <a:buChar char="–"/>
                  <a:defRPr kumimoji="1" sz="2800">
                    <a:solidFill>
                      <a:schemeClr val="tx1"/>
                    </a:solidFill>
                    <a:latin typeface="Times New Roman" pitchFamily="18" charset="0"/>
                    <a:ea typeface="新細明體" pitchFamily="18" charset="-120"/>
                  </a:defRPr>
                </a:lvl2pPr>
                <a:lvl3pPr marL="1143000" indent="-228600" eaLnBrk="0" hangingPunct="0">
                  <a:spcBef>
                    <a:spcPct val="20000"/>
                  </a:spcBef>
                  <a:buChar char="•"/>
                  <a:defRPr kumimoji="1" sz="2400">
                    <a:solidFill>
                      <a:schemeClr val="tx1"/>
                    </a:solidFill>
                    <a:latin typeface="Times New Roman" pitchFamily="18" charset="0"/>
                    <a:ea typeface="新細明體" pitchFamily="18" charset="-120"/>
                  </a:defRPr>
                </a:lvl3pPr>
                <a:lvl4pPr marL="1600200" indent="-228600" eaLnBrk="0" hangingPunct="0">
                  <a:spcBef>
                    <a:spcPct val="20000"/>
                  </a:spcBef>
                  <a:buChar char="–"/>
                  <a:defRPr kumimoji="1" sz="2000">
                    <a:solidFill>
                      <a:schemeClr val="tx1"/>
                    </a:solidFill>
                    <a:latin typeface="Times New Roman" pitchFamily="18" charset="0"/>
                    <a:ea typeface="新細明體" pitchFamily="18" charset="-120"/>
                  </a:defRPr>
                </a:lvl4pPr>
                <a:lvl5pPr marL="2057400" indent="-228600" eaLnBrk="0" hangingPunct="0">
                  <a:spcBef>
                    <a:spcPct val="20000"/>
                  </a:spcBef>
                  <a:buChar char="»"/>
                  <a:defRPr kumimoji="1" sz="2000">
                    <a:solidFill>
                      <a:schemeClr val="tx1"/>
                    </a:solidFill>
                    <a:latin typeface="Times New Roman" pitchFamily="18" charset="0"/>
                    <a:ea typeface="新細明體" pitchFamily="18" charset="-120"/>
                  </a:defRPr>
                </a:lvl5pPr>
                <a:lvl6pPr marL="25146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6pPr>
                <a:lvl7pPr marL="29718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7pPr>
                <a:lvl8pPr marL="34290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8pPr>
                <a:lvl9pPr marL="38862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9pPr>
              </a:lstStyle>
              <a:p>
                <a:pPr eaLnBrk="1" hangingPunct="1">
                  <a:spcBef>
                    <a:spcPct val="0"/>
                  </a:spcBef>
                  <a:buFontTx/>
                  <a:buNone/>
                </a:pPr>
                <a:endParaRPr lang="zh-HK" altLang="en-US" sz="2400">
                  <a:solidFill>
                    <a:srgbClr val="000000"/>
                  </a:solidFill>
                </a:endParaRPr>
              </a:p>
            </p:txBody>
          </p:sp>
          <p:sp>
            <p:nvSpPr>
              <p:cNvPr id="27660" name="Rectangle 13"/>
              <p:cNvSpPr>
                <a:spLocks noChangeArrowheads="1"/>
              </p:cNvSpPr>
              <p:nvPr/>
            </p:nvSpPr>
            <p:spPr bwMode="auto">
              <a:xfrm>
                <a:off x="1916" y="0"/>
                <a:ext cx="1390" cy="538"/>
              </a:xfrm>
              <a:prstGeom prst="rect">
                <a:avLst/>
              </a:prstGeom>
              <a:noFill/>
              <a:ln w="7">
                <a:solidFill>
                  <a:srgbClr val="A0A0A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eaLnBrk="0" hangingPunct="0">
                  <a:spcBef>
                    <a:spcPct val="20000"/>
                  </a:spcBef>
                  <a:buChar char="•"/>
                  <a:defRPr kumimoji="1" sz="3200">
                    <a:solidFill>
                      <a:schemeClr val="tx1"/>
                    </a:solidFill>
                    <a:latin typeface="Times New Roman" pitchFamily="18" charset="0"/>
                    <a:ea typeface="新細明體" pitchFamily="18" charset="-120"/>
                  </a:defRPr>
                </a:lvl1pPr>
                <a:lvl2pPr marL="742950" indent="-285750" eaLnBrk="0" hangingPunct="0">
                  <a:spcBef>
                    <a:spcPct val="20000"/>
                  </a:spcBef>
                  <a:buChar char="–"/>
                  <a:defRPr kumimoji="1" sz="2800">
                    <a:solidFill>
                      <a:schemeClr val="tx1"/>
                    </a:solidFill>
                    <a:latin typeface="Times New Roman" pitchFamily="18" charset="0"/>
                    <a:ea typeface="新細明體" pitchFamily="18" charset="-120"/>
                  </a:defRPr>
                </a:lvl2pPr>
                <a:lvl3pPr marL="1143000" indent="-228600" eaLnBrk="0" hangingPunct="0">
                  <a:spcBef>
                    <a:spcPct val="20000"/>
                  </a:spcBef>
                  <a:buChar char="•"/>
                  <a:defRPr kumimoji="1" sz="2400">
                    <a:solidFill>
                      <a:schemeClr val="tx1"/>
                    </a:solidFill>
                    <a:latin typeface="Times New Roman" pitchFamily="18" charset="0"/>
                    <a:ea typeface="新細明體" pitchFamily="18" charset="-120"/>
                  </a:defRPr>
                </a:lvl3pPr>
                <a:lvl4pPr marL="1600200" indent="-228600" eaLnBrk="0" hangingPunct="0">
                  <a:spcBef>
                    <a:spcPct val="20000"/>
                  </a:spcBef>
                  <a:buChar char="–"/>
                  <a:defRPr kumimoji="1" sz="2000">
                    <a:solidFill>
                      <a:schemeClr val="tx1"/>
                    </a:solidFill>
                    <a:latin typeface="Times New Roman" pitchFamily="18" charset="0"/>
                    <a:ea typeface="新細明體" pitchFamily="18" charset="-120"/>
                  </a:defRPr>
                </a:lvl4pPr>
                <a:lvl5pPr marL="2057400" indent="-228600" eaLnBrk="0" hangingPunct="0">
                  <a:spcBef>
                    <a:spcPct val="20000"/>
                  </a:spcBef>
                  <a:buChar char="»"/>
                  <a:defRPr kumimoji="1" sz="2000">
                    <a:solidFill>
                      <a:schemeClr val="tx1"/>
                    </a:solidFill>
                    <a:latin typeface="Times New Roman" pitchFamily="18" charset="0"/>
                    <a:ea typeface="新細明體" pitchFamily="18" charset="-120"/>
                  </a:defRPr>
                </a:lvl5pPr>
                <a:lvl6pPr marL="25146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6pPr>
                <a:lvl7pPr marL="29718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7pPr>
                <a:lvl8pPr marL="34290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8pPr>
                <a:lvl9pPr marL="38862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9pPr>
              </a:lstStyle>
              <a:p>
                <a:pPr eaLnBrk="1" hangingPunct="1">
                  <a:spcBef>
                    <a:spcPct val="0"/>
                  </a:spcBef>
                  <a:buFontTx/>
                  <a:buNone/>
                </a:pPr>
                <a:endParaRPr lang="zh-HK" altLang="en-US" sz="2400">
                  <a:solidFill>
                    <a:srgbClr val="000000"/>
                  </a:solidFill>
                </a:endParaRPr>
              </a:p>
            </p:txBody>
          </p:sp>
          <p:grpSp>
            <p:nvGrpSpPr>
              <p:cNvPr id="27661" name="Group 14"/>
              <p:cNvGrpSpPr>
                <a:grpSpLocks/>
              </p:cNvGrpSpPr>
              <p:nvPr/>
            </p:nvGrpSpPr>
            <p:grpSpPr bwMode="auto">
              <a:xfrm>
                <a:off x="0" y="538"/>
                <a:ext cx="670" cy="538"/>
                <a:chOff x="0" y="538"/>
                <a:chExt cx="670" cy="538"/>
              </a:xfrm>
            </p:grpSpPr>
            <p:sp>
              <p:nvSpPr>
                <p:cNvPr id="27677" name="Rectangle 15"/>
                <p:cNvSpPr>
                  <a:spLocks noChangeArrowheads="1"/>
                </p:cNvSpPr>
                <p:nvPr/>
              </p:nvSpPr>
              <p:spPr bwMode="auto">
                <a:xfrm>
                  <a:off x="11" y="538"/>
                  <a:ext cx="648" cy="5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eaLnBrk="0" hangingPunct="0">
                    <a:spcBef>
                      <a:spcPct val="20000"/>
                    </a:spcBef>
                    <a:buChar char="•"/>
                    <a:defRPr kumimoji="1" sz="3200">
                      <a:solidFill>
                        <a:schemeClr val="tx1"/>
                      </a:solidFill>
                      <a:latin typeface="Times New Roman" pitchFamily="18" charset="0"/>
                      <a:ea typeface="新細明體" pitchFamily="18" charset="-120"/>
                    </a:defRPr>
                  </a:lvl1pPr>
                  <a:lvl2pPr marL="742950" indent="-285750" eaLnBrk="0" hangingPunct="0">
                    <a:spcBef>
                      <a:spcPct val="20000"/>
                    </a:spcBef>
                    <a:buChar char="–"/>
                    <a:defRPr kumimoji="1" sz="2800">
                      <a:solidFill>
                        <a:schemeClr val="tx1"/>
                      </a:solidFill>
                      <a:latin typeface="Times New Roman" pitchFamily="18" charset="0"/>
                      <a:ea typeface="新細明體" pitchFamily="18" charset="-120"/>
                    </a:defRPr>
                  </a:lvl2pPr>
                  <a:lvl3pPr marL="1143000" indent="-228600" eaLnBrk="0" hangingPunct="0">
                    <a:spcBef>
                      <a:spcPct val="20000"/>
                    </a:spcBef>
                    <a:buChar char="•"/>
                    <a:defRPr kumimoji="1" sz="2400">
                      <a:solidFill>
                        <a:schemeClr val="tx1"/>
                      </a:solidFill>
                      <a:latin typeface="Times New Roman" pitchFamily="18" charset="0"/>
                      <a:ea typeface="新細明體" pitchFamily="18" charset="-120"/>
                    </a:defRPr>
                  </a:lvl3pPr>
                  <a:lvl4pPr marL="1600200" indent="-228600" eaLnBrk="0" hangingPunct="0">
                    <a:spcBef>
                      <a:spcPct val="20000"/>
                    </a:spcBef>
                    <a:buChar char="–"/>
                    <a:defRPr kumimoji="1" sz="2000">
                      <a:solidFill>
                        <a:schemeClr val="tx1"/>
                      </a:solidFill>
                      <a:latin typeface="Times New Roman" pitchFamily="18" charset="0"/>
                      <a:ea typeface="新細明體" pitchFamily="18" charset="-120"/>
                    </a:defRPr>
                  </a:lvl4pPr>
                  <a:lvl5pPr marL="2057400" indent="-228600" eaLnBrk="0" hangingPunct="0">
                    <a:spcBef>
                      <a:spcPct val="20000"/>
                    </a:spcBef>
                    <a:buChar char="»"/>
                    <a:defRPr kumimoji="1" sz="2000">
                      <a:solidFill>
                        <a:schemeClr val="tx1"/>
                      </a:solidFill>
                      <a:latin typeface="Times New Roman" pitchFamily="18" charset="0"/>
                      <a:ea typeface="新細明體" pitchFamily="18" charset="-120"/>
                    </a:defRPr>
                  </a:lvl5pPr>
                  <a:lvl6pPr marL="25146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6pPr>
                  <a:lvl7pPr marL="29718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7pPr>
                  <a:lvl8pPr marL="34290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8pPr>
                  <a:lvl9pPr marL="38862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9pPr>
                </a:lstStyle>
                <a:p>
                  <a:pPr algn="ctr" eaLnBrk="1" hangingPunct="1">
                    <a:spcBef>
                      <a:spcPct val="0"/>
                    </a:spcBef>
                    <a:buFontTx/>
                    <a:buNone/>
                  </a:pPr>
                  <a:r>
                    <a:rPr lang="en-US" altLang="zh-TW" sz="2400" b="1" dirty="0">
                      <a:solidFill>
                        <a:srgbClr val="0000CC"/>
                      </a:solidFill>
                    </a:rPr>
                    <a:t>Pork</a:t>
                  </a:r>
                  <a:endParaRPr lang="zh-TW" altLang="en-US" sz="2400" b="1" dirty="0">
                    <a:solidFill>
                      <a:srgbClr val="0000CC"/>
                    </a:solidFill>
                  </a:endParaRPr>
                </a:p>
              </p:txBody>
            </p:sp>
            <p:sp>
              <p:nvSpPr>
                <p:cNvPr id="27678" name="Rectangle 16"/>
                <p:cNvSpPr>
                  <a:spLocks noChangeArrowheads="1"/>
                </p:cNvSpPr>
                <p:nvPr/>
              </p:nvSpPr>
              <p:spPr bwMode="auto">
                <a:xfrm>
                  <a:off x="0" y="538"/>
                  <a:ext cx="670" cy="538"/>
                </a:xfrm>
                <a:prstGeom prst="rect">
                  <a:avLst/>
                </a:prstGeom>
                <a:noFill/>
                <a:ln w="7">
                  <a:solidFill>
                    <a:srgbClr val="A0A0A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eaLnBrk="0" hangingPunct="0">
                    <a:spcBef>
                      <a:spcPct val="20000"/>
                    </a:spcBef>
                    <a:buChar char="•"/>
                    <a:defRPr kumimoji="1" sz="3200">
                      <a:solidFill>
                        <a:schemeClr val="tx1"/>
                      </a:solidFill>
                      <a:latin typeface="Times New Roman" pitchFamily="18" charset="0"/>
                      <a:ea typeface="新細明體" pitchFamily="18" charset="-120"/>
                    </a:defRPr>
                  </a:lvl1pPr>
                  <a:lvl2pPr marL="742950" indent="-285750" eaLnBrk="0" hangingPunct="0">
                    <a:spcBef>
                      <a:spcPct val="20000"/>
                    </a:spcBef>
                    <a:buChar char="–"/>
                    <a:defRPr kumimoji="1" sz="2800">
                      <a:solidFill>
                        <a:schemeClr val="tx1"/>
                      </a:solidFill>
                      <a:latin typeface="Times New Roman" pitchFamily="18" charset="0"/>
                      <a:ea typeface="新細明體" pitchFamily="18" charset="-120"/>
                    </a:defRPr>
                  </a:lvl2pPr>
                  <a:lvl3pPr marL="1143000" indent="-228600" eaLnBrk="0" hangingPunct="0">
                    <a:spcBef>
                      <a:spcPct val="20000"/>
                    </a:spcBef>
                    <a:buChar char="•"/>
                    <a:defRPr kumimoji="1" sz="2400">
                      <a:solidFill>
                        <a:schemeClr val="tx1"/>
                      </a:solidFill>
                      <a:latin typeface="Times New Roman" pitchFamily="18" charset="0"/>
                      <a:ea typeface="新細明體" pitchFamily="18" charset="-120"/>
                    </a:defRPr>
                  </a:lvl3pPr>
                  <a:lvl4pPr marL="1600200" indent="-228600" eaLnBrk="0" hangingPunct="0">
                    <a:spcBef>
                      <a:spcPct val="20000"/>
                    </a:spcBef>
                    <a:buChar char="–"/>
                    <a:defRPr kumimoji="1" sz="2000">
                      <a:solidFill>
                        <a:schemeClr val="tx1"/>
                      </a:solidFill>
                      <a:latin typeface="Times New Roman" pitchFamily="18" charset="0"/>
                      <a:ea typeface="新細明體" pitchFamily="18" charset="-120"/>
                    </a:defRPr>
                  </a:lvl4pPr>
                  <a:lvl5pPr marL="2057400" indent="-228600" eaLnBrk="0" hangingPunct="0">
                    <a:spcBef>
                      <a:spcPct val="20000"/>
                    </a:spcBef>
                    <a:buChar char="»"/>
                    <a:defRPr kumimoji="1" sz="2000">
                      <a:solidFill>
                        <a:schemeClr val="tx1"/>
                      </a:solidFill>
                      <a:latin typeface="Times New Roman" pitchFamily="18" charset="0"/>
                      <a:ea typeface="新細明體" pitchFamily="18" charset="-120"/>
                    </a:defRPr>
                  </a:lvl5pPr>
                  <a:lvl6pPr marL="25146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6pPr>
                  <a:lvl7pPr marL="29718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7pPr>
                  <a:lvl8pPr marL="34290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8pPr>
                  <a:lvl9pPr marL="38862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9pPr>
                </a:lstStyle>
                <a:p>
                  <a:pPr eaLnBrk="1" hangingPunct="1">
                    <a:spcBef>
                      <a:spcPct val="0"/>
                    </a:spcBef>
                    <a:buFontTx/>
                    <a:buNone/>
                  </a:pPr>
                  <a:endParaRPr lang="zh-HK" altLang="en-US" sz="2400">
                    <a:solidFill>
                      <a:srgbClr val="000000"/>
                    </a:solidFill>
                  </a:endParaRPr>
                </a:p>
              </p:txBody>
            </p:sp>
          </p:grpSp>
          <p:grpSp>
            <p:nvGrpSpPr>
              <p:cNvPr id="27662" name="Group 17"/>
              <p:cNvGrpSpPr>
                <a:grpSpLocks/>
              </p:cNvGrpSpPr>
              <p:nvPr/>
            </p:nvGrpSpPr>
            <p:grpSpPr bwMode="auto">
              <a:xfrm>
                <a:off x="670" y="538"/>
                <a:ext cx="1246" cy="538"/>
                <a:chOff x="670" y="538"/>
                <a:chExt cx="1246" cy="538"/>
              </a:xfrm>
            </p:grpSpPr>
            <p:sp>
              <p:nvSpPr>
                <p:cNvPr id="27675" name="Rectangle 18"/>
                <p:cNvSpPr>
                  <a:spLocks noChangeArrowheads="1"/>
                </p:cNvSpPr>
                <p:nvPr/>
              </p:nvSpPr>
              <p:spPr bwMode="auto">
                <a:xfrm>
                  <a:off x="681" y="538"/>
                  <a:ext cx="1224" cy="5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eaLnBrk="0" hangingPunct="0">
                    <a:spcBef>
                      <a:spcPct val="20000"/>
                    </a:spcBef>
                    <a:buChar char="•"/>
                    <a:defRPr kumimoji="1" sz="3200">
                      <a:solidFill>
                        <a:schemeClr val="tx1"/>
                      </a:solidFill>
                      <a:latin typeface="Times New Roman" pitchFamily="18" charset="0"/>
                      <a:ea typeface="新細明體" pitchFamily="18" charset="-120"/>
                    </a:defRPr>
                  </a:lvl1pPr>
                  <a:lvl2pPr marL="742950" indent="-285750" eaLnBrk="0" hangingPunct="0">
                    <a:spcBef>
                      <a:spcPct val="20000"/>
                    </a:spcBef>
                    <a:buChar char="–"/>
                    <a:defRPr kumimoji="1" sz="2800">
                      <a:solidFill>
                        <a:schemeClr val="tx1"/>
                      </a:solidFill>
                      <a:latin typeface="Times New Roman" pitchFamily="18" charset="0"/>
                      <a:ea typeface="新細明體" pitchFamily="18" charset="-120"/>
                    </a:defRPr>
                  </a:lvl2pPr>
                  <a:lvl3pPr marL="1143000" indent="-228600" eaLnBrk="0" hangingPunct="0">
                    <a:spcBef>
                      <a:spcPct val="20000"/>
                    </a:spcBef>
                    <a:buChar char="•"/>
                    <a:defRPr kumimoji="1" sz="2400">
                      <a:solidFill>
                        <a:schemeClr val="tx1"/>
                      </a:solidFill>
                      <a:latin typeface="Times New Roman" pitchFamily="18" charset="0"/>
                      <a:ea typeface="新細明體" pitchFamily="18" charset="-120"/>
                    </a:defRPr>
                  </a:lvl3pPr>
                  <a:lvl4pPr marL="1600200" indent="-228600" eaLnBrk="0" hangingPunct="0">
                    <a:spcBef>
                      <a:spcPct val="20000"/>
                    </a:spcBef>
                    <a:buChar char="–"/>
                    <a:defRPr kumimoji="1" sz="2000">
                      <a:solidFill>
                        <a:schemeClr val="tx1"/>
                      </a:solidFill>
                      <a:latin typeface="Times New Roman" pitchFamily="18" charset="0"/>
                      <a:ea typeface="新細明體" pitchFamily="18" charset="-120"/>
                    </a:defRPr>
                  </a:lvl4pPr>
                  <a:lvl5pPr marL="2057400" indent="-228600" eaLnBrk="0" hangingPunct="0">
                    <a:spcBef>
                      <a:spcPct val="20000"/>
                    </a:spcBef>
                    <a:buChar char="»"/>
                    <a:defRPr kumimoji="1" sz="2000">
                      <a:solidFill>
                        <a:schemeClr val="tx1"/>
                      </a:solidFill>
                      <a:latin typeface="Times New Roman" pitchFamily="18" charset="0"/>
                      <a:ea typeface="新細明體" pitchFamily="18" charset="-120"/>
                    </a:defRPr>
                  </a:lvl5pPr>
                  <a:lvl6pPr marL="25146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6pPr>
                  <a:lvl7pPr marL="29718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7pPr>
                  <a:lvl8pPr marL="34290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8pPr>
                  <a:lvl9pPr marL="38862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9pPr>
                </a:lstStyle>
                <a:p>
                  <a:pPr algn="ctr" eaLnBrk="1" hangingPunct="1">
                    <a:spcBef>
                      <a:spcPct val="0"/>
                    </a:spcBef>
                    <a:buFontTx/>
                    <a:buNone/>
                  </a:pPr>
                  <a:r>
                    <a:rPr lang="en-US" altLang="zh-TW" sz="2600" b="1" dirty="0">
                      <a:solidFill>
                        <a:srgbClr val="000000"/>
                      </a:solidFill>
                      <a:latin typeface="+mj-lt"/>
                    </a:rPr>
                    <a:t>½</a:t>
                  </a:r>
                  <a:r>
                    <a:rPr lang="zh-TW" altLang="en-US" sz="2600" b="1" dirty="0">
                      <a:solidFill>
                        <a:srgbClr val="000000"/>
                      </a:solidFill>
                      <a:latin typeface="+mj-lt"/>
                    </a:rPr>
                    <a:t> </a:t>
                  </a:r>
                  <a:r>
                    <a:rPr lang="en-US" altLang="zh-TW" sz="2000" b="1" dirty="0">
                      <a:solidFill>
                        <a:srgbClr val="000000"/>
                      </a:solidFill>
                      <a:latin typeface="+mj-lt"/>
                    </a:rPr>
                    <a:t>MMT</a:t>
                  </a:r>
                  <a:r>
                    <a:rPr lang="en-US" altLang="zh-TW" sz="2600" b="1" dirty="0">
                      <a:solidFill>
                        <a:srgbClr val="000000"/>
                      </a:solidFill>
                      <a:latin typeface="+mj-lt"/>
                    </a:rPr>
                    <a:t> of rice</a:t>
                  </a:r>
                  <a:r>
                    <a:rPr lang="zh-TW" altLang="en-US" sz="2600" b="1" baseline="30000" dirty="0">
                      <a:solidFill>
                        <a:srgbClr val="000000"/>
                      </a:solidFill>
                      <a:latin typeface="新細明體" pitchFamily="18" charset="-120"/>
                    </a:rPr>
                    <a:t>*</a:t>
                  </a:r>
                </a:p>
              </p:txBody>
            </p:sp>
            <p:sp>
              <p:nvSpPr>
                <p:cNvPr id="27676" name="Rectangle 19"/>
                <p:cNvSpPr>
                  <a:spLocks noChangeArrowheads="1"/>
                </p:cNvSpPr>
                <p:nvPr/>
              </p:nvSpPr>
              <p:spPr bwMode="auto">
                <a:xfrm>
                  <a:off x="670" y="538"/>
                  <a:ext cx="1246" cy="538"/>
                </a:xfrm>
                <a:prstGeom prst="rect">
                  <a:avLst/>
                </a:prstGeom>
                <a:noFill/>
                <a:ln w="7">
                  <a:solidFill>
                    <a:srgbClr val="A0A0A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eaLnBrk="0" hangingPunct="0">
                    <a:spcBef>
                      <a:spcPct val="20000"/>
                    </a:spcBef>
                    <a:buChar char="•"/>
                    <a:defRPr kumimoji="1" sz="3200">
                      <a:solidFill>
                        <a:schemeClr val="tx1"/>
                      </a:solidFill>
                      <a:latin typeface="Times New Roman" pitchFamily="18" charset="0"/>
                      <a:ea typeface="新細明體" pitchFamily="18" charset="-120"/>
                    </a:defRPr>
                  </a:lvl1pPr>
                  <a:lvl2pPr marL="742950" indent="-285750" eaLnBrk="0" hangingPunct="0">
                    <a:spcBef>
                      <a:spcPct val="20000"/>
                    </a:spcBef>
                    <a:buChar char="–"/>
                    <a:defRPr kumimoji="1" sz="2800">
                      <a:solidFill>
                        <a:schemeClr val="tx1"/>
                      </a:solidFill>
                      <a:latin typeface="Times New Roman" pitchFamily="18" charset="0"/>
                      <a:ea typeface="新細明體" pitchFamily="18" charset="-120"/>
                    </a:defRPr>
                  </a:lvl2pPr>
                  <a:lvl3pPr marL="1143000" indent="-228600" eaLnBrk="0" hangingPunct="0">
                    <a:spcBef>
                      <a:spcPct val="20000"/>
                    </a:spcBef>
                    <a:buChar char="•"/>
                    <a:defRPr kumimoji="1" sz="2400">
                      <a:solidFill>
                        <a:schemeClr val="tx1"/>
                      </a:solidFill>
                      <a:latin typeface="Times New Roman" pitchFamily="18" charset="0"/>
                      <a:ea typeface="新細明體" pitchFamily="18" charset="-120"/>
                    </a:defRPr>
                  </a:lvl3pPr>
                  <a:lvl4pPr marL="1600200" indent="-228600" eaLnBrk="0" hangingPunct="0">
                    <a:spcBef>
                      <a:spcPct val="20000"/>
                    </a:spcBef>
                    <a:buChar char="–"/>
                    <a:defRPr kumimoji="1" sz="2000">
                      <a:solidFill>
                        <a:schemeClr val="tx1"/>
                      </a:solidFill>
                      <a:latin typeface="Times New Roman" pitchFamily="18" charset="0"/>
                      <a:ea typeface="新細明體" pitchFamily="18" charset="-120"/>
                    </a:defRPr>
                  </a:lvl4pPr>
                  <a:lvl5pPr marL="2057400" indent="-228600" eaLnBrk="0" hangingPunct="0">
                    <a:spcBef>
                      <a:spcPct val="20000"/>
                    </a:spcBef>
                    <a:buChar char="»"/>
                    <a:defRPr kumimoji="1" sz="2000">
                      <a:solidFill>
                        <a:schemeClr val="tx1"/>
                      </a:solidFill>
                      <a:latin typeface="Times New Roman" pitchFamily="18" charset="0"/>
                      <a:ea typeface="新細明體" pitchFamily="18" charset="-120"/>
                    </a:defRPr>
                  </a:lvl5pPr>
                  <a:lvl6pPr marL="25146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6pPr>
                  <a:lvl7pPr marL="29718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7pPr>
                  <a:lvl8pPr marL="34290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8pPr>
                  <a:lvl9pPr marL="38862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9pPr>
                </a:lstStyle>
                <a:p>
                  <a:pPr eaLnBrk="1" hangingPunct="1">
                    <a:spcBef>
                      <a:spcPct val="0"/>
                    </a:spcBef>
                    <a:buFontTx/>
                    <a:buNone/>
                  </a:pPr>
                  <a:endParaRPr lang="zh-HK" altLang="en-US" sz="2400">
                    <a:solidFill>
                      <a:srgbClr val="000000"/>
                    </a:solidFill>
                  </a:endParaRPr>
                </a:p>
              </p:txBody>
            </p:sp>
          </p:grpSp>
          <p:grpSp>
            <p:nvGrpSpPr>
              <p:cNvPr id="27663" name="Group 20"/>
              <p:cNvGrpSpPr>
                <a:grpSpLocks/>
              </p:cNvGrpSpPr>
              <p:nvPr/>
            </p:nvGrpSpPr>
            <p:grpSpPr bwMode="auto">
              <a:xfrm>
                <a:off x="1916" y="538"/>
                <a:ext cx="1390" cy="538"/>
                <a:chOff x="1916" y="538"/>
                <a:chExt cx="1390" cy="538"/>
              </a:xfrm>
            </p:grpSpPr>
            <p:sp>
              <p:nvSpPr>
                <p:cNvPr id="27673" name="Rectangle 21"/>
                <p:cNvSpPr>
                  <a:spLocks noChangeArrowheads="1"/>
                </p:cNvSpPr>
                <p:nvPr/>
              </p:nvSpPr>
              <p:spPr bwMode="auto">
                <a:xfrm>
                  <a:off x="1927" y="538"/>
                  <a:ext cx="1368" cy="5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eaLnBrk="0" hangingPunct="0">
                    <a:spcBef>
                      <a:spcPct val="20000"/>
                    </a:spcBef>
                    <a:buChar char="•"/>
                    <a:defRPr kumimoji="1" sz="3200">
                      <a:solidFill>
                        <a:schemeClr val="tx1"/>
                      </a:solidFill>
                      <a:latin typeface="Times New Roman" pitchFamily="18" charset="0"/>
                      <a:ea typeface="新細明體" pitchFamily="18" charset="-120"/>
                    </a:defRPr>
                  </a:lvl1pPr>
                  <a:lvl2pPr marL="742950" indent="-285750" eaLnBrk="0" hangingPunct="0">
                    <a:spcBef>
                      <a:spcPct val="20000"/>
                    </a:spcBef>
                    <a:buChar char="–"/>
                    <a:defRPr kumimoji="1" sz="2800">
                      <a:solidFill>
                        <a:schemeClr val="tx1"/>
                      </a:solidFill>
                      <a:latin typeface="Times New Roman" pitchFamily="18" charset="0"/>
                      <a:ea typeface="新細明體" pitchFamily="18" charset="-120"/>
                    </a:defRPr>
                  </a:lvl2pPr>
                  <a:lvl3pPr marL="1143000" indent="-228600" eaLnBrk="0" hangingPunct="0">
                    <a:spcBef>
                      <a:spcPct val="20000"/>
                    </a:spcBef>
                    <a:buChar char="•"/>
                    <a:defRPr kumimoji="1" sz="2400">
                      <a:solidFill>
                        <a:schemeClr val="tx1"/>
                      </a:solidFill>
                      <a:latin typeface="Times New Roman" pitchFamily="18" charset="0"/>
                      <a:ea typeface="新細明體" pitchFamily="18" charset="-120"/>
                    </a:defRPr>
                  </a:lvl3pPr>
                  <a:lvl4pPr marL="1600200" indent="-228600" eaLnBrk="0" hangingPunct="0">
                    <a:spcBef>
                      <a:spcPct val="20000"/>
                    </a:spcBef>
                    <a:buChar char="–"/>
                    <a:defRPr kumimoji="1" sz="2000">
                      <a:solidFill>
                        <a:schemeClr val="tx1"/>
                      </a:solidFill>
                      <a:latin typeface="Times New Roman" pitchFamily="18" charset="0"/>
                      <a:ea typeface="新細明體" pitchFamily="18" charset="-120"/>
                    </a:defRPr>
                  </a:lvl4pPr>
                  <a:lvl5pPr marL="2057400" indent="-228600" eaLnBrk="0" hangingPunct="0">
                    <a:spcBef>
                      <a:spcPct val="20000"/>
                    </a:spcBef>
                    <a:buChar char="»"/>
                    <a:defRPr kumimoji="1" sz="2000">
                      <a:solidFill>
                        <a:schemeClr val="tx1"/>
                      </a:solidFill>
                      <a:latin typeface="Times New Roman" pitchFamily="18" charset="0"/>
                      <a:ea typeface="新細明體" pitchFamily="18" charset="-120"/>
                    </a:defRPr>
                  </a:lvl5pPr>
                  <a:lvl6pPr marL="25146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6pPr>
                  <a:lvl7pPr marL="29718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7pPr>
                  <a:lvl8pPr marL="34290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8pPr>
                  <a:lvl9pPr marL="38862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9pPr>
                </a:lstStyle>
                <a:p>
                  <a:pPr algn="ctr" eaLnBrk="1" hangingPunct="1">
                    <a:spcBef>
                      <a:spcPct val="0"/>
                    </a:spcBef>
                    <a:buFontTx/>
                    <a:buNone/>
                  </a:pPr>
                  <a:r>
                    <a:rPr lang="zh-TW" altLang="en-US" sz="2600" b="1" dirty="0">
                      <a:solidFill>
                        <a:srgbClr val="000000"/>
                      </a:solidFill>
                      <a:latin typeface="新細明體" pitchFamily="18" charset="-120"/>
                    </a:rPr>
                    <a:t>  </a:t>
                  </a:r>
                  <a:r>
                    <a:rPr lang="zh-TW" altLang="en-US" sz="2600" b="1" dirty="0">
                      <a:solidFill>
                        <a:srgbClr val="000000"/>
                      </a:solidFill>
                      <a:latin typeface="+mj-lt"/>
                    </a:rPr>
                    <a:t>3 </a:t>
                  </a:r>
                  <a:r>
                    <a:rPr lang="en-US" altLang="zh-TW" sz="2000" b="1" dirty="0">
                      <a:solidFill>
                        <a:srgbClr val="000000"/>
                      </a:solidFill>
                      <a:latin typeface="+mj-lt"/>
                    </a:rPr>
                    <a:t>MMT</a:t>
                  </a:r>
                  <a:r>
                    <a:rPr lang="en-US" altLang="zh-TW" sz="2600" b="1" dirty="0">
                      <a:solidFill>
                        <a:srgbClr val="000000"/>
                      </a:solidFill>
                      <a:latin typeface="+mj-lt"/>
                    </a:rPr>
                    <a:t> of rice</a:t>
                  </a:r>
                  <a:endParaRPr lang="zh-TW" altLang="en-US" sz="2600" b="1" dirty="0">
                    <a:solidFill>
                      <a:srgbClr val="000000"/>
                    </a:solidFill>
                    <a:latin typeface="+mj-lt"/>
                  </a:endParaRPr>
                </a:p>
              </p:txBody>
            </p:sp>
            <p:sp>
              <p:nvSpPr>
                <p:cNvPr id="27674" name="Rectangle 22"/>
                <p:cNvSpPr>
                  <a:spLocks noChangeArrowheads="1"/>
                </p:cNvSpPr>
                <p:nvPr/>
              </p:nvSpPr>
              <p:spPr bwMode="auto">
                <a:xfrm>
                  <a:off x="1916" y="538"/>
                  <a:ext cx="1390" cy="538"/>
                </a:xfrm>
                <a:prstGeom prst="rect">
                  <a:avLst/>
                </a:prstGeom>
                <a:noFill/>
                <a:ln w="7">
                  <a:solidFill>
                    <a:srgbClr val="A0A0A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eaLnBrk="0" hangingPunct="0">
                    <a:spcBef>
                      <a:spcPct val="20000"/>
                    </a:spcBef>
                    <a:buChar char="•"/>
                    <a:defRPr kumimoji="1" sz="3200">
                      <a:solidFill>
                        <a:schemeClr val="tx1"/>
                      </a:solidFill>
                      <a:latin typeface="Times New Roman" pitchFamily="18" charset="0"/>
                      <a:ea typeface="新細明體" pitchFamily="18" charset="-120"/>
                    </a:defRPr>
                  </a:lvl1pPr>
                  <a:lvl2pPr marL="742950" indent="-285750" eaLnBrk="0" hangingPunct="0">
                    <a:spcBef>
                      <a:spcPct val="20000"/>
                    </a:spcBef>
                    <a:buChar char="–"/>
                    <a:defRPr kumimoji="1" sz="2800">
                      <a:solidFill>
                        <a:schemeClr val="tx1"/>
                      </a:solidFill>
                      <a:latin typeface="Times New Roman" pitchFamily="18" charset="0"/>
                      <a:ea typeface="新細明體" pitchFamily="18" charset="-120"/>
                    </a:defRPr>
                  </a:lvl2pPr>
                  <a:lvl3pPr marL="1143000" indent="-228600" eaLnBrk="0" hangingPunct="0">
                    <a:spcBef>
                      <a:spcPct val="20000"/>
                    </a:spcBef>
                    <a:buChar char="•"/>
                    <a:defRPr kumimoji="1" sz="2400">
                      <a:solidFill>
                        <a:schemeClr val="tx1"/>
                      </a:solidFill>
                      <a:latin typeface="Times New Roman" pitchFamily="18" charset="0"/>
                      <a:ea typeface="新細明體" pitchFamily="18" charset="-120"/>
                    </a:defRPr>
                  </a:lvl3pPr>
                  <a:lvl4pPr marL="1600200" indent="-228600" eaLnBrk="0" hangingPunct="0">
                    <a:spcBef>
                      <a:spcPct val="20000"/>
                    </a:spcBef>
                    <a:buChar char="–"/>
                    <a:defRPr kumimoji="1" sz="2000">
                      <a:solidFill>
                        <a:schemeClr val="tx1"/>
                      </a:solidFill>
                      <a:latin typeface="Times New Roman" pitchFamily="18" charset="0"/>
                      <a:ea typeface="新細明體" pitchFamily="18" charset="-120"/>
                    </a:defRPr>
                  </a:lvl4pPr>
                  <a:lvl5pPr marL="2057400" indent="-228600" eaLnBrk="0" hangingPunct="0">
                    <a:spcBef>
                      <a:spcPct val="20000"/>
                    </a:spcBef>
                    <a:buChar char="»"/>
                    <a:defRPr kumimoji="1" sz="2000">
                      <a:solidFill>
                        <a:schemeClr val="tx1"/>
                      </a:solidFill>
                      <a:latin typeface="Times New Roman" pitchFamily="18" charset="0"/>
                      <a:ea typeface="新細明體" pitchFamily="18" charset="-120"/>
                    </a:defRPr>
                  </a:lvl5pPr>
                  <a:lvl6pPr marL="25146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6pPr>
                  <a:lvl7pPr marL="29718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7pPr>
                  <a:lvl8pPr marL="34290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8pPr>
                  <a:lvl9pPr marL="38862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9pPr>
                </a:lstStyle>
                <a:p>
                  <a:pPr eaLnBrk="1" hangingPunct="1">
                    <a:spcBef>
                      <a:spcPct val="0"/>
                    </a:spcBef>
                    <a:buFontTx/>
                    <a:buNone/>
                  </a:pPr>
                  <a:endParaRPr lang="zh-HK" altLang="en-US" sz="2400">
                    <a:solidFill>
                      <a:srgbClr val="000000"/>
                    </a:solidFill>
                  </a:endParaRPr>
                </a:p>
              </p:txBody>
            </p:sp>
          </p:grpSp>
          <p:grpSp>
            <p:nvGrpSpPr>
              <p:cNvPr id="27664" name="Group 23"/>
              <p:cNvGrpSpPr>
                <a:grpSpLocks/>
              </p:cNvGrpSpPr>
              <p:nvPr/>
            </p:nvGrpSpPr>
            <p:grpSpPr bwMode="auto">
              <a:xfrm>
                <a:off x="0" y="1076"/>
                <a:ext cx="670" cy="538"/>
                <a:chOff x="0" y="1076"/>
                <a:chExt cx="670" cy="538"/>
              </a:xfrm>
            </p:grpSpPr>
            <p:sp>
              <p:nvSpPr>
                <p:cNvPr id="27671" name="Rectangle 24"/>
                <p:cNvSpPr>
                  <a:spLocks noChangeArrowheads="1"/>
                </p:cNvSpPr>
                <p:nvPr/>
              </p:nvSpPr>
              <p:spPr bwMode="auto">
                <a:xfrm>
                  <a:off x="11" y="1076"/>
                  <a:ext cx="648" cy="5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eaLnBrk="0" hangingPunct="0">
                    <a:spcBef>
                      <a:spcPct val="20000"/>
                    </a:spcBef>
                    <a:buChar char="•"/>
                    <a:defRPr kumimoji="1" sz="3200">
                      <a:solidFill>
                        <a:schemeClr val="tx1"/>
                      </a:solidFill>
                      <a:latin typeface="Times New Roman" pitchFamily="18" charset="0"/>
                      <a:ea typeface="新細明體" pitchFamily="18" charset="-120"/>
                    </a:defRPr>
                  </a:lvl1pPr>
                  <a:lvl2pPr marL="742950" indent="-285750" eaLnBrk="0" hangingPunct="0">
                    <a:spcBef>
                      <a:spcPct val="20000"/>
                    </a:spcBef>
                    <a:buChar char="–"/>
                    <a:defRPr kumimoji="1" sz="2800">
                      <a:solidFill>
                        <a:schemeClr val="tx1"/>
                      </a:solidFill>
                      <a:latin typeface="Times New Roman" pitchFamily="18" charset="0"/>
                      <a:ea typeface="新細明體" pitchFamily="18" charset="-120"/>
                    </a:defRPr>
                  </a:lvl2pPr>
                  <a:lvl3pPr marL="1143000" indent="-228600" eaLnBrk="0" hangingPunct="0">
                    <a:spcBef>
                      <a:spcPct val="20000"/>
                    </a:spcBef>
                    <a:buChar char="•"/>
                    <a:defRPr kumimoji="1" sz="2400">
                      <a:solidFill>
                        <a:schemeClr val="tx1"/>
                      </a:solidFill>
                      <a:latin typeface="Times New Roman" pitchFamily="18" charset="0"/>
                      <a:ea typeface="新細明體" pitchFamily="18" charset="-120"/>
                    </a:defRPr>
                  </a:lvl3pPr>
                  <a:lvl4pPr marL="1600200" indent="-228600" eaLnBrk="0" hangingPunct="0">
                    <a:spcBef>
                      <a:spcPct val="20000"/>
                    </a:spcBef>
                    <a:buChar char="–"/>
                    <a:defRPr kumimoji="1" sz="2000">
                      <a:solidFill>
                        <a:schemeClr val="tx1"/>
                      </a:solidFill>
                      <a:latin typeface="Times New Roman" pitchFamily="18" charset="0"/>
                      <a:ea typeface="新細明體" pitchFamily="18" charset="-120"/>
                    </a:defRPr>
                  </a:lvl4pPr>
                  <a:lvl5pPr marL="2057400" indent="-228600" eaLnBrk="0" hangingPunct="0">
                    <a:spcBef>
                      <a:spcPct val="20000"/>
                    </a:spcBef>
                    <a:buChar char="»"/>
                    <a:defRPr kumimoji="1" sz="2000">
                      <a:solidFill>
                        <a:schemeClr val="tx1"/>
                      </a:solidFill>
                      <a:latin typeface="Times New Roman" pitchFamily="18" charset="0"/>
                      <a:ea typeface="新細明體" pitchFamily="18" charset="-120"/>
                    </a:defRPr>
                  </a:lvl5pPr>
                  <a:lvl6pPr marL="25146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6pPr>
                  <a:lvl7pPr marL="29718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7pPr>
                  <a:lvl8pPr marL="34290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8pPr>
                  <a:lvl9pPr marL="38862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9pPr>
                </a:lstStyle>
                <a:p>
                  <a:pPr algn="ctr" eaLnBrk="1" hangingPunct="1">
                    <a:spcBef>
                      <a:spcPct val="0"/>
                    </a:spcBef>
                    <a:buFontTx/>
                    <a:buNone/>
                  </a:pPr>
                  <a:r>
                    <a:rPr lang="en-US" altLang="zh-TW" sz="2600" b="1" dirty="0">
                      <a:solidFill>
                        <a:srgbClr val="0000CC"/>
                      </a:solidFill>
                      <a:latin typeface="新細明體" pitchFamily="18" charset="-120"/>
                    </a:rPr>
                    <a:t>Rice</a:t>
                  </a:r>
                  <a:endParaRPr lang="zh-TW" altLang="en-US" sz="2600" b="1" dirty="0">
                    <a:solidFill>
                      <a:srgbClr val="0000CC"/>
                    </a:solidFill>
                    <a:latin typeface="新細明體" pitchFamily="18" charset="-120"/>
                  </a:endParaRPr>
                </a:p>
              </p:txBody>
            </p:sp>
            <p:sp>
              <p:nvSpPr>
                <p:cNvPr id="27672" name="Rectangle 25"/>
                <p:cNvSpPr>
                  <a:spLocks noChangeArrowheads="1"/>
                </p:cNvSpPr>
                <p:nvPr/>
              </p:nvSpPr>
              <p:spPr bwMode="auto">
                <a:xfrm>
                  <a:off x="0" y="1076"/>
                  <a:ext cx="670" cy="538"/>
                </a:xfrm>
                <a:prstGeom prst="rect">
                  <a:avLst/>
                </a:prstGeom>
                <a:noFill/>
                <a:ln w="7">
                  <a:solidFill>
                    <a:srgbClr val="A0A0A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eaLnBrk="0" hangingPunct="0">
                    <a:spcBef>
                      <a:spcPct val="20000"/>
                    </a:spcBef>
                    <a:buChar char="•"/>
                    <a:defRPr kumimoji="1" sz="3200">
                      <a:solidFill>
                        <a:schemeClr val="tx1"/>
                      </a:solidFill>
                      <a:latin typeface="Times New Roman" pitchFamily="18" charset="0"/>
                      <a:ea typeface="新細明體" pitchFamily="18" charset="-120"/>
                    </a:defRPr>
                  </a:lvl1pPr>
                  <a:lvl2pPr marL="742950" indent="-285750" eaLnBrk="0" hangingPunct="0">
                    <a:spcBef>
                      <a:spcPct val="20000"/>
                    </a:spcBef>
                    <a:buChar char="–"/>
                    <a:defRPr kumimoji="1" sz="2800">
                      <a:solidFill>
                        <a:schemeClr val="tx1"/>
                      </a:solidFill>
                      <a:latin typeface="Times New Roman" pitchFamily="18" charset="0"/>
                      <a:ea typeface="新細明體" pitchFamily="18" charset="-120"/>
                    </a:defRPr>
                  </a:lvl2pPr>
                  <a:lvl3pPr marL="1143000" indent="-228600" eaLnBrk="0" hangingPunct="0">
                    <a:spcBef>
                      <a:spcPct val="20000"/>
                    </a:spcBef>
                    <a:buChar char="•"/>
                    <a:defRPr kumimoji="1" sz="2400">
                      <a:solidFill>
                        <a:schemeClr val="tx1"/>
                      </a:solidFill>
                      <a:latin typeface="Times New Roman" pitchFamily="18" charset="0"/>
                      <a:ea typeface="新細明體" pitchFamily="18" charset="-120"/>
                    </a:defRPr>
                  </a:lvl3pPr>
                  <a:lvl4pPr marL="1600200" indent="-228600" eaLnBrk="0" hangingPunct="0">
                    <a:spcBef>
                      <a:spcPct val="20000"/>
                    </a:spcBef>
                    <a:buChar char="–"/>
                    <a:defRPr kumimoji="1" sz="2000">
                      <a:solidFill>
                        <a:schemeClr val="tx1"/>
                      </a:solidFill>
                      <a:latin typeface="Times New Roman" pitchFamily="18" charset="0"/>
                      <a:ea typeface="新細明體" pitchFamily="18" charset="-120"/>
                    </a:defRPr>
                  </a:lvl4pPr>
                  <a:lvl5pPr marL="2057400" indent="-228600" eaLnBrk="0" hangingPunct="0">
                    <a:spcBef>
                      <a:spcPct val="20000"/>
                    </a:spcBef>
                    <a:buChar char="»"/>
                    <a:defRPr kumimoji="1" sz="2000">
                      <a:solidFill>
                        <a:schemeClr val="tx1"/>
                      </a:solidFill>
                      <a:latin typeface="Times New Roman" pitchFamily="18" charset="0"/>
                      <a:ea typeface="新細明體" pitchFamily="18" charset="-120"/>
                    </a:defRPr>
                  </a:lvl5pPr>
                  <a:lvl6pPr marL="25146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6pPr>
                  <a:lvl7pPr marL="29718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7pPr>
                  <a:lvl8pPr marL="34290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8pPr>
                  <a:lvl9pPr marL="38862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9pPr>
                </a:lstStyle>
                <a:p>
                  <a:pPr eaLnBrk="1" hangingPunct="1">
                    <a:spcBef>
                      <a:spcPct val="0"/>
                    </a:spcBef>
                    <a:buFontTx/>
                    <a:buNone/>
                  </a:pPr>
                  <a:endParaRPr lang="zh-HK" altLang="en-US" sz="2400">
                    <a:solidFill>
                      <a:srgbClr val="000000"/>
                    </a:solidFill>
                  </a:endParaRPr>
                </a:p>
              </p:txBody>
            </p:sp>
          </p:grpSp>
          <p:grpSp>
            <p:nvGrpSpPr>
              <p:cNvPr id="27665" name="Group 26"/>
              <p:cNvGrpSpPr>
                <a:grpSpLocks/>
              </p:cNvGrpSpPr>
              <p:nvPr/>
            </p:nvGrpSpPr>
            <p:grpSpPr bwMode="auto">
              <a:xfrm>
                <a:off x="670" y="1076"/>
                <a:ext cx="1246" cy="538"/>
                <a:chOff x="670" y="1076"/>
                <a:chExt cx="1246" cy="538"/>
              </a:xfrm>
            </p:grpSpPr>
            <p:sp>
              <p:nvSpPr>
                <p:cNvPr id="27669" name="Rectangle 27"/>
                <p:cNvSpPr>
                  <a:spLocks noChangeArrowheads="1"/>
                </p:cNvSpPr>
                <p:nvPr/>
              </p:nvSpPr>
              <p:spPr bwMode="auto">
                <a:xfrm>
                  <a:off x="681" y="1076"/>
                  <a:ext cx="1224" cy="5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eaLnBrk="0" hangingPunct="0">
                    <a:spcBef>
                      <a:spcPct val="20000"/>
                    </a:spcBef>
                    <a:buChar char="•"/>
                    <a:defRPr kumimoji="1" sz="3200">
                      <a:solidFill>
                        <a:schemeClr val="tx1"/>
                      </a:solidFill>
                      <a:latin typeface="Times New Roman" pitchFamily="18" charset="0"/>
                      <a:ea typeface="新細明體" pitchFamily="18" charset="-120"/>
                    </a:defRPr>
                  </a:lvl1pPr>
                  <a:lvl2pPr marL="742950" indent="-285750" eaLnBrk="0" hangingPunct="0">
                    <a:spcBef>
                      <a:spcPct val="20000"/>
                    </a:spcBef>
                    <a:buChar char="–"/>
                    <a:defRPr kumimoji="1" sz="2800">
                      <a:solidFill>
                        <a:schemeClr val="tx1"/>
                      </a:solidFill>
                      <a:latin typeface="Times New Roman" pitchFamily="18" charset="0"/>
                      <a:ea typeface="新細明體" pitchFamily="18" charset="-120"/>
                    </a:defRPr>
                  </a:lvl2pPr>
                  <a:lvl3pPr marL="1143000" indent="-228600" eaLnBrk="0" hangingPunct="0">
                    <a:spcBef>
                      <a:spcPct val="20000"/>
                    </a:spcBef>
                    <a:buChar char="•"/>
                    <a:defRPr kumimoji="1" sz="2400">
                      <a:solidFill>
                        <a:schemeClr val="tx1"/>
                      </a:solidFill>
                      <a:latin typeface="Times New Roman" pitchFamily="18" charset="0"/>
                      <a:ea typeface="新細明體" pitchFamily="18" charset="-120"/>
                    </a:defRPr>
                  </a:lvl3pPr>
                  <a:lvl4pPr marL="1600200" indent="-228600" eaLnBrk="0" hangingPunct="0">
                    <a:spcBef>
                      <a:spcPct val="20000"/>
                    </a:spcBef>
                    <a:buChar char="–"/>
                    <a:defRPr kumimoji="1" sz="2000">
                      <a:solidFill>
                        <a:schemeClr val="tx1"/>
                      </a:solidFill>
                      <a:latin typeface="Times New Roman" pitchFamily="18" charset="0"/>
                      <a:ea typeface="新細明體" pitchFamily="18" charset="-120"/>
                    </a:defRPr>
                  </a:lvl4pPr>
                  <a:lvl5pPr marL="2057400" indent="-228600" eaLnBrk="0" hangingPunct="0">
                    <a:spcBef>
                      <a:spcPct val="20000"/>
                    </a:spcBef>
                    <a:buChar char="»"/>
                    <a:defRPr kumimoji="1" sz="2000">
                      <a:solidFill>
                        <a:schemeClr val="tx1"/>
                      </a:solidFill>
                      <a:latin typeface="Times New Roman" pitchFamily="18" charset="0"/>
                      <a:ea typeface="新細明體" pitchFamily="18" charset="-120"/>
                    </a:defRPr>
                  </a:lvl5pPr>
                  <a:lvl6pPr marL="25146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6pPr>
                  <a:lvl7pPr marL="29718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7pPr>
                  <a:lvl8pPr marL="34290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8pPr>
                  <a:lvl9pPr marL="38862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9pPr>
                </a:lstStyle>
                <a:p>
                  <a:pPr algn="ctr" eaLnBrk="1" hangingPunct="1">
                    <a:spcBef>
                      <a:spcPct val="0"/>
                    </a:spcBef>
                    <a:buFontTx/>
                    <a:buNone/>
                  </a:pPr>
                  <a:r>
                    <a:rPr lang="zh-TW" altLang="en-US" sz="2600" b="1" dirty="0">
                      <a:solidFill>
                        <a:srgbClr val="000000"/>
                      </a:solidFill>
                      <a:latin typeface="+mj-lt"/>
                    </a:rPr>
                    <a:t>2 </a:t>
                  </a:r>
                  <a:r>
                    <a:rPr lang="en-US" altLang="zh-TW" sz="2000" b="1" dirty="0">
                      <a:solidFill>
                        <a:srgbClr val="000000"/>
                      </a:solidFill>
                      <a:latin typeface="+mj-lt"/>
                    </a:rPr>
                    <a:t>MMT</a:t>
                  </a:r>
                  <a:r>
                    <a:rPr lang="en-US" altLang="zh-TW" sz="2600" b="1" dirty="0">
                      <a:solidFill>
                        <a:srgbClr val="000000"/>
                      </a:solidFill>
                      <a:latin typeface="+mj-lt"/>
                    </a:rPr>
                    <a:t> of pork</a:t>
                  </a:r>
                  <a:endParaRPr lang="zh-TW" altLang="en-US" sz="2600" b="1" dirty="0">
                    <a:solidFill>
                      <a:srgbClr val="000000"/>
                    </a:solidFill>
                    <a:latin typeface="+mj-lt"/>
                  </a:endParaRPr>
                </a:p>
              </p:txBody>
            </p:sp>
            <p:sp>
              <p:nvSpPr>
                <p:cNvPr id="27670" name="Rectangle 28"/>
                <p:cNvSpPr>
                  <a:spLocks noChangeArrowheads="1"/>
                </p:cNvSpPr>
                <p:nvPr/>
              </p:nvSpPr>
              <p:spPr bwMode="auto">
                <a:xfrm>
                  <a:off x="670" y="1076"/>
                  <a:ext cx="1246" cy="538"/>
                </a:xfrm>
                <a:prstGeom prst="rect">
                  <a:avLst/>
                </a:prstGeom>
                <a:noFill/>
                <a:ln w="7">
                  <a:solidFill>
                    <a:srgbClr val="A0A0A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eaLnBrk="0" hangingPunct="0">
                    <a:spcBef>
                      <a:spcPct val="20000"/>
                    </a:spcBef>
                    <a:buChar char="•"/>
                    <a:defRPr kumimoji="1" sz="3200">
                      <a:solidFill>
                        <a:schemeClr val="tx1"/>
                      </a:solidFill>
                      <a:latin typeface="Times New Roman" pitchFamily="18" charset="0"/>
                      <a:ea typeface="新細明體" pitchFamily="18" charset="-120"/>
                    </a:defRPr>
                  </a:lvl1pPr>
                  <a:lvl2pPr marL="742950" indent="-285750" eaLnBrk="0" hangingPunct="0">
                    <a:spcBef>
                      <a:spcPct val="20000"/>
                    </a:spcBef>
                    <a:buChar char="–"/>
                    <a:defRPr kumimoji="1" sz="2800">
                      <a:solidFill>
                        <a:schemeClr val="tx1"/>
                      </a:solidFill>
                      <a:latin typeface="Times New Roman" pitchFamily="18" charset="0"/>
                      <a:ea typeface="新細明體" pitchFamily="18" charset="-120"/>
                    </a:defRPr>
                  </a:lvl2pPr>
                  <a:lvl3pPr marL="1143000" indent="-228600" eaLnBrk="0" hangingPunct="0">
                    <a:spcBef>
                      <a:spcPct val="20000"/>
                    </a:spcBef>
                    <a:buChar char="•"/>
                    <a:defRPr kumimoji="1" sz="2400">
                      <a:solidFill>
                        <a:schemeClr val="tx1"/>
                      </a:solidFill>
                      <a:latin typeface="Times New Roman" pitchFamily="18" charset="0"/>
                      <a:ea typeface="新細明體" pitchFamily="18" charset="-120"/>
                    </a:defRPr>
                  </a:lvl3pPr>
                  <a:lvl4pPr marL="1600200" indent="-228600" eaLnBrk="0" hangingPunct="0">
                    <a:spcBef>
                      <a:spcPct val="20000"/>
                    </a:spcBef>
                    <a:buChar char="–"/>
                    <a:defRPr kumimoji="1" sz="2000">
                      <a:solidFill>
                        <a:schemeClr val="tx1"/>
                      </a:solidFill>
                      <a:latin typeface="Times New Roman" pitchFamily="18" charset="0"/>
                      <a:ea typeface="新細明體" pitchFamily="18" charset="-120"/>
                    </a:defRPr>
                  </a:lvl4pPr>
                  <a:lvl5pPr marL="2057400" indent="-228600" eaLnBrk="0" hangingPunct="0">
                    <a:spcBef>
                      <a:spcPct val="20000"/>
                    </a:spcBef>
                    <a:buChar char="»"/>
                    <a:defRPr kumimoji="1" sz="2000">
                      <a:solidFill>
                        <a:schemeClr val="tx1"/>
                      </a:solidFill>
                      <a:latin typeface="Times New Roman" pitchFamily="18" charset="0"/>
                      <a:ea typeface="新細明體" pitchFamily="18" charset="-120"/>
                    </a:defRPr>
                  </a:lvl5pPr>
                  <a:lvl6pPr marL="25146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6pPr>
                  <a:lvl7pPr marL="29718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7pPr>
                  <a:lvl8pPr marL="34290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8pPr>
                  <a:lvl9pPr marL="38862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9pPr>
                </a:lstStyle>
                <a:p>
                  <a:pPr eaLnBrk="1" hangingPunct="1">
                    <a:spcBef>
                      <a:spcPct val="0"/>
                    </a:spcBef>
                    <a:buFontTx/>
                    <a:buNone/>
                  </a:pPr>
                  <a:endParaRPr lang="zh-HK" altLang="en-US" sz="2400">
                    <a:solidFill>
                      <a:srgbClr val="000000"/>
                    </a:solidFill>
                  </a:endParaRPr>
                </a:p>
              </p:txBody>
            </p:sp>
          </p:grpSp>
          <p:grpSp>
            <p:nvGrpSpPr>
              <p:cNvPr id="27666" name="Group 29"/>
              <p:cNvGrpSpPr>
                <a:grpSpLocks/>
              </p:cNvGrpSpPr>
              <p:nvPr/>
            </p:nvGrpSpPr>
            <p:grpSpPr bwMode="auto">
              <a:xfrm>
                <a:off x="1916" y="1076"/>
                <a:ext cx="1390" cy="538"/>
                <a:chOff x="1916" y="1076"/>
                <a:chExt cx="1390" cy="538"/>
              </a:xfrm>
            </p:grpSpPr>
            <p:sp>
              <p:nvSpPr>
                <p:cNvPr id="27667" name="Rectangle 30"/>
                <p:cNvSpPr>
                  <a:spLocks noChangeArrowheads="1"/>
                </p:cNvSpPr>
                <p:nvPr/>
              </p:nvSpPr>
              <p:spPr bwMode="auto">
                <a:xfrm>
                  <a:off x="1927" y="1076"/>
                  <a:ext cx="1368" cy="5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eaLnBrk="0" hangingPunct="0">
                    <a:spcBef>
                      <a:spcPct val="20000"/>
                    </a:spcBef>
                    <a:buChar char="•"/>
                    <a:defRPr kumimoji="1" sz="3200">
                      <a:solidFill>
                        <a:schemeClr val="tx1"/>
                      </a:solidFill>
                      <a:latin typeface="Times New Roman" pitchFamily="18" charset="0"/>
                      <a:ea typeface="新細明體" pitchFamily="18" charset="-120"/>
                    </a:defRPr>
                  </a:lvl1pPr>
                  <a:lvl2pPr marL="742950" indent="-285750" eaLnBrk="0" hangingPunct="0">
                    <a:spcBef>
                      <a:spcPct val="20000"/>
                    </a:spcBef>
                    <a:buChar char="–"/>
                    <a:defRPr kumimoji="1" sz="2800">
                      <a:solidFill>
                        <a:schemeClr val="tx1"/>
                      </a:solidFill>
                      <a:latin typeface="Times New Roman" pitchFamily="18" charset="0"/>
                      <a:ea typeface="新細明體" pitchFamily="18" charset="-120"/>
                    </a:defRPr>
                  </a:lvl2pPr>
                  <a:lvl3pPr marL="1143000" indent="-228600" eaLnBrk="0" hangingPunct="0">
                    <a:spcBef>
                      <a:spcPct val="20000"/>
                    </a:spcBef>
                    <a:buChar char="•"/>
                    <a:defRPr kumimoji="1" sz="2400">
                      <a:solidFill>
                        <a:schemeClr val="tx1"/>
                      </a:solidFill>
                      <a:latin typeface="Times New Roman" pitchFamily="18" charset="0"/>
                      <a:ea typeface="新細明體" pitchFamily="18" charset="-120"/>
                    </a:defRPr>
                  </a:lvl3pPr>
                  <a:lvl4pPr marL="1600200" indent="-228600" eaLnBrk="0" hangingPunct="0">
                    <a:spcBef>
                      <a:spcPct val="20000"/>
                    </a:spcBef>
                    <a:buChar char="–"/>
                    <a:defRPr kumimoji="1" sz="2000">
                      <a:solidFill>
                        <a:schemeClr val="tx1"/>
                      </a:solidFill>
                      <a:latin typeface="Times New Roman" pitchFamily="18" charset="0"/>
                      <a:ea typeface="新細明體" pitchFamily="18" charset="-120"/>
                    </a:defRPr>
                  </a:lvl4pPr>
                  <a:lvl5pPr marL="2057400" indent="-228600" eaLnBrk="0" hangingPunct="0">
                    <a:spcBef>
                      <a:spcPct val="20000"/>
                    </a:spcBef>
                    <a:buChar char="»"/>
                    <a:defRPr kumimoji="1" sz="2000">
                      <a:solidFill>
                        <a:schemeClr val="tx1"/>
                      </a:solidFill>
                      <a:latin typeface="Times New Roman" pitchFamily="18" charset="0"/>
                      <a:ea typeface="新細明體" pitchFamily="18" charset="-120"/>
                    </a:defRPr>
                  </a:lvl5pPr>
                  <a:lvl6pPr marL="25146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6pPr>
                  <a:lvl7pPr marL="29718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7pPr>
                  <a:lvl8pPr marL="34290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8pPr>
                  <a:lvl9pPr marL="38862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9pPr>
                </a:lstStyle>
                <a:p>
                  <a:pPr algn="ctr" eaLnBrk="1" hangingPunct="1">
                    <a:spcBef>
                      <a:spcPct val="0"/>
                    </a:spcBef>
                    <a:buFontTx/>
                    <a:buNone/>
                  </a:pPr>
                  <a:r>
                    <a:rPr lang="zh-TW" altLang="en-US" sz="2600" b="1" dirty="0">
                      <a:solidFill>
                        <a:srgbClr val="000000"/>
                      </a:solidFill>
                      <a:latin typeface="+mj-lt"/>
                    </a:rPr>
                    <a:t>1/3 </a:t>
                  </a:r>
                  <a:r>
                    <a:rPr lang="en-US" altLang="zh-TW" sz="2000" b="1" dirty="0">
                      <a:solidFill>
                        <a:srgbClr val="000000"/>
                      </a:solidFill>
                      <a:latin typeface="+mj-lt"/>
                    </a:rPr>
                    <a:t>MMT</a:t>
                  </a:r>
                  <a:r>
                    <a:rPr lang="en-US" altLang="zh-TW" sz="2600" b="1" dirty="0">
                      <a:solidFill>
                        <a:srgbClr val="000000"/>
                      </a:solidFill>
                      <a:latin typeface="+mj-lt"/>
                    </a:rPr>
                    <a:t> of pork</a:t>
                  </a:r>
                  <a:r>
                    <a:rPr lang="zh-TW" altLang="en-US" sz="2600" b="1" baseline="30000" dirty="0">
                      <a:solidFill>
                        <a:srgbClr val="000000"/>
                      </a:solidFill>
                      <a:latin typeface="+mj-lt"/>
                    </a:rPr>
                    <a:t>*</a:t>
                  </a:r>
                </a:p>
              </p:txBody>
            </p:sp>
            <p:sp>
              <p:nvSpPr>
                <p:cNvPr id="27668" name="Rectangle 31"/>
                <p:cNvSpPr>
                  <a:spLocks noChangeArrowheads="1"/>
                </p:cNvSpPr>
                <p:nvPr/>
              </p:nvSpPr>
              <p:spPr bwMode="auto">
                <a:xfrm>
                  <a:off x="1916" y="1076"/>
                  <a:ext cx="1390" cy="538"/>
                </a:xfrm>
                <a:prstGeom prst="rect">
                  <a:avLst/>
                </a:prstGeom>
                <a:noFill/>
                <a:ln w="7">
                  <a:solidFill>
                    <a:srgbClr val="A0A0A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eaLnBrk="0" hangingPunct="0">
                    <a:spcBef>
                      <a:spcPct val="20000"/>
                    </a:spcBef>
                    <a:buChar char="•"/>
                    <a:defRPr kumimoji="1" sz="3200">
                      <a:solidFill>
                        <a:schemeClr val="tx1"/>
                      </a:solidFill>
                      <a:latin typeface="Times New Roman" pitchFamily="18" charset="0"/>
                      <a:ea typeface="新細明體" pitchFamily="18" charset="-120"/>
                    </a:defRPr>
                  </a:lvl1pPr>
                  <a:lvl2pPr marL="742950" indent="-285750" eaLnBrk="0" hangingPunct="0">
                    <a:spcBef>
                      <a:spcPct val="20000"/>
                    </a:spcBef>
                    <a:buChar char="–"/>
                    <a:defRPr kumimoji="1" sz="2800">
                      <a:solidFill>
                        <a:schemeClr val="tx1"/>
                      </a:solidFill>
                      <a:latin typeface="Times New Roman" pitchFamily="18" charset="0"/>
                      <a:ea typeface="新細明體" pitchFamily="18" charset="-120"/>
                    </a:defRPr>
                  </a:lvl2pPr>
                  <a:lvl3pPr marL="1143000" indent="-228600" eaLnBrk="0" hangingPunct="0">
                    <a:spcBef>
                      <a:spcPct val="20000"/>
                    </a:spcBef>
                    <a:buChar char="•"/>
                    <a:defRPr kumimoji="1" sz="2400">
                      <a:solidFill>
                        <a:schemeClr val="tx1"/>
                      </a:solidFill>
                      <a:latin typeface="Times New Roman" pitchFamily="18" charset="0"/>
                      <a:ea typeface="新細明體" pitchFamily="18" charset="-120"/>
                    </a:defRPr>
                  </a:lvl3pPr>
                  <a:lvl4pPr marL="1600200" indent="-228600" eaLnBrk="0" hangingPunct="0">
                    <a:spcBef>
                      <a:spcPct val="20000"/>
                    </a:spcBef>
                    <a:buChar char="–"/>
                    <a:defRPr kumimoji="1" sz="2000">
                      <a:solidFill>
                        <a:schemeClr val="tx1"/>
                      </a:solidFill>
                      <a:latin typeface="Times New Roman" pitchFamily="18" charset="0"/>
                      <a:ea typeface="新細明體" pitchFamily="18" charset="-120"/>
                    </a:defRPr>
                  </a:lvl4pPr>
                  <a:lvl5pPr marL="2057400" indent="-228600" eaLnBrk="0" hangingPunct="0">
                    <a:spcBef>
                      <a:spcPct val="20000"/>
                    </a:spcBef>
                    <a:buChar char="»"/>
                    <a:defRPr kumimoji="1" sz="2000">
                      <a:solidFill>
                        <a:schemeClr val="tx1"/>
                      </a:solidFill>
                      <a:latin typeface="Times New Roman" pitchFamily="18" charset="0"/>
                      <a:ea typeface="新細明體" pitchFamily="18" charset="-120"/>
                    </a:defRPr>
                  </a:lvl5pPr>
                  <a:lvl6pPr marL="25146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6pPr>
                  <a:lvl7pPr marL="29718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7pPr>
                  <a:lvl8pPr marL="34290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8pPr>
                  <a:lvl9pPr marL="38862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9pPr>
                </a:lstStyle>
                <a:p>
                  <a:pPr eaLnBrk="1" hangingPunct="1">
                    <a:spcBef>
                      <a:spcPct val="0"/>
                    </a:spcBef>
                    <a:buFontTx/>
                    <a:buNone/>
                  </a:pPr>
                  <a:endParaRPr lang="zh-HK" altLang="en-US" sz="2400">
                    <a:solidFill>
                      <a:srgbClr val="000000"/>
                    </a:solidFill>
                  </a:endParaRPr>
                </a:p>
              </p:txBody>
            </p:sp>
          </p:grpSp>
        </p:grpSp>
        <p:sp>
          <p:nvSpPr>
            <p:cNvPr id="27657" name="Rectangle 32"/>
            <p:cNvSpPr>
              <a:spLocks noChangeArrowheads="1"/>
            </p:cNvSpPr>
            <p:nvPr/>
          </p:nvSpPr>
          <p:spPr bwMode="auto">
            <a:xfrm>
              <a:off x="-3" y="-3"/>
              <a:ext cx="3312" cy="1620"/>
            </a:xfrm>
            <a:prstGeom prst="rect">
              <a:avLst/>
            </a:prstGeom>
            <a:noFill/>
            <a:ln w="9525">
              <a:solidFill>
                <a:srgbClr val="A0A0A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eaLnBrk="0" hangingPunct="0">
                <a:spcBef>
                  <a:spcPct val="20000"/>
                </a:spcBef>
                <a:buChar char="•"/>
                <a:defRPr kumimoji="1" sz="3200">
                  <a:solidFill>
                    <a:schemeClr val="tx1"/>
                  </a:solidFill>
                  <a:latin typeface="Times New Roman" pitchFamily="18" charset="0"/>
                  <a:ea typeface="新細明體" pitchFamily="18" charset="-120"/>
                </a:defRPr>
              </a:lvl1pPr>
              <a:lvl2pPr marL="742950" indent="-285750" eaLnBrk="0" hangingPunct="0">
                <a:spcBef>
                  <a:spcPct val="20000"/>
                </a:spcBef>
                <a:buChar char="–"/>
                <a:defRPr kumimoji="1" sz="2800">
                  <a:solidFill>
                    <a:schemeClr val="tx1"/>
                  </a:solidFill>
                  <a:latin typeface="Times New Roman" pitchFamily="18" charset="0"/>
                  <a:ea typeface="新細明體" pitchFamily="18" charset="-120"/>
                </a:defRPr>
              </a:lvl2pPr>
              <a:lvl3pPr marL="1143000" indent="-228600" eaLnBrk="0" hangingPunct="0">
                <a:spcBef>
                  <a:spcPct val="20000"/>
                </a:spcBef>
                <a:buChar char="•"/>
                <a:defRPr kumimoji="1" sz="2400">
                  <a:solidFill>
                    <a:schemeClr val="tx1"/>
                  </a:solidFill>
                  <a:latin typeface="Times New Roman" pitchFamily="18" charset="0"/>
                  <a:ea typeface="新細明體" pitchFamily="18" charset="-120"/>
                </a:defRPr>
              </a:lvl3pPr>
              <a:lvl4pPr marL="1600200" indent="-228600" eaLnBrk="0" hangingPunct="0">
                <a:spcBef>
                  <a:spcPct val="20000"/>
                </a:spcBef>
                <a:buChar char="–"/>
                <a:defRPr kumimoji="1" sz="2000">
                  <a:solidFill>
                    <a:schemeClr val="tx1"/>
                  </a:solidFill>
                  <a:latin typeface="Times New Roman" pitchFamily="18" charset="0"/>
                  <a:ea typeface="新細明體" pitchFamily="18" charset="-120"/>
                </a:defRPr>
              </a:lvl4pPr>
              <a:lvl5pPr marL="2057400" indent="-228600" eaLnBrk="0" hangingPunct="0">
                <a:spcBef>
                  <a:spcPct val="20000"/>
                </a:spcBef>
                <a:buChar char="»"/>
                <a:defRPr kumimoji="1" sz="2000">
                  <a:solidFill>
                    <a:schemeClr val="tx1"/>
                  </a:solidFill>
                  <a:latin typeface="Times New Roman" pitchFamily="18" charset="0"/>
                  <a:ea typeface="新細明體" pitchFamily="18" charset="-120"/>
                </a:defRPr>
              </a:lvl5pPr>
              <a:lvl6pPr marL="25146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6pPr>
              <a:lvl7pPr marL="29718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7pPr>
              <a:lvl8pPr marL="34290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8pPr>
              <a:lvl9pPr marL="38862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9pPr>
            </a:lstStyle>
            <a:p>
              <a:pPr eaLnBrk="1" hangingPunct="1">
                <a:spcBef>
                  <a:spcPct val="0"/>
                </a:spcBef>
                <a:buFontTx/>
                <a:buNone/>
              </a:pPr>
              <a:endParaRPr lang="zh-HK" altLang="en-US" sz="2400">
                <a:solidFill>
                  <a:srgbClr val="000000"/>
                </a:solidFill>
              </a:endParaRPr>
            </a:p>
          </p:txBody>
        </p:sp>
      </p:grpSp>
      <p:sp>
        <p:nvSpPr>
          <p:cNvPr id="2" name="矩形 1"/>
          <p:cNvSpPr/>
          <p:nvPr/>
        </p:nvSpPr>
        <p:spPr>
          <a:xfrm>
            <a:off x="298450" y="3992563"/>
            <a:ext cx="8567738" cy="1938992"/>
          </a:xfrm>
          <a:prstGeom prst="rect">
            <a:avLst/>
          </a:prstGeom>
        </p:spPr>
        <p:txBody>
          <a:bodyPr>
            <a:spAutoFit/>
          </a:bodyPr>
          <a:lstStyle/>
          <a:p>
            <a:pPr fontAlgn="auto">
              <a:spcBef>
                <a:spcPts val="0"/>
              </a:spcBef>
              <a:spcAft>
                <a:spcPts val="0"/>
              </a:spcAft>
              <a:defRPr/>
            </a:pPr>
            <a:r>
              <a:rPr kumimoji="0" lang="en-US" altLang="zh-TW" sz="2000" kern="0" dirty="0">
                <a:solidFill>
                  <a:srgbClr val="000000"/>
                </a:solidFill>
                <a:latin typeface="Times New Roman" charset="0"/>
              </a:rPr>
              <a:t>* It shows that the country has a lower opportunity cost in producing the product, and thus Country A has a comparative  advantage in producing pork, Country B has a comparative  advantage in producing rice.</a:t>
            </a:r>
          </a:p>
          <a:p>
            <a:pPr fontAlgn="auto">
              <a:spcBef>
                <a:spcPts val="0"/>
              </a:spcBef>
              <a:spcAft>
                <a:spcPts val="0"/>
              </a:spcAft>
              <a:defRPr/>
            </a:pPr>
            <a:r>
              <a:rPr kumimoji="0" lang="en-US" altLang="zh-TW" sz="2000" kern="0" dirty="0">
                <a:solidFill>
                  <a:srgbClr val="000000"/>
                </a:solidFill>
                <a:latin typeface="Times New Roman" charset="0"/>
              </a:rPr>
              <a:t>  </a:t>
            </a:r>
          </a:p>
          <a:p>
            <a:pPr fontAlgn="auto">
              <a:spcBef>
                <a:spcPts val="0"/>
              </a:spcBef>
              <a:spcAft>
                <a:spcPts val="0"/>
              </a:spcAft>
              <a:defRPr/>
            </a:pPr>
            <a:r>
              <a:rPr kumimoji="0" lang="en-US" altLang="zh-TW" sz="2000" kern="0" dirty="0">
                <a:solidFill>
                  <a:srgbClr val="FF3300"/>
                </a:solidFill>
                <a:latin typeface="Times New Roman" charset="0"/>
              </a:rPr>
              <a:t>Opportunity cost</a:t>
            </a:r>
            <a:r>
              <a:rPr kumimoji="0" lang="en-US" altLang="zh-TW" sz="2000" kern="0" dirty="0">
                <a:solidFill>
                  <a:srgbClr val="000000"/>
                </a:solidFill>
                <a:latin typeface="Times New Roman" charset="0"/>
              </a:rPr>
              <a:t> is defined as the value of the next-best alternative that must be given up when scarce resources are used for one purpose instead of another.</a:t>
            </a:r>
          </a:p>
        </p:txBody>
      </p:sp>
      <p:sp>
        <p:nvSpPr>
          <p:cNvPr id="27654" name="Rectangle 35"/>
          <p:cNvSpPr>
            <a:spLocks noChangeArrowheads="1"/>
          </p:cNvSpPr>
          <p:nvPr/>
        </p:nvSpPr>
        <p:spPr bwMode="auto">
          <a:xfrm>
            <a:off x="5911850" y="1448855"/>
            <a:ext cx="1612478"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spcBef>
                <a:spcPct val="20000"/>
              </a:spcBef>
              <a:buChar char="•"/>
              <a:defRPr kumimoji="1" sz="3200">
                <a:solidFill>
                  <a:schemeClr val="tx1"/>
                </a:solidFill>
                <a:latin typeface="Times New Roman" pitchFamily="18" charset="0"/>
                <a:ea typeface="新細明體" pitchFamily="18" charset="-120"/>
              </a:defRPr>
            </a:lvl1pPr>
            <a:lvl2pPr marL="742950" indent="-285750" eaLnBrk="0" hangingPunct="0">
              <a:spcBef>
                <a:spcPct val="20000"/>
              </a:spcBef>
              <a:buChar char="–"/>
              <a:defRPr kumimoji="1" sz="2800">
                <a:solidFill>
                  <a:schemeClr val="tx1"/>
                </a:solidFill>
                <a:latin typeface="Times New Roman" pitchFamily="18" charset="0"/>
                <a:ea typeface="新細明體" pitchFamily="18" charset="-120"/>
              </a:defRPr>
            </a:lvl2pPr>
            <a:lvl3pPr marL="1143000" indent="-228600" eaLnBrk="0" hangingPunct="0">
              <a:spcBef>
                <a:spcPct val="20000"/>
              </a:spcBef>
              <a:buChar char="•"/>
              <a:defRPr kumimoji="1" sz="2400">
                <a:solidFill>
                  <a:schemeClr val="tx1"/>
                </a:solidFill>
                <a:latin typeface="Times New Roman" pitchFamily="18" charset="0"/>
                <a:ea typeface="新細明體" pitchFamily="18" charset="-120"/>
              </a:defRPr>
            </a:lvl3pPr>
            <a:lvl4pPr marL="1600200" indent="-228600" eaLnBrk="0" hangingPunct="0">
              <a:spcBef>
                <a:spcPct val="20000"/>
              </a:spcBef>
              <a:buChar char="–"/>
              <a:defRPr kumimoji="1" sz="2000">
                <a:solidFill>
                  <a:schemeClr val="tx1"/>
                </a:solidFill>
                <a:latin typeface="Times New Roman" pitchFamily="18" charset="0"/>
                <a:ea typeface="新細明體" pitchFamily="18" charset="-120"/>
              </a:defRPr>
            </a:lvl4pPr>
            <a:lvl5pPr marL="2057400" indent="-228600" eaLnBrk="0" hangingPunct="0">
              <a:spcBef>
                <a:spcPct val="20000"/>
              </a:spcBef>
              <a:buChar char="»"/>
              <a:defRPr kumimoji="1" sz="2000">
                <a:solidFill>
                  <a:schemeClr val="tx1"/>
                </a:solidFill>
                <a:latin typeface="Times New Roman" pitchFamily="18" charset="0"/>
                <a:ea typeface="新細明體" pitchFamily="18" charset="-120"/>
              </a:defRPr>
            </a:lvl5pPr>
            <a:lvl6pPr marL="25146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6pPr>
            <a:lvl7pPr marL="29718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7pPr>
            <a:lvl8pPr marL="34290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8pPr>
            <a:lvl9pPr marL="38862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9pPr>
          </a:lstStyle>
          <a:p>
            <a:pPr algn="ctr" eaLnBrk="1" hangingPunct="1">
              <a:spcBef>
                <a:spcPct val="0"/>
              </a:spcBef>
              <a:buFontTx/>
              <a:buNone/>
            </a:pPr>
            <a:r>
              <a:rPr lang="en-US" altLang="zh-TW" sz="2400" b="1" dirty="0">
                <a:solidFill>
                  <a:srgbClr val="0000CC"/>
                </a:solidFill>
              </a:rPr>
              <a:t>Country B</a:t>
            </a:r>
            <a:endParaRPr lang="zh-TW" altLang="en-US" sz="2400" dirty="0">
              <a:solidFill>
                <a:srgbClr val="0000CC"/>
              </a:solidFill>
            </a:endParaRPr>
          </a:p>
        </p:txBody>
      </p:sp>
      <p:sp>
        <p:nvSpPr>
          <p:cNvPr id="27655" name="Rectangle 36"/>
          <p:cNvSpPr>
            <a:spLocks noChangeArrowheads="1"/>
          </p:cNvSpPr>
          <p:nvPr/>
        </p:nvSpPr>
        <p:spPr bwMode="auto">
          <a:xfrm>
            <a:off x="2560638" y="1448856"/>
            <a:ext cx="2197100"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kumimoji="1" sz="3200">
                <a:solidFill>
                  <a:schemeClr val="tx1"/>
                </a:solidFill>
                <a:latin typeface="Times New Roman" pitchFamily="18" charset="0"/>
                <a:ea typeface="新細明體" pitchFamily="18" charset="-120"/>
              </a:defRPr>
            </a:lvl1pPr>
            <a:lvl2pPr marL="742950" indent="-285750" eaLnBrk="0" hangingPunct="0">
              <a:spcBef>
                <a:spcPct val="20000"/>
              </a:spcBef>
              <a:buChar char="–"/>
              <a:defRPr kumimoji="1" sz="2800">
                <a:solidFill>
                  <a:schemeClr val="tx1"/>
                </a:solidFill>
                <a:latin typeface="Times New Roman" pitchFamily="18" charset="0"/>
                <a:ea typeface="新細明體" pitchFamily="18" charset="-120"/>
              </a:defRPr>
            </a:lvl2pPr>
            <a:lvl3pPr marL="1143000" indent="-228600" eaLnBrk="0" hangingPunct="0">
              <a:spcBef>
                <a:spcPct val="20000"/>
              </a:spcBef>
              <a:buChar char="•"/>
              <a:defRPr kumimoji="1" sz="2400">
                <a:solidFill>
                  <a:schemeClr val="tx1"/>
                </a:solidFill>
                <a:latin typeface="Times New Roman" pitchFamily="18" charset="0"/>
                <a:ea typeface="新細明體" pitchFamily="18" charset="-120"/>
              </a:defRPr>
            </a:lvl3pPr>
            <a:lvl4pPr marL="1600200" indent="-228600" eaLnBrk="0" hangingPunct="0">
              <a:spcBef>
                <a:spcPct val="20000"/>
              </a:spcBef>
              <a:buChar char="–"/>
              <a:defRPr kumimoji="1" sz="2000">
                <a:solidFill>
                  <a:schemeClr val="tx1"/>
                </a:solidFill>
                <a:latin typeface="Times New Roman" pitchFamily="18" charset="0"/>
                <a:ea typeface="新細明體" pitchFamily="18" charset="-120"/>
              </a:defRPr>
            </a:lvl4pPr>
            <a:lvl5pPr marL="2057400" indent="-228600" eaLnBrk="0" hangingPunct="0">
              <a:spcBef>
                <a:spcPct val="20000"/>
              </a:spcBef>
              <a:buChar char="»"/>
              <a:defRPr kumimoji="1" sz="2000">
                <a:solidFill>
                  <a:schemeClr val="tx1"/>
                </a:solidFill>
                <a:latin typeface="Times New Roman" pitchFamily="18" charset="0"/>
                <a:ea typeface="新細明體" pitchFamily="18" charset="-120"/>
              </a:defRPr>
            </a:lvl5pPr>
            <a:lvl6pPr marL="25146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6pPr>
            <a:lvl7pPr marL="29718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7pPr>
            <a:lvl8pPr marL="34290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8pPr>
            <a:lvl9pPr marL="38862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9pPr>
          </a:lstStyle>
          <a:p>
            <a:pPr algn="ctr" eaLnBrk="1" hangingPunct="1">
              <a:spcBef>
                <a:spcPct val="0"/>
              </a:spcBef>
              <a:buFontTx/>
              <a:buNone/>
            </a:pPr>
            <a:r>
              <a:rPr lang="en-US" altLang="zh-TW" sz="2400" b="1" dirty="0">
                <a:solidFill>
                  <a:srgbClr val="0000CC"/>
                </a:solidFill>
              </a:rPr>
              <a:t>Country A</a:t>
            </a:r>
            <a:endParaRPr lang="zh-TW" altLang="en-US" sz="2400" dirty="0">
              <a:solidFill>
                <a:srgbClr val="0000CC"/>
              </a:solidFill>
            </a:endParaRP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投影片編號版面配置區 1"/>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Char char="•"/>
              <a:defRPr kumimoji="1" sz="3200">
                <a:solidFill>
                  <a:schemeClr val="tx1"/>
                </a:solidFill>
                <a:latin typeface="Times New Roman" pitchFamily="18" charset="0"/>
                <a:ea typeface="新細明體" pitchFamily="18" charset="-120"/>
              </a:defRPr>
            </a:lvl1pPr>
            <a:lvl2pPr marL="742950" indent="-285750" eaLnBrk="0" hangingPunct="0">
              <a:spcBef>
                <a:spcPct val="20000"/>
              </a:spcBef>
              <a:buChar char="–"/>
              <a:defRPr kumimoji="1" sz="2800">
                <a:solidFill>
                  <a:schemeClr val="tx1"/>
                </a:solidFill>
                <a:latin typeface="Times New Roman" pitchFamily="18" charset="0"/>
                <a:ea typeface="新細明體" pitchFamily="18" charset="-120"/>
              </a:defRPr>
            </a:lvl2pPr>
            <a:lvl3pPr marL="1143000" indent="-228600" eaLnBrk="0" hangingPunct="0">
              <a:spcBef>
                <a:spcPct val="20000"/>
              </a:spcBef>
              <a:buChar char="•"/>
              <a:defRPr kumimoji="1" sz="2400">
                <a:solidFill>
                  <a:schemeClr val="tx1"/>
                </a:solidFill>
                <a:latin typeface="Times New Roman" pitchFamily="18" charset="0"/>
                <a:ea typeface="新細明體" pitchFamily="18" charset="-120"/>
              </a:defRPr>
            </a:lvl3pPr>
            <a:lvl4pPr marL="1600200" indent="-228600" eaLnBrk="0" hangingPunct="0">
              <a:spcBef>
                <a:spcPct val="20000"/>
              </a:spcBef>
              <a:buChar char="–"/>
              <a:defRPr kumimoji="1" sz="2000">
                <a:solidFill>
                  <a:schemeClr val="tx1"/>
                </a:solidFill>
                <a:latin typeface="Times New Roman" pitchFamily="18" charset="0"/>
                <a:ea typeface="新細明體" pitchFamily="18" charset="-120"/>
              </a:defRPr>
            </a:lvl4pPr>
            <a:lvl5pPr marL="2057400" indent="-228600" eaLnBrk="0" hangingPunct="0">
              <a:spcBef>
                <a:spcPct val="20000"/>
              </a:spcBef>
              <a:buChar char="»"/>
              <a:defRPr kumimoji="1" sz="2000">
                <a:solidFill>
                  <a:schemeClr val="tx1"/>
                </a:solidFill>
                <a:latin typeface="Times New Roman" pitchFamily="18" charset="0"/>
                <a:ea typeface="新細明體" pitchFamily="18" charset="-120"/>
              </a:defRPr>
            </a:lvl5pPr>
            <a:lvl6pPr marL="25146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6pPr>
            <a:lvl7pPr marL="29718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7pPr>
            <a:lvl8pPr marL="34290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8pPr>
            <a:lvl9pPr marL="38862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9pPr>
          </a:lstStyle>
          <a:p>
            <a:pPr eaLnBrk="1" hangingPunct="1">
              <a:spcBef>
                <a:spcPct val="0"/>
              </a:spcBef>
              <a:buFontTx/>
              <a:buNone/>
            </a:pPr>
            <a:fld id="{B6B64D82-8951-4B50-936A-C4564DEF373B}" type="slidenum">
              <a:rPr lang="en-US" altLang="zh-TW" sz="1400" smtClean="0">
                <a:solidFill>
                  <a:srgbClr val="000000"/>
                </a:solidFill>
              </a:rPr>
              <a:pPr eaLnBrk="1" hangingPunct="1">
                <a:spcBef>
                  <a:spcPct val="0"/>
                </a:spcBef>
                <a:buFontTx/>
                <a:buNone/>
              </a:pPr>
              <a:t>27</a:t>
            </a:fld>
            <a:endParaRPr lang="en-US" altLang="zh-TW" sz="1400">
              <a:solidFill>
                <a:srgbClr val="000000"/>
              </a:solidFill>
            </a:endParaRPr>
          </a:p>
        </p:txBody>
      </p:sp>
      <p:sp>
        <p:nvSpPr>
          <p:cNvPr id="3" name="矩形 2"/>
          <p:cNvSpPr/>
          <p:nvPr/>
        </p:nvSpPr>
        <p:spPr>
          <a:xfrm>
            <a:off x="251520" y="1052736"/>
            <a:ext cx="8622605" cy="4154984"/>
          </a:xfrm>
          <a:prstGeom prst="rect">
            <a:avLst/>
          </a:prstGeom>
        </p:spPr>
        <p:txBody>
          <a:bodyPr wrap="square">
            <a:spAutoFit/>
          </a:bodyPr>
          <a:lstStyle/>
          <a:p>
            <a:pPr marL="342900" indent="-342900" algn="just">
              <a:buFont typeface="Arial" panose="020B0604020202020204" pitchFamily="34" charset="0"/>
              <a:buChar char="•"/>
              <a:defRPr/>
            </a:pPr>
            <a:r>
              <a:rPr lang="en-US" altLang="zh-HK" dirty="0">
                <a:solidFill>
                  <a:srgbClr val="000000"/>
                </a:solidFill>
                <a:latin typeface="Times New Roman" charset="0"/>
              </a:rPr>
              <a:t>Country A’s opportunity cost of producing 1 MMT of pork is 1/2 MMT of rice, Country B’s opportunity cost of producing 1 MMT of pork is 3 MMT of rice. Thus, Country A enjoys a comparative advantage in the production of pork; so, it should be specialized in pig raising.</a:t>
            </a:r>
          </a:p>
          <a:p>
            <a:pPr algn="just">
              <a:defRPr/>
            </a:pPr>
            <a:endParaRPr lang="en-US" altLang="zh-HK" dirty="0">
              <a:solidFill>
                <a:srgbClr val="000000"/>
              </a:solidFill>
              <a:latin typeface="Times New Roman" charset="0"/>
            </a:endParaRPr>
          </a:p>
          <a:p>
            <a:pPr marL="342900" indent="-342900" algn="just">
              <a:buFont typeface="Arial" panose="020B0604020202020204" pitchFamily="34" charset="0"/>
              <a:buChar char="•"/>
              <a:defRPr/>
            </a:pPr>
            <a:r>
              <a:rPr lang="en-US" altLang="zh-HK" dirty="0">
                <a:solidFill>
                  <a:srgbClr val="000000"/>
                </a:solidFill>
                <a:latin typeface="Times New Roman" charset="0"/>
              </a:rPr>
              <a:t>Country B’s opportunity cost of producing 1 MMT of rice is 1/3 MMT of pork, Country A’s opportunity cost of producing 1 MMT of rice is 2 MMT of pork. Thus, Country B enjoys a comparative advantage in the production of rice; so, it should be specialized in planting rice.</a:t>
            </a: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rgbClr val="CCFFFF"/>
        </a:solidFill>
        <a:effectLst/>
      </p:bgPr>
    </p:bg>
    <p:spTree>
      <p:nvGrpSpPr>
        <p:cNvPr id="1" name=""/>
        <p:cNvGrpSpPr/>
        <p:nvPr/>
      </p:nvGrpSpPr>
      <p:grpSpPr>
        <a:xfrm>
          <a:off x="0" y="0"/>
          <a:ext cx="0" cy="0"/>
          <a:chOff x="0" y="0"/>
          <a:chExt cx="0" cy="0"/>
        </a:xfrm>
      </p:grpSpPr>
      <p:sp>
        <p:nvSpPr>
          <p:cNvPr id="29698" name="Rectangle 6"/>
          <p:cNvSpPr>
            <a:spLocks noGrp="1" noChangeArrowheads="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Char char="•"/>
              <a:defRPr kumimoji="1" sz="3200">
                <a:solidFill>
                  <a:schemeClr val="tx1"/>
                </a:solidFill>
                <a:latin typeface="Times New Roman" pitchFamily="18" charset="0"/>
                <a:ea typeface="新細明體" pitchFamily="18" charset="-120"/>
              </a:defRPr>
            </a:lvl1pPr>
            <a:lvl2pPr marL="742950" indent="-285750" eaLnBrk="0" hangingPunct="0">
              <a:spcBef>
                <a:spcPct val="20000"/>
              </a:spcBef>
              <a:buChar char="–"/>
              <a:defRPr kumimoji="1" sz="2800">
                <a:solidFill>
                  <a:schemeClr val="tx1"/>
                </a:solidFill>
                <a:latin typeface="Times New Roman" pitchFamily="18" charset="0"/>
                <a:ea typeface="新細明體" pitchFamily="18" charset="-120"/>
              </a:defRPr>
            </a:lvl2pPr>
            <a:lvl3pPr marL="1143000" indent="-228600" eaLnBrk="0" hangingPunct="0">
              <a:spcBef>
                <a:spcPct val="20000"/>
              </a:spcBef>
              <a:buChar char="•"/>
              <a:defRPr kumimoji="1" sz="2400">
                <a:solidFill>
                  <a:schemeClr val="tx1"/>
                </a:solidFill>
                <a:latin typeface="Times New Roman" pitchFamily="18" charset="0"/>
                <a:ea typeface="新細明體" pitchFamily="18" charset="-120"/>
              </a:defRPr>
            </a:lvl3pPr>
            <a:lvl4pPr marL="1600200" indent="-228600" eaLnBrk="0" hangingPunct="0">
              <a:spcBef>
                <a:spcPct val="20000"/>
              </a:spcBef>
              <a:buChar char="–"/>
              <a:defRPr kumimoji="1" sz="2000">
                <a:solidFill>
                  <a:schemeClr val="tx1"/>
                </a:solidFill>
                <a:latin typeface="Times New Roman" pitchFamily="18" charset="0"/>
                <a:ea typeface="新細明體" pitchFamily="18" charset="-120"/>
              </a:defRPr>
            </a:lvl4pPr>
            <a:lvl5pPr marL="2057400" indent="-228600" eaLnBrk="0" hangingPunct="0">
              <a:spcBef>
                <a:spcPct val="20000"/>
              </a:spcBef>
              <a:buChar char="»"/>
              <a:defRPr kumimoji="1" sz="2000">
                <a:solidFill>
                  <a:schemeClr val="tx1"/>
                </a:solidFill>
                <a:latin typeface="Times New Roman" pitchFamily="18" charset="0"/>
                <a:ea typeface="新細明體" pitchFamily="18" charset="-120"/>
              </a:defRPr>
            </a:lvl5pPr>
            <a:lvl6pPr marL="25146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6pPr>
            <a:lvl7pPr marL="29718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7pPr>
            <a:lvl8pPr marL="34290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8pPr>
            <a:lvl9pPr marL="38862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9pPr>
          </a:lstStyle>
          <a:p>
            <a:pPr eaLnBrk="1" hangingPunct="1">
              <a:spcBef>
                <a:spcPct val="0"/>
              </a:spcBef>
              <a:buFontTx/>
              <a:buNone/>
            </a:pPr>
            <a:fld id="{0F890120-12E3-440D-A74C-3A8E9A6A1388}" type="slidenum">
              <a:rPr lang="en-US" altLang="zh-TW" sz="1400" smtClean="0">
                <a:solidFill>
                  <a:srgbClr val="000000"/>
                </a:solidFill>
              </a:rPr>
              <a:pPr eaLnBrk="1" hangingPunct="1">
                <a:spcBef>
                  <a:spcPct val="0"/>
                </a:spcBef>
                <a:buFontTx/>
                <a:buNone/>
              </a:pPr>
              <a:t>28</a:t>
            </a:fld>
            <a:endParaRPr lang="en-US" altLang="zh-TW" sz="1400">
              <a:solidFill>
                <a:srgbClr val="000000"/>
              </a:solidFill>
            </a:endParaRPr>
          </a:p>
        </p:txBody>
      </p:sp>
      <p:sp>
        <p:nvSpPr>
          <p:cNvPr id="29699" name="Rectangle 2"/>
          <p:cNvSpPr>
            <a:spLocks noGrp="1" noChangeArrowheads="1"/>
          </p:cNvSpPr>
          <p:nvPr>
            <p:ph type="title" idx="4294967295"/>
          </p:nvPr>
        </p:nvSpPr>
        <p:spPr>
          <a:xfrm>
            <a:off x="179488" y="188641"/>
            <a:ext cx="8891587" cy="720080"/>
          </a:xfrm>
          <a:solidFill>
            <a:srgbClr val="FF9900"/>
          </a:solidFill>
        </p:spPr>
        <p:txBody>
          <a:bodyPr/>
          <a:lstStyle/>
          <a:p>
            <a:r>
              <a:rPr lang="en-US" altLang="zh-TW" sz="2600" dirty="0"/>
              <a:t>Results of 11 months of collaboration in producing pork and rice</a:t>
            </a:r>
            <a:endParaRPr lang="zh-TW" altLang="en-US" sz="2600" dirty="0"/>
          </a:p>
        </p:txBody>
      </p:sp>
      <p:grpSp>
        <p:nvGrpSpPr>
          <p:cNvPr id="29700" name="Group 3"/>
          <p:cNvGrpSpPr>
            <a:grpSpLocks/>
          </p:cNvGrpSpPr>
          <p:nvPr/>
        </p:nvGrpSpPr>
        <p:grpSpPr bwMode="auto">
          <a:xfrm>
            <a:off x="539750" y="1746250"/>
            <a:ext cx="7613650" cy="3632200"/>
            <a:chOff x="-3" y="-3"/>
            <a:chExt cx="3483" cy="2826"/>
          </a:xfrm>
        </p:grpSpPr>
        <p:grpSp>
          <p:nvGrpSpPr>
            <p:cNvPr id="29704" name="Group 4"/>
            <p:cNvGrpSpPr>
              <a:grpSpLocks/>
            </p:cNvGrpSpPr>
            <p:nvPr/>
          </p:nvGrpSpPr>
          <p:grpSpPr bwMode="auto">
            <a:xfrm>
              <a:off x="0" y="0"/>
              <a:ext cx="3477" cy="2820"/>
              <a:chOff x="0" y="0"/>
              <a:chExt cx="3477" cy="2820"/>
            </a:xfrm>
          </p:grpSpPr>
          <p:grpSp>
            <p:nvGrpSpPr>
              <p:cNvPr id="29706" name="Group 5"/>
              <p:cNvGrpSpPr>
                <a:grpSpLocks/>
              </p:cNvGrpSpPr>
              <p:nvPr/>
            </p:nvGrpSpPr>
            <p:grpSpPr bwMode="auto">
              <a:xfrm>
                <a:off x="0" y="0"/>
                <a:ext cx="825" cy="1036"/>
                <a:chOff x="0" y="0"/>
                <a:chExt cx="825" cy="1036"/>
              </a:xfrm>
            </p:grpSpPr>
            <p:sp>
              <p:nvSpPr>
                <p:cNvPr id="29782" name="Rectangle 6"/>
                <p:cNvSpPr>
                  <a:spLocks noChangeArrowheads="1"/>
                </p:cNvSpPr>
                <p:nvPr/>
              </p:nvSpPr>
              <p:spPr bwMode="auto">
                <a:xfrm>
                  <a:off x="11" y="0"/>
                  <a:ext cx="803" cy="103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eaLnBrk="0" hangingPunct="0">
                    <a:spcBef>
                      <a:spcPct val="20000"/>
                    </a:spcBef>
                    <a:buChar char="•"/>
                    <a:defRPr kumimoji="1" sz="3200">
                      <a:solidFill>
                        <a:schemeClr val="tx1"/>
                      </a:solidFill>
                      <a:latin typeface="Times New Roman" pitchFamily="18" charset="0"/>
                      <a:ea typeface="新細明體" pitchFamily="18" charset="-120"/>
                    </a:defRPr>
                  </a:lvl1pPr>
                  <a:lvl2pPr marL="742950" indent="-285750" eaLnBrk="0" hangingPunct="0">
                    <a:spcBef>
                      <a:spcPct val="20000"/>
                    </a:spcBef>
                    <a:buChar char="–"/>
                    <a:defRPr kumimoji="1" sz="2800">
                      <a:solidFill>
                        <a:schemeClr val="tx1"/>
                      </a:solidFill>
                      <a:latin typeface="Times New Roman" pitchFamily="18" charset="0"/>
                      <a:ea typeface="新細明體" pitchFamily="18" charset="-120"/>
                    </a:defRPr>
                  </a:lvl2pPr>
                  <a:lvl3pPr marL="1143000" indent="-228600" eaLnBrk="0" hangingPunct="0">
                    <a:spcBef>
                      <a:spcPct val="20000"/>
                    </a:spcBef>
                    <a:buChar char="•"/>
                    <a:defRPr kumimoji="1" sz="2400">
                      <a:solidFill>
                        <a:schemeClr val="tx1"/>
                      </a:solidFill>
                      <a:latin typeface="Times New Roman" pitchFamily="18" charset="0"/>
                      <a:ea typeface="新細明體" pitchFamily="18" charset="-120"/>
                    </a:defRPr>
                  </a:lvl3pPr>
                  <a:lvl4pPr marL="1600200" indent="-228600" eaLnBrk="0" hangingPunct="0">
                    <a:spcBef>
                      <a:spcPct val="20000"/>
                    </a:spcBef>
                    <a:buChar char="–"/>
                    <a:defRPr kumimoji="1" sz="2000">
                      <a:solidFill>
                        <a:schemeClr val="tx1"/>
                      </a:solidFill>
                      <a:latin typeface="Times New Roman" pitchFamily="18" charset="0"/>
                      <a:ea typeface="新細明體" pitchFamily="18" charset="-120"/>
                    </a:defRPr>
                  </a:lvl4pPr>
                  <a:lvl5pPr marL="2057400" indent="-228600" eaLnBrk="0" hangingPunct="0">
                    <a:spcBef>
                      <a:spcPct val="20000"/>
                    </a:spcBef>
                    <a:buChar char="»"/>
                    <a:defRPr kumimoji="1" sz="2000">
                      <a:solidFill>
                        <a:schemeClr val="tx1"/>
                      </a:solidFill>
                      <a:latin typeface="Times New Roman" pitchFamily="18" charset="0"/>
                      <a:ea typeface="新細明體" pitchFamily="18" charset="-120"/>
                    </a:defRPr>
                  </a:lvl5pPr>
                  <a:lvl6pPr marL="25146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6pPr>
                  <a:lvl7pPr marL="29718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7pPr>
                  <a:lvl8pPr marL="34290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8pPr>
                  <a:lvl9pPr marL="38862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9pPr>
                </a:lstStyle>
                <a:p>
                  <a:pPr algn="ctr" eaLnBrk="1" hangingPunct="1">
                    <a:spcBef>
                      <a:spcPct val="0"/>
                    </a:spcBef>
                    <a:buFontTx/>
                    <a:buNone/>
                  </a:pPr>
                  <a:r>
                    <a:rPr lang="zh-TW" altLang="en-US" sz="1400">
                      <a:solidFill>
                        <a:srgbClr val="000000"/>
                      </a:solidFill>
                      <a:ea typeface="標楷體" pitchFamily="65" charset="-120"/>
                    </a:rPr>
                    <a:t> </a:t>
                  </a:r>
                </a:p>
                <a:p>
                  <a:pPr algn="ctr">
                    <a:spcBef>
                      <a:spcPct val="0"/>
                    </a:spcBef>
                    <a:buFontTx/>
                    <a:buNone/>
                  </a:pPr>
                  <a:endParaRPr lang="zh-TW" altLang="en-US" sz="2400">
                    <a:solidFill>
                      <a:srgbClr val="000000"/>
                    </a:solidFill>
                  </a:endParaRPr>
                </a:p>
              </p:txBody>
            </p:sp>
            <p:sp>
              <p:nvSpPr>
                <p:cNvPr id="29783" name="Rectangle 7"/>
                <p:cNvSpPr>
                  <a:spLocks noChangeArrowheads="1"/>
                </p:cNvSpPr>
                <p:nvPr/>
              </p:nvSpPr>
              <p:spPr bwMode="auto">
                <a:xfrm>
                  <a:off x="0" y="0"/>
                  <a:ext cx="825" cy="1036"/>
                </a:xfrm>
                <a:prstGeom prst="rect">
                  <a:avLst/>
                </a:prstGeom>
                <a:noFill/>
                <a:ln w="7">
                  <a:solidFill>
                    <a:srgbClr val="A0A0A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eaLnBrk="0" hangingPunct="0">
                    <a:spcBef>
                      <a:spcPct val="20000"/>
                    </a:spcBef>
                    <a:buChar char="•"/>
                    <a:defRPr kumimoji="1" sz="3200">
                      <a:solidFill>
                        <a:schemeClr val="tx1"/>
                      </a:solidFill>
                      <a:latin typeface="Times New Roman" pitchFamily="18" charset="0"/>
                      <a:ea typeface="新細明體" pitchFamily="18" charset="-120"/>
                    </a:defRPr>
                  </a:lvl1pPr>
                  <a:lvl2pPr marL="742950" indent="-285750" eaLnBrk="0" hangingPunct="0">
                    <a:spcBef>
                      <a:spcPct val="20000"/>
                    </a:spcBef>
                    <a:buChar char="–"/>
                    <a:defRPr kumimoji="1" sz="2800">
                      <a:solidFill>
                        <a:schemeClr val="tx1"/>
                      </a:solidFill>
                      <a:latin typeface="Times New Roman" pitchFamily="18" charset="0"/>
                      <a:ea typeface="新細明體" pitchFamily="18" charset="-120"/>
                    </a:defRPr>
                  </a:lvl2pPr>
                  <a:lvl3pPr marL="1143000" indent="-228600" eaLnBrk="0" hangingPunct="0">
                    <a:spcBef>
                      <a:spcPct val="20000"/>
                    </a:spcBef>
                    <a:buChar char="•"/>
                    <a:defRPr kumimoji="1" sz="2400">
                      <a:solidFill>
                        <a:schemeClr val="tx1"/>
                      </a:solidFill>
                      <a:latin typeface="Times New Roman" pitchFamily="18" charset="0"/>
                      <a:ea typeface="新細明體" pitchFamily="18" charset="-120"/>
                    </a:defRPr>
                  </a:lvl3pPr>
                  <a:lvl4pPr marL="1600200" indent="-228600" eaLnBrk="0" hangingPunct="0">
                    <a:spcBef>
                      <a:spcPct val="20000"/>
                    </a:spcBef>
                    <a:buChar char="–"/>
                    <a:defRPr kumimoji="1" sz="2000">
                      <a:solidFill>
                        <a:schemeClr val="tx1"/>
                      </a:solidFill>
                      <a:latin typeface="Times New Roman" pitchFamily="18" charset="0"/>
                      <a:ea typeface="新細明體" pitchFamily="18" charset="-120"/>
                    </a:defRPr>
                  </a:lvl4pPr>
                  <a:lvl5pPr marL="2057400" indent="-228600" eaLnBrk="0" hangingPunct="0">
                    <a:spcBef>
                      <a:spcPct val="20000"/>
                    </a:spcBef>
                    <a:buChar char="»"/>
                    <a:defRPr kumimoji="1" sz="2000">
                      <a:solidFill>
                        <a:schemeClr val="tx1"/>
                      </a:solidFill>
                      <a:latin typeface="Times New Roman" pitchFamily="18" charset="0"/>
                      <a:ea typeface="新細明體" pitchFamily="18" charset="-120"/>
                    </a:defRPr>
                  </a:lvl5pPr>
                  <a:lvl6pPr marL="25146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6pPr>
                  <a:lvl7pPr marL="29718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7pPr>
                  <a:lvl8pPr marL="34290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8pPr>
                  <a:lvl9pPr marL="38862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9pPr>
                </a:lstStyle>
                <a:p>
                  <a:pPr eaLnBrk="1" hangingPunct="1">
                    <a:spcBef>
                      <a:spcPct val="0"/>
                    </a:spcBef>
                    <a:buFontTx/>
                    <a:buNone/>
                  </a:pPr>
                  <a:endParaRPr lang="zh-HK" altLang="en-US" sz="2400">
                    <a:solidFill>
                      <a:srgbClr val="000000"/>
                    </a:solidFill>
                  </a:endParaRPr>
                </a:p>
              </p:txBody>
            </p:sp>
          </p:grpSp>
          <p:grpSp>
            <p:nvGrpSpPr>
              <p:cNvPr id="29707" name="Group 8"/>
              <p:cNvGrpSpPr>
                <a:grpSpLocks/>
              </p:cNvGrpSpPr>
              <p:nvPr/>
            </p:nvGrpSpPr>
            <p:grpSpPr bwMode="auto">
              <a:xfrm>
                <a:off x="825" y="0"/>
                <a:ext cx="1052" cy="518"/>
                <a:chOff x="825" y="0"/>
                <a:chExt cx="1052" cy="518"/>
              </a:xfrm>
            </p:grpSpPr>
            <p:sp>
              <p:nvSpPr>
                <p:cNvPr id="29780" name="Rectangle 9"/>
                <p:cNvSpPr>
                  <a:spLocks noChangeArrowheads="1"/>
                </p:cNvSpPr>
                <p:nvPr/>
              </p:nvSpPr>
              <p:spPr bwMode="auto">
                <a:xfrm>
                  <a:off x="836" y="0"/>
                  <a:ext cx="1030" cy="51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eaLnBrk="0" hangingPunct="0">
                    <a:spcBef>
                      <a:spcPct val="20000"/>
                    </a:spcBef>
                    <a:buChar char="•"/>
                    <a:defRPr kumimoji="1" sz="3200">
                      <a:solidFill>
                        <a:schemeClr val="tx1"/>
                      </a:solidFill>
                      <a:latin typeface="Times New Roman" pitchFamily="18" charset="0"/>
                      <a:ea typeface="新細明體" pitchFamily="18" charset="-120"/>
                    </a:defRPr>
                  </a:lvl1pPr>
                  <a:lvl2pPr marL="742950" indent="-285750" eaLnBrk="0" hangingPunct="0">
                    <a:spcBef>
                      <a:spcPct val="20000"/>
                    </a:spcBef>
                    <a:buChar char="–"/>
                    <a:defRPr kumimoji="1" sz="2800">
                      <a:solidFill>
                        <a:schemeClr val="tx1"/>
                      </a:solidFill>
                      <a:latin typeface="Times New Roman" pitchFamily="18" charset="0"/>
                      <a:ea typeface="新細明體" pitchFamily="18" charset="-120"/>
                    </a:defRPr>
                  </a:lvl2pPr>
                  <a:lvl3pPr marL="1143000" indent="-228600" eaLnBrk="0" hangingPunct="0">
                    <a:spcBef>
                      <a:spcPct val="20000"/>
                    </a:spcBef>
                    <a:buChar char="•"/>
                    <a:defRPr kumimoji="1" sz="2400">
                      <a:solidFill>
                        <a:schemeClr val="tx1"/>
                      </a:solidFill>
                      <a:latin typeface="Times New Roman" pitchFamily="18" charset="0"/>
                      <a:ea typeface="新細明體" pitchFamily="18" charset="-120"/>
                    </a:defRPr>
                  </a:lvl3pPr>
                  <a:lvl4pPr marL="1600200" indent="-228600" eaLnBrk="0" hangingPunct="0">
                    <a:spcBef>
                      <a:spcPct val="20000"/>
                    </a:spcBef>
                    <a:buChar char="–"/>
                    <a:defRPr kumimoji="1" sz="2000">
                      <a:solidFill>
                        <a:schemeClr val="tx1"/>
                      </a:solidFill>
                      <a:latin typeface="Times New Roman" pitchFamily="18" charset="0"/>
                      <a:ea typeface="新細明體" pitchFamily="18" charset="-120"/>
                    </a:defRPr>
                  </a:lvl4pPr>
                  <a:lvl5pPr marL="2057400" indent="-228600" eaLnBrk="0" hangingPunct="0">
                    <a:spcBef>
                      <a:spcPct val="20000"/>
                    </a:spcBef>
                    <a:buChar char="»"/>
                    <a:defRPr kumimoji="1" sz="2000">
                      <a:solidFill>
                        <a:schemeClr val="tx1"/>
                      </a:solidFill>
                      <a:latin typeface="Times New Roman" pitchFamily="18" charset="0"/>
                      <a:ea typeface="新細明體" pitchFamily="18" charset="-120"/>
                    </a:defRPr>
                  </a:lvl5pPr>
                  <a:lvl6pPr marL="25146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6pPr>
                  <a:lvl7pPr marL="29718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7pPr>
                  <a:lvl8pPr marL="34290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8pPr>
                  <a:lvl9pPr marL="38862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9pPr>
                </a:lstStyle>
                <a:p>
                  <a:pPr algn="ctr" eaLnBrk="1" hangingPunct="1">
                    <a:spcBef>
                      <a:spcPct val="0"/>
                    </a:spcBef>
                    <a:buFontTx/>
                    <a:buNone/>
                  </a:pPr>
                  <a:r>
                    <a:rPr lang="en-US" altLang="zh-TW" sz="2400" b="1" dirty="0">
                      <a:solidFill>
                        <a:srgbClr val="0000CC"/>
                      </a:solidFill>
                    </a:rPr>
                    <a:t>Country A</a:t>
                  </a:r>
                  <a:endParaRPr lang="zh-TW" altLang="en-US" sz="2400" b="1" dirty="0">
                    <a:solidFill>
                      <a:srgbClr val="0000CC"/>
                    </a:solidFill>
                  </a:endParaRPr>
                </a:p>
              </p:txBody>
            </p:sp>
            <p:sp>
              <p:nvSpPr>
                <p:cNvPr id="29781" name="Rectangle 10"/>
                <p:cNvSpPr>
                  <a:spLocks noChangeArrowheads="1"/>
                </p:cNvSpPr>
                <p:nvPr/>
              </p:nvSpPr>
              <p:spPr bwMode="auto">
                <a:xfrm>
                  <a:off x="825" y="0"/>
                  <a:ext cx="1052" cy="518"/>
                </a:xfrm>
                <a:prstGeom prst="rect">
                  <a:avLst/>
                </a:prstGeom>
                <a:noFill/>
                <a:ln w="7">
                  <a:solidFill>
                    <a:srgbClr val="A0A0A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eaLnBrk="0" hangingPunct="0">
                    <a:spcBef>
                      <a:spcPct val="20000"/>
                    </a:spcBef>
                    <a:buChar char="•"/>
                    <a:defRPr kumimoji="1" sz="3200">
                      <a:solidFill>
                        <a:schemeClr val="tx1"/>
                      </a:solidFill>
                      <a:latin typeface="Times New Roman" pitchFamily="18" charset="0"/>
                      <a:ea typeface="新細明體" pitchFamily="18" charset="-120"/>
                    </a:defRPr>
                  </a:lvl1pPr>
                  <a:lvl2pPr marL="742950" indent="-285750" eaLnBrk="0" hangingPunct="0">
                    <a:spcBef>
                      <a:spcPct val="20000"/>
                    </a:spcBef>
                    <a:buChar char="–"/>
                    <a:defRPr kumimoji="1" sz="2800">
                      <a:solidFill>
                        <a:schemeClr val="tx1"/>
                      </a:solidFill>
                      <a:latin typeface="Times New Roman" pitchFamily="18" charset="0"/>
                      <a:ea typeface="新細明體" pitchFamily="18" charset="-120"/>
                    </a:defRPr>
                  </a:lvl2pPr>
                  <a:lvl3pPr marL="1143000" indent="-228600" eaLnBrk="0" hangingPunct="0">
                    <a:spcBef>
                      <a:spcPct val="20000"/>
                    </a:spcBef>
                    <a:buChar char="•"/>
                    <a:defRPr kumimoji="1" sz="2400">
                      <a:solidFill>
                        <a:schemeClr val="tx1"/>
                      </a:solidFill>
                      <a:latin typeface="Times New Roman" pitchFamily="18" charset="0"/>
                      <a:ea typeface="新細明體" pitchFamily="18" charset="-120"/>
                    </a:defRPr>
                  </a:lvl3pPr>
                  <a:lvl4pPr marL="1600200" indent="-228600" eaLnBrk="0" hangingPunct="0">
                    <a:spcBef>
                      <a:spcPct val="20000"/>
                    </a:spcBef>
                    <a:buChar char="–"/>
                    <a:defRPr kumimoji="1" sz="2000">
                      <a:solidFill>
                        <a:schemeClr val="tx1"/>
                      </a:solidFill>
                      <a:latin typeface="Times New Roman" pitchFamily="18" charset="0"/>
                      <a:ea typeface="新細明體" pitchFamily="18" charset="-120"/>
                    </a:defRPr>
                  </a:lvl4pPr>
                  <a:lvl5pPr marL="2057400" indent="-228600" eaLnBrk="0" hangingPunct="0">
                    <a:spcBef>
                      <a:spcPct val="20000"/>
                    </a:spcBef>
                    <a:buChar char="»"/>
                    <a:defRPr kumimoji="1" sz="2000">
                      <a:solidFill>
                        <a:schemeClr val="tx1"/>
                      </a:solidFill>
                      <a:latin typeface="Times New Roman" pitchFamily="18" charset="0"/>
                      <a:ea typeface="新細明體" pitchFamily="18" charset="-120"/>
                    </a:defRPr>
                  </a:lvl5pPr>
                  <a:lvl6pPr marL="25146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6pPr>
                  <a:lvl7pPr marL="29718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7pPr>
                  <a:lvl8pPr marL="34290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8pPr>
                  <a:lvl9pPr marL="38862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9pPr>
                </a:lstStyle>
                <a:p>
                  <a:pPr eaLnBrk="1" hangingPunct="1">
                    <a:spcBef>
                      <a:spcPct val="0"/>
                    </a:spcBef>
                    <a:buFontTx/>
                    <a:buNone/>
                  </a:pPr>
                  <a:endParaRPr lang="zh-HK" altLang="en-US" sz="2400">
                    <a:solidFill>
                      <a:srgbClr val="000000"/>
                    </a:solidFill>
                  </a:endParaRPr>
                </a:p>
              </p:txBody>
            </p:sp>
          </p:grpSp>
          <p:grpSp>
            <p:nvGrpSpPr>
              <p:cNvPr id="29708" name="Group 11"/>
              <p:cNvGrpSpPr>
                <a:grpSpLocks/>
              </p:cNvGrpSpPr>
              <p:nvPr/>
            </p:nvGrpSpPr>
            <p:grpSpPr bwMode="auto">
              <a:xfrm>
                <a:off x="1877" y="0"/>
                <a:ext cx="1052" cy="518"/>
                <a:chOff x="1877" y="0"/>
                <a:chExt cx="1052" cy="518"/>
              </a:xfrm>
            </p:grpSpPr>
            <p:sp>
              <p:nvSpPr>
                <p:cNvPr id="29778" name="Rectangle 12"/>
                <p:cNvSpPr>
                  <a:spLocks noChangeArrowheads="1"/>
                </p:cNvSpPr>
                <p:nvPr/>
              </p:nvSpPr>
              <p:spPr bwMode="auto">
                <a:xfrm>
                  <a:off x="1888" y="0"/>
                  <a:ext cx="1030" cy="51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eaLnBrk="0" hangingPunct="0">
                    <a:spcBef>
                      <a:spcPct val="20000"/>
                    </a:spcBef>
                    <a:buChar char="•"/>
                    <a:defRPr kumimoji="1" sz="3200">
                      <a:solidFill>
                        <a:schemeClr val="tx1"/>
                      </a:solidFill>
                      <a:latin typeface="Times New Roman" pitchFamily="18" charset="0"/>
                      <a:ea typeface="新細明體" pitchFamily="18" charset="-120"/>
                    </a:defRPr>
                  </a:lvl1pPr>
                  <a:lvl2pPr marL="742950" indent="-285750" eaLnBrk="0" hangingPunct="0">
                    <a:spcBef>
                      <a:spcPct val="20000"/>
                    </a:spcBef>
                    <a:buChar char="–"/>
                    <a:defRPr kumimoji="1" sz="2800">
                      <a:solidFill>
                        <a:schemeClr val="tx1"/>
                      </a:solidFill>
                      <a:latin typeface="Times New Roman" pitchFamily="18" charset="0"/>
                      <a:ea typeface="新細明體" pitchFamily="18" charset="-120"/>
                    </a:defRPr>
                  </a:lvl2pPr>
                  <a:lvl3pPr marL="1143000" indent="-228600" eaLnBrk="0" hangingPunct="0">
                    <a:spcBef>
                      <a:spcPct val="20000"/>
                    </a:spcBef>
                    <a:buChar char="•"/>
                    <a:defRPr kumimoji="1" sz="2400">
                      <a:solidFill>
                        <a:schemeClr val="tx1"/>
                      </a:solidFill>
                      <a:latin typeface="Times New Roman" pitchFamily="18" charset="0"/>
                      <a:ea typeface="新細明體" pitchFamily="18" charset="-120"/>
                    </a:defRPr>
                  </a:lvl3pPr>
                  <a:lvl4pPr marL="1600200" indent="-228600" eaLnBrk="0" hangingPunct="0">
                    <a:spcBef>
                      <a:spcPct val="20000"/>
                    </a:spcBef>
                    <a:buChar char="–"/>
                    <a:defRPr kumimoji="1" sz="2000">
                      <a:solidFill>
                        <a:schemeClr val="tx1"/>
                      </a:solidFill>
                      <a:latin typeface="Times New Roman" pitchFamily="18" charset="0"/>
                      <a:ea typeface="新細明體" pitchFamily="18" charset="-120"/>
                    </a:defRPr>
                  </a:lvl4pPr>
                  <a:lvl5pPr marL="2057400" indent="-228600" eaLnBrk="0" hangingPunct="0">
                    <a:spcBef>
                      <a:spcPct val="20000"/>
                    </a:spcBef>
                    <a:buChar char="»"/>
                    <a:defRPr kumimoji="1" sz="2000">
                      <a:solidFill>
                        <a:schemeClr val="tx1"/>
                      </a:solidFill>
                      <a:latin typeface="Times New Roman" pitchFamily="18" charset="0"/>
                      <a:ea typeface="新細明體" pitchFamily="18" charset="-120"/>
                    </a:defRPr>
                  </a:lvl5pPr>
                  <a:lvl6pPr marL="25146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6pPr>
                  <a:lvl7pPr marL="29718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7pPr>
                  <a:lvl8pPr marL="34290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8pPr>
                  <a:lvl9pPr marL="38862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9pPr>
                </a:lstStyle>
                <a:p>
                  <a:pPr algn="ctr" eaLnBrk="1" hangingPunct="1">
                    <a:spcBef>
                      <a:spcPct val="0"/>
                    </a:spcBef>
                    <a:buFontTx/>
                    <a:buNone/>
                  </a:pPr>
                  <a:r>
                    <a:rPr lang="en-US" altLang="zh-TW" sz="2400" b="1" dirty="0">
                      <a:solidFill>
                        <a:srgbClr val="0000CC"/>
                      </a:solidFill>
                    </a:rPr>
                    <a:t>Country B</a:t>
                  </a:r>
                  <a:endParaRPr lang="zh-TW" altLang="en-US" sz="2400" dirty="0">
                    <a:solidFill>
                      <a:srgbClr val="0000CC"/>
                    </a:solidFill>
                  </a:endParaRPr>
                </a:p>
              </p:txBody>
            </p:sp>
            <p:sp>
              <p:nvSpPr>
                <p:cNvPr id="29779" name="Rectangle 13"/>
                <p:cNvSpPr>
                  <a:spLocks noChangeArrowheads="1"/>
                </p:cNvSpPr>
                <p:nvPr/>
              </p:nvSpPr>
              <p:spPr bwMode="auto">
                <a:xfrm>
                  <a:off x="1877" y="0"/>
                  <a:ext cx="1052" cy="518"/>
                </a:xfrm>
                <a:prstGeom prst="rect">
                  <a:avLst/>
                </a:prstGeom>
                <a:noFill/>
                <a:ln w="7">
                  <a:solidFill>
                    <a:srgbClr val="A0A0A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eaLnBrk="0" hangingPunct="0">
                    <a:spcBef>
                      <a:spcPct val="20000"/>
                    </a:spcBef>
                    <a:buChar char="•"/>
                    <a:defRPr kumimoji="1" sz="3200">
                      <a:solidFill>
                        <a:schemeClr val="tx1"/>
                      </a:solidFill>
                      <a:latin typeface="Times New Roman" pitchFamily="18" charset="0"/>
                      <a:ea typeface="新細明體" pitchFamily="18" charset="-120"/>
                    </a:defRPr>
                  </a:lvl1pPr>
                  <a:lvl2pPr marL="742950" indent="-285750" eaLnBrk="0" hangingPunct="0">
                    <a:spcBef>
                      <a:spcPct val="20000"/>
                    </a:spcBef>
                    <a:buChar char="–"/>
                    <a:defRPr kumimoji="1" sz="2800">
                      <a:solidFill>
                        <a:schemeClr val="tx1"/>
                      </a:solidFill>
                      <a:latin typeface="Times New Roman" pitchFamily="18" charset="0"/>
                      <a:ea typeface="新細明體" pitchFamily="18" charset="-120"/>
                    </a:defRPr>
                  </a:lvl2pPr>
                  <a:lvl3pPr marL="1143000" indent="-228600" eaLnBrk="0" hangingPunct="0">
                    <a:spcBef>
                      <a:spcPct val="20000"/>
                    </a:spcBef>
                    <a:buChar char="•"/>
                    <a:defRPr kumimoji="1" sz="2400">
                      <a:solidFill>
                        <a:schemeClr val="tx1"/>
                      </a:solidFill>
                      <a:latin typeface="Times New Roman" pitchFamily="18" charset="0"/>
                      <a:ea typeface="新細明體" pitchFamily="18" charset="-120"/>
                    </a:defRPr>
                  </a:lvl3pPr>
                  <a:lvl4pPr marL="1600200" indent="-228600" eaLnBrk="0" hangingPunct="0">
                    <a:spcBef>
                      <a:spcPct val="20000"/>
                    </a:spcBef>
                    <a:buChar char="–"/>
                    <a:defRPr kumimoji="1" sz="2000">
                      <a:solidFill>
                        <a:schemeClr val="tx1"/>
                      </a:solidFill>
                      <a:latin typeface="Times New Roman" pitchFamily="18" charset="0"/>
                      <a:ea typeface="新細明體" pitchFamily="18" charset="-120"/>
                    </a:defRPr>
                  </a:lvl4pPr>
                  <a:lvl5pPr marL="2057400" indent="-228600" eaLnBrk="0" hangingPunct="0">
                    <a:spcBef>
                      <a:spcPct val="20000"/>
                    </a:spcBef>
                    <a:buChar char="»"/>
                    <a:defRPr kumimoji="1" sz="2000">
                      <a:solidFill>
                        <a:schemeClr val="tx1"/>
                      </a:solidFill>
                      <a:latin typeface="Times New Roman" pitchFamily="18" charset="0"/>
                      <a:ea typeface="新細明體" pitchFamily="18" charset="-120"/>
                    </a:defRPr>
                  </a:lvl5pPr>
                  <a:lvl6pPr marL="25146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6pPr>
                  <a:lvl7pPr marL="29718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7pPr>
                  <a:lvl8pPr marL="34290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8pPr>
                  <a:lvl9pPr marL="38862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9pPr>
                </a:lstStyle>
                <a:p>
                  <a:pPr eaLnBrk="1" hangingPunct="1">
                    <a:spcBef>
                      <a:spcPct val="0"/>
                    </a:spcBef>
                    <a:buFontTx/>
                    <a:buNone/>
                  </a:pPr>
                  <a:endParaRPr lang="zh-HK" altLang="en-US" sz="2400">
                    <a:solidFill>
                      <a:srgbClr val="000000"/>
                    </a:solidFill>
                  </a:endParaRPr>
                </a:p>
              </p:txBody>
            </p:sp>
          </p:grpSp>
          <p:grpSp>
            <p:nvGrpSpPr>
              <p:cNvPr id="29709" name="Group 14"/>
              <p:cNvGrpSpPr>
                <a:grpSpLocks/>
              </p:cNvGrpSpPr>
              <p:nvPr/>
            </p:nvGrpSpPr>
            <p:grpSpPr bwMode="auto">
              <a:xfrm>
                <a:off x="2929" y="0"/>
                <a:ext cx="548" cy="1036"/>
                <a:chOff x="2929" y="0"/>
                <a:chExt cx="548" cy="1036"/>
              </a:xfrm>
            </p:grpSpPr>
            <p:sp>
              <p:nvSpPr>
                <p:cNvPr id="29776" name="Rectangle 15"/>
                <p:cNvSpPr>
                  <a:spLocks noChangeArrowheads="1"/>
                </p:cNvSpPr>
                <p:nvPr/>
              </p:nvSpPr>
              <p:spPr bwMode="auto">
                <a:xfrm>
                  <a:off x="2940" y="0"/>
                  <a:ext cx="526" cy="103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eaLnBrk="0" hangingPunct="0">
                    <a:spcBef>
                      <a:spcPct val="20000"/>
                    </a:spcBef>
                    <a:buChar char="•"/>
                    <a:defRPr kumimoji="1" sz="3200">
                      <a:solidFill>
                        <a:schemeClr val="tx1"/>
                      </a:solidFill>
                      <a:latin typeface="Times New Roman" pitchFamily="18" charset="0"/>
                      <a:ea typeface="新細明體" pitchFamily="18" charset="-120"/>
                    </a:defRPr>
                  </a:lvl1pPr>
                  <a:lvl2pPr marL="742950" indent="-285750" eaLnBrk="0" hangingPunct="0">
                    <a:spcBef>
                      <a:spcPct val="20000"/>
                    </a:spcBef>
                    <a:buChar char="–"/>
                    <a:defRPr kumimoji="1" sz="2800">
                      <a:solidFill>
                        <a:schemeClr val="tx1"/>
                      </a:solidFill>
                      <a:latin typeface="Times New Roman" pitchFamily="18" charset="0"/>
                      <a:ea typeface="新細明體" pitchFamily="18" charset="-120"/>
                    </a:defRPr>
                  </a:lvl2pPr>
                  <a:lvl3pPr marL="1143000" indent="-228600" eaLnBrk="0" hangingPunct="0">
                    <a:spcBef>
                      <a:spcPct val="20000"/>
                    </a:spcBef>
                    <a:buChar char="•"/>
                    <a:defRPr kumimoji="1" sz="2400">
                      <a:solidFill>
                        <a:schemeClr val="tx1"/>
                      </a:solidFill>
                      <a:latin typeface="Times New Roman" pitchFamily="18" charset="0"/>
                      <a:ea typeface="新細明體" pitchFamily="18" charset="-120"/>
                    </a:defRPr>
                  </a:lvl3pPr>
                  <a:lvl4pPr marL="1600200" indent="-228600" eaLnBrk="0" hangingPunct="0">
                    <a:spcBef>
                      <a:spcPct val="20000"/>
                    </a:spcBef>
                    <a:buChar char="–"/>
                    <a:defRPr kumimoji="1" sz="2000">
                      <a:solidFill>
                        <a:schemeClr val="tx1"/>
                      </a:solidFill>
                      <a:latin typeface="Times New Roman" pitchFamily="18" charset="0"/>
                      <a:ea typeface="新細明體" pitchFamily="18" charset="-120"/>
                    </a:defRPr>
                  </a:lvl4pPr>
                  <a:lvl5pPr marL="2057400" indent="-228600" eaLnBrk="0" hangingPunct="0">
                    <a:spcBef>
                      <a:spcPct val="20000"/>
                    </a:spcBef>
                    <a:buChar char="»"/>
                    <a:defRPr kumimoji="1" sz="2000">
                      <a:solidFill>
                        <a:schemeClr val="tx1"/>
                      </a:solidFill>
                      <a:latin typeface="Times New Roman" pitchFamily="18" charset="0"/>
                      <a:ea typeface="新細明體" pitchFamily="18" charset="-120"/>
                    </a:defRPr>
                  </a:lvl5pPr>
                  <a:lvl6pPr marL="25146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6pPr>
                  <a:lvl7pPr marL="29718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7pPr>
                  <a:lvl8pPr marL="34290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8pPr>
                  <a:lvl9pPr marL="38862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9pPr>
                </a:lstStyle>
                <a:p>
                  <a:pPr algn="ctr" eaLnBrk="1" hangingPunct="1">
                    <a:spcBef>
                      <a:spcPct val="0"/>
                    </a:spcBef>
                    <a:buFontTx/>
                    <a:buNone/>
                  </a:pPr>
                  <a:r>
                    <a:rPr lang="en-US" altLang="zh-TW" sz="2400" b="1" dirty="0">
                      <a:solidFill>
                        <a:srgbClr val="FF0000"/>
                      </a:solidFill>
                    </a:rPr>
                    <a:t>Total</a:t>
                  </a:r>
                </a:p>
                <a:p>
                  <a:pPr algn="ctr" eaLnBrk="1" hangingPunct="1">
                    <a:spcBef>
                      <a:spcPct val="0"/>
                    </a:spcBef>
                    <a:buFontTx/>
                    <a:buNone/>
                  </a:pPr>
                  <a:r>
                    <a:rPr lang="en-US" altLang="zh-TW" sz="2000" b="1" dirty="0">
                      <a:solidFill>
                        <a:srgbClr val="FF0000"/>
                      </a:solidFill>
                    </a:rPr>
                    <a:t>(MMT)</a:t>
                  </a:r>
                  <a:endParaRPr lang="zh-TW" altLang="en-US" sz="2000" b="1" dirty="0">
                    <a:solidFill>
                      <a:srgbClr val="FF0000"/>
                    </a:solidFill>
                  </a:endParaRPr>
                </a:p>
              </p:txBody>
            </p:sp>
            <p:sp>
              <p:nvSpPr>
                <p:cNvPr id="29777" name="Rectangle 16"/>
                <p:cNvSpPr>
                  <a:spLocks noChangeArrowheads="1"/>
                </p:cNvSpPr>
                <p:nvPr/>
              </p:nvSpPr>
              <p:spPr bwMode="auto">
                <a:xfrm>
                  <a:off x="2929" y="0"/>
                  <a:ext cx="548" cy="1036"/>
                </a:xfrm>
                <a:prstGeom prst="rect">
                  <a:avLst/>
                </a:prstGeom>
                <a:noFill/>
                <a:ln w="7">
                  <a:solidFill>
                    <a:srgbClr val="A0A0A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eaLnBrk="0" hangingPunct="0">
                    <a:spcBef>
                      <a:spcPct val="20000"/>
                    </a:spcBef>
                    <a:buChar char="•"/>
                    <a:defRPr kumimoji="1" sz="3200">
                      <a:solidFill>
                        <a:schemeClr val="tx1"/>
                      </a:solidFill>
                      <a:latin typeface="Times New Roman" pitchFamily="18" charset="0"/>
                      <a:ea typeface="新細明體" pitchFamily="18" charset="-120"/>
                    </a:defRPr>
                  </a:lvl1pPr>
                  <a:lvl2pPr marL="742950" indent="-285750" eaLnBrk="0" hangingPunct="0">
                    <a:spcBef>
                      <a:spcPct val="20000"/>
                    </a:spcBef>
                    <a:buChar char="–"/>
                    <a:defRPr kumimoji="1" sz="2800">
                      <a:solidFill>
                        <a:schemeClr val="tx1"/>
                      </a:solidFill>
                      <a:latin typeface="Times New Roman" pitchFamily="18" charset="0"/>
                      <a:ea typeface="新細明體" pitchFamily="18" charset="-120"/>
                    </a:defRPr>
                  </a:lvl2pPr>
                  <a:lvl3pPr marL="1143000" indent="-228600" eaLnBrk="0" hangingPunct="0">
                    <a:spcBef>
                      <a:spcPct val="20000"/>
                    </a:spcBef>
                    <a:buChar char="•"/>
                    <a:defRPr kumimoji="1" sz="2400">
                      <a:solidFill>
                        <a:schemeClr val="tx1"/>
                      </a:solidFill>
                      <a:latin typeface="Times New Roman" pitchFamily="18" charset="0"/>
                      <a:ea typeface="新細明體" pitchFamily="18" charset="-120"/>
                    </a:defRPr>
                  </a:lvl3pPr>
                  <a:lvl4pPr marL="1600200" indent="-228600" eaLnBrk="0" hangingPunct="0">
                    <a:spcBef>
                      <a:spcPct val="20000"/>
                    </a:spcBef>
                    <a:buChar char="–"/>
                    <a:defRPr kumimoji="1" sz="2000">
                      <a:solidFill>
                        <a:schemeClr val="tx1"/>
                      </a:solidFill>
                      <a:latin typeface="Times New Roman" pitchFamily="18" charset="0"/>
                      <a:ea typeface="新細明體" pitchFamily="18" charset="-120"/>
                    </a:defRPr>
                  </a:lvl4pPr>
                  <a:lvl5pPr marL="2057400" indent="-228600" eaLnBrk="0" hangingPunct="0">
                    <a:spcBef>
                      <a:spcPct val="20000"/>
                    </a:spcBef>
                    <a:buChar char="»"/>
                    <a:defRPr kumimoji="1" sz="2000">
                      <a:solidFill>
                        <a:schemeClr val="tx1"/>
                      </a:solidFill>
                      <a:latin typeface="Times New Roman" pitchFamily="18" charset="0"/>
                      <a:ea typeface="新細明體" pitchFamily="18" charset="-120"/>
                    </a:defRPr>
                  </a:lvl5pPr>
                  <a:lvl6pPr marL="25146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6pPr>
                  <a:lvl7pPr marL="29718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7pPr>
                  <a:lvl8pPr marL="34290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8pPr>
                  <a:lvl9pPr marL="38862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9pPr>
                </a:lstStyle>
                <a:p>
                  <a:pPr eaLnBrk="1" hangingPunct="1">
                    <a:spcBef>
                      <a:spcPct val="0"/>
                    </a:spcBef>
                    <a:buFontTx/>
                    <a:buNone/>
                  </a:pPr>
                  <a:endParaRPr lang="zh-HK" altLang="en-US" sz="2400">
                    <a:solidFill>
                      <a:srgbClr val="000000"/>
                    </a:solidFill>
                  </a:endParaRPr>
                </a:p>
              </p:txBody>
            </p:sp>
          </p:grpSp>
          <p:grpSp>
            <p:nvGrpSpPr>
              <p:cNvPr id="29710" name="Group 17"/>
              <p:cNvGrpSpPr>
                <a:grpSpLocks/>
              </p:cNvGrpSpPr>
              <p:nvPr/>
            </p:nvGrpSpPr>
            <p:grpSpPr bwMode="auto">
              <a:xfrm>
                <a:off x="825" y="518"/>
                <a:ext cx="526" cy="518"/>
                <a:chOff x="825" y="518"/>
                <a:chExt cx="526" cy="518"/>
              </a:xfrm>
            </p:grpSpPr>
            <p:sp>
              <p:nvSpPr>
                <p:cNvPr id="29774" name="Rectangle 18"/>
                <p:cNvSpPr>
                  <a:spLocks noChangeArrowheads="1"/>
                </p:cNvSpPr>
                <p:nvPr/>
              </p:nvSpPr>
              <p:spPr bwMode="auto">
                <a:xfrm>
                  <a:off x="836" y="518"/>
                  <a:ext cx="504" cy="51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eaLnBrk="0" hangingPunct="0">
                    <a:spcBef>
                      <a:spcPct val="20000"/>
                    </a:spcBef>
                    <a:buChar char="•"/>
                    <a:defRPr kumimoji="1" sz="3200">
                      <a:solidFill>
                        <a:schemeClr val="tx1"/>
                      </a:solidFill>
                      <a:latin typeface="Times New Roman" pitchFamily="18" charset="0"/>
                      <a:ea typeface="新細明體" pitchFamily="18" charset="-120"/>
                    </a:defRPr>
                  </a:lvl1pPr>
                  <a:lvl2pPr marL="742950" indent="-285750" eaLnBrk="0" hangingPunct="0">
                    <a:spcBef>
                      <a:spcPct val="20000"/>
                    </a:spcBef>
                    <a:buChar char="–"/>
                    <a:defRPr kumimoji="1" sz="2800">
                      <a:solidFill>
                        <a:schemeClr val="tx1"/>
                      </a:solidFill>
                      <a:latin typeface="Times New Roman" pitchFamily="18" charset="0"/>
                      <a:ea typeface="新細明體" pitchFamily="18" charset="-120"/>
                    </a:defRPr>
                  </a:lvl2pPr>
                  <a:lvl3pPr marL="1143000" indent="-228600" eaLnBrk="0" hangingPunct="0">
                    <a:spcBef>
                      <a:spcPct val="20000"/>
                    </a:spcBef>
                    <a:buChar char="•"/>
                    <a:defRPr kumimoji="1" sz="2400">
                      <a:solidFill>
                        <a:schemeClr val="tx1"/>
                      </a:solidFill>
                      <a:latin typeface="Times New Roman" pitchFamily="18" charset="0"/>
                      <a:ea typeface="新細明體" pitchFamily="18" charset="-120"/>
                    </a:defRPr>
                  </a:lvl3pPr>
                  <a:lvl4pPr marL="1600200" indent="-228600" eaLnBrk="0" hangingPunct="0">
                    <a:spcBef>
                      <a:spcPct val="20000"/>
                    </a:spcBef>
                    <a:buChar char="–"/>
                    <a:defRPr kumimoji="1" sz="2000">
                      <a:solidFill>
                        <a:schemeClr val="tx1"/>
                      </a:solidFill>
                      <a:latin typeface="Times New Roman" pitchFamily="18" charset="0"/>
                      <a:ea typeface="新細明體" pitchFamily="18" charset="-120"/>
                    </a:defRPr>
                  </a:lvl4pPr>
                  <a:lvl5pPr marL="2057400" indent="-228600" eaLnBrk="0" hangingPunct="0">
                    <a:spcBef>
                      <a:spcPct val="20000"/>
                    </a:spcBef>
                    <a:buChar char="»"/>
                    <a:defRPr kumimoji="1" sz="2000">
                      <a:solidFill>
                        <a:schemeClr val="tx1"/>
                      </a:solidFill>
                      <a:latin typeface="Times New Roman" pitchFamily="18" charset="0"/>
                      <a:ea typeface="新細明體" pitchFamily="18" charset="-120"/>
                    </a:defRPr>
                  </a:lvl5pPr>
                  <a:lvl6pPr marL="25146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6pPr>
                  <a:lvl7pPr marL="29718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7pPr>
                  <a:lvl8pPr marL="34290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8pPr>
                  <a:lvl9pPr marL="38862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9pPr>
                </a:lstStyle>
                <a:p>
                  <a:pPr algn="ctr" eaLnBrk="1" hangingPunct="1">
                    <a:spcBef>
                      <a:spcPct val="0"/>
                    </a:spcBef>
                    <a:buFontTx/>
                    <a:buNone/>
                  </a:pPr>
                  <a:r>
                    <a:rPr lang="en-US" altLang="zh-TW" sz="2000" b="1">
                      <a:solidFill>
                        <a:srgbClr val="0000CC"/>
                      </a:solidFill>
                    </a:rPr>
                    <a:t>Months</a:t>
                  </a:r>
                  <a:endParaRPr lang="zh-TW" altLang="en-US" sz="2000">
                    <a:solidFill>
                      <a:srgbClr val="0000CC"/>
                    </a:solidFill>
                  </a:endParaRPr>
                </a:p>
              </p:txBody>
            </p:sp>
            <p:sp>
              <p:nvSpPr>
                <p:cNvPr id="29775" name="Rectangle 19"/>
                <p:cNvSpPr>
                  <a:spLocks noChangeArrowheads="1"/>
                </p:cNvSpPr>
                <p:nvPr/>
              </p:nvSpPr>
              <p:spPr bwMode="auto">
                <a:xfrm>
                  <a:off x="825" y="518"/>
                  <a:ext cx="526" cy="518"/>
                </a:xfrm>
                <a:prstGeom prst="rect">
                  <a:avLst/>
                </a:prstGeom>
                <a:noFill/>
                <a:ln w="7">
                  <a:solidFill>
                    <a:srgbClr val="A0A0A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eaLnBrk="0" hangingPunct="0">
                    <a:spcBef>
                      <a:spcPct val="20000"/>
                    </a:spcBef>
                    <a:buChar char="•"/>
                    <a:defRPr kumimoji="1" sz="3200">
                      <a:solidFill>
                        <a:schemeClr val="tx1"/>
                      </a:solidFill>
                      <a:latin typeface="Times New Roman" pitchFamily="18" charset="0"/>
                      <a:ea typeface="新細明體" pitchFamily="18" charset="-120"/>
                    </a:defRPr>
                  </a:lvl1pPr>
                  <a:lvl2pPr marL="742950" indent="-285750" eaLnBrk="0" hangingPunct="0">
                    <a:spcBef>
                      <a:spcPct val="20000"/>
                    </a:spcBef>
                    <a:buChar char="–"/>
                    <a:defRPr kumimoji="1" sz="2800">
                      <a:solidFill>
                        <a:schemeClr val="tx1"/>
                      </a:solidFill>
                      <a:latin typeface="Times New Roman" pitchFamily="18" charset="0"/>
                      <a:ea typeface="新細明體" pitchFamily="18" charset="-120"/>
                    </a:defRPr>
                  </a:lvl2pPr>
                  <a:lvl3pPr marL="1143000" indent="-228600" eaLnBrk="0" hangingPunct="0">
                    <a:spcBef>
                      <a:spcPct val="20000"/>
                    </a:spcBef>
                    <a:buChar char="•"/>
                    <a:defRPr kumimoji="1" sz="2400">
                      <a:solidFill>
                        <a:schemeClr val="tx1"/>
                      </a:solidFill>
                      <a:latin typeface="Times New Roman" pitchFamily="18" charset="0"/>
                      <a:ea typeface="新細明體" pitchFamily="18" charset="-120"/>
                    </a:defRPr>
                  </a:lvl3pPr>
                  <a:lvl4pPr marL="1600200" indent="-228600" eaLnBrk="0" hangingPunct="0">
                    <a:spcBef>
                      <a:spcPct val="20000"/>
                    </a:spcBef>
                    <a:buChar char="–"/>
                    <a:defRPr kumimoji="1" sz="2000">
                      <a:solidFill>
                        <a:schemeClr val="tx1"/>
                      </a:solidFill>
                      <a:latin typeface="Times New Roman" pitchFamily="18" charset="0"/>
                      <a:ea typeface="新細明體" pitchFamily="18" charset="-120"/>
                    </a:defRPr>
                  </a:lvl4pPr>
                  <a:lvl5pPr marL="2057400" indent="-228600" eaLnBrk="0" hangingPunct="0">
                    <a:spcBef>
                      <a:spcPct val="20000"/>
                    </a:spcBef>
                    <a:buChar char="»"/>
                    <a:defRPr kumimoji="1" sz="2000">
                      <a:solidFill>
                        <a:schemeClr val="tx1"/>
                      </a:solidFill>
                      <a:latin typeface="Times New Roman" pitchFamily="18" charset="0"/>
                      <a:ea typeface="新細明體" pitchFamily="18" charset="-120"/>
                    </a:defRPr>
                  </a:lvl5pPr>
                  <a:lvl6pPr marL="25146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6pPr>
                  <a:lvl7pPr marL="29718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7pPr>
                  <a:lvl8pPr marL="34290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8pPr>
                  <a:lvl9pPr marL="38862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9pPr>
                </a:lstStyle>
                <a:p>
                  <a:pPr eaLnBrk="1" hangingPunct="1">
                    <a:spcBef>
                      <a:spcPct val="0"/>
                    </a:spcBef>
                    <a:buFontTx/>
                    <a:buNone/>
                  </a:pPr>
                  <a:endParaRPr lang="zh-HK" altLang="en-US" sz="2400">
                    <a:solidFill>
                      <a:srgbClr val="000000"/>
                    </a:solidFill>
                  </a:endParaRPr>
                </a:p>
              </p:txBody>
            </p:sp>
          </p:grpSp>
          <p:grpSp>
            <p:nvGrpSpPr>
              <p:cNvPr id="29711" name="Group 20"/>
              <p:cNvGrpSpPr>
                <a:grpSpLocks/>
              </p:cNvGrpSpPr>
              <p:nvPr/>
            </p:nvGrpSpPr>
            <p:grpSpPr bwMode="auto">
              <a:xfrm>
                <a:off x="1351" y="518"/>
                <a:ext cx="526" cy="518"/>
                <a:chOff x="1351" y="518"/>
                <a:chExt cx="526" cy="518"/>
              </a:xfrm>
            </p:grpSpPr>
            <p:sp>
              <p:nvSpPr>
                <p:cNvPr id="29772" name="Rectangle 21"/>
                <p:cNvSpPr>
                  <a:spLocks noChangeArrowheads="1"/>
                </p:cNvSpPr>
                <p:nvPr/>
              </p:nvSpPr>
              <p:spPr bwMode="auto">
                <a:xfrm>
                  <a:off x="1362" y="518"/>
                  <a:ext cx="504" cy="51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eaLnBrk="0" hangingPunct="0">
                    <a:spcBef>
                      <a:spcPct val="20000"/>
                    </a:spcBef>
                    <a:buChar char="•"/>
                    <a:defRPr kumimoji="1" sz="3200">
                      <a:solidFill>
                        <a:schemeClr val="tx1"/>
                      </a:solidFill>
                      <a:latin typeface="Times New Roman" pitchFamily="18" charset="0"/>
                      <a:ea typeface="新細明體" pitchFamily="18" charset="-120"/>
                    </a:defRPr>
                  </a:lvl1pPr>
                  <a:lvl2pPr marL="742950" indent="-285750" eaLnBrk="0" hangingPunct="0">
                    <a:spcBef>
                      <a:spcPct val="20000"/>
                    </a:spcBef>
                    <a:buChar char="–"/>
                    <a:defRPr kumimoji="1" sz="2800">
                      <a:solidFill>
                        <a:schemeClr val="tx1"/>
                      </a:solidFill>
                      <a:latin typeface="Times New Roman" pitchFamily="18" charset="0"/>
                      <a:ea typeface="新細明體" pitchFamily="18" charset="-120"/>
                    </a:defRPr>
                  </a:lvl2pPr>
                  <a:lvl3pPr marL="1143000" indent="-228600" eaLnBrk="0" hangingPunct="0">
                    <a:spcBef>
                      <a:spcPct val="20000"/>
                    </a:spcBef>
                    <a:buChar char="•"/>
                    <a:defRPr kumimoji="1" sz="2400">
                      <a:solidFill>
                        <a:schemeClr val="tx1"/>
                      </a:solidFill>
                      <a:latin typeface="Times New Roman" pitchFamily="18" charset="0"/>
                      <a:ea typeface="新細明體" pitchFamily="18" charset="-120"/>
                    </a:defRPr>
                  </a:lvl3pPr>
                  <a:lvl4pPr marL="1600200" indent="-228600" eaLnBrk="0" hangingPunct="0">
                    <a:spcBef>
                      <a:spcPct val="20000"/>
                    </a:spcBef>
                    <a:buChar char="–"/>
                    <a:defRPr kumimoji="1" sz="2000">
                      <a:solidFill>
                        <a:schemeClr val="tx1"/>
                      </a:solidFill>
                      <a:latin typeface="Times New Roman" pitchFamily="18" charset="0"/>
                      <a:ea typeface="新細明體" pitchFamily="18" charset="-120"/>
                    </a:defRPr>
                  </a:lvl4pPr>
                  <a:lvl5pPr marL="2057400" indent="-228600" eaLnBrk="0" hangingPunct="0">
                    <a:spcBef>
                      <a:spcPct val="20000"/>
                    </a:spcBef>
                    <a:buChar char="»"/>
                    <a:defRPr kumimoji="1" sz="2000">
                      <a:solidFill>
                        <a:schemeClr val="tx1"/>
                      </a:solidFill>
                      <a:latin typeface="Times New Roman" pitchFamily="18" charset="0"/>
                      <a:ea typeface="新細明體" pitchFamily="18" charset="-120"/>
                    </a:defRPr>
                  </a:lvl5pPr>
                  <a:lvl6pPr marL="25146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6pPr>
                  <a:lvl7pPr marL="29718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7pPr>
                  <a:lvl8pPr marL="34290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8pPr>
                  <a:lvl9pPr marL="38862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9pPr>
                </a:lstStyle>
                <a:p>
                  <a:pPr algn="ctr" eaLnBrk="1" hangingPunct="1">
                    <a:spcBef>
                      <a:spcPct val="0"/>
                    </a:spcBef>
                    <a:buFontTx/>
                    <a:buNone/>
                  </a:pPr>
                  <a:r>
                    <a:rPr lang="en-US" altLang="zh-TW" sz="2000" b="1" dirty="0">
                      <a:solidFill>
                        <a:srgbClr val="0000CC"/>
                      </a:solidFill>
                    </a:rPr>
                    <a:t>MMT</a:t>
                  </a:r>
                  <a:endParaRPr lang="zh-TW" altLang="en-US" sz="2000" b="1" dirty="0">
                    <a:solidFill>
                      <a:srgbClr val="0000CC"/>
                    </a:solidFill>
                  </a:endParaRPr>
                </a:p>
              </p:txBody>
            </p:sp>
            <p:sp>
              <p:nvSpPr>
                <p:cNvPr id="29773" name="Rectangle 22"/>
                <p:cNvSpPr>
                  <a:spLocks noChangeArrowheads="1"/>
                </p:cNvSpPr>
                <p:nvPr/>
              </p:nvSpPr>
              <p:spPr bwMode="auto">
                <a:xfrm>
                  <a:off x="1351" y="518"/>
                  <a:ext cx="526" cy="518"/>
                </a:xfrm>
                <a:prstGeom prst="rect">
                  <a:avLst/>
                </a:prstGeom>
                <a:noFill/>
                <a:ln w="7">
                  <a:solidFill>
                    <a:srgbClr val="A0A0A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eaLnBrk="0" hangingPunct="0">
                    <a:spcBef>
                      <a:spcPct val="20000"/>
                    </a:spcBef>
                    <a:buChar char="•"/>
                    <a:defRPr kumimoji="1" sz="3200">
                      <a:solidFill>
                        <a:schemeClr val="tx1"/>
                      </a:solidFill>
                      <a:latin typeface="Times New Roman" pitchFamily="18" charset="0"/>
                      <a:ea typeface="新細明體" pitchFamily="18" charset="-120"/>
                    </a:defRPr>
                  </a:lvl1pPr>
                  <a:lvl2pPr marL="742950" indent="-285750" eaLnBrk="0" hangingPunct="0">
                    <a:spcBef>
                      <a:spcPct val="20000"/>
                    </a:spcBef>
                    <a:buChar char="–"/>
                    <a:defRPr kumimoji="1" sz="2800">
                      <a:solidFill>
                        <a:schemeClr val="tx1"/>
                      </a:solidFill>
                      <a:latin typeface="Times New Roman" pitchFamily="18" charset="0"/>
                      <a:ea typeface="新細明體" pitchFamily="18" charset="-120"/>
                    </a:defRPr>
                  </a:lvl2pPr>
                  <a:lvl3pPr marL="1143000" indent="-228600" eaLnBrk="0" hangingPunct="0">
                    <a:spcBef>
                      <a:spcPct val="20000"/>
                    </a:spcBef>
                    <a:buChar char="•"/>
                    <a:defRPr kumimoji="1" sz="2400">
                      <a:solidFill>
                        <a:schemeClr val="tx1"/>
                      </a:solidFill>
                      <a:latin typeface="Times New Roman" pitchFamily="18" charset="0"/>
                      <a:ea typeface="新細明體" pitchFamily="18" charset="-120"/>
                    </a:defRPr>
                  </a:lvl3pPr>
                  <a:lvl4pPr marL="1600200" indent="-228600" eaLnBrk="0" hangingPunct="0">
                    <a:spcBef>
                      <a:spcPct val="20000"/>
                    </a:spcBef>
                    <a:buChar char="–"/>
                    <a:defRPr kumimoji="1" sz="2000">
                      <a:solidFill>
                        <a:schemeClr val="tx1"/>
                      </a:solidFill>
                      <a:latin typeface="Times New Roman" pitchFamily="18" charset="0"/>
                      <a:ea typeface="新細明體" pitchFamily="18" charset="-120"/>
                    </a:defRPr>
                  </a:lvl4pPr>
                  <a:lvl5pPr marL="2057400" indent="-228600" eaLnBrk="0" hangingPunct="0">
                    <a:spcBef>
                      <a:spcPct val="20000"/>
                    </a:spcBef>
                    <a:buChar char="»"/>
                    <a:defRPr kumimoji="1" sz="2000">
                      <a:solidFill>
                        <a:schemeClr val="tx1"/>
                      </a:solidFill>
                      <a:latin typeface="Times New Roman" pitchFamily="18" charset="0"/>
                      <a:ea typeface="新細明體" pitchFamily="18" charset="-120"/>
                    </a:defRPr>
                  </a:lvl5pPr>
                  <a:lvl6pPr marL="25146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6pPr>
                  <a:lvl7pPr marL="29718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7pPr>
                  <a:lvl8pPr marL="34290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8pPr>
                  <a:lvl9pPr marL="38862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9pPr>
                </a:lstStyle>
                <a:p>
                  <a:pPr eaLnBrk="1" hangingPunct="1">
                    <a:spcBef>
                      <a:spcPct val="0"/>
                    </a:spcBef>
                    <a:buFontTx/>
                    <a:buNone/>
                  </a:pPr>
                  <a:endParaRPr lang="zh-HK" altLang="en-US" sz="2400">
                    <a:solidFill>
                      <a:srgbClr val="000000"/>
                    </a:solidFill>
                  </a:endParaRPr>
                </a:p>
              </p:txBody>
            </p:sp>
          </p:grpSp>
          <p:grpSp>
            <p:nvGrpSpPr>
              <p:cNvPr id="29712" name="Group 23"/>
              <p:cNvGrpSpPr>
                <a:grpSpLocks/>
              </p:cNvGrpSpPr>
              <p:nvPr/>
            </p:nvGrpSpPr>
            <p:grpSpPr bwMode="auto">
              <a:xfrm>
                <a:off x="1877" y="518"/>
                <a:ext cx="526" cy="518"/>
                <a:chOff x="1877" y="518"/>
                <a:chExt cx="526" cy="518"/>
              </a:xfrm>
            </p:grpSpPr>
            <p:sp>
              <p:nvSpPr>
                <p:cNvPr id="29770" name="Rectangle 24"/>
                <p:cNvSpPr>
                  <a:spLocks noChangeArrowheads="1"/>
                </p:cNvSpPr>
                <p:nvPr/>
              </p:nvSpPr>
              <p:spPr bwMode="auto">
                <a:xfrm>
                  <a:off x="1888" y="518"/>
                  <a:ext cx="504" cy="51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eaLnBrk="0" hangingPunct="0">
                    <a:spcBef>
                      <a:spcPct val="20000"/>
                    </a:spcBef>
                    <a:buChar char="•"/>
                    <a:defRPr kumimoji="1" sz="3200">
                      <a:solidFill>
                        <a:schemeClr val="tx1"/>
                      </a:solidFill>
                      <a:latin typeface="Times New Roman" pitchFamily="18" charset="0"/>
                      <a:ea typeface="新細明體" pitchFamily="18" charset="-120"/>
                    </a:defRPr>
                  </a:lvl1pPr>
                  <a:lvl2pPr marL="742950" indent="-285750" eaLnBrk="0" hangingPunct="0">
                    <a:spcBef>
                      <a:spcPct val="20000"/>
                    </a:spcBef>
                    <a:buChar char="–"/>
                    <a:defRPr kumimoji="1" sz="2800">
                      <a:solidFill>
                        <a:schemeClr val="tx1"/>
                      </a:solidFill>
                      <a:latin typeface="Times New Roman" pitchFamily="18" charset="0"/>
                      <a:ea typeface="新細明體" pitchFamily="18" charset="-120"/>
                    </a:defRPr>
                  </a:lvl2pPr>
                  <a:lvl3pPr marL="1143000" indent="-228600" eaLnBrk="0" hangingPunct="0">
                    <a:spcBef>
                      <a:spcPct val="20000"/>
                    </a:spcBef>
                    <a:buChar char="•"/>
                    <a:defRPr kumimoji="1" sz="2400">
                      <a:solidFill>
                        <a:schemeClr val="tx1"/>
                      </a:solidFill>
                      <a:latin typeface="Times New Roman" pitchFamily="18" charset="0"/>
                      <a:ea typeface="新細明體" pitchFamily="18" charset="-120"/>
                    </a:defRPr>
                  </a:lvl3pPr>
                  <a:lvl4pPr marL="1600200" indent="-228600" eaLnBrk="0" hangingPunct="0">
                    <a:spcBef>
                      <a:spcPct val="20000"/>
                    </a:spcBef>
                    <a:buChar char="–"/>
                    <a:defRPr kumimoji="1" sz="2000">
                      <a:solidFill>
                        <a:schemeClr val="tx1"/>
                      </a:solidFill>
                      <a:latin typeface="Times New Roman" pitchFamily="18" charset="0"/>
                      <a:ea typeface="新細明體" pitchFamily="18" charset="-120"/>
                    </a:defRPr>
                  </a:lvl4pPr>
                  <a:lvl5pPr marL="2057400" indent="-228600" eaLnBrk="0" hangingPunct="0">
                    <a:spcBef>
                      <a:spcPct val="20000"/>
                    </a:spcBef>
                    <a:buChar char="»"/>
                    <a:defRPr kumimoji="1" sz="2000">
                      <a:solidFill>
                        <a:schemeClr val="tx1"/>
                      </a:solidFill>
                      <a:latin typeface="Times New Roman" pitchFamily="18" charset="0"/>
                      <a:ea typeface="新細明體" pitchFamily="18" charset="-120"/>
                    </a:defRPr>
                  </a:lvl5pPr>
                  <a:lvl6pPr marL="25146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6pPr>
                  <a:lvl7pPr marL="29718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7pPr>
                  <a:lvl8pPr marL="34290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8pPr>
                  <a:lvl9pPr marL="38862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9pPr>
                </a:lstStyle>
                <a:p>
                  <a:pPr algn="ctr" eaLnBrk="1" hangingPunct="1">
                    <a:spcBef>
                      <a:spcPct val="0"/>
                    </a:spcBef>
                    <a:buFontTx/>
                    <a:buNone/>
                  </a:pPr>
                  <a:r>
                    <a:rPr lang="en-US" altLang="zh-TW" sz="2000" b="1">
                      <a:solidFill>
                        <a:srgbClr val="0000CC"/>
                      </a:solidFill>
                    </a:rPr>
                    <a:t>Months</a:t>
                  </a:r>
                  <a:endParaRPr lang="zh-TW" altLang="en-US" sz="2000">
                    <a:solidFill>
                      <a:srgbClr val="0000CC"/>
                    </a:solidFill>
                  </a:endParaRPr>
                </a:p>
              </p:txBody>
            </p:sp>
            <p:sp>
              <p:nvSpPr>
                <p:cNvPr id="29771" name="Rectangle 25"/>
                <p:cNvSpPr>
                  <a:spLocks noChangeArrowheads="1"/>
                </p:cNvSpPr>
                <p:nvPr/>
              </p:nvSpPr>
              <p:spPr bwMode="auto">
                <a:xfrm>
                  <a:off x="1877" y="518"/>
                  <a:ext cx="526" cy="518"/>
                </a:xfrm>
                <a:prstGeom prst="rect">
                  <a:avLst/>
                </a:prstGeom>
                <a:noFill/>
                <a:ln w="7">
                  <a:solidFill>
                    <a:srgbClr val="A0A0A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eaLnBrk="0" hangingPunct="0">
                    <a:spcBef>
                      <a:spcPct val="20000"/>
                    </a:spcBef>
                    <a:buChar char="•"/>
                    <a:defRPr kumimoji="1" sz="3200">
                      <a:solidFill>
                        <a:schemeClr val="tx1"/>
                      </a:solidFill>
                      <a:latin typeface="Times New Roman" pitchFamily="18" charset="0"/>
                      <a:ea typeface="新細明體" pitchFamily="18" charset="-120"/>
                    </a:defRPr>
                  </a:lvl1pPr>
                  <a:lvl2pPr marL="742950" indent="-285750" eaLnBrk="0" hangingPunct="0">
                    <a:spcBef>
                      <a:spcPct val="20000"/>
                    </a:spcBef>
                    <a:buChar char="–"/>
                    <a:defRPr kumimoji="1" sz="2800">
                      <a:solidFill>
                        <a:schemeClr val="tx1"/>
                      </a:solidFill>
                      <a:latin typeface="Times New Roman" pitchFamily="18" charset="0"/>
                      <a:ea typeface="新細明體" pitchFamily="18" charset="-120"/>
                    </a:defRPr>
                  </a:lvl2pPr>
                  <a:lvl3pPr marL="1143000" indent="-228600" eaLnBrk="0" hangingPunct="0">
                    <a:spcBef>
                      <a:spcPct val="20000"/>
                    </a:spcBef>
                    <a:buChar char="•"/>
                    <a:defRPr kumimoji="1" sz="2400">
                      <a:solidFill>
                        <a:schemeClr val="tx1"/>
                      </a:solidFill>
                      <a:latin typeface="Times New Roman" pitchFamily="18" charset="0"/>
                      <a:ea typeface="新細明體" pitchFamily="18" charset="-120"/>
                    </a:defRPr>
                  </a:lvl3pPr>
                  <a:lvl4pPr marL="1600200" indent="-228600" eaLnBrk="0" hangingPunct="0">
                    <a:spcBef>
                      <a:spcPct val="20000"/>
                    </a:spcBef>
                    <a:buChar char="–"/>
                    <a:defRPr kumimoji="1" sz="2000">
                      <a:solidFill>
                        <a:schemeClr val="tx1"/>
                      </a:solidFill>
                      <a:latin typeface="Times New Roman" pitchFamily="18" charset="0"/>
                      <a:ea typeface="新細明體" pitchFamily="18" charset="-120"/>
                    </a:defRPr>
                  </a:lvl4pPr>
                  <a:lvl5pPr marL="2057400" indent="-228600" eaLnBrk="0" hangingPunct="0">
                    <a:spcBef>
                      <a:spcPct val="20000"/>
                    </a:spcBef>
                    <a:buChar char="»"/>
                    <a:defRPr kumimoji="1" sz="2000">
                      <a:solidFill>
                        <a:schemeClr val="tx1"/>
                      </a:solidFill>
                      <a:latin typeface="Times New Roman" pitchFamily="18" charset="0"/>
                      <a:ea typeface="新細明體" pitchFamily="18" charset="-120"/>
                    </a:defRPr>
                  </a:lvl5pPr>
                  <a:lvl6pPr marL="25146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6pPr>
                  <a:lvl7pPr marL="29718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7pPr>
                  <a:lvl8pPr marL="34290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8pPr>
                  <a:lvl9pPr marL="38862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9pPr>
                </a:lstStyle>
                <a:p>
                  <a:pPr eaLnBrk="1" hangingPunct="1">
                    <a:spcBef>
                      <a:spcPct val="0"/>
                    </a:spcBef>
                    <a:buFontTx/>
                    <a:buNone/>
                  </a:pPr>
                  <a:endParaRPr lang="zh-HK" altLang="en-US" sz="2400">
                    <a:solidFill>
                      <a:srgbClr val="000000"/>
                    </a:solidFill>
                  </a:endParaRPr>
                </a:p>
              </p:txBody>
            </p:sp>
          </p:grpSp>
          <p:grpSp>
            <p:nvGrpSpPr>
              <p:cNvPr id="29713" name="Group 26"/>
              <p:cNvGrpSpPr>
                <a:grpSpLocks/>
              </p:cNvGrpSpPr>
              <p:nvPr/>
            </p:nvGrpSpPr>
            <p:grpSpPr bwMode="auto">
              <a:xfrm>
                <a:off x="2403" y="518"/>
                <a:ext cx="526" cy="518"/>
                <a:chOff x="2403" y="518"/>
                <a:chExt cx="526" cy="518"/>
              </a:xfrm>
            </p:grpSpPr>
            <p:sp>
              <p:nvSpPr>
                <p:cNvPr id="29768" name="Rectangle 27"/>
                <p:cNvSpPr>
                  <a:spLocks noChangeArrowheads="1"/>
                </p:cNvSpPr>
                <p:nvPr/>
              </p:nvSpPr>
              <p:spPr bwMode="auto">
                <a:xfrm>
                  <a:off x="2414" y="518"/>
                  <a:ext cx="504" cy="51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eaLnBrk="0" hangingPunct="0">
                    <a:spcBef>
                      <a:spcPct val="20000"/>
                    </a:spcBef>
                    <a:buChar char="•"/>
                    <a:defRPr kumimoji="1" sz="3200">
                      <a:solidFill>
                        <a:schemeClr val="tx1"/>
                      </a:solidFill>
                      <a:latin typeface="Times New Roman" pitchFamily="18" charset="0"/>
                      <a:ea typeface="新細明體" pitchFamily="18" charset="-120"/>
                    </a:defRPr>
                  </a:lvl1pPr>
                  <a:lvl2pPr marL="742950" indent="-285750" eaLnBrk="0" hangingPunct="0">
                    <a:spcBef>
                      <a:spcPct val="20000"/>
                    </a:spcBef>
                    <a:buChar char="–"/>
                    <a:defRPr kumimoji="1" sz="2800">
                      <a:solidFill>
                        <a:schemeClr val="tx1"/>
                      </a:solidFill>
                      <a:latin typeface="Times New Roman" pitchFamily="18" charset="0"/>
                      <a:ea typeface="新細明體" pitchFamily="18" charset="-120"/>
                    </a:defRPr>
                  </a:lvl2pPr>
                  <a:lvl3pPr marL="1143000" indent="-228600" eaLnBrk="0" hangingPunct="0">
                    <a:spcBef>
                      <a:spcPct val="20000"/>
                    </a:spcBef>
                    <a:buChar char="•"/>
                    <a:defRPr kumimoji="1" sz="2400">
                      <a:solidFill>
                        <a:schemeClr val="tx1"/>
                      </a:solidFill>
                      <a:latin typeface="Times New Roman" pitchFamily="18" charset="0"/>
                      <a:ea typeface="新細明體" pitchFamily="18" charset="-120"/>
                    </a:defRPr>
                  </a:lvl3pPr>
                  <a:lvl4pPr marL="1600200" indent="-228600" eaLnBrk="0" hangingPunct="0">
                    <a:spcBef>
                      <a:spcPct val="20000"/>
                    </a:spcBef>
                    <a:buChar char="–"/>
                    <a:defRPr kumimoji="1" sz="2000">
                      <a:solidFill>
                        <a:schemeClr val="tx1"/>
                      </a:solidFill>
                      <a:latin typeface="Times New Roman" pitchFamily="18" charset="0"/>
                      <a:ea typeface="新細明體" pitchFamily="18" charset="-120"/>
                    </a:defRPr>
                  </a:lvl4pPr>
                  <a:lvl5pPr marL="2057400" indent="-228600" eaLnBrk="0" hangingPunct="0">
                    <a:spcBef>
                      <a:spcPct val="20000"/>
                    </a:spcBef>
                    <a:buChar char="»"/>
                    <a:defRPr kumimoji="1" sz="2000">
                      <a:solidFill>
                        <a:schemeClr val="tx1"/>
                      </a:solidFill>
                      <a:latin typeface="Times New Roman" pitchFamily="18" charset="0"/>
                      <a:ea typeface="新細明體" pitchFamily="18" charset="-120"/>
                    </a:defRPr>
                  </a:lvl5pPr>
                  <a:lvl6pPr marL="25146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6pPr>
                  <a:lvl7pPr marL="29718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7pPr>
                  <a:lvl8pPr marL="34290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8pPr>
                  <a:lvl9pPr marL="38862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9pPr>
                </a:lstStyle>
                <a:p>
                  <a:pPr algn="ctr" eaLnBrk="1" hangingPunct="1">
                    <a:spcBef>
                      <a:spcPct val="0"/>
                    </a:spcBef>
                    <a:buFontTx/>
                    <a:buNone/>
                  </a:pPr>
                  <a:r>
                    <a:rPr lang="en-US" altLang="zh-TW" sz="2000" b="1" dirty="0">
                      <a:solidFill>
                        <a:srgbClr val="0000CC"/>
                      </a:solidFill>
                    </a:rPr>
                    <a:t>MMT</a:t>
                  </a:r>
                  <a:endParaRPr lang="zh-TW" altLang="en-US" sz="2000" b="1" dirty="0">
                    <a:solidFill>
                      <a:srgbClr val="0000CC"/>
                    </a:solidFill>
                  </a:endParaRPr>
                </a:p>
              </p:txBody>
            </p:sp>
            <p:sp>
              <p:nvSpPr>
                <p:cNvPr id="29769" name="Rectangle 28"/>
                <p:cNvSpPr>
                  <a:spLocks noChangeArrowheads="1"/>
                </p:cNvSpPr>
                <p:nvPr/>
              </p:nvSpPr>
              <p:spPr bwMode="auto">
                <a:xfrm>
                  <a:off x="2403" y="518"/>
                  <a:ext cx="526" cy="518"/>
                </a:xfrm>
                <a:prstGeom prst="rect">
                  <a:avLst/>
                </a:prstGeom>
                <a:noFill/>
                <a:ln w="7">
                  <a:solidFill>
                    <a:srgbClr val="A0A0A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eaLnBrk="0" hangingPunct="0">
                    <a:spcBef>
                      <a:spcPct val="20000"/>
                    </a:spcBef>
                    <a:buChar char="•"/>
                    <a:defRPr kumimoji="1" sz="3200">
                      <a:solidFill>
                        <a:schemeClr val="tx1"/>
                      </a:solidFill>
                      <a:latin typeface="Times New Roman" pitchFamily="18" charset="0"/>
                      <a:ea typeface="新細明體" pitchFamily="18" charset="-120"/>
                    </a:defRPr>
                  </a:lvl1pPr>
                  <a:lvl2pPr marL="742950" indent="-285750" eaLnBrk="0" hangingPunct="0">
                    <a:spcBef>
                      <a:spcPct val="20000"/>
                    </a:spcBef>
                    <a:buChar char="–"/>
                    <a:defRPr kumimoji="1" sz="2800">
                      <a:solidFill>
                        <a:schemeClr val="tx1"/>
                      </a:solidFill>
                      <a:latin typeface="Times New Roman" pitchFamily="18" charset="0"/>
                      <a:ea typeface="新細明體" pitchFamily="18" charset="-120"/>
                    </a:defRPr>
                  </a:lvl2pPr>
                  <a:lvl3pPr marL="1143000" indent="-228600" eaLnBrk="0" hangingPunct="0">
                    <a:spcBef>
                      <a:spcPct val="20000"/>
                    </a:spcBef>
                    <a:buChar char="•"/>
                    <a:defRPr kumimoji="1" sz="2400">
                      <a:solidFill>
                        <a:schemeClr val="tx1"/>
                      </a:solidFill>
                      <a:latin typeface="Times New Roman" pitchFamily="18" charset="0"/>
                      <a:ea typeface="新細明體" pitchFamily="18" charset="-120"/>
                    </a:defRPr>
                  </a:lvl3pPr>
                  <a:lvl4pPr marL="1600200" indent="-228600" eaLnBrk="0" hangingPunct="0">
                    <a:spcBef>
                      <a:spcPct val="20000"/>
                    </a:spcBef>
                    <a:buChar char="–"/>
                    <a:defRPr kumimoji="1" sz="2000">
                      <a:solidFill>
                        <a:schemeClr val="tx1"/>
                      </a:solidFill>
                      <a:latin typeface="Times New Roman" pitchFamily="18" charset="0"/>
                      <a:ea typeface="新細明體" pitchFamily="18" charset="-120"/>
                    </a:defRPr>
                  </a:lvl4pPr>
                  <a:lvl5pPr marL="2057400" indent="-228600" eaLnBrk="0" hangingPunct="0">
                    <a:spcBef>
                      <a:spcPct val="20000"/>
                    </a:spcBef>
                    <a:buChar char="»"/>
                    <a:defRPr kumimoji="1" sz="2000">
                      <a:solidFill>
                        <a:schemeClr val="tx1"/>
                      </a:solidFill>
                      <a:latin typeface="Times New Roman" pitchFamily="18" charset="0"/>
                      <a:ea typeface="新細明體" pitchFamily="18" charset="-120"/>
                    </a:defRPr>
                  </a:lvl5pPr>
                  <a:lvl6pPr marL="25146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6pPr>
                  <a:lvl7pPr marL="29718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7pPr>
                  <a:lvl8pPr marL="34290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8pPr>
                  <a:lvl9pPr marL="38862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9pPr>
                </a:lstStyle>
                <a:p>
                  <a:pPr eaLnBrk="1" hangingPunct="1">
                    <a:spcBef>
                      <a:spcPct val="0"/>
                    </a:spcBef>
                    <a:buFontTx/>
                    <a:buNone/>
                  </a:pPr>
                  <a:endParaRPr lang="zh-HK" altLang="en-US" sz="2400">
                    <a:solidFill>
                      <a:srgbClr val="000000"/>
                    </a:solidFill>
                  </a:endParaRPr>
                </a:p>
              </p:txBody>
            </p:sp>
          </p:grpSp>
          <p:grpSp>
            <p:nvGrpSpPr>
              <p:cNvPr id="29714" name="Group 29"/>
              <p:cNvGrpSpPr>
                <a:grpSpLocks/>
              </p:cNvGrpSpPr>
              <p:nvPr/>
            </p:nvGrpSpPr>
            <p:grpSpPr bwMode="auto">
              <a:xfrm>
                <a:off x="0" y="1036"/>
                <a:ext cx="825" cy="518"/>
                <a:chOff x="0" y="1036"/>
                <a:chExt cx="825" cy="518"/>
              </a:xfrm>
            </p:grpSpPr>
            <p:sp>
              <p:nvSpPr>
                <p:cNvPr id="29766" name="Rectangle 30"/>
                <p:cNvSpPr>
                  <a:spLocks noChangeArrowheads="1"/>
                </p:cNvSpPr>
                <p:nvPr/>
              </p:nvSpPr>
              <p:spPr bwMode="auto">
                <a:xfrm>
                  <a:off x="11" y="1036"/>
                  <a:ext cx="803" cy="51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eaLnBrk="0" hangingPunct="0">
                    <a:spcBef>
                      <a:spcPct val="20000"/>
                    </a:spcBef>
                    <a:buChar char="•"/>
                    <a:defRPr kumimoji="1" sz="3200">
                      <a:solidFill>
                        <a:schemeClr val="tx1"/>
                      </a:solidFill>
                      <a:latin typeface="Times New Roman" pitchFamily="18" charset="0"/>
                      <a:ea typeface="新細明體" pitchFamily="18" charset="-120"/>
                    </a:defRPr>
                  </a:lvl1pPr>
                  <a:lvl2pPr marL="742950" indent="-285750" eaLnBrk="0" hangingPunct="0">
                    <a:spcBef>
                      <a:spcPct val="20000"/>
                    </a:spcBef>
                    <a:buChar char="–"/>
                    <a:defRPr kumimoji="1" sz="2800">
                      <a:solidFill>
                        <a:schemeClr val="tx1"/>
                      </a:solidFill>
                      <a:latin typeface="Times New Roman" pitchFamily="18" charset="0"/>
                      <a:ea typeface="新細明體" pitchFamily="18" charset="-120"/>
                    </a:defRPr>
                  </a:lvl2pPr>
                  <a:lvl3pPr marL="1143000" indent="-228600" eaLnBrk="0" hangingPunct="0">
                    <a:spcBef>
                      <a:spcPct val="20000"/>
                    </a:spcBef>
                    <a:buChar char="•"/>
                    <a:defRPr kumimoji="1" sz="2400">
                      <a:solidFill>
                        <a:schemeClr val="tx1"/>
                      </a:solidFill>
                      <a:latin typeface="Times New Roman" pitchFamily="18" charset="0"/>
                      <a:ea typeface="新細明體" pitchFamily="18" charset="-120"/>
                    </a:defRPr>
                  </a:lvl3pPr>
                  <a:lvl4pPr marL="1600200" indent="-228600" eaLnBrk="0" hangingPunct="0">
                    <a:spcBef>
                      <a:spcPct val="20000"/>
                    </a:spcBef>
                    <a:buChar char="–"/>
                    <a:defRPr kumimoji="1" sz="2000">
                      <a:solidFill>
                        <a:schemeClr val="tx1"/>
                      </a:solidFill>
                      <a:latin typeface="Times New Roman" pitchFamily="18" charset="0"/>
                      <a:ea typeface="新細明體" pitchFamily="18" charset="-120"/>
                    </a:defRPr>
                  </a:lvl4pPr>
                  <a:lvl5pPr marL="2057400" indent="-228600" eaLnBrk="0" hangingPunct="0">
                    <a:spcBef>
                      <a:spcPct val="20000"/>
                    </a:spcBef>
                    <a:buChar char="»"/>
                    <a:defRPr kumimoji="1" sz="2000">
                      <a:solidFill>
                        <a:schemeClr val="tx1"/>
                      </a:solidFill>
                      <a:latin typeface="Times New Roman" pitchFamily="18" charset="0"/>
                      <a:ea typeface="新細明體" pitchFamily="18" charset="-120"/>
                    </a:defRPr>
                  </a:lvl5pPr>
                  <a:lvl6pPr marL="25146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6pPr>
                  <a:lvl7pPr marL="29718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7pPr>
                  <a:lvl8pPr marL="34290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8pPr>
                  <a:lvl9pPr marL="38862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9pPr>
                </a:lstStyle>
                <a:p>
                  <a:pPr algn="ctr" eaLnBrk="1" hangingPunct="1">
                    <a:spcBef>
                      <a:spcPct val="0"/>
                    </a:spcBef>
                    <a:buFontTx/>
                    <a:buNone/>
                  </a:pPr>
                  <a:r>
                    <a:rPr lang="en-US" altLang="zh-TW" sz="2400" b="1">
                      <a:solidFill>
                        <a:srgbClr val="0000CC"/>
                      </a:solidFill>
                    </a:rPr>
                    <a:t>Pork</a:t>
                  </a:r>
                  <a:endParaRPr lang="zh-TW" altLang="en-US" sz="2400" b="1">
                    <a:solidFill>
                      <a:srgbClr val="0000CC"/>
                    </a:solidFill>
                  </a:endParaRPr>
                </a:p>
              </p:txBody>
            </p:sp>
            <p:sp>
              <p:nvSpPr>
                <p:cNvPr id="29767" name="Rectangle 31"/>
                <p:cNvSpPr>
                  <a:spLocks noChangeArrowheads="1"/>
                </p:cNvSpPr>
                <p:nvPr/>
              </p:nvSpPr>
              <p:spPr bwMode="auto">
                <a:xfrm>
                  <a:off x="0" y="1036"/>
                  <a:ext cx="825" cy="518"/>
                </a:xfrm>
                <a:prstGeom prst="rect">
                  <a:avLst/>
                </a:prstGeom>
                <a:noFill/>
                <a:ln w="7">
                  <a:solidFill>
                    <a:srgbClr val="A0A0A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eaLnBrk="0" hangingPunct="0">
                    <a:spcBef>
                      <a:spcPct val="20000"/>
                    </a:spcBef>
                    <a:buChar char="•"/>
                    <a:defRPr kumimoji="1" sz="3200">
                      <a:solidFill>
                        <a:schemeClr val="tx1"/>
                      </a:solidFill>
                      <a:latin typeface="Times New Roman" pitchFamily="18" charset="0"/>
                      <a:ea typeface="新細明體" pitchFamily="18" charset="-120"/>
                    </a:defRPr>
                  </a:lvl1pPr>
                  <a:lvl2pPr marL="742950" indent="-285750" eaLnBrk="0" hangingPunct="0">
                    <a:spcBef>
                      <a:spcPct val="20000"/>
                    </a:spcBef>
                    <a:buChar char="–"/>
                    <a:defRPr kumimoji="1" sz="2800">
                      <a:solidFill>
                        <a:schemeClr val="tx1"/>
                      </a:solidFill>
                      <a:latin typeface="Times New Roman" pitchFamily="18" charset="0"/>
                      <a:ea typeface="新細明體" pitchFamily="18" charset="-120"/>
                    </a:defRPr>
                  </a:lvl2pPr>
                  <a:lvl3pPr marL="1143000" indent="-228600" eaLnBrk="0" hangingPunct="0">
                    <a:spcBef>
                      <a:spcPct val="20000"/>
                    </a:spcBef>
                    <a:buChar char="•"/>
                    <a:defRPr kumimoji="1" sz="2400">
                      <a:solidFill>
                        <a:schemeClr val="tx1"/>
                      </a:solidFill>
                      <a:latin typeface="Times New Roman" pitchFamily="18" charset="0"/>
                      <a:ea typeface="新細明體" pitchFamily="18" charset="-120"/>
                    </a:defRPr>
                  </a:lvl3pPr>
                  <a:lvl4pPr marL="1600200" indent="-228600" eaLnBrk="0" hangingPunct="0">
                    <a:spcBef>
                      <a:spcPct val="20000"/>
                    </a:spcBef>
                    <a:buChar char="–"/>
                    <a:defRPr kumimoji="1" sz="2000">
                      <a:solidFill>
                        <a:schemeClr val="tx1"/>
                      </a:solidFill>
                      <a:latin typeface="Times New Roman" pitchFamily="18" charset="0"/>
                      <a:ea typeface="新細明體" pitchFamily="18" charset="-120"/>
                    </a:defRPr>
                  </a:lvl4pPr>
                  <a:lvl5pPr marL="2057400" indent="-228600" eaLnBrk="0" hangingPunct="0">
                    <a:spcBef>
                      <a:spcPct val="20000"/>
                    </a:spcBef>
                    <a:buChar char="»"/>
                    <a:defRPr kumimoji="1" sz="2000">
                      <a:solidFill>
                        <a:schemeClr val="tx1"/>
                      </a:solidFill>
                      <a:latin typeface="Times New Roman" pitchFamily="18" charset="0"/>
                      <a:ea typeface="新細明體" pitchFamily="18" charset="-120"/>
                    </a:defRPr>
                  </a:lvl5pPr>
                  <a:lvl6pPr marL="25146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6pPr>
                  <a:lvl7pPr marL="29718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7pPr>
                  <a:lvl8pPr marL="34290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8pPr>
                  <a:lvl9pPr marL="38862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9pPr>
                </a:lstStyle>
                <a:p>
                  <a:pPr eaLnBrk="1" hangingPunct="1">
                    <a:spcBef>
                      <a:spcPct val="0"/>
                    </a:spcBef>
                    <a:buFontTx/>
                    <a:buNone/>
                  </a:pPr>
                  <a:endParaRPr lang="zh-HK" altLang="en-US" sz="2400">
                    <a:solidFill>
                      <a:srgbClr val="000000"/>
                    </a:solidFill>
                  </a:endParaRPr>
                </a:p>
              </p:txBody>
            </p:sp>
          </p:grpSp>
          <p:grpSp>
            <p:nvGrpSpPr>
              <p:cNvPr id="29715" name="Group 32"/>
              <p:cNvGrpSpPr>
                <a:grpSpLocks/>
              </p:cNvGrpSpPr>
              <p:nvPr/>
            </p:nvGrpSpPr>
            <p:grpSpPr bwMode="auto">
              <a:xfrm>
                <a:off x="825" y="1036"/>
                <a:ext cx="526" cy="518"/>
                <a:chOff x="825" y="1036"/>
                <a:chExt cx="526" cy="518"/>
              </a:xfrm>
            </p:grpSpPr>
            <p:sp>
              <p:nvSpPr>
                <p:cNvPr id="29764" name="Rectangle 33"/>
                <p:cNvSpPr>
                  <a:spLocks noChangeArrowheads="1"/>
                </p:cNvSpPr>
                <p:nvPr/>
              </p:nvSpPr>
              <p:spPr bwMode="auto">
                <a:xfrm>
                  <a:off x="836" y="1036"/>
                  <a:ext cx="504" cy="51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eaLnBrk="0" hangingPunct="0">
                    <a:spcBef>
                      <a:spcPct val="20000"/>
                    </a:spcBef>
                    <a:buChar char="•"/>
                    <a:defRPr kumimoji="1" sz="3200">
                      <a:solidFill>
                        <a:schemeClr val="tx1"/>
                      </a:solidFill>
                      <a:latin typeface="Times New Roman" pitchFamily="18" charset="0"/>
                      <a:ea typeface="新細明體" pitchFamily="18" charset="-120"/>
                    </a:defRPr>
                  </a:lvl1pPr>
                  <a:lvl2pPr marL="742950" indent="-285750" eaLnBrk="0" hangingPunct="0">
                    <a:spcBef>
                      <a:spcPct val="20000"/>
                    </a:spcBef>
                    <a:buChar char="–"/>
                    <a:defRPr kumimoji="1" sz="2800">
                      <a:solidFill>
                        <a:schemeClr val="tx1"/>
                      </a:solidFill>
                      <a:latin typeface="Times New Roman" pitchFamily="18" charset="0"/>
                      <a:ea typeface="新細明體" pitchFamily="18" charset="-120"/>
                    </a:defRPr>
                  </a:lvl2pPr>
                  <a:lvl3pPr marL="1143000" indent="-228600" eaLnBrk="0" hangingPunct="0">
                    <a:spcBef>
                      <a:spcPct val="20000"/>
                    </a:spcBef>
                    <a:buChar char="•"/>
                    <a:defRPr kumimoji="1" sz="2400">
                      <a:solidFill>
                        <a:schemeClr val="tx1"/>
                      </a:solidFill>
                      <a:latin typeface="Times New Roman" pitchFamily="18" charset="0"/>
                      <a:ea typeface="新細明體" pitchFamily="18" charset="-120"/>
                    </a:defRPr>
                  </a:lvl3pPr>
                  <a:lvl4pPr marL="1600200" indent="-228600" eaLnBrk="0" hangingPunct="0">
                    <a:spcBef>
                      <a:spcPct val="20000"/>
                    </a:spcBef>
                    <a:buChar char="–"/>
                    <a:defRPr kumimoji="1" sz="2000">
                      <a:solidFill>
                        <a:schemeClr val="tx1"/>
                      </a:solidFill>
                      <a:latin typeface="Times New Roman" pitchFamily="18" charset="0"/>
                      <a:ea typeface="新細明體" pitchFamily="18" charset="-120"/>
                    </a:defRPr>
                  </a:lvl4pPr>
                  <a:lvl5pPr marL="2057400" indent="-228600" eaLnBrk="0" hangingPunct="0">
                    <a:spcBef>
                      <a:spcPct val="20000"/>
                    </a:spcBef>
                    <a:buChar char="»"/>
                    <a:defRPr kumimoji="1" sz="2000">
                      <a:solidFill>
                        <a:schemeClr val="tx1"/>
                      </a:solidFill>
                      <a:latin typeface="Times New Roman" pitchFamily="18" charset="0"/>
                      <a:ea typeface="新細明體" pitchFamily="18" charset="-120"/>
                    </a:defRPr>
                  </a:lvl5pPr>
                  <a:lvl6pPr marL="25146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6pPr>
                  <a:lvl7pPr marL="29718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7pPr>
                  <a:lvl8pPr marL="34290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8pPr>
                  <a:lvl9pPr marL="38862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9pPr>
                </a:lstStyle>
                <a:p>
                  <a:pPr algn="ctr" eaLnBrk="1" hangingPunct="1">
                    <a:spcBef>
                      <a:spcPct val="0"/>
                    </a:spcBef>
                    <a:buFontTx/>
                    <a:buNone/>
                  </a:pPr>
                  <a:r>
                    <a:rPr lang="en-US" altLang="zh-TW" sz="2400" b="1">
                      <a:solidFill>
                        <a:srgbClr val="000000"/>
                      </a:solidFill>
                    </a:rPr>
                    <a:t>9</a:t>
                  </a:r>
                  <a:endParaRPr lang="zh-TW" altLang="en-US" sz="2400">
                    <a:solidFill>
                      <a:srgbClr val="000000"/>
                    </a:solidFill>
                  </a:endParaRPr>
                </a:p>
              </p:txBody>
            </p:sp>
            <p:sp>
              <p:nvSpPr>
                <p:cNvPr id="29765" name="Rectangle 34"/>
                <p:cNvSpPr>
                  <a:spLocks noChangeArrowheads="1"/>
                </p:cNvSpPr>
                <p:nvPr/>
              </p:nvSpPr>
              <p:spPr bwMode="auto">
                <a:xfrm>
                  <a:off x="825" y="1036"/>
                  <a:ext cx="526" cy="518"/>
                </a:xfrm>
                <a:prstGeom prst="rect">
                  <a:avLst/>
                </a:prstGeom>
                <a:noFill/>
                <a:ln w="7">
                  <a:solidFill>
                    <a:srgbClr val="A0A0A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eaLnBrk="0" hangingPunct="0">
                    <a:spcBef>
                      <a:spcPct val="20000"/>
                    </a:spcBef>
                    <a:buChar char="•"/>
                    <a:defRPr kumimoji="1" sz="3200">
                      <a:solidFill>
                        <a:schemeClr val="tx1"/>
                      </a:solidFill>
                      <a:latin typeface="Times New Roman" pitchFamily="18" charset="0"/>
                      <a:ea typeface="新細明體" pitchFamily="18" charset="-120"/>
                    </a:defRPr>
                  </a:lvl1pPr>
                  <a:lvl2pPr marL="742950" indent="-285750" eaLnBrk="0" hangingPunct="0">
                    <a:spcBef>
                      <a:spcPct val="20000"/>
                    </a:spcBef>
                    <a:buChar char="–"/>
                    <a:defRPr kumimoji="1" sz="2800">
                      <a:solidFill>
                        <a:schemeClr val="tx1"/>
                      </a:solidFill>
                      <a:latin typeface="Times New Roman" pitchFamily="18" charset="0"/>
                      <a:ea typeface="新細明體" pitchFamily="18" charset="-120"/>
                    </a:defRPr>
                  </a:lvl2pPr>
                  <a:lvl3pPr marL="1143000" indent="-228600" eaLnBrk="0" hangingPunct="0">
                    <a:spcBef>
                      <a:spcPct val="20000"/>
                    </a:spcBef>
                    <a:buChar char="•"/>
                    <a:defRPr kumimoji="1" sz="2400">
                      <a:solidFill>
                        <a:schemeClr val="tx1"/>
                      </a:solidFill>
                      <a:latin typeface="Times New Roman" pitchFamily="18" charset="0"/>
                      <a:ea typeface="新細明體" pitchFamily="18" charset="-120"/>
                    </a:defRPr>
                  </a:lvl3pPr>
                  <a:lvl4pPr marL="1600200" indent="-228600" eaLnBrk="0" hangingPunct="0">
                    <a:spcBef>
                      <a:spcPct val="20000"/>
                    </a:spcBef>
                    <a:buChar char="–"/>
                    <a:defRPr kumimoji="1" sz="2000">
                      <a:solidFill>
                        <a:schemeClr val="tx1"/>
                      </a:solidFill>
                      <a:latin typeface="Times New Roman" pitchFamily="18" charset="0"/>
                      <a:ea typeface="新細明體" pitchFamily="18" charset="-120"/>
                    </a:defRPr>
                  </a:lvl4pPr>
                  <a:lvl5pPr marL="2057400" indent="-228600" eaLnBrk="0" hangingPunct="0">
                    <a:spcBef>
                      <a:spcPct val="20000"/>
                    </a:spcBef>
                    <a:buChar char="»"/>
                    <a:defRPr kumimoji="1" sz="2000">
                      <a:solidFill>
                        <a:schemeClr val="tx1"/>
                      </a:solidFill>
                      <a:latin typeface="Times New Roman" pitchFamily="18" charset="0"/>
                      <a:ea typeface="新細明體" pitchFamily="18" charset="-120"/>
                    </a:defRPr>
                  </a:lvl5pPr>
                  <a:lvl6pPr marL="25146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6pPr>
                  <a:lvl7pPr marL="29718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7pPr>
                  <a:lvl8pPr marL="34290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8pPr>
                  <a:lvl9pPr marL="38862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9pPr>
                </a:lstStyle>
                <a:p>
                  <a:pPr eaLnBrk="1" hangingPunct="1">
                    <a:spcBef>
                      <a:spcPct val="0"/>
                    </a:spcBef>
                    <a:buFontTx/>
                    <a:buNone/>
                  </a:pPr>
                  <a:endParaRPr lang="zh-HK" altLang="en-US" sz="2400">
                    <a:solidFill>
                      <a:srgbClr val="000000"/>
                    </a:solidFill>
                  </a:endParaRPr>
                </a:p>
              </p:txBody>
            </p:sp>
          </p:grpSp>
          <p:grpSp>
            <p:nvGrpSpPr>
              <p:cNvPr id="29716" name="Group 35"/>
              <p:cNvGrpSpPr>
                <a:grpSpLocks/>
              </p:cNvGrpSpPr>
              <p:nvPr/>
            </p:nvGrpSpPr>
            <p:grpSpPr bwMode="auto">
              <a:xfrm>
                <a:off x="1351" y="1036"/>
                <a:ext cx="526" cy="518"/>
                <a:chOff x="1351" y="1036"/>
                <a:chExt cx="526" cy="518"/>
              </a:xfrm>
            </p:grpSpPr>
            <p:sp>
              <p:nvSpPr>
                <p:cNvPr id="29762" name="Rectangle 36"/>
                <p:cNvSpPr>
                  <a:spLocks noChangeArrowheads="1"/>
                </p:cNvSpPr>
                <p:nvPr/>
              </p:nvSpPr>
              <p:spPr bwMode="auto">
                <a:xfrm>
                  <a:off x="1362" y="1036"/>
                  <a:ext cx="504" cy="51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eaLnBrk="0" hangingPunct="0">
                    <a:spcBef>
                      <a:spcPct val="20000"/>
                    </a:spcBef>
                    <a:buChar char="•"/>
                    <a:defRPr kumimoji="1" sz="3200">
                      <a:solidFill>
                        <a:schemeClr val="tx1"/>
                      </a:solidFill>
                      <a:latin typeface="Times New Roman" pitchFamily="18" charset="0"/>
                      <a:ea typeface="新細明體" pitchFamily="18" charset="-120"/>
                    </a:defRPr>
                  </a:lvl1pPr>
                  <a:lvl2pPr marL="742950" indent="-285750" eaLnBrk="0" hangingPunct="0">
                    <a:spcBef>
                      <a:spcPct val="20000"/>
                    </a:spcBef>
                    <a:buChar char="–"/>
                    <a:defRPr kumimoji="1" sz="2800">
                      <a:solidFill>
                        <a:schemeClr val="tx1"/>
                      </a:solidFill>
                      <a:latin typeface="Times New Roman" pitchFamily="18" charset="0"/>
                      <a:ea typeface="新細明體" pitchFamily="18" charset="-120"/>
                    </a:defRPr>
                  </a:lvl2pPr>
                  <a:lvl3pPr marL="1143000" indent="-228600" eaLnBrk="0" hangingPunct="0">
                    <a:spcBef>
                      <a:spcPct val="20000"/>
                    </a:spcBef>
                    <a:buChar char="•"/>
                    <a:defRPr kumimoji="1" sz="2400">
                      <a:solidFill>
                        <a:schemeClr val="tx1"/>
                      </a:solidFill>
                      <a:latin typeface="Times New Roman" pitchFamily="18" charset="0"/>
                      <a:ea typeface="新細明體" pitchFamily="18" charset="-120"/>
                    </a:defRPr>
                  </a:lvl3pPr>
                  <a:lvl4pPr marL="1600200" indent="-228600" eaLnBrk="0" hangingPunct="0">
                    <a:spcBef>
                      <a:spcPct val="20000"/>
                    </a:spcBef>
                    <a:buChar char="–"/>
                    <a:defRPr kumimoji="1" sz="2000">
                      <a:solidFill>
                        <a:schemeClr val="tx1"/>
                      </a:solidFill>
                      <a:latin typeface="Times New Roman" pitchFamily="18" charset="0"/>
                      <a:ea typeface="新細明體" pitchFamily="18" charset="-120"/>
                    </a:defRPr>
                  </a:lvl4pPr>
                  <a:lvl5pPr marL="2057400" indent="-228600" eaLnBrk="0" hangingPunct="0">
                    <a:spcBef>
                      <a:spcPct val="20000"/>
                    </a:spcBef>
                    <a:buChar char="»"/>
                    <a:defRPr kumimoji="1" sz="2000">
                      <a:solidFill>
                        <a:schemeClr val="tx1"/>
                      </a:solidFill>
                      <a:latin typeface="Times New Roman" pitchFamily="18" charset="0"/>
                      <a:ea typeface="新細明體" pitchFamily="18" charset="-120"/>
                    </a:defRPr>
                  </a:lvl5pPr>
                  <a:lvl6pPr marL="25146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6pPr>
                  <a:lvl7pPr marL="29718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7pPr>
                  <a:lvl8pPr marL="34290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8pPr>
                  <a:lvl9pPr marL="38862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9pPr>
                </a:lstStyle>
                <a:p>
                  <a:pPr algn="ctr" eaLnBrk="1" hangingPunct="1">
                    <a:spcBef>
                      <a:spcPct val="0"/>
                    </a:spcBef>
                    <a:buFontTx/>
                    <a:buNone/>
                  </a:pPr>
                  <a:r>
                    <a:rPr lang="en-US" altLang="zh-TW" sz="2400" b="1">
                      <a:solidFill>
                        <a:srgbClr val="000000"/>
                      </a:solidFill>
                    </a:rPr>
                    <a:t>7</a:t>
                  </a:r>
                  <a:r>
                    <a:rPr lang="zh-TW" altLang="en-US" sz="2400" b="1">
                      <a:solidFill>
                        <a:srgbClr val="000000"/>
                      </a:solidFill>
                    </a:rPr>
                    <a:t>20</a:t>
                  </a:r>
                  <a:endParaRPr lang="zh-TW" altLang="en-US" sz="2400">
                    <a:solidFill>
                      <a:srgbClr val="000000"/>
                    </a:solidFill>
                  </a:endParaRPr>
                </a:p>
              </p:txBody>
            </p:sp>
            <p:sp>
              <p:nvSpPr>
                <p:cNvPr id="29763" name="Rectangle 37"/>
                <p:cNvSpPr>
                  <a:spLocks noChangeArrowheads="1"/>
                </p:cNvSpPr>
                <p:nvPr/>
              </p:nvSpPr>
              <p:spPr bwMode="auto">
                <a:xfrm>
                  <a:off x="1351" y="1036"/>
                  <a:ext cx="526" cy="518"/>
                </a:xfrm>
                <a:prstGeom prst="rect">
                  <a:avLst/>
                </a:prstGeom>
                <a:noFill/>
                <a:ln w="7">
                  <a:solidFill>
                    <a:srgbClr val="A0A0A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eaLnBrk="0" hangingPunct="0">
                    <a:spcBef>
                      <a:spcPct val="20000"/>
                    </a:spcBef>
                    <a:buChar char="•"/>
                    <a:defRPr kumimoji="1" sz="3200">
                      <a:solidFill>
                        <a:schemeClr val="tx1"/>
                      </a:solidFill>
                      <a:latin typeface="Times New Roman" pitchFamily="18" charset="0"/>
                      <a:ea typeface="新細明體" pitchFamily="18" charset="-120"/>
                    </a:defRPr>
                  </a:lvl1pPr>
                  <a:lvl2pPr marL="742950" indent="-285750" eaLnBrk="0" hangingPunct="0">
                    <a:spcBef>
                      <a:spcPct val="20000"/>
                    </a:spcBef>
                    <a:buChar char="–"/>
                    <a:defRPr kumimoji="1" sz="2800">
                      <a:solidFill>
                        <a:schemeClr val="tx1"/>
                      </a:solidFill>
                      <a:latin typeface="Times New Roman" pitchFamily="18" charset="0"/>
                      <a:ea typeface="新細明體" pitchFamily="18" charset="-120"/>
                    </a:defRPr>
                  </a:lvl2pPr>
                  <a:lvl3pPr marL="1143000" indent="-228600" eaLnBrk="0" hangingPunct="0">
                    <a:spcBef>
                      <a:spcPct val="20000"/>
                    </a:spcBef>
                    <a:buChar char="•"/>
                    <a:defRPr kumimoji="1" sz="2400">
                      <a:solidFill>
                        <a:schemeClr val="tx1"/>
                      </a:solidFill>
                      <a:latin typeface="Times New Roman" pitchFamily="18" charset="0"/>
                      <a:ea typeface="新細明體" pitchFamily="18" charset="-120"/>
                    </a:defRPr>
                  </a:lvl3pPr>
                  <a:lvl4pPr marL="1600200" indent="-228600" eaLnBrk="0" hangingPunct="0">
                    <a:spcBef>
                      <a:spcPct val="20000"/>
                    </a:spcBef>
                    <a:buChar char="–"/>
                    <a:defRPr kumimoji="1" sz="2000">
                      <a:solidFill>
                        <a:schemeClr val="tx1"/>
                      </a:solidFill>
                      <a:latin typeface="Times New Roman" pitchFamily="18" charset="0"/>
                      <a:ea typeface="新細明體" pitchFamily="18" charset="-120"/>
                    </a:defRPr>
                  </a:lvl4pPr>
                  <a:lvl5pPr marL="2057400" indent="-228600" eaLnBrk="0" hangingPunct="0">
                    <a:spcBef>
                      <a:spcPct val="20000"/>
                    </a:spcBef>
                    <a:buChar char="»"/>
                    <a:defRPr kumimoji="1" sz="2000">
                      <a:solidFill>
                        <a:schemeClr val="tx1"/>
                      </a:solidFill>
                      <a:latin typeface="Times New Roman" pitchFamily="18" charset="0"/>
                      <a:ea typeface="新細明體" pitchFamily="18" charset="-120"/>
                    </a:defRPr>
                  </a:lvl5pPr>
                  <a:lvl6pPr marL="25146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6pPr>
                  <a:lvl7pPr marL="29718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7pPr>
                  <a:lvl8pPr marL="34290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8pPr>
                  <a:lvl9pPr marL="38862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9pPr>
                </a:lstStyle>
                <a:p>
                  <a:pPr eaLnBrk="1" hangingPunct="1">
                    <a:spcBef>
                      <a:spcPct val="0"/>
                    </a:spcBef>
                    <a:buFontTx/>
                    <a:buNone/>
                  </a:pPr>
                  <a:endParaRPr lang="zh-HK" altLang="en-US" sz="2400">
                    <a:solidFill>
                      <a:srgbClr val="000000"/>
                    </a:solidFill>
                  </a:endParaRPr>
                </a:p>
              </p:txBody>
            </p:sp>
          </p:grpSp>
          <p:grpSp>
            <p:nvGrpSpPr>
              <p:cNvPr id="29717" name="Group 38"/>
              <p:cNvGrpSpPr>
                <a:grpSpLocks/>
              </p:cNvGrpSpPr>
              <p:nvPr/>
            </p:nvGrpSpPr>
            <p:grpSpPr bwMode="auto">
              <a:xfrm>
                <a:off x="1877" y="1036"/>
                <a:ext cx="526" cy="518"/>
                <a:chOff x="1877" y="1036"/>
                <a:chExt cx="526" cy="518"/>
              </a:xfrm>
            </p:grpSpPr>
            <p:sp>
              <p:nvSpPr>
                <p:cNvPr id="29760" name="Rectangle 39"/>
                <p:cNvSpPr>
                  <a:spLocks noChangeArrowheads="1"/>
                </p:cNvSpPr>
                <p:nvPr/>
              </p:nvSpPr>
              <p:spPr bwMode="auto">
                <a:xfrm>
                  <a:off x="1888" y="1036"/>
                  <a:ext cx="504" cy="51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eaLnBrk="0" hangingPunct="0">
                    <a:spcBef>
                      <a:spcPct val="20000"/>
                    </a:spcBef>
                    <a:buChar char="•"/>
                    <a:defRPr kumimoji="1" sz="3200">
                      <a:solidFill>
                        <a:schemeClr val="tx1"/>
                      </a:solidFill>
                      <a:latin typeface="Times New Roman" pitchFamily="18" charset="0"/>
                      <a:ea typeface="新細明體" pitchFamily="18" charset="-120"/>
                    </a:defRPr>
                  </a:lvl1pPr>
                  <a:lvl2pPr marL="742950" indent="-285750" eaLnBrk="0" hangingPunct="0">
                    <a:spcBef>
                      <a:spcPct val="20000"/>
                    </a:spcBef>
                    <a:buChar char="–"/>
                    <a:defRPr kumimoji="1" sz="2800">
                      <a:solidFill>
                        <a:schemeClr val="tx1"/>
                      </a:solidFill>
                      <a:latin typeface="Times New Roman" pitchFamily="18" charset="0"/>
                      <a:ea typeface="新細明體" pitchFamily="18" charset="-120"/>
                    </a:defRPr>
                  </a:lvl2pPr>
                  <a:lvl3pPr marL="1143000" indent="-228600" eaLnBrk="0" hangingPunct="0">
                    <a:spcBef>
                      <a:spcPct val="20000"/>
                    </a:spcBef>
                    <a:buChar char="•"/>
                    <a:defRPr kumimoji="1" sz="2400">
                      <a:solidFill>
                        <a:schemeClr val="tx1"/>
                      </a:solidFill>
                      <a:latin typeface="Times New Roman" pitchFamily="18" charset="0"/>
                      <a:ea typeface="新細明體" pitchFamily="18" charset="-120"/>
                    </a:defRPr>
                  </a:lvl3pPr>
                  <a:lvl4pPr marL="1600200" indent="-228600" eaLnBrk="0" hangingPunct="0">
                    <a:spcBef>
                      <a:spcPct val="20000"/>
                    </a:spcBef>
                    <a:buChar char="–"/>
                    <a:defRPr kumimoji="1" sz="2000">
                      <a:solidFill>
                        <a:schemeClr val="tx1"/>
                      </a:solidFill>
                      <a:latin typeface="Times New Roman" pitchFamily="18" charset="0"/>
                      <a:ea typeface="新細明體" pitchFamily="18" charset="-120"/>
                    </a:defRPr>
                  </a:lvl4pPr>
                  <a:lvl5pPr marL="2057400" indent="-228600" eaLnBrk="0" hangingPunct="0">
                    <a:spcBef>
                      <a:spcPct val="20000"/>
                    </a:spcBef>
                    <a:buChar char="»"/>
                    <a:defRPr kumimoji="1" sz="2000">
                      <a:solidFill>
                        <a:schemeClr val="tx1"/>
                      </a:solidFill>
                      <a:latin typeface="Times New Roman" pitchFamily="18" charset="0"/>
                      <a:ea typeface="新細明體" pitchFamily="18" charset="-120"/>
                    </a:defRPr>
                  </a:lvl5pPr>
                  <a:lvl6pPr marL="25146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6pPr>
                  <a:lvl7pPr marL="29718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7pPr>
                  <a:lvl8pPr marL="34290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8pPr>
                  <a:lvl9pPr marL="38862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9pPr>
                </a:lstStyle>
                <a:p>
                  <a:pPr algn="ctr" eaLnBrk="1" hangingPunct="1">
                    <a:spcBef>
                      <a:spcPct val="0"/>
                    </a:spcBef>
                    <a:buFontTx/>
                    <a:buNone/>
                  </a:pPr>
                  <a:r>
                    <a:rPr lang="en-US" altLang="zh-TW" sz="2400" b="1">
                      <a:solidFill>
                        <a:srgbClr val="000000"/>
                      </a:solidFill>
                    </a:rPr>
                    <a:t>0</a:t>
                  </a:r>
                  <a:endParaRPr lang="zh-TW" altLang="en-US" sz="2400">
                    <a:solidFill>
                      <a:srgbClr val="000000"/>
                    </a:solidFill>
                  </a:endParaRPr>
                </a:p>
              </p:txBody>
            </p:sp>
            <p:sp>
              <p:nvSpPr>
                <p:cNvPr id="29761" name="Rectangle 40"/>
                <p:cNvSpPr>
                  <a:spLocks noChangeArrowheads="1"/>
                </p:cNvSpPr>
                <p:nvPr/>
              </p:nvSpPr>
              <p:spPr bwMode="auto">
                <a:xfrm>
                  <a:off x="1877" y="1036"/>
                  <a:ext cx="526" cy="518"/>
                </a:xfrm>
                <a:prstGeom prst="rect">
                  <a:avLst/>
                </a:prstGeom>
                <a:noFill/>
                <a:ln w="7">
                  <a:solidFill>
                    <a:srgbClr val="A0A0A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eaLnBrk="0" hangingPunct="0">
                    <a:spcBef>
                      <a:spcPct val="20000"/>
                    </a:spcBef>
                    <a:buChar char="•"/>
                    <a:defRPr kumimoji="1" sz="3200">
                      <a:solidFill>
                        <a:schemeClr val="tx1"/>
                      </a:solidFill>
                      <a:latin typeface="Times New Roman" pitchFamily="18" charset="0"/>
                      <a:ea typeface="新細明體" pitchFamily="18" charset="-120"/>
                    </a:defRPr>
                  </a:lvl1pPr>
                  <a:lvl2pPr marL="742950" indent="-285750" eaLnBrk="0" hangingPunct="0">
                    <a:spcBef>
                      <a:spcPct val="20000"/>
                    </a:spcBef>
                    <a:buChar char="–"/>
                    <a:defRPr kumimoji="1" sz="2800">
                      <a:solidFill>
                        <a:schemeClr val="tx1"/>
                      </a:solidFill>
                      <a:latin typeface="Times New Roman" pitchFamily="18" charset="0"/>
                      <a:ea typeface="新細明體" pitchFamily="18" charset="-120"/>
                    </a:defRPr>
                  </a:lvl2pPr>
                  <a:lvl3pPr marL="1143000" indent="-228600" eaLnBrk="0" hangingPunct="0">
                    <a:spcBef>
                      <a:spcPct val="20000"/>
                    </a:spcBef>
                    <a:buChar char="•"/>
                    <a:defRPr kumimoji="1" sz="2400">
                      <a:solidFill>
                        <a:schemeClr val="tx1"/>
                      </a:solidFill>
                      <a:latin typeface="Times New Roman" pitchFamily="18" charset="0"/>
                      <a:ea typeface="新細明體" pitchFamily="18" charset="-120"/>
                    </a:defRPr>
                  </a:lvl3pPr>
                  <a:lvl4pPr marL="1600200" indent="-228600" eaLnBrk="0" hangingPunct="0">
                    <a:spcBef>
                      <a:spcPct val="20000"/>
                    </a:spcBef>
                    <a:buChar char="–"/>
                    <a:defRPr kumimoji="1" sz="2000">
                      <a:solidFill>
                        <a:schemeClr val="tx1"/>
                      </a:solidFill>
                      <a:latin typeface="Times New Roman" pitchFamily="18" charset="0"/>
                      <a:ea typeface="新細明體" pitchFamily="18" charset="-120"/>
                    </a:defRPr>
                  </a:lvl4pPr>
                  <a:lvl5pPr marL="2057400" indent="-228600" eaLnBrk="0" hangingPunct="0">
                    <a:spcBef>
                      <a:spcPct val="20000"/>
                    </a:spcBef>
                    <a:buChar char="»"/>
                    <a:defRPr kumimoji="1" sz="2000">
                      <a:solidFill>
                        <a:schemeClr val="tx1"/>
                      </a:solidFill>
                      <a:latin typeface="Times New Roman" pitchFamily="18" charset="0"/>
                      <a:ea typeface="新細明體" pitchFamily="18" charset="-120"/>
                    </a:defRPr>
                  </a:lvl5pPr>
                  <a:lvl6pPr marL="25146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6pPr>
                  <a:lvl7pPr marL="29718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7pPr>
                  <a:lvl8pPr marL="34290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8pPr>
                  <a:lvl9pPr marL="38862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9pPr>
                </a:lstStyle>
                <a:p>
                  <a:pPr eaLnBrk="1" hangingPunct="1">
                    <a:spcBef>
                      <a:spcPct val="0"/>
                    </a:spcBef>
                    <a:buFontTx/>
                    <a:buNone/>
                  </a:pPr>
                  <a:endParaRPr lang="zh-HK" altLang="en-US" sz="2400">
                    <a:solidFill>
                      <a:srgbClr val="000000"/>
                    </a:solidFill>
                  </a:endParaRPr>
                </a:p>
              </p:txBody>
            </p:sp>
          </p:grpSp>
          <p:grpSp>
            <p:nvGrpSpPr>
              <p:cNvPr id="29718" name="Group 41"/>
              <p:cNvGrpSpPr>
                <a:grpSpLocks/>
              </p:cNvGrpSpPr>
              <p:nvPr/>
            </p:nvGrpSpPr>
            <p:grpSpPr bwMode="auto">
              <a:xfrm>
                <a:off x="2403" y="1036"/>
                <a:ext cx="526" cy="518"/>
                <a:chOff x="2403" y="1036"/>
                <a:chExt cx="526" cy="518"/>
              </a:xfrm>
            </p:grpSpPr>
            <p:sp>
              <p:nvSpPr>
                <p:cNvPr id="29758" name="Rectangle 42"/>
                <p:cNvSpPr>
                  <a:spLocks noChangeArrowheads="1"/>
                </p:cNvSpPr>
                <p:nvPr/>
              </p:nvSpPr>
              <p:spPr bwMode="auto">
                <a:xfrm>
                  <a:off x="2414" y="1036"/>
                  <a:ext cx="504" cy="51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eaLnBrk="0" hangingPunct="0">
                    <a:spcBef>
                      <a:spcPct val="20000"/>
                    </a:spcBef>
                    <a:buChar char="•"/>
                    <a:defRPr kumimoji="1" sz="3200">
                      <a:solidFill>
                        <a:schemeClr val="tx1"/>
                      </a:solidFill>
                      <a:latin typeface="Times New Roman" pitchFamily="18" charset="0"/>
                      <a:ea typeface="新細明體" pitchFamily="18" charset="-120"/>
                    </a:defRPr>
                  </a:lvl1pPr>
                  <a:lvl2pPr marL="742950" indent="-285750" eaLnBrk="0" hangingPunct="0">
                    <a:spcBef>
                      <a:spcPct val="20000"/>
                    </a:spcBef>
                    <a:buChar char="–"/>
                    <a:defRPr kumimoji="1" sz="2800">
                      <a:solidFill>
                        <a:schemeClr val="tx1"/>
                      </a:solidFill>
                      <a:latin typeface="Times New Roman" pitchFamily="18" charset="0"/>
                      <a:ea typeface="新細明體" pitchFamily="18" charset="-120"/>
                    </a:defRPr>
                  </a:lvl2pPr>
                  <a:lvl3pPr marL="1143000" indent="-228600" eaLnBrk="0" hangingPunct="0">
                    <a:spcBef>
                      <a:spcPct val="20000"/>
                    </a:spcBef>
                    <a:buChar char="•"/>
                    <a:defRPr kumimoji="1" sz="2400">
                      <a:solidFill>
                        <a:schemeClr val="tx1"/>
                      </a:solidFill>
                      <a:latin typeface="Times New Roman" pitchFamily="18" charset="0"/>
                      <a:ea typeface="新細明體" pitchFamily="18" charset="-120"/>
                    </a:defRPr>
                  </a:lvl3pPr>
                  <a:lvl4pPr marL="1600200" indent="-228600" eaLnBrk="0" hangingPunct="0">
                    <a:spcBef>
                      <a:spcPct val="20000"/>
                    </a:spcBef>
                    <a:buChar char="–"/>
                    <a:defRPr kumimoji="1" sz="2000">
                      <a:solidFill>
                        <a:schemeClr val="tx1"/>
                      </a:solidFill>
                      <a:latin typeface="Times New Roman" pitchFamily="18" charset="0"/>
                      <a:ea typeface="新細明體" pitchFamily="18" charset="-120"/>
                    </a:defRPr>
                  </a:lvl4pPr>
                  <a:lvl5pPr marL="2057400" indent="-228600" eaLnBrk="0" hangingPunct="0">
                    <a:spcBef>
                      <a:spcPct val="20000"/>
                    </a:spcBef>
                    <a:buChar char="»"/>
                    <a:defRPr kumimoji="1" sz="2000">
                      <a:solidFill>
                        <a:schemeClr val="tx1"/>
                      </a:solidFill>
                      <a:latin typeface="Times New Roman" pitchFamily="18" charset="0"/>
                      <a:ea typeface="新細明體" pitchFamily="18" charset="-120"/>
                    </a:defRPr>
                  </a:lvl5pPr>
                  <a:lvl6pPr marL="25146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6pPr>
                  <a:lvl7pPr marL="29718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7pPr>
                  <a:lvl8pPr marL="34290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8pPr>
                  <a:lvl9pPr marL="38862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9pPr>
                </a:lstStyle>
                <a:p>
                  <a:pPr algn="ctr" eaLnBrk="1" hangingPunct="1">
                    <a:spcBef>
                      <a:spcPct val="0"/>
                    </a:spcBef>
                    <a:buFontTx/>
                    <a:buNone/>
                  </a:pPr>
                  <a:r>
                    <a:rPr lang="zh-TW" altLang="en-US" sz="2400" b="1">
                      <a:solidFill>
                        <a:srgbClr val="000000"/>
                      </a:solidFill>
                    </a:rPr>
                    <a:t>0</a:t>
                  </a:r>
                  <a:endParaRPr lang="zh-TW" altLang="en-US" sz="2400">
                    <a:solidFill>
                      <a:srgbClr val="000000"/>
                    </a:solidFill>
                  </a:endParaRPr>
                </a:p>
              </p:txBody>
            </p:sp>
            <p:sp>
              <p:nvSpPr>
                <p:cNvPr id="29759" name="Rectangle 43"/>
                <p:cNvSpPr>
                  <a:spLocks noChangeArrowheads="1"/>
                </p:cNvSpPr>
                <p:nvPr/>
              </p:nvSpPr>
              <p:spPr bwMode="auto">
                <a:xfrm>
                  <a:off x="2403" y="1036"/>
                  <a:ext cx="526" cy="518"/>
                </a:xfrm>
                <a:prstGeom prst="rect">
                  <a:avLst/>
                </a:prstGeom>
                <a:noFill/>
                <a:ln w="7">
                  <a:solidFill>
                    <a:srgbClr val="A0A0A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eaLnBrk="0" hangingPunct="0">
                    <a:spcBef>
                      <a:spcPct val="20000"/>
                    </a:spcBef>
                    <a:buChar char="•"/>
                    <a:defRPr kumimoji="1" sz="3200">
                      <a:solidFill>
                        <a:schemeClr val="tx1"/>
                      </a:solidFill>
                      <a:latin typeface="Times New Roman" pitchFamily="18" charset="0"/>
                      <a:ea typeface="新細明體" pitchFamily="18" charset="-120"/>
                    </a:defRPr>
                  </a:lvl1pPr>
                  <a:lvl2pPr marL="742950" indent="-285750" eaLnBrk="0" hangingPunct="0">
                    <a:spcBef>
                      <a:spcPct val="20000"/>
                    </a:spcBef>
                    <a:buChar char="–"/>
                    <a:defRPr kumimoji="1" sz="2800">
                      <a:solidFill>
                        <a:schemeClr val="tx1"/>
                      </a:solidFill>
                      <a:latin typeface="Times New Roman" pitchFamily="18" charset="0"/>
                      <a:ea typeface="新細明體" pitchFamily="18" charset="-120"/>
                    </a:defRPr>
                  </a:lvl2pPr>
                  <a:lvl3pPr marL="1143000" indent="-228600" eaLnBrk="0" hangingPunct="0">
                    <a:spcBef>
                      <a:spcPct val="20000"/>
                    </a:spcBef>
                    <a:buChar char="•"/>
                    <a:defRPr kumimoji="1" sz="2400">
                      <a:solidFill>
                        <a:schemeClr val="tx1"/>
                      </a:solidFill>
                      <a:latin typeface="Times New Roman" pitchFamily="18" charset="0"/>
                      <a:ea typeface="新細明體" pitchFamily="18" charset="-120"/>
                    </a:defRPr>
                  </a:lvl3pPr>
                  <a:lvl4pPr marL="1600200" indent="-228600" eaLnBrk="0" hangingPunct="0">
                    <a:spcBef>
                      <a:spcPct val="20000"/>
                    </a:spcBef>
                    <a:buChar char="–"/>
                    <a:defRPr kumimoji="1" sz="2000">
                      <a:solidFill>
                        <a:schemeClr val="tx1"/>
                      </a:solidFill>
                      <a:latin typeface="Times New Roman" pitchFamily="18" charset="0"/>
                      <a:ea typeface="新細明體" pitchFamily="18" charset="-120"/>
                    </a:defRPr>
                  </a:lvl4pPr>
                  <a:lvl5pPr marL="2057400" indent="-228600" eaLnBrk="0" hangingPunct="0">
                    <a:spcBef>
                      <a:spcPct val="20000"/>
                    </a:spcBef>
                    <a:buChar char="»"/>
                    <a:defRPr kumimoji="1" sz="2000">
                      <a:solidFill>
                        <a:schemeClr val="tx1"/>
                      </a:solidFill>
                      <a:latin typeface="Times New Roman" pitchFamily="18" charset="0"/>
                      <a:ea typeface="新細明體" pitchFamily="18" charset="-120"/>
                    </a:defRPr>
                  </a:lvl5pPr>
                  <a:lvl6pPr marL="25146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6pPr>
                  <a:lvl7pPr marL="29718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7pPr>
                  <a:lvl8pPr marL="34290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8pPr>
                  <a:lvl9pPr marL="38862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9pPr>
                </a:lstStyle>
                <a:p>
                  <a:pPr eaLnBrk="1" hangingPunct="1">
                    <a:spcBef>
                      <a:spcPct val="0"/>
                    </a:spcBef>
                    <a:buFontTx/>
                    <a:buNone/>
                  </a:pPr>
                  <a:endParaRPr lang="zh-HK" altLang="en-US" sz="2400">
                    <a:solidFill>
                      <a:srgbClr val="000000"/>
                    </a:solidFill>
                  </a:endParaRPr>
                </a:p>
              </p:txBody>
            </p:sp>
          </p:grpSp>
          <p:grpSp>
            <p:nvGrpSpPr>
              <p:cNvPr id="29719" name="Group 44"/>
              <p:cNvGrpSpPr>
                <a:grpSpLocks/>
              </p:cNvGrpSpPr>
              <p:nvPr/>
            </p:nvGrpSpPr>
            <p:grpSpPr bwMode="auto">
              <a:xfrm>
                <a:off x="2929" y="1036"/>
                <a:ext cx="548" cy="518"/>
                <a:chOff x="2929" y="1036"/>
                <a:chExt cx="548" cy="518"/>
              </a:xfrm>
            </p:grpSpPr>
            <p:sp>
              <p:nvSpPr>
                <p:cNvPr id="29756" name="Rectangle 45"/>
                <p:cNvSpPr>
                  <a:spLocks noChangeArrowheads="1"/>
                </p:cNvSpPr>
                <p:nvPr/>
              </p:nvSpPr>
              <p:spPr bwMode="auto">
                <a:xfrm>
                  <a:off x="2940" y="1036"/>
                  <a:ext cx="526" cy="51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eaLnBrk="0" hangingPunct="0">
                    <a:spcBef>
                      <a:spcPct val="20000"/>
                    </a:spcBef>
                    <a:buChar char="•"/>
                    <a:defRPr kumimoji="1" sz="3200">
                      <a:solidFill>
                        <a:schemeClr val="tx1"/>
                      </a:solidFill>
                      <a:latin typeface="Times New Roman" pitchFamily="18" charset="0"/>
                      <a:ea typeface="新細明體" pitchFamily="18" charset="-120"/>
                    </a:defRPr>
                  </a:lvl1pPr>
                  <a:lvl2pPr marL="742950" indent="-285750" eaLnBrk="0" hangingPunct="0">
                    <a:spcBef>
                      <a:spcPct val="20000"/>
                    </a:spcBef>
                    <a:buChar char="–"/>
                    <a:defRPr kumimoji="1" sz="2800">
                      <a:solidFill>
                        <a:schemeClr val="tx1"/>
                      </a:solidFill>
                      <a:latin typeface="Times New Roman" pitchFamily="18" charset="0"/>
                      <a:ea typeface="新細明體" pitchFamily="18" charset="-120"/>
                    </a:defRPr>
                  </a:lvl2pPr>
                  <a:lvl3pPr marL="1143000" indent="-228600" eaLnBrk="0" hangingPunct="0">
                    <a:spcBef>
                      <a:spcPct val="20000"/>
                    </a:spcBef>
                    <a:buChar char="•"/>
                    <a:defRPr kumimoji="1" sz="2400">
                      <a:solidFill>
                        <a:schemeClr val="tx1"/>
                      </a:solidFill>
                      <a:latin typeface="Times New Roman" pitchFamily="18" charset="0"/>
                      <a:ea typeface="新細明體" pitchFamily="18" charset="-120"/>
                    </a:defRPr>
                  </a:lvl3pPr>
                  <a:lvl4pPr marL="1600200" indent="-228600" eaLnBrk="0" hangingPunct="0">
                    <a:spcBef>
                      <a:spcPct val="20000"/>
                    </a:spcBef>
                    <a:buChar char="–"/>
                    <a:defRPr kumimoji="1" sz="2000">
                      <a:solidFill>
                        <a:schemeClr val="tx1"/>
                      </a:solidFill>
                      <a:latin typeface="Times New Roman" pitchFamily="18" charset="0"/>
                      <a:ea typeface="新細明體" pitchFamily="18" charset="-120"/>
                    </a:defRPr>
                  </a:lvl4pPr>
                  <a:lvl5pPr marL="2057400" indent="-228600" eaLnBrk="0" hangingPunct="0">
                    <a:spcBef>
                      <a:spcPct val="20000"/>
                    </a:spcBef>
                    <a:buChar char="»"/>
                    <a:defRPr kumimoji="1" sz="2000">
                      <a:solidFill>
                        <a:schemeClr val="tx1"/>
                      </a:solidFill>
                      <a:latin typeface="Times New Roman" pitchFamily="18" charset="0"/>
                      <a:ea typeface="新細明體" pitchFamily="18" charset="-120"/>
                    </a:defRPr>
                  </a:lvl5pPr>
                  <a:lvl6pPr marL="25146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6pPr>
                  <a:lvl7pPr marL="29718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7pPr>
                  <a:lvl8pPr marL="34290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8pPr>
                  <a:lvl9pPr marL="38862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9pPr>
                </a:lstStyle>
                <a:p>
                  <a:pPr algn="ctr" eaLnBrk="1" hangingPunct="1">
                    <a:spcBef>
                      <a:spcPct val="0"/>
                    </a:spcBef>
                    <a:buFontTx/>
                    <a:buNone/>
                  </a:pPr>
                  <a:r>
                    <a:rPr lang="en-US" altLang="zh-TW" sz="2400" b="1">
                      <a:solidFill>
                        <a:srgbClr val="FF0000"/>
                      </a:solidFill>
                    </a:rPr>
                    <a:t>72</a:t>
                  </a:r>
                  <a:r>
                    <a:rPr lang="zh-TW" altLang="en-US" sz="2400" b="1">
                      <a:solidFill>
                        <a:srgbClr val="FF0000"/>
                      </a:solidFill>
                    </a:rPr>
                    <a:t>0</a:t>
                  </a:r>
                  <a:endParaRPr lang="zh-TW" altLang="en-US" sz="2400">
                    <a:solidFill>
                      <a:srgbClr val="FF0000"/>
                    </a:solidFill>
                  </a:endParaRPr>
                </a:p>
              </p:txBody>
            </p:sp>
            <p:sp>
              <p:nvSpPr>
                <p:cNvPr id="29757" name="Rectangle 46"/>
                <p:cNvSpPr>
                  <a:spLocks noChangeArrowheads="1"/>
                </p:cNvSpPr>
                <p:nvPr/>
              </p:nvSpPr>
              <p:spPr bwMode="auto">
                <a:xfrm>
                  <a:off x="2929" y="1036"/>
                  <a:ext cx="548" cy="518"/>
                </a:xfrm>
                <a:prstGeom prst="rect">
                  <a:avLst/>
                </a:prstGeom>
                <a:noFill/>
                <a:ln w="7">
                  <a:solidFill>
                    <a:srgbClr val="A0A0A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eaLnBrk="0" hangingPunct="0">
                    <a:spcBef>
                      <a:spcPct val="20000"/>
                    </a:spcBef>
                    <a:buChar char="•"/>
                    <a:defRPr kumimoji="1" sz="3200">
                      <a:solidFill>
                        <a:schemeClr val="tx1"/>
                      </a:solidFill>
                      <a:latin typeface="Times New Roman" pitchFamily="18" charset="0"/>
                      <a:ea typeface="新細明體" pitchFamily="18" charset="-120"/>
                    </a:defRPr>
                  </a:lvl1pPr>
                  <a:lvl2pPr marL="742950" indent="-285750" eaLnBrk="0" hangingPunct="0">
                    <a:spcBef>
                      <a:spcPct val="20000"/>
                    </a:spcBef>
                    <a:buChar char="–"/>
                    <a:defRPr kumimoji="1" sz="2800">
                      <a:solidFill>
                        <a:schemeClr val="tx1"/>
                      </a:solidFill>
                      <a:latin typeface="Times New Roman" pitchFamily="18" charset="0"/>
                      <a:ea typeface="新細明體" pitchFamily="18" charset="-120"/>
                    </a:defRPr>
                  </a:lvl2pPr>
                  <a:lvl3pPr marL="1143000" indent="-228600" eaLnBrk="0" hangingPunct="0">
                    <a:spcBef>
                      <a:spcPct val="20000"/>
                    </a:spcBef>
                    <a:buChar char="•"/>
                    <a:defRPr kumimoji="1" sz="2400">
                      <a:solidFill>
                        <a:schemeClr val="tx1"/>
                      </a:solidFill>
                      <a:latin typeface="Times New Roman" pitchFamily="18" charset="0"/>
                      <a:ea typeface="新細明體" pitchFamily="18" charset="-120"/>
                    </a:defRPr>
                  </a:lvl3pPr>
                  <a:lvl4pPr marL="1600200" indent="-228600" eaLnBrk="0" hangingPunct="0">
                    <a:spcBef>
                      <a:spcPct val="20000"/>
                    </a:spcBef>
                    <a:buChar char="–"/>
                    <a:defRPr kumimoji="1" sz="2000">
                      <a:solidFill>
                        <a:schemeClr val="tx1"/>
                      </a:solidFill>
                      <a:latin typeface="Times New Roman" pitchFamily="18" charset="0"/>
                      <a:ea typeface="新細明體" pitchFamily="18" charset="-120"/>
                    </a:defRPr>
                  </a:lvl4pPr>
                  <a:lvl5pPr marL="2057400" indent="-228600" eaLnBrk="0" hangingPunct="0">
                    <a:spcBef>
                      <a:spcPct val="20000"/>
                    </a:spcBef>
                    <a:buChar char="»"/>
                    <a:defRPr kumimoji="1" sz="2000">
                      <a:solidFill>
                        <a:schemeClr val="tx1"/>
                      </a:solidFill>
                      <a:latin typeface="Times New Roman" pitchFamily="18" charset="0"/>
                      <a:ea typeface="新細明體" pitchFamily="18" charset="-120"/>
                    </a:defRPr>
                  </a:lvl5pPr>
                  <a:lvl6pPr marL="25146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6pPr>
                  <a:lvl7pPr marL="29718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7pPr>
                  <a:lvl8pPr marL="34290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8pPr>
                  <a:lvl9pPr marL="38862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9pPr>
                </a:lstStyle>
                <a:p>
                  <a:pPr eaLnBrk="1" hangingPunct="1">
                    <a:spcBef>
                      <a:spcPct val="0"/>
                    </a:spcBef>
                    <a:buFontTx/>
                    <a:buNone/>
                  </a:pPr>
                  <a:endParaRPr lang="zh-HK" altLang="en-US" sz="2400">
                    <a:solidFill>
                      <a:srgbClr val="000000"/>
                    </a:solidFill>
                  </a:endParaRPr>
                </a:p>
              </p:txBody>
            </p:sp>
          </p:grpSp>
          <p:grpSp>
            <p:nvGrpSpPr>
              <p:cNvPr id="29720" name="Group 47"/>
              <p:cNvGrpSpPr>
                <a:grpSpLocks/>
              </p:cNvGrpSpPr>
              <p:nvPr/>
            </p:nvGrpSpPr>
            <p:grpSpPr bwMode="auto">
              <a:xfrm>
                <a:off x="0" y="1554"/>
                <a:ext cx="825" cy="518"/>
                <a:chOff x="0" y="1554"/>
                <a:chExt cx="825" cy="518"/>
              </a:xfrm>
            </p:grpSpPr>
            <p:sp>
              <p:nvSpPr>
                <p:cNvPr id="29754" name="Rectangle 48"/>
                <p:cNvSpPr>
                  <a:spLocks noChangeArrowheads="1"/>
                </p:cNvSpPr>
                <p:nvPr/>
              </p:nvSpPr>
              <p:spPr bwMode="auto">
                <a:xfrm>
                  <a:off x="11" y="1554"/>
                  <a:ext cx="803" cy="51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eaLnBrk="0" hangingPunct="0">
                    <a:spcBef>
                      <a:spcPct val="20000"/>
                    </a:spcBef>
                    <a:buChar char="•"/>
                    <a:defRPr kumimoji="1" sz="3200">
                      <a:solidFill>
                        <a:schemeClr val="tx1"/>
                      </a:solidFill>
                      <a:latin typeface="Times New Roman" pitchFamily="18" charset="0"/>
                      <a:ea typeface="新細明體" pitchFamily="18" charset="-120"/>
                    </a:defRPr>
                  </a:lvl1pPr>
                  <a:lvl2pPr marL="742950" indent="-285750" eaLnBrk="0" hangingPunct="0">
                    <a:spcBef>
                      <a:spcPct val="20000"/>
                    </a:spcBef>
                    <a:buChar char="–"/>
                    <a:defRPr kumimoji="1" sz="2800">
                      <a:solidFill>
                        <a:schemeClr val="tx1"/>
                      </a:solidFill>
                      <a:latin typeface="Times New Roman" pitchFamily="18" charset="0"/>
                      <a:ea typeface="新細明體" pitchFamily="18" charset="-120"/>
                    </a:defRPr>
                  </a:lvl2pPr>
                  <a:lvl3pPr marL="1143000" indent="-228600" eaLnBrk="0" hangingPunct="0">
                    <a:spcBef>
                      <a:spcPct val="20000"/>
                    </a:spcBef>
                    <a:buChar char="•"/>
                    <a:defRPr kumimoji="1" sz="2400">
                      <a:solidFill>
                        <a:schemeClr val="tx1"/>
                      </a:solidFill>
                      <a:latin typeface="Times New Roman" pitchFamily="18" charset="0"/>
                      <a:ea typeface="新細明體" pitchFamily="18" charset="-120"/>
                    </a:defRPr>
                  </a:lvl3pPr>
                  <a:lvl4pPr marL="1600200" indent="-228600" eaLnBrk="0" hangingPunct="0">
                    <a:spcBef>
                      <a:spcPct val="20000"/>
                    </a:spcBef>
                    <a:buChar char="–"/>
                    <a:defRPr kumimoji="1" sz="2000">
                      <a:solidFill>
                        <a:schemeClr val="tx1"/>
                      </a:solidFill>
                      <a:latin typeface="Times New Roman" pitchFamily="18" charset="0"/>
                      <a:ea typeface="新細明體" pitchFamily="18" charset="-120"/>
                    </a:defRPr>
                  </a:lvl4pPr>
                  <a:lvl5pPr marL="2057400" indent="-228600" eaLnBrk="0" hangingPunct="0">
                    <a:spcBef>
                      <a:spcPct val="20000"/>
                    </a:spcBef>
                    <a:buChar char="»"/>
                    <a:defRPr kumimoji="1" sz="2000">
                      <a:solidFill>
                        <a:schemeClr val="tx1"/>
                      </a:solidFill>
                      <a:latin typeface="Times New Roman" pitchFamily="18" charset="0"/>
                      <a:ea typeface="新細明體" pitchFamily="18" charset="-120"/>
                    </a:defRPr>
                  </a:lvl5pPr>
                  <a:lvl6pPr marL="25146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6pPr>
                  <a:lvl7pPr marL="29718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7pPr>
                  <a:lvl8pPr marL="34290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8pPr>
                  <a:lvl9pPr marL="38862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9pPr>
                </a:lstStyle>
                <a:p>
                  <a:pPr algn="ctr" eaLnBrk="1" hangingPunct="1">
                    <a:spcBef>
                      <a:spcPct val="0"/>
                    </a:spcBef>
                    <a:buFontTx/>
                    <a:buNone/>
                  </a:pPr>
                  <a:r>
                    <a:rPr lang="en-US" altLang="zh-TW" sz="2400" b="1">
                      <a:solidFill>
                        <a:srgbClr val="0000CC"/>
                      </a:solidFill>
                    </a:rPr>
                    <a:t>Rice</a:t>
                  </a:r>
                  <a:endParaRPr lang="zh-TW" altLang="en-US" sz="2400" b="1">
                    <a:solidFill>
                      <a:srgbClr val="0000CC"/>
                    </a:solidFill>
                  </a:endParaRPr>
                </a:p>
              </p:txBody>
            </p:sp>
            <p:sp>
              <p:nvSpPr>
                <p:cNvPr id="29755" name="Rectangle 49"/>
                <p:cNvSpPr>
                  <a:spLocks noChangeArrowheads="1"/>
                </p:cNvSpPr>
                <p:nvPr/>
              </p:nvSpPr>
              <p:spPr bwMode="auto">
                <a:xfrm>
                  <a:off x="0" y="1554"/>
                  <a:ext cx="825" cy="518"/>
                </a:xfrm>
                <a:prstGeom prst="rect">
                  <a:avLst/>
                </a:prstGeom>
                <a:noFill/>
                <a:ln w="7">
                  <a:solidFill>
                    <a:srgbClr val="A0A0A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eaLnBrk="0" hangingPunct="0">
                    <a:spcBef>
                      <a:spcPct val="20000"/>
                    </a:spcBef>
                    <a:buChar char="•"/>
                    <a:defRPr kumimoji="1" sz="3200">
                      <a:solidFill>
                        <a:schemeClr val="tx1"/>
                      </a:solidFill>
                      <a:latin typeface="Times New Roman" pitchFamily="18" charset="0"/>
                      <a:ea typeface="新細明體" pitchFamily="18" charset="-120"/>
                    </a:defRPr>
                  </a:lvl1pPr>
                  <a:lvl2pPr marL="742950" indent="-285750" eaLnBrk="0" hangingPunct="0">
                    <a:spcBef>
                      <a:spcPct val="20000"/>
                    </a:spcBef>
                    <a:buChar char="–"/>
                    <a:defRPr kumimoji="1" sz="2800">
                      <a:solidFill>
                        <a:schemeClr val="tx1"/>
                      </a:solidFill>
                      <a:latin typeface="Times New Roman" pitchFamily="18" charset="0"/>
                      <a:ea typeface="新細明體" pitchFamily="18" charset="-120"/>
                    </a:defRPr>
                  </a:lvl2pPr>
                  <a:lvl3pPr marL="1143000" indent="-228600" eaLnBrk="0" hangingPunct="0">
                    <a:spcBef>
                      <a:spcPct val="20000"/>
                    </a:spcBef>
                    <a:buChar char="•"/>
                    <a:defRPr kumimoji="1" sz="2400">
                      <a:solidFill>
                        <a:schemeClr val="tx1"/>
                      </a:solidFill>
                      <a:latin typeface="Times New Roman" pitchFamily="18" charset="0"/>
                      <a:ea typeface="新細明體" pitchFamily="18" charset="-120"/>
                    </a:defRPr>
                  </a:lvl3pPr>
                  <a:lvl4pPr marL="1600200" indent="-228600" eaLnBrk="0" hangingPunct="0">
                    <a:spcBef>
                      <a:spcPct val="20000"/>
                    </a:spcBef>
                    <a:buChar char="–"/>
                    <a:defRPr kumimoji="1" sz="2000">
                      <a:solidFill>
                        <a:schemeClr val="tx1"/>
                      </a:solidFill>
                      <a:latin typeface="Times New Roman" pitchFamily="18" charset="0"/>
                      <a:ea typeface="新細明體" pitchFamily="18" charset="-120"/>
                    </a:defRPr>
                  </a:lvl4pPr>
                  <a:lvl5pPr marL="2057400" indent="-228600" eaLnBrk="0" hangingPunct="0">
                    <a:spcBef>
                      <a:spcPct val="20000"/>
                    </a:spcBef>
                    <a:buChar char="»"/>
                    <a:defRPr kumimoji="1" sz="2000">
                      <a:solidFill>
                        <a:schemeClr val="tx1"/>
                      </a:solidFill>
                      <a:latin typeface="Times New Roman" pitchFamily="18" charset="0"/>
                      <a:ea typeface="新細明體" pitchFamily="18" charset="-120"/>
                    </a:defRPr>
                  </a:lvl5pPr>
                  <a:lvl6pPr marL="25146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6pPr>
                  <a:lvl7pPr marL="29718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7pPr>
                  <a:lvl8pPr marL="34290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8pPr>
                  <a:lvl9pPr marL="38862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9pPr>
                </a:lstStyle>
                <a:p>
                  <a:pPr eaLnBrk="1" hangingPunct="1">
                    <a:spcBef>
                      <a:spcPct val="0"/>
                    </a:spcBef>
                    <a:buFontTx/>
                    <a:buNone/>
                  </a:pPr>
                  <a:endParaRPr lang="zh-HK" altLang="en-US" sz="2400">
                    <a:solidFill>
                      <a:srgbClr val="000000"/>
                    </a:solidFill>
                  </a:endParaRPr>
                </a:p>
              </p:txBody>
            </p:sp>
          </p:grpSp>
          <p:grpSp>
            <p:nvGrpSpPr>
              <p:cNvPr id="29721" name="Group 50"/>
              <p:cNvGrpSpPr>
                <a:grpSpLocks/>
              </p:cNvGrpSpPr>
              <p:nvPr/>
            </p:nvGrpSpPr>
            <p:grpSpPr bwMode="auto">
              <a:xfrm>
                <a:off x="825" y="1554"/>
                <a:ext cx="526" cy="518"/>
                <a:chOff x="825" y="1554"/>
                <a:chExt cx="526" cy="518"/>
              </a:xfrm>
            </p:grpSpPr>
            <p:sp>
              <p:nvSpPr>
                <p:cNvPr id="29752" name="Rectangle 51"/>
                <p:cNvSpPr>
                  <a:spLocks noChangeArrowheads="1"/>
                </p:cNvSpPr>
                <p:nvPr/>
              </p:nvSpPr>
              <p:spPr bwMode="auto">
                <a:xfrm>
                  <a:off x="836" y="1554"/>
                  <a:ext cx="504" cy="51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eaLnBrk="0" hangingPunct="0">
                    <a:spcBef>
                      <a:spcPct val="20000"/>
                    </a:spcBef>
                    <a:buChar char="•"/>
                    <a:defRPr kumimoji="1" sz="3200">
                      <a:solidFill>
                        <a:schemeClr val="tx1"/>
                      </a:solidFill>
                      <a:latin typeface="Times New Roman" pitchFamily="18" charset="0"/>
                      <a:ea typeface="新細明體" pitchFamily="18" charset="-120"/>
                    </a:defRPr>
                  </a:lvl1pPr>
                  <a:lvl2pPr marL="742950" indent="-285750" eaLnBrk="0" hangingPunct="0">
                    <a:spcBef>
                      <a:spcPct val="20000"/>
                    </a:spcBef>
                    <a:buChar char="–"/>
                    <a:defRPr kumimoji="1" sz="2800">
                      <a:solidFill>
                        <a:schemeClr val="tx1"/>
                      </a:solidFill>
                      <a:latin typeface="Times New Roman" pitchFamily="18" charset="0"/>
                      <a:ea typeface="新細明體" pitchFamily="18" charset="-120"/>
                    </a:defRPr>
                  </a:lvl2pPr>
                  <a:lvl3pPr marL="1143000" indent="-228600" eaLnBrk="0" hangingPunct="0">
                    <a:spcBef>
                      <a:spcPct val="20000"/>
                    </a:spcBef>
                    <a:buChar char="•"/>
                    <a:defRPr kumimoji="1" sz="2400">
                      <a:solidFill>
                        <a:schemeClr val="tx1"/>
                      </a:solidFill>
                      <a:latin typeface="Times New Roman" pitchFamily="18" charset="0"/>
                      <a:ea typeface="新細明體" pitchFamily="18" charset="-120"/>
                    </a:defRPr>
                  </a:lvl3pPr>
                  <a:lvl4pPr marL="1600200" indent="-228600" eaLnBrk="0" hangingPunct="0">
                    <a:spcBef>
                      <a:spcPct val="20000"/>
                    </a:spcBef>
                    <a:buChar char="–"/>
                    <a:defRPr kumimoji="1" sz="2000">
                      <a:solidFill>
                        <a:schemeClr val="tx1"/>
                      </a:solidFill>
                      <a:latin typeface="Times New Roman" pitchFamily="18" charset="0"/>
                      <a:ea typeface="新細明體" pitchFamily="18" charset="-120"/>
                    </a:defRPr>
                  </a:lvl4pPr>
                  <a:lvl5pPr marL="2057400" indent="-228600" eaLnBrk="0" hangingPunct="0">
                    <a:spcBef>
                      <a:spcPct val="20000"/>
                    </a:spcBef>
                    <a:buChar char="»"/>
                    <a:defRPr kumimoji="1" sz="2000">
                      <a:solidFill>
                        <a:schemeClr val="tx1"/>
                      </a:solidFill>
                      <a:latin typeface="Times New Roman" pitchFamily="18" charset="0"/>
                      <a:ea typeface="新細明體" pitchFamily="18" charset="-120"/>
                    </a:defRPr>
                  </a:lvl5pPr>
                  <a:lvl6pPr marL="25146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6pPr>
                  <a:lvl7pPr marL="29718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7pPr>
                  <a:lvl8pPr marL="34290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8pPr>
                  <a:lvl9pPr marL="38862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9pPr>
                </a:lstStyle>
                <a:p>
                  <a:pPr algn="ctr" eaLnBrk="1" hangingPunct="1">
                    <a:spcBef>
                      <a:spcPct val="0"/>
                    </a:spcBef>
                    <a:buFontTx/>
                    <a:buNone/>
                  </a:pPr>
                  <a:r>
                    <a:rPr lang="en-US" altLang="zh-TW" sz="2400" b="1">
                      <a:solidFill>
                        <a:srgbClr val="000000"/>
                      </a:solidFill>
                    </a:rPr>
                    <a:t>2</a:t>
                  </a:r>
                  <a:endParaRPr lang="zh-TW" altLang="en-US" sz="2400">
                    <a:solidFill>
                      <a:srgbClr val="000000"/>
                    </a:solidFill>
                  </a:endParaRPr>
                </a:p>
              </p:txBody>
            </p:sp>
            <p:sp>
              <p:nvSpPr>
                <p:cNvPr id="29753" name="Rectangle 52"/>
                <p:cNvSpPr>
                  <a:spLocks noChangeArrowheads="1"/>
                </p:cNvSpPr>
                <p:nvPr/>
              </p:nvSpPr>
              <p:spPr bwMode="auto">
                <a:xfrm>
                  <a:off x="825" y="1554"/>
                  <a:ext cx="526" cy="518"/>
                </a:xfrm>
                <a:prstGeom prst="rect">
                  <a:avLst/>
                </a:prstGeom>
                <a:noFill/>
                <a:ln w="7">
                  <a:solidFill>
                    <a:srgbClr val="A0A0A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eaLnBrk="0" hangingPunct="0">
                    <a:spcBef>
                      <a:spcPct val="20000"/>
                    </a:spcBef>
                    <a:buChar char="•"/>
                    <a:defRPr kumimoji="1" sz="3200">
                      <a:solidFill>
                        <a:schemeClr val="tx1"/>
                      </a:solidFill>
                      <a:latin typeface="Times New Roman" pitchFamily="18" charset="0"/>
                      <a:ea typeface="新細明體" pitchFamily="18" charset="-120"/>
                    </a:defRPr>
                  </a:lvl1pPr>
                  <a:lvl2pPr marL="742950" indent="-285750" eaLnBrk="0" hangingPunct="0">
                    <a:spcBef>
                      <a:spcPct val="20000"/>
                    </a:spcBef>
                    <a:buChar char="–"/>
                    <a:defRPr kumimoji="1" sz="2800">
                      <a:solidFill>
                        <a:schemeClr val="tx1"/>
                      </a:solidFill>
                      <a:latin typeface="Times New Roman" pitchFamily="18" charset="0"/>
                      <a:ea typeface="新細明體" pitchFamily="18" charset="-120"/>
                    </a:defRPr>
                  </a:lvl2pPr>
                  <a:lvl3pPr marL="1143000" indent="-228600" eaLnBrk="0" hangingPunct="0">
                    <a:spcBef>
                      <a:spcPct val="20000"/>
                    </a:spcBef>
                    <a:buChar char="•"/>
                    <a:defRPr kumimoji="1" sz="2400">
                      <a:solidFill>
                        <a:schemeClr val="tx1"/>
                      </a:solidFill>
                      <a:latin typeface="Times New Roman" pitchFamily="18" charset="0"/>
                      <a:ea typeface="新細明體" pitchFamily="18" charset="-120"/>
                    </a:defRPr>
                  </a:lvl3pPr>
                  <a:lvl4pPr marL="1600200" indent="-228600" eaLnBrk="0" hangingPunct="0">
                    <a:spcBef>
                      <a:spcPct val="20000"/>
                    </a:spcBef>
                    <a:buChar char="–"/>
                    <a:defRPr kumimoji="1" sz="2000">
                      <a:solidFill>
                        <a:schemeClr val="tx1"/>
                      </a:solidFill>
                      <a:latin typeface="Times New Roman" pitchFamily="18" charset="0"/>
                      <a:ea typeface="新細明體" pitchFamily="18" charset="-120"/>
                    </a:defRPr>
                  </a:lvl4pPr>
                  <a:lvl5pPr marL="2057400" indent="-228600" eaLnBrk="0" hangingPunct="0">
                    <a:spcBef>
                      <a:spcPct val="20000"/>
                    </a:spcBef>
                    <a:buChar char="»"/>
                    <a:defRPr kumimoji="1" sz="2000">
                      <a:solidFill>
                        <a:schemeClr val="tx1"/>
                      </a:solidFill>
                      <a:latin typeface="Times New Roman" pitchFamily="18" charset="0"/>
                      <a:ea typeface="新細明體" pitchFamily="18" charset="-120"/>
                    </a:defRPr>
                  </a:lvl5pPr>
                  <a:lvl6pPr marL="25146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6pPr>
                  <a:lvl7pPr marL="29718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7pPr>
                  <a:lvl8pPr marL="34290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8pPr>
                  <a:lvl9pPr marL="38862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9pPr>
                </a:lstStyle>
                <a:p>
                  <a:pPr eaLnBrk="1" hangingPunct="1">
                    <a:spcBef>
                      <a:spcPct val="0"/>
                    </a:spcBef>
                    <a:buFontTx/>
                    <a:buNone/>
                  </a:pPr>
                  <a:endParaRPr lang="zh-HK" altLang="en-US" sz="2400">
                    <a:solidFill>
                      <a:srgbClr val="000000"/>
                    </a:solidFill>
                  </a:endParaRPr>
                </a:p>
              </p:txBody>
            </p:sp>
          </p:grpSp>
          <p:grpSp>
            <p:nvGrpSpPr>
              <p:cNvPr id="29722" name="Group 53"/>
              <p:cNvGrpSpPr>
                <a:grpSpLocks/>
              </p:cNvGrpSpPr>
              <p:nvPr/>
            </p:nvGrpSpPr>
            <p:grpSpPr bwMode="auto">
              <a:xfrm>
                <a:off x="1351" y="1554"/>
                <a:ext cx="526" cy="518"/>
                <a:chOff x="1351" y="1554"/>
                <a:chExt cx="526" cy="518"/>
              </a:xfrm>
            </p:grpSpPr>
            <p:sp>
              <p:nvSpPr>
                <p:cNvPr id="29750" name="Rectangle 54"/>
                <p:cNvSpPr>
                  <a:spLocks noChangeArrowheads="1"/>
                </p:cNvSpPr>
                <p:nvPr/>
              </p:nvSpPr>
              <p:spPr bwMode="auto">
                <a:xfrm>
                  <a:off x="1362" y="1554"/>
                  <a:ext cx="504" cy="51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eaLnBrk="0" hangingPunct="0">
                    <a:spcBef>
                      <a:spcPct val="20000"/>
                    </a:spcBef>
                    <a:buChar char="•"/>
                    <a:defRPr kumimoji="1" sz="3200">
                      <a:solidFill>
                        <a:schemeClr val="tx1"/>
                      </a:solidFill>
                      <a:latin typeface="Times New Roman" pitchFamily="18" charset="0"/>
                      <a:ea typeface="新細明體" pitchFamily="18" charset="-120"/>
                    </a:defRPr>
                  </a:lvl1pPr>
                  <a:lvl2pPr marL="742950" indent="-285750" eaLnBrk="0" hangingPunct="0">
                    <a:spcBef>
                      <a:spcPct val="20000"/>
                    </a:spcBef>
                    <a:buChar char="–"/>
                    <a:defRPr kumimoji="1" sz="2800">
                      <a:solidFill>
                        <a:schemeClr val="tx1"/>
                      </a:solidFill>
                      <a:latin typeface="Times New Roman" pitchFamily="18" charset="0"/>
                      <a:ea typeface="新細明體" pitchFamily="18" charset="-120"/>
                    </a:defRPr>
                  </a:lvl2pPr>
                  <a:lvl3pPr marL="1143000" indent="-228600" eaLnBrk="0" hangingPunct="0">
                    <a:spcBef>
                      <a:spcPct val="20000"/>
                    </a:spcBef>
                    <a:buChar char="•"/>
                    <a:defRPr kumimoji="1" sz="2400">
                      <a:solidFill>
                        <a:schemeClr val="tx1"/>
                      </a:solidFill>
                      <a:latin typeface="Times New Roman" pitchFamily="18" charset="0"/>
                      <a:ea typeface="新細明體" pitchFamily="18" charset="-120"/>
                    </a:defRPr>
                  </a:lvl3pPr>
                  <a:lvl4pPr marL="1600200" indent="-228600" eaLnBrk="0" hangingPunct="0">
                    <a:spcBef>
                      <a:spcPct val="20000"/>
                    </a:spcBef>
                    <a:buChar char="–"/>
                    <a:defRPr kumimoji="1" sz="2000">
                      <a:solidFill>
                        <a:schemeClr val="tx1"/>
                      </a:solidFill>
                      <a:latin typeface="Times New Roman" pitchFamily="18" charset="0"/>
                      <a:ea typeface="新細明體" pitchFamily="18" charset="-120"/>
                    </a:defRPr>
                  </a:lvl4pPr>
                  <a:lvl5pPr marL="2057400" indent="-228600" eaLnBrk="0" hangingPunct="0">
                    <a:spcBef>
                      <a:spcPct val="20000"/>
                    </a:spcBef>
                    <a:buChar char="»"/>
                    <a:defRPr kumimoji="1" sz="2000">
                      <a:solidFill>
                        <a:schemeClr val="tx1"/>
                      </a:solidFill>
                      <a:latin typeface="Times New Roman" pitchFamily="18" charset="0"/>
                      <a:ea typeface="新細明體" pitchFamily="18" charset="-120"/>
                    </a:defRPr>
                  </a:lvl5pPr>
                  <a:lvl6pPr marL="25146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6pPr>
                  <a:lvl7pPr marL="29718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7pPr>
                  <a:lvl8pPr marL="34290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8pPr>
                  <a:lvl9pPr marL="38862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9pPr>
                </a:lstStyle>
                <a:p>
                  <a:pPr algn="ctr" eaLnBrk="1" hangingPunct="1">
                    <a:spcBef>
                      <a:spcPct val="0"/>
                    </a:spcBef>
                    <a:buFontTx/>
                    <a:buNone/>
                  </a:pPr>
                  <a:r>
                    <a:rPr lang="en-US" altLang="zh-TW" sz="2400" b="1">
                      <a:solidFill>
                        <a:srgbClr val="000000"/>
                      </a:solidFill>
                    </a:rPr>
                    <a:t>8</a:t>
                  </a:r>
                  <a:r>
                    <a:rPr lang="zh-TW" altLang="en-US" sz="2400" b="1">
                      <a:solidFill>
                        <a:srgbClr val="000000"/>
                      </a:solidFill>
                    </a:rPr>
                    <a:t>0</a:t>
                  </a:r>
                  <a:endParaRPr lang="zh-TW" altLang="en-US" sz="2400">
                    <a:solidFill>
                      <a:srgbClr val="000000"/>
                    </a:solidFill>
                  </a:endParaRPr>
                </a:p>
              </p:txBody>
            </p:sp>
            <p:sp>
              <p:nvSpPr>
                <p:cNvPr id="29751" name="Rectangle 55"/>
                <p:cNvSpPr>
                  <a:spLocks noChangeArrowheads="1"/>
                </p:cNvSpPr>
                <p:nvPr/>
              </p:nvSpPr>
              <p:spPr bwMode="auto">
                <a:xfrm>
                  <a:off x="1351" y="1554"/>
                  <a:ext cx="526" cy="518"/>
                </a:xfrm>
                <a:prstGeom prst="rect">
                  <a:avLst/>
                </a:prstGeom>
                <a:noFill/>
                <a:ln w="7">
                  <a:solidFill>
                    <a:srgbClr val="A0A0A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eaLnBrk="0" hangingPunct="0">
                    <a:spcBef>
                      <a:spcPct val="20000"/>
                    </a:spcBef>
                    <a:buChar char="•"/>
                    <a:defRPr kumimoji="1" sz="3200">
                      <a:solidFill>
                        <a:schemeClr val="tx1"/>
                      </a:solidFill>
                      <a:latin typeface="Times New Roman" pitchFamily="18" charset="0"/>
                      <a:ea typeface="新細明體" pitchFamily="18" charset="-120"/>
                    </a:defRPr>
                  </a:lvl1pPr>
                  <a:lvl2pPr marL="742950" indent="-285750" eaLnBrk="0" hangingPunct="0">
                    <a:spcBef>
                      <a:spcPct val="20000"/>
                    </a:spcBef>
                    <a:buChar char="–"/>
                    <a:defRPr kumimoji="1" sz="2800">
                      <a:solidFill>
                        <a:schemeClr val="tx1"/>
                      </a:solidFill>
                      <a:latin typeface="Times New Roman" pitchFamily="18" charset="0"/>
                      <a:ea typeface="新細明體" pitchFamily="18" charset="-120"/>
                    </a:defRPr>
                  </a:lvl2pPr>
                  <a:lvl3pPr marL="1143000" indent="-228600" eaLnBrk="0" hangingPunct="0">
                    <a:spcBef>
                      <a:spcPct val="20000"/>
                    </a:spcBef>
                    <a:buChar char="•"/>
                    <a:defRPr kumimoji="1" sz="2400">
                      <a:solidFill>
                        <a:schemeClr val="tx1"/>
                      </a:solidFill>
                      <a:latin typeface="Times New Roman" pitchFamily="18" charset="0"/>
                      <a:ea typeface="新細明體" pitchFamily="18" charset="-120"/>
                    </a:defRPr>
                  </a:lvl3pPr>
                  <a:lvl4pPr marL="1600200" indent="-228600" eaLnBrk="0" hangingPunct="0">
                    <a:spcBef>
                      <a:spcPct val="20000"/>
                    </a:spcBef>
                    <a:buChar char="–"/>
                    <a:defRPr kumimoji="1" sz="2000">
                      <a:solidFill>
                        <a:schemeClr val="tx1"/>
                      </a:solidFill>
                      <a:latin typeface="Times New Roman" pitchFamily="18" charset="0"/>
                      <a:ea typeface="新細明體" pitchFamily="18" charset="-120"/>
                    </a:defRPr>
                  </a:lvl4pPr>
                  <a:lvl5pPr marL="2057400" indent="-228600" eaLnBrk="0" hangingPunct="0">
                    <a:spcBef>
                      <a:spcPct val="20000"/>
                    </a:spcBef>
                    <a:buChar char="»"/>
                    <a:defRPr kumimoji="1" sz="2000">
                      <a:solidFill>
                        <a:schemeClr val="tx1"/>
                      </a:solidFill>
                      <a:latin typeface="Times New Roman" pitchFamily="18" charset="0"/>
                      <a:ea typeface="新細明體" pitchFamily="18" charset="-120"/>
                    </a:defRPr>
                  </a:lvl5pPr>
                  <a:lvl6pPr marL="25146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6pPr>
                  <a:lvl7pPr marL="29718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7pPr>
                  <a:lvl8pPr marL="34290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8pPr>
                  <a:lvl9pPr marL="38862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9pPr>
                </a:lstStyle>
                <a:p>
                  <a:pPr eaLnBrk="1" hangingPunct="1">
                    <a:spcBef>
                      <a:spcPct val="0"/>
                    </a:spcBef>
                    <a:buFontTx/>
                    <a:buNone/>
                  </a:pPr>
                  <a:endParaRPr lang="zh-HK" altLang="en-US" sz="2400">
                    <a:solidFill>
                      <a:srgbClr val="000000"/>
                    </a:solidFill>
                  </a:endParaRPr>
                </a:p>
              </p:txBody>
            </p:sp>
          </p:grpSp>
          <p:grpSp>
            <p:nvGrpSpPr>
              <p:cNvPr id="29723" name="Group 56"/>
              <p:cNvGrpSpPr>
                <a:grpSpLocks/>
              </p:cNvGrpSpPr>
              <p:nvPr/>
            </p:nvGrpSpPr>
            <p:grpSpPr bwMode="auto">
              <a:xfrm>
                <a:off x="1877" y="1554"/>
                <a:ext cx="526" cy="518"/>
                <a:chOff x="1877" y="1554"/>
                <a:chExt cx="526" cy="518"/>
              </a:xfrm>
            </p:grpSpPr>
            <p:sp>
              <p:nvSpPr>
                <p:cNvPr id="29748" name="Rectangle 57"/>
                <p:cNvSpPr>
                  <a:spLocks noChangeArrowheads="1"/>
                </p:cNvSpPr>
                <p:nvPr/>
              </p:nvSpPr>
              <p:spPr bwMode="auto">
                <a:xfrm>
                  <a:off x="1888" y="1554"/>
                  <a:ext cx="504" cy="51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eaLnBrk="0" hangingPunct="0">
                    <a:spcBef>
                      <a:spcPct val="20000"/>
                    </a:spcBef>
                    <a:buChar char="•"/>
                    <a:defRPr kumimoji="1" sz="3200">
                      <a:solidFill>
                        <a:schemeClr val="tx1"/>
                      </a:solidFill>
                      <a:latin typeface="Times New Roman" pitchFamily="18" charset="0"/>
                      <a:ea typeface="新細明體" pitchFamily="18" charset="-120"/>
                    </a:defRPr>
                  </a:lvl1pPr>
                  <a:lvl2pPr marL="742950" indent="-285750" eaLnBrk="0" hangingPunct="0">
                    <a:spcBef>
                      <a:spcPct val="20000"/>
                    </a:spcBef>
                    <a:buChar char="–"/>
                    <a:defRPr kumimoji="1" sz="2800">
                      <a:solidFill>
                        <a:schemeClr val="tx1"/>
                      </a:solidFill>
                      <a:latin typeface="Times New Roman" pitchFamily="18" charset="0"/>
                      <a:ea typeface="新細明體" pitchFamily="18" charset="-120"/>
                    </a:defRPr>
                  </a:lvl2pPr>
                  <a:lvl3pPr marL="1143000" indent="-228600" eaLnBrk="0" hangingPunct="0">
                    <a:spcBef>
                      <a:spcPct val="20000"/>
                    </a:spcBef>
                    <a:buChar char="•"/>
                    <a:defRPr kumimoji="1" sz="2400">
                      <a:solidFill>
                        <a:schemeClr val="tx1"/>
                      </a:solidFill>
                      <a:latin typeface="Times New Roman" pitchFamily="18" charset="0"/>
                      <a:ea typeface="新細明體" pitchFamily="18" charset="-120"/>
                    </a:defRPr>
                  </a:lvl3pPr>
                  <a:lvl4pPr marL="1600200" indent="-228600" eaLnBrk="0" hangingPunct="0">
                    <a:spcBef>
                      <a:spcPct val="20000"/>
                    </a:spcBef>
                    <a:buChar char="–"/>
                    <a:defRPr kumimoji="1" sz="2000">
                      <a:solidFill>
                        <a:schemeClr val="tx1"/>
                      </a:solidFill>
                      <a:latin typeface="Times New Roman" pitchFamily="18" charset="0"/>
                      <a:ea typeface="新細明體" pitchFamily="18" charset="-120"/>
                    </a:defRPr>
                  </a:lvl4pPr>
                  <a:lvl5pPr marL="2057400" indent="-228600" eaLnBrk="0" hangingPunct="0">
                    <a:spcBef>
                      <a:spcPct val="20000"/>
                    </a:spcBef>
                    <a:buChar char="»"/>
                    <a:defRPr kumimoji="1" sz="2000">
                      <a:solidFill>
                        <a:schemeClr val="tx1"/>
                      </a:solidFill>
                      <a:latin typeface="Times New Roman" pitchFamily="18" charset="0"/>
                      <a:ea typeface="新細明體" pitchFamily="18" charset="-120"/>
                    </a:defRPr>
                  </a:lvl5pPr>
                  <a:lvl6pPr marL="25146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6pPr>
                  <a:lvl7pPr marL="29718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7pPr>
                  <a:lvl8pPr marL="34290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8pPr>
                  <a:lvl9pPr marL="38862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9pPr>
                </a:lstStyle>
                <a:p>
                  <a:pPr algn="ctr" eaLnBrk="1" hangingPunct="1">
                    <a:spcBef>
                      <a:spcPct val="0"/>
                    </a:spcBef>
                    <a:buFontTx/>
                    <a:buNone/>
                  </a:pPr>
                  <a:r>
                    <a:rPr lang="en-US" altLang="zh-TW" sz="2400" b="1">
                      <a:solidFill>
                        <a:srgbClr val="000000"/>
                      </a:solidFill>
                    </a:rPr>
                    <a:t>11</a:t>
                  </a:r>
                  <a:endParaRPr lang="zh-TW" altLang="en-US" sz="2400">
                    <a:solidFill>
                      <a:srgbClr val="000000"/>
                    </a:solidFill>
                  </a:endParaRPr>
                </a:p>
              </p:txBody>
            </p:sp>
            <p:sp>
              <p:nvSpPr>
                <p:cNvPr id="29749" name="Rectangle 58"/>
                <p:cNvSpPr>
                  <a:spLocks noChangeArrowheads="1"/>
                </p:cNvSpPr>
                <p:nvPr/>
              </p:nvSpPr>
              <p:spPr bwMode="auto">
                <a:xfrm>
                  <a:off x="1877" y="1554"/>
                  <a:ext cx="526" cy="518"/>
                </a:xfrm>
                <a:prstGeom prst="rect">
                  <a:avLst/>
                </a:prstGeom>
                <a:noFill/>
                <a:ln w="7">
                  <a:solidFill>
                    <a:srgbClr val="A0A0A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eaLnBrk="0" hangingPunct="0">
                    <a:spcBef>
                      <a:spcPct val="20000"/>
                    </a:spcBef>
                    <a:buChar char="•"/>
                    <a:defRPr kumimoji="1" sz="3200">
                      <a:solidFill>
                        <a:schemeClr val="tx1"/>
                      </a:solidFill>
                      <a:latin typeface="Times New Roman" pitchFamily="18" charset="0"/>
                      <a:ea typeface="新細明體" pitchFamily="18" charset="-120"/>
                    </a:defRPr>
                  </a:lvl1pPr>
                  <a:lvl2pPr marL="742950" indent="-285750" eaLnBrk="0" hangingPunct="0">
                    <a:spcBef>
                      <a:spcPct val="20000"/>
                    </a:spcBef>
                    <a:buChar char="–"/>
                    <a:defRPr kumimoji="1" sz="2800">
                      <a:solidFill>
                        <a:schemeClr val="tx1"/>
                      </a:solidFill>
                      <a:latin typeface="Times New Roman" pitchFamily="18" charset="0"/>
                      <a:ea typeface="新細明體" pitchFamily="18" charset="-120"/>
                    </a:defRPr>
                  </a:lvl2pPr>
                  <a:lvl3pPr marL="1143000" indent="-228600" eaLnBrk="0" hangingPunct="0">
                    <a:spcBef>
                      <a:spcPct val="20000"/>
                    </a:spcBef>
                    <a:buChar char="•"/>
                    <a:defRPr kumimoji="1" sz="2400">
                      <a:solidFill>
                        <a:schemeClr val="tx1"/>
                      </a:solidFill>
                      <a:latin typeface="Times New Roman" pitchFamily="18" charset="0"/>
                      <a:ea typeface="新細明體" pitchFamily="18" charset="-120"/>
                    </a:defRPr>
                  </a:lvl3pPr>
                  <a:lvl4pPr marL="1600200" indent="-228600" eaLnBrk="0" hangingPunct="0">
                    <a:spcBef>
                      <a:spcPct val="20000"/>
                    </a:spcBef>
                    <a:buChar char="–"/>
                    <a:defRPr kumimoji="1" sz="2000">
                      <a:solidFill>
                        <a:schemeClr val="tx1"/>
                      </a:solidFill>
                      <a:latin typeface="Times New Roman" pitchFamily="18" charset="0"/>
                      <a:ea typeface="新細明體" pitchFamily="18" charset="-120"/>
                    </a:defRPr>
                  </a:lvl4pPr>
                  <a:lvl5pPr marL="2057400" indent="-228600" eaLnBrk="0" hangingPunct="0">
                    <a:spcBef>
                      <a:spcPct val="20000"/>
                    </a:spcBef>
                    <a:buChar char="»"/>
                    <a:defRPr kumimoji="1" sz="2000">
                      <a:solidFill>
                        <a:schemeClr val="tx1"/>
                      </a:solidFill>
                      <a:latin typeface="Times New Roman" pitchFamily="18" charset="0"/>
                      <a:ea typeface="新細明體" pitchFamily="18" charset="-120"/>
                    </a:defRPr>
                  </a:lvl5pPr>
                  <a:lvl6pPr marL="25146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6pPr>
                  <a:lvl7pPr marL="29718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7pPr>
                  <a:lvl8pPr marL="34290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8pPr>
                  <a:lvl9pPr marL="38862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9pPr>
                </a:lstStyle>
                <a:p>
                  <a:pPr eaLnBrk="1" hangingPunct="1">
                    <a:spcBef>
                      <a:spcPct val="0"/>
                    </a:spcBef>
                    <a:buFontTx/>
                    <a:buNone/>
                  </a:pPr>
                  <a:endParaRPr lang="zh-HK" altLang="en-US" sz="2400">
                    <a:solidFill>
                      <a:srgbClr val="000000"/>
                    </a:solidFill>
                  </a:endParaRPr>
                </a:p>
              </p:txBody>
            </p:sp>
          </p:grpSp>
          <p:grpSp>
            <p:nvGrpSpPr>
              <p:cNvPr id="29724" name="Group 59"/>
              <p:cNvGrpSpPr>
                <a:grpSpLocks/>
              </p:cNvGrpSpPr>
              <p:nvPr/>
            </p:nvGrpSpPr>
            <p:grpSpPr bwMode="auto">
              <a:xfrm>
                <a:off x="2403" y="1554"/>
                <a:ext cx="526" cy="518"/>
                <a:chOff x="2403" y="1554"/>
                <a:chExt cx="526" cy="518"/>
              </a:xfrm>
            </p:grpSpPr>
            <p:sp>
              <p:nvSpPr>
                <p:cNvPr id="29746" name="Rectangle 60"/>
                <p:cNvSpPr>
                  <a:spLocks noChangeArrowheads="1"/>
                </p:cNvSpPr>
                <p:nvPr/>
              </p:nvSpPr>
              <p:spPr bwMode="auto">
                <a:xfrm>
                  <a:off x="2414" y="1554"/>
                  <a:ext cx="504" cy="51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eaLnBrk="0" hangingPunct="0">
                    <a:spcBef>
                      <a:spcPct val="20000"/>
                    </a:spcBef>
                    <a:buChar char="•"/>
                    <a:defRPr kumimoji="1" sz="3200">
                      <a:solidFill>
                        <a:schemeClr val="tx1"/>
                      </a:solidFill>
                      <a:latin typeface="Times New Roman" pitchFamily="18" charset="0"/>
                      <a:ea typeface="新細明體" pitchFamily="18" charset="-120"/>
                    </a:defRPr>
                  </a:lvl1pPr>
                  <a:lvl2pPr marL="742950" indent="-285750" eaLnBrk="0" hangingPunct="0">
                    <a:spcBef>
                      <a:spcPct val="20000"/>
                    </a:spcBef>
                    <a:buChar char="–"/>
                    <a:defRPr kumimoji="1" sz="2800">
                      <a:solidFill>
                        <a:schemeClr val="tx1"/>
                      </a:solidFill>
                      <a:latin typeface="Times New Roman" pitchFamily="18" charset="0"/>
                      <a:ea typeface="新細明體" pitchFamily="18" charset="-120"/>
                    </a:defRPr>
                  </a:lvl2pPr>
                  <a:lvl3pPr marL="1143000" indent="-228600" eaLnBrk="0" hangingPunct="0">
                    <a:spcBef>
                      <a:spcPct val="20000"/>
                    </a:spcBef>
                    <a:buChar char="•"/>
                    <a:defRPr kumimoji="1" sz="2400">
                      <a:solidFill>
                        <a:schemeClr val="tx1"/>
                      </a:solidFill>
                      <a:latin typeface="Times New Roman" pitchFamily="18" charset="0"/>
                      <a:ea typeface="新細明體" pitchFamily="18" charset="-120"/>
                    </a:defRPr>
                  </a:lvl3pPr>
                  <a:lvl4pPr marL="1600200" indent="-228600" eaLnBrk="0" hangingPunct="0">
                    <a:spcBef>
                      <a:spcPct val="20000"/>
                    </a:spcBef>
                    <a:buChar char="–"/>
                    <a:defRPr kumimoji="1" sz="2000">
                      <a:solidFill>
                        <a:schemeClr val="tx1"/>
                      </a:solidFill>
                      <a:latin typeface="Times New Roman" pitchFamily="18" charset="0"/>
                      <a:ea typeface="新細明體" pitchFamily="18" charset="-120"/>
                    </a:defRPr>
                  </a:lvl4pPr>
                  <a:lvl5pPr marL="2057400" indent="-228600" eaLnBrk="0" hangingPunct="0">
                    <a:spcBef>
                      <a:spcPct val="20000"/>
                    </a:spcBef>
                    <a:buChar char="»"/>
                    <a:defRPr kumimoji="1" sz="2000">
                      <a:solidFill>
                        <a:schemeClr val="tx1"/>
                      </a:solidFill>
                      <a:latin typeface="Times New Roman" pitchFamily="18" charset="0"/>
                      <a:ea typeface="新細明體" pitchFamily="18" charset="-120"/>
                    </a:defRPr>
                  </a:lvl5pPr>
                  <a:lvl6pPr marL="25146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6pPr>
                  <a:lvl7pPr marL="29718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7pPr>
                  <a:lvl8pPr marL="34290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8pPr>
                  <a:lvl9pPr marL="38862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9pPr>
                </a:lstStyle>
                <a:p>
                  <a:pPr algn="ctr" eaLnBrk="1" hangingPunct="1">
                    <a:spcBef>
                      <a:spcPct val="0"/>
                    </a:spcBef>
                    <a:buFontTx/>
                    <a:buNone/>
                  </a:pPr>
                  <a:r>
                    <a:rPr lang="en-US" altLang="zh-TW" sz="2400" b="1">
                      <a:solidFill>
                        <a:srgbClr val="000000"/>
                      </a:solidFill>
                    </a:rPr>
                    <a:t>33</a:t>
                  </a:r>
                  <a:r>
                    <a:rPr lang="zh-TW" altLang="en-US" sz="2400" b="1">
                      <a:solidFill>
                        <a:srgbClr val="000000"/>
                      </a:solidFill>
                    </a:rPr>
                    <a:t>0</a:t>
                  </a:r>
                  <a:endParaRPr lang="zh-TW" altLang="en-US" sz="2400">
                    <a:solidFill>
                      <a:srgbClr val="000000"/>
                    </a:solidFill>
                  </a:endParaRPr>
                </a:p>
              </p:txBody>
            </p:sp>
            <p:sp>
              <p:nvSpPr>
                <p:cNvPr id="29747" name="Rectangle 61"/>
                <p:cNvSpPr>
                  <a:spLocks noChangeArrowheads="1"/>
                </p:cNvSpPr>
                <p:nvPr/>
              </p:nvSpPr>
              <p:spPr bwMode="auto">
                <a:xfrm>
                  <a:off x="2403" y="1554"/>
                  <a:ext cx="526" cy="518"/>
                </a:xfrm>
                <a:prstGeom prst="rect">
                  <a:avLst/>
                </a:prstGeom>
                <a:noFill/>
                <a:ln w="7">
                  <a:solidFill>
                    <a:srgbClr val="A0A0A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eaLnBrk="0" hangingPunct="0">
                    <a:spcBef>
                      <a:spcPct val="20000"/>
                    </a:spcBef>
                    <a:buChar char="•"/>
                    <a:defRPr kumimoji="1" sz="3200">
                      <a:solidFill>
                        <a:schemeClr val="tx1"/>
                      </a:solidFill>
                      <a:latin typeface="Times New Roman" pitchFamily="18" charset="0"/>
                      <a:ea typeface="新細明體" pitchFamily="18" charset="-120"/>
                    </a:defRPr>
                  </a:lvl1pPr>
                  <a:lvl2pPr marL="742950" indent="-285750" eaLnBrk="0" hangingPunct="0">
                    <a:spcBef>
                      <a:spcPct val="20000"/>
                    </a:spcBef>
                    <a:buChar char="–"/>
                    <a:defRPr kumimoji="1" sz="2800">
                      <a:solidFill>
                        <a:schemeClr val="tx1"/>
                      </a:solidFill>
                      <a:latin typeface="Times New Roman" pitchFamily="18" charset="0"/>
                      <a:ea typeface="新細明體" pitchFamily="18" charset="-120"/>
                    </a:defRPr>
                  </a:lvl2pPr>
                  <a:lvl3pPr marL="1143000" indent="-228600" eaLnBrk="0" hangingPunct="0">
                    <a:spcBef>
                      <a:spcPct val="20000"/>
                    </a:spcBef>
                    <a:buChar char="•"/>
                    <a:defRPr kumimoji="1" sz="2400">
                      <a:solidFill>
                        <a:schemeClr val="tx1"/>
                      </a:solidFill>
                      <a:latin typeface="Times New Roman" pitchFamily="18" charset="0"/>
                      <a:ea typeface="新細明體" pitchFamily="18" charset="-120"/>
                    </a:defRPr>
                  </a:lvl3pPr>
                  <a:lvl4pPr marL="1600200" indent="-228600" eaLnBrk="0" hangingPunct="0">
                    <a:spcBef>
                      <a:spcPct val="20000"/>
                    </a:spcBef>
                    <a:buChar char="–"/>
                    <a:defRPr kumimoji="1" sz="2000">
                      <a:solidFill>
                        <a:schemeClr val="tx1"/>
                      </a:solidFill>
                      <a:latin typeface="Times New Roman" pitchFamily="18" charset="0"/>
                      <a:ea typeface="新細明體" pitchFamily="18" charset="-120"/>
                    </a:defRPr>
                  </a:lvl4pPr>
                  <a:lvl5pPr marL="2057400" indent="-228600" eaLnBrk="0" hangingPunct="0">
                    <a:spcBef>
                      <a:spcPct val="20000"/>
                    </a:spcBef>
                    <a:buChar char="»"/>
                    <a:defRPr kumimoji="1" sz="2000">
                      <a:solidFill>
                        <a:schemeClr val="tx1"/>
                      </a:solidFill>
                      <a:latin typeface="Times New Roman" pitchFamily="18" charset="0"/>
                      <a:ea typeface="新細明體" pitchFamily="18" charset="-120"/>
                    </a:defRPr>
                  </a:lvl5pPr>
                  <a:lvl6pPr marL="25146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6pPr>
                  <a:lvl7pPr marL="29718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7pPr>
                  <a:lvl8pPr marL="34290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8pPr>
                  <a:lvl9pPr marL="38862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9pPr>
                </a:lstStyle>
                <a:p>
                  <a:pPr eaLnBrk="1" hangingPunct="1">
                    <a:spcBef>
                      <a:spcPct val="0"/>
                    </a:spcBef>
                    <a:buFontTx/>
                    <a:buNone/>
                  </a:pPr>
                  <a:endParaRPr lang="zh-HK" altLang="en-US" sz="2400">
                    <a:solidFill>
                      <a:srgbClr val="000000"/>
                    </a:solidFill>
                  </a:endParaRPr>
                </a:p>
              </p:txBody>
            </p:sp>
          </p:grpSp>
          <p:grpSp>
            <p:nvGrpSpPr>
              <p:cNvPr id="29725" name="Group 62"/>
              <p:cNvGrpSpPr>
                <a:grpSpLocks/>
              </p:cNvGrpSpPr>
              <p:nvPr/>
            </p:nvGrpSpPr>
            <p:grpSpPr bwMode="auto">
              <a:xfrm>
                <a:off x="2929" y="1554"/>
                <a:ext cx="548" cy="518"/>
                <a:chOff x="2929" y="1554"/>
                <a:chExt cx="548" cy="518"/>
              </a:xfrm>
            </p:grpSpPr>
            <p:sp>
              <p:nvSpPr>
                <p:cNvPr id="29744" name="Rectangle 63"/>
                <p:cNvSpPr>
                  <a:spLocks noChangeArrowheads="1"/>
                </p:cNvSpPr>
                <p:nvPr/>
              </p:nvSpPr>
              <p:spPr bwMode="auto">
                <a:xfrm>
                  <a:off x="2940" y="1554"/>
                  <a:ext cx="526" cy="51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eaLnBrk="0" hangingPunct="0">
                    <a:spcBef>
                      <a:spcPct val="20000"/>
                    </a:spcBef>
                    <a:buChar char="•"/>
                    <a:defRPr kumimoji="1" sz="3200">
                      <a:solidFill>
                        <a:schemeClr val="tx1"/>
                      </a:solidFill>
                      <a:latin typeface="Times New Roman" pitchFamily="18" charset="0"/>
                      <a:ea typeface="新細明體" pitchFamily="18" charset="-120"/>
                    </a:defRPr>
                  </a:lvl1pPr>
                  <a:lvl2pPr marL="742950" indent="-285750" eaLnBrk="0" hangingPunct="0">
                    <a:spcBef>
                      <a:spcPct val="20000"/>
                    </a:spcBef>
                    <a:buChar char="–"/>
                    <a:defRPr kumimoji="1" sz="2800">
                      <a:solidFill>
                        <a:schemeClr val="tx1"/>
                      </a:solidFill>
                      <a:latin typeface="Times New Roman" pitchFamily="18" charset="0"/>
                      <a:ea typeface="新細明體" pitchFamily="18" charset="-120"/>
                    </a:defRPr>
                  </a:lvl2pPr>
                  <a:lvl3pPr marL="1143000" indent="-228600" eaLnBrk="0" hangingPunct="0">
                    <a:spcBef>
                      <a:spcPct val="20000"/>
                    </a:spcBef>
                    <a:buChar char="•"/>
                    <a:defRPr kumimoji="1" sz="2400">
                      <a:solidFill>
                        <a:schemeClr val="tx1"/>
                      </a:solidFill>
                      <a:latin typeface="Times New Roman" pitchFamily="18" charset="0"/>
                      <a:ea typeface="新細明體" pitchFamily="18" charset="-120"/>
                    </a:defRPr>
                  </a:lvl3pPr>
                  <a:lvl4pPr marL="1600200" indent="-228600" eaLnBrk="0" hangingPunct="0">
                    <a:spcBef>
                      <a:spcPct val="20000"/>
                    </a:spcBef>
                    <a:buChar char="–"/>
                    <a:defRPr kumimoji="1" sz="2000">
                      <a:solidFill>
                        <a:schemeClr val="tx1"/>
                      </a:solidFill>
                      <a:latin typeface="Times New Roman" pitchFamily="18" charset="0"/>
                      <a:ea typeface="新細明體" pitchFamily="18" charset="-120"/>
                    </a:defRPr>
                  </a:lvl4pPr>
                  <a:lvl5pPr marL="2057400" indent="-228600" eaLnBrk="0" hangingPunct="0">
                    <a:spcBef>
                      <a:spcPct val="20000"/>
                    </a:spcBef>
                    <a:buChar char="»"/>
                    <a:defRPr kumimoji="1" sz="2000">
                      <a:solidFill>
                        <a:schemeClr val="tx1"/>
                      </a:solidFill>
                      <a:latin typeface="Times New Roman" pitchFamily="18" charset="0"/>
                      <a:ea typeface="新細明體" pitchFamily="18" charset="-120"/>
                    </a:defRPr>
                  </a:lvl5pPr>
                  <a:lvl6pPr marL="25146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6pPr>
                  <a:lvl7pPr marL="29718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7pPr>
                  <a:lvl8pPr marL="34290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8pPr>
                  <a:lvl9pPr marL="38862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9pPr>
                </a:lstStyle>
                <a:p>
                  <a:pPr algn="ctr" eaLnBrk="1" hangingPunct="1">
                    <a:spcBef>
                      <a:spcPct val="0"/>
                    </a:spcBef>
                    <a:buFontTx/>
                    <a:buNone/>
                  </a:pPr>
                  <a:r>
                    <a:rPr lang="zh-TW" altLang="en-US" sz="2400" b="1">
                      <a:solidFill>
                        <a:srgbClr val="FF0000"/>
                      </a:solidFill>
                    </a:rPr>
                    <a:t>410</a:t>
                  </a:r>
                  <a:endParaRPr lang="zh-TW" altLang="en-US" sz="2400">
                    <a:solidFill>
                      <a:srgbClr val="FF0000"/>
                    </a:solidFill>
                  </a:endParaRPr>
                </a:p>
              </p:txBody>
            </p:sp>
            <p:sp>
              <p:nvSpPr>
                <p:cNvPr id="29745" name="Rectangle 64"/>
                <p:cNvSpPr>
                  <a:spLocks noChangeArrowheads="1"/>
                </p:cNvSpPr>
                <p:nvPr/>
              </p:nvSpPr>
              <p:spPr bwMode="auto">
                <a:xfrm>
                  <a:off x="2929" y="1554"/>
                  <a:ext cx="548" cy="518"/>
                </a:xfrm>
                <a:prstGeom prst="rect">
                  <a:avLst/>
                </a:prstGeom>
                <a:noFill/>
                <a:ln w="7">
                  <a:solidFill>
                    <a:srgbClr val="A0A0A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eaLnBrk="0" hangingPunct="0">
                    <a:spcBef>
                      <a:spcPct val="20000"/>
                    </a:spcBef>
                    <a:buChar char="•"/>
                    <a:defRPr kumimoji="1" sz="3200">
                      <a:solidFill>
                        <a:schemeClr val="tx1"/>
                      </a:solidFill>
                      <a:latin typeface="Times New Roman" pitchFamily="18" charset="0"/>
                      <a:ea typeface="新細明體" pitchFamily="18" charset="-120"/>
                    </a:defRPr>
                  </a:lvl1pPr>
                  <a:lvl2pPr marL="742950" indent="-285750" eaLnBrk="0" hangingPunct="0">
                    <a:spcBef>
                      <a:spcPct val="20000"/>
                    </a:spcBef>
                    <a:buChar char="–"/>
                    <a:defRPr kumimoji="1" sz="2800">
                      <a:solidFill>
                        <a:schemeClr val="tx1"/>
                      </a:solidFill>
                      <a:latin typeface="Times New Roman" pitchFamily="18" charset="0"/>
                      <a:ea typeface="新細明體" pitchFamily="18" charset="-120"/>
                    </a:defRPr>
                  </a:lvl2pPr>
                  <a:lvl3pPr marL="1143000" indent="-228600" eaLnBrk="0" hangingPunct="0">
                    <a:spcBef>
                      <a:spcPct val="20000"/>
                    </a:spcBef>
                    <a:buChar char="•"/>
                    <a:defRPr kumimoji="1" sz="2400">
                      <a:solidFill>
                        <a:schemeClr val="tx1"/>
                      </a:solidFill>
                      <a:latin typeface="Times New Roman" pitchFamily="18" charset="0"/>
                      <a:ea typeface="新細明體" pitchFamily="18" charset="-120"/>
                    </a:defRPr>
                  </a:lvl3pPr>
                  <a:lvl4pPr marL="1600200" indent="-228600" eaLnBrk="0" hangingPunct="0">
                    <a:spcBef>
                      <a:spcPct val="20000"/>
                    </a:spcBef>
                    <a:buChar char="–"/>
                    <a:defRPr kumimoji="1" sz="2000">
                      <a:solidFill>
                        <a:schemeClr val="tx1"/>
                      </a:solidFill>
                      <a:latin typeface="Times New Roman" pitchFamily="18" charset="0"/>
                      <a:ea typeface="新細明體" pitchFamily="18" charset="-120"/>
                    </a:defRPr>
                  </a:lvl4pPr>
                  <a:lvl5pPr marL="2057400" indent="-228600" eaLnBrk="0" hangingPunct="0">
                    <a:spcBef>
                      <a:spcPct val="20000"/>
                    </a:spcBef>
                    <a:buChar char="»"/>
                    <a:defRPr kumimoji="1" sz="2000">
                      <a:solidFill>
                        <a:schemeClr val="tx1"/>
                      </a:solidFill>
                      <a:latin typeface="Times New Roman" pitchFamily="18" charset="0"/>
                      <a:ea typeface="新細明體" pitchFamily="18" charset="-120"/>
                    </a:defRPr>
                  </a:lvl5pPr>
                  <a:lvl6pPr marL="25146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6pPr>
                  <a:lvl7pPr marL="29718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7pPr>
                  <a:lvl8pPr marL="34290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8pPr>
                  <a:lvl9pPr marL="38862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9pPr>
                </a:lstStyle>
                <a:p>
                  <a:pPr eaLnBrk="1" hangingPunct="1">
                    <a:spcBef>
                      <a:spcPct val="0"/>
                    </a:spcBef>
                    <a:buFontTx/>
                    <a:buNone/>
                  </a:pPr>
                  <a:endParaRPr lang="zh-HK" altLang="en-US" sz="2400">
                    <a:solidFill>
                      <a:srgbClr val="000000"/>
                    </a:solidFill>
                  </a:endParaRPr>
                </a:p>
              </p:txBody>
            </p:sp>
          </p:grpSp>
          <p:grpSp>
            <p:nvGrpSpPr>
              <p:cNvPr id="29726" name="Group 65"/>
              <p:cNvGrpSpPr>
                <a:grpSpLocks/>
              </p:cNvGrpSpPr>
              <p:nvPr/>
            </p:nvGrpSpPr>
            <p:grpSpPr bwMode="auto">
              <a:xfrm>
                <a:off x="0" y="2072"/>
                <a:ext cx="825" cy="748"/>
                <a:chOff x="0" y="2072"/>
                <a:chExt cx="825" cy="748"/>
              </a:xfrm>
            </p:grpSpPr>
            <p:sp>
              <p:nvSpPr>
                <p:cNvPr id="29742" name="Rectangle 66"/>
                <p:cNvSpPr>
                  <a:spLocks noChangeArrowheads="1"/>
                </p:cNvSpPr>
                <p:nvPr/>
              </p:nvSpPr>
              <p:spPr bwMode="auto">
                <a:xfrm>
                  <a:off x="11" y="2072"/>
                  <a:ext cx="803" cy="74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eaLnBrk="0" hangingPunct="0">
                    <a:spcBef>
                      <a:spcPct val="20000"/>
                    </a:spcBef>
                    <a:buChar char="•"/>
                    <a:defRPr kumimoji="1" sz="3200">
                      <a:solidFill>
                        <a:schemeClr val="tx1"/>
                      </a:solidFill>
                      <a:latin typeface="Times New Roman" pitchFamily="18" charset="0"/>
                      <a:ea typeface="新細明體" pitchFamily="18" charset="-120"/>
                    </a:defRPr>
                  </a:lvl1pPr>
                  <a:lvl2pPr marL="742950" indent="-285750" eaLnBrk="0" hangingPunct="0">
                    <a:spcBef>
                      <a:spcPct val="20000"/>
                    </a:spcBef>
                    <a:buChar char="–"/>
                    <a:defRPr kumimoji="1" sz="2800">
                      <a:solidFill>
                        <a:schemeClr val="tx1"/>
                      </a:solidFill>
                      <a:latin typeface="Times New Roman" pitchFamily="18" charset="0"/>
                      <a:ea typeface="新細明體" pitchFamily="18" charset="-120"/>
                    </a:defRPr>
                  </a:lvl2pPr>
                  <a:lvl3pPr marL="1143000" indent="-228600" eaLnBrk="0" hangingPunct="0">
                    <a:spcBef>
                      <a:spcPct val="20000"/>
                    </a:spcBef>
                    <a:buChar char="•"/>
                    <a:defRPr kumimoji="1" sz="2400">
                      <a:solidFill>
                        <a:schemeClr val="tx1"/>
                      </a:solidFill>
                      <a:latin typeface="Times New Roman" pitchFamily="18" charset="0"/>
                      <a:ea typeface="新細明體" pitchFamily="18" charset="-120"/>
                    </a:defRPr>
                  </a:lvl3pPr>
                  <a:lvl4pPr marL="1600200" indent="-228600" eaLnBrk="0" hangingPunct="0">
                    <a:spcBef>
                      <a:spcPct val="20000"/>
                    </a:spcBef>
                    <a:buChar char="–"/>
                    <a:defRPr kumimoji="1" sz="2000">
                      <a:solidFill>
                        <a:schemeClr val="tx1"/>
                      </a:solidFill>
                      <a:latin typeface="Times New Roman" pitchFamily="18" charset="0"/>
                      <a:ea typeface="新細明體" pitchFamily="18" charset="-120"/>
                    </a:defRPr>
                  </a:lvl4pPr>
                  <a:lvl5pPr marL="2057400" indent="-228600" eaLnBrk="0" hangingPunct="0">
                    <a:spcBef>
                      <a:spcPct val="20000"/>
                    </a:spcBef>
                    <a:buChar char="»"/>
                    <a:defRPr kumimoji="1" sz="2000">
                      <a:solidFill>
                        <a:schemeClr val="tx1"/>
                      </a:solidFill>
                      <a:latin typeface="Times New Roman" pitchFamily="18" charset="0"/>
                      <a:ea typeface="新細明體" pitchFamily="18" charset="-120"/>
                    </a:defRPr>
                  </a:lvl5pPr>
                  <a:lvl6pPr marL="25146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6pPr>
                  <a:lvl7pPr marL="29718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7pPr>
                  <a:lvl8pPr marL="34290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8pPr>
                  <a:lvl9pPr marL="38862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9pPr>
                </a:lstStyle>
                <a:p>
                  <a:pPr algn="ctr" eaLnBrk="1" hangingPunct="1">
                    <a:spcBef>
                      <a:spcPct val="0"/>
                    </a:spcBef>
                    <a:buFontTx/>
                    <a:buNone/>
                  </a:pPr>
                  <a:r>
                    <a:rPr lang="en-US" altLang="zh-TW" sz="2400" b="1">
                      <a:solidFill>
                        <a:srgbClr val="FF0000"/>
                      </a:solidFill>
                    </a:rPr>
                    <a:t>Total (Months)</a:t>
                  </a:r>
                  <a:endParaRPr lang="zh-TW" altLang="en-US" sz="2400">
                    <a:solidFill>
                      <a:srgbClr val="FF0000"/>
                    </a:solidFill>
                  </a:endParaRPr>
                </a:p>
              </p:txBody>
            </p:sp>
            <p:sp>
              <p:nvSpPr>
                <p:cNvPr id="29743" name="Rectangle 67"/>
                <p:cNvSpPr>
                  <a:spLocks noChangeArrowheads="1"/>
                </p:cNvSpPr>
                <p:nvPr/>
              </p:nvSpPr>
              <p:spPr bwMode="auto">
                <a:xfrm>
                  <a:off x="0" y="2072"/>
                  <a:ext cx="825" cy="748"/>
                </a:xfrm>
                <a:prstGeom prst="rect">
                  <a:avLst/>
                </a:prstGeom>
                <a:noFill/>
                <a:ln w="7">
                  <a:solidFill>
                    <a:srgbClr val="A0A0A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eaLnBrk="0" hangingPunct="0">
                    <a:spcBef>
                      <a:spcPct val="20000"/>
                    </a:spcBef>
                    <a:buChar char="•"/>
                    <a:defRPr kumimoji="1" sz="3200">
                      <a:solidFill>
                        <a:schemeClr val="tx1"/>
                      </a:solidFill>
                      <a:latin typeface="Times New Roman" pitchFamily="18" charset="0"/>
                      <a:ea typeface="新細明體" pitchFamily="18" charset="-120"/>
                    </a:defRPr>
                  </a:lvl1pPr>
                  <a:lvl2pPr marL="742950" indent="-285750" eaLnBrk="0" hangingPunct="0">
                    <a:spcBef>
                      <a:spcPct val="20000"/>
                    </a:spcBef>
                    <a:buChar char="–"/>
                    <a:defRPr kumimoji="1" sz="2800">
                      <a:solidFill>
                        <a:schemeClr val="tx1"/>
                      </a:solidFill>
                      <a:latin typeface="Times New Roman" pitchFamily="18" charset="0"/>
                      <a:ea typeface="新細明體" pitchFamily="18" charset="-120"/>
                    </a:defRPr>
                  </a:lvl2pPr>
                  <a:lvl3pPr marL="1143000" indent="-228600" eaLnBrk="0" hangingPunct="0">
                    <a:spcBef>
                      <a:spcPct val="20000"/>
                    </a:spcBef>
                    <a:buChar char="•"/>
                    <a:defRPr kumimoji="1" sz="2400">
                      <a:solidFill>
                        <a:schemeClr val="tx1"/>
                      </a:solidFill>
                      <a:latin typeface="Times New Roman" pitchFamily="18" charset="0"/>
                      <a:ea typeface="新細明體" pitchFamily="18" charset="-120"/>
                    </a:defRPr>
                  </a:lvl3pPr>
                  <a:lvl4pPr marL="1600200" indent="-228600" eaLnBrk="0" hangingPunct="0">
                    <a:spcBef>
                      <a:spcPct val="20000"/>
                    </a:spcBef>
                    <a:buChar char="–"/>
                    <a:defRPr kumimoji="1" sz="2000">
                      <a:solidFill>
                        <a:schemeClr val="tx1"/>
                      </a:solidFill>
                      <a:latin typeface="Times New Roman" pitchFamily="18" charset="0"/>
                      <a:ea typeface="新細明體" pitchFamily="18" charset="-120"/>
                    </a:defRPr>
                  </a:lvl4pPr>
                  <a:lvl5pPr marL="2057400" indent="-228600" eaLnBrk="0" hangingPunct="0">
                    <a:spcBef>
                      <a:spcPct val="20000"/>
                    </a:spcBef>
                    <a:buChar char="»"/>
                    <a:defRPr kumimoji="1" sz="2000">
                      <a:solidFill>
                        <a:schemeClr val="tx1"/>
                      </a:solidFill>
                      <a:latin typeface="Times New Roman" pitchFamily="18" charset="0"/>
                      <a:ea typeface="新細明體" pitchFamily="18" charset="-120"/>
                    </a:defRPr>
                  </a:lvl5pPr>
                  <a:lvl6pPr marL="25146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6pPr>
                  <a:lvl7pPr marL="29718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7pPr>
                  <a:lvl8pPr marL="34290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8pPr>
                  <a:lvl9pPr marL="38862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9pPr>
                </a:lstStyle>
                <a:p>
                  <a:pPr eaLnBrk="1" hangingPunct="1">
                    <a:spcBef>
                      <a:spcPct val="0"/>
                    </a:spcBef>
                    <a:buFontTx/>
                    <a:buNone/>
                  </a:pPr>
                  <a:endParaRPr lang="zh-HK" altLang="en-US" sz="2400">
                    <a:solidFill>
                      <a:srgbClr val="000000"/>
                    </a:solidFill>
                  </a:endParaRPr>
                </a:p>
              </p:txBody>
            </p:sp>
          </p:grpSp>
          <p:grpSp>
            <p:nvGrpSpPr>
              <p:cNvPr id="29727" name="Group 68"/>
              <p:cNvGrpSpPr>
                <a:grpSpLocks/>
              </p:cNvGrpSpPr>
              <p:nvPr/>
            </p:nvGrpSpPr>
            <p:grpSpPr bwMode="auto">
              <a:xfrm>
                <a:off x="825" y="2072"/>
                <a:ext cx="526" cy="748"/>
                <a:chOff x="825" y="2072"/>
                <a:chExt cx="526" cy="748"/>
              </a:xfrm>
            </p:grpSpPr>
            <p:sp>
              <p:nvSpPr>
                <p:cNvPr id="29740" name="Rectangle 69"/>
                <p:cNvSpPr>
                  <a:spLocks noChangeArrowheads="1"/>
                </p:cNvSpPr>
                <p:nvPr/>
              </p:nvSpPr>
              <p:spPr bwMode="auto">
                <a:xfrm>
                  <a:off x="836" y="2072"/>
                  <a:ext cx="504" cy="74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eaLnBrk="0" hangingPunct="0">
                    <a:spcBef>
                      <a:spcPct val="20000"/>
                    </a:spcBef>
                    <a:buChar char="•"/>
                    <a:defRPr kumimoji="1" sz="3200">
                      <a:solidFill>
                        <a:schemeClr val="tx1"/>
                      </a:solidFill>
                      <a:latin typeface="Times New Roman" pitchFamily="18" charset="0"/>
                      <a:ea typeface="新細明體" pitchFamily="18" charset="-120"/>
                    </a:defRPr>
                  </a:lvl1pPr>
                  <a:lvl2pPr marL="742950" indent="-285750" eaLnBrk="0" hangingPunct="0">
                    <a:spcBef>
                      <a:spcPct val="20000"/>
                    </a:spcBef>
                    <a:buChar char="–"/>
                    <a:defRPr kumimoji="1" sz="2800">
                      <a:solidFill>
                        <a:schemeClr val="tx1"/>
                      </a:solidFill>
                      <a:latin typeface="Times New Roman" pitchFamily="18" charset="0"/>
                      <a:ea typeface="新細明體" pitchFamily="18" charset="-120"/>
                    </a:defRPr>
                  </a:lvl2pPr>
                  <a:lvl3pPr marL="1143000" indent="-228600" eaLnBrk="0" hangingPunct="0">
                    <a:spcBef>
                      <a:spcPct val="20000"/>
                    </a:spcBef>
                    <a:buChar char="•"/>
                    <a:defRPr kumimoji="1" sz="2400">
                      <a:solidFill>
                        <a:schemeClr val="tx1"/>
                      </a:solidFill>
                      <a:latin typeface="Times New Roman" pitchFamily="18" charset="0"/>
                      <a:ea typeface="新細明體" pitchFamily="18" charset="-120"/>
                    </a:defRPr>
                  </a:lvl3pPr>
                  <a:lvl4pPr marL="1600200" indent="-228600" eaLnBrk="0" hangingPunct="0">
                    <a:spcBef>
                      <a:spcPct val="20000"/>
                    </a:spcBef>
                    <a:buChar char="–"/>
                    <a:defRPr kumimoji="1" sz="2000">
                      <a:solidFill>
                        <a:schemeClr val="tx1"/>
                      </a:solidFill>
                      <a:latin typeface="Times New Roman" pitchFamily="18" charset="0"/>
                      <a:ea typeface="新細明體" pitchFamily="18" charset="-120"/>
                    </a:defRPr>
                  </a:lvl4pPr>
                  <a:lvl5pPr marL="2057400" indent="-228600" eaLnBrk="0" hangingPunct="0">
                    <a:spcBef>
                      <a:spcPct val="20000"/>
                    </a:spcBef>
                    <a:buChar char="»"/>
                    <a:defRPr kumimoji="1" sz="2000">
                      <a:solidFill>
                        <a:schemeClr val="tx1"/>
                      </a:solidFill>
                      <a:latin typeface="Times New Roman" pitchFamily="18" charset="0"/>
                      <a:ea typeface="新細明體" pitchFamily="18" charset="-120"/>
                    </a:defRPr>
                  </a:lvl5pPr>
                  <a:lvl6pPr marL="25146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6pPr>
                  <a:lvl7pPr marL="29718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7pPr>
                  <a:lvl8pPr marL="34290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8pPr>
                  <a:lvl9pPr marL="38862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9pPr>
                </a:lstStyle>
                <a:p>
                  <a:pPr algn="ctr" eaLnBrk="1" hangingPunct="1">
                    <a:spcBef>
                      <a:spcPct val="0"/>
                    </a:spcBef>
                    <a:buFontTx/>
                    <a:buNone/>
                  </a:pPr>
                  <a:r>
                    <a:rPr lang="zh-TW" altLang="en-US" sz="2400" b="1">
                      <a:solidFill>
                        <a:srgbClr val="FF0000"/>
                      </a:solidFill>
                    </a:rPr>
                    <a:t>1</a:t>
                  </a:r>
                  <a:r>
                    <a:rPr lang="en-US" altLang="zh-TW" sz="2400" b="1">
                      <a:solidFill>
                        <a:srgbClr val="FF0000"/>
                      </a:solidFill>
                    </a:rPr>
                    <a:t>1</a:t>
                  </a:r>
                  <a:endParaRPr lang="zh-TW" altLang="en-US" sz="2400">
                    <a:solidFill>
                      <a:srgbClr val="FF0000"/>
                    </a:solidFill>
                  </a:endParaRPr>
                </a:p>
              </p:txBody>
            </p:sp>
            <p:sp>
              <p:nvSpPr>
                <p:cNvPr id="29741" name="Rectangle 70"/>
                <p:cNvSpPr>
                  <a:spLocks noChangeArrowheads="1"/>
                </p:cNvSpPr>
                <p:nvPr/>
              </p:nvSpPr>
              <p:spPr bwMode="auto">
                <a:xfrm>
                  <a:off x="825" y="2072"/>
                  <a:ext cx="526" cy="748"/>
                </a:xfrm>
                <a:prstGeom prst="rect">
                  <a:avLst/>
                </a:prstGeom>
                <a:noFill/>
                <a:ln w="7">
                  <a:solidFill>
                    <a:srgbClr val="A0A0A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eaLnBrk="0" hangingPunct="0">
                    <a:spcBef>
                      <a:spcPct val="20000"/>
                    </a:spcBef>
                    <a:buChar char="•"/>
                    <a:defRPr kumimoji="1" sz="3200">
                      <a:solidFill>
                        <a:schemeClr val="tx1"/>
                      </a:solidFill>
                      <a:latin typeface="Times New Roman" pitchFamily="18" charset="0"/>
                      <a:ea typeface="新細明體" pitchFamily="18" charset="-120"/>
                    </a:defRPr>
                  </a:lvl1pPr>
                  <a:lvl2pPr marL="742950" indent="-285750" eaLnBrk="0" hangingPunct="0">
                    <a:spcBef>
                      <a:spcPct val="20000"/>
                    </a:spcBef>
                    <a:buChar char="–"/>
                    <a:defRPr kumimoji="1" sz="2800">
                      <a:solidFill>
                        <a:schemeClr val="tx1"/>
                      </a:solidFill>
                      <a:latin typeface="Times New Roman" pitchFamily="18" charset="0"/>
                      <a:ea typeface="新細明體" pitchFamily="18" charset="-120"/>
                    </a:defRPr>
                  </a:lvl2pPr>
                  <a:lvl3pPr marL="1143000" indent="-228600" eaLnBrk="0" hangingPunct="0">
                    <a:spcBef>
                      <a:spcPct val="20000"/>
                    </a:spcBef>
                    <a:buChar char="•"/>
                    <a:defRPr kumimoji="1" sz="2400">
                      <a:solidFill>
                        <a:schemeClr val="tx1"/>
                      </a:solidFill>
                      <a:latin typeface="Times New Roman" pitchFamily="18" charset="0"/>
                      <a:ea typeface="新細明體" pitchFamily="18" charset="-120"/>
                    </a:defRPr>
                  </a:lvl3pPr>
                  <a:lvl4pPr marL="1600200" indent="-228600" eaLnBrk="0" hangingPunct="0">
                    <a:spcBef>
                      <a:spcPct val="20000"/>
                    </a:spcBef>
                    <a:buChar char="–"/>
                    <a:defRPr kumimoji="1" sz="2000">
                      <a:solidFill>
                        <a:schemeClr val="tx1"/>
                      </a:solidFill>
                      <a:latin typeface="Times New Roman" pitchFamily="18" charset="0"/>
                      <a:ea typeface="新細明體" pitchFamily="18" charset="-120"/>
                    </a:defRPr>
                  </a:lvl4pPr>
                  <a:lvl5pPr marL="2057400" indent="-228600" eaLnBrk="0" hangingPunct="0">
                    <a:spcBef>
                      <a:spcPct val="20000"/>
                    </a:spcBef>
                    <a:buChar char="»"/>
                    <a:defRPr kumimoji="1" sz="2000">
                      <a:solidFill>
                        <a:schemeClr val="tx1"/>
                      </a:solidFill>
                      <a:latin typeface="Times New Roman" pitchFamily="18" charset="0"/>
                      <a:ea typeface="新細明體" pitchFamily="18" charset="-120"/>
                    </a:defRPr>
                  </a:lvl5pPr>
                  <a:lvl6pPr marL="25146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6pPr>
                  <a:lvl7pPr marL="29718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7pPr>
                  <a:lvl8pPr marL="34290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8pPr>
                  <a:lvl9pPr marL="38862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9pPr>
                </a:lstStyle>
                <a:p>
                  <a:pPr eaLnBrk="1" hangingPunct="1">
                    <a:spcBef>
                      <a:spcPct val="0"/>
                    </a:spcBef>
                    <a:buFontTx/>
                    <a:buNone/>
                  </a:pPr>
                  <a:endParaRPr lang="zh-HK" altLang="en-US" sz="2400">
                    <a:solidFill>
                      <a:srgbClr val="000000"/>
                    </a:solidFill>
                  </a:endParaRPr>
                </a:p>
              </p:txBody>
            </p:sp>
          </p:grpSp>
          <p:grpSp>
            <p:nvGrpSpPr>
              <p:cNvPr id="29728" name="Group 71"/>
              <p:cNvGrpSpPr>
                <a:grpSpLocks/>
              </p:cNvGrpSpPr>
              <p:nvPr/>
            </p:nvGrpSpPr>
            <p:grpSpPr bwMode="auto">
              <a:xfrm>
                <a:off x="1351" y="2072"/>
                <a:ext cx="526" cy="748"/>
                <a:chOff x="1351" y="2072"/>
                <a:chExt cx="526" cy="748"/>
              </a:xfrm>
            </p:grpSpPr>
            <p:sp>
              <p:nvSpPr>
                <p:cNvPr id="29738" name="Rectangle 72"/>
                <p:cNvSpPr>
                  <a:spLocks noChangeArrowheads="1"/>
                </p:cNvSpPr>
                <p:nvPr/>
              </p:nvSpPr>
              <p:spPr bwMode="auto">
                <a:xfrm>
                  <a:off x="1362" y="2072"/>
                  <a:ext cx="504" cy="74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eaLnBrk="0" hangingPunct="0">
                    <a:spcBef>
                      <a:spcPct val="20000"/>
                    </a:spcBef>
                    <a:buChar char="•"/>
                    <a:defRPr kumimoji="1" sz="3200">
                      <a:solidFill>
                        <a:schemeClr val="tx1"/>
                      </a:solidFill>
                      <a:latin typeface="Times New Roman" pitchFamily="18" charset="0"/>
                      <a:ea typeface="新細明體" pitchFamily="18" charset="-120"/>
                    </a:defRPr>
                  </a:lvl1pPr>
                  <a:lvl2pPr marL="742950" indent="-285750" eaLnBrk="0" hangingPunct="0">
                    <a:spcBef>
                      <a:spcPct val="20000"/>
                    </a:spcBef>
                    <a:buChar char="–"/>
                    <a:defRPr kumimoji="1" sz="2800">
                      <a:solidFill>
                        <a:schemeClr val="tx1"/>
                      </a:solidFill>
                      <a:latin typeface="Times New Roman" pitchFamily="18" charset="0"/>
                      <a:ea typeface="新細明體" pitchFamily="18" charset="-120"/>
                    </a:defRPr>
                  </a:lvl2pPr>
                  <a:lvl3pPr marL="1143000" indent="-228600" eaLnBrk="0" hangingPunct="0">
                    <a:spcBef>
                      <a:spcPct val="20000"/>
                    </a:spcBef>
                    <a:buChar char="•"/>
                    <a:defRPr kumimoji="1" sz="2400">
                      <a:solidFill>
                        <a:schemeClr val="tx1"/>
                      </a:solidFill>
                      <a:latin typeface="Times New Roman" pitchFamily="18" charset="0"/>
                      <a:ea typeface="新細明體" pitchFamily="18" charset="-120"/>
                    </a:defRPr>
                  </a:lvl3pPr>
                  <a:lvl4pPr marL="1600200" indent="-228600" eaLnBrk="0" hangingPunct="0">
                    <a:spcBef>
                      <a:spcPct val="20000"/>
                    </a:spcBef>
                    <a:buChar char="–"/>
                    <a:defRPr kumimoji="1" sz="2000">
                      <a:solidFill>
                        <a:schemeClr val="tx1"/>
                      </a:solidFill>
                      <a:latin typeface="Times New Roman" pitchFamily="18" charset="0"/>
                      <a:ea typeface="新細明體" pitchFamily="18" charset="-120"/>
                    </a:defRPr>
                  </a:lvl4pPr>
                  <a:lvl5pPr marL="2057400" indent="-228600" eaLnBrk="0" hangingPunct="0">
                    <a:spcBef>
                      <a:spcPct val="20000"/>
                    </a:spcBef>
                    <a:buChar char="»"/>
                    <a:defRPr kumimoji="1" sz="2000">
                      <a:solidFill>
                        <a:schemeClr val="tx1"/>
                      </a:solidFill>
                      <a:latin typeface="Times New Roman" pitchFamily="18" charset="0"/>
                      <a:ea typeface="新細明體" pitchFamily="18" charset="-120"/>
                    </a:defRPr>
                  </a:lvl5pPr>
                  <a:lvl6pPr marL="25146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6pPr>
                  <a:lvl7pPr marL="29718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7pPr>
                  <a:lvl8pPr marL="34290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8pPr>
                  <a:lvl9pPr marL="38862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9pPr>
                </a:lstStyle>
                <a:p>
                  <a:pPr algn="ctr" eaLnBrk="1" hangingPunct="1">
                    <a:spcBef>
                      <a:spcPct val="0"/>
                    </a:spcBef>
                    <a:buFontTx/>
                    <a:buNone/>
                  </a:pPr>
                  <a:r>
                    <a:rPr lang="zh-TW" altLang="en-US" sz="2400" b="1">
                      <a:solidFill>
                        <a:srgbClr val="FF0000"/>
                      </a:solidFill>
                    </a:rPr>
                    <a:t>- -</a:t>
                  </a:r>
                  <a:endParaRPr lang="zh-TW" altLang="en-US" sz="2400">
                    <a:solidFill>
                      <a:srgbClr val="FF0000"/>
                    </a:solidFill>
                  </a:endParaRPr>
                </a:p>
              </p:txBody>
            </p:sp>
            <p:sp>
              <p:nvSpPr>
                <p:cNvPr id="29739" name="Rectangle 73"/>
                <p:cNvSpPr>
                  <a:spLocks noChangeArrowheads="1"/>
                </p:cNvSpPr>
                <p:nvPr/>
              </p:nvSpPr>
              <p:spPr bwMode="auto">
                <a:xfrm>
                  <a:off x="1351" y="2072"/>
                  <a:ext cx="526" cy="748"/>
                </a:xfrm>
                <a:prstGeom prst="rect">
                  <a:avLst/>
                </a:prstGeom>
                <a:noFill/>
                <a:ln w="7">
                  <a:solidFill>
                    <a:srgbClr val="A0A0A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eaLnBrk="0" hangingPunct="0">
                    <a:spcBef>
                      <a:spcPct val="20000"/>
                    </a:spcBef>
                    <a:buChar char="•"/>
                    <a:defRPr kumimoji="1" sz="3200">
                      <a:solidFill>
                        <a:schemeClr val="tx1"/>
                      </a:solidFill>
                      <a:latin typeface="Times New Roman" pitchFamily="18" charset="0"/>
                      <a:ea typeface="新細明體" pitchFamily="18" charset="-120"/>
                    </a:defRPr>
                  </a:lvl1pPr>
                  <a:lvl2pPr marL="742950" indent="-285750" eaLnBrk="0" hangingPunct="0">
                    <a:spcBef>
                      <a:spcPct val="20000"/>
                    </a:spcBef>
                    <a:buChar char="–"/>
                    <a:defRPr kumimoji="1" sz="2800">
                      <a:solidFill>
                        <a:schemeClr val="tx1"/>
                      </a:solidFill>
                      <a:latin typeface="Times New Roman" pitchFamily="18" charset="0"/>
                      <a:ea typeface="新細明體" pitchFamily="18" charset="-120"/>
                    </a:defRPr>
                  </a:lvl2pPr>
                  <a:lvl3pPr marL="1143000" indent="-228600" eaLnBrk="0" hangingPunct="0">
                    <a:spcBef>
                      <a:spcPct val="20000"/>
                    </a:spcBef>
                    <a:buChar char="•"/>
                    <a:defRPr kumimoji="1" sz="2400">
                      <a:solidFill>
                        <a:schemeClr val="tx1"/>
                      </a:solidFill>
                      <a:latin typeface="Times New Roman" pitchFamily="18" charset="0"/>
                      <a:ea typeface="新細明體" pitchFamily="18" charset="-120"/>
                    </a:defRPr>
                  </a:lvl3pPr>
                  <a:lvl4pPr marL="1600200" indent="-228600" eaLnBrk="0" hangingPunct="0">
                    <a:spcBef>
                      <a:spcPct val="20000"/>
                    </a:spcBef>
                    <a:buChar char="–"/>
                    <a:defRPr kumimoji="1" sz="2000">
                      <a:solidFill>
                        <a:schemeClr val="tx1"/>
                      </a:solidFill>
                      <a:latin typeface="Times New Roman" pitchFamily="18" charset="0"/>
                      <a:ea typeface="新細明體" pitchFamily="18" charset="-120"/>
                    </a:defRPr>
                  </a:lvl4pPr>
                  <a:lvl5pPr marL="2057400" indent="-228600" eaLnBrk="0" hangingPunct="0">
                    <a:spcBef>
                      <a:spcPct val="20000"/>
                    </a:spcBef>
                    <a:buChar char="»"/>
                    <a:defRPr kumimoji="1" sz="2000">
                      <a:solidFill>
                        <a:schemeClr val="tx1"/>
                      </a:solidFill>
                      <a:latin typeface="Times New Roman" pitchFamily="18" charset="0"/>
                      <a:ea typeface="新細明體" pitchFamily="18" charset="-120"/>
                    </a:defRPr>
                  </a:lvl5pPr>
                  <a:lvl6pPr marL="25146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6pPr>
                  <a:lvl7pPr marL="29718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7pPr>
                  <a:lvl8pPr marL="34290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8pPr>
                  <a:lvl9pPr marL="38862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9pPr>
                </a:lstStyle>
                <a:p>
                  <a:pPr eaLnBrk="1" hangingPunct="1">
                    <a:spcBef>
                      <a:spcPct val="0"/>
                    </a:spcBef>
                    <a:buFontTx/>
                    <a:buNone/>
                  </a:pPr>
                  <a:endParaRPr lang="zh-HK" altLang="en-US" sz="2400">
                    <a:solidFill>
                      <a:srgbClr val="000000"/>
                    </a:solidFill>
                  </a:endParaRPr>
                </a:p>
              </p:txBody>
            </p:sp>
          </p:grpSp>
          <p:grpSp>
            <p:nvGrpSpPr>
              <p:cNvPr id="29729" name="Group 74"/>
              <p:cNvGrpSpPr>
                <a:grpSpLocks/>
              </p:cNvGrpSpPr>
              <p:nvPr/>
            </p:nvGrpSpPr>
            <p:grpSpPr bwMode="auto">
              <a:xfrm>
                <a:off x="1877" y="2072"/>
                <a:ext cx="526" cy="748"/>
                <a:chOff x="1877" y="2072"/>
                <a:chExt cx="526" cy="748"/>
              </a:xfrm>
            </p:grpSpPr>
            <p:sp>
              <p:nvSpPr>
                <p:cNvPr id="29736" name="Rectangle 75"/>
                <p:cNvSpPr>
                  <a:spLocks noChangeArrowheads="1"/>
                </p:cNvSpPr>
                <p:nvPr/>
              </p:nvSpPr>
              <p:spPr bwMode="auto">
                <a:xfrm>
                  <a:off x="1888" y="2072"/>
                  <a:ext cx="504" cy="74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eaLnBrk="0" hangingPunct="0">
                    <a:spcBef>
                      <a:spcPct val="20000"/>
                    </a:spcBef>
                    <a:buChar char="•"/>
                    <a:defRPr kumimoji="1" sz="3200">
                      <a:solidFill>
                        <a:schemeClr val="tx1"/>
                      </a:solidFill>
                      <a:latin typeface="Times New Roman" pitchFamily="18" charset="0"/>
                      <a:ea typeface="新細明體" pitchFamily="18" charset="-120"/>
                    </a:defRPr>
                  </a:lvl1pPr>
                  <a:lvl2pPr marL="742950" indent="-285750" eaLnBrk="0" hangingPunct="0">
                    <a:spcBef>
                      <a:spcPct val="20000"/>
                    </a:spcBef>
                    <a:buChar char="–"/>
                    <a:defRPr kumimoji="1" sz="2800">
                      <a:solidFill>
                        <a:schemeClr val="tx1"/>
                      </a:solidFill>
                      <a:latin typeface="Times New Roman" pitchFamily="18" charset="0"/>
                      <a:ea typeface="新細明體" pitchFamily="18" charset="-120"/>
                    </a:defRPr>
                  </a:lvl2pPr>
                  <a:lvl3pPr marL="1143000" indent="-228600" eaLnBrk="0" hangingPunct="0">
                    <a:spcBef>
                      <a:spcPct val="20000"/>
                    </a:spcBef>
                    <a:buChar char="•"/>
                    <a:defRPr kumimoji="1" sz="2400">
                      <a:solidFill>
                        <a:schemeClr val="tx1"/>
                      </a:solidFill>
                      <a:latin typeface="Times New Roman" pitchFamily="18" charset="0"/>
                      <a:ea typeface="新細明體" pitchFamily="18" charset="-120"/>
                    </a:defRPr>
                  </a:lvl3pPr>
                  <a:lvl4pPr marL="1600200" indent="-228600" eaLnBrk="0" hangingPunct="0">
                    <a:spcBef>
                      <a:spcPct val="20000"/>
                    </a:spcBef>
                    <a:buChar char="–"/>
                    <a:defRPr kumimoji="1" sz="2000">
                      <a:solidFill>
                        <a:schemeClr val="tx1"/>
                      </a:solidFill>
                      <a:latin typeface="Times New Roman" pitchFamily="18" charset="0"/>
                      <a:ea typeface="新細明體" pitchFamily="18" charset="-120"/>
                    </a:defRPr>
                  </a:lvl4pPr>
                  <a:lvl5pPr marL="2057400" indent="-228600" eaLnBrk="0" hangingPunct="0">
                    <a:spcBef>
                      <a:spcPct val="20000"/>
                    </a:spcBef>
                    <a:buChar char="»"/>
                    <a:defRPr kumimoji="1" sz="2000">
                      <a:solidFill>
                        <a:schemeClr val="tx1"/>
                      </a:solidFill>
                      <a:latin typeface="Times New Roman" pitchFamily="18" charset="0"/>
                      <a:ea typeface="新細明體" pitchFamily="18" charset="-120"/>
                    </a:defRPr>
                  </a:lvl5pPr>
                  <a:lvl6pPr marL="25146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6pPr>
                  <a:lvl7pPr marL="29718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7pPr>
                  <a:lvl8pPr marL="34290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8pPr>
                  <a:lvl9pPr marL="38862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9pPr>
                </a:lstStyle>
                <a:p>
                  <a:pPr algn="ctr" eaLnBrk="1" hangingPunct="1">
                    <a:spcBef>
                      <a:spcPct val="0"/>
                    </a:spcBef>
                    <a:buFontTx/>
                    <a:buNone/>
                  </a:pPr>
                  <a:r>
                    <a:rPr lang="zh-TW" altLang="en-US" sz="2400" b="1">
                      <a:solidFill>
                        <a:srgbClr val="FF0000"/>
                      </a:solidFill>
                    </a:rPr>
                    <a:t>1</a:t>
                  </a:r>
                  <a:r>
                    <a:rPr lang="en-US" altLang="zh-TW" sz="2400" b="1">
                      <a:solidFill>
                        <a:srgbClr val="FF0000"/>
                      </a:solidFill>
                    </a:rPr>
                    <a:t>1</a:t>
                  </a:r>
                  <a:endParaRPr lang="zh-TW" altLang="en-US" sz="2400">
                    <a:solidFill>
                      <a:srgbClr val="FF0000"/>
                    </a:solidFill>
                  </a:endParaRPr>
                </a:p>
              </p:txBody>
            </p:sp>
            <p:sp>
              <p:nvSpPr>
                <p:cNvPr id="29737" name="Rectangle 76"/>
                <p:cNvSpPr>
                  <a:spLocks noChangeArrowheads="1"/>
                </p:cNvSpPr>
                <p:nvPr/>
              </p:nvSpPr>
              <p:spPr bwMode="auto">
                <a:xfrm>
                  <a:off x="1877" y="2072"/>
                  <a:ext cx="526" cy="748"/>
                </a:xfrm>
                <a:prstGeom prst="rect">
                  <a:avLst/>
                </a:prstGeom>
                <a:noFill/>
                <a:ln w="7">
                  <a:solidFill>
                    <a:srgbClr val="A0A0A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eaLnBrk="0" hangingPunct="0">
                    <a:spcBef>
                      <a:spcPct val="20000"/>
                    </a:spcBef>
                    <a:buChar char="•"/>
                    <a:defRPr kumimoji="1" sz="3200">
                      <a:solidFill>
                        <a:schemeClr val="tx1"/>
                      </a:solidFill>
                      <a:latin typeface="Times New Roman" pitchFamily="18" charset="0"/>
                      <a:ea typeface="新細明體" pitchFamily="18" charset="-120"/>
                    </a:defRPr>
                  </a:lvl1pPr>
                  <a:lvl2pPr marL="742950" indent="-285750" eaLnBrk="0" hangingPunct="0">
                    <a:spcBef>
                      <a:spcPct val="20000"/>
                    </a:spcBef>
                    <a:buChar char="–"/>
                    <a:defRPr kumimoji="1" sz="2800">
                      <a:solidFill>
                        <a:schemeClr val="tx1"/>
                      </a:solidFill>
                      <a:latin typeface="Times New Roman" pitchFamily="18" charset="0"/>
                      <a:ea typeface="新細明體" pitchFamily="18" charset="-120"/>
                    </a:defRPr>
                  </a:lvl2pPr>
                  <a:lvl3pPr marL="1143000" indent="-228600" eaLnBrk="0" hangingPunct="0">
                    <a:spcBef>
                      <a:spcPct val="20000"/>
                    </a:spcBef>
                    <a:buChar char="•"/>
                    <a:defRPr kumimoji="1" sz="2400">
                      <a:solidFill>
                        <a:schemeClr val="tx1"/>
                      </a:solidFill>
                      <a:latin typeface="Times New Roman" pitchFamily="18" charset="0"/>
                      <a:ea typeface="新細明體" pitchFamily="18" charset="-120"/>
                    </a:defRPr>
                  </a:lvl3pPr>
                  <a:lvl4pPr marL="1600200" indent="-228600" eaLnBrk="0" hangingPunct="0">
                    <a:spcBef>
                      <a:spcPct val="20000"/>
                    </a:spcBef>
                    <a:buChar char="–"/>
                    <a:defRPr kumimoji="1" sz="2000">
                      <a:solidFill>
                        <a:schemeClr val="tx1"/>
                      </a:solidFill>
                      <a:latin typeface="Times New Roman" pitchFamily="18" charset="0"/>
                      <a:ea typeface="新細明體" pitchFamily="18" charset="-120"/>
                    </a:defRPr>
                  </a:lvl4pPr>
                  <a:lvl5pPr marL="2057400" indent="-228600" eaLnBrk="0" hangingPunct="0">
                    <a:spcBef>
                      <a:spcPct val="20000"/>
                    </a:spcBef>
                    <a:buChar char="»"/>
                    <a:defRPr kumimoji="1" sz="2000">
                      <a:solidFill>
                        <a:schemeClr val="tx1"/>
                      </a:solidFill>
                      <a:latin typeface="Times New Roman" pitchFamily="18" charset="0"/>
                      <a:ea typeface="新細明體" pitchFamily="18" charset="-120"/>
                    </a:defRPr>
                  </a:lvl5pPr>
                  <a:lvl6pPr marL="25146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6pPr>
                  <a:lvl7pPr marL="29718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7pPr>
                  <a:lvl8pPr marL="34290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8pPr>
                  <a:lvl9pPr marL="38862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9pPr>
                </a:lstStyle>
                <a:p>
                  <a:pPr eaLnBrk="1" hangingPunct="1">
                    <a:spcBef>
                      <a:spcPct val="0"/>
                    </a:spcBef>
                    <a:buFontTx/>
                    <a:buNone/>
                  </a:pPr>
                  <a:endParaRPr lang="zh-HK" altLang="en-US" sz="2400">
                    <a:solidFill>
                      <a:srgbClr val="000000"/>
                    </a:solidFill>
                  </a:endParaRPr>
                </a:p>
              </p:txBody>
            </p:sp>
          </p:grpSp>
          <p:grpSp>
            <p:nvGrpSpPr>
              <p:cNvPr id="29730" name="Group 77"/>
              <p:cNvGrpSpPr>
                <a:grpSpLocks/>
              </p:cNvGrpSpPr>
              <p:nvPr/>
            </p:nvGrpSpPr>
            <p:grpSpPr bwMode="auto">
              <a:xfrm>
                <a:off x="2403" y="2072"/>
                <a:ext cx="526" cy="748"/>
                <a:chOff x="2403" y="2072"/>
                <a:chExt cx="526" cy="748"/>
              </a:xfrm>
            </p:grpSpPr>
            <p:sp>
              <p:nvSpPr>
                <p:cNvPr id="29734" name="Rectangle 78"/>
                <p:cNvSpPr>
                  <a:spLocks noChangeArrowheads="1"/>
                </p:cNvSpPr>
                <p:nvPr/>
              </p:nvSpPr>
              <p:spPr bwMode="auto">
                <a:xfrm>
                  <a:off x="2414" y="2072"/>
                  <a:ext cx="504" cy="74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eaLnBrk="0" hangingPunct="0">
                    <a:spcBef>
                      <a:spcPct val="20000"/>
                    </a:spcBef>
                    <a:buChar char="•"/>
                    <a:defRPr kumimoji="1" sz="3200">
                      <a:solidFill>
                        <a:schemeClr val="tx1"/>
                      </a:solidFill>
                      <a:latin typeface="Times New Roman" pitchFamily="18" charset="0"/>
                      <a:ea typeface="新細明體" pitchFamily="18" charset="-120"/>
                    </a:defRPr>
                  </a:lvl1pPr>
                  <a:lvl2pPr marL="742950" indent="-285750" eaLnBrk="0" hangingPunct="0">
                    <a:spcBef>
                      <a:spcPct val="20000"/>
                    </a:spcBef>
                    <a:buChar char="–"/>
                    <a:defRPr kumimoji="1" sz="2800">
                      <a:solidFill>
                        <a:schemeClr val="tx1"/>
                      </a:solidFill>
                      <a:latin typeface="Times New Roman" pitchFamily="18" charset="0"/>
                      <a:ea typeface="新細明體" pitchFamily="18" charset="-120"/>
                    </a:defRPr>
                  </a:lvl2pPr>
                  <a:lvl3pPr marL="1143000" indent="-228600" eaLnBrk="0" hangingPunct="0">
                    <a:spcBef>
                      <a:spcPct val="20000"/>
                    </a:spcBef>
                    <a:buChar char="•"/>
                    <a:defRPr kumimoji="1" sz="2400">
                      <a:solidFill>
                        <a:schemeClr val="tx1"/>
                      </a:solidFill>
                      <a:latin typeface="Times New Roman" pitchFamily="18" charset="0"/>
                      <a:ea typeface="新細明體" pitchFamily="18" charset="-120"/>
                    </a:defRPr>
                  </a:lvl3pPr>
                  <a:lvl4pPr marL="1600200" indent="-228600" eaLnBrk="0" hangingPunct="0">
                    <a:spcBef>
                      <a:spcPct val="20000"/>
                    </a:spcBef>
                    <a:buChar char="–"/>
                    <a:defRPr kumimoji="1" sz="2000">
                      <a:solidFill>
                        <a:schemeClr val="tx1"/>
                      </a:solidFill>
                      <a:latin typeface="Times New Roman" pitchFamily="18" charset="0"/>
                      <a:ea typeface="新細明體" pitchFamily="18" charset="-120"/>
                    </a:defRPr>
                  </a:lvl4pPr>
                  <a:lvl5pPr marL="2057400" indent="-228600" eaLnBrk="0" hangingPunct="0">
                    <a:spcBef>
                      <a:spcPct val="20000"/>
                    </a:spcBef>
                    <a:buChar char="»"/>
                    <a:defRPr kumimoji="1" sz="2000">
                      <a:solidFill>
                        <a:schemeClr val="tx1"/>
                      </a:solidFill>
                      <a:latin typeface="Times New Roman" pitchFamily="18" charset="0"/>
                      <a:ea typeface="新細明體" pitchFamily="18" charset="-120"/>
                    </a:defRPr>
                  </a:lvl5pPr>
                  <a:lvl6pPr marL="25146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6pPr>
                  <a:lvl7pPr marL="29718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7pPr>
                  <a:lvl8pPr marL="34290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8pPr>
                  <a:lvl9pPr marL="38862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9pPr>
                </a:lstStyle>
                <a:p>
                  <a:pPr algn="ctr" eaLnBrk="1" hangingPunct="1">
                    <a:spcBef>
                      <a:spcPct val="0"/>
                    </a:spcBef>
                    <a:buFontTx/>
                    <a:buNone/>
                  </a:pPr>
                  <a:r>
                    <a:rPr lang="zh-TW" altLang="en-US" sz="2400" b="1">
                      <a:solidFill>
                        <a:srgbClr val="FF3300"/>
                      </a:solidFill>
                    </a:rPr>
                    <a:t>- -</a:t>
                  </a:r>
                  <a:endParaRPr lang="zh-TW" altLang="en-US" sz="2400">
                    <a:solidFill>
                      <a:srgbClr val="FF3300"/>
                    </a:solidFill>
                  </a:endParaRPr>
                </a:p>
              </p:txBody>
            </p:sp>
            <p:sp>
              <p:nvSpPr>
                <p:cNvPr id="29735" name="Rectangle 79"/>
                <p:cNvSpPr>
                  <a:spLocks noChangeArrowheads="1"/>
                </p:cNvSpPr>
                <p:nvPr/>
              </p:nvSpPr>
              <p:spPr bwMode="auto">
                <a:xfrm>
                  <a:off x="2403" y="2072"/>
                  <a:ext cx="526" cy="748"/>
                </a:xfrm>
                <a:prstGeom prst="rect">
                  <a:avLst/>
                </a:prstGeom>
                <a:noFill/>
                <a:ln w="7">
                  <a:solidFill>
                    <a:srgbClr val="A0A0A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eaLnBrk="0" hangingPunct="0">
                    <a:spcBef>
                      <a:spcPct val="20000"/>
                    </a:spcBef>
                    <a:buChar char="•"/>
                    <a:defRPr kumimoji="1" sz="3200">
                      <a:solidFill>
                        <a:schemeClr val="tx1"/>
                      </a:solidFill>
                      <a:latin typeface="Times New Roman" pitchFamily="18" charset="0"/>
                      <a:ea typeface="新細明體" pitchFamily="18" charset="-120"/>
                    </a:defRPr>
                  </a:lvl1pPr>
                  <a:lvl2pPr marL="742950" indent="-285750" eaLnBrk="0" hangingPunct="0">
                    <a:spcBef>
                      <a:spcPct val="20000"/>
                    </a:spcBef>
                    <a:buChar char="–"/>
                    <a:defRPr kumimoji="1" sz="2800">
                      <a:solidFill>
                        <a:schemeClr val="tx1"/>
                      </a:solidFill>
                      <a:latin typeface="Times New Roman" pitchFamily="18" charset="0"/>
                      <a:ea typeface="新細明體" pitchFamily="18" charset="-120"/>
                    </a:defRPr>
                  </a:lvl2pPr>
                  <a:lvl3pPr marL="1143000" indent="-228600" eaLnBrk="0" hangingPunct="0">
                    <a:spcBef>
                      <a:spcPct val="20000"/>
                    </a:spcBef>
                    <a:buChar char="•"/>
                    <a:defRPr kumimoji="1" sz="2400">
                      <a:solidFill>
                        <a:schemeClr val="tx1"/>
                      </a:solidFill>
                      <a:latin typeface="Times New Roman" pitchFamily="18" charset="0"/>
                      <a:ea typeface="新細明體" pitchFamily="18" charset="-120"/>
                    </a:defRPr>
                  </a:lvl3pPr>
                  <a:lvl4pPr marL="1600200" indent="-228600" eaLnBrk="0" hangingPunct="0">
                    <a:spcBef>
                      <a:spcPct val="20000"/>
                    </a:spcBef>
                    <a:buChar char="–"/>
                    <a:defRPr kumimoji="1" sz="2000">
                      <a:solidFill>
                        <a:schemeClr val="tx1"/>
                      </a:solidFill>
                      <a:latin typeface="Times New Roman" pitchFamily="18" charset="0"/>
                      <a:ea typeface="新細明體" pitchFamily="18" charset="-120"/>
                    </a:defRPr>
                  </a:lvl4pPr>
                  <a:lvl5pPr marL="2057400" indent="-228600" eaLnBrk="0" hangingPunct="0">
                    <a:spcBef>
                      <a:spcPct val="20000"/>
                    </a:spcBef>
                    <a:buChar char="»"/>
                    <a:defRPr kumimoji="1" sz="2000">
                      <a:solidFill>
                        <a:schemeClr val="tx1"/>
                      </a:solidFill>
                      <a:latin typeface="Times New Roman" pitchFamily="18" charset="0"/>
                      <a:ea typeface="新細明體" pitchFamily="18" charset="-120"/>
                    </a:defRPr>
                  </a:lvl5pPr>
                  <a:lvl6pPr marL="25146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6pPr>
                  <a:lvl7pPr marL="29718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7pPr>
                  <a:lvl8pPr marL="34290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8pPr>
                  <a:lvl9pPr marL="38862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9pPr>
                </a:lstStyle>
                <a:p>
                  <a:pPr eaLnBrk="1" hangingPunct="1">
                    <a:spcBef>
                      <a:spcPct val="0"/>
                    </a:spcBef>
                    <a:buFontTx/>
                    <a:buNone/>
                  </a:pPr>
                  <a:endParaRPr lang="zh-HK" altLang="en-US" sz="2400">
                    <a:solidFill>
                      <a:srgbClr val="000000"/>
                    </a:solidFill>
                  </a:endParaRPr>
                </a:p>
              </p:txBody>
            </p:sp>
          </p:grpSp>
          <p:grpSp>
            <p:nvGrpSpPr>
              <p:cNvPr id="29731" name="Group 80"/>
              <p:cNvGrpSpPr>
                <a:grpSpLocks/>
              </p:cNvGrpSpPr>
              <p:nvPr/>
            </p:nvGrpSpPr>
            <p:grpSpPr bwMode="auto">
              <a:xfrm>
                <a:off x="2929" y="2072"/>
                <a:ext cx="548" cy="748"/>
                <a:chOff x="2929" y="2072"/>
                <a:chExt cx="548" cy="748"/>
              </a:xfrm>
            </p:grpSpPr>
            <p:sp>
              <p:nvSpPr>
                <p:cNvPr id="29732" name="Rectangle 81"/>
                <p:cNvSpPr>
                  <a:spLocks noChangeArrowheads="1"/>
                </p:cNvSpPr>
                <p:nvPr/>
              </p:nvSpPr>
              <p:spPr bwMode="auto">
                <a:xfrm>
                  <a:off x="2940" y="2072"/>
                  <a:ext cx="526" cy="74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eaLnBrk="0" hangingPunct="0">
                    <a:spcBef>
                      <a:spcPct val="20000"/>
                    </a:spcBef>
                    <a:buChar char="•"/>
                    <a:defRPr kumimoji="1" sz="3200">
                      <a:solidFill>
                        <a:schemeClr val="tx1"/>
                      </a:solidFill>
                      <a:latin typeface="Times New Roman" pitchFamily="18" charset="0"/>
                      <a:ea typeface="新細明體" pitchFamily="18" charset="-120"/>
                    </a:defRPr>
                  </a:lvl1pPr>
                  <a:lvl2pPr marL="742950" indent="-285750" eaLnBrk="0" hangingPunct="0">
                    <a:spcBef>
                      <a:spcPct val="20000"/>
                    </a:spcBef>
                    <a:buChar char="–"/>
                    <a:defRPr kumimoji="1" sz="2800">
                      <a:solidFill>
                        <a:schemeClr val="tx1"/>
                      </a:solidFill>
                      <a:latin typeface="Times New Roman" pitchFamily="18" charset="0"/>
                      <a:ea typeface="新細明體" pitchFamily="18" charset="-120"/>
                    </a:defRPr>
                  </a:lvl2pPr>
                  <a:lvl3pPr marL="1143000" indent="-228600" eaLnBrk="0" hangingPunct="0">
                    <a:spcBef>
                      <a:spcPct val="20000"/>
                    </a:spcBef>
                    <a:buChar char="•"/>
                    <a:defRPr kumimoji="1" sz="2400">
                      <a:solidFill>
                        <a:schemeClr val="tx1"/>
                      </a:solidFill>
                      <a:latin typeface="Times New Roman" pitchFamily="18" charset="0"/>
                      <a:ea typeface="新細明體" pitchFamily="18" charset="-120"/>
                    </a:defRPr>
                  </a:lvl3pPr>
                  <a:lvl4pPr marL="1600200" indent="-228600" eaLnBrk="0" hangingPunct="0">
                    <a:spcBef>
                      <a:spcPct val="20000"/>
                    </a:spcBef>
                    <a:buChar char="–"/>
                    <a:defRPr kumimoji="1" sz="2000">
                      <a:solidFill>
                        <a:schemeClr val="tx1"/>
                      </a:solidFill>
                      <a:latin typeface="Times New Roman" pitchFamily="18" charset="0"/>
                      <a:ea typeface="新細明體" pitchFamily="18" charset="-120"/>
                    </a:defRPr>
                  </a:lvl4pPr>
                  <a:lvl5pPr marL="2057400" indent="-228600" eaLnBrk="0" hangingPunct="0">
                    <a:spcBef>
                      <a:spcPct val="20000"/>
                    </a:spcBef>
                    <a:buChar char="»"/>
                    <a:defRPr kumimoji="1" sz="2000">
                      <a:solidFill>
                        <a:schemeClr val="tx1"/>
                      </a:solidFill>
                      <a:latin typeface="Times New Roman" pitchFamily="18" charset="0"/>
                      <a:ea typeface="新細明體" pitchFamily="18" charset="-120"/>
                    </a:defRPr>
                  </a:lvl5pPr>
                  <a:lvl6pPr marL="25146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6pPr>
                  <a:lvl7pPr marL="29718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7pPr>
                  <a:lvl8pPr marL="34290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8pPr>
                  <a:lvl9pPr marL="38862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9pPr>
                </a:lstStyle>
                <a:p>
                  <a:pPr algn="ctr" eaLnBrk="1" hangingPunct="1">
                    <a:spcBef>
                      <a:spcPct val="0"/>
                    </a:spcBef>
                    <a:buFontTx/>
                    <a:buNone/>
                  </a:pPr>
                  <a:endParaRPr lang="zh-TW" altLang="en-US" sz="2400">
                    <a:solidFill>
                      <a:srgbClr val="FF3300"/>
                    </a:solidFill>
                  </a:endParaRPr>
                </a:p>
              </p:txBody>
            </p:sp>
            <p:sp>
              <p:nvSpPr>
                <p:cNvPr id="29733" name="Rectangle 82"/>
                <p:cNvSpPr>
                  <a:spLocks noChangeArrowheads="1"/>
                </p:cNvSpPr>
                <p:nvPr/>
              </p:nvSpPr>
              <p:spPr bwMode="auto">
                <a:xfrm>
                  <a:off x="2929" y="2072"/>
                  <a:ext cx="548" cy="748"/>
                </a:xfrm>
                <a:prstGeom prst="rect">
                  <a:avLst/>
                </a:prstGeom>
                <a:noFill/>
                <a:ln w="7">
                  <a:solidFill>
                    <a:srgbClr val="A0A0A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eaLnBrk="0" hangingPunct="0">
                    <a:spcBef>
                      <a:spcPct val="20000"/>
                    </a:spcBef>
                    <a:buChar char="•"/>
                    <a:defRPr kumimoji="1" sz="3200">
                      <a:solidFill>
                        <a:schemeClr val="tx1"/>
                      </a:solidFill>
                      <a:latin typeface="Times New Roman" pitchFamily="18" charset="0"/>
                      <a:ea typeface="新細明體" pitchFamily="18" charset="-120"/>
                    </a:defRPr>
                  </a:lvl1pPr>
                  <a:lvl2pPr marL="742950" indent="-285750" eaLnBrk="0" hangingPunct="0">
                    <a:spcBef>
                      <a:spcPct val="20000"/>
                    </a:spcBef>
                    <a:buChar char="–"/>
                    <a:defRPr kumimoji="1" sz="2800">
                      <a:solidFill>
                        <a:schemeClr val="tx1"/>
                      </a:solidFill>
                      <a:latin typeface="Times New Roman" pitchFamily="18" charset="0"/>
                      <a:ea typeface="新細明體" pitchFamily="18" charset="-120"/>
                    </a:defRPr>
                  </a:lvl2pPr>
                  <a:lvl3pPr marL="1143000" indent="-228600" eaLnBrk="0" hangingPunct="0">
                    <a:spcBef>
                      <a:spcPct val="20000"/>
                    </a:spcBef>
                    <a:buChar char="•"/>
                    <a:defRPr kumimoji="1" sz="2400">
                      <a:solidFill>
                        <a:schemeClr val="tx1"/>
                      </a:solidFill>
                      <a:latin typeface="Times New Roman" pitchFamily="18" charset="0"/>
                      <a:ea typeface="新細明體" pitchFamily="18" charset="-120"/>
                    </a:defRPr>
                  </a:lvl3pPr>
                  <a:lvl4pPr marL="1600200" indent="-228600" eaLnBrk="0" hangingPunct="0">
                    <a:spcBef>
                      <a:spcPct val="20000"/>
                    </a:spcBef>
                    <a:buChar char="–"/>
                    <a:defRPr kumimoji="1" sz="2000">
                      <a:solidFill>
                        <a:schemeClr val="tx1"/>
                      </a:solidFill>
                      <a:latin typeface="Times New Roman" pitchFamily="18" charset="0"/>
                      <a:ea typeface="新細明體" pitchFamily="18" charset="-120"/>
                    </a:defRPr>
                  </a:lvl4pPr>
                  <a:lvl5pPr marL="2057400" indent="-228600" eaLnBrk="0" hangingPunct="0">
                    <a:spcBef>
                      <a:spcPct val="20000"/>
                    </a:spcBef>
                    <a:buChar char="»"/>
                    <a:defRPr kumimoji="1" sz="2000">
                      <a:solidFill>
                        <a:schemeClr val="tx1"/>
                      </a:solidFill>
                      <a:latin typeface="Times New Roman" pitchFamily="18" charset="0"/>
                      <a:ea typeface="新細明體" pitchFamily="18" charset="-120"/>
                    </a:defRPr>
                  </a:lvl5pPr>
                  <a:lvl6pPr marL="25146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6pPr>
                  <a:lvl7pPr marL="29718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7pPr>
                  <a:lvl8pPr marL="34290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8pPr>
                  <a:lvl9pPr marL="38862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9pPr>
                </a:lstStyle>
                <a:p>
                  <a:pPr eaLnBrk="1" hangingPunct="1">
                    <a:spcBef>
                      <a:spcPct val="0"/>
                    </a:spcBef>
                    <a:buFontTx/>
                    <a:buNone/>
                  </a:pPr>
                  <a:endParaRPr lang="zh-HK" altLang="en-US" sz="2400">
                    <a:solidFill>
                      <a:srgbClr val="000000"/>
                    </a:solidFill>
                  </a:endParaRPr>
                </a:p>
              </p:txBody>
            </p:sp>
          </p:grpSp>
        </p:grpSp>
        <p:sp>
          <p:nvSpPr>
            <p:cNvPr id="29705" name="Rectangle 83"/>
            <p:cNvSpPr>
              <a:spLocks noChangeArrowheads="1"/>
            </p:cNvSpPr>
            <p:nvPr/>
          </p:nvSpPr>
          <p:spPr bwMode="auto">
            <a:xfrm>
              <a:off x="-3" y="-3"/>
              <a:ext cx="3483" cy="2826"/>
            </a:xfrm>
            <a:prstGeom prst="rect">
              <a:avLst/>
            </a:prstGeom>
            <a:noFill/>
            <a:ln w="9525">
              <a:solidFill>
                <a:srgbClr val="A0A0A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eaLnBrk="0" hangingPunct="0">
                <a:spcBef>
                  <a:spcPct val="20000"/>
                </a:spcBef>
                <a:buChar char="•"/>
                <a:defRPr kumimoji="1" sz="3200">
                  <a:solidFill>
                    <a:schemeClr val="tx1"/>
                  </a:solidFill>
                  <a:latin typeface="Times New Roman" pitchFamily="18" charset="0"/>
                  <a:ea typeface="新細明體" pitchFamily="18" charset="-120"/>
                </a:defRPr>
              </a:lvl1pPr>
              <a:lvl2pPr marL="742950" indent="-285750" eaLnBrk="0" hangingPunct="0">
                <a:spcBef>
                  <a:spcPct val="20000"/>
                </a:spcBef>
                <a:buChar char="–"/>
                <a:defRPr kumimoji="1" sz="2800">
                  <a:solidFill>
                    <a:schemeClr val="tx1"/>
                  </a:solidFill>
                  <a:latin typeface="Times New Roman" pitchFamily="18" charset="0"/>
                  <a:ea typeface="新細明體" pitchFamily="18" charset="-120"/>
                </a:defRPr>
              </a:lvl2pPr>
              <a:lvl3pPr marL="1143000" indent="-228600" eaLnBrk="0" hangingPunct="0">
                <a:spcBef>
                  <a:spcPct val="20000"/>
                </a:spcBef>
                <a:buChar char="•"/>
                <a:defRPr kumimoji="1" sz="2400">
                  <a:solidFill>
                    <a:schemeClr val="tx1"/>
                  </a:solidFill>
                  <a:latin typeface="Times New Roman" pitchFamily="18" charset="0"/>
                  <a:ea typeface="新細明體" pitchFamily="18" charset="-120"/>
                </a:defRPr>
              </a:lvl3pPr>
              <a:lvl4pPr marL="1600200" indent="-228600" eaLnBrk="0" hangingPunct="0">
                <a:spcBef>
                  <a:spcPct val="20000"/>
                </a:spcBef>
                <a:buChar char="–"/>
                <a:defRPr kumimoji="1" sz="2000">
                  <a:solidFill>
                    <a:schemeClr val="tx1"/>
                  </a:solidFill>
                  <a:latin typeface="Times New Roman" pitchFamily="18" charset="0"/>
                  <a:ea typeface="新細明體" pitchFamily="18" charset="-120"/>
                </a:defRPr>
              </a:lvl4pPr>
              <a:lvl5pPr marL="2057400" indent="-228600" eaLnBrk="0" hangingPunct="0">
                <a:spcBef>
                  <a:spcPct val="20000"/>
                </a:spcBef>
                <a:buChar char="»"/>
                <a:defRPr kumimoji="1" sz="2000">
                  <a:solidFill>
                    <a:schemeClr val="tx1"/>
                  </a:solidFill>
                  <a:latin typeface="Times New Roman" pitchFamily="18" charset="0"/>
                  <a:ea typeface="新細明體" pitchFamily="18" charset="-120"/>
                </a:defRPr>
              </a:lvl5pPr>
              <a:lvl6pPr marL="25146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6pPr>
              <a:lvl7pPr marL="29718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7pPr>
              <a:lvl8pPr marL="34290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8pPr>
              <a:lvl9pPr marL="38862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9pPr>
            </a:lstStyle>
            <a:p>
              <a:pPr eaLnBrk="1" hangingPunct="1">
                <a:spcBef>
                  <a:spcPct val="0"/>
                </a:spcBef>
                <a:buFontTx/>
                <a:buNone/>
              </a:pPr>
              <a:endParaRPr lang="zh-HK" altLang="en-US" sz="2400">
                <a:solidFill>
                  <a:srgbClr val="000000"/>
                </a:solidFill>
              </a:endParaRPr>
            </a:p>
          </p:txBody>
        </p:sp>
      </p:grpSp>
      <p:sp>
        <p:nvSpPr>
          <p:cNvPr id="29701" name="Line 84"/>
          <p:cNvSpPr>
            <a:spLocks noChangeShapeType="1"/>
          </p:cNvSpPr>
          <p:nvPr/>
        </p:nvSpPr>
        <p:spPr bwMode="auto">
          <a:xfrm>
            <a:off x="6892925" y="4413250"/>
            <a:ext cx="1171575" cy="936625"/>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zh-HK" altLang="en-US"/>
          </a:p>
        </p:txBody>
      </p:sp>
      <p:sp>
        <p:nvSpPr>
          <p:cNvPr id="29702" name="Rectangle 85"/>
          <p:cNvSpPr>
            <a:spLocks noChangeArrowheads="1"/>
          </p:cNvSpPr>
          <p:nvPr/>
        </p:nvSpPr>
        <p:spPr bwMode="auto">
          <a:xfrm>
            <a:off x="7364413" y="4432300"/>
            <a:ext cx="788987" cy="4619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eaLnBrk="0" hangingPunct="0">
              <a:spcBef>
                <a:spcPct val="20000"/>
              </a:spcBef>
              <a:buChar char="•"/>
              <a:defRPr kumimoji="1" sz="3200">
                <a:solidFill>
                  <a:schemeClr val="tx1"/>
                </a:solidFill>
                <a:latin typeface="Times New Roman" pitchFamily="18" charset="0"/>
                <a:ea typeface="新細明體" pitchFamily="18" charset="-120"/>
              </a:defRPr>
            </a:lvl1pPr>
            <a:lvl2pPr marL="742950" indent="-285750" eaLnBrk="0" hangingPunct="0">
              <a:spcBef>
                <a:spcPct val="20000"/>
              </a:spcBef>
              <a:buChar char="–"/>
              <a:defRPr kumimoji="1" sz="2800">
                <a:solidFill>
                  <a:schemeClr val="tx1"/>
                </a:solidFill>
                <a:latin typeface="Times New Roman" pitchFamily="18" charset="0"/>
                <a:ea typeface="新細明體" pitchFamily="18" charset="-120"/>
              </a:defRPr>
            </a:lvl2pPr>
            <a:lvl3pPr marL="1143000" indent="-228600" eaLnBrk="0" hangingPunct="0">
              <a:spcBef>
                <a:spcPct val="20000"/>
              </a:spcBef>
              <a:buChar char="•"/>
              <a:defRPr kumimoji="1" sz="2400">
                <a:solidFill>
                  <a:schemeClr val="tx1"/>
                </a:solidFill>
                <a:latin typeface="Times New Roman" pitchFamily="18" charset="0"/>
                <a:ea typeface="新細明體" pitchFamily="18" charset="-120"/>
              </a:defRPr>
            </a:lvl3pPr>
            <a:lvl4pPr marL="1600200" indent="-228600" eaLnBrk="0" hangingPunct="0">
              <a:spcBef>
                <a:spcPct val="20000"/>
              </a:spcBef>
              <a:buChar char="–"/>
              <a:defRPr kumimoji="1" sz="2000">
                <a:solidFill>
                  <a:schemeClr val="tx1"/>
                </a:solidFill>
                <a:latin typeface="Times New Roman" pitchFamily="18" charset="0"/>
                <a:ea typeface="新細明體" pitchFamily="18" charset="-120"/>
              </a:defRPr>
            </a:lvl4pPr>
            <a:lvl5pPr marL="2057400" indent="-228600" eaLnBrk="0" hangingPunct="0">
              <a:spcBef>
                <a:spcPct val="20000"/>
              </a:spcBef>
              <a:buChar char="»"/>
              <a:defRPr kumimoji="1" sz="2000">
                <a:solidFill>
                  <a:schemeClr val="tx1"/>
                </a:solidFill>
                <a:latin typeface="Times New Roman" pitchFamily="18" charset="0"/>
                <a:ea typeface="新細明體" pitchFamily="18" charset="-120"/>
              </a:defRPr>
            </a:lvl5pPr>
            <a:lvl6pPr marL="25146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6pPr>
            <a:lvl7pPr marL="29718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7pPr>
            <a:lvl8pPr marL="34290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8pPr>
            <a:lvl9pPr marL="38862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9pPr>
          </a:lstStyle>
          <a:p>
            <a:pPr>
              <a:spcBef>
                <a:spcPct val="30000"/>
              </a:spcBef>
              <a:buFontTx/>
              <a:buNone/>
            </a:pPr>
            <a:r>
              <a:rPr lang="en-US" altLang="zh-TW" sz="2400" dirty="0">
                <a:solidFill>
                  <a:srgbClr val="FF0000"/>
                </a:solidFill>
              </a:rPr>
              <a:t>1130</a:t>
            </a:r>
            <a:endParaRPr lang="zh-TW" altLang="en-US" sz="2400" dirty="0">
              <a:solidFill>
                <a:srgbClr val="FF0000"/>
              </a:solidFill>
            </a:endParaRPr>
          </a:p>
        </p:txBody>
      </p:sp>
      <p:sp>
        <p:nvSpPr>
          <p:cNvPr id="29703" name="Rectangle 86"/>
          <p:cNvSpPr>
            <a:spLocks noChangeArrowheads="1"/>
          </p:cNvSpPr>
          <p:nvPr/>
        </p:nvSpPr>
        <p:spPr bwMode="auto">
          <a:xfrm>
            <a:off x="6986588" y="4913313"/>
            <a:ext cx="492125" cy="4619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eaLnBrk="0" hangingPunct="0">
              <a:spcBef>
                <a:spcPct val="20000"/>
              </a:spcBef>
              <a:buChar char="•"/>
              <a:defRPr kumimoji="1" sz="3200">
                <a:solidFill>
                  <a:schemeClr val="tx1"/>
                </a:solidFill>
                <a:latin typeface="Times New Roman" pitchFamily="18" charset="0"/>
                <a:ea typeface="新細明體" pitchFamily="18" charset="-120"/>
              </a:defRPr>
            </a:lvl1pPr>
            <a:lvl2pPr marL="742950" indent="-285750" eaLnBrk="0" hangingPunct="0">
              <a:spcBef>
                <a:spcPct val="20000"/>
              </a:spcBef>
              <a:buChar char="–"/>
              <a:defRPr kumimoji="1" sz="2800">
                <a:solidFill>
                  <a:schemeClr val="tx1"/>
                </a:solidFill>
                <a:latin typeface="Times New Roman" pitchFamily="18" charset="0"/>
                <a:ea typeface="新細明體" pitchFamily="18" charset="-120"/>
              </a:defRPr>
            </a:lvl2pPr>
            <a:lvl3pPr marL="1143000" indent="-228600" eaLnBrk="0" hangingPunct="0">
              <a:spcBef>
                <a:spcPct val="20000"/>
              </a:spcBef>
              <a:buChar char="•"/>
              <a:defRPr kumimoji="1" sz="2400">
                <a:solidFill>
                  <a:schemeClr val="tx1"/>
                </a:solidFill>
                <a:latin typeface="Times New Roman" pitchFamily="18" charset="0"/>
                <a:ea typeface="新細明體" pitchFamily="18" charset="-120"/>
              </a:defRPr>
            </a:lvl3pPr>
            <a:lvl4pPr marL="1600200" indent="-228600" eaLnBrk="0" hangingPunct="0">
              <a:spcBef>
                <a:spcPct val="20000"/>
              </a:spcBef>
              <a:buChar char="–"/>
              <a:defRPr kumimoji="1" sz="2000">
                <a:solidFill>
                  <a:schemeClr val="tx1"/>
                </a:solidFill>
                <a:latin typeface="Times New Roman" pitchFamily="18" charset="0"/>
                <a:ea typeface="新細明體" pitchFamily="18" charset="-120"/>
              </a:defRPr>
            </a:lvl4pPr>
            <a:lvl5pPr marL="2057400" indent="-228600" eaLnBrk="0" hangingPunct="0">
              <a:spcBef>
                <a:spcPct val="20000"/>
              </a:spcBef>
              <a:buChar char="»"/>
              <a:defRPr kumimoji="1" sz="2000">
                <a:solidFill>
                  <a:schemeClr val="tx1"/>
                </a:solidFill>
                <a:latin typeface="Times New Roman" pitchFamily="18" charset="0"/>
                <a:ea typeface="新細明體" pitchFamily="18" charset="-120"/>
              </a:defRPr>
            </a:lvl5pPr>
            <a:lvl6pPr marL="25146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6pPr>
            <a:lvl7pPr marL="29718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7pPr>
            <a:lvl8pPr marL="34290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8pPr>
            <a:lvl9pPr marL="38862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9pPr>
          </a:lstStyle>
          <a:p>
            <a:pPr>
              <a:spcBef>
                <a:spcPct val="30000"/>
              </a:spcBef>
              <a:buFontTx/>
              <a:buNone/>
            </a:pPr>
            <a:r>
              <a:rPr lang="zh-TW" altLang="en-US" sz="2400">
                <a:solidFill>
                  <a:srgbClr val="FF0000"/>
                </a:solidFill>
              </a:rPr>
              <a:t>2</a:t>
            </a:r>
            <a:r>
              <a:rPr lang="en-US" altLang="zh-TW" sz="2400">
                <a:solidFill>
                  <a:srgbClr val="FF0000"/>
                </a:solidFill>
              </a:rPr>
              <a:t>2</a:t>
            </a:r>
            <a:endParaRPr lang="zh-TW" altLang="en-US" sz="2400">
              <a:solidFill>
                <a:srgbClr val="FF0000"/>
              </a:solidFill>
            </a:endParaRPr>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Slide Number Placeholder 1"/>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Char char="•"/>
              <a:defRPr kumimoji="1" sz="3200">
                <a:solidFill>
                  <a:schemeClr val="tx1"/>
                </a:solidFill>
                <a:latin typeface="Times New Roman" pitchFamily="18" charset="0"/>
                <a:ea typeface="新細明體" pitchFamily="18" charset="-120"/>
              </a:defRPr>
            </a:lvl1pPr>
            <a:lvl2pPr marL="742950" indent="-285750" eaLnBrk="0" hangingPunct="0">
              <a:spcBef>
                <a:spcPct val="20000"/>
              </a:spcBef>
              <a:buChar char="–"/>
              <a:defRPr kumimoji="1" sz="2800">
                <a:solidFill>
                  <a:schemeClr val="tx1"/>
                </a:solidFill>
                <a:latin typeface="Times New Roman" pitchFamily="18" charset="0"/>
                <a:ea typeface="新細明體" pitchFamily="18" charset="-120"/>
              </a:defRPr>
            </a:lvl2pPr>
            <a:lvl3pPr marL="1143000" indent="-228600" eaLnBrk="0" hangingPunct="0">
              <a:spcBef>
                <a:spcPct val="20000"/>
              </a:spcBef>
              <a:buChar char="•"/>
              <a:defRPr kumimoji="1" sz="2400">
                <a:solidFill>
                  <a:schemeClr val="tx1"/>
                </a:solidFill>
                <a:latin typeface="Times New Roman" pitchFamily="18" charset="0"/>
                <a:ea typeface="新細明體" pitchFamily="18" charset="-120"/>
              </a:defRPr>
            </a:lvl3pPr>
            <a:lvl4pPr marL="1600200" indent="-228600" eaLnBrk="0" hangingPunct="0">
              <a:spcBef>
                <a:spcPct val="20000"/>
              </a:spcBef>
              <a:buChar char="–"/>
              <a:defRPr kumimoji="1" sz="2000">
                <a:solidFill>
                  <a:schemeClr val="tx1"/>
                </a:solidFill>
                <a:latin typeface="Times New Roman" pitchFamily="18" charset="0"/>
                <a:ea typeface="新細明體" pitchFamily="18" charset="-120"/>
              </a:defRPr>
            </a:lvl4pPr>
            <a:lvl5pPr marL="2057400" indent="-228600" eaLnBrk="0" hangingPunct="0">
              <a:spcBef>
                <a:spcPct val="20000"/>
              </a:spcBef>
              <a:buChar char="»"/>
              <a:defRPr kumimoji="1" sz="2000">
                <a:solidFill>
                  <a:schemeClr val="tx1"/>
                </a:solidFill>
                <a:latin typeface="Times New Roman" pitchFamily="18" charset="0"/>
                <a:ea typeface="新細明體" pitchFamily="18" charset="-120"/>
              </a:defRPr>
            </a:lvl5pPr>
            <a:lvl6pPr marL="25146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6pPr>
            <a:lvl7pPr marL="29718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7pPr>
            <a:lvl8pPr marL="34290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8pPr>
            <a:lvl9pPr marL="38862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9pPr>
          </a:lstStyle>
          <a:p>
            <a:pPr eaLnBrk="1" hangingPunct="1">
              <a:spcBef>
                <a:spcPct val="0"/>
              </a:spcBef>
              <a:buFontTx/>
              <a:buNone/>
            </a:pPr>
            <a:fld id="{46145AF8-F3F7-40A1-BB91-CF2346D77BF2}" type="slidenum">
              <a:rPr lang="en-US" altLang="zh-TW" sz="1400" smtClean="0">
                <a:solidFill>
                  <a:srgbClr val="000000"/>
                </a:solidFill>
              </a:rPr>
              <a:pPr eaLnBrk="1" hangingPunct="1">
                <a:spcBef>
                  <a:spcPct val="0"/>
                </a:spcBef>
                <a:buFontTx/>
                <a:buNone/>
              </a:pPr>
              <a:t>29</a:t>
            </a:fld>
            <a:endParaRPr lang="en-US" altLang="zh-TW" sz="1400">
              <a:solidFill>
                <a:srgbClr val="000000"/>
              </a:solidFill>
            </a:endParaRPr>
          </a:p>
        </p:txBody>
      </p:sp>
      <p:sp>
        <p:nvSpPr>
          <p:cNvPr id="30723" name="Rectangle 2"/>
          <p:cNvSpPr>
            <a:spLocks noChangeArrowheads="1"/>
          </p:cNvSpPr>
          <p:nvPr/>
        </p:nvSpPr>
        <p:spPr bwMode="auto">
          <a:xfrm>
            <a:off x="611560" y="1700808"/>
            <a:ext cx="7848674" cy="19389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spcBef>
                <a:spcPct val="20000"/>
              </a:spcBef>
              <a:buChar char="•"/>
              <a:defRPr kumimoji="1" sz="3200">
                <a:solidFill>
                  <a:schemeClr val="tx1"/>
                </a:solidFill>
                <a:latin typeface="Times New Roman" pitchFamily="18" charset="0"/>
                <a:ea typeface="新細明體" pitchFamily="18" charset="-120"/>
              </a:defRPr>
            </a:lvl1pPr>
            <a:lvl2pPr marL="742950" indent="-285750" eaLnBrk="0" hangingPunct="0">
              <a:spcBef>
                <a:spcPct val="20000"/>
              </a:spcBef>
              <a:buChar char="–"/>
              <a:defRPr kumimoji="1" sz="2800">
                <a:solidFill>
                  <a:schemeClr val="tx1"/>
                </a:solidFill>
                <a:latin typeface="Times New Roman" pitchFamily="18" charset="0"/>
                <a:ea typeface="新細明體" pitchFamily="18" charset="-120"/>
              </a:defRPr>
            </a:lvl2pPr>
            <a:lvl3pPr marL="1143000" indent="-228600" eaLnBrk="0" hangingPunct="0">
              <a:spcBef>
                <a:spcPct val="20000"/>
              </a:spcBef>
              <a:buChar char="•"/>
              <a:defRPr kumimoji="1" sz="2400">
                <a:solidFill>
                  <a:schemeClr val="tx1"/>
                </a:solidFill>
                <a:latin typeface="Times New Roman" pitchFamily="18" charset="0"/>
                <a:ea typeface="新細明體" pitchFamily="18" charset="-120"/>
              </a:defRPr>
            </a:lvl3pPr>
            <a:lvl4pPr marL="1600200" indent="-228600" eaLnBrk="0" hangingPunct="0">
              <a:spcBef>
                <a:spcPct val="20000"/>
              </a:spcBef>
              <a:buChar char="–"/>
              <a:defRPr kumimoji="1" sz="2000">
                <a:solidFill>
                  <a:schemeClr val="tx1"/>
                </a:solidFill>
                <a:latin typeface="Times New Roman" pitchFamily="18" charset="0"/>
                <a:ea typeface="新細明體" pitchFamily="18" charset="-120"/>
              </a:defRPr>
            </a:lvl4pPr>
            <a:lvl5pPr marL="2057400" indent="-228600" eaLnBrk="0" hangingPunct="0">
              <a:spcBef>
                <a:spcPct val="20000"/>
              </a:spcBef>
              <a:buChar char="»"/>
              <a:defRPr kumimoji="1" sz="2000">
                <a:solidFill>
                  <a:schemeClr val="tx1"/>
                </a:solidFill>
                <a:latin typeface="Times New Roman" pitchFamily="18" charset="0"/>
                <a:ea typeface="新細明體" pitchFamily="18" charset="-120"/>
              </a:defRPr>
            </a:lvl5pPr>
            <a:lvl6pPr marL="25146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6pPr>
            <a:lvl7pPr marL="29718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7pPr>
            <a:lvl8pPr marL="34290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8pPr>
            <a:lvl9pPr marL="38862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9pPr>
          </a:lstStyle>
          <a:p>
            <a:pPr algn="just">
              <a:spcBef>
                <a:spcPct val="30000"/>
              </a:spcBef>
              <a:buFontTx/>
              <a:buNone/>
            </a:pPr>
            <a:r>
              <a:rPr lang="en-US" altLang="zh-TW" sz="2400" dirty="0">
                <a:solidFill>
                  <a:srgbClr val="000000"/>
                </a:solidFill>
              </a:rPr>
              <a:t>Through specialization in production, Country A and Country B each has one month rest in the year, but they can increase production output; assuming the rate of exchange between pork and rice is 1 to 1, rice consumption can maintain their original level, but everyone can eat more pork.</a:t>
            </a:r>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rgbClr val="CCCCFF"/>
        </a:solidFill>
        <a:effectLst/>
      </p:bgPr>
    </p:bg>
    <p:spTree>
      <p:nvGrpSpPr>
        <p:cNvPr id="1" name=""/>
        <p:cNvGrpSpPr/>
        <p:nvPr/>
      </p:nvGrpSpPr>
      <p:grpSpPr>
        <a:xfrm>
          <a:off x="0" y="0"/>
          <a:ext cx="0" cy="0"/>
          <a:chOff x="0" y="0"/>
          <a:chExt cx="0" cy="0"/>
        </a:xfrm>
      </p:grpSpPr>
      <p:sp>
        <p:nvSpPr>
          <p:cNvPr id="31746" name="Rectangle 6"/>
          <p:cNvSpPr>
            <a:spLocks noGrp="1" noChangeArrowheads="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Char char="•"/>
              <a:defRPr kumimoji="1" sz="3200">
                <a:solidFill>
                  <a:schemeClr val="tx1"/>
                </a:solidFill>
                <a:latin typeface="Times New Roman" pitchFamily="18" charset="0"/>
                <a:ea typeface="新細明體" pitchFamily="18" charset="-120"/>
              </a:defRPr>
            </a:lvl1pPr>
            <a:lvl2pPr marL="742950" indent="-285750" eaLnBrk="0" hangingPunct="0">
              <a:spcBef>
                <a:spcPct val="20000"/>
              </a:spcBef>
              <a:buChar char="–"/>
              <a:defRPr kumimoji="1" sz="2800">
                <a:solidFill>
                  <a:schemeClr val="tx1"/>
                </a:solidFill>
                <a:latin typeface="Times New Roman" pitchFamily="18" charset="0"/>
                <a:ea typeface="新細明體" pitchFamily="18" charset="-120"/>
              </a:defRPr>
            </a:lvl2pPr>
            <a:lvl3pPr marL="1143000" indent="-228600" eaLnBrk="0" hangingPunct="0">
              <a:spcBef>
                <a:spcPct val="20000"/>
              </a:spcBef>
              <a:buChar char="•"/>
              <a:defRPr kumimoji="1" sz="2400">
                <a:solidFill>
                  <a:schemeClr val="tx1"/>
                </a:solidFill>
                <a:latin typeface="Times New Roman" pitchFamily="18" charset="0"/>
                <a:ea typeface="新細明體" pitchFamily="18" charset="-120"/>
              </a:defRPr>
            </a:lvl3pPr>
            <a:lvl4pPr marL="1600200" indent="-228600" eaLnBrk="0" hangingPunct="0">
              <a:spcBef>
                <a:spcPct val="20000"/>
              </a:spcBef>
              <a:buChar char="–"/>
              <a:defRPr kumimoji="1" sz="2000">
                <a:solidFill>
                  <a:schemeClr val="tx1"/>
                </a:solidFill>
                <a:latin typeface="Times New Roman" pitchFamily="18" charset="0"/>
                <a:ea typeface="新細明體" pitchFamily="18" charset="-120"/>
              </a:defRPr>
            </a:lvl4pPr>
            <a:lvl5pPr marL="2057400" indent="-228600" eaLnBrk="0" hangingPunct="0">
              <a:spcBef>
                <a:spcPct val="20000"/>
              </a:spcBef>
              <a:buChar char="»"/>
              <a:defRPr kumimoji="1" sz="2000">
                <a:solidFill>
                  <a:schemeClr val="tx1"/>
                </a:solidFill>
                <a:latin typeface="Times New Roman" pitchFamily="18" charset="0"/>
                <a:ea typeface="新細明體" pitchFamily="18" charset="-120"/>
              </a:defRPr>
            </a:lvl5pPr>
            <a:lvl6pPr marL="25146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6pPr>
            <a:lvl7pPr marL="29718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7pPr>
            <a:lvl8pPr marL="34290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8pPr>
            <a:lvl9pPr marL="38862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9pPr>
          </a:lstStyle>
          <a:p>
            <a:pPr eaLnBrk="1" hangingPunct="1">
              <a:spcBef>
                <a:spcPct val="0"/>
              </a:spcBef>
              <a:buFontTx/>
              <a:buNone/>
            </a:pPr>
            <a:fld id="{F864F748-A7A2-42A1-B634-035E9BE505C6}" type="slidenum">
              <a:rPr lang="en-US" altLang="zh-TW" sz="1400" smtClean="0">
                <a:solidFill>
                  <a:srgbClr val="000000"/>
                </a:solidFill>
              </a:rPr>
              <a:pPr eaLnBrk="1" hangingPunct="1">
                <a:spcBef>
                  <a:spcPct val="0"/>
                </a:spcBef>
                <a:buFontTx/>
                <a:buNone/>
              </a:pPr>
              <a:t>30</a:t>
            </a:fld>
            <a:endParaRPr lang="en-US" altLang="zh-TW" sz="1400">
              <a:solidFill>
                <a:srgbClr val="000000"/>
              </a:solidFill>
            </a:endParaRPr>
          </a:p>
        </p:txBody>
      </p:sp>
      <p:sp>
        <p:nvSpPr>
          <p:cNvPr id="17411" name="Rectangle 1026"/>
          <p:cNvSpPr>
            <a:spLocks noGrp="1" noChangeArrowheads="1"/>
          </p:cNvSpPr>
          <p:nvPr>
            <p:ph type="title" idx="4294967295"/>
          </p:nvPr>
        </p:nvSpPr>
        <p:spPr>
          <a:xfrm>
            <a:off x="423863" y="260649"/>
            <a:ext cx="8362950" cy="648072"/>
          </a:xfrm>
          <a:solidFill>
            <a:srgbClr val="FF9900"/>
          </a:solidFill>
        </p:spPr>
        <p:txBody>
          <a:bodyPr/>
          <a:lstStyle/>
          <a:p>
            <a:pPr>
              <a:defRPr/>
            </a:pPr>
            <a:r>
              <a:rPr lang="en-US" altLang="zh-TW" sz="3200" dirty="0">
                <a:latin typeface="+mn-lt"/>
              </a:rPr>
              <a:t>Consumption of pork and rice after exchange</a:t>
            </a:r>
            <a:endParaRPr lang="zh-TW" altLang="en-US" sz="3200" dirty="0">
              <a:latin typeface="+mn-lt"/>
            </a:endParaRPr>
          </a:p>
        </p:txBody>
      </p:sp>
      <p:grpSp>
        <p:nvGrpSpPr>
          <p:cNvPr id="31748" name="Group 1027"/>
          <p:cNvGrpSpPr>
            <a:grpSpLocks/>
          </p:cNvGrpSpPr>
          <p:nvPr/>
        </p:nvGrpSpPr>
        <p:grpSpPr bwMode="auto">
          <a:xfrm>
            <a:off x="547688" y="1725613"/>
            <a:ext cx="8272462" cy="3876675"/>
            <a:chOff x="-3" y="-3"/>
            <a:chExt cx="3483" cy="2826"/>
          </a:xfrm>
        </p:grpSpPr>
        <p:grpSp>
          <p:nvGrpSpPr>
            <p:cNvPr id="31757" name="Group 1028"/>
            <p:cNvGrpSpPr>
              <a:grpSpLocks/>
            </p:cNvGrpSpPr>
            <p:nvPr/>
          </p:nvGrpSpPr>
          <p:grpSpPr bwMode="auto">
            <a:xfrm>
              <a:off x="0" y="0"/>
              <a:ext cx="3477" cy="2820"/>
              <a:chOff x="0" y="0"/>
              <a:chExt cx="3477" cy="2820"/>
            </a:xfrm>
          </p:grpSpPr>
          <p:grpSp>
            <p:nvGrpSpPr>
              <p:cNvPr id="31759" name="Group 1029"/>
              <p:cNvGrpSpPr>
                <a:grpSpLocks/>
              </p:cNvGrpSpPr>
              <p:nvPr/>
            </p:nvGrpSpPr>
            <p:grpSpPr bwMode="auto">
              <a:xfrm>
                <a:off x="0" y="0"/>
                <a:ext cx="825" cy="1036"/>
                <a:chOff x="0" y="0"/>
                <a:chExt cx="825" cy="1036"/>
              </a:xfrm>
            </p:grpSpPr>
            <p:sp>
              <p:nvSpPr>
                <p:cNvPr id="31831" name="Rectangle 1030"/>
                <p:cNvSpPr>
                  <a:spLocks noChangeArrowheads="1"/>
                </p:cNvSpPr>
                <p:nvPr/>
              </p:nvSpPr>
              <p:spPr bwMode="auto">
                <a:xfrm>
                  <a:off x="11" y="0"/>
                  <a:ext cx="803" cy="103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eaLnBrk="0" hangingPunct="0">
                    <a:spcBef>
                      <a:spcPct val="20000"/>
                    </a:spcBef>
                    <a:buChar char="•"/>
                    <a:defRPr kumimoji="1" sz="3200">
                      <a:solidFill>
                        <a:schemeClr val="tx1"/>
                      </a:solidFill>
                      <a:latin typeface="Times New Roman" pitchFamily="18" charset="0"/>
                      <a:ea typeface="新細明體" pitchFamily="18" charset="-120"/>
                    </a:defRPr>
                  </a:lvl1pPr>
                  <a:lvl2pPr marL="742950" indent="-285750" eaLnBrk="0" hangingPunct="0">
                    <a:spcBef>
                      <a:spcPct val="20000"/>
                    </a:spcBef>
                    <a:buChar char="–"/>
                    <a:defRPr kumimoji="1" sz="2800">
                      <a:solidFill>
                        <a:schemeClr val="tx1"/>
                      </a:solidFill>
                      <a:latin typeface="Times New Roman" pitchFamily="18" charset="0"/>
                      <a:ea typeface="新細明體" pitchFamily="18" charset="-120"/>
                    </a:defRPr>
                  </a:lvl2pPr>
                  <a:lvl3pPr marL="1143000" indent="-228600" eaLnBrk="0" hangingPunct="0">
                    <a:spcBef>
                      <a:spcPct val="20000"/>
                    </a:spcBef>
                    <a:buChar char="•"/>
                    <a:defRPr kumimoji="1" sz="2400">
                      <a:solidFill>
                        <a:schemeClr val="tx1"/>
                      </a:solidFill>
                      <a:latin typeface="Times New Roman" pitchFamily="18" charset="0"/>
                      <a:ea typeface="新細明體" pitchFamily="18" charset="-120"/>
                    </a:defRPr>
                  </a:lvl3pPr>
                  <a:lvl4pPr marL="1600200" indent="-228600" eaLnBrk="0" hangingPunct="0">
                    <a:spcBef>
                      <a:spcPct val="20000"/>
                    </a:spcBef>
                    <a:buChar char="–"/>
                    <a:defRPr kumimoji="1" sz="2000">
                      <a:solidFill>
                        <a:schemeClr val="tx1"/>
                      </a:solidFill>
                      <a:latin typeface="Times New Roman" pitchFamily="18" charset="0"/>
                      <a:ea typeface="新細明體" pitchFamily="18" charset="-120"/>
                    </a:defRPr>
                  </a:lvl4pPr>
                  <a:lvl5pPr marL="2057400" indent="-228600" eaLnBrk="0" hangingPunct="0">
                    <a:spcBef>
                      <a:spcPct val="20000"/>
                    </a:spcBef>
                    <a:buChar char="»"/>
                    <a:defRPr kumimoji="1" sz="2000">
                      <a:solidFill>
                        <a:schemeClr val="tx1"/>
                      </a:solidFill>
                      <a:latin typeface="Times New Roman" pitchFamily="18" charset="0"/>
                      <a:ea typeface="新細明體" pitchFamily="18" charset="-120"/>
                    </a:defRPr>
                  </a:lvl5pPr>
                  <a:lvl6pPr marL="25146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6pPr>
                  <a:lvl7pPr marL="29718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7pPr>
                  <a:lvl8pPr marL="34290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8pPr>
                  <a:lvl9pPr marL="38862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9pPr>
                </a:lstStyle>
                <a:p>
                  <a:pPr algn="ctr" eaLnBrk="1" hangingPunct="1">
                    <a:spcBef>
                      <a:spcPct val="0"/>
                    </a:spcBef>
                    <a:buFontTx/>
                    <a:buNone/>
                  </a:pPr>
                  <a:r>
                    <a:rPr lang="zh-TW" altLang="en-US" sz="1400">
                      <a:solidFill>
                        <a:srgbClr val="000000"/>
                      </a:solidFill>
                      <a:ea typeface="標楷體" pitchFamily="65" charset="-120"/>
                    </a:rPr>
                    <a:t> </a:t>
                  </a:r>
                  <a:endParaRPr lang="zh-TW" altLang="en-US" sz="1400">
                    <a:solidFill>
                      <a:srgbClr val="000000"/>
                    </a:solidFill>
                    <a:latin typeface="標楷體" pitchFamily="65" charset="-120"/>
                    <a:ea typeface="標楷體" pitchFamily="65" charset="-120"/>
                  </a:endParaRPr>
                </a:p>
                <a:p>
                  <a:pPr algn="ctr">
                    <a:spcBef>
                      <a:spcPct val="0"/>
                    </a:spcBef>
                    <a:buFontTx/>
                    <a:buNone/>
                  </a:pPr>
                  <a:endParaRPr lang="zh-TW" altLang="en-US" sz="2400">
                    <a:solidFill>
                      <a:srgbClr val="000000"/>
                    </a:solidFill>
                  </a:endParaRPr>
                </a:p>
              </p:txBody>
            </p:sp>
            <p:sp>
              <p:nvSpPr>
                <p:cNvPr id="31832" name="Rectangle 1031"/>
                <p:cNvSpPr>
                  <a:spLocks noChangeArrowheads="1"/>
                </p:cNvSpPr>
                <p:nvPr/>
              </p:nvSpPr>
              <p:spPr bwMode="auto">
                <a:xfrm>
                  <a:off x="0" y="0"/>
                  <a:ext cx="825" cy="1036"/>
                </a:xfrm>
                <a:prstGeom prst="rect">
                  <a:avLst/>
                </a:prstGeom>
                <a:noFill/>
                <a:ln w="7">
                  <a:solidFill>
                    <a:srgbClr val="A0A0A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eaLnBrk="0" hangingPunct="0">
                    <a:spcBef>
                      <a:spcPct val="20000"/>
                    </a:spcBef>
                    <a:buChar char="•"/>
                    <a:defRPr kumimoji="1" sz="3200">
                      <a:solidFill>
                        <a:schemeClr val="tx1"/>
                      </a:solidFill>
                      <a:latin typeface="Times New Roman" pitchFamily="18" charset="0"/>
                      <a:ea typeface="新細明體" pitchFamily="18" charset="-120"/>
                    </a:defRPr>
                  </a:lvl1pPr>
                  <a:lvl2pPr marL="742950" indent="-285750" eaLnBrk="0" hangingPunct="0">
                    <a:spcBef>
                      <a:spcPct val="20000"/>
                    </a:spcBef>
                    <a:buChar char="–"/>
                    <a:defRPr kumimoji="1" sz="2800">
                      <a:solidFill>
                        <a:schemeClr val="tx1"/>
                      </a:solidFill>
                      <a:latin typeface="Times New Roman" pitchFamily="18" charset="0"/>
                      <a:ea typeface="新細明體" pitchFamily="18" charset="-120"/>
                    </a:defRPr>
                  </a:lvl2pPr>
                  <a:lvl3pPr marL="1143000" indent="-228600" eaLnBrk="0" hangingPunct="0">
                    <a:spcBef>
                      <a:spcPct val="20000"/>
                    </a:spcBef>
                    <a:buChar char="•"/>
                    <a:defRPr kumimoji="1" sz="2400">
                      <a:solidFill>
                        <a:schemeClr val="tx1"/>
                      </a:solidFill>
                      <a:latin typeface="Times New Roman" pitchFamily="18" charset="0"/>
                      <a:ea typeface="新細明體" pitchFamily="18" charset="-120"/>
                    </a:defRPr>
                  </a:lvl3pPr>
                  <a:lvl4pPr marL="1600200" indent="-228600" eaLnBrk="0" hangingPunct="0">
                    <a:spcBef>
                      <a:spcPct val="20000"/>
                    </a:spcBef>
                    <a:buChar char="–"/>
                    <a:defRPr kumimoji="1" sz="2000">
                      <a:solidFill>
                        <a:schemeClr val="tx1"/>
                      </a:solidFill>
                      <a:latin typeface="Times New Roman" pitchFamily="18" charset="0"/>
                      <a:ea typeface="新細明體" pitchFamily="18" charset="-120"/>
                    </a:defRPr>
                  </a:lvl4pPr>
                  <a:lvl5pPr marL="2057400" indent="-228600" eaLnBrk="0" hangingPunct="0">
                    <a:spcBef>
                      <a:spcPct val="20000"/>
                    </a:spcBef>
                    <a:buChar char="»"/>
                    <a:defRPr kumimoji="1" sz="2000">
                      <a:solidFill>
                        <a:schemeClr val="tx1"/>
                      </a:solidFill>
                      <a:latin typeface="Times New Roman" pitchFamily="18" charset="0"/>
                      <a:ea typeface="新細明體" pitchFamily="18" charset="-120"/>
                    </a:defRPr>
                  </a:lvl5pPr>
                  <a:lvl6pPr marL="25146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6pPr>
                  <a:lvl7pPr marL="29718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7pPr>
                  <a:lvl8pPr marL="34290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8pPr>
                  <a:lvl9pPr marL="38862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9pPr>
                </a:lstStyle>
                <a:p>
                  <a:pPr eaLnBrk="1" hangingPunct="1">
                    <a:spcBef>
                      <a:spcPct val="0"/>
                    </a:spcBef>
                    <a:buFontTx/>
                    <a:buNone/>
                  </a:pPr>
                  <a:endParaRPr lang="zh-HK" altLang="en-US" sz="2400">
                    <a:solidFill>
                      <a:srgbClr val="000000"/>
                    </a:solidFill>
                  </a:endParaRPr>
                </a:p>
              </p:txBody>
            </p:sp>
          </p:grpSp>
          <p:sp>
            <p:nvSpPr>
              <p:cNvPr id="31760" name="Rectangle 1034"/>
              <p:cNvSpPr>
                <a:spLocks noChangeArrowheads="1"/>
              </p:cNvSpPr>
              <p:nvPr/>
            </p:nvSpPr>
            <p:spPr bwMode="auto">
              <a:xfrm>
                <a:off x="825" y="0"/>
                <a:ext cx="1052" cy="518"/>
              </a:xfrm>
              <a:prstGeom prst="rect">
                <a:avLst/>
              </a:prstGeom>
              <a:noFill/>
              <a:ln w="7">
                <a:solidFill>
                  <a:srgbClr val="A0A0A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eaLnBrk="0" hangingPunct="0">
                  <a:spcBef>
                    <a:spcPct val="20000"/>
                  </a:spcBef>
                  <a:buChar char="•"/>
                  <a:defRPr kumimoji="1" sz="3200">
                    <a:solidFill>
                      <a:schemeClr val="tx1"/>
                    </a:solidFill>
                    <a:latin typeface="Times New Roman" pitchFamily="18" charset="0"/>
                    <a:ea typeface="新細明體" pitchFamily="18" charset="-120"/>
                  </a:defRPr>
                </a:lvl1pPr>
                <a:lvl2pPr marL="742950" indent="-285750" eaLnBrk="0" hangingPunct="0">
                  <a:spcBef>
                    <a:spcPct val="20000"/>
                  </a:spcBef>
                  <a:buChar char="–"/>
                  <a:defRPr kumimoji="1" sz="2800">
                    <a:solidFill>
                      <a:schemeClr val="tx1"/>
                    </a:solidFill>
                    <a:latin typeface="Times New Roman" pitchFamily="18" charset="0"/>
                    <a:ea typeface="新細明體" pitchFamily="18" charset="-120"/>
                  </a:defRPr>
                </a:lvl2pPr>
                <a:lvl3pPr marL="1143000" indent="-228600" eaLnBrk="0" hangingPunct="0">
                  <a:spcBef>
                    <a:spcPct val="20000"/>
                  </a:spcBef>
                  <a:buChar char="•"/>
                  <a:defRPr kumimoji="1" sz="2400">
                    <a:solidFill>
                      <a:schemeClr val="tx1"/>
                    </a:solidFill>
                    <a:latin typeface="Times New Roman" pitchFamily="18" charset="0"/>
                    <a:ea typeface="新細明體" pitchFamily="18" charset="-120"/>
                  </a:defRPr>
                </a:lvl3pPr>
                <a:lvl4pPr marL="1600200" indent="-228600" eaLnBrk="0" hangingPunct="0">
                  <a:spcBef>
                    <a:spcPct val="20000"/>
                  </a:spcBef>
                  <a:buChar char="–"/>
                  <a:defRPr kumimoji="1" sz="2000">
                    <a:solidFill>
                      <a:schemeClr val="tx1"/>
                    </a:solidFill>
                    <a:latin typeface="Times New Roman" pitchFamily="18" charset="0"/>
                    <a:ea typeface="新細明體" pitchFamily="18" charset="-120"/>
                  </a:defRPr>
                </a:lvl4pPr>
                <a:lvl5pPr marL="2057400" indent="-228600" eaLnBrk="0" hangingPunct="0">
                  <a:spcBef>
                    <a:spcPct val="20000"/>
                  </a:spcBef>
                  <a:buChar char="»"/>
                  <a:defRPr kumimoji="1" sz="2000">
                    <a:solidFill>
                      <a:schemeClr val="tx1"/>
                    </a:solidFill>
                    <a:latin typeface="Times New Roman" pitchFamily="18" charset="0"/>
                    <a:ea typeface="新細明體" pitchFamily="18" charset="-120"/>
                  </a:defRPr>
                </a:lvl5pPr>
                <a:lvl6pPr marL="25146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6pPr>
                <a:lvl7pPr marL="29718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7pPr>
                <a:lvl8pPr marL="34290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8pPr>
                <a:lvl9pPr marL="38862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9pPr>
              </a:lstStyle>
              <a:p>
                <a:pPr eaLnBrk="1" hangingPunct="1">
                  <a:spcBef>
                    <a:spcPct val="0"/>
                  </a:spcBef>
                  <a:buFontTx/>
                  <a:buNone/>
                </a:pPr>
                <a:endParaRPr lang="zh-HK" altLang="en-US" sz="2400">
                  <a:solidFill>
                    <a:srgbClr val="000000"/>
                  </a:solidFill>
                </a:endParaRPr>
              </a:p>
            </p:txBody>
          </p:sp>
          <p:grpSp>
            <p:nvGrpSpPr>
              <p:cNvPr id="31761" name="Group 1035"/>
              <p:cNvGrpSpPr>
                <a:grpSpLocks/>
              </p:cNvGrpSpPr>
              <p:nvPr/>
            </p:nvGrpSpPr>
            <p:grpSpPr bwMode="auto">
              <a:xfrm>
                <a:off x="1877" y="0"/>
                <a:ext cx="1052" cy="518"/>
                <a:chOff x="1877" y="0"/>
                <a:chExt cx="1052" cy="518"/>
              </a:xfrm>
            </p:grpSpPr>
            <p:sp>
              <p:nvSpPr>
                <p:cNvPr id="31829" name="Rectangle 1036"/>
                <p:cNvSpPr>
                  <a:spLocks noChangeArrowheads="1"/>
                </p:cNvSpPr>
                <p:nvPr/>
              </p:nvSpPr>
              <p:spPr bwMode="auto">
                <a:xfrm>
                  <a:off x="1888" y="0"/>
                  <a:ext cx="1030" cy="51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eaLnBrk="0" hangingPunct="0">
                    <a:spcBef>
                      <a:spcPct val="20000"/>
                    </a:spcBef>
                    <a:buChar char="•"/>
                    <a:defRPr kumimoji="1" sz="3200">
                      <a:solidFill>
                        <a:schemeClr val="tx1"/>
                      </a:solidFill>
                      <a:latin typeface="Times New Roman" pitchFamily="18" charset="0"/>
                      <a:ea typeface="新細明體" pitchFamily="18" charset="-120"/>
                    </a:defRPr>
                  </a:lvl1pPr>
                  <a:lvl2pPr marL="742950" indent="-285750" eaLnBrk="0" hangingPunct="0">
                    <a:spcBef>
                      <a:spcPct val="20000"/>
                    </a:spcBef>
                    <a:buChar char="–"/>
                    <a:defRPr kumimoji="1" sz="2800">
                      <a:solidFill>
                        <a:schemeClr val="tx1"/>
                      </a:solidFill>
                      <a:latin typeface="Times New Roman" pitchFamily="18" charset="0"/>
                      <a:ea typeface="新細明體" pitchFamily="18" charset="-120"/>
                    </a:defRPr>
                  </a:lvl2pPr>
                  <a:lvl3pPr marL="1143000" indent="-228600" eaLnBrk="0" hangingPunct="0">
                    <a:spcBef>
                      <a:spcPct val="20000"/>
                    </a:spcBef>
                    <a:buChar char="•"/>
                    <a:defRPr kumimoji="1" sz="2400">
                      <a:solidFill>
                        <a:schemeClr val="tx1"/>
                      </a:solidFill>
                      <a:latin typeface="Times New Roman" pitchFamily="18" charset="0"/>
                      <a:ea typeface="新細明體" pitchFamily="18" charset="-120"/>
                    </a:defRPr>
                  </a:lvl3pPr>
                  <a:lvl4pPr marL="1600200" indent="-228600" eaLnBrk="0" hangingPunct="0">
                    <a:spcBef>
                      <a:spcPct val="20000"/>
                    </a:spcBef>
                    <a:buChar char="–"/>
                    <a:defRPr kumimoji="1" sz="2000">
                      <a:solidFill>
                        <a:schemeClr val="tx1"/>
                      </a:solidFill>
                      <a:latin typeface="Times New Roman" pitchFamily="18" charset="0"/>
                      <a:ea typeface="新細明體" pitchFamily="18" charset="-120"/>
                    </a:defRPr>
                  </a:lvl4pPr>
                  <a:lvl5pPr marL="2057400" indent="-228600" eaLnBrk="0" hangingPunct="0">
                    <a:spcBef>
                      <a:spcPct val="20000"/>
                    </a:spcBef>
                    <a:buChar char="»"/>
                    <a:defRPr kumimoji="1" sz="2000">
                      <a:solidFill>
                        <a:schemeClr val="tx1"/>
                      </a:solidFill>
                      <a:latin typeface="Times New Roman" pitchFamily="18" charset="0"/>
                      <a:ea typeface="新細明體" pitchFamily="18" charset="-120"/>
                    </a:defRPr>
                  </a:lvl5pPr>
                  <a:lvl6pPr marL="25146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6pPr>
                  <a:lvl7pPr marL="29718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7pPr>
                  <a:lvl8pPr marL="34290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8pPr>
                  <a:lvl9pPr marL="38862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9pPr>
                </a:lstStyle>
                <a:p>
                  <a:pPr algn="ctr" eaLnBrk="1" hangingPunct="1">
                    <a:spcBef>
                      <a:spcPct val="0"/>
                    </a:spcBef>
                    <a:buFontTx/>
                    <a:buNone/>
                  </a:pPr>
                  <a:endParaRPr lang="zh-TW" altLang="en-US" sz="2400">
                    <a:solidFill>
                      <a:srgbClr val="0000CC"/>
                    </a:solidFill>
                  </a:endParaRPr>
                </a:p>
              </p:txBody>
            </p:sp>
            <p:sp>
              <p:nvSpPr>
                <p:cNvPr id="31830" name="Rectangle 1037"/>
                <p:cNvSpPr>
                  <a:spLocks noChangeArrowheads="1"/>
                </p:cNvSpPr>
                <p:nvPr/>
              </p:nvSpPr>
              <p:spPr bwMode="auto">
                <a:xfrm>
                  <a:off x="1877" y="0"/>
                  <a:ext cx="1052" cy="518"/>
                </a:xfrm>
                <a:prstGeom prst="rect">
                  <a:avLst/>
                </a:prstGeom>
                <a:noFill/>
                <a:ln w="7">
                  <a:solidFill>
                    <a:srgbClr val="A0A0A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eaLnBrk="0" hangingPunct="0">
                    <a:spcBef>
                      <a:spcPct val="20000"/>
                    </a:spcBef>
                    <a:buChar char="•"/>
                    <a:defRPr kumimoji="1" sz="3200">
                      <a:solidFill>
                        <a:schemeClr val="tx1"/>
                      </a:solidFill>
                      <a:latin typeface="Times New Roman" pitchFamily="18" charset="0"/>
                      <a:ea typeface="新細明體" pitchFamily="18" charset="-120"/>
                    </a:defRPr>
                  </a:lvl1pPr>
                  <a:lvl2pPr marL="742950" indent="-285750" eaLnBrk="0" hangingPunct="0">
                    <a:spcBef>
                      <a:spcPct val="20000"/>
                    </a:spcBef>
                    <a:buChar char="–"/>
                    <a:defRPr kumimoji="1" sz="2800">
                      <a:solidFill>
                        <a:schemeClr val="tx1"/>
                      </a:solidFill>
                      <a:latin typeface="Times New Roman" pitchFamily="18" charset="0"/>
                      <a:ea typeface="新細明體" pitchFamily="18" charset="-120"/>
                    </a:defRPr>
                  </a:lvl2pPr>
                  <a:lvl3pPr marL="1143000" indent="-228600" eaLnBrk="0" hangingPunct="0">
                    <a:spcBef>
                      <a:spcPct val="20000"/>
                    </a:spcBef>
                    <a:buChar char="•"/>
                    <a:defRPr kumimoji="1" sz="2400">
                      <a:solidFill>
                        <a:schemeClr val="tx1"/>
                      </a:solidFill>
                      <a:latin typeface="Times New Roman" pitchFamily="18" charset="0"/>
                      <a:ea typeface="新細明體" pitchFamily="18" charset="-120"/>
                    </a:defRPr>
                  </a:lvl3pPr>
                  <a:lvl4pPr marL="1600200" indent="-228600" eaLnBrk="0" hangingPunct="0">
                    <a:spcBef>
                      <a:spcPct val="20000"/>
                    </a:spcBef>
                    <a:buChar char="–"/>
                    <a:defRPr kumimoji="1" sz="2000">
                      <a:solidFill>
                        <a:schemeClr val="tx1"/>
                      </a:solidFill>
                      <a:latin typeface="Times New Roman" pitchFamily="18" charset="0"/>
                      <a:ea typeface="新細明體" pitchFamily="18" charset="-120"/>
                    </a:defRPr>
                  </a:lvl4pPr>
                  <a:lvl5pPr marL="2057400" indent="-228600" eaLnBrk="0" hangingPunct="0">
                    <a:spcBef>
                      <a:spcPct val="20000"/>
                    </a:spcBef>
                    <a:buChar char="»"/>
                    <a:defRPr kumimoji="1" sz="2000">
                      <a:solidFill>
                        <a:schemeClr val="tx1"/>
                      </a:solidFill>
                      <a:latin typeface="Times New Roman" pitchFamily="18" charset="0"/>
                      <a:ea typeface="新細明體" pitchFamily="18" charset="-120"/>
                    </a:defRPr>
                  </a:lvl5pPr>
                  <a:lvl6pPr marL="25146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6pPr>
                  <a:lvl7pPr marL="29718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7pPr>
                  <a:lvl8pPr marL="34290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8pPr>
                  <a:lvl9pPr marL="38862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9pPr>
                </a:lstStyle>
                <a:p>
                  <a:pPr eaLnBrk="1" hangingPunct="1">
                    <a:spcBef>
                      <a:spcPct val="0"/>
                    </a:spcBef>
                    <a:buFontTx/>
                    <a:buNone/>
                  </a:pPr>
                  <a:endParaRPr lang="zh-HK" altLang="en-US" sz="2400">
                    <a:solidFill>
                      <a:srgbClr val="000000"/>
                    </a:solidFill>
                  </a:endParaRPr>
                </a:p>
              </p:txBody>
            </p:sp>
          </p:grpSp>
          <p:grpSp>
            <p:nvGrpSpPr>
              <p:cNvPr id="31762" name="Group 1038"/>
              <p:cNvGrpSpPr>
                <a:grpSpLocks/>
              </p:cNvGrpSpPr>
              <p:nvPr/>
            </p:nvGrpSpPr>
            <p:grpSpPr bwMode="auto">
              <a:xfrm>
                <a:off x="2929" y="0"/>
                <a:ext cx="548" cy="1036"/>
                <a:chOff x="2929" y="0"/>
                <a:chExt cx="548" cy="1036"/>
              </a:xfrm>
            </p:grpSpPr>
            <p:sp>
              <p:nvSpPr>
                <p:cNvPr id="31827" name="Rectangle 1039"/>
                <p:cNvSpPr>
                  <a:spLocks noChangeArrowheads="1"/>
                </p:cNvSpPr>
                <p:nvPr/>
              </p:nvSpPr>
              <p:spPr bwMode="auto">
                <a:xfrm>
                  <a:off x="2940" y="0"/>
                  <a:ext cx="526" cy="103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eaLnBrk="0" hangingPunct="0">
                    <a:spcBef>
                      <a:spcPct val="20000"/>
                    </a:spcBef>
                    <a:buChar char="•"/>
                    <a:defRPr kumimoji="1" sz="3200">
                      <a:solidFill>
                        <a:schemeClr val="tx1"/>
                      </a:solidFill>
                      <a:latin typeface="Times New Roman" pitchFamily="18" charset="0"/>
                      <a:ea typeface="新細明體" pitchFamily="18" charset="-120"/>
                    </a:defRPr>
                  </a:lvl1pPr>
                  <a:lvl2pPr marL="742950" indent="-285750" eaLnBrk="0" hangingPunct="0">
                    <a:spcBef>
                      <a:spcPct val="20000"/>
                    </a:spcBef>
                    <a:buChar char="–"/>
                    <a:defRPr kumimoji="1" sz="2800">
                      <a:solidFill>
                        <a:schemeClr val="tx1"/>
                      </a:solidFill>
                      <a:latin typeface="Times New Roman" pitchFamily="18" charset="0"/>
                      <a:ea typeface="新細明體" pitchFamily="18" charset="-120"/>
                    </a:defRPr>
                  </a:lvl2pPr>
                  <a:lvl3pPr marL="1143000" indent="-228600" eaLnBrk="0" hangingPunct="0">
                    <a:spcBef>
                      <a:spcPct val="20000"/>
                    </a:spcBef>
                    <a:buChar char="•"/>
                    <a:defRPr kumimoji="1" sz="2400">
                      <a:solidFill>
                        <a:schemeClr val="tx1"/>
                      </a:solidFill>
                      <a:latin typeface="Times New Roman" pitchFamily="18" charset="0"/>
                      <a:ea typeface="新細明體" pitchFamily="18" charset="-120"/>
                    </a:defRPr>
                  </a:lvl3pPr>
                  <a:lvl4pPr marL="1600200" indent="-228600" eaLnBrk="0" hangingPunct="0">
                    <a:spcBef>
                      <a:spcPct val="20000"/>
                    </a:spcBef>
                    <a:buChar char="–"/>
                    <a:defRPr kumimoji="1" sz="2000">
                      <a:solidFill>
                        <a:schemeClr val="tx1"/>
                      </a:solidFill>
                      <a:latin typeface="Times New Roman" pitchFamily="18" charset="0"/>
                      <a:ea typeface="新細明體" pitchFamily="18" charset="-120"/>
                    </a:defRPr>
                  </a:lvl4pPr>
                  <a:lvl5pPr marL="2057400" indent="-228600" eaLnBrk="0" hangingPunct="0">
                    <a:spcBef>
                      <a:spcPct val="20000"/>
                    </a:spcBef>
                    <a:buChar char="»"/>
                    <a:defRPr kumimoji="1" sz="2000">
                      <a:solidFill>
                        <a:schemeClr val="tx1"/>
                      </a:solidFill>
                      <a:latin typeface="Times New Roman" pitchFamily="18" charset="0"/>
                      <a:ea typeface="新細明體" pitchFamily="18" charset="-120"/>
                    </a:defRPr>
                  </a:lvl5pPr>
                  <a:lvl6pPr marL="25146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6pPr>
                  <a:lvl7pPr marL="29718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7pPr>
                  <a:lvl8pPr marL="34290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8pPr>
                  <a:lvl9pPr marL="38862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9pPr>
                </a:lstStyle>
                <a:p>
                  <a:pPr algn="ctr" eaLnBrk="1" hangingPunct="1">
                    <a:spcBef>
                      <a:spcPct val="0"/>
                    </a:spcBef>
                    <a:buFontTx/>
                    <a:buNone/>
                  </a:pPr>
                  <a:endParaRPr lang="zh-TW" altLang="en-US" sz="2400" b="1">
                    <a:solidFill>
                      <a:srgbClr val="FF0000"/>
                    </a:solidFill>
                    <a:latin typeface="新細明體" pitchFamily="18" charset="-120"/>
                  </a:endParaRPr>
                </a:p>
              </p:txBody>
            </p:sp>
            <p:sp>
              <p:nvSpPr>
                <p:cNvPr id="31828" name="Rectangle 1040"/>
                <p:cNvSpPr>
                  <a:spLocks noChangeArrowheads="1"/>
                </p:cNvSpPr>
                <p:nvPr/>
              </p:nvSpPr>
              <p:spPr bwMode="auto">
                <a:xfrm>
                  <a:off x="2929" y="0"/>
                  <a:ext cx="548" cy="1036"/>
                </a:xfrm>
                <a:prstGeom prst="rect">
                  <a:avLst/>
                </a:prstGeom>
                <a:noFill/>
                <a:ln w="7">
                  <a:solidFill>
                    <a:srgbClr val="A0A0A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eaLnBrk="0" hangingPunct="0">
                    <a:spcBef>
                      <a:spcPct val="20000"/>
                    </a:spcBef>
                    <a:buChar char="•"/>
                    <a:defRPr kumimoji="1" sz="3200">
                      <a:solidFill>
                        <a:schemeClr val="tx1"/>
                      </a:solidFill>
                      <a:latin typeface="Times New Roman" pitchFamily="18" charset="0"/>
                      <a:ea typeface="新細明體" pitchFamily="18" charset="-120"/>
                    </a:defRPr>
                  </a:lvl1pPr>
                  <a:lvl2pPr marL="742950" indent="-285750" eaLnBrk="0" hangingPunct="0">
                    <a:spcBef>
                      <a:spcPct val="20000"/>
                    </a:spcBef>
                    <a:buChar char="–"/>
                    <a:defRPr kumimoji="1" sz="2800">
                      <a:solidFill>
                        <a:schemeClr val="tx1"/>
                      </a:solidFill>
                      <a:latin typeface="Times New Roman" pitchFamily="18" charset="0"/>
                      <a:ea typeface="新細明體" pitchFamily="18" charset="-120"/>
                    </a:defRPr>
                  </a:lvl2pPr>
                  <a:lvl3pPr marL="1143000" indent="-228600" eaLnBrk="0" hangingPunct="0">
                    <a:spcBef>
                      <a:spcPct val="20000"/>
                    </a:spcBef>
                    <a:buChar char="•"/>
                    <a:defRPr kumimoji="1" sz="2400">
                      <a:solidFill>
                        <a:schemeClr val="tx1"/>
                      </a:solidFill>
                      <a:latin typeface="Times New Roman" pitchFamily="18" charset="0"/>
                      <a:ea typeface="新細明體" pitchFamily="18" charset="-120"/>
                    </a:defRPr>
                  </a:lvl3pPr>
                  <a:lvl4pPr marL="1600200" indent="-228600" eaLnBrk="0" hangingPunct="0">
                    <a:spcBef>
                      <a:spcPct val="20000"/>
                    </a:spcBef>
                    <a:buChar char="–"/>
                    <a:defRPr kumimoji="1" sz="2000">
                      <a:solidFill>
                        <a:schemeClr val="tx1"/>
                      </a:solidFill>
                      <a:latin typeface="Times New Roman" pitchFamily="18" charset="0"/>
                      <a:ea typeface="新細明體" pitchFamily="18" charset="-120"/>
                    </a:defRPr>
                  </a:lvl4pPr>
                  <a:lvl5pPr marL="2057400" indent="-228600" eaLnBrk="0" hangingPunct="0">
                    <a:spcBef>
                      <a:spcPct val="20000"/>
                    </a:spcBef>
                    <a:buChar char="»"/>
                    <a:defRPr kumimoji="1" sz="2000">
                      <a:solidFill>
                        <a:schemeClr val="tx1"/>
                      </a:solidFill>
                      <a:latin typeface="Times New Roman" pitchFamily="18" charset="0"/>
                      <a:ea typeface="新細明體" pitchFamily="18" charset="-120"/>
                    </a:defRPr>
                  </a:lvl5pPr>
                  <a:lvl6pPr marL="25146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6pPr>
                  <a:lvl7pPr marL="29718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7pPr>
                  <a:lvl8pPr marL="34290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8pPr>
                  <a:lvl9pPr marL="38862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9pPr>
                </a:lstStyle>
                <a:p>
                  <a:pPr eaLnBrk="1" hangingPunct="1">
                    <a:spcBef>
                      <a:spcPct val="0"/>
                    </a:spcBef>
                    <a:buFontTx/>
                    <a:buNone/>
                  </a:pPr>
                  <a:endParaRPr lang="zh-HK" altLang="en-US" sz="2400">
                    <a:solidFill>
                      <a:srgbClr val="000000"/>
                    </a:solidFill>
                  </a:endParaRPr>
                </a:p>
              </p:txBody>
            </p:sp>
          </p:grpSp>
          <p:grpSp>
            <p:nvGrpSpPr>
              <p:cNvPr id="31763" name="Group 1041"/>
              <p:cNvGrpSpPr>
                <a:grpSpLocks/>
              </p:cNvGrpSpPr>
              <p:nvPr/>
            </p:nvGrpSpPr>
            <p:grpSpPr bwMode="auto">
              <a:xfrm>
                <a:off x="825" y="518"/>
                <a:ext cx="526" cy="518"/>
                <a:chOff x="825" y="518"/>
                <a:chExt cx="526" cy="518"/>
              </a:xfrm>
            </p:grpSpPr>
            <p:sp>
              <p:nvSpPr>
                <p:cNvPr id="31825" name="Rectangle 1042"/>
                <p:cNvSpPr>
                  <a:spLocks noChangeArrowheads="1"/>
                </p:cNvSpPr>
                <p:nvPr/>
              </p:nvSpPr>
              <p:spPr bwMode="auto">
                <a:xfrm>
                  <a:off x="836" y="518"/>
                  <a:ext cx="504" cy="51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eaLnBrk="0" hangingPunct="0">
                    <a:spcBef>
                      <a:spcPct val="20000"/>
                    </a:spcBef>
                    <a:buChar char="•"/>
                    <a:defRPr kumimoji="1" sz="3200">
                      <a:solidFill>
                        <a:schemeClr val="tx1"/>
                      </a:solidFill>
                      <a:latin typeface="Times New Roman" pitchFamily="18" charset="0"/>
                      <a:ea typeface="新細明體" pitchFamily="18" charset="-120"/>
                    </a:defRPr>
                  </a:lvl1pPr>
                  <a:lvl2pPr marL="742950" indent="-285750" eaLnBrk="0" hangingPunct="0">
                    <a:spcBef>
                      <a:spcPct val="20000"/>
                    </a:spcBef>
                    <a:buChar char="–"/>
                    <a:defRPr kumimoji="1" sz="2800">
                      <a:solidFill>
                        <a:schemeClr val="tx1"/>
                      </a:solidFill>
                      <a:latin typeface="Times New Roman" pitchFamily="18" charset="0"/>
                      <a:ea typeface="新細明體" pitchFamily="18" charset="-120"/>
                    </a:defRPr>
                  </a:lvl2pPr>
                  <a:lvl3pPr marL="1143000" indent="-228600" eaLnBrk="0" hangingPunct="0">
                    <a:spcBef>
                      <a:spcPct val="20000"/>
                    </a:spcBef>
                    <a:buChar char="•"/>
                    <a:defRPr kumimoji="1" sz="2400">
                      <a:solidFill>
                        <a:schemeClr val="tx1"/>
                      </a:solidFill>
                      <a:latin typeface="Times New Roman" pitchFamily="18" charset="0"/>
                      <a:ea typeface="新細明體" pitchFamily="18" charset="-120"/>
                    </a:defRPr>
                  </a:lvl3pPr>
                  <a:lvl4pPr marL="1600200" indent="-228600" eaLnBrk="0" hangingPunct="0">
                    <a:spcBef>
                      <a:spcPct val="20000"/>
                    </a:spcBef>
                    <a:buChar char="–"/>
                    <a:defRPr kumimoji="1" sz="2000">
                      <a:solidFill>
                        <a:schemeClr val="tx1"/>
                      </a:solidFill>
                      <a:latin typeface="Times New Roman" pitchFamily="18" charset="0"/>
                      <a:ea typeface="新細明體" pitchFamily="18" charset="-120"/>
                    </a:defRPr>
                  </a:lvl4pPr>
                  <a:lvl5pPr marL="2057400" indent="-228600" eaLnBrk="0" hangingPunct="0">
                    <a:spcBef>
                      <a:spcPct val="20000"/>
                    </a:spcBef>
                    <a:buChar char="»"/>
                    <a:defRPr kumimoji="1" sz="2000">
                      <a:solidFill>
                        <a:schemeClr val="tx1"/>
                      </a:solidFill>
                      <a:latin typeface="Times New Roman" pitchFamily="18" charset="0"/>
                      <a:ea typeface="新細明體" pitchFamily="18" charset="-120"/>
                    </a:defRPr>
                  </a:lvl5pPr>
                  <a:lvl6pPr marL="25146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6pPr>
                  <a:lvl7pPr marL="29718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7pPr>
                  <a:lvl8pPr marL="34290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8pPr>
                  <a:lvl9pPr marL="38862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9pPr>
                </a:lstStyle>
                <a:p>
                  <a:pPr algn="ctr" eaLnBrk="1" hangingPunct="1">
                    <a:spcBef>
                      <a:spcPct val="0"/>
                    </a:spcBef>
                    <a:buFontTx/>
                    <a:buNone/>
                  </a:pPr>
                  <a:r>
                    <a:rPr lang="en-US" altLang="zh-TW" sz="2400">
                      <a:solidFill>
                        <a:srgbClr val="0000CC"/>
                      </a:solidFill>
                    </a:rPr>
                    <a:t>Month</a:t>
                  </a:r>
                  <a:endParaRPr lang="zh-TW" altLang="en-US" sz="2400">
                    <a:solidFill>
                      <a:srgbClr val="0000CC"/>
                    </a:solidFill>
                  </a:endParaRPr>
                </a:p>
              </p:txBody>
            </p:sp>
            <p:sp>
              <p:nvSpPr>
                <p:cNvPr id="31826" name="Rectangle 1043"/>
                <p:cNvSpPr>
                  <a:spLocks noChangeArrowheads="1"/>
                </p:cNvSpPr>
                <p:nvPr/>
              </p:nvSpPr>
              <p:spPr bwMode="auto">
                <a:xfrm>
                  <a:off x="825" y="518"/>
                  <a:ext cx="526" cy="518"/>
                </a:xfrm>
                <a:prstGeom prst="rect">
                  <a:avLst/>
                </a:prstGeom>
                <a:noFill/>
                <a:ln w="7">
                  <a:solidFill>
                    <a:srgbClr val="A0A0A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eaLnBrk="0" hangingPunct="0">
                    <a:spcBef>
                      <a:spcPct val="20000"/>
                    </a:spcBef>
                    <a:buChar char="•"/>
                    <a:defRPr kumimoji="1" sz="3200">
                      <a:solidFill>
                        <a:schemeClr val="tx1"/>
                      </a:solidFill>
                      <a:latin typeface="Times New Roman" pitchFamily="18" charset="0"/>
                      <a:ea typeface="新細明體" pitchFamily="18" charset="-120"/>
                    </a:defRPr>
                  </a:lvl1pPr>
                  <a:lvl2pPr marL="742950" indent="-285750" eaLnBrk="0" hangingPunct="0">
                    <a:spcBef>
                      <a:spcPct val="20000"/>
                    </a:spcBef>
                    <a:buChar char="–"/>
                    <a:defRPr kumimoji="1" sz="2800">
                      <a:solidFill>
                        <a:schemeClr val="tx1"/>
                      </a:solidFill>
                      <a:latin typeface="Times New Roman" pitchFamily="18" charset="0"/>
                      <a:ea typeface="新細明體" pitchFamily="18" charset="-120"/>
                    </a:defRPr>
                  </a:lvl2pPr>
                  <a:lvl3pPr marL="1143000" indent="-228600" eaLnBrk="0" hangingPunct="0">
                    <a:spcBef>
                      <a:spcPct val="20000"/>
                    </a:spcBef>
                    <a:buChar char="•"/>
                    <a:defRPr kumimoji="1" sz="2400">
                      <a:solidFill>
                        <a:schemeClr val="tx1"/>
                      </a:solidFill>
                      <a:latin typeface="Times New Roman" pitchFamily="18" charset="0"/>
                      <a:ea typeface="新細明體" pitchFamily="18" charset="-120"/>
                    </a:defRPr>
                  </a:lvl3pPr>
                  <a:lvl4pPr marL="1600200" indent="-228600" eaLnBrk="0" hangingPunct="0">
                    <a:spcBef>
                      <a:spcPct val="20000"/>
                    </a:spcBef>
                    <a:buChar char="–"/>
                    <a:defRPr kumimoji="1" sz="2000">
                      <a:solidFill>
                        <a:schemeClr val="tx1"/>
                      </a:solidFill>
                      <a:latin typeface="Times New Roman" pitchFamily="18" charset="0"/>
                      <a:ea typeface="新細明體" pitchFamily="18" charset="-120"/>
                    </a:defRPr>
                  </a:lvl4pPr>
                  <a:lvl5pPr marL="2057400" indent="-228600" eaLnBrk="0" hangingPunct="0">
                    <a:spcBef>
                      <a:spcPct val="20000"/>
                    </a:spcBef>
                    <a:buChar char="»"/>
                    <a:defRPr kumimoji="1" sz="2000">
                      <a:solidFill>
                        <a:schemeClr val="tx1"/>
                      </a:solidFill>
                      <a:latin typeface="Times New Roman" pitchFamily="18" charset="0"/>
                      <a:ea typeface="新細明體" pitchFamily="18" charset="-120"/>
                    </a:defRPr>
                  </a:lvl5pPr>
                  <a:lvl6pPr marL="25146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6pPr>
                  <a:lvl7pPr marL="29718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7pPr>
                  <a:lvl8pPr marL="34290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8pPr>
                  <a:lvl9pPr marL="38862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9pPr>
                </a:lstStyle>
                <a:p>
                  <a:pPr eaLnBrk="1" hangingPunct="1">
                    <a:spcBef>
                      <a:spcPct val="0"/>
                    </a:spcBef>
                    <a:buFontTx/>
                    <a:buNone/>
                  </a:pPr>
                  <a:endParaRPr lang="zh-HK" altLang="en-US" sz="2400">
                    <a:solidFill>
                      <a:srgbClr val="000000"/>
                    </a:solidFill>
                  </a:endParaRPr>
                </a:p>
              </p:txBody>
            </p:sp>
          </p:grpSp>
          <p:grpSp>
            <p:nvGrpSpPr>
              <p:cNvPr id="31764" name="Group 1044"/>
              <p:cNvGrpSpPr>
                <a:grpSpLocks/>
              </p:cNvGrpSpPr>
              <p:nvPr/>
            </p:nvGrpSpPr>
            <p:grpSpPr bwMode="auto">
              <a:xfrm>
                <a:off x="1351" y="518"/>
                <a:ext cx="526" cy="518"/>
                <a:chOff x="1351" y="518"/>
                <a:chExt cx="526" cy="518"/>
              </a:xfrm>
            </p:grpSpPr>
            <p:sp>
              <p:nvSpPr>
                <p:cNvPr id="31823" name="Rectangle 1045"/>
                <p:cNvSpPr>
                  <a:spLocks noChangeArrowheads="1"/>
                </p:cNvSpPr>
                <p:nvPr/>
              </p:nvSpPr>
              <p:spPr bwMode="auto">
                <a:xfrm>
                  <a:off x="1362" y="518"/>
                  <a:ext cx="504" cy="51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eaLnBrk="0" hangingPunct="0">
                    <a:spcBef>
                      <a:spcPct val="20000"/>
                    </a:spcBef>
                    <a:buChar char="•"/>
                    <a:defRPr kumimoji="1" sz="3200">
                      <a:solidFill>
                        <a:schemeClr val="tx1"/>
                      </a:solidFill>
                      <a:latin typeface="Times New Roman" pitchFamily="18" charset="0"/>
                      <a:ea typeface="新細明體" pitchFamily="18" charset="-120"/>
                    </a:defRPr>
                  </a:lvl1pPr>
                  <a:lvl2pPr marL="742950" indent="-285750" eaLnBrk="0" hangingPunct="0">
                    <a:spcBef>
                      <a:spcPct val="20000"/>
                    </a:spcBef>
                    <a:buChar char="–"/>
                    <a:defRPr kumimoji="1" sz="2800">
                      <a:solidFill>
                        <a:schemeClr val="tx1"/>
                      </a:solidFill>
                      <a:latin typeface="Times New Roman" pitchFamily="18" charset="0"/>
                      <a:ea typeface="新細明體" pitchFamily="18" charset="-120"/>
                    </a:defRPr>
                  </a:lvl2pPr>
                  <a:lvl3pPr marL="1143000" indent="-228600" eaLnBrk="0" hangingPunct="0">
                    <a:spcBef>
                      <a:spcPct val="20000"/>
                    </a:spcBef>
                    <a:buChar char="•"/>
                    <a:defRPr kumimoji="1" sz="2400">
                      <a:solidFill>
                        <a:schemeClr val="tx1"/>
                      </a:solidFill>
                      <a:latin typeface="Times New Roman" pitchFamily="18" charset="0"/>
                      <a:ea typeface="新細明體" pitchFamily="18" charset="-120"/>
                    </a:defRPr>
                  </a:lvl3pPr>
                  <a:lvl4pPr marL="1600200" indent="-228600" eaLnBrk="0" hangingPunct="0">
                    <a:spcBef>
                      <a:spcPct val="20000"/>
                    </a:spcBef>
                    <a:buChar char="–"/>
                    <a:defRPr kumimoji="1" sz="2000">
                      <a:solidFill>
                        <a:schemeClr val="tx1"/>
                      </a:solidFill>
                      <a:latin typeface="Times New Roman" pitchFamily="18" charset="0"/>
                      <a:ea typeface="新細明體" pitchFamily="18" charset="-120"/>
                    </a:defRPr>
                  </a:lvl4pPr>
                  <a:lvl5pPr marL="2057400" indent="-228600" eaLnBrk="0" hangingPunct="0">
                    <a:spcBef>
                      <a:spcPct val="20000"/>
                    </a:spcBef>
                    <a:buChar char="»"/>
                    <a:defRPr kumimoji="1" sz="2000">
                      <a:solidFill>
                        <a:schemeClr val="tx1"/>
                      </a:solidFill>
                      <a:latin typeface="Times New Roman" pitchFamily="18" charset="0"/>
                      <a:ea typeface="新細明體" pitchFamily="18" charset="-120"/>
                    </a:defRPr>
                  </a:lvl5pPr>
                  <a:lvl6pPr marL="25146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6pPr>
                  <a:lvl7pPr marL="29718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7pPr>
                  <a:lvl8pPr marL="34290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8pPr>
                  <a:lvl9pPr marL="38862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9pPr>
                </a:lstStyle>
                <a:p>
                  <a:pPr algn="ctr" eaLnBrk="1" hangingPunct="1">
                    <a:spcBef>
                      <a:spcPct val="0"/>
                    </a:spcBef>
                    <a:buFontTx/>
                    <a:buNone/>
                  </a:pPr>
                  <a:r>
                    <a:rPr lang="en-US" altLang="zh-TW" sz="2000" b="1" dirty="0">
                      <a:solidFill>
                        <a:srgbClr val="0000CC"/>
                      </a:solidFill>
                      <a:latin typeface="+mj-lt"/>
                    </a:rPr>
                    <a:t>MMT</a:t>
                  </a:r>
                  <a:endParaRPr lang="zh-TW" altLang="en-US" sz="2000" b="1" dirty="0">
                    <a:solidFill>
                      <a:srgbClr val="0000CC"/>
                    </a:solidFill>
                    <a:latin typeface="+mj-lt"/>
                  </a:endParaRPr>
                </a:p>
              </p:txBody>
            </p:sp>
            <p:sp>
              <p:nvSpPr>
                <p:cNvPr id="31824" name="Rectangle 1046"/>
                <p:cNvSpPr>
                  <a:spLocks noChangeArrowheads="1"/>
                </p:cNvSpPr>
                <p:nvPr/>
              </p:nvSpPr>
              <p:spPr bwMode="auto">
                <a:xfrm>
                  <a:off x="1351" y="518"/>
                  <a:ext cx="526" cy="518"/>
                </a:xfrm>
                <a:prstGeom prst="rect">
                  <a:avLst/>
                </a:prstGeom>
                <a:noFill/>
                <a:ln w="7">
                  <a:solidFill>
                    <a:srgbClr val="A0A0A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eaLnBrk="0" hangingPunct="0">
                    <a:spcBef>
                      <a:spcPct val="20000"/>
                    </a:spcBef>
                    <a:buChar char="•"/>
                    <a:defRPr kumimoji="1" sz="3200">
                      <a:solidFill>
                        <a:schemeClr val="tx1"/>
                      </a:solidFill>
                      <a:latin typeface="Times New Roman" pitchFamily="18" charset="0"/>
                      <a:ea typeface="新細明體" pitchFamily="18" charset="-120"/>
                    </a:defRPr>
                  </a:lvl1pPr>
                  <a:lvl2pPr marL="742950" indent="-285750" eaLnBrk="0" hangingPunct="0">
                    <a:spcBef>
                      <a:spcPct val="20000"/>
                    </a:spcBef>
                    <a:buChar char="–"/>
                    <a:defRPr kumimoji="1" sz="2800">
                      <a:solidFill>
                        <a:schemeClr val="tx1"/>
                      </a:solidFill>
                      <a:latin typeface="Times New Roman" pitchFamily="18" charset="0"/>
                      <a:ea typeface="新細明體" pitchFamily="18" charset="-120"/>
                    </a:defRPr>
                  </a:lvl2pPr>
                  <a:lvl3pPr marL="1143000" indent="-228600" eaLnBrk="0" hangingPunct="0">
                    <a:spcBef>
                      <a:spcPct val="20000"/>
                    </a:spcBef>
                    <a:buChar char="•"/>
                    <a:defRPr kumimoji="1" sz="2400">
                      <a:solidFill>
                        <a:schemeClr val="tx1"/>
                      </a:solidFill>
                      <a:latin typeface="Times New Roman" pitchFamily="18" charset="0"/>
                      <a:ea typeface="新細明體" pitchFamily="18" charset="-120"/>
                    </a:defRPr>
                  </a:lvl3pPr>
                  <a:lvl4pPr marL="1600200" indent="-228600" eaLnBrk="0" hangingPunct="0">
                    <a:spcBef>
                      <a:spcPct val="20000"/>
                    </a:spcBef>
                    <a:buChar char="–"/>
                    <a:defRPr kumimoji="1" sz="2000">
                      <a:solidFill>
                        <a:schemeClr val="tx1"/>
                      </a:solidFill>
                      <a:latin typeface="Times New Roman" pitchFamily="18" charset="0"/>
                      <a:ea typeface="新細明體" pitchFamily="18" charset="-120"/>
                    </a:defRPr>
                  </a:lvl4pPr>
                  <a:lvl5pPr marL="2057400" indent="-228600" eaLnBrk="0" hangingPunct="0">
                    <a:spcBef>
                      <a:spcPct val="20000"/>
                    </a:spcBef>
                    <a:buChar char="»"/>
                    <a:defRPr kumimoji="1" sz="2000">
                      <a:solidFill>
                        <a:schemeClr val="tx1"/>
                      </a:solidFill>
                      <a:latin typeface="Times New Roman" pitchFamily="18" charset="0"/>
                      <a:ea typeface="新細明體" pitchFamily="18" charset="-120"/>
                    </a:defRPr>
                  </a:lvl5pPr>
                  <a:lvl6pPr marL="25146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6pPr>
                  <a:lvl7pPr marL="29718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7pPr>
                  <a:lvl8pPr marL="34290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8pPr>
                  <a:lvl9pPr marL="38862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9pPr>
                </a:lstStyle>
                <a:p>
                  <a:pPr eaLnBrk="1" hangingPunct="1">
                    <a:spcBef>
                      <a:spcPct val="0"/>
                    </a:spcBef>
                    <a:buFontTx/>
                    <a:buNone/>
                  </a:pPr>
                  <a:endParaRPr lang="zh-HK" altLang="en-US" sz="2400">
                    <a:solidFill>
                      <a:srgbClr val="000000"/>
                    </a:solidFill>
                  </a:endParaRPr>
                </a:p>
              </p:txBody>
            </p:sp>
          </p:grpSp>
          <p:grpSp>
            <p:nvGrpSpPr>
              <p:cNvPr id="31765" name="Group 1047"/>
              <p:cNvGrpSpPr>
                <a:grpSpLocks/>
              </p:cNvGrpSpPr>
              <p:nvPr/>
            </p:nvGrpSpPr>
            <p:grpSpPr bwMode="auto">
              <a:xfrm>
                <a:off x="1877" y="518"/>
                <a:ext cx="526" cy="518"/>
                <a:chOff x="1877" y="518"/>
                <a:chExt cx="526" cy="518"/>
              </a:xfrm>
            </p:grpSpPr>
            <p:sp>
              <p:nvSpPr>
                <p:cNvPr id="31821" name="Rectangle 1048"/>
                <p:cNvSpPr>
                  <a:spLocks noChangeArrowheads="1"/>
                </p:cNvSpPr>
                <p:nvPr/>
              </p:nvSpPr>
              <p:spPr bwMode="auto">
                <a:xfrm>
                  <a:off x="1888" y="518"/>
                  <a:ext cx="504" cy="51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eaLnBrk="0" hangingPunct="0">
                    <a:spcBef>
                      <a:spcPct val="20000"/>
                    </a:spcBef>
                    <a:buChar char="•"/>
                    <a:defRPr kumimoji="1" sz="3200">
                      <a:solidFill>
                        <a:schemeClr val="tx1"/>
                      </a:solidFill>
                      <a:latin typeface="Times New Roman" pitchFamily="18" charset="0"/>
                      <a:ea typeface="新細明體" pitchFamily="18" charset="-120"/>
                    </a:defRPr>
                  </a:lvl1pPr>
                  <a:lvl2pPr marL="742950" indent="-285750" eaLnBrk="0" hangingPunct="0">
                    <a:spcBef>
                      <a:spcPct val="20000"/>
                    </a:spcBef>
                    <a:buChar char="–"/>
                    <a:defRPr kumimoji="1" sz="2800">
                      <a:solidFill>
                        <a:schemeClr val="tx1"/>
                      </a:solidFill>
                      <a:latin typeface="Times New Roman" pitchFamily="18" charset="0"/>
                      <a:ea typeface="新細明體" pitchFamily="18" charset="-120"/>
                    </a:defRPr>
                  </a:lvl2pPr>
                  <a:lvl3pPr marL="1143000" indent="-228600" eaLnBrk="0" hangingPunct="0">
                    <a:spcBef>
                      <a:spcPct val="20000"/>
                    </a:spcBef>
                    <a:buChar char="•"/>
                    <a:defRPr kumimoji="1" sz="2400">
                      <a:solidFill>
                        <a:schemeClr val="tx1"/>
                      </a:solidFill>
                      <a:latin typeface="Times New Roman" pitchFamily="18" charset="0"/>
                      <a:ea typeface="新細明體" pitchFamily="18" charset="-120"/>
                    </a:defRPr>
                  </a:lvl3pPr>
                  <a:lvl4pPr marL="1600200" indent="-228600" eaLnBrk="0" hangingPunct="0">
                    <a:spcBef>
                      <a:spcPct val="20000"/>
                    </a:spcBef>
                    <a:buChar char="–"/>
                    <a:defRPr kumimoji="1" sz="2000">
                      <a:solidFill>
                        <a:schemeClr val="tx1"/>
                      </a:solidFill>
                      <a:latin typeface="Times New Roman" pitchFamily="18" charset="0"/>
                      <a:ea typeface="新細明體" pitchFamily="18" charset="-120"/>
                    </a:defRPr>
                  </a:lvl4pPr>
                  <a:lvl5pPr marL="2057400" indent="-228600" eaLnBrk="0" hangingPunct="0">
                    <a:spcBef>
                      <a:spcPct val="20000"/>
                    </a:spcBef>
                    <a:buChar char="»"/>
                    <a:defRPr kumimoji="1" sz="2000">
                      <a:solidFill>
                        <a:schemeClr val="tx1"/>
                      </a:solidFill>
                      <a:latin typeface="Times New Roman" pitchFamily="18" charset="0"/>
                      <a:ea typeface="新細明體" pitchFamily="18" charset="-120"/>
                    </a:defRPr>
                  </a:lvl5pPr>
                  <a:lvl6pPr marL="25146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6pPr>
                  <a:lvl7pPr marL="29718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7pPr>
                  <a:lvl8pPr marL="34290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8pPr>
                  <a:lvl9pPr marL="38862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9pPr>
                </a:lstStyle>
                <a:p>
                  <a:pPr algn="ctr" eaLnBrk="1" hangingPunct="1">
                    <a:spcBef>
                      <a:spcPct val="0"/>
                    </a:spcBef>
                    <a:buFontTx/>
                    <a:buNone/>
                  </a:pPr>
                  <a:r>
                    <a:rPr lang="en-US" altLang="zh-TW" sz="2400" b="1">
                      <a:solidFill>
                        <a:srgbClr val="0000CC"/>
                      </a:solidFill>
                      <a:latin typeface="新細明體" pitchFamily="18" charset="-120"/>
                    </a:rPr>
                    <a:t>Month</a:t>
                  </a:r>
                  <a:endParaRPr lang="zh-TW" altLang="en-US" sz="2400">
                    <a:solidFill>
                      <a:srgbClr val="0000CC"/>
                    </a:solidFill>
                  </a:endParaRPr>
                </a:p>
              </p:txBody>
            </p:sp>
            <p:sp>
              <p:nvSpPr>
                <p:cNvPr id="31822" name="Rectangle 1049"/>
                <p:cNvSpPr>
                  <a:spLocks noChangeArrowheads="1"/>
                </p:cNvSpPr>
                <p:nvPr/>
              </p:nvSpPr>
              <p:spPr bwMode="auto">
                <a:xfrm>
                  <a:off x="1877" y="518"/>
                  <a:ext cx="526" cy="518"/>
                </a:xfrm>
                <a:prstGeom prst="rect">
                  <a:avLst/>
                </a:prstGeom>
                <a:noFill/>
                <a:ln w="7">
                  <a:solidFill>
                    <a:srgbClr val="A0A0A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eaLnBrk="0" hangingPunct="0">
                    <a:spcBef>
                      <a:spcPct val="20000"/>
                    </a:spcBef>
                    <a:buChar char="•"/>
                    <a:defRPr kumimoji="1" sz="3200">
                      <a:solidFill>
                        <a:schemeClr val="tx1"/>
                      </a:solidFill>
                      <a:latin typeface="Times New Roman" pitchFamily="18" charset="0"/>
                      <a:ea typeface="新細明體" pitchFamily="18" charset="-120"/>
                    </a:defRPr>
                  </a:lvl1pPr>
                  <a:lvl2pPr marL="742950" indent="-285750" eaLnBrk="0" hangingPunct="0">
                    <a:spcBef>
                      <a:spcPct val="20000"/>
                    </a:spcBef>
                    <a:buChar char="–"/>
                    <a:defRPr kumimoji="1" sz="2800">
                      <a:solidFill>
                        <a:schemeClr val="tx1"/>
                      </a:solidFill>
                      <a:latin typeface="Times New Roman" pitchFamily="18" charset="0"/>
                      <a:ea typeface="新細明體" pitchFamily="18" charset="-120"/>
                    </a:defRPr>
                  </a:lvl2pPr>
                  <a:lvl3pPr marL="1143000" indent="-228600" eaLnBrk="0" hangingPunct="0">
                    <a:spcBef>
                      <a:spcPct val="20000"/>
                    </a:spcBef>
                    <a:buChar char="•"/>
                    <a:defRPr kumimoji="1" sz="2400">
                      <a:solidFill>
                        <a:schemeClr val="tx1"/>
                      </a:solidFill>
                      <a:latin typeface="Times New Roman" pitchFamily="18" charset="0"/>
                      <a:ea typeface="新細明體" pitchFamily="18" charset="-120"/>
                    </a:defRPr>
                  </a:lvl3pPr>
                  <a:lvl4pPr marL="1600200" indent="-228600" eaLnBrk="0" hangingPunct="0">
                    <a:spcBef>
                      <a:spcPct val="20000"/>
                    </a:spcBef>
                    <a:buChar char="–"/>
                    <a:defRPr kumimoji="1" sz="2000">
                      <a:solidFill>
                        <a:schemeClr val="tx1"/>
                      </a:solidFill>
                      <a:latin typeface="Times New Roman" pitchFamily="18" charset="0"/>
                      <a:ea typeface="新細明體" pitchFamily="18" charset="-120"/>
                    </a:defRPr>
                  </a:lvl4pPr>
                  <a:lvl5pPr marL="2057400" indent="-228600" eaLnBrk="0" hangingPunct="0">
                    <a:spcBef>
                      <a:spcPct val="20000"/>
                    </a:spcBef>
                    <a:buChar char="»"/>
                    <a:defRPr kumimoji="1" sz="2000">
                      <a:solidFill>
                        <a:schemeClr val="tx1"/>
                      </a:solidFill>
                      <a:latin typeface="Times New Roman" pitchFamily="18" charset="0"/>
                      <a:ea typeface="新細明體" pitchFamily="18" charset="-120"/>
                    </a:defRPr>
                  </a:lvl5pPr>
                  <a:lvl6pPr marL="25146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6pPr>
                  <a:lvl7pPr marL="29718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7pPr>
                  <a:lvl8pPr marL="34290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8pPr>
                  <a:lvl9pPr marL="38862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9pPr>
                </a:lstStyle>
                <a:p>
                  <a:pPr eaLnBrk="1" hangingPunct="1">
                    <a:spcBef>
                      <a:spcPct val="0"/>
                    </a:spcBef>
                    <a:buFontTx/>
                    <a:buNone/>
                  </a:pPr>
                  <a:endParaRPr lang="zh-HK" altLang="en-US" sz="2400">
                    <a:solidFill>
                      <a:srgbClr val="000000"/>
                    </a:solidFill>
                  </a:endParaRPr>
                </a:p>
              </p:txBody>
            </p:sp>
          </p:grpSp>
          <p:grpSp>
            <p:nvGrpSpPr>
              <p:cNvPr id="31766" name="Group 1050"/>
              <p:cNvGrpSpPr>
                <a:grpSpLocks/>
              </p:cNvGrpSpPr>
              <p:nvPr/>
            </p:nvGrpSpPr>
            <p:grpSpPr bwMode="auto">
              <a:xfrm>
                <a:off x="2403" y="518"/>
                <a:ext cx="526" cy="518"/>
                <a:chOff x="2403" y="518"/>
                <a:chExt cx="526" cy="518"/>
              </a:xfrm>
            </p:grpSpPr>
            <p:sp>
              <p:nvSpPr>
                <p:cNvPr id="31819" name="Rectangle 1051"/>
                <p:cNvSpPr>
                  <a:spLocks noChangeArrowheads="1"/>
                </p:cNvSpPr>
                <p:nvPr/>
              </p:nvSpPr>
              <p:spPr bwMode="auto">
                <a:xfrm>
                  <a:off x="2414" y="518"/>
                  <a:ext cx="504" cy="51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eaLnBrk="0" hangingPunct="0">
                    <a:spcBef>
                      <a:spcPct val="20000"/>
                    </a:spcBef>
                    <a:buChar char="•"/>
                    <a:defRPr kumimoji="1" sz="3200">
                      <a:solidFill>
                        <a:schemeClr val="tx1"/>
                      </a:solidFill>
                      <a:latin typeface="Times New Roman" pitchFamily="18" charset="0"/>
                      <a:ea typeface="新細明體" pitchFamily="18" charset="-120"/>
                    </a:defRPr>
                  </a:lvl1pPr>
                  <a:lvl2pPr marL="742950" indent="-285750" eaLnBrk="0" hangingPunct="0">
                    <a:spcBef>
                      <a:spcPct val="20000"/>
                    </a:spcBef>
                    <a:buChar char="–"/>
                    <a:defRPr kumimoji="1" sz="2800">
                      <a:solidFill>
                        <a:schemeClr val="tx1"/>
                      </a:solidFill>
                      <a:latin typeface="Times New Roman" pitchFamily="18" charset="0"/>
                      <a:ea typeface="新細明體" pitchFamily="18" charset="-120"/>
                    </a:defRPr>
                  </a:lvl2pPr>
                  <a:lvl3pPr marL="1143000" indent="-228600" eaLnBrk="0" hangingPunct="0">
                    <a:spcBef>
                      <a:spcPct val="20000"/>
                    </a:spcBef>
                    <a:buChar char="•"/>
                    <a:defRPr kumimoji="1" sz="2400">
                      <a:solidFill>
                        <a:schemeClr val="tx1"/>
                      </a:solidFill>
                      <a:latin typeface="Times New Roman" pitchFamily="18" charset="0"/>
                      <a:ea typeface="新細明體" pitchFamily="18" charset="-120"/>
                    </a:defRPr>
                  </a:lvl3pPr>
                  <a:lvl4pPr marL="1600200" indent="-228600" eaLnBrk="0" hangingPunct="0">
                    <a:spcBef>
                      <a:spcPct val="20000"/>
                    </a:spcBef>
                    <a:buChar char="–"/>
                    <a:defRPr kumimoji="1" sz="2000">
                      <a:solidFill>
                        <a:schemeClr val="tx1"/>
                      </a:solidFill>
                      <a:latin typeface="Times New Roman" pitchFamily="18" charset="0"/>
                      <a:ea typeface="新細明體" pitchFamily="18" charset="-120"/>
                    </a:defRPr>
                  </a:lvl4pPr>
                  <a:lvl5pPr marL="2057400" indent="-228600" eaLnBrk="0" hangingPunct="0">
                    <a:spcBef>
                      <a:spcPct val="20000"/>
                    </a:spcBef>
                    <a:buChar char="»"/>
                    <a:defRPr kumimoji="1" sz="2000">
                      <a:solidFill>
                        <a:schemeClr val="tx1"/>
                      </a:solidFill>
                      <a:latin typeface="Times New Roman" pitchFamily="18" charset="0"/>
                      <a:ea typeface="新細明體" pitchFamily="18" charset="-120"/>
                    </a:defRPr>
                  </a:lvl5pPr>
                  <a:lvl6pPr marL="25146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6pPr>
                  <a:lvl7pPr marL="29718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7pPr>
                  <a:lvl8pPr marL="34290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8pPr>
                  <a:lvl9pPr marL="38862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9pPr>
                </a:lstStyle>
                <a:p>
                  <a:pPr algn="ctr" eaLnBrk="1" hangingPunct="1">
                    <a:spcBef>
                      <a:spcPct val="0"/>
                    </a:spcBef>
                    <a:buFontTx/>
                    <a:buNone/>
                  </a:pPr>
                  <a:r>
                    <a:rPr lang="en-US" altLang="zh-TW" sz="2000" b="1" dirty="0">
                      <a:solidFill>
                        <a:srgbClr val="0000CC"/>
                      </a:solidFill>
                      <a:latin typeface="+mj-lt"/>
                    </a:rPr>
                    <a:t>MMT</a:t>
                  </a:r>
                  <a:endParaRPr lang="zh-TW" altLang="en-US" sz="2000" b="1" dirty="0">
                    <a:solidFill>
                      <a:srgbClr val="0000CC"/>
                    </a:solidFill>
                    <a:latin typeface="+mj-lt"/>
                  </a:endParaRPr>
                </a:p>
              </p:txBody>
            </p:sp>
            <p:sp>
              <p:nvSpPr>
                <p:cNvPr id="31820" name="Rectangle 1052"/>
                <p:cNvSpPr>
                  <a:spLocks noChangeArrowheads="1"/>
                </p:cNvSpPr>
                <p:nvPr/>
              </p:nvSpPr>
              <p:spPr bwMode="auto">
                <a:xfrm>
                  <a:off x="2403" y="518"/>
                  <a:ext cx="526" cy="518"/>
                </a:xfrm>
                <a:prstGeom prst="rect">
                  <a:avLst/>
                </a:prstGeom>
                <a:noFill/>
                <a:ln w="7">
                  <a:solidFill>
                    <a:srgbClr val="A0A0A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eaLnBrk="0" hangingPunct="0">
                    <a:spcBef>
                      <a:spcPct val="20000"/>
                    </a:spcBef>
                    <a:buChar char="•"/>
                    <a:defRPr kumimoji="1" sz="3200">
                      <a:solidFill>
                        <a:schemeClr val="tx1"/>
                      </a:solidFill>
                      <a:latin typeface="Times New Roman" pitchFamily="18" charset="0"/>
                      <a:ea typeface="新細明體" pitchFamily="18" charset="-120"/>
                    </a:defRPr>
                  </a:lvl1pPr>
                  <a:lvl2pPr marL="742950" indent="-285750" eaLnBrk="0" hangingPunct="0">
                    <a:spcBef>
                      <a:spcPct val="20000"/>
                    </a:spcBef>
                    <a:buChar char="–"/>
                    <a:defRPr kumimoji="1" sz="2800">
                      <a:solidFill>
                        <a:schemeClr val="tx1"/>
                      </a:solidFill>
                      <a:latin typeface="Times New Roman" pitchFamily="18" charset="0"/>
                      <a:ea typeface="新細明體" pitchFamily="18" charset="-120"/>
                    </a:defRPr>
                  </a:lvl2pPr>
                  <a:lvl3pPr marL="1143000" indent="-228600" eaLnBrk="0" hangingPunct="0">
                    <a:spcBef>
                      <a:spcPct val="20000"/>
                    </a:spcBef>
                    <a:buChar char="•"/>
                    <a:defRPr kumimoji="1" sz="2400">
                      <a:solidFill>
                        <a:schemeClr val="tx1"/>
                      </a:solidFill>
                      <a:latin typeface="Times New Roman" pitchFamily="18" charset="0"/>
                      <a:ea typeface="新細明體" pitchFamily="18" charset="-120"/>
                    </a:defRPr>
                  </a:lvl3pPr>
                  <a:lvl4pPr marL="1600200" indent="-228600" eaLnBrk="0" hangingPunct="0">
                    <a:spcBef>
                      <a:spcPct val="20000"/>
                    </a:spcBef>
                    <a:buChar char="–"/>
                    <a:defRPr kumimoji="1" sz="2000">
                      <a:solidFill>
                        <a:schemeClr val="tx1"/>
                      </a:solidFill>
                      <a:latin typeface="Times New Roman" pitchFamily="18" charset="0"/>
                      <a:ea typeface="新細明體" pitchFamily="18" charset="-120"/>
                    </a:defRPr>
                  </a:lvl4pPr>
                  <a:lvl5pPr marL="2057400" indent="-228600" eaLnBrk="0" hangingPunct="0">
                    <a:spcBef>
                      <a:spcPct val="20000"/>
                    </a:spcBef>
                    <a:buChar char="»"/>
                    <a:defRPr kumimoji="1" sz="2000">
                      <a:solidFill>
                        <a:schemeClr val="tx1"/>
                      </a:solidFill>
                      <a:latin typeface="Times New Roman" pitchFamily="18" charset="0"/>
                      <a:ea typeface="新細明體" pitchFamily="18" charset="-120"/>
                    </a:defRPr>
                  </a:lvl5pPr>
                  <a:lvl6pPr marL="25146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6pPr>
                  <a:lvl7pPr marL="29718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7pPr>
                  <a:lvl8pPr marL="34290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8pPr>
                  <a:lvl9pPr marL="38862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9pPr>
                </a:lstStyle>
                <a:p>
                  <a:pPr eaLnBrk="1" hangingPunct="1">
                    <a:spcBef>
                      <a:spcPct val="0"/>
                    </a:spcBef>
                    <a:buFontTx/>
                    <a:buNone/>
                  </a:pPr>
                  <a:endParaRPr lang="zh-HK" altLang="en-US" sz="2400">
                    <a:solidFill>
                      <a:srgbClr val="000000"/>
                    </a:solidFill>
                  </a:endParaRPr>
                </a:p>
              </p:txBody>
            </p:sp>
          </p:grpSp>
          <p:grpSp>
            <p:nvGrpSpPr>
              <p:cNvPr id="31767" name="Group 1053"/>
              <p:cNvGrpSpPr>
                <a:grpSpLocks/>
              </p:cNvGrpSpPr>
              <p:nvPr/>
            </p:nvGrpSpPr>
            <p:grpSpPr bwMode="auto">
              <a:xfrm>
                <a:off x="0" y="1036"/>
                <a:ext cx="825" cy="518"/>
                <a:chOff x="0" y="1036"/>
                <a:chExt cx="825" cy="518"/>
              </a:xfrm>
            </p:grpSpPr>
            <p:sp>
              <p:nvSpPr>
                <p:cNvPr id="31817" name="Rectangle 1054"/>
                <p:cNvSpPr>
                  <a:spLocks noChangeArrowheads="1"/>
                </p:cNvSpPr>
                <p:nvPr/>
              </p:nvSpPr>
              <p:spPr bwMode="auto">
                <a:xfrm>
                  <a:off x="11" y="1036"/>
                  <a:ext cx="803" cy="51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eaLnBrk="0" hangingPunct="0">
                    <a:spcBef>
                      <a:spcPct val="20000"/>
                    </a:spcBef>
                    <a:buChar char="•"/>
                    <a:defRPr kumimoji="1" sz="3200">
                      <a:solidFill>
                        <a:schemeClr val="tx1"/>
                      </a:solidFill>
                      <a:latin typeface="Times New Roman" pitchFamily="18" charset="0"/>
                      <a:ea typeface="新細明體" pitchFamily="18" charset="-120"/>
                    </a:defRPr>
                  </a:lvl1pPr>
                  <a:lvl2pPr marL="742950" indent="-285750" eaLnBrk="0" hangingPunct="0">
                    <a:spcBef>
                      <a:spcPct val="20000"/>
                    </a:spcBef>
                    <a:buChar char="–"/>
                    <a:defRPr kumimoji="1" sz="2800">
                      <a:solidFill>
                        <a:schemeClr val="tx1"/>
                      </a:solidFill>
                      <a:latin typeface="Times New Roman" pitchFamily="18" charset="0"/>
                      <a:ea typeface="新細明體" pitchFamily="18" charset="-120"/>
                    </a:defRPr>
                  </a:lvl2pPr>
                  <a:lvl3pPr marL="1143000" indent="-228600" eaLnBrk="0" hangingPunct="0">
                    <a:spcBef>
                      <a:spcPct val="20000"/>
                    </a:spcBef>
                    <a:buChar char="•"/>
                    <a:defRPr kumimoji="1" sz="2400">
                      <a:solidFill>
                        <a:schemeClr val="tx1"/>
                      </a:solidFill>
                      <a:latin typeface="Times New Roman" pitchFamily="18" charset="0"/>
                      <a:ea typeface="新細明體" pitchFamily="18" charset="-120"/>
                    </a:defRPr>
                  </a:lvl3pPr>
                  <a:lvl4pPr marL="1600200" indent="-228600" eaLnBrk="0" hangingPunct="0">
                    <a:spcBef>
                      <a:spcPct val="20000"/>
                    </a:spcBef>
                    <a:buChar char="–"/>
                    <a:defRPr kumimoji="1" sz="2000">
                      <a:solidFill>
                        <a:schemeClr val="tx1"/>
                      </a:solidFill>
                      <a:latin typeface="Times New Roman" pitchFamily="18" charset="0"/>
                      <a:ea typeface="新細明體" pitchFamily="18" charset="-120"/>
                    </a:defRPr>
                  </a:lvl4pPr>
                  <a:lvl5pPr marL="2057400" indent="-228600" eaLnBrk="0" hangingPunct="0">
                    <a:spcBef>
                      <a:spcPct val="20000"/>
                    </a:spcBef>
                    <a:buChar char="»"/>
                    <a:defRPr kumimoji="1" sz="2000">
                      <a:solidFill>
                        <a:schemeClr val="tx1"/>
                      </a:solidFill>
                      <a:latin typeface="Times New Roman" pitchFamily="18" charset="0"/>
                      <a:ea typeface="新細明體" pitchFamily="18" charset="-120"/>
                    </a:defRPr>
                  </a:lvl5pPr>
                  <a:lvl6pPr marL="25146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6pPr>
                  <a:lvl7pPr marL="29718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7pPr>
                  <a:lvl8pPr marL="34290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8pPr>
                  <a:lvl9pPr marL="38862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9pPr>
                </a:lstStyle>
                <a:p>
                  <a:pPr algn="ctr" eaLnBrk="1" hangingPunct="1">
                    <a:spcBef>
                      <a:spcPct val="0"/>
                    </a:spcBef>
                    <a:buFontTx/>
                    <a:buNone/>
                  </a:pPr>
                  <a:endParaRPr lang="zh-TW" altLang="en-US" sz="2400">
                    <a:solidFill>
                      <a:srgbClr val="0000CC"/>
                    </a:solidFill>
                  </a:endParaRPr>
                </a:p>
              </p:txBody>
            </p:sp>
            <p:sp>
              <p:nvSpPr>
                <p:cNvPr id="31818" name="Rectangle 1055"/>
                <p:cNvSpPr>
                  <a:spLocks noChangeArrowheads="1"/>
                </p:cNvSpPr>
                <p:nvPr/>
              </p:nvSpPr>
              <p:spPr bwMode="auto">
                <a:xfrm>
                  <a:off x="0" y="1036"/>
                  <a:ext cx="825" cy="518"/>
                </a:xfrm>
                <a:prstGeom prst="rect">
                  <a:avLst/>
                </a:prstGeom>
                <a:noFill/>
                <a:ln w="7">
                  <a:solidFill>
                    <a:srgbClr val="A0A0A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eaLnBrk="0" hangingPunct="0">
                    <a:spcBef>
                      <a:spcPct val="20000"/>
                    </a:spcBef>
                    <a:buChar char="•"/>
                    <a:defRPr kumimoji="1" sz="3200">
                      <a:solidFill>
                        <a:schemeClr val="tx1"/>
                      </a:solidFill>
                      <a:latin typeface="Times New Roman" pitchFamily="18" charset="0"/>
                      <a:ea typeface="新細明體" pitchFamily="18" charset="-120"/>
                    </a:defRPr>
                  </a:lvl1pPr>
                  <a:lvl2pPr marL="742950" indent="-285750" eaLnBrk="0" hangingPunct="0">
                    <a:spcBef>
                      <a:spcPct val="20000"/>
                    </a:spcBef>
                    <a:buChar char="–"/>
                    <a:defRPr kumimoji="1" sz="2800">
                      <a:solidFill>
                        <a:schemeClr val="tx1"/>
                      </a:solidFill>
                      <a:latin typeface="Times New Roman" pitchFamily="18" charset="0"/>
                      <a:ea typeface="新細明體" pitchFamily="18" charset="-120"/>
                    </a:defRPr>
                  </a:lvl2pPr>
                  <a:lvl3pPr marL="1143000" indent="-228600" eaLnBrk="0" hangingPunct="0">
                    <a:spcBef>
                      <a:spcPct val="20000"/>
                    </a:spcBef>
                    <a:buChar char="•"/>
                    <a:defRPr kumimoji="1" sz="2400">
                      <a:solidFill>
                        <a:schemeClr val="tx1"/>
                      </a:solidFill>
                      <a:latin typeface="Times New Roman" pitchFamily="18" charset="0"/>
                      <a:ea typeface="新細明體" pitchFamily="18" charset="-120"/>
                    </a:defRPr>
                  </a:lvl3pPr>
                  <a:lvl4pPr marL="1600200" indent="-228600" eaLnBrk="0" hangingPunct="0">
                    <a:spcBef>
                      <a:spcPct val="20000"/>
                    </a:spcBef>
                    <a:buChar char="–"/>
                    <a:defRPr kumimoji="1" sz="2000">
                      <a:solidFill>
                        <a:schemeClr val="tx1"/>
                      </a:solidFill>
                      <a:latin typeface="Times New Roman" pitchFamily="18" charset="0"/>
                      <a:ea typeface="新細明體" pitchFamily="18" charset="-120"/>
                    </a:defRPr>
                  </a:lvl4pPr>
                  <a:lvl5pPr marL="2057400" indent="-228600" eaLnBrk="0" hangingPunct="0">
                    <a:spcBef>
                      <a:spcPct val="20000"/>
                    </a:spcBef>
                    <a:buChar char="»"/>
                    <a:defRPr kumimoji="1" sz="2000">
                      <a:solidFill>
                        <a:schemeClr val="tx1"/>
                      </a:solidFill>
                      <a:latin typeface="Times New Roman" pitchFamily="18" charset="0"/>
                      <a:ea typeface="新細明體" pitchFamily="18" charset="-120"/>
                    </a:defRPr>
                  </a:lvl5pPr>
                  <a:lvl6pPr marL="25146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6pPr>
                  <a:lvl7pPr marL="29718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7pPr>
                  <a:lvl8pPr marL="34290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8pPr>
                  <a:lvl9pPr marL="38862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9pPr>
                </a:lstStyle>
                <a:p>
                  <a:pPr eaLnBrk="1" hangingPunct="1">
                    <a:spcBef>
                      <a:spcPct val="0"/>
                    </a:spcBef>
                    <a:buFontTx/>
                    <a:buNone/>
                  </a:pPr>
                  <a:endParaRPr lang="zh-HK" altLang="en-US" sz="2400">
                    <a:solidFill>
                      <a:srgbClr val="000000"/>
                    </a:solidFill>
                  </a:endParaRPr>
                </a:p>
              </p:txBody>
            </p:sp>
          </p:grpSp>
          <p:grpSp>
            <p:nvGrpSpPr>
              <p:cNvPr id="31768" name="Group 1056"/>
              <p:cNvGrpSpPr>
                <a:grpSpLocks/>
              </p:cNvGrpSpPr>
              <p:nvPr/>
            </p:nvGrpSpPr>
            <p:grpSpPr bwMode="auto">
              <a:xfrm>
                <a:off x="825" y="1036"/>
                <a:ext cx="526" cy="518"/>
                <a:chOff x="825" y="1036"/>
                <a:chExt cx="526" cy="518"/>
              </a:xfrm>
            </p:grpSpPr>
            <p:sp>
              <p:nvSpPr>
                <p:cNvPr id="31815" name="Rectangle 1057"/>
                <p:cNvSpPr>
                  <a:spLocks noChangeArrowheads="1"/>
                </p:cNvSpPr>
                <p:nvPr/>
              </p:nvSpPr>
              <p:spPr bwMode="auto">
                <a:xfrm>
                  <a:off x="836" y="1036"/>
                  <a:ext cx="504" cy="51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eaLnBrk="0" hangingPunct="0">
                    <a:spcBef>
                      <a:spcPct val="20000"/>
                    </a:spcBef>
                    <a:buChar char="•"/>
                    <a:defRPr kumimoji="1" sz="3200">
                      <a:solidFill>
                        <a:schemeClr val="tx1"/>
                      </a:solidFill>
                      <a:latin typeface="Times New Roman" pitchFamily="18" charset="0"/>
                      <a:ea typeface="新細明體" pitchFamily="18" charset="-120"/>
                    </a:defRPr>
                  </a:lvl1pPr>
                  <a:lvl2pPr marL="742950" indent="-285750" eaLnBrk="0" hangingPunct="0">
                    <a:spcBef>
                      <a:spcPct val="20000"/>
                    </a:spcBef>
                    <a:buChar char="–"/>
                    <a:defRPr kumimoji="1" sz="2800">
                      <a:solidFill>
                        <a:schemeClr val="tx1"/>
                      </a:solidFill>
                      <a:latin typeface="Times New Roman" pitchFamily="18" charset="0"/>
                      <a:ea typeface="新細明體" pitchFamily="18" charset="-120"/>
                    </a:defRPr>
                  </a:lvl2pPr>
                  <a:lvl3pPr marL="1143000" indent="-228600" eaLnBrk="0" hangingPunct="0">
                    <a:spcBef>
                      <a:spcPct val="20000"/>
                    </a:spcBef>
                    <a:buChar char="•"/>
                    <a:defRPr kumimoji="1" sz="2400">
                      <a:solidFill>
                        <a:schemeClr val="tx1"/>
                      </a:solidFill>
                      <a:latin typeface="Times New Roman" pitchFamily="18" charset="0"/>
                      <a:ea typeface="新細明體" pitchFamily="18" charset="-120"/>
                    </a:defRPr>
                  </a:lvl3pPr>
                  <a:lvl4pPr marL="1600200" indent="-228600" eaLnBrk="0" hangingPunct="0">
                    <a:spcBef>
                      <a:spcPct val="20000"/>
                    </a:spcBef>
                    <a:buChar char="–"/>
                    <a:defRPr kumimoji="1" sz="2000">
                      <a:solidFill>
                        <a:schemeClr val="tx1"/>
                      </a:solidFill>
                      <a:latin typeface="Times New Roman" pitchFamily="18" charset="0"/>
                      <a:ea typeface="新細明體" pitchFamily="18" charset="-120"/>
                    </a:defRPr>
                  </a:lvl4pPr>
                  <a:lvl5pPr marL="2057400" indent="-228600" eaLnBrk="0" hangingPunct="0">
                    <a:spcBef>
                      <a:spcPct val="20000"/>
                    </a:spcBef>
                    <a:buChar char="»"/>
                    <a:defRPr kumimoji="1" sz="2000">
                      <a:solidFill>
                        <a:schemeClr val="tx1"/>
                      </a:solidFill>
                      <a:latin typeface="Times New Roman" pitchFamily="18" charset="0"/>
                      <a:ea typeface="新細明體" pitchFamily="18" charset="-120"/>
                    </a:defRPr>
                  </a:lvl5pPr>
                  <a:lvl6pPr marL="25146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6pPr>
                  <a:lvl7pPr marL="29718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7pPr>
                  <a:lvl8pPr marL="34290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8pPr>
                  <a:lvl9pPr marL="38862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9pPr>
                </a:lstStyle>
                <a:p>
                  <a:pPr algn="ctr" eaLnBrk="1" hangingPunct="1">
                    <a:spcBef>
                      <a:spcPct val="0"/>
                    </a:spcBef>
                    <a:buFontTx/>
                    <a:buNone/>
                  </a:pPr>
                  <a:r>
                    <a:rPr lang="zh-TW" altLang="en-US" sz="2400" b="1">
                      <a:solidFill>
                        <a:srgbClr val="000000"/>
                      </a:solidFill>
                      <a:latin typeface="新細明體" pitchFamily="18" charset="-120"/>
                    </a:rPr>
                    <a:t>9</a:t>
                  </a:r>
                  <a:endParaRPr lang="zh-TW" altLang="en-US" sz="2400">
                    <a:solidFill>
                      <a:srgbClr val="000000"/>
                    </a:solidFill>
                  </a:endParaRPr>
                </a:p>
              </p:txBody>
            </p:sp>
            <p:sp>
              <p:nvSpPr>
                <p:cNvPr id="31816" name="Rectangle 1058"/>
                <p:cNvSpPr>
                  <a:spLocks noChangeArrowheads="1"/>
                </p:cNvSpPr>
                <p:nvPr/>
              </p:nvSpPr>
              <p:spPr bwMode="auto">
                <a:xfrm>
                  <a:off x="825" y="1036"/>
                  <a:ext cx="526" cy="518"/>
                </a:xfrm>
                <a:prstGeom prst="rect">
                  <a:avLst/>
                </a:prstGeom>
                <a:noFill/>
                <a:ln w="7">
                  <a:solidFill>
                    <a:srgbClr val="A0A0A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eaLnBrk="0" hangingPunct="0">
                    <a:spcBef>
                      <a:spcPct val="20000"/>
                    </a:spcBef>
                    <a:buChar char="•"/>
                    <a:defRPr kumimoji="1" sz="3200">
                      <a:solidFill>
                        <a:schemeClr val="tx1"/>
                      </a:solidFill>
                      <a:latin typeface="Times New Roman" pitchFamily="18" charset="0"/>
                      <a:ea typeface="新細明體" pitchFamily="18" charset="-120"/>
                    </a:defRPr>
                  </a:lvl1pPr>
                  <a:lvl2pPr marL="742950" indent="-285750" eaLnBrk="0" hangingPunct="0">
                    <a:spcBef>
                      <a:spcPct val="20000"/>
                    </a:spcBef>
                    <a:buChar char="–"/>
                    <a:defRPr kumimoji="1" sz="2800">
                      <a:solidFill>
                        <a:schemeClr val="tx1"/>
                      </a:solidFill>
                      <a:latin typeface="Times New Roman" pitchFamily="18" charset="0"/>
                      <a:ea typeface="新細明體" pitchFamily="18" charset="-120"/>
                    </a:defRPr>
                  </a:lvl2pPr>
                  <a:lvl3pPr marL="1143000" indent="-228600" eaLnBrk="0" hangingPunct="0">
                    <a:spcBef>
                      <a:spcPct val="20000"/>
                    </a:spcBef>
                    <a:buChar char="•"/>
                    <a:defRPr kumimoji="1" sz="2400">
                      <a:solidFill>
                        <a:schemeClr val="tx1"/>
                      </a:solidFill>
                      <a:latin typeface="Times New Roman" pitchFamily="18" charset="0"/>
                      <a:ea typeface="新細明體" pitchFamily="18" charset="-120"/>
                    </a:defRPr>
                  </a:lvl3pPr>
                  <a:lvl4pPr marL="1600200" indent="-228600" eaLnBrk="0" hangingPunct="0">
                    <a:spcBef>
                      <a:spcPct val="20000"/>
                    </a:spcBef>
                    <a:buChar char="–"/>
                    <a:defRPr kumimoji="1" sz="2000">
                      <a:solidFill>
                        <a:schemeClr val="tx1"/>
                      </a:solidFill>
                      <a:latin typeface="Times New Roman" pitchFamily="18" charset="0"/>
                      <a:ea typeface="新細明體" pitchFamily="18" charset="-120"/>
                    </a:defRPr>
                  </a:lvl4pPr>
                  <a:lvl5pPr marL="2057400" indent="-228600" eaLnBrk="0" hangingPunct="0">
                    <a:spcBef>
                      <a:spcPct val="20000"/>
                    </a:spcBef>
                    <a:buChar char="»"/>
                    <a:defRPr kumimoji="1" sz="2000">
                      <a:solidFill>
                        <a:schemeClr val="tx1"/>
                      </a:solidFill>
                      <a:latin typeface="Times New Roman" pitchFamily="18" charset="0"/>
                      <a:ea typeface="新細明體" pitchFamily="18" charset="-120"/>
                    </a:defRPr>
                  </a:lvl5pPr>
                  <a:lvl6pPr marL="25146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6pPr>
                  <a:lvl7pPr marL="29718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7pPr>
                  <a:lvl8pPr marL="34290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8pPr>
                  <a:lvl9pPr marL="38862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9pPr>
                </a:lstStyle>
                <a:p>
                  <a:pPr eaLnBrk="1" hangingPunct="1">
                    <a:spcBef>
                      <a:spcPct val="0"/>
                    </a:spcBef>
                    <a:buFontTx/>
                    <a:buNone/>
                  </a:pPr>
                  <a:endParaRPr lang="zh-HK" altLang="en-US" sz="2400">
                    <a:solidFill>
                      <a:srgbClr val="000000"/>
                    </a:solidFill>
                  </a:endParaRPr>
                </a:p>
              </p:txBody>
            </p:sp>
          </p:grpSp>
          <p:grpSp>
            <p:nvGrpSpPr>
              <p:cNvPr id="31769" name="Group 1059"/>
              <p:cNvGrpSpPr>
                <a:grpSpLocks/>
              </p:cNvGrpSpPr>
              <p:nvPr/>
            </p:nvGrpSpPr>
            <p:grpSpPr bwMode="auto">
              <a:xfrm>
                <a:off x="1351" y="1036"/>
                <a:ext cx="526" cy="518"/>
                <a:chOff x="1351" y="1036"/>
                <a:chExt cx="526" cy="518"/>
              </a:xfrm>
            </p:grpSpPr>
            <p:sp>
              <p:nvSpPr>
                <p:cNvPr id="31813" name="Rectangle 1060"/>
                <p:cNvSpPr>
                  <a:spLocks noChangeArrowheads="1"/>
                </p:cNvSpPr>
                <p:nvPr/>
              </p:nvSpPr>
              <p:spPr bwMode="auto">
                <a:xfrm>
                  <a:off x="1362" y="1036"/>
                  <a:ext cx="504" cy="51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eaLnBrk="0" hangingPunct="0">
                    <a:spcBef>
                      <a:spcPct val="20000"/>
                    </a:spcBef>
                    <a:buChar char="•"/>
                    <a:defRPr kumimoji="1" sz="3200">
                      <a:solidFill>
                        <a:schemeClr val="tx1"/>
                      </a:solidFill>
                      <a:latin typeface="Times New Roman" pitchFamily="18" charset="0"/>
                      <a:ea typeface="新細明體" pitchFamily="18" charset="-120"/>
                    </a:defRPr>
                  </a:lvl1pPr>
                  <a:lvl2pPr marL="742950" indent="-285750" eaLnBrk="0" hangingPunct="0">
                    <a:spcBef>
                      <a:spcPct val="20000"/>
                    </a:spcBef>
                    <a:buChar char="–"/>
                    <a:defRPr kumimoji="1" sz="2800">
                      <a:solidFill>
                        <a:schemeClr val="tx1"/>
                      </a:solidFill>
                      <a:latin typeface="Times New Roman" pitchFamily="18" charset="0"/>
                      <a:ea typeface="新細明體" pitchFamily="18" charset="-120"/>
                    </a:defRPr>
                  </a:lvl2pPr>
                  <a:lvl3pPr marL="1143000" indent="-228600" eaLnBrk="0" hangingPunct="0">
                    <a:spcBef>
                      <a:spcPct val="20000"/>
                    </a:spcBef>
                    <a:buChar char="•"/>
                    <a:defRPr kumimoji="1" sz="2400">
                      <a:solidFill>
                        <a:schemeClr val="tx1"/>
                      </a:solidFill>
                      <a:latin typeface="Times New Roman" pitchFamily="18" charset="0"/>
                      <a:ea typeface="新細明體" pitchFamily="18" charset="-120"/>
                    </a:defRPr>
                  </a:lvl3pPr>
                  <a:lvl4pPr marL="1600200" indent="-228600" eaLnBrk="0" hangingPunct="0">
                    <a:spcBef>
                      <a:spcPct val="20000"/>
                    </a:spcBef>
                    <a:buChar char="–"/>
                    <a:defRPr kumimoji="1" sz="2000">
                      <a:solidFill>
                        <a:schemeClr val="tx1"/>
                      </a:solidFill>
                      <a:latin typeface="Times New Roman" pitchFamily="18" charset="0"/>
                      <a:ea typeface="新細明體" pitchFamily="18" charset="-120"/>
                    </a:defRPr>
                  </a:lvl4pPr>
                  <a:lvl5pPr marL="2057400" indent="-228600" eaLnBrk="0" hangingPunct="0">
                    <a:spcBef>
                      <a:spcPct val="20000"/>
                    </a:spcBef>
                    <a:buChar char="»"/>
                    <a:defRPr kumimoji="1" sz="2000">
                      <a:solidFill>
                        <a:schemeClr val="tx1"/>
                      </a:solidFill>
                      <a:latin typeface="Times New Roman" pitchFamily="18" charset="0"/>
                      <a:ea typeface="新細明體" pitchFamily="18" charset="-120"/>
                    </a:defRPr>
                  </a:lvl5pPr>
                  <a:lvl6pPr marL="25146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6pPr>
                  <a:lvl7pPr marL="29718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7pPr>
                  <a:lvl8pPr marL="34290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8pPr>
                  <a:lvl9pPr marL="38862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9pPr>
                </a:lstStyle>
                <a:p>
                  <a:pPr algn="ctr" eaLnBrk="1" hangingPunct="1">
                    <a:spcBef>
                      <a:spcPct val="0"/>
                    </a:spcBef>
                    <a:buFontTx/>
                    <a:buNone/>
                  </a:pPr>
                  <a:r>
                    <a:rPr lang="zh-TW" altLang="en-US" sz="1800" b="1">
                      <a:solidFill>
                        <a:srgbClr val="000000"/>
                      </a:solidFill>
                      <a:latin typeface="新細明體" pitchFamily="18" charset="-120"/>
                    </a:rPr>
                    <a:t>720 -240</a:t>
                  </a:r>
                </a:p>
                <a:p>
                  <a:pPr algn="ctr" eaLnBrk="1" hangingPunct="1">
                    <a:spcBef>
                      <a:spcPct val="0"/>
                    </a:spcBef>
                    <a:buFontTx/>
                    <a:buNone/>
                  </a:pPr>
                  <a:r>
                    <a:rPr lang="zh-TW" altLang="en-US" sz="1800" b="1">
                      <a:solidFill>
                        <a:srgbClr val="000000"/>
                      </a:solidFill>
                      <a:latin typeface="新細明體" pitchFamily="18" charset="-120"/>
                    </a:rPr>
                    <a:t>= 480</a:t>
                  </a:r>
                  <a:endParaRPr lang="zh-TW" altLang="en-US" sz="1800">
                    <a:solidFill>
                      <a:srgbClr val="000000"/>
                    </a:solidFill>
                  </a:endParaRPr>
                </a:p>
              </p:txBody>
            </p:sp>
            <p:sp>
              <p:nvSpPr>
                <p:cNvPr id="31814" name="Rectangle 1061"/>
                <p:cNvSpPr>
                  <a:spLocks noChangeArrowheads="1"/>
                </p:cNvSpPr>
                <p:nvPr/>
              </p:nvSpPr>
              <p:spPr bwMode="auto">
                <a:xfrm>
                  <a:off x="1351" y="1036"/>
                  <a:ext cx="526" cy="518"/>
                </a:xfrm>
                <a:prstGeom prst="rect">
                  <a:avLst/>
                </a:prstGeom>
                <a:noFill/>
                <a:ln w="7">
                  <a:solidFill>
                    <a:srgbClr val="A0A0A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eaLnBrk="0" hangingPunct="0">
                    <a:spcBef>
                      <a:spcPct val="20000"/>
                    </a:spcBef>
                    <a:buChar char="•"/>
                    <a:defRPr kumimoji="1" sz="3200">
                      <a:solidFill>
                        <a:schemeClr val="tx1"/>
                      </a:solidFill>
                      <a:latin typeface="Times New Roman" pitchFamily="18" charset="0"/>
                      <a:ea typeface="新細明體" pitchFamily="18" charset="-120"/>
                    </a:defRPr>
                  </a:lvl1pPr>
                  <a:lvl2pPr marL="742950" indent="-285750" eaLnBrk="0" hangingPunct="0">
                    <a:spcBef>
                      <a:spcPct val="20000"/>
                    </a:spcBef>
                    <a:buChar char="–"/>
                    <a:defRPr kumimoji="1" sz="2800">
                      <a:solidFill>
                        <a:schemeClr val="tx1"/>
                      </a:solidFill>
                      <a:latin typeface="Times New Roman" pitchFamily="18" charset="0"/>
                      <a:ea typeface="新細明體" pitchFamily="18" charset="-120"/>
                    </a:defRPr>
                  </a:lvl2pPr>
                  <a:lvl3pPr marL="1143000" indent="-228600" eaLnBrk="0" hangingPunct="0">
                    <a:spcBef>
                      <a:spcPct val="20000"/>
                    </a:spcBef>
                    <a:buChar char="•"/>
                    <a:defRPr kumimoji="1" sz="2400">
                      <a:solidFill>
                        <a:schemeClr val="tx1"/>
                      </a:solidFill>
                      <a:latin typeface="Times New Roman" pitchFamily="18" charset="0"/>
                      <a:ea typeface="新細明體" pitchFamily="18" charset="-120"/>
                    </a:defRPr>
                  </a:lvl3pPr>
                  <a:lvl4pPr marL="1600200" indent="-228600" eaLnBrk="0" hangingPunct="0">
                    <a:spcBef>
                      <a:spcPct val="20000"/>
                    </a:spcBef>
                    <a:buChar char="–"/>
                    <a:defRPr kumimoji="1" sz="2000">
                      <a:solidFill>
                        <a:schemeClr val="tx1"/>
                      </a:solidFill>
                      <a:latin typeface="Times New Roman" pitchFamily="18" charset="0"/>
                      <a:ea typeface="新細明體" pitchFamily="18" charset="-120"/>
                    </a:defRPr>
                  </a:lvl4pPr>
                  <a:lvl5pPr marL="2057400" indent="-228600" eaLnBrk="0" hangingPunct="0">
                    <a:spcBef>
                      <a:spcPct val="20000"/>
                    </a:spcBef>
                    <a:buChar char="»"/>
                    <a:defRPr kumimoji="1" sz="2000">
                      <a:solidFill>
                        <a:schemeClr val="tx1"/>
                      </a:solidFill>
                      <a:latin typeface="Times New Roman" pitchFamily="18" charset="0"/>
                      <a:ea typeface="新細明體" pitchFamily="18" charset="-120"/>
                    </a:defRPr>
                  </a:lvl5pPr>
                  <a:lvl6pPr marL="25146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6pPr>
                  <a:lvl7pPr marL="29718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7pPr>
                  <a:lvl8pPr marL="34290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8pPr>
                  <a:lvl9pPr marL="38862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9pPr>
                </a:lstStyle>
                <a:p>
                  <a:pPr eaLnBrk="1" hangingPunct="1">
                    <a:spcBef>
                      <a:spcPct val="0"/>
                    </a:spcBef>
                    <a:buFontTx/>
                    <a:buNone/>
                  </a:pPr>
                  <a:endParaRPr lang="zh-HK" altLang="en-US" sz="2400">
                    <a:solidFill>
                      <a:srgbClr val="000000"/>
                    </a:solidFill>
                  </a:endParaRPr>
                </a:p>
              </p:txBody>
            </p:sp>
          </p:grpSp>
          <p:grpSp>
            <p:nvGrpSpPr>
              <p:cNvPr id="31770" name="Group 1062"/>
              <p:cNvGrpSpPr>
                <a:grpSpLocks/>
              </p:cNvGrpSpPr>
              <p:nvPr/>
            </p:nvGrpSpPr>
            <p:grpSpPr bwMode="auto">
              <a:xfrm>
                <a:off x="1877" y="1036"/>
                <a:ext cx="526" cy="518"/>
                <a:chOff x="1877" y="1036"/>
                <a:chExt cx="526" cy="518"/>
              </a:xfrm>
            </p:grpSpPr>
            <p:sp>
              <p:nvSpPr>
                <p:cNvPr id="31811" name="Rectangle 1063"/>
                <p:cNvSpPr>
                  <a:spLocks noChangeArrowheads="1"/>
                </p:cNvSpPr>
                <p:nvPr/>
              </p:nvSpPr>
              <p:spPr bwMode="auto">
                <a:xfrm>
                  <a:off x="1888" y="1036"/>
                  <a:ext cx="504" cy="51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eaLnBrk="0" hangingPunct="0">
                    <a:spcBef>
                      <a:spcPct val="20000"/>
                    </a:spcBef>
                    <a:buChar char="•"/>
                    <a:defRPr kumimoji="1" sz="3200">
                      <a:solidFill>
                        <a:schemeClr val="tx1"/>
                      </a:solidFill>
                      <a:latin typeface="Times New Roman" pitchFamily="18" charset="0"/>
                      <a:ea typeface="新細明體" pitchFamily="18" charset="-120"/>
                    </a:defRPr>
                  </a:lvl1pPr>
                  <a:lvl2pPr marL="742950" indent="-285750" eaLnBrk="0" hangingPunct="0">
                    <a:spcBef>
                      <a:spcPct val="20000"/>
                    </a:spcBef>
                    <a:buChar char="–"/>
                    <a:defRPr kumimoji="1" sz="2800">
                      <a:solidFill>
                        <a:schemeClr val="tx1"/>
                      </a:solidFill>
                      <a:latin typeface="Times New Roman" pitchFamily="18" charset="0"/>
                      <a:ea typeface="新細明體" pitchFamily="18" charset="-120"/>
                    </a:defRPr>
                  </a:lvl2pPr>
                  <a:lvl3pPr marL="1143000" indent="-228600" eaLnBrk="0" hangingPunct="0">
                    <a:spcBef>
                      <a:spcPct val="20000"/>
                    </a:spcBef>
                    <a:buChar char="•"/>
                    <a:defRPr kumimoji="1" sz="2400">
                      <a:solidFill>
                        <a:schemeClr val="tx1"/>
                      </a:solidFill>
                      <a:latin typeface="Times New Roman" pitchFamily="18" charset="0"/>
                      <a:ea typeface="新細明體" pitchFamily="18" charset="-120"/>
                    </a:defRPr>
                  </a:lvl3pPr>
                  <a:lvl4pPr marL="1600200" indent="-228600" eaLnBrk="0" hangingPunct="0">
                    <a:spcBef>
                      <a:spcPct val="20000"/>
                    </a:spcBef>
                    <a:buChar char="–"/>
                    <a:defRPr kumimoji="1" sz="2000">
                      <a:solidFill>
                        <a:schemeClr val="tx1"/>
                      </a:solidFill>
                      <a:latin typeface="Times New Roman" pitchFamily="18" charset="0"/>
                      <a:ea typeface="新細明體" pitchFamily="18" charset="-120"/>
                    </a:defRPr>
                  </a:lvl4pPr>
                  <a:lvl5pPr marL="2057400" indent="-228600" eaLnBrk="0" hangingPunct="0">
                    <a:spcBef>
                      <a:spcPct val="20000"/>
                    </a:spcBef>
                    <a:buChar char="»"/>
                    <a:defRPr kumimoji="1" sz="2000">
                      <a:solidFill>
                        <a:schemeClr val="tx1"/>
                      </a:solidFill>
                      <a:latin typeface="Times New Roman" pitchFamily="18" charset="0"/>
                      <a:ea typeface="新細明體" pitchFamily="18" charset="-120"/>
                    </a:defRPr>
                  </a:lvl5pPr>
                  <a:lvl6pPr marL="25146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6pPr>
                  <a:lvl7pPr marL="29718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7pPr>
                  <a:lvl8pPr marL="34290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8pPr>
                  <a:lvl9pPr marL="38862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9pPr>
                </a:lstStyle>
                <a:p>
                  <a:pPr algn="ctr" eaLnBrk="1" hangingPunct="1">
                    <a:spcBef>
                      <a:spcPct val="0"/>
                    </a:spcBef>
                    <a:buFontTx/>
                    <a:buNone/>
                  </a:pPr>
                  <a:r>
                    <a:rPr lang="zh-TW" altLang="en-US" sz="2400" b="1">
                      <a:solidFill>
                        <a:srgbClr val="000000"/>
                      </a:solidFill>
                      <a:latin typeface="新細明體" pitchFamily="18" charset="-120"/>
                    </a:rPr>
                    <a:t>0</a:t>
                  </a:r>
                  <a:endParaRPr lang="zh-TW" altLang="en-US" sz="2400">
                    <a:solidFill>
                      <a:srgbClr val="000000"/>
                    </a:solidFill>
                  </a:endParaRPr>
                </a:p>
              </p:txBody>
            </p:sp>
            <p:sp>
              <p:nvSpPr>
                <p:cNvPr id="31812" name="Rectangle 1064"/>
                <p:cNvSpPr>
                  <a:spLocks noChangeArrowheads="1"/>
                </p:cNvSpPr>
                <p:nvPr/>
              </p:nvSpPr>
              <p:spPr bwMode="auto">
                <a:xfrm>
                  <a:off x="1877" y="1036"/>
                  <a:ext cx="526" cy="518"/>
                </a:xfrm>
                <a:prstGeom prst="rect">
                  <a:avLst/>
                </a:prstGeom>
                <a:noFill/>
                <a:ln w="7">
                  <a:solidFill>
                    <a:srgbClr val="A0A0A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eaLnBrk="0" hangingPunct="0">
                    <a:spcBef>
                      <a:spcPct val="20000"/>
                    </a:spcBef>
                    <a:buChar char="•"/>
                    <a:defRPr kumimoji="1" sz="3200">
                      <a:solidFill>
                        <a:schemeClr val="tx1"/>
                      </a:solidFill>
                      <a:latin typeface="Times New Roman" pitchFamily="18" charset="0"/>
                      <a:ea typeface="新細明體" pitchFamily="18" charset="-120"/>
                    </a:defRPr>
                  </a:lvl1pPr>
                  <a:lvl2pPr marL="742950" indent="-285750" eaLnBrk="0" hangingPunct="0">
                    <a:spcBef>
                      <a:spcPct val="20000"/>
                    </a:spcBef>
                    <a:buChar char="–"/>
                    <a:defRPr kumimoji="1" sz="2800">
                      <a:solidFill>
                        <a:schemeClr val="tx1"/>
                      </a:solidFill>
                      <a:latin typeface="Times New Roman" pitchFamily="18" charset="0"/>
                      <a:ea typeface="新細明體" pitchFamily="18" charset="-120"/>
                    </a:defRPr>
                  </a:lvl2pPr>
                  <a:lvl3pPr marL="1143000" indent="-228600" eaLnBrk="0" hangingPunct="0">
                    <a:spcBef>
                      <a:spcPct val="20000"/>
                    </a:spcBef>
                    <a:buChar char="•"/>
                    <a:defRPr kumimoji="1" sz="2400">
                      <a:solidFill>
                        <a:schemeClr val="tx1"/>
                      </a:solidFill>
                      <a:latin typeface="Times New Roman" pitchFamily="18" charset="0"/>
                      <a:ea typeface="新細明體" pitchFamily="18" charset="-120"/>
                    </a:defRPr>
                  </a:lvl3pPr>
                  <a:lvl4pPr marL="1600200" indent="-228600" eaLnBrk="0" hangingPunct="0">
                    <a:spcBef>
                      <a:spcPct val="20000"/>
                    </a:spcBef>
                    <a:buChar char="–"/>
                    <a:defRPr kumimoji="1" sz="2000">
                      <a:solidFill>
                        <a:schemeClr val="tx1"/>
                      </a:solidFill>
                      <a:latin typeface="Times New Roman" pitchFamily="18" charset="0"/>
                      <a:ea typeface="新細明體" pitchFamily="18" charset="-120"/>
                    </a:defRPr>
                  </a:lvl4pPr>
                  <a:lvl5pPr marL="2057400" indent="-228600" eaLnBrk="0" hangingPunct="0">
                    <a:spcBef>
                      <a:spcPct val="20000"/>
                    </a:spcBef>
                    <a:buChar char="»"/>
                    <a:defRPr kumimoji="1" sz="2000">
                      <a:solidFill>
                        <a:schemeClr val="tx1"/>
                      </a:solidFill>
                      <a:latin typeface="Times New Roman" pitchFamily="18" charset="0"/>
                      <a:ea typeface="新細明體" pitchFamily="18" charset="-120"/>
                    </a:defRPr>
                  </a:lvl5pPr>
                  <a:lvl6pPr marL="25146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6pPr>
                  <a:lvl7pPr marL="29718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7pPr>
                  <a:lvl8pPr marL="34290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8pPr>
                  <a:lvl9pPr marL="38862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9pPr>
                </a:lstStyle>
                <a:p>
                  <a:pPr eaLnBrk="1" hangingPunct="1">
                    <a:spcBef>
                      <a:spcPct val="0"/>
                    </a:spcBef>
                    <a:buFontTx/>
                    <a:buNone/>
                  </a:pPr>
                  <a:endParaRPr lang="zh-HK" altLang="en-US" sz="2400">
                    <a:solidFill>
                      <a:srgbClr val="000000"/>
                    </a:solidFill>
                  </a:endParaRPr>
                </a:p>
              </p:txBody>
            </p:sp>
          </p:grpSp>
          <p:grpSp>
            <p:nvGrpSpPr>
              <p:cNvPr id="31771" name="Group 1065"/>
              <p:cNvGrpSpPr>
                <a:grpSpLocks/>
              </p:cNvGrpSpPr>
              <p:nvPr/>
            </p:nvGrpSpPr>
            <p:grpSpPr bwMode="auto">
              <a:xfrm>
                <a:off x="2403" y="1036"/>
                <a:ext cx="526" cy="518"/>
                <a:chOff x="2403" y="1036"/>
                <a:chExt cx="526" cy="518"/>
              </a:xfrm>
            </p:grpSpPr>
            <p:sp>
              <p:nvSpPr>
                <p:cNvPr id="31809" name="Rectangle 1066"/>
                <p:cNvSpPr>
                  <a:spLocks noChangeArrowheads="1"/>
                </p:cNvSpPr>
                <p:nvPr/>
              </p:nvSpPr>
              <p:spPr bwMode="auto">
                <a:xfrm>
                  <a:off x="2414" y="1036"/>
                  <a:ext cx="504" cy="51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eaLnBrk="0" hangingPunct="0">
                    <a:spcBef>
                      <a:spcPct val="20000"/>
                    </a:spcBef>
                    <a:buChar char="•"/>
                    <a:defRPr kumimoji="1" sz="3200">
                      <a:solidFill>
                        <a:schemeClr val="tx1"/>
                      </a:solidFill>
                      <a:latin typeface="Times New Roman" pitchFamily="18" charset="0"/>
                      <a:ea typeface="新細明體" pitchFamily="18" charset="-120"/>
                    </a:defRPr>
                  </a:lvl1pPr>
                  <a:lvl2pPr marL="742950" indent="-285750" eaLnBrk="0" hangingPunct="0">
                    <a:spcBef>
                      <a:spcPct val="20000"/>
                    </a:spcBef>
                    <a:buChar char="–"/>
                    <a:defRPr kumimoji="1" sz="2800">
                      <a:solidFill>
                        <a:schemeClr val="tx1"/>
                      </a:solidFill>
                      <a:latin typeface="Times New Roman" pitchFamily="18" charset="0"/>
                      <a:ea typeface="新細明體" pitchFamily="18" charset="-120"/>
                    </a:defRPr>
                  </a:lvl2pPr>
                  <a:lvl3pPr marL="1143000" indent="-228600" eaLnBrk="0" hangingPunct="0">
                    <a:spcBef>
                      <a:spcPct val="20000"/>
                    </a:spcBef>
                    <a:buChar char="•"/>
                    <a:defRPr kumimoji="1" sz="2400">
                      <a:solidFill>
                        <a:schemeClr val="tx1"/>
                      </a:solidFill>
                      <a:latin typeface="Times New Roman" pitchFamily="18" charset="0"/>
                      <a:ea typeface="新細明體" pitchFamily="18" charset="-120"/>
                    </a:defRPr>
                  </a:lvl3pPr>
                  <a:lvl4pPr marL="1600200" indent="-228600" eaLnBrk="0" hangingPunct="0">
                    <a:spcBef>
                      <a:spcPct val="20000"/>
                    </a:spcBef>
                    <a:buChar char="–"/>
                    <a:defRPr kumimoji="1" sz="2000">
                      <a:solidFill>
                        <a:schemeClr val="tx1"/>
                      </a:solidFill>
                      <a:latin typeface="Times New Roman" pitchFamily="18" charset="0"/>
                      <a:ea typeface="新細明體" pitchFamily="18" charset="-120"/>
                    </a:defRPr>
                  </a:lvl4pPr>
                  <a:lvl5pPr marL="2057400" indent="-228600" eaLnBrk="0" hangingPunct="0">
                    <a:spcBef>
                      <a:spcPct val="20000"/>
                    </a:spcBef>
                    <a:buChar char="»"/>
                    <a:defRPr kumimoji="1" sz="2000">
                      <a:solidFill>
                        <a:schemeClr val="tx1"/>
                      </a:solidFill>
                      <a:latin typeface="Times New Roman" pitchFamily="18" charset="0"/>
                      <a:ea typeface="新細明體" pitchFamily="18" charset="-120"/>
                    </a:defRPr>
                  </a:lvl5pPr>
                  <a:lvl6pPr marL="25146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6pPr>
                  <a:lvl7pPr marL="29718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7pPr>
                  <a:lvl8pPr marL="34290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8pPr>
                  <a:lvl9pPr marL="38862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9pPr>
                </a:lstStyle>
                <a:p>
                  <a:pPr algn="ctr" eaLnBrk="1" hangingPunct="1">
                    <a:spcBef>
                      <a:spcPct val="0"/>
                    </a:spcBef>
                    <a:buFontTx/>
                    <a:buNone/>
                  </a:pPr>
                  <a:r>
                    <a:rPr lang="zh-TW" altLang="en-US" sz="1800" b="1">
                      <a:solidFill>
                        <a:srgbClr val="000000"/>
                      </a:solidFill>
                      <a:latin typeface="新細明體" pitchFamily="18" charset="-120"/>
                    </a:rPr>
                    <a:t>0 +240</a:t>
                  </a:r>
                </a:p>
                <a:p>
                  <a:pPr algn="ctr" eaLnBrk="1" hangingPunct="1">
                    <a:spcBef>
                      <a:spcPct val="0"/>
                    </a:spcBef>
                    <a:buFontTx/>
                    <a:buNone/>
                  </a:pPr>
                  <a:r>
                    <a:rPr lang="zh-TW" altLang="en-US" sz="1800" b="1">
                      <a:solidFill>
                        <a:srgbClr val="000000"/>
                      </a:solidFill>
                      <a:latin typeface="新細明體" pitchFamily="18" charset="-120"/>
                    </a:rPr>
                    <a:t>= 240</a:t>
                  </a:r>
                  <a:endParaRPr lang="zh-TW" altLang="en-US" sz="1800">
                    <a:solidFill>
                      <a:srgbClr val="000000"/>
                    </a:solidFill>
                  </a:endParaRPr>
                </a:p>
              </p:txBody>
            </p:sp>
            <p:sp>
              <p:nvSpPr>
                <p:cNvPr id="31810" name="Rectangle 1067"/>
                <p:cNvSpPr>
                  <a:spLocks noChangeArrowheads="1"/>
                </p:cNvSpPr>
                <p:nvPr/>
              </p:nvSpPr>
              <p:spPr bwMode="auto">
                <a:xfrm>
                  <a:off x="2403" y="1036"/>
                  <a:ext cx="526" cy="518"/>
                </a:xfrm>
                <a:prstGeom prst="rect">
                  <a:avLst/>
                </a:prstGeom>
                <a:noFill/>
                <a:ln w="7">
                  <a:solidFill>
                    <a:srgbClr val="A0A0A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eaLnBrk="0" hangingPunct="0">
                    <a:spcBef>
                      <a:spcPct val="20000"/>
                    </a:spcBef>
                    <a:buChar char="•"/>
                    <a:defRPr kumimoji="1" sz="3200">
                      <a:solidFill>
                        <a:schemeClr val="tx1"/>
                      </a:solidFill>
                      <a:latin typeface="Times New Roman" pitchFamily="18" charset="0"/>
                      <a:ea typeface="新細明體" pitchFamily="18" charset="-120"/>
                    </a:defRPr>
                  </a:lvl1pPr>
                  <a:lvl2pPr marL="742950" indent="-285750" eaLnBrk="0" hangingPunct="0">
                    <a:spcBef>
                      <a:spcPct val="20000"/>
                    </a:spcBef>
                    <a:buChar char="–"/>
                    <a:defRPr kumimoji="1" sz="2800">
                      <a:solidFill>
                        <a:schemeClr val="tx1"/>
                      </a:solidFill>
                      <a:latin typeface="Times New Roman" pitchFamily="18" charset="0"/>
                      <a:ea typeface="新細明體" pitchFamily="18" charset="-120"/>
                    </a:defRPr>
                  </a:lvl2pPr>
                  <a:lvl3pPr marL="1143000" indent="-228600" eaLnBrk="0" hangingPunct="0">
                    <a:spcBef>
                      <a:spcPct val="20000"/>
                    </a:spcBef>
                    <a:buChar char="•"/>
                    <a:defRPr kumimoji="1" sz="2400">
                      <a:solidFill>
                        <a:schemeClr val="tx1"/>
                      </a:solidFill>
                      <a:latin typeface="Times New Roman" pitchFamily="18" charset="0"/>
                      <a:ea typeface="新細明體" pitchFamily="18" charset="-120"/>
                    </a:defRPr>
                  </a:lvl3pPr>
                  <a:lvl4pPr marL="1600200" indent="-228600" eaLnBrk="0" hangingPunct="0">
                    <a:spcBef>
                      <a:spcPct val="20000"/>
                    </a:spcBef>
                    <a:buChar char="–"/>
                    <a:defRPr kumimoji="1" sz="2000">
                      <a:solidFill>
                        <a:schemeClr val="tx1"/>
                      </a:solidFill>
                      <a:latin typeface="Times New Roman" pitchFamily="18" charset="0"/>
                      <a:ea typeface="新細明體" pitchFamily="18" charset="-120"/>
                    </a:defRPr>
                  </a:lvl4pPr>
                  <a:lvl5pPr marL="2057400" indent="-228600" eaLnBrk="0" hangingPunct="0">
                    <a:spcBef>
                      <a:spcPct val="20000"/>
                    </a:spcBef>
                    <a:buChar char="»"/>
                    <a:defRPr kumimoji="1" sz="2000">
                      <a:solidFill>
                        <a:schemeClr val="tx1"/>
                      </a:solidFill>
                      <a:latin typeface="Times New Roman" pitchFamily="18" charset="0"/>
                      <a:ea typeface="新細明體" pitchFamily="18" charset="-120"/>
                    </a:defRPr>
                  </a:lvl5pPr>
                  <a:lvl6pPr marL="25146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6pPr>
                  <a:lvl7pPr marL="29718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7pPr>
                  <a:lvl8pPr marL="34290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8pPr>
                  <a:lvl9pPr marL="38862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9pPr>
                </a:lstStyle>
                <a:p>
                  <a:pPr eaLnBrk="1" hangingPunct="1">
                    <a:spcBef>
                      <a:spcPct val="0"/>
                    </a:spcBef>
                    <a:buFontTx/>
                    <a:buNone/>
                  </a:pPr>
                  <a:endParaRPr lang="zh-HK" altLang="en-US" sz="2400">
                    <a:solidFill>
                      <a:srgbClr val="000000"/>
                    </a:solidFill>
                  </a:endParaRPr>
                </a:p>
              </p:txBody>
            </p:sp>
          </p:grpSp>
          <p:grpSp>
            <p:nvGrpSpPr>
              <p:cNvPr id="31772" name="Group 1068"/>
              <p:cNvGrpSpPr>
                <a:grpSpLocks/>
              </p:cNvGrpSpPr>
              <p:nvPr/>
            </p:nvGrpSpPr>
            <p:grpSpPr bwMode="auto">
              <a:xfrm>
                <a:off x="2929" y="1036"/>
                <a:ext cx="548" cy="518"/>
                <a:chOff x="2929" y="1036"/>
                <a:chExt cx="548" cy="518"/>
              </a:xfrm>
            </p:grpSpPr>
            <p:sp>
              <p:nvSpPr>
                <p:cNvPr id="31807" name="Rectangle 1069"/>
                <p:cNvSpPr>
                  <a:spLocks noChangeArrowheads="1"/>
                </p:cNvSpPr>
                <p:nvPr/>
              </p:nvSpPr>
              <p:spPr bwMode="auto">
                <a:xfrm>
                  <a:off x="2940" y="1036"/>
                  <a:ext cx="526" cy="51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eaLnBrk="0" hangingPunct="0">
                    <a:spcBef>
                      <a:spcPct val="20000"/>
                    </a:spcBef>
                    <a:buChar char="•"/>
                    <a:defRPr kumimoji="1" sz="3200">
                      <a:solidFill>
                        <a:schemeClr val="tx1"/>
                      </a:solidFill>
                      <a:latin typeface="Times New Roman" pitchFamily="18" charset="0"/>
                      <a:ea typeface="新細明體" pitchFamily="18" charset="-120"/>
                    </a:defRPr>
                  </a:lvl1pPr>
                  <a:lvl2pPr marL="742950" indent="-285750" eaLnBrk="0" hangingPunct="0">
                    <a:spcBef>
                      <a:spcPct val="20000"/>
                    </a:spcBef>
                    <a:buChar char="–"/>
                    <a:defRPr kumimoji="1" sz="2800">
                      <a:solidFill>
                        <a:schemeClr val="tx1"/>
                      </a:solidFill>
                      <a:latin typeface="Times New Roman" pitchFamily="18" charset="0"/>
                      <a:ea typeface="新細明體" pitchFamily="18" charset="-120"/>
                    </a:defRPr>
                  </a:lvl2pPr>
                  <a:lvl3pPr marL="1143000" indent="-228600" eaLnBrk="0" hangingPunct="0">
                    <a:spcBef>
                      <a:spcPct val="20000"/>
                    </a:spcBef>
                    <a:buChar char="•"/>
                    <a:defRPr kumimoji="1" sz="2400">
                      <a:solidFill>
                        <a:schemeClr val="tx1"/>
                      </a:solidFill>
                      <a:latin typeface="Times New Roman" pitchFamily="18" charset="0"/>
                      <a:ea typeface="新細明體" pitchFamily="18" charset="-120"/>
                    </a:defRPr>
                  </a:lvl3pPr>
                  <a:lvl4pPr marL="1600200" indent="-228600" eaLnBrk="0" hangingPunct="0">
                    <a:spcBef>
                      <a:spcPct val="20000"/>
                    </a:spcBef>
                    <a:buChar char="–"/>
                    <a:defRPr kumimoji="1" sz="2000">
                      <a:solidFill>
                        <a:schemeClr val="tx1"/>
                      </a:solidFill>
                      <a:latin typeface="Times New Roman" pitchFamily="18" charset="0"/>
                      <a:ea typeface="新細明體" pitchFamily="18" charset="-120"/>
                    </a:defRPr>
                  </a:lvl4pPr>
                  <a:lvl5pPr marL="2057400" indent="-228600" eaLnBrk="0" hangingPunct="0">
                    <a:spcBef>
                      <a:spcPct val="20000"/>
                    </a:spcBef>
                    <a:buChar char="»"/>
                    <a:defRPr kumimoji="1" sz="2000">
                      <a:solidFill>
                        <a:schemeClr val="tx1"/>
                      </a:solidFill>
                      <a:latin typeface="Times New Roman" pitchFamily="18" charset="0"/>
                      <a:ea typeface="新細明體" pitchFamily="18" charset="-120"/>
                    </a:defRPr>
                  </a:lvl5pPr>
                  <a:lvl6pPr marL="25146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6pPr>
                  <a:lvl7pPr marL="29718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7pPr>
                  <a:lvl8pPr marL="34290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8pPr>
                  <a:lvl9pPr marL="38862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9pPr>
                </a:lstStyle>
                <a:p>
                  <a:pPr algn="ctr" eaLnBrk="1" hangingPunct="1">
                    <a:spcBef>
                      <a:spcPct val="0"/>
                    </a:spcBef>
                    <a:buFontTx/>
                    <a:buNone/>
                  </a:pPr>
                  <a:r>
                    <a:rPr lang="zh-TW" altLang="en-US" sz="2400" b="1">
                      <a:solidFill>
                        <a:srgbClr val="FF0000"/>
                      </a:solidFill>
                      <a:latin typeface="新細明體" pitchFamily="18" charset="-120"/>
                    </a:rPr>
                    <a:t>720</a:t>
                  </a:r>
                  <a:endParaRPr lang="zh-TW" altLang="en-US" sz="2400">
                    <a:solidFill>
                      <a:srgbClr val="FF0000"/>
                    </a:solidFill>
                  </a:endParaRPr>
                </a:p>
              </p:txBody>
            </p:sp>
            <p:sp>
              <p:nvSpPr>
                <p:cNvPr id="31808" name="Rectangle 1070"/>
                <p:cNvSpPr>
                  <a:spLocks noChangeArrowheads="1"/>
                </p:cNvSpPr>
                <p:nvPr/>
              </p:nvSpPr>
              <p:spPr bwMode="auto">
                <a:xfrm>
                  <a:off x="2929" y="1036"/>
                  <a:ext cx="548" cy="518"/>
                </a:xfrm>
                <a:prstGeom prst="rect">
                  <a:avLst/>
                </a:prstGeom>
                <a:noFill/>
                <a:ln w="7">
                  <a:solidFill>
                    <a:srgbClr val="A0A0A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eaLnBrk="0" hangingPunct="0">
                    <a:spcBef>
                      <a:spcPct val="20000"/>
                    </a:spcBef>
                    <a:buChar char="•"/>
                    <a:defRPr kumimoji="1" sz="3200">
                      <a:solidFill>
                        <a:schemeClr val="tx1"/>
                      </a:solidFill>
                      <a:latin typeface="Times New Roman" pitchFamily="18" charset="0"/>
                      <a:ea typeface="新細明體" pitchFamily="18" charset="-120"/>
                    </a:defRPr>
                  </a:lvl1pPr>
                  <a:lvl2pPr marL="742950" indent="-285750" eaLnBrk="0" hangingPunct="0">
                    <a:spcBef>
                      <a:spcPct val="20000"/>
                    </a:spcBef>
                    <a:buChar char="–"/>
                    <a:defRPr kumimoji="1" sz="2800">
                      <a:solidFill>
                        <a:schemeClr val="tx1"/>
                      </a:solidFill>
                      <a:latin typeface="Times New Roman" pitchFamily="18" charset="0"/>
                      <a:ea typeface="新細明體" pitchFamily="18" charset="-120"/>
                    </a:defRPr>
                  </a:lvl2pPr>
                  <a:lvl3pPr marL="1143000" indent="-228600" eaLnBrk="0" hangingPunct="0">
                    <a:spcBef>
                      <a:spcPct val="20000"/>
                    </a:spcBef>
                    <a:buChar char="•"/>
                    <a:defRPr kumimoji="1" sz="2400">
                      <a:solidFill>
                        <a:schemeClr val="tx1"/>
                      </a:solidFill>
                      <a:latin typeface="Times New Roman" pitchFamily="18" charset="0"/>
                      <a:ea typeface="新細明體" pitchFamily="18" charset="-120"/>
                    </a:defRPr>
                  </a:lvl3pPr>
                  <a:lvl4pPr marL="1600200" indent="-228600" eaLnBrk="0" hangingPunct="0">
                    <a:spcBef>
                      <a:spcPct val="20000"/>
                    </a:spcBef>
                    <a:buChar char="–"/>
                    <a:defRPr kumimoji="1" sz="2000">
                      <a:solidFill>
                        <a:schemeClr val="tx1"/>
                      </a:solidFill>
                      <a:latin typeface="Times New Roman" pitchFamily="18" charset="0"/>
                      <a:ea typeface="新細明體" pitchFamily="18" charset="-120"/>
                    </a:defRPr>
                  </a:lvl4pPr>
                  <a:lvl5pPr marL="2057400" indent="-228600" eaLnBrk="0" hangingPunct="0">
                    <a:spcBef>
                      <a:spcPct val="20000"/>
                    </a:spcBef>
                    <a:buChar char="»"/>
                    <a:defRPr kumimoji="1" sz="2000">
                      <a:solidFill>
                        <a:schemeClr val="tx1"/>
                      </a:solidFill>
                      <a:latin typeface="Times New Roman" pitchFamily="18" charset="0"/>
                      <a:ea typeface="新細明體" pitchFamily="18" charset="-120"/>
                    </a:defRPr>
                  </a:lvl5pPr>
                  <a:lvl6pPr marL="25146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6pPr>
                  <a:lvl7pPr marL="29718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7pPr>
                  <a:lvl8pPr marL="34290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8pPr>
                  <a:lvl9pPr marL="38862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9pPr>
                </a:lstStyle>
                <a:p>
                  <a:pPr eaLnBrk="1" hangingPunct="1">
                    <a:spcBef>
                      <a:spcPct val="0"/>
                    </a:spcBef>
                    <a:buFontTx/>
                    <a:buNone/>
                  </a:pPr>
                  <a:endParaRPr lang="zh-HK" altLang="en-US" sz="2400">
                    <a:solidFill>
                      <a:srgbClr val="000000"/>
                    </a:solidFill>
                  </a:endParaRPr>
                </a:p>
              </p:txBody>
            </p:sp>
          </p:grpSp>
          <p:grpSp>
            <p:nvGrpSpPr>
              <p:cNvPr id="31773" name="Group 1071"/>
              <p:cNvGrpSpPr>
                <a:grpSpLocks/>
              </p:cNvGrpSpPr>
              <p:nvPr/>
            </p:nvGrpSpPr>
            <p:grpSpPr bwMode="auto">
              <a:xfrm>
                <a:off x="0" y="1554"/>
                <a:ext cx="825" cy="518"/>
                <a:chOff x="0" y="1554"/>
                <a:chExt cx="825" cy="518"/>
              </a:xfrm>
            </p:grpSpPr>
            <p:sp>
              <p:nvSpPr>
                <p:cNvPr id="31805" name="Rectangle 1072"/>
                <p:cNvSpPr>
                  <a:spLocks noChangeArrowheads="1"/>
                </p:cNvSpPr>
                <p:nvPr/>
              </p:nvSpPr>
              <p:spPr bwMode="auto">
                <a:xfrm>
                  <a:off x="11" y="1554"/>
                  <a:ext cx="803" cy="51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eaLnBrk="0" hangingPunct="0">
                    <a:spcBef>
                      <a:spcPct val="20000"/>
                    </a:spcBef>
                    <a:buChar char="•"/>
                    <a:defRPr kumimoji="1" sz="3200">
                      <a:solidFill>
                        <a:schemeClr val="tx1"/>
                      </a:solidFill>
                      <a:latin typeface="Times New Roman" pitchFamily="18" charset="0"/>
                      <a:ea typeface="新細明體" pitchFamily="18" charset="-120"/>
                    </a:defRPr>
                  </a:lvl1pPr>
                  <a:lvl2pPr marL="742950" indent="-285750" eaLnBrk="0" hangingPunct="0">
                    <a:spcBef>
                      <a:spcPct val="20000"/>
                    </a:spcBef>
                    <a:buChar char="–"/>
                    <a:defRPr kumimoji="1" sz="2800">
                      <a:solidFill>
                        <a:schemeClr val="tx1"/>
                      </a:solidFill>
                      <a:latin typeface="Times New Roman" pitchFamily="18" charset="0"/>
                      <a:ea typeface="新細明體" pitchFamily="18" charset="-120"/>
                    </a:defRPr>
                  </a:lvl2pPr>
                  <a:lvl3pPr marL="1143000" indent="-228600" eaLnBrk="0" hangingPunct="0">
                    <a:spcBef>
                      <a:spcPct val="20000"/>
                    </a:spcBef>
                    <a:buChar char="•"/>
                    <a:defRPr kumimoji="1" sz="2400">
                      <a:solidFill>
                        <a:schemeClr val="tx1"/>
                      </a:solidFill>
                      <a:latin typeface="Times New Roman" pitchFamily="18" charset="0"/>
                      <a:ea typeface="新細明體" pitchFamily="18" charset="-120"/>
                    </a:defRPr>
                  </a:lvl3pPr>
                  <a:lvl4pPr marL="1600200" indent="-228600" eaLnBrk="0" hangingPunct="0">
                    <a:spcBef>
                      <a:spcPct val="20000"/>
                    </a:spcBef>
                    <a:buChar char="–"/>
                    <a:defRPr kumimoji="1" sz="2000">
                      <a:solidFill>
                        <a:schemeClr val="tx1"/>
                      </a:solidFill>
                      <a:latin typeface="Times New Roman" pitchFamily="18" charset="0"/>
                      <a:ea typeface="新細明體" pitchFamily="18" charset="-120"/>
                    </a:defRPr>
                  </a:lvl4pPr>
                  <a:lvl5pPr marL="2057400" indent="-228600" eaLnBrk="0" hangingPunct="0">
                    <a:spcBef>
                      <a:spcPct val="20000"/>
                    </a:spcBef>
                    <a:buChar char="»"/>
                    <a:defRPr kumimoji="1" sz="2000">
                      <a:solidFill>
                        <a:schemeClr val="tx1"/>
                      </a:solidFill>
                      <a:latin typeface="Times New Roman" pitchFamily="18" charset="0"/>
                      <a:ea typeface="新細明體" pitchFamily="18" charset="-120"/>
                    </a:defRPr>
                  </a:lvl5pPr>
                  <a:lvl6pPr marL="25146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6pPr>
                  <a:lvl7pPr marL="29718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7pPr>
                  <a:lvl8pPr marL="34290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8pPr>
                  <a:lvl9pPr marL="38862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9pPr>
                </a:lstStyle>
                <a:p>
                  <a:pPr algn="ctr" eaLnBrk="1" hangingPunct="1">
                    <a:spcBef>
                      <a:spcPct val="0"/>
                    </a:spcBef>
                    <a:buFontTx/>
                    <a:buNone/>
                  </a:pPr>
                  <a:r>
                    <a:rPr lang="en-US" altLang="zh-TW" sz="2400" b="1" dirty="0">
                      <a:solidFill>
                        <a:srgbClr val="0000CC"/>
                      </a:solidFill>
                      <a:latin typeface="新細明體" pitchFamily="18" charset="-120"/>
                    </a:rPr>
                    <a:t>Rice</a:t>
                  </a:r>
                  <a:endParaRPr lang="zh-TW" altLang="en-US" sz="2400" b="1" dirty="0">
                    <a:solidFill>
                      <a:srgbClr val="0000CC"/>
                    </a:solidFill>
                  </a:endParaRPr>
                </a:p>
              </p:txBody>
            </p:sp>
            <p:sp>
              <p:nvSpPr>
                <p:cNvPr id="31806" name="Rectangle 1073"/>
                <p:cNvSpPr>
                  <a:spLocks noChangeArrowheads="1"/>
                </p:cNvSpPr>
                <p:nvPr/>
              </p:nvSpPr>
              <p:spPr bwMode="auto">
                <a:xfrm>
                  <a:off x="0" y="1554"/>
                  <a:ext cx="825" cy="518"/>
                </a:xfrm>
                <a:prstGeom prst="rect">
                  <a:avLst/>
                </a:prstGeom>
                <a:noFill/>
                <a:ln w="7">
                  <a:solidFill>
                    <a:srgbClr val="A0A0A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eaLnBrk="0" hangingPunct="0">
                    <a:spcBef>
                      <a:spcPct val="20000"/>
                    </a:spcBef>
                    <a:buChar char="•"/>
                    <a:defRPr kumimoji="1" sz="3200">
                      <a:solidFill>
                        <a:schemeClr val="tx1"/>
                      </a:solidFill>
                      <a:latin typeface="Times New Roman" pitchFamily="18" charset="0"/>
                      <a:ea typeface="新細明體" pitchFamily="18" charset="-120"/>
                    </a:defRPr>
                  </a:lvl1pPr>
                  <a:lvl2pPr marL="742950" indent="-285750" eaLnBrk="0" hangingPunct="0">
                    <a:spcBef>
                      <a:spcPct val="20000"/>
                    </a:spcBef>
                    <a:buChar char="–"/>
                    <a:defRPr kumimoji="1" sz="2800">
                      <a:solidFill>
                        <a:schemeClr val="tx1"/>
                      </a:solidFill>
                      <a:latin typeface="Times New Roman" pitchFamily="18" charset="0"/>
                      <a:ea typeface="新細明體" pitchFamily="18" charset="-120"/>
                    </a:defRPr>
                  </a:lvl2pPr>
                  <a:lvl3pPr marL="1143000" indent="-228600" eaLnBrk="0" hangingPunct="0">
                    <a:spcBef>
                      <a:spcPct val="20000"/>
                    </a:spcBef>
                    <a:buChar char="•"/>
                    <a:defRPr kumimoji="1" sz="2400">
                      <a:solidFill>
                        <a:schemeClr val="tx1"/>
                      </a:solidFill>
                      <a:latin typeface="Times New Roman" pitchFamily="18" charset="0"/>
                      <a:ea typeface="新細明體" pitchFamily="18" charset="-120"/>
                    </a:defRPr>
                  </a:lvl3pPr>
                  <a:lvl4pPr marL="1600200" indent="-228600" eaLnBrk="0" hangingPunct="0">
                    <a:spcBef>
                      <a:spcPct val="20000"/>
                    </a:spcBef>
                    <a:buChar char="–"/>
                    <a:defRPr kumimoji="1" sz="2000">
                      <a:solidFill>
                        <a:schemeClr val="tx1"/>
                      </a:solidFill>
                      <a:latin typeface="Times New Roman" pitchFamily="18" charset="0"/>
                      <a:ea typeface="新細明體" pitchFamily="18" charset="-120"/>
                    </a:defRPr>
                  </a:lvl4pPr>
                  <a:lvl5pPr marL="2057400" indent="-228600" eaLnBrk="0" hangingPunct="0">
                    <a:spcBef>
                      <a:spcPct val="20000"/>
                    </a:spcBef>
                    <a:buChar char="»"/>
                    <a:defRPr kumimoji="1" sz="2000">
                      <a:solidFill>
                        <a:schemeClr val="tx1"/>
                      </a:solidFill>
                      <a:latin typeface="Times New Roman" pitchFamily="18" charset="0"/>
                      <a:ea typeface="新細明體" pitchFamily="18" charset="-120"/>
                    </a:defRPr>
                  </a:lvl5pPr>
                  <a:lvl6pPr marL="25146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6pPr>
                  <a:lvl7pPr marL="29718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7pPr>
                  <a:lvl8pPr marL="34290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8pPr>
                  <a:lvl9pPr marL="38862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9pPr>
                </a:lstStyle>
                <a:p>
                  <a:pPr eaLnBrk="1" hangingPunct="1">
                    <a:spcBef>
                      <a:spcPct val="0"/>
                    </a:spcBef>
                    <a:buFontTx/>
                    <a:buNone/>
                  </a:pPr>
                  <a:endParaRPr lang="zh-HK" altLang="en-US" sz="2400">
                    <a:solidFill>
                      <a:srgbClr val="000000"/>
                    </a:solidFill>
                  </a:endParaRPr>
                </a:p>
              </p:txBody>
            </p:sp>
          </p:grpSp>
          <p:grpSp>
            <p:nvGrpSpPr>
              <p:cNvPr id="31774" name="Group 1074"/>
              <p:cNvGrpSpPr>
                <a:grpSpLocks/>
              </p:cNvGrpSpPr>
              <p:nvPr/>
            </p:nvGrpSpPr>
            <p:grpSpPr bwMode="auto">
              <a:xfrm>
                <a:off x="825" y="1554"/>
                <a:ext cx="526" cy="518"/>
                <a:chOff x="825" y="1554"/>
                <a:chExt cx="526" cy="518"/>
              </a:xfrm>
            </p:grpSpPr>
            <p:sp>
              <p:nvSpPr>
                <p:cNvPr id="31803" name="Rectangle 1075"/>
                <p:cNvSpPr>
                  <a:spLocks noChangeArrowheads="1"/>
                </p:cNvSpPr>
                <p:nvPr/>
              </p:nvSpPr>
              <p:spPr bwMode="auto">
                <a:xfrm>
                  <a:off x="836" y="1554"/>
                  <a:ext cx="504" cy="51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eaLnBrk="0" hangingPunct="0">
                    <a:spcBef>
                      <a:spcPct val="20000"/>
                    </a:spcBef>
                    <a:buChar char="•"/>
                    <a:defRPr kumimoji="1" sz="3200">
                      <a:solidFill>
                        <a:schemeClr val="tx1"/>
                      </a:solidFill>
                      <a:latin typeface="Times New Roman" pitchFamily="18" charset="0"/>
                      <a:ea typeface="新細明體" pitchFamily="18" charset="-120"/>
                    </a:defRPr>
                  </a:lvl1pPr>
                  <a:lvl2pPr marL="742950" indent="-285750" eaLnBrk="0" hangingPunct="0">
                    <a:spcBef>
                      <a:spcPct val="20000"/>
                    </a:spcBef>
                    <a:buChar char="–"/>
                    <a:defRPr kumimoji="1" sz="2800">
                      <a:solidFill>
                        <a:schemeClr val="tx1"/>
                      </a:solidFill>
                      <a:latin typeface="Times New Roman" pitchFamily="18" charset="0"/>
                      <a:ea typeface="新細明體" pitchFamily="18" charset="-120"/>
                    </a:defRPr>
                  </a:lvl2pPr>
                  <a:lvl3pPr marL="1143000" indent="-228600" eaLnBrk="0" hangingPunct="0">
                    <a:spcBef>
                      <a:spcPct val="20000"/>
                    </a:spcBef>
                    <a:buChar char="•"/>
                    <a:defRPr kumimoji="1" sz="2400">
                      <a:solidFill>
                        <a:schemeClr val="tx1"/>
                      </a:solidFill>
                      <a:latin typeface="Times New Roman" pitchFamily="18" charset="0"/>
                      <a:ea typeface="新細明體" pitchFamily="18" charset="-120"/>
                    </a:defRPr>
                  </a:lvl3pPr>
                  <a:lvl4pPr marL="1600200" indent="-228600" eaLnBrk="0" hangingPunct="0">
                    <a:spcBef>
                      <a:spcPct val="20000"/>
                    </a:spcBef>
                    <a:buChar char="–"/>
                    <a:defRPr kumimoji="1" sz="2000">
                      <a:solidFill>
                        <a:schemeClr val="tx1"/>
                      </a:solidFill>
                      <a:latin typeface="Times New Roman" pitchFamily="18" charset="0"/>
                      <a:ea typeface="新細明體" pitchFamily="18" charset="-120"/>
                    </a:defRPr>
                  </a:lvl4pPr>
                  <a:lvl5pPr marL="2057400" indent="-228600" eaLnBrk="0" hangingPunct="0">
                    <a:spcBef>
                      <a:spcPct val="20000"/>
                    </a:spcBef>
                    <a:buChar char="»"/>
                    <a:defRPr kumimoji="1" sz="2000">
                      <a:solidFill>
                        <a:schemeClr val="tx1"/>
                      </a:solidFill>
                      <a:latin typeface="Times New Roman" pitchFamily="18" charset="0"/>
                      <a:ea typeface="新細明體" pitchFamily="18" charset="-120"/>
                    </a:defRPr>
                  </a:lvl5pPr>
                  <a:lvl6pPr marL="25146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6pPr>
                  <a:lvl7pPr marL="29718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7pPr>
                  <a:lvl8pPr marL="34290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8pPr>
                  <a:lvl9pPr marL="38862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9pPr>
                </a:lstStyle>
                <a:p>
                  <a:pPr algn="ctr" eaLnBrk="1" hangingPunct="1">
                    <a:spcBef>
                      <a:spcPct val="0"/>
                    </a:spcBef>
                    <a:buFontTx/>
                    <a:buNone/>
                  </a:pPr>
                  <a:r>
                    <a:rPr lang="zh-TW" altLang="en-US" sz="2400" b="1">
                      <a:solidFill>
                        <a:srgbClr val="000000"/>
                      </a:solidFill>
                      <a:latin typeface="新細明體" pitchFamily="18" charset="-120"/>
                    </a:rPr>
                    <a:t>2</a:t>
                  </a:r>
                  <a:endParaRPr lang="zh-TW" altLang="en-US" sz="2400">
                    <a:solidFill>
                      <a:srgbClr val="000000"/>
                    </a:solidFill>
                  </a:endParaRPr>
                </a:p>
              </p:txBody>
            </p:sp>
            <p:sp>
              <p:nvSpPr>
                <p:cNvPr id="31804" name="Rectangle 1076"/>
                <p:cNvSpPr>
                  <a:spLocks noChangeArrowheads="1"/>
                </p:cNvSpPr>
                <p:nvPr/>
              </p:nvSpPr>
              <p:spPr bwMode="auto">
                <a:xfrm>
                  <a:off x="825" y="1554"/>
                  <a:ext cx="526" cy="518"/>
                </a:xfrm>
                <a:prstGeom prst="rect">
                  <a:avLst/>
                </a:prstGeom>
                <a:noFill/>
                <a:ln w="7">
                  <a:solidFill>
                    <a:srgbClr val="A0A0A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eaLnBrk="0" hangingPunct="0">
                    <a:spcBef>
                      <a:spcPct val="20000"/>
                    </a:spcBef>
                    <a:buChar char="•"/>
                    <a:defRPr kumimoji="1" sz="3200">
                      <a:solidFill>
                        <a:schemeClr val="tx1"/>
                      </a:solidFill>
                      <a:latin typeface="Times New Roman" pitchFamily="18" charset="0"/>
                      <a:ea typeface="新細明體" pitchFamily="18" charset="-120"/>
                    </a:defRPr>
                  </a:lvl1pPr>
                  <a:lvl2pPr marL="742950" indent="-285750" eaLnBrk="0" hangingPunct="0">
                    <a:spcBef>
                      <a:spcPct val="20000"/>
                    </a:spcBef>
                    <a:buChar char="–"/>
                    <a:defRPr kumimoji="1" sz="2800">
                      <a:solidFill>
                        <a:schemeClr val="tx1"/>
                      </a:solidFill>
                      <a:latin typeface="Times New Roman" pitchFamily="18" charset="0"/>
                      <a:ea typeface="新細明體" pitchFamily="18" charset="-120"/>
                    </a:defRPr>
                  </a:lvl2pPr>
                  <a:lvl3pPr marL="1143000" indent="-228600" eaLnBrk="0" hangingPunct="0">
                    <a:spcBef>
                      <a:spcPct val="20000"/>
                    </a:spcBef>
                    <a:buChar char="•"/>
                    <a:defRPr kumimoji="1" sz="2400">
                      <a:solidFill>
                        <a:schemeClr val="tx1"/>
                      </a:solidFill>
                      <a:latin typeface="Times New Roman" pitchFamily="18" charset="0"/>
                      <a:ea typeface="新細明體" pitchFamily="18" charset="-120"/>
                    </a:defRPr>
                  </a:lvl3pPr>
                  <a:lvl4pPr marL="1600200" indent="-228600" eaLnBrk="0" hangingPunct="0">
                    <a:spcBef>
                      <a:spcPct val="20000"/>
                    </a:spcBef>
                    <a:buChar char="–"/>
                    <a:defRPr kumimoji="1" sz="2000">
                      <a:solidFill>
                        <a:schemeClr val="tx1"/>
                      </a:solidFill>
                      <a:latin typeface="Times New Roman" pitchFamily="18" charset="0"/>
                      <a:ea typeface="新細明體" pitchFamily="18" charset="-120"/>
                    </a:defRPr>
                  </a:lvl4pPr>
                  <a:lvl5pPr marL="2057400" indent="-228600" eaLnBrk="0" hangingPunct="0">
                    <a:spcBef>
                      <a:spcPct val="20000"/>
                    </a:spcBef>
                    <a:buChar char="»"/>
                    <a:defRPr kumimoji="1" sz="2000">
                      <a:solidFill>
                        <a:schemeClr val="tx1"/>
                      </a:solidFill>
                      <a:latin typeface="Times New Roman" pitchFamily="18" charset="0"/>
                      <a:ea typeface="新細明體" pitchFamily="18" charset="-120"/>
                    </a:defRPr>
                  </a:lvl5pPr>
                  <a:lvl6pPr marL="25146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6pPr>
                  <a:lvl7pPr marL="29718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7pPr>
                  <a:lvl8pPr marL="34290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8pPr>
                  <a:lvl9pPr marL="38862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9pPr>
                </a:lstStyle>
                <a:p>
                  <a:pPr eaLnBrk="1" hangingPunct="1">
                    <a:spcBef>
                      <a:spcPct val="0"/>
                    </a:spcBef>
                    <a:buFontTx/>
                    <a:buNone/>
                  </a:pPr>
                  <a:endParaRPr lang="zh-HK" altLang="en-US" sz="2400">
                    <a:solidFill>
                      <a:srgbClr val="000000"/>
                    </a:solidFill>
                  </a:endParaRPr>
                </a:p>
              </p:txBody>
            </p:sp>
          </p:grpSp>
          <p:grpSp>
            <p:nvGrpSpPr>
              <p:cNvPr id="31775" name="Group 1077"/>
              <p:cNvGrpSpPr>
                <a:grpSpLocks/>
              </p:cNvGrpSpPr>
              <p:nvPr/>
            </p:nvGrpSpPr>
            <p:grpSpPr bwMode="auto">
              <a:xfrm>
                <a:off x="1351" y="1554"/>
                <a:ext cx="526" cy="518"/>
                <a:chOff x="1351" y="1554"/>
                <a:chExt cx="526" cy="518"/>
              </a:xfrm>
            </p:grpSpPr>
            <p:sp>
              <p:nvSpPr>
                <p:cNvPr id="31801" name="Rectangle 1078"/>
                <p:cNvSpPr>
                  <a:spLocks noChangeArrowheads="1"/>
                </p:cNvSpPr>
                <p:nvPr/>
              </p:nvSpPr>
              <p:spPr bwMode="auto">
                <a:xfrm>
                  <a:off x="1362" y="1554"/>
                  <a:ext cx="504" cy="51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eaLnBrk="0" hangingPunct="0">
                    <a:spcBef>
                      <a:spcPct val="20000"/>
                    </a:spcBef>
                    <a:buChar char="•"/>
                    <a:defRPr kumimoji="1" sz="3200">
                      <a:solidFill>
                        <a:schemeClr val="tx1"/>
                      </a:solidFill>
                      <a:latin typeface="Times New Roman" pitchFamily="18" charset="0"/>
                      <a:ea typeface="新細明體" pitchFamily="18" charset="-120"/>
                    </a:defRPr>
                  </a:lvl1pPr>
                  <a:lvl2pPr marL="742950" indent="-285750" eaLnBrk="0" hangingPunct="0">
                    <a:spcBef>
                      <a:spcPct val="20000"/>
                    </a:spcBef>
                    <a:buChar char="–"/>
                    <a:defRPr kumimoji="1" sz="2800">
                      <a:solidFill>
                        <a:schemeClr val="tx1"/>
                      </a:solidFill>
                      <a:latin typeface="Times New Roman" pitchFamily="18" charset="0"/>
                      <a:ea typeface="新細明體" pitchFamily="18" charset="-120"/>
                    </a:defRPr>
                  </a:lvl2pPr>
                  <a:lvl3pPr marL="1143000" indent="-228600" eaLnBrk="0" hangingPunct="0">
                    <a:spcBef>
                      <a:spcPct val="20000"/>
                    </a:spcBef>
                    <a:buChar char="•"/>
                    <a:defRPr kumimoji="1" sz="2400">
                      <a:solidFill>
                        <a:schemeClr val="tx1"/>
                      </a:solidFill>
                      <a:latin typeface="Times New Roman" pitchFamily="18" charset="0"/>
                      <a:ea typeface="新細明體" pitchFamily="18" charset="-120"/>
                    </a:defRPr>
                  </a:lvl3pPr>
                  <a:lvl4pPr marL="1600200" indent="-228600" eaLnBrk="0" hangingPunct="0">
                    <a:spcBef>
                      <a:spcPct val="20000"/>
                    </a:spcBef>
                    <a:buChar char="–"/>
                    <a:defRPr kumimoji="1" sz="2000">
                      <a:solidFill>
                        <a:schemeClr val="tx1"/>
                      </a:solidFill>
                      <a:latin typeface="Times New Roman" pitchFamily="18" charset="0"/>
                      <a:ea typeface="新細明體" pitchFamily="18" charset="-120"/>
                    </a:defRPr>
                  </a:lvl4pPr>
                  <a:lvl5pPr marL="2057400" indent="-228600" eaLnBrk="0" hangingPunct="0">
                    <a:spcBef>
                      <a:spcPct val="20000"/>
                    </a:spcBef>
                    <a:buChar char="»"/>
                    <a:defRPr kumimoji="1" sz="2000">
                      <a:solidFill>
                        <a:schemeClr val="tx1"/>
                      </a:solidFill>
                      <a:latin typeface="Times New Roman" pitchFamily="18" charset="0"/>
                      <a:ea typeface="新細明體" pitchFamily="18" charset="-120"/>
                    </a:defRPr>
                  </a:lvl5pPr>
                  <a:lvl6pPr marL="25146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6pPr>
                  <a:lvl7pPr marL="29718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7pPr>
                  <a:lvl8pPr marL="34290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8pPr>
                  <a:lvl9pPr marL="38862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9pPr>
                </a:lstStyle>
                <a:p>
                  <a:pPr algn="ctr" eaLnBrk="1" hangingPunct="1">
                    <a:spcBef>
                      <a:spcPct val="0"/>
                    </a:spcBef>
                    <a:buFontTx/>
                    <a:buNone/>
                  </a:pPr>
                  <a:r>
                    <a:rPr lang="zh-TW" altLang="en-US" sz="1800" b="1">
                      <a:solidFill>
                        <a:srgbClr val="000000"/>
                      </a:solidFill>
                      <a:latin typeface="新細明體" pitchFamily="18" charset="-120"/>
                    </a:rPr>
                    <a:t>80 +240</a:t>
                  </a:r>
                </a:p>
                <a:p>
                  <a:pPr algn="ctr" eaLnBrk="1" hangingPunct="1">
                    <a:spcBef>
                      <a:spcPct val="0"/>
                    </a:spcBef>
                    <a:buFontTx/>
                    <a:buNone/>
                  </a:pPr>
                  <a:r>
                    <a:rPr lang="zh-TW" altLang="en-US" sz="1800" b="1">
                      <a:solidFill>
                        <a:srgbClr val="000000"/>
                      </a:solidFill>
                      <a:latin typeface="新細明體" pitchFamily="18" charset="-120"/>
                    </a:rPr>
                    <a:t>= 320</a:t>
                  </a:r>
                  <a:endParaRPr lang="zh-TW" altLang="en-US" sz="1800">
                    <a:solidFill>
                      <a:srgbClr val="000000"/>
                    </a:solidFill>
                  </a:endParaRPr>
                </a:p>
              </p:txBody>
            </p:sp>
            <p:sp>
              <p:nvSpPr>
                <p:cNvPr id="31802" name="Rectangle 1079"/>
                <p:cNvSpPr>
                  <a:spLocks noChangeArrowheads="1"/>
                </p:cNvSpPr>
                <p:nvPr/>
              </p:nvSpPr>
              <p:spPr bwMode="auto">
                <a:xfrm>
                  <a:off x="1351" y="1554"/>
                  <a:ext cx="526" cy="518"/>
                </a:xfrm>
                <a:prstGeom prst="rect">
                  <a:avLst/>
                </a:prstGeom>
                <a:noFill/>
                <a:ln w="7">
                  <a:solidFill>
                    <a:srgbClr val="A0A0A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eaLnBrk="0" hangingPunct="0">
                    <a:spcBef>
                      <a:spcPct val="20000"/>
                    </a:spcBef>
                    <a:buChar char="•"/>
                    <a:defRPr kumimoji="1" sz="3200">
                      <a:solidFill>
                        <a:schemeClr val="tx1"/>
                      </a:solidFill>
                      <a:latin typeface="Times New Roman" pitchFamily="18" charset="0"/>
                      <a:ea typeface="新細明體" pitchFamily="18" charset="-120"/>
                    </a:defRPr>
                  </a:lvl1pPr>
                  <a:lvl2pPr marL="742950" indent="-285750" eaLnBrk="0" hangingPunct="0">
                    <a:spcBef>
                      <a:spcPct val="20000"/>
                    </a:spcBef>
                    <a:buChar char="–"/>
                    <a:defRPr kumimoji="1" sz="2800">
                      <a:solidFill>
                        <a:schemeClr val="tx1"/>
                      </a:solidFill>
                      <a:latin typeface="Times New Roman" pitchFamily="18" charset="0"/>
                      <a:ea typeface="新細明體" pitchFamily="18" charset="-120"/>
                    </a:defRPr>
                  </a:lvl2pPr>
                  <a:lvl3pPr marL="1143000" indent="-228600" eaLnBrk="0" hangingPunct="0">
                    <a:spcBef>
                      <a:spcPct val="20000"/>
                    </a:spcBef>
                    <a:buChar char="•"/>
                    <a:defRPr kumimoji="1" sz="2400">
                      <a:solidFill>
                        <a:schemeClr val="tx1"/>
                      </a:solidFill>
                      <a:latin typeface="Times New Roman" pitchFamily="18" charset="0"/>
                      <a:ea typeface="新細明體" pitchFamily="18" charset="-120"/>
                    </a:defRPr>
                  </a:lvl3pPr>
                  <a:lvl4pPr marL="1600200" indent="-228600" eaLnBrk="0" hangingPunct="0">
                    <a:spcBef>
                      <a:spcPct val="20000"/>
                    </a:spcBef>
                    <a:buChar char="–"/>
                    <a:defRPr kumimoji="1" sz="2000">
                      <a:solidFill>
                        <a:schemeClr val="tx1"/>
                      </a:solidFill>
                      <a:latin typeface="Times New Roman" pitchFamily="18" charset="0"/>
                      <a:ea typeface="新細明體" pitchFamily="18" charset="-120"/>
                    </a:defRPr>
                  </a:lvl4pPr>
                  <a:lvl5pPr marL="2057400" indent="-228600" eaLnBrk="0" hangingPunct="0">
                    <a:spcBef>
                      <a:spcPct val="20000"/>
                    </a:spcBef>
                    <a:buChar char="»"/>
                    <a:defRPr kumimoji="1" sz="2000">
                      <a:solidFill>
                        <a:schemeClr val="tx1"/>
                      </a:solidFill>
                      <a:latin typeface="Times New Roman" pitchFamily="18" charset="0"/>
                      <a:ea typeface="新細明體" pitchFamily="18" charset="-120"/>
                    </a:defRPr>
                  </a:lvl5pPr>
                  <a:lvl6pPr marL="25146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6pPr>
                  <a:lvl7pPr marL="29718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7pPr>
                  <a:lvl8pPr marL="34290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8pPr>
                  <a:lvl9pPr marL="38862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9pPr>
                </a:lstStyle>
                <a:p>
                  <a:pPr eaLnBrk="1" hangingPunct="1">
                    <a:spcBef>
                      <a:spcPct val="0"/>
                    </a:spcBef>
                    <a:buFontTx/>
                    <a:buNone/>
                  </a:pPr>
                  <a:endParaRPr lang="zh-HK" altLang="en-US" sz="2400">
                    <a:solidFill>
                      <a:srgbClr val="000000"/>
                    </a:solidFill>
                  </a:endParaRPr>
                </a:p>
              </p:txBody>
            </p:sp>
          </p:grpSp>
          <p:grpSp>
            <p:nvGrpSpPr>
              <p:cNvPr id="31776" name="Group 1080"/>
              <p:cNvGrpSpPr>
                <a:grpSpLocks/>
              </p:cNvGrpSpPr>
              <p:nvPr/>
            </p:nvGrpSpPr>
            <p:grpSpPr bwMode="auto">
              <a:xfrm>
                <a:off x="1877" y="1554"/>
                <a:ext cx="526" cy="518"/>
                <a:chOff x="1877" y="1554"/>
                <a:chExt cx="526" cy="518"/>
              </a:xfrm>
            </p:grpSpPr>
            <p:sp>
              <p:nvSpPr>
                <p:cNvPr id="31799" name="Rectangle 1081"/>
                <p:cNvSpPr>
                  <a:spLocks noChangeArrowheads="1"/>
                </p:cNvSpPr>
                <p:nvPr/>
              </p:nvSpPr>
              <p:spPr bwMode="auto">
                <a:xfrm>
                  <a:off x="1888" y="1554"/>
                  <a:ext cx="504" cy="51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eaLnBrk="0" hangingPunct="0">
                    <a:spcBef>
                      <a:spcPct val="20000"/>
                    </a:spcBef>
                    <a:buChar char="•"/>
                    <a:defRPr kumimoji="1" sz="3200">
                      <a:solidFill>
                        <a:schemeClr val="tx1"/>
                      </a:solidFill>
                      <a:latin typeface="Times New Roman" pitchFamily="18" charset="0"/>
                      <a:ea typeface="新細明體" pitchFamily="18" charset="-120"/>
                    </a:defRPr>
                  </a:lvl1pPr>
                  <a:lvl2pPr marL="742950" indent="-285750" eaLnBrk="0" hangingPunct="0">
                    <a:spcBef>
                      <a:spcPct val="20000"/>
                    </a:spcBef>
                    <a:buChar char="–"/>
                    <a:defRPr kumimoji="1" sz="2800">
                      <a:solidFill>
                        <a:schemeClr val="tx1"/>
                      </a:solidFill>
                      <a:latin typeface="Times New Roman" pitchFamily="18" charset="0"/>
                      <a:ea typeface="新細明體" pitchFamily="18" charset="-120"/>
                    </a:defRPr>
                  </a:lvl2pPr>
                  <a:lvl3pPr marL="1143000" indent="-228600" eaLnBrk="0" hangingPunct="0">
                    <a:spcBef>
                      <a:spcPct val="20000"/>
                    </a:spcBef>
                    <a:buChar char="•"/>
                    <a:defRPr kumimoji="1" sz="2400">
                      <a:solidFill>
                        <a:schemeClr val="tx1"/>
                      </a:solidFill>
                      <a:latin typeface="Times New Roman" pitchFamily="18" charset="0"/>
                      <a:ea typeface="新細明體" pitchFamily="18" charset="-120"/>
                    </a:defRPr>
                  </a:lvl3pPr>
                  <a:lvl4pPr marL="1600200" indent="-228600" eaLnBrk="0" hangingPunct="0">
                    <a:spcBef>
                      <a:spcPct val="20000"/>
                    </a:spcBef>
                    <a:buChar char="–"/>
                    <a:defRPr kumimoji="1" sz="2000">
                      <a:solidFill>
                        <a:schemeClr val="tx1"/>
                      </a:solidFill>
                      <a:latin typeface="Times New Roman" pitchFamily="18" charset="0"/>
                      <a:ea typeface="新細明體" pitchFamily="18" charset="-120"/>
                    </a:defRPr>
                  </a:lvl4pPr>
                  <a:lvl5pPr marL="2057400" indent="-228600" eaLnBrk="0" hangingPunct="0">
                    <a:spcBef>
                      <a:spcPct val="20000"/>
                    </a:spcBef>
                    <a:buChar char="»"/>
                    <a:defRPr kumimoji="1" sz="2000">
                      <a:solidFill>
                        <a:schemeClr val="tx1"/>
                      </a:solidFill>
                      <a:latin typeface="Times New Roman" pitchFamily="18" charset="0"/>
                      <a:ea typeface="新細明體" pitchFamily="18" charset="-120"/>
                    </a:defRPr>
                  </a:lvl5pPr>
                  <a:lvl6pPr marL="25146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6pPr>
                  <a:lvl7pPr marL="29718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7pPr>
                  <a:lvl8pPr marL="34290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8pPr>
                  <a:lvl9pPr marL="38862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9pPr>
                </a:lstStyle>
                <a:p>
                  <a:pPr algn="ctr" eaLnBrk="1" hangingPunct="1">
                    <a:spcBef>
                      <a:spcPct val="0"/>
                    </a:spcBef>
                    <a:buFontTx/>
                    <a:buNone/>
                  </a:pPr>
                  <a:r>
                    <a:rPr lang="zh-TW" altLang="en-US" sz="2400" b="1">
                      <a:solidFill>
                        <a:srgbClr val="000000"/>
                      </a:solidFill>
                      <a:latin typeface="新細明體" pitchFamily="18" charset="-120"/>
                    </a:rPr>
                    <a:t>11</a:t>
                  </a:r>
                  <a:endParaRPr lang="zh-TW" altLang="en-US" sz="2400">
                    <a:solidFill>
                      <a:srgbClr val="000000"/>
                    </a:solidFill>
                  </a:endParaRPr>
                </a:p>
              </p:txBody>
            </p:sp>
            <p:sp>
              <p:nvSpPr>
                <p:cNvPr id="31800" name="Rectangle 1082"/>
                <p:cNvSpPr>
                  <a:spLocks noChangeArrowheads="1"/>
                </p:cNvSpPr>
                <p:nvPr/>
              </p:nvSpPr>
              <p:spPr bwMode="auto">
                <a:xfrm>
                  <a:off x="1877" y="1554"/>
                  <a:ext cx="526" cy="518"/>
                </a:xfrm>
                <a:prstGeom prst="rect">
                  <a:avLst/>
                </a:prstGeom>
                <a:noFill/>
                <a:ln w="7">
                  <a:solidFill>
                    <a:srgbClr val="A0A0A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eaLnBrk="0" hangingPunct="0">
                    <a:spcBef>
                      <a:spcPct val="20000"/>
                    </a:spcBef>
                    <a:buChar char="•"/>
                    <a:defRPr kumimoji="1" sz="3200">
                      <a:solidFill>
                        <a:schemeClr val="tx1"/>
                      </a:solidFill>
                      <a:latin typeface="Times New Roman" pitchFamily="18" charset="0"/>
                      <a:ea typeface="新細明體" pitchFamily="18" charset="-120"/>
                    </a:defRPr>
                  </a:lvl1pPr>
                  <a:lvl2pPr marL="742950" indent="-285750" eaLnBrk="0" hangingPunct="0">
                    <a:spcBef>
                      <a:spcPct val="20000"/>
                    </a:spcBef>
                    <a:buChar char="–"/>
                    <a:defRPr kumimoji="1" sz="2800">
                      <a:solidFill>
                        <a:schemeClr val="tx1"/>
                      </a:solidFill>
                      <a:latin typeface="Times New Roman" pitchFamily="18" charset="0"/>
                      <a:ea typeface="新細明體" pitchFamily="18" charset="-120"/>
                    </a:defRPr>
                  </a:lvl2pPr>
                  <a:lvl3pPr marL="1143000" indent="-228600" eaLnBrk="0" hangingPunct="0">
                    <a:spcBef>
                      <a:spcPct val="20000"/>
                    </a:spcBef>
                    <a:buChar char="•"/>
                    <a:defRPr kumimoji="1" sz="2400">
                      <a:solidFill>
                        <a:schemeClr val="tx1"/>
                      </a:solidFill>
                      <a:latin typeface="Times New Roman" pitchFamily="18" charset="0"/>
                      <a:ea typeface="新細明體" pitchFamily="18" charset="-120"/>
                    </a:defRPr>
                  </a:lvl3pPr>
                  <a:lvl4pPr marL="1600200" indent="-228600" eaLnBrk="0" hangingPunct="0">
                    <a:spcBef>
                      <a:spcPct val="20000"/>
                    </a:spcBef>
                    <a:buChar char="–"/>
                    <a:defRPr kumimoji="1" sz="2000">
                      <a:solidFill>
                        <a:schemeClr val="tx1"/>
                      </a:solidFill>
                      <a:latin typeface="Times New Roman" pitchFamily="18" charset="0"/>
                      <a:ea typeface="新細明體" pitchFamily="18" charset="-120"/>
                    </a:defRPr>
                  </a:lvl4pPr>
                  <a:lvl5pPr marL="2057400" indent="-228600" eaLnBrk="0" hangingPunct="0">
                    <a:spcBef>
                      <a:spcPct val="20000"/>
                    </a:spcBef>
                    <a:buChar char="»"/>
                    <a:defRPr kumimoji="1" sz="2000">
                      <a:solidFill>
                        <a:schemeClr val="tx1"/>
                      </a:solidFill>
                      <a:latin typeface="Times New Roman" pitchFamily="18" charset="0"/>
                      <a:ea typeface="新細明體" pitchFamily="18" charset="-120"/>
                    </a:defRPr>
                  </a:lvl5pPr>
                  <a:lvl6pPr marL="25146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6pPr>
                  <a:lvl7pPr marL="29718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7pPr>
                  <a:lvl8pPr marL="34290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8pPr>
                  <a:lvl9pPr marL="38862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9pPr>
                </a:lstStyle>
                <a:p>
                  <a:pPr eaLnBrk="1" hangingPunct="1">
                    <a:spcBef>
                      <a:spcPct val="0"/>
                    </a:spcBef>
                    <a:buFontTx/>
                    <a:buNone/>
                  </a:pPr>
                  <a:endParaRPr lang="zh-HK" altLang="en-US" sz="2400">
                    <a:solidFill>
                      <a:srgbClr val="000000"/>
                    </a:solidFill>
                  </a:endParaRPr>
                </a:p>
              </p:txBody>
            </p:sp>
          </p:grpSp>
          <p:grpSp>
            <p:nvGrpSpPr>
              <p:cNvPr id="31777" name="Group 1083"/>
              <p:cNvGrpSpPr>
                <a:grpSpLocks/>
              </p:cNvGrpSpPr>
              <p:nvPr/>
            </p:nvGrpSpPr>
            <p:grpSpPr bwMode="auto">
              <a:xfrm>
                <a:off x="2403" y="1554"/>
                <a:ext cx="526" cy="518"/>
                <a:chOff x="2403" y="1554"/>
                <a:chExt cx="526" cy="518"/>
              </a:xfrm>
            </p:grpSpPr>
            <p:sp>
              <p:nvSpPr>
                <p:cNvPr id="31797" name="Rectangle 1084"/>
                <p:cNvSpPr>
                  <a:spLocks noChangeArrowheads="1"/>
                </p:cNvSpPr>
                <p:nvPr/>
              </p:nvSpPr>
              <p:spPr bwMode="auto">
                <a:xfrm>
                  <a:off x="2414" y="1554"/>
                  <a:ext cx="504" cy="51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eaLnBrk="0" hangingPunct="0">
                    <a:spcBef>
                      <a:spcPct val="20000"/>
                    </a:spcBef>
                    <a:buChar char="•"/>
                    <a:defRPr kumimoji="1" sz="3200">
                      <a:solidFill>
                        <a:schemeClr val="tx1"/>
                      </a:solidFill>
                      <a:latin typeface="Times New Roman" pitchFamily="18" charset="0"/>
                      <a:ea typeface="新細明體" pitchFamily="18" charset="-120"/>
                    </a:defRPr>
                  </a:lvl1pPr>
                  <a:lvl2pPr marL="742950" indent="-285750" eaLnBrk="0" hangingPunct="0">
                    <a:spcBef>
                      <a:spcPct val="20000"/>
                    </a:spcBef>
                    <a:buChar char="–"/>
                    <a:defRPr kumimoji="1" sz="2800">
                      <a:solidFill>
                        <a:schemeClr val="tx1"/>
                      </a:solidFill>
                      <a:latin typeface="Times New Roman" pitchFamily="18" charset="0"/>
                      <a:ea typeface="新細明體" pitchFamily="18" charset="-120"/>
                    </a:defRPr>
                  </a:lvl2pPr>
                  <a:lvl3pPr marL="1143000" indent="-228600" eaLnBrk="0" hangingPunct="0">
                    <a:spcBef>
                      <a:spcPct val="20000"/>
                    </a:spcBef>
                    <a:buChar char="•"/>
                    <a:defRPr kumimoji="1" sz="2400">
                      <a:solidFill>
                        <a:schemeClr val="tx1"/>
                      </a:solidFill>
                      <a:latin typeface="Times New Roman" pitchFamily="18" charset="0"/>
                      <a:ea typeface="新細明體" pitchFamily="18" charset="-120"/>
                    </a:defRPr>
                  </a:lvl3pPr>
                  <a:lvl4pPr marL="1600200" indent="-228600" eaLnBrk="0" hangingPunct="0">
                    <a:spcBef>
                      <a:spcPct val="20000"/>
                    </a:spcBef>
                    <a:buChar char="–"/>
                    <a:defRPr kumimoji="1" sz="2000">
                      <a:solidFill>
                        <a:schemeClr val="tx1"/>
                      </a:solidFill>
                      <a:latin typeface="Times New Roman" pitchFamily="18" charset="0"/>
                      <a:ea typeface="新細明體" pitchFamily="18" charset="-120"/>
                    </a:defRPr>
                  </a:lvl4pPr>
                  <a:lvl5pPr marL="2057400" indent="-228600" eaLnBrk="0" hangingPunct="0">
                    <a:spcBef>
                      <a:spcPct val="20000"/>
                    </a:spcBef>
                    <a:buChar char="»"/>
                    <a:defRPr kumimoji="1" sz="2000">
                      <a:solidFill>
                        <a:schemeClr val="tx1"/>
                      </a:solidFill>
                      <a:latin typeface="Times New Roman" pitchFamily="18" charset="0"/>
                      <a:ea typeface="新細明體" pitchFamily="18" charset="-120"/>
                    </a:defRPr>
                  </a:lvl5pPr>
                  <a:lvl6pPr marL="25146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6pPr>
                  <a:lvl7pPr marL="29718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7pPr>
                  <a:lvl8pPr marL="34290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8pPr>
                  <a:lvl9pPr marL="38862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9pPr>
                </a:lstStyle>
                <a:p>
                  <a:pPr algn="ctr" eaLnBrk="1" hangingPunct="1">
                    <a:spcBef>
                      <a:spcPct val="0"/>
                    </a:spcBef>
                    <a:buFontTx/>
                    <a:buNone/>
                  </a:pPr>
                  <a:r>
                    <a:rPr lang="zh-TW" altLang="en-US" sz="1800" b="1">
                      <a:solidFill>
                        <a:srgbClr val="000000"/>
                      </a:solidFill>
                      <a:latin typeface="新細明體" pitchFamily="18" charset="-120"/>
                    </a:rPr>
                    <a:t>330 -240</a:t>
                  </a:r>
                </a:p>
                <a:p>
                  <a:pPr algn="ctr" eaLnBrk="1" hangingPunct="1">
                    <a:spcBef>
                      <a:spcPct val="0"/>
                    </a:spcBef>
                    <a:buFontTx/>
                    <a:buNone/>
                  </a:pPr>
                  <a:r>
                    <a:rPr lang="zh-TW" altLang="en-US" sz="1800" b="1">
                      <a:solidFill>
                        <a:srgbClr val="000000"/>
                      </a:solidFill>
                      <a:latin typeface="新細明體" pitchFamily="18" charset="-120"/>
                    </a:rPr>
                    <a:t>= 90</a:t>
                  </a:r>
                  <a:endParaRPr lang="zh-TW" altLang="en-US" sz="1800">
                    <a:solidFill>
                      <a:srgbClr val="000000"/>
                    </a:solidFill>
                  </a:endParaRPr>
                </a:p>
              </p:txBody>
            </p:sp>
            <p:sp>
              <p:nvSpPr>
                <p:cNvPr id="31798" name="Rectangle 1085"/>
                <p:cNvSpPr>
                  <a:spLocks noChangeArrowheads="1"/>
                </p:cNvSpPr>
                <p:nvPr/>
              </p:nvSpPr>
              <p:spPr bwMode="auto">
                <a:xfrm>
                  <a:off x="2403" y="1554"/>
                  <a:ext cx="526" cy="518"/>
                </a:xfrm>
                <a:prstGeom prst="rect">
                  <a:avLst/>
                </a:prstGeom>
                <a:noFill/>
                <a:ln w="7">
                  <a:solidFill>
                    <a:srgbClr val="A0A0A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eaLnBrk="0" hangingPunct="0">
                    <a:spcBef>
                      <a:spcPct val="20000"/>
                    </a:spcBef>
                    <a:buChar char="•"/>
                    <a:defRPr kumimoji="1" sz="3200">
                      <a:solidFill>
                        <a:schemeClr val="tx1"/>
                      </a:solidFill>
                      <a:latin typeface="Times New Roman" pitchFamily="18" charset="0"/>
                      <a:ea typeface="新細明體" pitchFamily="18" charset="-120"/>
                    </a:defRPr>
                  </a:lvl1pPr>
                  <a:lvl2pPr marL="742950" indent="-285750" eaLnBrk="0" hangingPunct="0">
                    <a:spcBef>
                      <a:spcPct val="20000"/>
                    </a:spcBef>
                    <a:buChar char="–"/>
                    <a:defRPr kumimoji="1" sz="2800">
                      <a:solidFill>
                        <a:schemeClr val="tx1"/>
                      </a:solidFill>
                      <a:latin typeface="Times New Roman" pitchFamily="18" charset="0"/>
                      <a:ea typeface="新細明體" pitchFamily="18" charset="-120"/>
                    </a:defRPr>
                  </a:lvl2pPr>
                  <a:lvl3pPr marL="1143000" indent="-228600" eaLnBrk="0" hangingPunct="0">
                    <a:spcBef>
                      <a:spcPct val="20000"/>
                    </a:spcBef>
                    <a:buChar char="•"/>
                    <a:defRPr kumimoji="1" sz="2400">
                      <a:solidFill>
                        <a:schemeClr val="tx1"/>
                      </a:solidFill>
                      <a:latin typeface="Times New Roman" pitchFamily="18" charset="0"/>
                      <a:ea typeface="新細明體" pitchFamily="18" charset="-120"/>
                    </a:defRPr>
                  </a:lvl3pPr>
                  <a:lvl4pPr marL="1600200" indent="-228600" eaLnBrk="0" hangingPunct="0">
                    <a:spcBef>
                      <a:spcPct val="20000"/>
                    </a:spcBef>
                    <a:buChar char="–"/>
                    <a:defRPr kumimoji="1" sz="2000">
                      <a:solidFill>
                        <a:schemeClr val="tx1"/>
                      </a:solidFill>
                      <a:latin typeface="Times New Roman" pitchFamily="18" charset="0"/>
                      <a:ea typeface="新細明體" pitchFamily="18" charset="-120"/>
                    </a:defRPr>
                  </a:lvl4pPr>
                  <a:lvl5pPr marL="2057400" indent="-228600" eaLnBrk="0" hangingPunct="0">
                    <a:spcBef>
                      <a:spcPct val="20000"/>
                    </a:spcBef>
                    <a:buChar char="»"/>
                    <a:defRPr kumimoji="1" sz="2000">
                      <a:solidFill>
                        <a:schemeClr val="tx1"/>
                      </a:solidFill>
                      <a:latin typeface="Times New Roman" pitchFamily="18" charset="0"/>
                      <a:ea typeface="新細明體" pitchFamily="18" charset="-120"/>
                    </a:defRPr>
                  </a:lvl5pPr>
                  <a:lvl6pPr marL="25146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6pPr>
                  <a:lvl7pPr marL="29718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7pPr>
                  <a:lvl8pPr marL="34290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8pPr>
                  <a:lvl9pPr marL="38862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9pPr>
                </a:lstStyle>
                <a:p>
                  <a:pPr eaLnBrk="1" hangingPunct="1">
                    <a:spcBef>
                      <a:spcPct val="0"/>
                    </a:spcBef>
                    <a:buFontTx/>
                    <a:buNone/>
                  </a:pPr>
                  <a:endParaRPr lang="zh-HK" altLang="en-US" sz="2400">
                    <a:solidFill>
                      <a:srgbClr val="000000"/>
                    </a:solidFill>
                  </a:endParaRPr>
                </a:p>
              </p:txBody>
            </p:sp>
          </p:grpSp>
          <p:grpSp>
            <p:nvGrpSpPr>
              <p:cNvPr id="31778" name="Group 1086"/>
              <p:cNvGrpSpPr>
                <a:grpSpLocks/>
              </p:cNvGrpSpPr>
              <p:nvPr/>
            </p:nvGrpSpPr>
            <p:grpSpPr bwMode="auto">
              <a:xfrm>
                <a:off x="2929" y="1554"/>
                <a:ext cx="548" cy="518"/>
                <a:chOff x="2929" y="1554"/>
                <a:chExt cx="548" cy="518"/>
              </a:xfrm>
            </p:grpSpPr>
            <p:sp>
              <p:nvSpPr>
                <p:cNvPr id="31795" name="Rectangle 1087"/>
                <p:cNvSpPr>
                  <a:spLocks noChangeArrowheads="1"/>
                </p:cNvSpPr>
                <p:nvPr/>
              </p:nvSpPr>
              <p:spPr bwMode="auto">
                <a:xfrm>
                  <a:off x="2940" y="1554"/>
                  <a:ext cx="526" cy="51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eaLnBrk="0" hangingPunct="0">
                    <a:spcBef>
                      <a:spcPct val="20000"/>
                    </a:spcBef>
                    <a:buChar char="•"/>
                    <a:defRPr kumimoji="1" sz="3200">
                      <a:solidFill>
                        <a:schemeClr val="tx1"/>
                      </a:solidFill>
                      <a:latin typeface="Times New Roman" pitchFamily="18" charset="0"/>
                      <a:ea typeface="新細明體" pitchFamily="18" charset="-120"/>
                    </a:defRPr>
                  </a:lvl1pPr>
                  <a:lvl2pPr marL="742950" indent="-285750" eaLnBrk="0" hangingPunct="0">
                    <a:spcBef>
                      <a:spcPct val="20000"/>
                    </a:spcBef>
                    <a:buChar char="–"/>
                    <a:defRPr kumimoji="1" sz="2800">
                      <a:solidFill>
                        <a:schemeClr val="tx1"/>
                      </a:solidFill>
                      <a:latin typeface="Times New Roman" pitchFamily="18" charset="0"/>
                      <a:ea typeface="新細明體" pitchFamily="18" charset="-120"/>
                    </a:defRPr>
                  </a:lvl2pPr>
                  <a:lvl3pPr marL="1143000" indent="-228600" eaLnBrk="0" hangingPunct="0">
                    <a:spcBef>
                      <a:spcPct val="20000"/>
                    </a:spcBef>
                    <a:buChar char="•"/>
                    <a:defRPr kumimoji="1" sz="2400">
                      <a:solidFill>
                        <a:schemeClr val="tx1"/>
                      </a:solidFill>
                      <a:latin typeface="Times New Roman" pitchFamily="18" charset="0"/>
                      <a:ea typeface="新細明體" pitchFamily="18" charset="-120"/>
                    </a:defRPr>
                  </a:lvl3pPr>
                  <a:lvl4pPr marL="1600200" indent="-228600" eaLnBrk="0" hangingPunct="0">
                    <a:spcBef>
                      <a:spcPct val="20000"/>
                    </a:spcBef>
                    <a:buChar char="–"/>
                    <a:defRPr kumimoji="1" sz="2000">
                      <a:solidFill>
                        <a:schemeClr val="tx1"/>
                      </a:solidFill>
                      <a:latin typeface="Times New Roman" pitchFamily="18" charset="0"/>
                      <a:ea typeface="新細明體" pitchFamily="18" charset="-120"/>
                    </a:defRPr>
                  </a:lvl4pPr>
                  <a:lvl5pPr marL="2057400" indent="-228600" eaLnBrk="0" hangingPunct="0">
                    <a:spcBef>
                      <a:spcPct val="20000"/>
                    </a:spcBef>
                    <a:buChar char="»"/>
                    <a:defRPr kumimoji="1" sz="2000">
                      <a:solidFill>
                        <a:schemeClr val="tx1"/>
                      </a:solidFill>
                      <a:latin typeface="Times New Roman" pitchFamily="18" charset="0"/>
                      <a:ea typeface="新細明體" pitchFamily="18" charset="-120"/>
                    </a:defRPr>
                  </a:lvl5pPr>
                  <a:lvl6pPr marL="25146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6pPr>
                  <a:lvl7pPr marL="29718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7pPr>
                  <a:lvl8pPr marL="34290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8pPr>
                  <a:lvl9pPr marL="38862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9pPr>
                </a:lstStyle>
                <a:p>
                  <a:pPr algn="ctr" eaLnBrk="1" hangingPunct="1">
                    <a:spcBef>
                      <a:spcPct val="0"/>
                    </a:spcBef>
                    <a:buFontTx/>
                    <a:buNone/>
                  </a:pPr>
                  <a:r>
                    <a:rPr lang="zh-TW" altLang="en-US" sz="2400" b="1">
                      <a:solidFill>
                        <a:srgbClr val="FF0000"/>
                      </a:solidFill>
                      <a:latin typeface="新細明體" pitchFamily="18" charset="-120"/>
                    </a:rPr>
                    <a:t>410</a:t>
                  </a:r>
                  <a:endParaRPr lang="zh-TW" altLang="en-US" sz="2400">
                    <a:solidFill>
                      <a:srgbClr val="FF0000"/>
                    </a:solidFill>
                  </a:endParaRPr>
                </a:p>
              </p:txBody>
            </p:sp>
            <p:sp>
              <p:nvSpPr>
                <p:cNvPr id="31796" name="Rectangle 1088"/>
                <p:cNvSpPr>
                  <a:spLocks noChangeArrowheads="1"/>
                </p:cNvSpPr>
                <p:nvPr/>
              </p:nvSpPr>
              <p:spPr bwMode="auto">
                <a:xfrm>
                  <a:off x="2929" y="1554"/>
                  <a:ext cx="548" cy="518"/>
                </a:xfrm>
                <a:prstGeom prst="rect">
                  <a:avLst/>
                </a:prstGeom>
                <a:noFill/>
                <a:ln w="7">
                  <a:solidFill>
                    <a:srgbClr val="A0A0A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eaLnBrk="0" hangingPunct="0">
                    <a:spcBef>
                      <a:spcPct val="20000"/>
                    </a:spcBef>
                    <a:buChar char="•"/>
                    <a:defRPr kumimoji="1" sz="3200">
                      <a:solidFill>
                        <a:schemeClr val="tx1"/>
                      </a:solidFill>
                      <a:latin typeface="Times New Roman" pitchFamily="18" charset="0"/>
                      <a:ea typeface="新細明體" pitchFamily="18" charset="-120"/>
                    </a:defRPr>
                  </a:lvl1pPr>
                  <a:lvl2pPr marL="742950" indent="-285750" eaLnBrk="0" hangingPunct="0">
                    <a:spcBef>
                      <a:spcPct val="20000"/>
                    </a:spcBef>
                    <a:buChar char="–"/>
                    <a:defRPr kumimoji="1" sz="2800">
                      <a:solidFill>
                        <a:schemeClr val="tx1"/>
                      </a:solidFill>
                      <a:latin typeface="Times New Roman" pitchFamily="18" charset="0"/>
                      <a:ea typeface="新細明體" pitchFamily="18" charset="-120"/>
                    </a:defRPr>
                  </a:lvl2pPr>
                  <a:lvl3pPr marL="1143000" indent="-228600" eaLnBrk="0" hangingPunct="0">
                    <a:spcBef>
                      <a:spcPct val="20000"/>
                    </a:spcBef>
                    <a:buChar char="•"/>
                    <a:defRPr kumimoji="1" sz="2400">
                      <a:solidFill>
                        <a:schemeClr val="tx1"/>
                      </a:solidFill>
                      <a:latin typeface="Times New Roman" pitchFamily="18" charset="0"/>
                      <a:ea typeface="新細明體" pitchFamily="18" charset="-120"/>
                    </a:defRPr>
                  </a:lvl3pPr>
                  <a:lvl4pPr marL="1600200" indent="-228600" eaLnBrk="0" hangingPunct="0">
                    <a:spcBef>
                      <a:spcPct val="20000"/>
                    </a:spcBef>
                    <a:buChar char="–"/>
                    <a:defRPr kumimoji="1" sz="2000">
                      <a:solidFill>
                        <a:schemeClr val="tx1"/>
                      </a:solidFill>
                      <a:latin typeface="Times New Roman" pitchFamily="18" charset="0"/>
                      <a:ea typeface="新細明體" pitchFamily="18" charset="-120"/>
                    </a:defRPr>
                  </a:lvl4pPr>
                  <a:lvl5pPr marL="2057400" indent="-228600" eaLnBrk="0" hangingPunct="0">
                    <a:spcBef>
                      <a:spcPct val="20000"/>
                    </a:spcBef>
                    <a:buChar char="»"/>
                    <a:defRPr kumimoji="1" sz="2000">
                      <a:solidFill>
                        <a:schemeClr val="tx1"/>
                      </a:solidFill>
                      <a:latin typeface="Times New Roman" pitchFamily="18" charset="0"/>
                      <a:ea typeface="新細明體" pitchFamily="18" charset="-120"/>
                    </a:defRPr>
                  </a:lvl5pPr>
                  <a:lvl6pPr marL="25146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6pPr>
                  <a:lvl7pPr marL="29718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7pPr>
                  <a:lvl8pPr marL="34290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8pPr>
                  <a:lvl9pPr marL="38862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9pPr>
                </a:lstStyle>
                <a:p>
                  <a:pPr eaLnBrk="1" hangingPunct="1">
                    <a:spcBef>
                      <a:spcPct val="0"/>
                    </a:spcBef>
                    <a:buFontTx/>
                    <a:buNone/>
                  </a:pPr>
                  <a:endParaRPr lang="zh-HK" altLang="en-US" sz="2400">
                    <a:solidFill>
                      <a:srgbClr val="000000"/>
                    </a:solidFill>
                  </a:endParaRPr>
                </a:p>
              </p:txBody>
            </p:sp>
          </p:grpSp>
          <p:sp>
            <p:nvSpPr>
              <p:cNvPr id="31779" name="Rectangle 1091"/>
              <p:cNvSpPr>
                <a:spLocks noChangeArrowheads="1"/>
              </p:cNvSpPr>
              <p:nvPr/>
            </p:nvSpPr>
            <p:spPr bwMode="auto">
              <a:xfrm>
                <a:off x="0" y="2072"/>
                <a:ext cx="825" cy="748"/>
              </a:xfrm>
              <a:prstGeom prst="rect">
                <a:avLst/>
              </a:prstGeom>
              <a:noFill/>
              <a:ln w="7">
                <a:solidFill>
                  <a:srgbClr val="A0A0A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eaLnBrk="0" hangingPunct="0">
                  <a:spcBef>
                    <a:spcPct val="20000"/>
                  </a:spcBef>
                  <a:buChar char="•"/>
                  <a:defRPr kumimoji="1" sz="3200">
                    <a:solidFill>
                      <a:schemeClr val="tx1"/>
                    </a:solidFill>
                    <a:latin typeface="Times New Roman" pitchFamily="18" charset="0"/>
                    <a:ea typeface="新細明體" pitchFamily="18" charset="-120"/>
                  </a:defRPr>
                </a:lvl1pPr>
                <a:lvl2pPr marL="742950" indent="-285750" eaLnBrk="0" hangingPunct="0">
                  <a:spcBef>
                    <a:spcPct val="20000"/>
                  </a:spcBef>
                  <a:buChar char="–"/>
                  <a:defRPr kumimoji="1" sz="2800">
                    <a:solidFill>
                      <a:schemeClr val="tx1"/>
                    </a:solidFill>
                    <a:latin typeface="Times New Roman" pitchFamily="18" charset="0"/>
                    <a:ea typeface="新細明體" pitchFamily="18" charset="-120"/>
                  </a:defRPr>
                </a:lvl2pPr>
                <a:lvl3pPr marL="1143000" indent="-228600" eaLnBrk="0" hangingPunct="0">
                  <a:spcBef>
                    <a:spcPct val="20000"/>
                  </a:spcBef>
                  <a:buChar char="•"/>
                  <a:defRPr kumimoji="1" sz="2400">
                    <a:solidFill>
                      <a:schemeClr val="tx1"/>
                    </a:solidFill>
                    <a:latin typeface="Times New Roman" pitchFamily="18" charset="0"/>
                    <a:ea typeface="新細明體" pitchFamily="18" charset="-120"/>
                  </a:defRPr>
                </a:lvl3pPr>
                <a:lvl4pPr marL="1600200" indent="-228600" eaLnBrk="0" hangingPunct="0">
                  <a:spcBef>
                    <a:spcPct val="20000"/>
                  </a:spcBef>
                  <a:buChar char="–"/>
                  <a:defRPr kumimoji="1" sz="2000">
                    <a:solidFill>
                      <a:schemeClr val="tx1"/>
                    </a:solidFill>
                    <a:latin typeface="Times New Roman" pitchFamily="18" charset="0"/>
                    <a:ea typeface="新細明體" pitchFamily="18" charset="-120"/>
                  </a:defRPr>
                </a:lvl4pPr>
                <a:lvl5pPr marL="2057400" indent="-228600" eaLnBrk="0" hangingPunct="0">
                  <a:spcBef>
                    <a:spcPct val="20000"/>
                  </a:spcBef>
                  <a:buChar char="»"/>
                  <a:defRPr kumimoji="1" sz="2000">
                    <a:solidFill>
                      <a:schemeClr val="tx1"/>
                    </a:solidFill>
                    <a:latin typeface="Times New Roman" pitchFamily="18" charset="0"/>
                    <a:ea typeface="新細明體" pitchFamily="18" charset="-120"/>
                  </a:defRPr>
                </a:lvl5pPr>
                <a:lvl6pPr marL="25146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6pPr>
                <a:lvl7pPr marL="29718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7pPr>
                <a:lvl8pPr marL="34290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8pPr>
                <a:lvl9pPr marL="38862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9pPr>
              </a:lstStyle>
              <a:p>
                <a:pPr eaLnBrk="1" hangingPunct="1">
                  <a:spcBef>
                    <a:spcPct val="0"/>
                  </a:spcBef>
                  <a:buFontTx/>
                  <a:buNone/>
                </a:pPr>
                <a:endParaRPr lang="zh-HK" altLang="en-US" sz="2400">
                  <a:solidFill>
                    <a:srgbClr val="000000"/>
                  </a:solidFill>
                </a:endParaRPr>
              </a:p>
            </p:txBody>
          </p:sp>
          <p:grpSp>
            <p:nvGrpSpPr>
              <p:cNvPr id="31780" name="Group 1092"/>
              <p:cNvGrpSpPr>
                <a:grpSpLocks/>
              </p:cNvGrpSpPr>
              <p:nvPr/>
            </p:nvGrpSpPr>
            <p:grpSpPr bwMode="auto">
              <a:xfrm>
                <a:off x="825" y="2072"/>
                <a:ext cx="526" cy="748"/>
                <a:chOff x="825" y="2072"/>
                <a:chExt cx="526" cy="748"/>
              </a:xfrm>
            </p:grpSpPr>
            <p:sp>
              <p:nvSpPr>
                <p:cNvPr id="31793" name="Rectangle 1093"/>
                <p:cNvSpPr>
                  <a:spLocks noChangeArrowheads="1"/>
                </p:cNvSpPr>
                <p:nvPr/>
              </p:nvSpPr>
              <p:spPr bwMode="auto">
                <a:xfrm>
                  <a:off x="836" y="2072"/>
                  <a:ext cx="504" cy="74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eaLnBrk="0" hangingPunct="0">
                    <a:spcBef>
                      <a:spcPct val="20000"/>
                    </a:spcBef>
                    <a:buChar char="•"/>
                    <a:defRPr kumimoji="1" sz="3200">
                      <a:solidFill>
                        <a:schemeClr val="tx1"/>
                      </a:solidFill>
                      <a:latin typeface="Times New Roman" pitchFamily="18" charset="0"/>
                      <a:ea typeface="新細明體" pitchFamily="18" charset="-120"/>
                    </a:defRPr>
                  </a:lvl1pPr>
                  <a:lvl2pPr marL="742950" indent="-285750" eaLnBrk="0" hangingPunct="0">
                    <a:spcBef>
                      <a:spcPct val="20000"/>
                    </a:spcBef>
                    <a:buChar char="–"/>
                    <a:defRPr kumimoji="1" sz="2800">
                      <a:solidFill>
                        <a:schemeClr val="tx1"/>
                      </a:solidFill>
                      <a:latin typeface="Times New Roman" pitchFamily="18" charset="0"/>
                      <a:ea typeface="新細明體" pitchFamily="18" charset="-120"/>
                    </a:defRPr>
                  </a:lvl2pPr>
                  <a:lvl3pPr marL="1143000" indent="-228600" eaLnBrk="0" hangingPunct="0">
                    <a:spcBef>
                      <a:spcPct val="20000"/>
                    </a:spcBef>
                    <a:buChar char="•"/>
                    <a:defRPr kumimoji="1" sz="2400">
                      <a:solidFill>
                        <a:schemeClr val="tx1"/>
                      </a:solidFill>
                      <a:latin typeface="Times New Roman" pitchFamily="18" charset="0"/>
                      <a:ea typeface="新細明體" pitchFamily="18" charset="-120"/>
                    </a:defRPr>
                  </a:lvl3pPr>
                  <a:lvl4pPr marL="1600200" indent="-228600" eaLnBrk="0" hangingPunct="0">
                    <a:spcBef>
                      <a:spcPct val="20000"/>
                    </a:spcBef>
                    <a:buChar char="–"/>
                    <a:defRPr kumimoji="1" sz="2000">
                      <a:solidFill>
                        <a:schemeClr val="tx1"/>
                      </a:solidFill>
                      <a:latin typeface="Times New Roman" pitchFamily="18" charset="0"/>
                      <a:ea typeface="新細明體" pitchFamily="18" charset="-120"/>
                    </a:defRPr>
                  </a:lvl4pPr>
                  <a:lvl5pPr marL="2057400" indent="-228600" eaLnBrk="0" hangingPunct="0">
                    <a:spcBef>
                      <a:spcPct val="20000"/>
                    </a:spcBef>
                    <a:buChar char="»"/>
                    <a:defRPr kumimoji="1" sz="2000">
                      <a:solidFill>
                        <a:schemeClr val="tx1"/>
                      </a:solidFill>
                      <a:latin typeface="Times New Roman" pitchFamily="18" charset="0"/>
                      <a:ea typeface="新細明體" pitchFamily="18" charset="-120"/>
                    </a:defRPr>
                  </a:lvl5pPr>
                  <a:lvl6pPr marL="25146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6pPr>
                  <a:lvl7pPr marL="29718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7pPr>
                  <a:lvl8pPr marL="34290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8pPr>
                  <a:lvl9pPr marL="38862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9pPr>
                </a:lstStyle>
                <a:p>
                  <a:pPr algn="ctr" eaLnBrk="1" hangingPunct="1">
                    <a:spcBef>
                      <a:spcPct val="0"/>
                    </a:spcBef>
                    <a:buFontTx/>
                    <a:buNone/>
                  </a:pPr>
                  <a:r>
                    <a:rPr lang="zh-TW" altLang="en-US" sz="2400" b="1">
                      <a:solidFill>
                        <a:srgbClr val="FF0000"/>
                      </a:solidFill>
                      <a:latin typeface="新細明體" pitchFamily="18" charset="-120"/>
                    </a:rPr>
                    <a:t>11</a:t>
                  </a:r>
                  <a:endParaRPr lang="zh-TW" altLang="en-US" sz="2400">
                    <a:solidFill>
                      <a:srgbClr val="FF0000"/>
                    </a:solidFill>
                  </a:endParaRPr>
                </a:p>
              </p:txBody>
            </p:sp>
            <p:sp>
              <p:nvSpPr>
                <p:cNvPr id="31794" name="Rectangle 1094"/>
                <p:cNvSpPr>
                  <a:spLocks noChangeArrowheads="1"/>
                </p:cNvSpPr>
                <p:nvPr/>
              </p:nvSpPr>
              <p:spPr bwMode="auto">
                <a:xfrm>
                  <a:off x="825" y="2072"/>
                  <a:ext cx="526" cy="748"/>
                </a:xfrm>
                <a:prstGeom prst="rect">
                  <a:avLst/>
                </a:prstGeom>
                <a:noFill/>
                <a:ln w="7">
                  <a:solidFill>
                    <a:srgbClr val="A0A0A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eaLnBrk="0" hangingPunct="0">
                    <a:spcBef>
                      <a:spcPct val="20000"/>
                    </a:spcBef>
                    <a:buChar char="•"/>
                    <a:defRPr kumimoji="1" sz="3200">
                      <a:solidFill>
                        <a:schemeClr val="tx1"/>
                      </a:solidFill>
                      <a:latin typeface="Times New Roman" pitchFamily="18" charset="0"/>
                      <a:ea typeface="新細明體" pitchFamily="18" charset="-120"/>
                    </a:defRPr>
                  </a:lvl1pPr>
                  <a:lvl2pPr marL="742950" indent="-285750" eaLnBrk="0" hangingPunct="0">
                    <a:spcBef>
                      <a:spcPct val="20000"/>
                    </a:spcBef>
                    <a:buChar char="–"/>
                    <a:defRPr kumimoji="1" sz="2800">
                      <a:solidFill>
                        <a:schemeClr val="tx1"/>
                      </a:solidFill>
                      <a:latin typeface="Times New Roman" pitchFamily="18" charset="0"/>
                      <a:ea typeface="新細明體" pitchFamily="18" charset="-120"/>
                    </a:defRPr>
                  </a:lvl2pPr>
                  <a:lvl3pPr marL="1143000" indent="-228600" eaLnBrk="0" hangingPunct="0">
                    <a:spcBef>
                      <a:spcPct val="20000"/>
                    </a:spcBef>
                    <a:buChar char="•"/>
                    <a:defRPr kumimoji="1" sz="2400">
                      <a:solidFill>
                        <a:schemeClr val="tx1"/>
                      </a:solidFill>
                      <a:latin typeface="Times New Roman" pitchFamily="18" charset="0"/>
                      <a:ea typeface="新細明體" pitchFamily="18" charset="-120"/>
                    </a:defRPr>
                  </a:lvl3pPr>
                  <a:lvl4pPr marL="1600200" indent="-228600" eaLnBrk="0" hangingPunct="0">
                    <a:spcBef>
                      <a:spcPct val="20000"/>
                    </a:spcBef>
                    <a:buChar char="–"/>
                    <a:defRPr kumimoji="1" sz="2000">
                      <a:solidFill>
                        <a:schemeClr val="tx1"/>
                      </a:solidFill>
                      <a:latin typeface="Times New Roman" pitchFamily="18" charset="0"/>
                      <a:ea typeface="新細明體" pitchFamily="18" charset="-120"/>
                    </a:defRPr>
                  </a:lvl4pPr>
                  <a:lvl5pPr marL="2057400" indent="-228600" eaLnBrk="0" hangingPunct="0">
                    <a:spcBef>
                      <a:spcPct val="20000"/>
                    </a:spcBef>
                    <a:buChar char="»"/>
                    <a:defRPr kumimoji="1" sz="2000">
                      <a:solidFill>
                        <a:schemeClr val="tx1"/>
                      </a:solidFill>
                      <a:latin typeface="Times New Roman" pitchFamily="18" charset="0"/>
                      <a:ea typeface="新細明體" pitchFamily="18" charset="-120"/>
                    </a:defRPr>
                  </a:lvl5pPr>
                  <a:lvl6pPr marL="25146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6pPr>
                  <a:lvl7pPr marL="29718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7pPr>
                  <a:lvl8pPr marL="34290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8pPr>
                  <a:lvl9pPr marL="38862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9pPr>
                </a:lstStyle>
                <a:p>
                  <a:pPr eaLnBrk="1" hangingPunct="1">
                    <a:spcBef>
                      <a:spcPct val="0"/>
                    </a:spcBef>
                    <a:buFontTx/>
                    <a:buNone/>
                  </a:pPr>
                  <a:endParaRPr lang="zh-HK" altLang="en-US" sz="2400">
                    <a:solidFill>
                      <a:srgbClr val="000000"/>
                    </a:solidFill>
                  </a:endParaRPr>
                </a:p>
              </p:txBody>
            </p:sp>
          </p:grpSp>
          <p:grpSp>
            <p:nvGrpSpPr>
              <p:cNvPr id="31781" name="Group 1095"/>
              <p:cNvGrpSpPr>
                <a:grpSpLocks/>
              </p:cNvGrpSpPr>
              <p:nvPr/>
            </p:nvGrpSpPr>
            <p:grpSpPr bwMode="auto">
              <a:xfrm>
                <a:off x="1351" y="2072"/>
                <a:ext cx="526" cy="748"/>
                <a:chOff x="1351" y="2072"/>
                <a:chExt cx="526" cy="748"/>
              </a:xfrm>
            </p:grpSpPr>
            <p:sp>
              <p:nvSpPr>
                <p:cNvPr id="31791" name="Rectangle 1096"/>
                <p:cNvSpPr>
                  <a:spLocks noChangeArrowheads="1"/>
                </p:cNvSpPr>
                <p:nvPr/>
              </p:nvSpPr>
              <p:spPr bwMode="auto">
                <a:xfrm>
                  <a:off x="1362" y="2072"/>
                  <a:ext cx="504" cy="74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eaLnBrk="0" hangingPunct="0">
                    <a:spcBef>
                      <a:spcPct val="20000"/>
                    </a:spcBef>
                    <a:buChar char="•"/>
                    <a:defRPr kumimoji="1" sz="3200">
                      <a:solidFill>
                        <a:schemeClr val="tx1"/>
                      </a:solidFill>
                      <a:latin typeface="Times New Roman" pitchFamily="18" charset="0"/>
                      <a:ea typeface="新細明體" pitchFamily="18" charset="-120"/>
                    </a:defRPr>
                  </a:lvl1pPr>
                  <a:lvl2pPr marL="742950" indent="-285750" eaLnBrk="0" hangingPunct="0">
                    <a:spcBef>
                      <a:spcPct val="20000"/>
                    </a:spcBef>
                    <a:buChar char="–"/>
                    <a:defRPr kumimoji="1" sz="2800">
                      <a:solidFill>
                        <a:schemeClr val="tx1"/>
                      </a:solidFill>
                      <a:latin typeface="Times New Roman" pitchFamily="18" charset="0"/>
                      <a:ea typeface="新細明體" pitchFamily="18" charset="-120"/>
                    </a:defRPr>
                  </a:lvl2pPr>
                  <a:lvl3pPr marL="1143000" indent="-228600" eaLnBrk="0" hangingPunct="0">
                    <a:spcBef>
                      <a:spcPct val="20000"/>
                    </a:spcBef>
                    <a:buChar char="•"/>
                    <a:defRPr kumimoji="1" sz="2400">
                      <a:solidFill>
                        <a:schemeClr val="tx1"/>
                      </a:solidFill>
                      <a:latin typeface="Times New Roman" pitchFamily="18" charset="0"/>
                      <a:ea typeface="新細明體" pitchFamily="18" charset="-120"/>
                    </a:defRPr>
                  </a:lvl3pPr>
                  <a:lvl4pPr marL="1600200" indent="-228600" eaLnBrk="0" hangingPunct="0">
                    <a:spcBef>
                      <a:spcPct val="20000"/>
                    </a:spcBef>
                    <a:buChar char="–"/>
                    <a:defRPr kumimoji="1" sz="2000">
                      <a:solidFill>
                        <a:schemeClr val="tx1"/>
                      </a:solidFill>
                      <a:latin typeface="Times New Roman" pitchFamily="18" charset="0"/>
                      <a:ea typeface="新細明體" pitchFamily="18" charset="-120"/>
                    </a:defRPr>
                  </a:lvl4pPr>
                  <a:lvl5pPr marL="2057400" indent="-228600" eaLnBrk="0" hangingPunct="0">
                    <a:spcBef>
                      <a:spcPct val="20000"/>
                    </a:spcBef>
                    <a:buChar char="»"/>
                    <a:defRPr kumimoji="1" sz="2000">
                      <a:solidFill>
                        <a:schemeClr val="tx1"/>
                      </a:solidFill>
                      <a:latin typeface="Times New Roman" pitchFamily="18" charset="0"/>
                      <a:ea typeface="新細明體" pitchFamily="18" charset="-120"/>
                    </a:defRPr>
                  </a:lvl5pPr>
                  <a:lvl6pPr marL="25146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6pPr>
                  <a:lvl7pPr marL="29718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7pPr>
                  <a:lvl8pPr marL="34290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8pPr>
                  <a:lvl9pPr marL="38862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9pPr>
                </a:lstStyle>
                <a:p>
                  <a:pPr algn="ctr" eaLnBrk="1" hangingPunct="1">
                    <a:spcBef>
                      <a:spcPct val="0"/>
                    </a:spcBef>
                    <a:buFontTx/>
                    <a:buNone/>
                  </a:pPr>
                  <a:r>
                    <a:rPr lang="zh-TW" altLang="en-US" sz="2400">
                      <a:solidFill>
                        <a:srgbClr val="FF0000"/>
                      </a:solidFill>
                    </a:rPr>
                    <a:t>- -</a:t>
                  </a:r>
                </a:p>
              </p:txBody>
            </p:sp>
            <p:sp>
              <p:nvSpPr>
                <p:cNvPr id="31792" name="Rectangle 1097"/>
                <p:cNvSpPr>
                  <a:spLocks noChangeArrowheads="1"/>
                </p:cNvSpPr>
                <p:nvPr/>
              </p:nvSpPr>
              <p:spPr bwMode="auto">
                <a:xfrm>
                  <a:off x="1351" y="2072"/>
                  <a:ext cx="526" cy="748"/>
                </a:xfrm>
                <a:prstGeom prst="rect">
                  <a:avLst/>
                </a:prstGeom>
                <a:noFill/>
                <a:ln w="7">
                  <a:solidFill>
                    <a:srgbClr val="A0A0A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eaLnBrk="0" hangingPunct="0">
                    <a:spcBef>
                      <a:spcPct val="20000"/>
                    </a:spcBef>
                    <a:buChar char="•"/>
                    <a:defRPr kumimoji="1" sz="3200">
                      <a:solidFill>
                        <a:schemeClr val="tx1"/>
                      </a:solidFill>
                      <a:latin typeface="Times New Roman" pitchFamily="18" charset="0"/>
                      <a:ea typeface="新細明體" pitchFamily="18" charset="-120"/>
                    </a:defRPr>
                  </a:lvl1pPr>
                  <a:lvl2pPr marL="742950" indent="-285750" eaLnBrk="0" hangingPunct="0">
                    <a:spcBef>
                      <a:spcPct val="20000"/>
                    </a:spcBef>
                    <a:buChar char="–"/>
                    <a:defRPr kumimoji="1" sz="2800">
                      <a:solidFill>
                        <a:schemeClr val="tx1"/>
                      </a:solidFill>
                      <a:latin typeface="Times New Roman" pitchFamily="18" charset="0"/>
                      <a:ea typeface="新細明體" pitchFamily="18" charset="-120"/>
                    </a:defRPr>
                  </a:lvl2pPr>
                  <a:lvl3pPr marL="1143000" indent="-228600" eaLnBrk="0" hangingPunct="0">
                    <a:spcBef>
                      <a:spcPct val="20000"/>
                    </a:spcBef>
                    <a:buChar char="•"/>
                    <a:defRPr kumimoji="1" sz="2400">
                      <a:solidFill>
                        <a:schemeClr val="tx1"/>
                      </a:solidFill>
                      <a:latin typeface="Times New Roman" pitchFamily="18" charset="0"/>
                      <a:ea typeface="新細明體" pitchFamily="18" charset="-120"/>
                    </a:defRPr>
                  </a:lvl3pPr>
                  <a:lvl4pPr marL="1600200" indent="-228600" eaLnBrk="0" hangingPunct="0">
                    <a:spcBef>
                      <a:spcPct val="20000"/>
                    </a:spcBef>
                    <a:buChar char="–"/>
                    <a:defRPr kumimoji="1" sz="2000">
                      <a:solidFill>
                        <a:schemeClr val="tx1"/>
                      </a:solidFill>
                      <a:latin typeface="Times New Roman" pitchFamily="18" charset="0"/>
                      <a:ea typeface="新細明體" pitchFamily="18" charset="-120"/>
                    </a:defRPr>
                  </a:lvl4pPr>
                  <a:lvl5pPr marL="2057400" indent="-228600" eaLnBrk="0" hangingPunct="0">
                    <a:spcBef>
                      <a:spcPct val="20000"/>
                    </a:spcBef>
                    <a:buChar char="»"/>
                    <a:defRPr kumimoji="1" sz="2000">
                      <a:solidFill>
                        <a:schemeClr val="tx1"/>
                      </a:solidFill>
                      <a:latin typeface="Times New Roman" pitchFamily="18" charset="0"/>
                      <a:ea typeface="新細明體" pitchFamily="18" charset="-120"/>
                    </a:defRPr>
                  </a:lvl5pPr>
                  <a:lvl6pPr marL="25146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6pPr>
                  <a:lvl7pPr marL="29718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7pPr>
                  <a:lvl8pPr marL="34290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8pPr>
                  <a:lvl9pPr marL="38862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9pPr>
                </a:lstStyle>
                <a:p>
                  <a:pPr eaLnBrk="1" hangingPunct="1">
                    <a:spcBef>
                      <a:spcPct val="0"/>
                    </a:spcBef>
                    <a:buFontTx/>
                    <a:buNone/>
                  </a:pPr>
                  <a:endParaRPr lang="zh-HK" altLang="en-US" sz="2400">
                    <a:solidFill>
                      <a:srgbClr val="000000"/>
                    </a:solidFill>
                  </a:endParaRPr>
                </a:p>
              </p:txBody>
            </p:sp>
          </p:grpSp>
          <p:grpSp>
            <p:nvGrpSpPr>
              <p:cNvPr id="31782" name="Group 1098"/>
              <p:cNvGrpSpPr>
                <a:grpSpLocks/>
              </p:cNvGrpSpPr>
              <p:nvPr/>
            </p:nvGrpSpPr>
            <p:grpSpPr bwMode="auto">
              <a:xfrm>
                <a:off x="1877" y="2072"/>
                <a:ext cx="526" cy="748"/>
                <a:chOff x="1877" y="2072"/>
                <a:chExt cx="526" cy="748"/>
              </a:xfrm>
            </p:grpSpPr>
            <p:sp>
              <p:nvSpPr>
                <p:cNvPr id="31789" name="Rectangle 1099"/>
                <p:cNvSpPr>
                  <a:spLocks noChangeArrowheads="1"/>
                </p:cNvSpPr>
                <p:nvPr/>
              </p:nvSpPr>
              <p:spPr bwMode="auto">
                <a:xfrm>
                  <a:off x="1888" y="2072"/>
                  <a:ext cx="504" cy="74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eaLnBrk="0" hangingPunct="0">
                    <a:spcBef>
                      <a:spcPct val="20000"/>
                    </a:spcBef>
                    <a:buChar char="•"/>
                    <a:defRPr kumimoji="1" sz="3200">
                      <a:solidFill>
                        <a:schemeClr val="tx1"/>
                      </a:solidFill>
                      <a:latin typeface="Times New Roman" pitchFamily="18" charset="0"/>
                      <a:ea typeface="新細明體" pitchFamily="18" charset="-120"/>
                    </a:defRPr>
                  </a:lvl1pPr>
                  <a:lvl2pPr marL="742950" indent="-285750" eaLnBrk="0" hangingPunct="0">
                    <a:spcBef>
                      <a:spcPct val="20000"/>
                    </a:spcBef>
                    <a:buChar char="–"/>
                    <a:defRPr kumimoji="1" sz="2800">
                      <a:solidFill>
                        <a:schemeClr val="tx1"/>
                      </a:solidFill>
                      <a:latin typeface="Times New Roman" pitchFamily="18" charset="0"/>
                      <a:ea typeface="新細明體" pitchFamily="18" charset="-120"/>
                    </a:defRPr>
                  </a:lvl2pPr>
                  <a:lvl3pPr marL="1143000" indent="-228600" eaLnBrk="0" hangingPunct="0">
                    <a:spcBef>
                      <a:spcPct val="20000"/>
                    </a:spcBef>
                    <a:buChar char="•"/>
                    <a:defRPr kumimoji="1" sz="2400">
                      <a:solidFill>
                        <a:schemeClr val="tx1"/>
                      </a:solidFill>
                      <a:latin typeface="Times New Roman" pitchFamily="18" charset="0"/>
                      <a:ea typeface="新細明體" pitchFamily="18" charset="-120"/>
                    </a:defRPr>
                  </a:lvl3pPr>
                  <a:lvl4pPr marL="1600200" indent="-228600" eaLnBrk="0" hangingPunct="0">
                    <a:spcBef>
                      <a:spcPct val="20000"/>
                    </a:spcBef>
                    <a:buChar char="–"/>
                    <a:defRPr kumimoji="1" sz="2000">
                      <a:solidFill>
                        <a:schemeClr val="tx1"/>
                      </a:solidFill>
                      <a:latin typeface="Times New Roman" pitchFamily="18" charset="0"/>
                      <a:ea typeface="新細明體" pitchFamily="18" charset="-120"/>
                    </a:defRPr>
                  </a:lvl4pPr>
                  <a:lvl5pPr marL="2057400" indent="-228600" eaLnBrk="0" hangingPunct="0">
                    <a:spcBef>
                      <a:spcPct val="20000"/>
                    </a:spcBef>
                    <a:buChar char="»"/>
                    <a:defRPr kumimoji="1" sz="2000">
                      <a:solidFill>
                        <a:schemeClr val="tx1"/>
                      </a:solidFill>
                      <a:latin typeface="Times New Roman" pitchFamily="18" charset="0"/>
                      <a:ea typeface="新細明體" pitchFamily="18" charset="-120"/>
                    </a:defRPr>
                  </a:lvl5pPr>
                  <a:lvl6pPr marL="25146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6pPr>
                  <a:lvl7pPr marL="29718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7pPr>
                  <a:lvl8pPr marL="34290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8pPr>
                  <a:lvl9pPr marL="38862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9pPr>
                </a:lstStyle>
                <a:p>
                  <a:pPr algn="ctr" eaLnBrk="1" hangingPunct="1">
                    <a:spcBef>
                      <a:spcPct val="0"/>
                    </a:spcBef>
                    <a:buFontTx/>
                    <a:buNone/>
                  </a:pPr>
                  <a:r>
                    <a:rPr lang="zh-TW" altLang="en-US" sz="2400" b="1">
                      <a:solidFill>
                        <a:srgbClr val="FF0000"/>
                      </a:solidFill>
                      <a:latin typeface="新細明體" pitchFamily="18" charset="-120"/>
                    </a:rPr>
                    <a:t>11</a:t>
                  </a:r>
                  <a:endParaRPr lang="zh-TW" altLang="en-US" sz="2400">
                    <a:solidFill>
                      <a:srgbClr val="FF0000"/>
                    </a:solidFill>
                  </a:endParaRPr>
                </a:p>
              </p:txBody>
            </p:sp>
            <p:sp>
              <p:nvSpPr>
                <p:cNvPr id="31790" name="Rectangle 1100"/>
                <p:cNvSpPr>
                  <a:spLocks noChangeArrowheads="1"/>
                </p:cNvSpPr>
                <p:nvPr/>
              </p:nvSpPr>
              <p:spPr bwMode="auto">
                <a:xfrm>
                  <a:off x="1877" y="2072"/>
                  <a:ext cx="526" cy="748"/>
                </a:xfrm>
                <a:prstGeom prst="rect">
                  <a:avLst/>
                </a:prstGeom>
                <a:noFill/>
                <a:ln w="7">
                  <a:solidFill>
                    <a:srgbClr val="A0A0A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eaLnBrk="0" hangingPunct="0">
                    <a:spcBef>
                      <a:spcPct val="20000"/>
                    </a:spcBef>
                    <a:buChar char="•"/>
                    <a:defRPr kumimoji="1" sz="3200">
                      <a:solidFill>
                        <a:schemeClr val="tx1"/>
                      </a:solidFill>
                      <a:latin typeface="Times New Roman" pitchFamily="18" charset="0"/>
                      <a:ea typeface="新細明體" pitchFamily="18" charset="-120"/>
                    </a:defRPr>
                  </a:lvl1pPr>
                  <a:lvl2pPr marL="742950" indent="-285750" eaLnBrk="0" hangingPunct="0">
                    <a:spcBef>
                      <a:spcPct val="20000"/>
                    </a:spcBef>
                    <a:buChar char="–"/>
                    <a:defRPr kumimoji="1" sz="2800">
                      <a:solidFill>
                        <a:schemeClr val="tx1"/>
                      </a:solidFill>
                      <a:latin typeface="Times New Roman" pitchFamily="18" charset="0"/>
                      <a:ea typeface="新細明體" pitchFamily="18" charset="-120"/>
                    </a:defRPr>
                  </a:lvl2pPr>
                  <a:lvl3pPr marL="1143000" indent="-228600" eaLnBrk="0" hangingPunct="0">
                    <a:spcBef>
                      <a:spcPct val="20000"/>
                    </a:spcBef>
                    <a:buChar char="•"/>
                    <a:defRPr kumimoji="1" sz="2400">
                      <a:solidFill>
                        <a:schemeClr val="tx1"/>
                      </a:solidFill>
                      <a:latin typeface="Times New Roman" pitchFamily="18" charset="0"/>
                      <a:ea typeface="新細明體" pitchFamily="18" charset="-120"/>
                    </a:defRPr>
                  </a:lvl3pPr>
                  <a:lvl4pPr marL="1600200" indent="-228600" eaLnBrk="0" hangingPunct="0">
                    <a:spcBef>
                      <a:spcPct val="20000"/>
                    </a:spcBef>
                    <a:buChar char="–"/>
                    <a:defRPr kumimoji="1" sz="2000">
                      <a:solidFill>
                        <a:schemeClr val="tx1"/>
                      </a:solidFill>
                      <a:latin typeface="Times New Roman" pitchFamily="18" charset="0"/>
                      <a:ea typeface="新細明體" pitchFamily="18" charset="-120"/>
                    </a:defRPr>
                  </a:lvl4pPr>
                  <a:lvl5pPr marL="2057400" indent="-228600" eaLnBrk="0" hangingPunct="0">
                    <a:spcBef>
                      <a:spcPct val="20000"/>
                    </a:spcBef>
                    <a:buChar char="»"/>
                    <a:defRPr kumimoji="1" sz="2000">
                      <a:solidFill>
                        <a:schemeClr val="tx1"/>
                      </a:solidFill>
                      <a:latin typeface="Times New Roman" pitchFamily="18" charset="0"/>
                      <a:ea typeface="新細明體" pitchFamily="18" charset="-120"/>
                    </a:defRPr>
                  </a:lvl5pPr>
                  <a:lvl6pPr marL="25146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6pPr>
                  <a:lvl7pPr marL="29718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7pPr>
                  <a:lvl8pPr marL="34290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8pPr>
                  <a:lvl9pPr marL="38862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9pPr>
                </a:lstStyle>
                <a:p>
                  <a:pPr eaLnBrk="1" hangingPunct="1">
                    <a:spcBef>
                      <a:spcPct val="0"/>
                    </a:spcBef>
                    <a:buFontTx/>
                    <a:buNone/>
                  </a:pPr>
                  <a:endParaRPr lang="zh-HK" altLang="en-US" sz="2400">
                    <a:solidFill>
                      <a:srgbClr val="000000"/>
                    </a:solidFill>
                  </a:endParaRPr>
                </a:p>
              </p:txBody>
            </p:sp>
          </p:grpSp>
          <p:grpSp>
            <p:nvGrpSpPr>
              <p:cNvPr id="31783" name="Group 1101"/>
              <p:cNvGrpSpPr>
                <a:grpSpLocks/>
              </p:cNvGrpSpPr>
              <p:nvPr/>
            </p:nvGrpSpPr>
            <p:grpSpPr bwMode="auto">
              <a:xfrm>
                <a:off x="2403" y="2072"/>
                <a:ext cx="526" cy="748"/>
                <a:chOff x="2403" y="2072"/>
                <a:chExt cx="526" cy="748"/>
              </a:xfrm>
            </p:grpSpPr>
            <p:sp>
              <p:nvSpPr>
                <p:cNvPr id="31787" name="Rectangle 1102"/>
                <p:cNvSpPr>
                  <a:spLocks noChangeArrowheads="1"/>
                </p:cNvSpPr>
                <p:nvPr/>
              </p:nvSpPr>
              <p:spPr bwMode="auto">
                <a:xfrm>
                  <a:off x="2414" y="2072"/>
                  <a:ext cx="504" cy="74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eaLnBrk="0" hangingPunct="0">
                    <a:spcBef>
                      <a:spcPct val="20000"/>
                    </a:spcBef>
                    <a:buChar char="•"/>
                    <a:defRPr kumimoji="1" sz="3200">
                      <a:solidFill>
                        <a:schemeClr val="tx1"/>
                      </a:solidFill>
                      <a:latin typeface="Times New Roman" pitchFamily="18" charset="0"/>
                      <a:ea typeface="新細明體" pitchFamily="18" charset="-120"/>
                    </a:defRPr>
                  </a:lvl1pPr>
                  <a:lvl2pPr marL="742950" indent="-285750" eaLnBrk="0" hangingPunct="0">
                    <a:spcBef>
                      <a:spcPct val="20000"/>
                    </a:spcBef>
                    <a:buChar char="–"/>
                    <a:defRPr kumimoji="1" sz="2800">
                      <a:solidFill>
                        <a:schemeClr val="tx1"/>
                      </a:solidFill>
                      <a:latin typeface="Times New Roman" pitchFamily="18" charset="0"/>
                      <a:ea typeface="新細明體" pitchFamily="18" charset="-120"/>
                    </a:defRPr>
                  </a:lvl2pPr>
                  <a:lvl3pPr marL="1143000" indent="-228600" eaLnBrk="0" hangingPunct="0">
                    <a:spcBef>
                      <a:spcPct val="20000"/>
                    </a:spcBef>
                    <a:buChar char="•"/>
                    <a:defRPr kumimoji="1" sz="2400">
                      <a:solidFill>
                        <a:schemeClr val="tx1"/>
                      </a:solidFill>
                      <a:latin typeface="Times New Roman" pitchFamily="18" charset="0"/>
                      <a:ea typeface="新細明體" pitchFamily="18" charset="-120"/>
                    </a:defRPr>
                  </a:lvl3pPr>
                  <a:lvl4pPr marL="1600200" indent="-228600" eaLnBrk="0" hangingPunct="0">
                    <a:spcBef>
                      <a:spcPct val="20000"/>
                    </a:spcBef>
                    <a:buChar char="–"/>
                    <a:defRPr kumimoji="1" sz="2000">
                      <a:solidFill>
                        <a:schemeClr val="tx1"/>
                      </a:solidFill>
                      <a:latin typeface="Times New Roman" pitchFamily="18" charset="0"/>
                      <a:ea typeface="新細明體" pitchFamily="18" charset="-120"/>
                    </a:defRPr>
                  </a:lvl4pPr>
                  <a:lvl5pPr marL="2057400" indent="-228600" eaLnBrk="0" hangingPunct="0">
                    <a:spcBef>
                      <a:spcPct val="20000"/>
                    </a:spcBef>
                    <a:buChar char="»"/>
                    <a:defRPr kumimoji="1" sz="2000">
                      <a:solidFill>
                        <a:schemeClr val="tx1"/>
                      </a:solidFill>
                      <a:latin typeface="Times New Roman" pitchFamily="18" charset="0"/>
                      <a:ea typeface="新細明體" pitchFamily="18" charset="-120"/>
                    </a:defRPr>
                  </a:lvl5pPr>
                  <a:lvl6pPr marL="25146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6pPr>
                  <a:lvl7pPr marL="29718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7pPr>
                  <a:lvl8pPr marL="34290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8pPr>
                  <a:lvl9pPr marL="38862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9pPr>
                </a:lstStyle>
                <a:p>
                  <a:pPr algn="ctr" eaLnBrk="1" hangingPunct="1">
                    <a:spcBef>
                      <a:spcPct val="0"/>
                    </a:spcBef>
                    <a:buFontTx/>
                    <a:buNone/>
                  </a:pPr>
                  <a:r>
                    <a:rPr lang="zh-TW" altLang="en-US" sz="2400" b="1">
                      <a:solidFill>
                        <a:srgbClr val="FF0000"/>
                      </a:solidFill>
                    </a:rPr>
                    <a:t>- -</a:t>
                  </a:r>
                  <a:endParaRPr lang="zh-TW" altLang="en-US" sz="2400">
                    <a:solidFill>
                      <a:srgbClr val="FF0000"/>
                    </a:solidFill>
                  </a:endParaRPr>
                </a:p>
              </p:txBody>
            </p:sp>
            <p:sp>
              <p:nvSpPr>
                <p:cNvPr id="31788" name="Rectangle 1103"/>
                <p:cNvSpPr>
                  <a:spLocks noChangeArrowheads="1"/>
                </p:cNvSpPr>
                <p:nvPr/>
              </p:nvSpPr>
              <p:spPr bwMode="auto">
                <a:xfrm>
                  <a:off x="2403" y="2072"/>
                  <a:ext cx="526" cy="748"/>
                </a:xfrm>
                <a:prstGeom prst="rect">
                  <a:avLst/>
                </a:prstGeom>
                <a:noFill/>
                <a:ln w="7">
                  <a:solidFill>
                    <a:srgbClr val="A0A0A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eaLnBrk="0" hangingPunct="0">
                    <a:spcBef>
                      <a:spcPct val="20000"/>
                    </a:spcBef>
                    <a:buChar char="•"/>
                    <a:defRPr kumimoji="1" sz="3200">
                      <a:solidFill>
                        <a:schemeClr val="tx1"/>
                      </a:solidFill>
                      <a:latin typeface="Times New Roman" pitchFamily="18" charset="0"/>
                      <a:ea typeface="新細明體" pitchFamily="18" charset="-120"/>
                    </a:defRPr>
                  </a:lvl1pPr>
                  <a:lvl2pPr marL="742950" indent="-285750" eaLnBrk="0" hangingPunct="0">
                    <a:spcBef>
                      <a:spcPct val="20000"/>
                    </a:spcBef>
                    <a:buChar char="–"/>
                    <a:defRPr kumimoji="1" sz="2800">
                      <a:solidFill>
                        <a:schemeClr val="tx1"/>
                      </a:solidFill>
                      <a:latin typeface="Times New Roman" pitchFamily="18" charset="0"/>
                      <a:ea typeface="新細明體" pitchFamily="18" charset="-120"/>
                    </a:defRPr>
                  </a:lvl2pPr>
                  <a:lvl3pPr marL="1143000" indent="-228600" eaLnBrk="0" hangingPunct="0">
                    <a:spcBef>
                      <a:spcPct val="20000"/>
                    </a:spcBef>
                    <a:buChar char="•"/>
                    <a:defRPr kumimoji="1" sz="2400">
                      <a:solidFill>
                        <a:schemeClr val="tx1"/>
                      </a:solidFill>
                      <a:latin typeface="Times New Roman" pitchFamily="18" charset="0"/>
                      <a:ea typeface="新細明體" pitchFamily="18" charset="-120"/>
                    </a:defRPr>
                  </a:lvl3pPr>
                  <a:lvl4pPr marL="1600200" indent="-228600" eaLnBrk="0" hangingPunct="0">
                    <a:spcBef>
                      <a:spcPct val="20000"/>
                    </a:spcBef>
                    <a:buChar char="–"/>
                    <a:defRPr kumimoji="1" sz="2000">
                      <a:solidFill>
                        <a:schemeClr val="tx1"/>
                      </a:solidFill>
                      <a:latin typeface="Times New Roman" pitchFamily="18" charset="0"/>
                      <a:ea typeface="新細明體" pitchFamily="18" charset="-120"/>
                    </a:defRPr>
                  </a:lvl4pPr>
                  <a:lvl5pPr marL="2057400" indent="-228600" eaLnBrk="0" hangingPunct="0">
                    <a:spcBef>
                      <a:spcPct val="20000"/>
                    </a:spcBef>
                    <a:buChar char="»"/>
                    <a:defRPr kumimoji="1" sz="2000">
                      <a:solidFill>
                        <a:schemeClr val="tx1"/>
                      </a:solidFill>
                      <a:latin typeface="Times New Roman" pitchFamily="18" charset="0"/>
                      <a:ea typeface="新細明體" pitchFamily="18" charset="-120"/>
                    </a:defRPr>
                  </a:lvl5pPr>
                  <a:lvl6pPr marL="25146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6pPr>
                  <a:lvl7pPr marL="29718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7pPr>
                  <a:lvl8pPr marL="34290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8pPr>
                  <a:lvl9pPr marL="38862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9pPr>
                </a:lstStyle>
                <a:p>
                  <a:pPr eaLnBrk="1" hangingPunct="1">
                    <a:spcBef>
                      <a:spcPct val="0"/>
                    </a:spcBef>
                    <a:buFontTx/>
                    <a:buNone/>
                  </a:pPr>
                  <a:endParaRPr lang="zh-HK" altLang="en-US" sz="2400">
                    <a:solidFill>
                      <a:srgbClr val="000000"/>
                    </a:solidFill>
                  </a:endParaRPr>
                </a:p>
              </p:txBody>
            </p:sp>
          </p:grpSp>
          <p:grpSp>
            <p:nvGrpSpPr>
              <p:cNvPr id="31784" name="Group 1104"/>
              <p:cNvGrpSpPr>
                <a:grpSpLocks/>
              </p:cNvGrpSpPr>
              <p:nvPr/>
            </p:nvGrpSpPr>
            <p:grpSpPr bwMode="auto">
              <a:xfrm>
                <a:off x="2929" y="2072"/>
                <a:ext cx="548" cy="748"/>
                <a:chOff x="2929" y="2072"/>
                <a:chExt cx="548" cy="748"/>
              </a:xfrm>
            </p:grpSpPr>
            <p:sp>
              <p:nvSpPr>
                <p:cNvPr id="31785" name="Rectangle 1105"/>
                <p:cNvSpPr>
                  <a:spLocks noChangeArrowheads="1"/>
                </p:cNvSpPr>
                <p:nvPr/>
              </p:nvSpPr>
              <p:spPr bwMode="auto">
                <a:xfrm>
                  <a:off x="2940" y="2072"/>
                  <a:ext cx="526" cy="74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eaLnBrk="0" hangingPunct="0">
                    <a:spcBef>
                      <a:spcPct val="20000"/>
                    </a:spcBef>
                    <a:buChar char="•"/>
                    <a:defRPr kumimoji="1" sz="3200">
                      <a:solidFill>
                        <a:schemeClr val="tx1"/>
                      </a:solidFill>
                      <a:latin typeface="Times New Roman" pitchFamily="18" charset="0"/>
                      <a:ea typeface="新細明體" pitchFamily="18" charset="-120"/>
                    </a:defRPr>
                  </a:lvl1pPr>
                  <a:lvl2pPr marL="742950" indent="-285750" eaLnBrk="0" hangingPunct="0">
                    <a:spcBef>
                      <a:spcPct val="20000"/>
                    </a:spcBef>
                    <a:buChar char="–"/>
                    <a:defRPr kumimoji="1" sz="2800">
                      <a:solidFill>
                        <a:schemeClr val="tx1"/>
                      </a:solidFill>
                      <a:latin typeface="Times New Roman" pitchFamily="18" charset="0"/>
                      <a:ea typeface="新細明體" pitchFamily="18" charset="-120"/>
                    </a:defRPr>
                  </a:lvl2pPr>
                  <a:lvl3pPr marL="1143000" indent="-228600" eaLnBrk="0" hangingPunct="0">
                    <a:spcBef>
                      <a:spcPct val="20000"/>
                    </a:spcBef>
                    <a:buChar char="•"/>
                    <a:defRPr kumimoji="1" sz="2400">
                      <a:solidFill>
                        <a:schemeClr val="tx1"/>
                      </a:solidFill>
                      <a:latin typeface="Times New Roman" pitchFamily="18" charset="0"/>
                      <a:ea typeface="新細明體" pitchFamily="18" charset="-120"/>
                    </a:defRPr>
                  </a:lvl3pPr>
                  <a:lvl4pPr marL="1600200" indent="-228600" eaLnBrk="0" hangingPunct="0">
                    <a:spcBef>
                      <a:spcPct val="20000"/>
                    </a:spcBef>
                    <a:buChar char="–"/>
                    <a:defRPr kumimoji="1" sz="2000">
                      <a:solidFill>
                        <a:schemeClr val="tx1"/>
                      </a:solidFill>
                      <a:latin typeface="Times New Roman" pitchFamily="18" charset="0"/>
                      <a:ea typeface="新細明體" pitchFamily="18" charset="-120"/>
                    </a:defRPr>
                  </a:lvl4pPr>
                  <a:lvl5pPr marL="2057400" indent="-228600" eaLnBrk="0" hangingPunct="0">
                    <a:spcBef>
                      <a:spcPct val="20000"/>
                    </a:spcBef>
                    <a:buChar char="»"/>
                    <a:defRPr kumimoji="1" sz="2000">
                      <a:solidFill>
                        <a:schemeClr val="tx1"/>
                      </a:solidFill>
                      <a:latin typeface="Times New Roman" pitchFamily="18" charset="0"/>
                      <a:ea typeface="新細明體" pitchFamily="18" charset="-120"/>
                    </a:defRPr>
                  </a:lvl5pPr>
                  <a:lvl6pPr marL="25146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6pPr>
                  <a:lvl7pPr marL="29718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7pPr>
                  <a:lvl8pPr marL="34290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8pPr>
                  <a:lvl9pPr marL="38862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9pPr>
                </a:lstStyle>
                <a:p>
                  <a:pPr algn="ctr" eaLnBrk="1" hangingPunct="1">
                    <a:spcBef>
                      <a:spcPct val="0"/>
                    </a:spcBef>
                    <a:buFontTx/>
                    <a:buNone/>
                  </a:pPr>
                  <a:endParaRPr lang="zh-TW" altLang="en-US" sz="2400">
                    <a:solidFill>
                      <a:srgbClr val="FF3300"/>
                    </a:solidFill>
                  </a:endParaRPr>
                </a:p>
              </p:txBody>
            </p:sp>
            <p:sp>
              <p:nvSpPr>
                <p:cNvPr id="31786" name="Rectangle 1106"/>
                <p:cNvSpPr>
                  <a:spLocks noChangeArrowheads="1"/>
                </p:cNvSpPr>
                <p:nvPr/>
              </p:nvSpPr>
              <p:spPr bwMode="auto">
                <a:xfrm>
                  <a:off x="2929" y="2072"/>
                  <a:ext cx="548" cy="748"/>
                </a:xfrm>
                <a:prstGeom prst="rect">
                  <a:avLst/>
                </a:prstGeom>
                <a:noFill/>
                <a:ln w="7">
                  <a:solidFill>
                    <a:srgbClr val="A0A0A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eaLnBrk="0" hangingPunct="0">
                    <a:spcBef>
                      <a:spcPct val="20000"/>
                    </a:spcBef>
                    <a:buChar char="•"/>
                    <a:defRPr kumimoji="1" sz="3200">
                      <a:solidFill>
                        <a:schemeClr val="tx1"/>
                      </a:solidFill>
                      <a:latin typeface="Times New Roman" pitchFamily="18" charset="0"/>
                      <a:ea typeface="新細明體" pitchFamily="18" charset="-120"/>
                    </a:defRPr>
                  </a:lvl1pPr>
                  <a:lvl2pPr marL="742950" indent="-285750" eaLnBrk="0" hangingPunct="0">
                    <a:spcBef>
                      <a:spcPct val="20000"/>
                    </a:spcBef>
                    <a:buChar char="–"/>
                    <a:defRPr kumimoji="1" sz="2800">
                      <a:solidFill>
                        <a:schemeClr val="tx1"/>
                      </a:solidFill>
                      <a:latin typeface="Times New Roman" pitchFamily="18" charset="0"/>
                      <a:ea typeface="新細明體" pitchFamily="18" charset="-120"/>
                    </a:defRPr>
                  </a:lvl2pPr>
                  <a:lvl3pPr marL="1143000" indent="-228600" eaLnBrk="0" hangingPunct="0">
                    <a:spcBef>
                      <a:spcPct val="20000"/>
                    </a:spcBef>
                    <a:buChar char="•"/>
                    <a:defRPr kumimoji="1" sz="2400">
                      <a:solidFill>
                        <a:schemeClr val="tx1"/>
                      </a:solidFill>
                      <a:latin typeface="Times New Roman" pitchFamily="18" charset="0"/>
                      <a:ea typeface="新細明體" pitchFamily="18" charset="-120"/>
                    </a:defRPr>
                  </a:lvl3pPr>
                  <a:lvl4pPr marL="1600200" indent="-228600" eaLnBrk="0" hangingPunct="0">
                    <a:spcBef>
                      <a:spcPct val="20000"/>
                    </a:spcBef>
                    <a:buChar char="–"/>
                    <a:defRPr kumimoji="1" sz="2000">
                      <a:solidFill>
                        <a:schemeClr val="tx1"/>
                      </a:solidFill>
                      <a:latin typeface="Times New Roman" pitchFamily="18" charset="0"/>
                      <a:ea typeface="新細明體" pitchFamily="18" charset="-120"/>
                    </a:defRPr>
                  </a:lvl4pPr>
                  <a:lvl5pPr marL="2057400" indent="-228600" eaLnBrk="0" hangingPunct="0">
                    <a:spcBef>
                      <a:spcPct val="20000"/>
                    </a:spcBef>
                    <a:buChar char="»"/>
                    <a:defRPr kumimoji="1" sz="2000">
                      <a:solidFill>
                        <a:schemeClr val="tx1"/>
                      </a:solidFill>
                      <a:latin typeface="Times New Roman" pitchFamily="18" charset="0"/>
                      <a:ea typeface="新細明體" pitchFamily="18" charset="-120"/>
                    </a:defRPr>
                  </a:lvl5pPr>
                  <a:lvl6pPr marL="25146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6pPr>
                  <a:lvl7pPr marL="29718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7pPr>
                  <a:lvl8pPr marL="34290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8pPr>
                  <a:lvl9pPr marL="38862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9pPr>
                </a:lstStyle>
                <a:p>
                  <a:pPr eaLnBrk="1" hangingPunct="1">
                    <a:spcBef>
                      <a:spcPct val="0"/>
                    </a:spcBef>
                    <a:buFontTx/>
                    <a:buNone/>
                  </a:pPr>
                  <a:endParaRPr lang="zh-HK" altLang="en-US" sz="2400">
                    <a:solidFill>
                      <a:srgbClr val="000000"/>
                    </a:solidFill>
                  </a:endParaRPr>
                </a:p>
              </p:txBody>
            </p:sp>
          </p:grpSp>
        </p:grpSp>
        <p:sp>
          <p:nvSpPr>
            <p:cNvPr id="31758" name="Rectangle 1107"/>
            <p:cNvSpPr>
              <a:spLocks noChangeArrowheads="1"/>
            </p:cNvSpPr>
            <p:nvPr/>
          </p:nvSpPr>
          <p:spPr bwMode="auto">
            <a:xfrm>
              <a:off x="-3" y="-3"/>
              <a:ext cx="3483" cy="2826"/>
            </a:xfrm>
            <a:prstGeom prst="rect">
              <a:avLst/>
            </a:prstGeom>
            <a:noFill/>
            <a:ln w="9525">
              <a:solidFill>
                <a:srgbClr val="A0A0A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eaLnBrk="0" hangingPunct="0">
                <a:spcBef>
                  <a:spcPct val="20000"/>
                </a:spcBef>
                <a:buChar char="•"/>
                <a:defRPr kumimoji="1" sz="3200">
                  <a:solidFill>
                    <a:schemeClr val="tx1"/>
                  </a:solidFill>
                  <a:latin typeface="Times New Roman" pitchFamily="18" charset="0"/>
                  <a:ea typeface="新細明體" pitchFamily="18" charset="-120"/>
                </a:defRPr>
              </a:lvl1pPr>
              <a:lvl2pPr marL="742950" indent="-285750" eaLnBrk="0" hangingPunct="0">
                <a:spcBef>
                  <a:spcPct val="20000"/>
                </a:spcBef>
                <a:buChar char="–"/>
                <a:defRPr kumimoji="1" sz="2800">
                  <a:solidFill>
                    <a:schemeClr val="tx1"/>
                  </a:solidFill>
                  <a:latin typeface="Times New Roman" pitchFamily="18" charset="0"/>
                  <a:ea typeface="新細明體" pitchFamily="18" charset="-120"/>
                </a:defRPr>
              </a:lvl2pPr>
              <a:lvl3pPr marL="1143000" indent="-228600" eaLnBrk="0" hangingPunct="0">
                <a:spcBef>
                  <a:spcPct val="20000"/>
                </a:spcBef>
                <a:buChar char="•"/>
                <a:defRPr kumimoji="1" sz="2400">
                  <a:solidFill>
                    <a:schemeClr val="tx1"/>
                  </a:solidFill>
                  <a:latin typeface="Times New Roman" pitchFamily="18" charset="0"/>
                  <a:ea typeface="新細明體" pitchFamily="18" charset="-120"/>
                </a:defRPr>
              </a:lvl3pPr>
              <a:lvl4pPr marL="1600200" indent="-228600" eaLnBrk="0" hangingPunct="0">
                <a:spcBef>
                  <a:spcPct val="20000"/>
                </a:spcBef>
                <a:buChar char="–"/>
                <a:defRPr kumimoji="1" sz="2000">
                  <a:solidFill>
                    <a:schemeClr val="tx1"/>
                  </a:solidFill>
                  <a:latin typeface="Times New Roman" pitchFamily="18" charset="0"/>
                  <a:ea typeface="新細明體" pitchFamily="18" charset="-120"/>
                </a:defRPr>
              </a:lvl4pPr>
              <a:lvl5pPr marL="2057400" indent="-228600" eaLnBrk="0" hangingPunct="0">
                <a:spcBef>
                  <a:spcPct val="20000"/>
                </a:spcBef>
                <a:buChar char="»"/>
                <a:defRPr kumimoji="1" sz="2000">
                  <a:solidFill>
                    <a:schemeClr val="tx1"/>
                  </a:solidFill>
                  <a:latin typeface="Times New Roman" pitchFamily="18" charset="0"/>
                  <a:ea typeface="新細明體" pitchFamily="18" charset="-120"/>
                </a:defRPr>
              </a:lvl5pPr>
              <a:lvl6pPr marL="25146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6pPr>
              <a:lvl7pPr marL="29718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7pPr>
              <a:lvl8pPr marL="34290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8pPr>
              <a:lvl9pPr marL="38862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9pPr>
            </a:lstStyle>
            <a:p>
              <a:pPr eaLnBrk="1" hangingPunct="1">
                <a:spcBef>
                  <a:spcPct val="0"/>
                </a:spcBef>
                <a:buFontTx/>
                <a:buNone/>
              </a:pPr>
              <a:endParaRPr lang="zh-HK" altLang="en-US" sz="2400">
                <a:solidFill>
                  <a:srgbClr val="000000"/>
                </a:solidFill>
              </a:endParaRPr>
            </a:p>
          </p:txBody>
        </p:sp>
      </p:grpSp>
      <p:sp>
        <p:nvSpPr>
          <p:cNvPr id="31749" name="Line 1110"/>
          <p:cNvSpPr>
            <a:spLocks noChangeShapeType="1"/>
          </p:cNvSpPr>
          <p:nvPr/>
        </p:nvSpPr>
        <p:spPr bwMode="auto">
          <a:xfrm>
            <a:off x="7518400" y="4643438"/>
            <a:ext cx="1268413" cy="954087"/>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zh-HK" altLang="en-US"/>
          </a:p>
        </p:txBody>
      </p:sp>
      <p:sp>
        <p:nvSpPr>
          <p:cNvPr id="31750" name="Rectangle 1111"/>
          <p:cNvSpPr>
            <a:spLocks noChangeArrowheads="1"/>
          </p:cNvSpPr>
          <p:nvPr/>
        </p:nvSpPr>
        <p:spPr bwMode="auto">
          <a:xfrm>
            <a:off x="7975600" y="4665663"/>
            <a:ext cx="692150"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eaLnBrk="0" hangingPunct="0">
              <a:spcBef>
                <a:spcPct val="20000"/>
              </a:spcBef>
              <a:buChar char="•"/>
              <a:defRPr kumimoji="1" sz="3200">
                <a:solidFill>
                  <a:schemeClr val="tx1"/>
                </a:solidFill>
                <a:latin typeface="Times New Roman" pitchFamily="18" charset="0"/>
                <a:ea typeface="新細明體" pitchFamily="18" charset="-120"/>
              </a:defRPr>
            </a:lvl1pPr>
            <a:lvl2pPr marL="742950" indent="-285750" eaLnBrk="0" hangingPunct="0">
              <a:spcBef>
                <a:spcPct val="20000"/>
              </a:spcBef>
              <a:buChar char="–"/>
              <a:defRPr kumimoji="1" sz="2800">
                <a:solidFill>
                  <a:schemeClr val="tx1"/>
                </a:solidFill>
                <a:latin typeface="Times New Roman" pitchFamily="18" charset="0"/>
                <a:ea typeface="新細明體" pitchFamily="18" charset="-120"/>
              </a:defRPr>
            </a:lvl2pPr>
            <a:lvl3pPr marL="1143000" indent="-228600" eaLnBrk="0" hangingPunct="0">
              <a:spcBef>
                <a:spcPct val="20000"/>
              </a:spcBef>
              <a:buChar char="•"/>
              <a:defRPr kumimoji="1" sz="2400">
                <a:solidFill>
                  <a:schemeClr val="tx1"/>
                </a:solidFill>
                <a:latin typeface="Times New Roman" pitchFamily="18" charset="0"/>
                <a:ea typeface="新細明體" pitchFamily="18" charset="-120"/>
              </a:defRPr>
            </a:lvl3pPr>
            <a:lvl4pPr marL="1600200" indent="-228600" eaLnBrk="0" hangingPunct="0">
              <a:spcBef>
                <a:spcPct val="20000"/>
              </a:spcBef>
              <a:buChar char="–"/>
              <a:defRPr kumimoji="1" sz="2000">
                <a:solidFill>
                  <a:schemeClr val="tx1"/>
                </a:solidFill>
                <a:latin typeface="Times New Roman" pitchFamily="18" charset="0"/>
                <a:ea typeface="新細明體" pitchFamily="18" charset="-120"/>
              </a:defRPr>
            </a:lvl4pPr>
            <a:lvl5pPr marL="2057400" indent="-228600" eaLnBrk="0" hangingPunct="0">
              <a:spcBef>
                <a:spcPct val="20000"/>
              </a:spcBef>
              <a:buChar char="»"/>
              <a:defRPr kumimoji="1" sz="2000">
                <a:solidFill>
                  <a:schemeClr val="tx1"/>
                </a:solidFill>
                <a:latin typeface="Times New Roman" pitchFamily="18" charset="0"/>
                <a:ea typeface="新細明體" pitchFamily="18" charset="-120"/>
              </a:defRPr>
            </a:lvl5pPr>
            <a:lvl6pPr marL="25146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6pPr>
            <a:lvl7pPr marL="29718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7pPr>
            <a:lvl8pPr marL="34290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8pPr>
            <a:lvl9pPr marL="38862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9pPr>
          </a:lstStyle>
          <a:p>
            <a:pPr>
              <a:spcBef>
                <a:spcPct val="30000"/>
              </a:spcBef>
              <a:buFontTx/>
              <a:buNone/>
            </a:pPr>
            <a:r>
              <a:rPr lang="zh-TW" altLang="en-US" sz="2000">
                <a:solidFill>
                  <a:srgbClr val="FF0000"/>
                </a:solidFill>
              </a:rPr>
              <a:t>1130</a:t>
            </a:r>
          </a:p>
        </p:txBody>
      </p:sp>
      <p:sp>
        <p:nvSpPr>
          <p:cNvPr id="31751" name="Rectangle 1112"/>
          <p:cNvSpPr>
            <a:spLocks noChangeArrowheads="1"/>
          </p:cNvSpPr>
          <p:nvPr/>
        </p:nvSpPr>
        <p:spPr bwMode="auto">
          <a:xfrm>
            <a:off x="7537450" y="5084763"/>
            <a:ext cx="438150"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eaLnBrk="0" hangingPunct="0">
              <a:spcBef>
                <a:spcPct val="20000"/>
              </a:spcBef>
              <a:buChar char="•"/>
              <a:defRPr kumimoji="1" sz="3200">
                <a:solidFill>
                  <a:schemeClr val="tx1"/>
                </a:solidFill>
                <a:latin typeface="Times New Roman" pitchFamily="18" charset="0"/>
                <a:ea typeface="新細明體" pitchFamily="18" charset="-120"/>
              </a:defRPr>
            </a:lvl1pPr>
            <a:lvl2pPr marL="742950" indent="-285750" eaLnBrk="0" hangingPunct="0">
              <a:spcBef>
                <a:spcPct val="20000"/>
              </a:spcBef>
              <a:buChar char="–"/>
              <a:defRPr kumimoji="1" sz="2800">
                <a:solidFill>
                  <a:schemeClr val="tx1"/>
                </a:solidFill>
                <a:latin typeface="Times New Roman" pitchFamily="18" charset="0"/>
                <a:ea typeface="新細明體" pitchFamily="18" charset="-120"/>
              </a:defRPr>
            </a:lvl2pPr>
            <a:lvl3pPr marL="1143000" indent="-228600" eaLnBrk="0" hangingPunct="0">
              <a:spcBef>
                <a:spcPct val="20000"/>
              </a:spcBef>
              <a:buChar char="•"/>
              <a:defRPr kumimoji="1" sz="2400">
                <a:solidFill>
                  <a:schemeClr val="tx1"/>
                </a:solidFill>
                <a:latin typeface="Times New Roman" pitchFamily="18" charset="0"/>
                <a:ea typeface="新細明體" pitchFamily="18" charset="-120"/>
              </a:defRPr>
            </a:lvl3pPr>
            <a:lvl4pPr marL="1600200" indent="-228600" eaLnBrk="0" hangingPunct="0">
              <a:spcBef>
                <a:spcPct val="20000"/>
              </a:spcBef>
              <a:buChar char="–"/>
              <a:defRPr kumimoji="1" sz="2000">
                <a:solidFill>
                  <a:schemeClr val="tx1"/>
                </a:solidFill>
                <a:latin typeface="Times New Roman" pitchFamily="18" charset="0"/>
                <a:ea typeface="新細明體" pitchFamily="18" charset="-120"/>
              </a:defRPr>
            </a:lvl4pPr>
            <a:lvl5pPr marL="2057400" indent="-228600" eaLnBrk="0" hangingPunct="0">
              <a:spcBef>
                <a:spcPct val="20000"/>
              </a:spcBef>
              <a:buChar char="»"/>
              <a:defRPr kumimoji="1" sz="2000">
                <a:solidFill>
                  <a:schemeClr val="tx1"/>
                </a:solidFill>
                <a:latin typeface="Times New Roman" pitchFamily="18" charset="0"/>
                <a:ea typeface="新細明體" pitchFamily="18" charset="-120"/>
              </a:defRPr>
            </a:lvl5pPr>
            <a:lvl6pPr marL="25146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6pPr>
            <a:lvl7pPr marL="29718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7pPr>
            <a:lvl8pPr marL="34290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8pPr>
            <a:lvl9pPr marL="38862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9pPr>
          </a:lstStyle>
          <a:p>
            <a:pPr>
              <a:spcBef>
                <a:spcPct val="30000"/>
              </a:spcBef>
              <a:buFontTx/>
              <a:buNone/>
            </a:pPr>
            <a:r>
              <a:rPr lang="zh-TW" altLang="en-US" sz="2000">
                <a:solidFill>
                  <a:srgbClr val="FF0000"/>
                </a:solidFill>
              </a:rPr>
              <a:t>22</a:t>
            </a:r>
          </a:p>
        </p:txBody>
      </p:sp>
      <p:sp>
        <p:nvSpPr>
          <p:cNvPr id="31752" name="Rectangle 2"/>
          <p:cNvSpPr>
            <a:spLocks noChangeArrowheads="1"/>
          </p:cNvSpPr>
          <p:nvPr/>
        </p:nvSpPr>
        <p:spPr bwMode="auto">
          <a:xfrm>
            <a:off x="1168895" y="3275361"/>
            <a:ext cx="731289"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spcBef>
                <a:spcPct val="20000"/>
              </a:spcBef>
              <a:buChar char="•"/>
              <a:defRPr kumimoji="1" sz="3200">
                <a:solidFill>
                  <a:schemeClr val="tx1"/>
                </a:solidFill>
                <a:latin typeface="Times New Roman" pitchFamily="18" charset="0"/>
                <a:ea typeface="新細明體" pitchFamily="18" charset="-120"/>
              </a:defRPr>
            </a:lvl1pPr>
            <a:lvl2pPr marL="742950" indent="-285750" eaLnBrk="0" hangingPunct="0">
              <a:spcBef>
                <a:spcPct val="20000"/>
              </a:spcBef>
              <a:buChar char="–"/>
              <a:defRPr kumimoji="1" sz="2800">
                <a:solidFill>
                  <a:schemeClr val="tx1"/>
                </a:solidFill>
                <a:latin typeface="Times New Roman" pitchFamily="18" charset="0"/>
                <a:ea typeface="新細明體" pitchFamily="18" charset="-120"/>
              </a:defRPr>
            </a:lvl2pPr>
            <a:lvl3pPr marL="1143000" indent="-228600" eaLnBrk="0" hangingPunct="0">
              <a:spcBef>
                <a:spcPct val="20000"/>
              </a:spcBef>
              <a:buChar char="•"/>
              <a:defRPr kumimoji="1" sz="2400">
                <a:solidFill>
                  <a:schemeClr val="tx1"/>
                </a:solidFill>
                <a:latin typeface="Times New Roman" pitchFamily="18" charset="0"/>
                <a:ea typeface="新細明體" pitchFamily="18" charset="-120"/>
              </a:defRPr>
            </a:lvl3pPr>
            <a:lvl4pPr marL="1600200" indent="-228600" eaLnBrk="0" hangingPunct="0">
              <a:spcBef>
                <a:spcPct val="20000"/>
              </a:spcBef>
              <a:buChar char="–"/>
              <a:defRPr kumimoji="1" sz="2000">
                <a:solidFill>
                  <a:schemeClr val="tx1"/>
                </a:solidFill>
                <a:latin typeface="Times New Roman" pitchFamily="18" charset="0"/>
                <a:ea typeface="新細明體" pitchFamily="18" charset="-120"/>
              </a:defRPr>
            </a:lvl4pPr>
            <a:lvl5pPr marL="2057400" indent="-228600" eaLnBrk="0" hangingPunct="0">
              <a:spcBef>
                <a:spcPct val="20000"/>
              </a:spcBef>
              <a:buChar char="»"/>
              <a:defRPr kumimoji="1" sz="2000">
                <a:solidFill>
                  <a:schemeClr val="tx1"/>
                </a:solidFill>
                <a:latin typeface="Times New Roman" pitchFamily="18" charset="0"/>
                <a:ea typeface="新細明體" pitchFamily="18" charset="-120"/>
              </a:defRPr>
            </a:lvl5pPr>
            <a:lvl6pPr marL="25146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6pPr>
            <a:lvl7pPr marL="29718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7pPr>
            <a:lvl8pPr marL="34290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8pPr>
            <a:lvl9pPr marL="38862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9pPr>
          </a:lstStyle>
          <a:p>
            <a:pPr algn="ctr" eaLnBrk="1" hangingPunct="1">
              <a:spcBef>
                <a:spcPct val="0"/>
              </a:spcBef>
              <a:buFontTx/>
              <a:buNone/>
            </a:pPr>
            <a:r>
              <a:rPr lang="en-US" altLang="zh-TW" sz="2400" b="1" dirty="0">
                <a:solidFill>
                  <a:srgbClr val="0000CC"/>
                </a:solidFill>
                <a:latin typeface="新細明體" pitchFamily="18" charset="-120"/>
              </a:rPr>
              <a:t>Pork</a:t>
            </a:r>
            <a:endParaRPr lang="zh-TW" altLang="en-US" sz="2400" b="1" dirty="0">
              <a:solidFill>
                <a:srgbClr val="0000CC"/>
              </a:solidFill>
            </a:endParaRPr>
          </a:p>
        </p:txBody>
      </p:sp>
      <p:sp>
        <p:nvSpPr>
          <p:cNvPr id="31753" name="Rectangle 66"/>
          <p:cNvSpPr>
            <a:spLocks noChangeArrowheads="1"/>
          </p:cNvSpPr>
          <p:nvPr/>
        </p:nvSpPr>
        <p:spPr bwMode="auto">
          <a:xfrm>
            <a:off x="646113" y="4775200"/>
            <a:ext cx="1778000" cy="7588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eaLnBrk="0" hangingPunct="0">
              <a:spcBef>
                <a:spcPct val="20000"/>
              </a:spcBef>
              <a:buChar char="•"/>
              <a:defRPr kumimoji="1" sz="3200">
                <a:solidFill>
                  <a:schemeClr val="tx1"/>
                </a:solidFill>
                <a:latin typeface="Times New Roman" pitchFamily="18" charset="0"/>
                <a:ea typeface="新細明體" pitchFamily="18" charset="-120"/>
              </a:defRPr>
            </a:lvl1pPr>
            <a:lvl2pPr marL="742950" indent="-285750" eaLnBrk="0" hangingPunct="0">
              <a:spcBef>
                <a:spcPct val="20000"/>
              </a:spcBef>
              <a:buChar char="–"/>
              <a:defRPr kumimoji="1" sz="2800">
                <a:solidFill>
                  <a:schemeClr val="tx1"/>
                </a:solidFill>
                <a:latin typeface="Times New Roman" pitchFamily="18" charset="0"/>
                <a:ea typeface="新細明體" pitchFamily="18" charset="-120"/>
              </a:defRPr>
            </a:lvl2pPr>
            <a:lvl3pPr marL="1143000" indent="-228600" eaLnBrk="0" hangingPunct="0">
              <a:spcBef>
                <a:spcPct val="20000"/>
              </a:spcBef>
              <a:buChar char="•"/>
              <a:defRPr kumimoji="1" sz="2400">
                <a:solidFill>
                  <a:schemeClr val="tx1"/>
                </a:solidFill>
                <a:latin typeface="Times New Roman" pitchFamily="18" charset="0"/>
                <a:ea typeface="新細明體" pitchFamily="18" charset="-120"/>
              </a:defRPr>
            </a:lvl3pPr>
            <a:lvl4pPr marL="1600200" indent="-228600" eaLnBrk="0" hangingPunct="0">
              <a:spcBef>
                <a:spcPct val="20000"/>
              </a:spcBef>
              <a:buChar char="–"/>
              <a:defRPr kumimoji="1" sz="2000">
                <a:solidFill>
                  <a:schemeClr val="tx1"/>
                </a:solidFill>
                <a:latin typeface="Times New Roman" pitchFamily="18" charset="0"/>
                <a:ea typeface="新細明體" pitchFamily="18" charset="-120"/>
              </a:defRPr>
            </a:lvl4pPr>
            <a:lvl5pPr marL="2057400" indent="-228600" eaLnBrk="0" hangingPunct="0">
              <a:spcBef>
                <a:spcPct val="20000"/>
              </a:spcBef>
              <a:buChar char="»"/>
              <a:defRPr kumimoji="1" sz="2000">
                <a:solidFill>
                  <a:schemeClr val="tx1"/>
                </a:solidFill>
                <a:latin typeface="Times New Roman" pitchFamily="18" charset="0"/>
                <a:ea typeface="新細明體" pitchFamily="18" charset="-120"/>
              </a:defRPr>
            </a:lvl5pPr>
            <a:lvl6pPr marL="25146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6pPr>
            <a:lvl7pPr marL="29718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7pPr>
            <a:lvl8pPr marL="34290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8pPr>
            <a:lvl9pPr marL="38862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9pPr>
          </a:lstStyle>
          <a:p>
            <a:pPr algn="ctr" eaLnBrk="1" hangingPunct="1">
              <a:spcBef>
                <a:spcPct val="0"/>
              </a:spcBef>
              <a:buFontTx/>
              <a:buNone/>
            </a:pPr>
            <a:r>
              <a:rPr lang="en-US" altLang="zh-TW" sz="2400" b="1" dirty="0">
                <a:solidFill>
                  <a:srgbClr val="FF0000"/>
                </a:solidFill>
              </a:rPr>
              <a:t>Total (Month</a:t>
            </a:r>
            <a:r>
              <a:rPr lang="en-US" altLang="zh-TW" sz="2400" dirty="0">
                <a:solidFill>
                  <a:srgbClr val="FF0000"/>
                </a:solidFill>
              </a:rPr>
              <a:t>s)</a:t>
            </a:r>
            <a:endParaRPr lang="zh-TW" altLang="en-US" sz="2400" dirty="0">
              <a:solidFill>
                <a:srgbClr val="FF0000"/>
              </a:solidFill>
            </a:endParaRPr>
          </a:p>
        </p:txBody>
      </p:sp>
      <p:sp>
        <p:nvSpPr>
          <p:cNvPr id="31754" name="Rectangle 3"/>
          <p:cNvSpPr>
            <a:spLocks noChangeArrowheads="1"/>
          </p:cNvSpPr>
          <p:nvPr/>
        </p:nvSpPr>
        <p:spPr bwMode="auto">
          <a:xfrm>
            <a:off x="7537450" y="1833563"/>
            <a:ext cx="1211263" cy="8309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kumimoji="1" sz="3200">
                <a:solidFill>
                  <a:schemeClr val="tx1"/>
                </a:solidFill>
                <a:latin typeface="Times New Roman" pitchFamily="18" charset="0"/>
                <a:ea typeface="新細明體" pitchFamily="18" charset="-120"/>
              </a:defRPr>
            </a:lvl1pPr>
            <a:lvl2pPr marL="742950" indent="-285750" eaLnBrk="0" hangingPunct="0">
              <a:spcBef>
                <a:spcPct val="20000"/>
              </a:spcBef>
              <a:buChar char="–"/>
              <a:defRPr kumimoji="1" sz="2800">
                <a:solidFill>
                  <a:schemeClr val="tx1"/>
                </a:solidFill>
                <a:latin typeface="Times New Roman" pitchFamily="18" charset="0"/>
                <a:ea typeface="新細明體" pitchFamily="18" charset="-120"/>
              </a:defRPr>
            </a:lvl2pPr>
            <a:lvl3pPr marL="1143000" indent="-228600" eaLnBrk="0" hangingPunct="0">
              <a:spcBef>
                <a:spcPct val="20000"/>
              </a:spcBef>
              <a:buChar char="•"/>
              <a:defRPr kumimoji="1" sz="2400">
                <a:solidFill>
                  <a:schemeClr val="tx1"/>
                </a:solidFill>
                <a:latin typeface="Times New Roman" pitchFamily="18" charset="0"/>
                <a:ea typeface="新細明體" pitchFamily="18" charset="-120"/>
              </a:defRPr>
            </a:lvl3pPr>
            <a:lvl4pPr marL="1600200" indent="-228600" eaLnBrk="0" hangingPunct="0">
              <a:spcBef>
                <a:spcPct val="20000"/>
              </a:spcBef>
              <a:buChar char="–"/>
              <a:defRPr kumimoji="1" sz="2000">
                <a:solidFill>
                  <a:schemeClr val="tx1"/>
                </a:solidFill>
                <a:latin typeface="Times New Roman" pitchFamily="18" charset="0"/>
                <a:ea typeface="新細明體" pitchFamily="18" charset="-120"/>
              </a:defRPr>
            </a:lvl4pPr>
            <a:lvl5pPr marL="2057400" indent="-228600" eaLnBrk="0" hangingPunct="0">
              <a:spcBef>
                <a:spcPct val="20000"/>
              </a:spcBef>
              <a:buChar char="»"/>
              <a:defRPr kumimoji="1" sz="2000">
                <a:solidFill>
                  <a:schemeClr val="tx1"/>
                </a:solidFill>
                <a:latin typeface="Times New Roman" pitchFamily="18" charset="0"/>
                <a:ea typeface="新細明體" pitchFamily="18" charset="-120"/>
              </a:defRPr>
            </a:lvl5pPr>
            <a:lvl6pPr marL="25146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6pPr>
            <a:lvl7pPr marL="29718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7pPr>
            <a:lvl8pPr marL="34290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8pPr>
            <a:lvl9pPr marL="38862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9pPr>
          </a:lstStyle>
          <a:p>
            <a:pPr algn="ctr" eaLnBrk="1" hangingPunct="1">
              <a:spcBef>
                <a:spcPct val="0"/>
              </a:spcBef>
              <a:buFontTx/>
              <a:buNone/>
            </a:pPr>
            <a:r>
              <a:rPr lang="en-US" altLang="zh-TW" sz="2400" b="1" dirty="0">
                <a:solidFill>
                  <a:srgbClr val="FF0000"/>
                </a:solidFill>
              </a:rPr>
              <a:t>Total</a:t>
            </a:r>
          </a:p>
          <a:p>
            <a:pPr algn="ctr" eaLnBrk="1" hangingPunct="1">
              <a:spcBef>
                <a:spcPct val="0"/>
              </a:spcBef>
              <a:buFontTx/>
              <a:buNone/>
            </a:pPr>
            <a:r>
              <a:rPr lang="en-US" altLang="zh-TW" sz="2400" b="1" dirty="0">
                <a:solidFill>
                  <a:srgbClr val="FF0000"/>
                </a:solidFill>
              </a:rPr>
              <a:t>(</a:t>
            </a:r>
            <a:r>
              <a:rPr lang="en-US" altLang="zh-TW" sz="2000" b="1" dirty="0">
                <a:solidFill>
                  <a:srgbClr val="FF0000"/>
                </a:solidFill>
              </a:rPr>
              <a:t>MMT</a:t>
            </a:r>
            <a:r>
              <a:rPr lang="en-US" altLang="zh-TW" sz="2400" b="1" dirty="0">
                <a:solidFill>
                  <a:srgbClr val="FF0000"/>
                </a:solidFill>
              </a:rPr>
              <a:t>)</a:t>
            </a:r>
            <a:endParaRPr lang="zh-TW" altLang="en-US" sz="2400" b="1" dirty="0">
              <a:solidFill>
                <a:srgbClr val="FF0000"/>
              </a:solidFill>
            </a:endParaRPr>
          </a:p>
        </p:txBody>
      </p:sp>
      <p:sp>
        <p:nvSpPr>
          <p:cNvPr id="31755" name="Rectangle 5"/>
          <p:cNvSpPr>
            <a:spLocks noChangeArrowheads="1"/>
          </p:cNvSpPr>
          <p:nvPr/>
        </p:nvSpPr>
        <p:spPr bwMode="auto">
          <a:xfrm>
            <a:off x="5464148" y="1848951"/>
            <a:ext cx="1648296"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spcBef>
                <a:spcPct val="20000"/>
              </a:spcBef>
              <a:buChar char="•"/>
              <a:defRPr kumimoji="1" sz="3200">
                <a:solidFill>
                  <a:schemeClr val="tx1"/>
                </a:solidFill>
                <a:latin typeface="Times New Roman" pitchFamily="18" charset="0"/>
                <a:ea typeface="新細明體" pitchFamily="18" charset="-120"/>
              </a:defRPr>
            </a:lvl1pPr>
            <a:lvl2pPr marL="742950" indent="-285750" eaLnBrk="0" hangingPunct="0">
              <a:spcBef>
                <a:spcPct val="20000"/>
              </a:spcBef>
              <a:buChar char="–"/>
              <a:defRPr kumimoji="1" sz="2800">
                <a:solidFill>
                  <a:schemeClr val="tx1"/>
                </a:solidFill>
                <a:latin typeface="Times New Roman" pitchFamily="18" charset="0"/>
                <a:ea typeface="新細明體" pitchFamily="18" charset="-120"/>
              </a:defRPr>
            </a:lvl2pPr>
            <a:lvl3pPr marL="1143000" indent="-228600" eaLnBrk="0" hangingPunct="0">
              <a:spcBef>
                <a:spcPct val="20000"/>
              </a:spcBef>
              <a:buChar char="•"/>
              <a:defRPr kumimoji="1" sz="2400">
                <a:solidFill>
                  <a:schemeClr val="tx1"/>
                </a:solidFill>
                <a:latin typeface="Times New Roman" pitchFamily="18" charset="0"/>
                <a:ea typeface="新細明體" pitchFamily="18" charset="-120"/>
              </a:defRPr>
            </a:lvl3pPr>
            <a:lvl4pPr marL="1600200" indent="-228600" eaLnBrk="0" hangingPunct="0">
              <a:spcBef>
                <a:spcPct val="20000"/>
              </a:spcBef>
              <a:buChar char="–"/>
              <a:defRPr kumimoji="1" sz="2000">
                <a:solidFill>
                  <a:schemeClr val="tx1"/>
                </a:solidFill>
                <a:latin typeface="Times New Roman" pitchFamily="18" charset="0"/>
                <a:ea typeface="新細明體" pitchFamily="18" charset="-120"/>
              </a:defRPr>
            </a:lvl4pPr>
            <a:lvl5pPr marL="2057400" indent="-228600" eaLnBrk="0" hangingPunct="0">
              <a:spcBef>
                <a:spcPct val="20000"/>
              </a:spcBef>
              <a:buChar char="»"/>
              <a:defRPr kumimoji="1" sz="2000">
                <a:solidFill>
                  <a:schemeClr val="tx1"/>
                </a:solidFill>
                <a:latin typeface="Times New Roman" pitchFamily="18" charset="0"/>
                <a:ea typeface="新細明體" pitchFamily="18" charset="-120"/>
              </a:defRPr>
            </a:lvl5pPr>
            <a:lvl6pPr marL="25146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6pPr>
            <a:lvl7pPr marL="29718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7pPr>
            <a:lvl8pPr marL="34290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8pPr>
            <a:lvl9pPr marL="38862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9pPr>
          </a:lstStyle>
          <a:p>
            <a:pPr algn="ctr">
              <a:spcBef>
                <a:spcPct val="0"/>
              </a:spcBef>
              <a:buFontTx/>
              <a:buNone/>
            </a:pPr>
            <a:r>
              <a:rPr lang="en-US" altLang="zh-TW" sz="2400" b="1" dirty="0">
                <a:solidFill>
                  <a:srgbClr val="0000CC"/>
                </a:solidFill>
              </a:rPr>
              <a:t>Country B</a:t>
            </a:r>
          </a:p>
        </p:txBody>
      </p:sp>
      <p:sp>
        <p:nvSpPr>
          <p:cNvPr id="31756" name="Rectangle 6"/>
          <p:cNvSpPr>
            <a:spLocks noChangeArrowheads="1"/>
          </p:cNvSpPr>
          <p:nvPr/>
        </p:nvSpPr>
        <p:spPr bwMode="auto">
          <a:xfrm>
            <a:off x="3020761" y="1848951"/>
            <a:ext cx="1663158"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spcBef>
                <a:spcPct val="20000"/>
              </a:spcBef>
              <a:buChar char="•"/>
              <a:defRPr kumimoji="1" sz="3200">
                <a:solidFill>
                  <a:schemeClr val="tx1"/>
                </a:solidFill>
                <a:latin typeface="Times New Roman" pitchFamily="18" charset="0"/>
                <a:ea typeface="新細明體" pitchFamily="18" charset="-120"/>
              </a:defRPr>
            </a:lvl1pPr>
            <a:lvl2pPr marL="742950" indent="-285750" eaLnBrk="0" hangingPunct="0">
              <a:spcBef>
                <a:spcPct val="20000"/>
              </a:spcBef>
              <a:buChar char="–"/>
              <a:defRPr kumimoji="1" sz="2800">
                <a:solidFill>
                  <a:schemeClr val="tx1"/>
                </a:solidFill>
                <a:latin typeface="Times New Roman" pitchFamily="18" charset="0"/>
                <a:ea typeface="新細明體" pitchFamily="18" charset="-120"/>
              </a:defRPr>
            </a:lvl2pPr>
            <a:lvl3pPr marL="1143000" indent="-228600" eaLnBrk="0" hangingPunct="0">
              <a:spcBef>
                <a:spcPct val="20000"/>
              </a:spcBef>
              <a:buChar char="•"/>
              <a:defRPr kumimoji="1" sz="2400">
                <a:solidFill>
                  <a:schemeClr val="tx1"/>
                </a:solidFill>
                <a:latin typeface="Times New Roman" pitchFamily="18" charset="0"/>
                <a:ea typeface="新細明體" pitchFamily="18" charset="-120"/>
              </a:defRPr>
            </a:lvl3pPr>
            <a:lvl4pPr marL="1600200" indent="-228600" eaLnBrk="0" hangingPunct="0">
              <a:spcBef>
                <a:spcPct val="20000"/>
              </a:spcBef>
              <a:buChar char="–"/>
              <a:defRPr kumimoji="1" sz="2000">
                <a:solidFill>
                  <a:schemeClr val="tx1"/>
                </a:solidFill>
                <a:latin typeface="Times New Roman" pitchFamily="18" charset="0"/>
                <a:ea typeface="新細明體" pitchFamily="18" charset="-120"/>
              </a:defRPr>
            </a:lvl4pPr>
            <a:lvl5pPr marL="2057400" indent="-228600" eaLnBrk="0" hangingPunct="0">
              <a:spcBef>
                <a:spcPct val="20000"/>
              </a:spcBef>
              <a:buChar char="»"/>
              <a:defRPr kumimoji="1" sz="2000">
                <a:solidFill>
                  <a:schemeClr val="tx1"/>
                </a:solidFill>
                <a:latin typeface="Times New Roman" pitchFamily="18" charset="0"/>
                <a:ea typeface="新細明體" pitchFamily="18" charset="-120"/>
              </a:defRPr>
            </a:lvl5pPr>
            <a:lvl6pPr marL="25146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6pPr>
            <a:lvl7pPr marL="29718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7pPr>
            <a:lvl8pPr marL="34290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8pPr>
            <a:lvl9pPr marL="38862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9pPr>
          </a:lstStyle>
          <a:p>
            <a:pPr algn="ctr">
              <a:spcBef>
                <a:spcPct val="0"/>
              </a:spcBef>
              <a:buFontTx/>
              <a:buNone/>
            </a:pPr>
            <a:r>
              <a:rPr lang="en-US" altLang="zh-TW" sz="2400" b="1" dirty="0">
                <a:solidFill>
                  <a:srgbClr val="0000CC"/>
                </a:solidFill>
              </a:rPr>
              <a:t>Country A</a:t>
            </a:r>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6"/>
          <p:cNvSpPr>
            <a:spLocks noGrp="1" noChangeArrowheads="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Char char="•"/>
              <a:defRPr kumimoji="1" sz="3200">
                <a:solidFill>
                  <a:schemeClr val="tx1"/>
                </a:solidFill>
                <a:latin typeface="Times New Roman" pitchFamily="18" charset="0"/>
                <a:ea typeface="新細明體" pitchFamily="18" charset="-120"/>
              </a:defRPr>
            </a:lvl1pPr>
            <a:lvl2pPr marL="742950" indent="-285750" eaLnBrk="0" hangingPunct="0">
              <a:spcBef>
                <a:spcPct val="20000"/>
              </a:spcBef>
              <a:buChar char="–"/>
              <a:defRPr kumimoji="1" sz="2800">
                <a:solidFill>
                  <a:schemeClr val="tx1"/>
                </a:solidFill>
                <a:latin typeface="Times New Roman" pitchFamily="18" charset="0"/>
                <a:ea typeface="新細明體" pitchFamily="18" charset="-120"/>
              </a:defRPr>
            </a:lvl2pPr>
            <a:lvl3pPr marL="1143000" indent="-228600" eaLnBrk="0" hangingPunct="0">
              <a:spcBef>
                <a:spcPct val="20000"/>
              </a:spcBef>
              <a:buChar char="•"/>
              <a:defRPr kumimoji="1" sz="2400">
                <a:solidFill>
                  <a:schemeClr val="tx1"/>
                </a:solidFill>
                <a:latin typeface="Times New Roman" pitchFamily="18" charset="0"/>
                <a:ea typeface="新細明體" pitchFamily="18" charset="-120"/>
              </a:defRPr>
            </a:lvl3pPr>
            <a:lvl4pPr marL="1600200" indent="-228600" eaLnBrk="0" hangingPunct="0">
              <a:spcBef>
                <a:spcPct val="20000"/>
              </a:spcBef>
              <a:buChar char="–"/>
              <a:defRPr kumimoji="1" sz="2000">
                <a:solidFill>
                  <a:schemeClr val="tx1"/>
                </a:solidFill>
                <a:latin typeface="Times New Roman" pitchFamily="18" charset="0"/>
                <a:ea typeface="新細明體" pitchFamily="18" charset="-120"/>
              </a:defRPr>
            </a:lvl4pPr>
            <a:lvl5pPr marL="2057400" indent="-228600" eaLnBrk="0" hangingPunct="0">
              <a:spcBef>
                <a:spcPct val="20000"/>
              </a:spcBef>
              <a:buChar char="»"/>
              <a:defRPr kumimoji="1" sz="2000">
                <a:solidFill>
                  <a:schemeClr val="tx1"/>
                </a:solidFill>
                <a:latin typeface="Times New Roman" pitchFamily="18" charset="0"/>
                <a:ea typeface="新細明體" pitchFamily="18" charset="-120"/>
              </a:defRPr>
            </a:lvl5pPr>
            <a:lvl6pPr marL="25146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6pPr>
            <a:lvl7pPr marL="29718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7pPr>
            <a:lvl8pPr marL="34290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8pPr>
            <a:lvl9pPr marL="38862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9pPr>
          </a:lstStyle>
          <a:p>
            <a:pPr eaLnBrk="1" hangingPunct="1">
              <a:spcBef>
                <a:spcPct val="0"/>
              </a:spcBef>
              <a:buFontTx/>
              <a:buNone/>
            </a:pPr>
            <a:fld id="{790EE529-5630-44AF-B6E0-CB2E8D01EC50}" type="slidenum">
              <a:rPr lang="en-US" altLang="zh-TW" sz="1400" smtClean="0">
                <a:solidFill>
                  <a:srgbClr val="000000"/>
                </a:solidFill>
              </a:rPr>
              <a:pPr eaLnBrk="1" hangingPunct="1">
                <a:spcBef>
                  <a:spcPct val="0"/>
                </a:spcBef>
                <a:buFontTx/>
                <a:buNone/>
              </a:pPr>
              <a:t>31</a:t>
            </a:fld>
            <a:endParaRPr lang="en-US" altLang="zh-TW" sz="1400">
              <a:solidFill>
                <a:srgbClr val="000000"/>
              </a:solidFill>
            </a:endParaRPr>
          </a:p>
        </p:txBody>
      </p:sp>
      <p:sp>
        <p:nvSpPr>
          <p:cNvPr id="33795" name="投影片編號版面配置區 4"/>
          <p:cNvSpPr txBox="1">
            <a:spLocks noGrp="1"/>
          </p:cNvSpPr>
          <p:nvPr/>
        </p:nvSpPr>
        <p:spPr bwMode="auto">
          <a:xfrm>
            <a:off x="6553200" y="6248400"/>
            <a:ext cx="19050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Char char="•"/>
              <a:defRPr kumimoji="1" sz="3200">
                <a:solidFill>
                  <a:schemeClr val="tx1"/>
                </a:solidFill>
                <a:latin typeface="Times New Roman" pitchFamily="18" charset="0"/>
                <a:ea typeface="新細明體" pitchFamily="18" charset="-120"/>
              </a:defRPr>
            </a:lvl1pPr>
            <a:lvl2pPr marL="742950" indent="-285750" eaLnBrk="0" hangingPunct="0">
              <a:spcBef>
                <a:spcPct val="20000"/>
              </a:spcBef>
              <a:buChar char="–"/>
              <a:defRPr kumimoji="1" sz="2800">
                <a:solidFill>
                  <a:schemeClr val="tx1"/>
                </a:solidFill>
                <a:latin typeface="Times New Roman" pitchFamily="18" charset="0"/>
                <a:ea typeface="新細明體" pitchFamily="18" charset="-120"/>
              </a:defRPr>
            </a:lvl2pPr>
            <a:lvl3pPr marL="1143000" indent="-228600" eaLnBrk="0" hangingPunct="0">
              <a:spcBef>
                <a:spcPct val="20000"/>
              </a:spcBef>
              <a:buChar char="•"/>
              <a:defRPr kumimoji="1" sz="2400">
                <a:solidFill>
                  <a:schemeClr val="tx1"/>
                </a:solidFill>
                <a:latin typeface="Times New Roman" pitchFamily="18" charset="0"/>
                <a:ea typeface="新細明體" pitchFamily="18" charset="-120"/>
              </a:defRPr>
            </a:lvl3pPr>
            <a:lvl4pPr marL="1600200" indent="-228600" eaLnBrk="0" hangingPunct="0">
              <a:spcBef>
                <a:spcPct val="20000"/>
              </a:spcBef>
              <a:buChar char="–"/>
              <a:defRPr kumimoji="1" sz="2000">
                <a:solidFill>
                  <a:schemeClr val="tx1"/>
                </a:solidFill>
                <a:latin typeface="Times New Roman" pitchFamily="18" charset="0"/>
                <a:ea typeface="新細明體" pitchFamily="18" charset="-120"/>
              </a:defRPr>
            </a:lvl4pPr>
            <a:lvl5pPr marL="2057400" indent="-228600" eaLnBrk="0" hangingPunct="0">
              <a:spcBef>
                <a:spcPct val="20000"/>
              </a:spcBef>
              <a:buChar char="»"/>
              <a:defRPr kumimoji="1" sz="2000">
                <a:solidFill>
                  <a:schemeClr val="tx1"/>
                </a:solidFill>
                <a:latin typeface="Times New Roman" pitchFamily="18" charset="0"/>
                <a:ea typeface="新細明體" pitchFamily="18" charset="-120"/>
              </a:defRPr>
            </a:lvl5pPr>
            <a:lvl6pPr marL="25146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6pPr>
            <a:lvl7pPr marL="29718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7pPr>
            <a:lvl8pPr marL="34290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8pPr>
            <a:lvl9pPr marL="38862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9pPr>
          </a:lstStyle>
          <a:p>
            <a:pPr algn="r" eaLnBrk="1" hangingPunct="1">
              <a:spcBef>
                <a:spcPct val="0"/>
              </a:spcBef>
              <a:buFontTx/>
              <a:buNone/>
            </a:pPr>
            <a:fld id="{C2460397-4B75-4BBF-B0B2-2423965AAC7C}" type="slidenum">
              <a:rPr lang="en-US" altLang="zh-TW" sz="1400">
                <a:solidFill>
                  <a:srgbClr val="000000"/>
                </a:solidFill>
              </a:rPr>
              <a:pPr algn="r" eaLnBrk="1" hangingPunct="1">
                <a:spcBef>
                  <a:spcPct val="0"/>
                </a:spcBef>
                <a:buFontTx/>
                <a:buNone/>
              </a:pPr>
              <a:t>31</a:t>
            </a:fld>
            <a:endParaRPr lang="en-US" altLang="zh-TW" sz="1400">
              <a:solidFill>
                <a:srgbClr val="000000"/>
              </a:solidFill>
            </a:endParaRPr>
          </a:p>
        </p:txBody>
      </p:sp>
      <p:sp>
        <p:nvSpPr>
          <p:cNvPr id="33796" name="Rectangle 2"/>
          <p:cNvSpPr>
            <a:spLocks noGrp="1" noChangeArrowheads="1"/>
          </p:cNvSpPr>
          <p:nvPr>
            <p:ph type="title"/>
          </p:nvPr>
        </p:nvSpPr>
        <p:spPr>
          <a:xfrm>
            <a:off x="1331913" y="1981200"/>
            <a:ext cx="6840537" cy="2590800"/>
          </a:xfrm>
          <a:solidFill>
            <a:srgbClr val="00B050"/>
          </a:solidFill>
        </p:spPr>
        <p:txBody>
          <a:bodyPr/>
          <a:lstStyle/>
          <a:p>
            <a:pPr eaLnBrk="1" hangingPunct="1"/>
            <a:r>
              <a:rPr lang="en-US" altLang="zh-TW" sz="4800" dirty="0"/>
              <a:t>Current global </a:t>
            </a:r>
            <a:br>
              <a:rPr lang="en-US" altLang="zh-TW" sz="4800" dirty="0"/>
            </a:br>
            <a:r>
              <a:rPr lang="en-US" altLang="zh-TW" sz="4800" dirty="0"/>
              <a:t>economic environment</a:t>
            </a:r>
          </a:p>
        </p:txBody>
      </p:sp>
    </p:spTree>
    <p:extLst>
      <p:ext uri="{BB962C8B-B14F-4D97-AF65-F5344CB8AC3E}">
        <p14:creationId xmlns:p14="http://schemas.microsoft.com/office/powerpoint/2010/main" val="353988193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2"/>
          </p:nvPr>
        </p:nvSpPr>
        <p:spPr/>
        <p:txBody>
          <a:bodyPr/>
          <a:lstStyle/>
          <a:p>
            <a:pPr>
              <a:defRPr/>
            </a:pPr>
            <a:fld id="{29D111AB-766D-4CE4-A7DF-924CA4A46E69}" type="slidenum">
              <a:rPr lang="en-US" altLang="zh-TW" smtClean="0"/>
              <a:pPr>
                <a:defRPr/>
              </a:pPr>
              <a:t>32</a:t>
            </a:fld>
            <a:endParaRPr lang="en-US" altLang="zh-TW"/>
          </a:p>
        </p:txBody>
      </p:sp>
      <p:sp>
        <p:nvSpPr>
          <p:cNvPr id="3" name="Rectangle 2"/>
          <p:cNvSpPr/>
          <p:nvPr/>
        </p:nvSpPr>
        <p:spPr>
          <a:xfrm>
            <a:off x="683568" y="2733020"/>
            <a:ext cx="2574032" cy="1200329"/>
          </a:xfrm>
          <a:prstGeom prst="rect">
            <a:avLst/>
          </a:prstGeom>
          <a:ln/>
        </p:spPr>
        <p:style>
          <a:lnRef idx="2">
            <a:schemeClr val="accent6"/>
          </a:lnRef>
          <a:fillRef idx="1">
            <a:schemeClr val="lt1"/>
          </a:fillRef>
          <a:effectRef idx="0">
            <a:schemeClr val="accent6"/>
          </a:effectRef>
          <a:fontRef idx="minor">
            <a:schemeClr val="dk1"/>
          </a:fontRef>
        </p:style>
        <p:txBody>
          <a:bodyPr wrap="square">
            <a:spAutoFit/>
          </a:bodyPr>
          <a:lstStyle/>
          <a:p>
            <a:br>
              <a:rPr lang="en-US" altLang="zh-TW" kern="0" dirty="0">
                <a:solidFill>
                  <a:srgbClr val="000000"/>
                </a:solidFill>
              </a:rPr>
            </a:br>
            <a:r>
              <a:rPr lang="en-US" altLang="zh-TW" kern="0" dirty="0">
                <a:solidFill>
                  <a:srgbClr val="000000"/>
                </a:solidFill>
              </a:rPr>
              <a:t>Current Economic Environment</a:t>
            </a:r>
            <a:endParaRPr lang="zh-HK" altLang="en-US" dirty="0">
              <a:solidFill>
                <a:srgbClr val="000000"/>
              </a:solidFill>
            </a:endParaRPr>
          </a:p>
        </p:txBody>
      </p:sp>
      <p:sp>
        <p:nvSpPr>
          <p:cNvPr id="4" name="Left Brace 3"/>
          <p:cNvSpPr/>
          <p:nvPr/>
        </p:nvSpPr>
        <p:spPr bwMode="auto">
          <a:xfrm>
            <a:off x="3288036" y="1556792"/>
            <a:ext cx="720080" cy="3688957"/>
          </a:xfrm>
          <a:prstGeom prst="leftBrace">
            <a:avLst/>
          </a:prstGeom>
          <a:solidFill>
            <a:schemeClr val="bg1"/>
          </a:solidFill>
          <a:ln w="9525" cap="flat" cmpd="sng" algn="ctr">
            <a:solidFill>
              <a:srgbClr val="0000CC"/>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endParaRPr lang="zh-HK" altLang="en-US">
              <a:noFill/>
            </a:endParaRPr>
          </a:p>
        </p:txBody>
      </p:sp>
      <p:sp>
        <p:nvSpPr>
          <p:cNvPr id="5" name="Rectangle 4"/>
          <p:cNvSpPr/>
          <p:nvPr/>
        </p:nvSpPr>
        <p:spPr>
          <a:xfrm>
            <a:off x="4039025" y="771962"/>
            <a:ext cx="4822546" cy="1569660"/>
          </a:xfrm>
          <a:prstGeom prst="rect">
            <a:avLst/>
          </a:prstGeom>
        </p:spPr>
        <p:style>
          <a:lnRef idx="2">
            <a:schemeClr val="accent6"/>
          </a:lnRef>
          <a:fillRef idx="1">
            <a:schemeClr val="lt1"/>
          </a:fillRef>
          <a:effectRef idx="0">
            <a:schemeClr val="accent6"/>
          </a:effectRef>
          <a:fontRef idx="minor">
            <a:schemeClr val="dk1"/>
          </a:fontRef>
        </p:style>
        <p:txBody>
          <a:bodyPr wrap="square">
            <a:spAutoFit/>
          </a:bodyPr>
          <a:lstStyle/>
          <a:p>
            <a:r>
              <a:rPr lang="en-US" altLang="zh-HK" dirty="0">
                <a:solidFill>
                  <a:srgbClr val="000000"/>
                </a:solidFill>
              </a:rPr>
              <a:t>Microeconomic Environment</a:t>
            </a:r>
          </a:p>
          <a:p>
            <a:endParaRPr lang="en-US" altLang="zh-HK" sz="1200" dirty="0">
              <a:solidFill>
                <a:srgbClr val="000000"/>
              </a:solidFill>
            </a:endParaRPr>
          </a:p>
          <a:p>
            <a:r>
              <a:rPr lang="en-US" altLang="zh-HK" sz="2000" dirty="0">
                <a:solidFill>
                  <a:srgbClr val="C00000"/>
                </a:solidFill>
              </a:rPr>
              <a:t>The study is focus on the determination of</a:t>
            </a:r>
          </a:p>
          <a:p>
            <a:r>
              <a:rPr lang="en-US" altLang="zh-HK" sz="2000" dirty="0">
                <a:solidFill>
                  <a:srgbClr val="C00000"/>
                </a:solidFill>
              </a:rPr>
              <a:t>product price and quantity in an industry </a:t>
            </a:r>
          </a:p>
          <a:p>
            <a:r>
              <a:rPr lang="en-US" altLang="zh-HK" sz="2000" dirty="0">
                <a:solidFill>
                  <a:srgbClr val="C00000"/>
                </a:solidFill>
              </a:rPr>
              <a:t>or a firm.</a:t>
            </a:r>
          </a:p>
        </p:txBody>
      </p:sp>
      <p:sp>
        <p:nvSpPr>
          <p:cNvPr id="6" name="Rectangle 5"/>
          <p:cNvSpPr/>
          <p:nvPr/>
        </p:nvSpPr>
        <p:spPr>
          <a:xfrm>
            <a:off x="4008116" y="4149080"/>
            <a:ext cx="4884364" cy="1569660"/>
          </a:xfrm>
          <a:prstGeom prst="rect">
            <a:avLst/>
          </a:prstGeom>
        </p:spPr>
        <p:style>
          <a:lnRef idx="2">
            <a:schemeClr val="accent6"/>
          </a:lnRef>
          <a:fillRef idx="1">
            <a:schemeClr val="lt1"/>
          </a:fillRef>
          <a:effectRef idx="0">
            <a:schemeClr val="accent6"/>
          </a:effectRef>
          <a:fontRef idx="minor">
            <a:schemeClr val="dk1"/>
          </a:fontRef>
        </p:style>
        <p:txBody>
          <a:bodyPr wrap="square">
            <a:spAutoFit/>
          </a:bodyPr>
          <a:lstStyle/>
          <a:p>
            <a:r>
              <a:rPr lang="en-US" altLang="zh-HK" dirty="0">
                <a:solidFill>
                  <a:srgbClr val="000000"/>
                </a:solidFill>
              </a:rPr>
              <a:t>Macroeconomic Environment</a:t>
            </a:r>
          </a:p>
          <a:p>
            <a:endParaRPr lang="en-US" altLang="zh-HK" sz="1200" dirty="0">
              <a:solidFill>
                <a:srgbClr val="C00000"/>
              </a:solidFill>
            </a:endParaRPr>
          </a:p>
          <a:p>
            <a:r>
              <a:rPr lang="en-US" altLang="zh-HK" sz="2000" dirty="0">
                <a:solidFill>
                  <a:srgbClr val="C00000"/>
                </a:solidFill>
              </a:rPr>
              <a:t>The study is focus on the determination of</a:t>
            </a:r>
          </a:p>
          <a:p>
            <a:r>
              <a:rPr lang="en-US" altLang="zh-HK" sz="2000" dirty="0">
                <a:solidFill>
                  <a:srgbClr val="C00000"/>
                </a:solidFill>
              </a:rPr>
              <a:t>Gross Domestic Product (GDP), employment, and general price level firm.</a:t>
            </a:r>
            <a:endParaRPr lang="en-US" altLang="zh-HK" dirty="0">
              <a:solidFill>
                <a:srgbClr val="000000"/>
              </a:solidFill>
            </a:endParaRPr>
          </a:p>
        </p:txBody>
      </p:sp>
    </p:spTree>
    <p:extLst>
      <p:ext uri="{BB962C8B-B14F-4D97-AF65-F5344CB8AC3E}">
        <p14:creationId xmlns:p14="http://schemas.microsoft.com/office/powerpoint/2010/main" val="48907510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0" name="Rectangle 6"/>
          <p:cNvSpPr>
            <a:spLocks noGrp="1" noChangeArrowheads="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Char char="•"/>
              <a:defRPr kumimoji="1" sz="3200">
                <a:solidFill>
                  <a:schemeClr val="tx1"/>
                </a:solidFill>
                <a:latin typeface="Times New Roman" pitchFamily="18" charset="0"/>
                <a:ea typeface="新細明體" pitchFamily="18" charset="-120"/>
              </a:defRPr>
            </a:lvl1pPr>
            <a:lvl2pPr marL="742950" indent="-285750" eaLnBrk="0" hangingPunct="0">
              <a:spcBef>
                <a:spcPct val="20000"/>
              </a:spcBef>
              <a:buChar char="–"/>
              <a:defRPr kumimoji="1" sz="2800">
                <a:solidFill>
                  <a:schemeClr val="tx1"/>
                </a:solidFill>
                <a:latin typeface="Times New Roman" pitchFamily="18" charset="0"/>
                <a:ea typeface="新細明體" pitchFamily="18" charset="-120"/>
              </a:defRPr>
            </a:lvl2pPr>
            <a:lvl3pPr marL="1143000" indent="-228600" eaLnBrk="0" hangingPunct="0">
              <a:spcBef>
                <a:spcPct val="20000"/>
              </a:spcBef>
              <a:buChar char="•"/>
              <a:defRPr kumimoji="1" sz="2400">
                <a:solidFill>
                  <a:schemeClr val="tx1"/>
                </a:solidFill>
                <a:latin typeface="Times New Roman" pitchFamily="18" charset="0"/>
                <a:ea typeface="新細明體" pitchFamily="18" charset="-120"/>
              </a:defRPr>
            </a:lvl3pPr>
            <a:lvl4pPr marL="1600200" indent="-228600" eaLnBrk="0" hangingPunct="0">
              <a:spcBef>
                <a:spcPct val="20000"/>
              </a:spcBef>
              <a:buChar char="–"/>
              <a:defRPr kumimoji="1" sz="2000">
                <a:solidFill>
                  <a:schemeClr val="tx1"/>
                </a:solidFill>
                <a:latin typeface="Times New Roman" pitchFamily="18" charset="0"/>
                <a:ea typeface="新細明體" pitchFamily="18" charset="-120"/>
              </a:defRPr>
            </a:lvl4pPr>
            <a:lvl5pPr marL="2057400" indent="-228600" eaLnBrk="0" hangingPunct="0">
              <a:spcBef>
                <a:spcPct val="20000"/>
              </a:spcBef>
              <a:buChar char="»"/>
              <a:defRPr kumimoji="1" sz="2000">
                <a:solidFill>
                  <a:schemeClr val="tx1"/>
                </a:solidFill>
                <a:latin typeface="Times New Roman" pitchFamily="18" charset="0"/>
                <a:ea typeface="新細明體" pitchFamily="18" charset="-120"/>
              </a:defRPr>
            </a:lvl5pPr>
            <a:lvl6pPr marL="25146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6pPr>
            <a:lvl7pPr marL="29718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7pPr>
            <a:lvl8pPr marL="34290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8pPr>
            <a:lvl9pPr marL="38862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9pPr>
          </a:lstStyle>
          <a:p>
            <a:pPr eaLnBrk="1" hangingPunct="1">
              <a:spcBef>
                <a:spcPct val="0"/>
              </a:spcBef>
              <a:buFontTx/>
              <a:buNone/>
            </a:pPr>
            <a:fld id="{35A18C7C-92EE-41D7-92B4-F32525CE2562}" type="slidenum">
              <a:rPr lang="en-US" altLang="zh-TW" sz="1400" smtClean="0">
                <a:solidFill>
                  <a:srgbClr val="000000"/>
                </a:solidFill>
              </a:rPr>
              <a:pPr eaLnBrk="1" hangingPunct="1">
                <a:spcBef>
                  <a:spcPct val="0"/>
                </a:spcBef>
                <a:buFontTx/>
                <a:buNone/>
              </a:pPr>
              <a:t>33</a:t>
            </a:fld>
            <a:endParaRPr lang="en-US" altLang="zh-TW" sz="1400">
              <a:solidFill>
                <a:srgbClr val="000000"/>
              </a:solidFill>
            </a:endParaRPr>
          </a:p>
        </p:txBody>
      </p:sp>
      <p:grpSp>
        <p:nvGrpSpPr>
          <p:cNvPr id="68611" name="Group 2"/>
          <p:cNvGrpSpPr>
            <a:grpSpLocks/>
          </p:cNvGrpSpPr>
          <p:nvPr/>
        </p:nvGrpSpPr>
        <p:grpSpPr bwMode="auto">
          <a:xfrm>
            <a:off x="609600" y="914400"/>
            <a:ext cx="8001000" cy="5522913"/>
            <a:chOff x="240" y="384"/>
            <a:chExt cx="5232" cy="3671"/>
          </a:xfrm>
        </p:grpSpPr>
        <p:sp>
          <p:nvSpPr>
            <p:cNvPr id="68613" name="AutoShape 3"/>
            <p:cNvSpPr>
              <a:spLocks noChangeAspect="1" noChangeArrowheads="1"/>
            </p:cNvSpPr>
            <p:nvPr/>
          </p:nvSpPr>
          <p:spPr bwMode="auto">
            <a:xfrm>
              <a:off x="240" y="384"/>
              <a:ext cx="5232" cy="3671"/>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76200" algn="ctr">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lvl1pPr eaLnBrk="0" hangingPunct="0">
                <a:spcBef>
                  <a:spcPct val="20000"/>
                </a:spcBef>
                <a:buChar char="•"/>
                <a:defRPr kumimoji="1" sz="3200">
                  <a:solidFill>
                    <a:schemeClr val="tx1"/>
                  </a:solidFill>
                  <a:latin typeface="Times New Roman" pitchFamily="18" charset="0"/>
                  <a:ea typeface="新細明體" pitchFamily="18" charset="-120"/>
                </a:defRPr>
              </a:lvl1pPr>
              <a:lvl2pPr marL="742950" indent="-285750" eaLnBrk="0" hangingPunct="0">
                <a:spcBef>
                  <a:spcPct val="20000"/>
                </a:spcBef>
                <a:buChar char="–"/>
                <a:defRPr kumimoji="1" sz="2800">
                  <a:solidFill>
                    <a:schemeClr val="tx1"/>
                  </a:solidFill>
                  <a:latin typeface="Times New Roman" pitchFamily="18" charset="0"/>
                  <a:ea typeface="新細明體" pitchFamily="18" charset="-120"/>
                </a:defRPr>
              </a:lvl2pPr>
              <a:lvl3pPr marL="1143000" indent="-228600" eaLnBrk="0" hangingPunct="0">
                <a:spcBef>
                  <a:spcPct val="20000"/>
                </a:spcBef>
                <a:buChar char="•"/>
                <a:defRPr kumimoji="1" sz="2400">
                  <a:solidFill>
                    <a:schemeClr val="tx1"/>
                  </a:solidFill>
                  <a:latin typeface="Times New Roman" pitchFamily="18" charset="0"/>
                  <a:ea typeface="新細明體" pitchFamily="18" charset="-120"/>
                </a:defRPr>
              </a:lvl3pPr>
              <a:lvl4pPr marL="1600200" indent="-228600" eaLnBrk="0" hangingPunct="0">
                <a:spcBef>
                  <a:spcPct val="20000"/>
                </a:spcBef>
                <a:buChar char="–"/>
                <a:defRPr kumimoji="1" sz="2000">
                  <a:solidFill>
                    <a:schemeClr val="tx1"/>
                  </a:solidFill>
                  <a:latin typeface="Times New Roman" pitchFamily="18" charset="0"/>
                  <a:ea typeface="新細明體" pitchFamily="18" charset="-120"/>
                </a:defRPr>
              </a:lvl4pPr>
              <a:lvl5pPr marL="2057400" indent="-228600" eaLnBrk="0" hangingPunct="0">
                <a:spcBef>
                  <a:spcPct val="20000"/>
                </a:spcBef>
                <a:buChar char="»"/>
                <a:defRPr kumimoji="1" sz="2000">
                  <a:solidFill>
                    <a:schemeClr val="tx1"/>
                  </a:solidFill>
                  <a:latin typeface="Times New Roman" pitchFamily="18" charset="0"/>
                  <a:ea typeface="新細明體" pitchFamily="18" charset="-120"/>
                </a:defRPr>
              </a:lvl5pPr>
              <a:lvl6pPr marL="25146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6pPr>
              <a:lvl7pPr marL="29718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7pPr>
              <a:lvl8pPr marL="34290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8pPr>
              <a:lvl9pPr marL="38862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9pPr>
            </a:lstStyle>
            <a:p>
              <a:pPr eaLnBrk="1" hangingPunct="1">
                <a:spcBef>
                  <a:spcPct val="0"/>
                </a:spcBef>
                <a:buFontTx/>
                <a:buNone/>
              </a:pPr>
              <a:endParaRPr lang="zh-HK" altLang="en-US" sz="2400">
                <a:solidFill>
                  <a:srgbClr val="000000"/>
                </a:solidFill>
              </a:endParaRPr>
            </a:p>
          </p:txBody>
        </p:sp>
        <p:sp>
          <p:nvSpPr>
            <p:cNvPr id="76804" name="AutoShape 4"/>
            <p:cNvSpPr>
              <a:spLocks noChangeAspect="1" noChangeArrowheads="1"/>
            </p:cNvSpPr>
            <p:nvPr/>
          </p:nvSpPr>
          <p:spPr bwMode="auto">
            <a:xfrm>
              <a:off x="1831" y="1397"/>
              <a:ext cx="1828" cy="1682"/>
            </a:xfrm>
            <a:prstGeom prst="star5">
              <a:avLst/>
            </a:prstGeom>
            <a:solidFill>
              <a:srgbClr val="FFFFFF"/>
            </a:solidFill>
            <a:ln w="9525">
              <a:solidFill>
                <a:srgbClr val="000000"/>
              </a:solidFill>
              <a:miter lim="800000"/>
              <a:headEnd/>
              <a:tailEnd/>
            </a:ln>
          </p:spPr>
          <p:txBody>
            <a:bodyPr lIns="60350" tIns="30175" rIns="60350" bIns="30175"/>
            <a:lstStyle/>
            <a:p>
              <a:pPr algn="ctr" eaLnBrk="0" hangingPunct="0">
                <a:defRPr/>
              </a:pPr>
              <a:endParaRPr kumimoji="0" lang="zh-TW" altLang="en-US" sz="600" b="1" dirty="0">
                <a:solidFill>
                  <a:srgbClr val="000000"/>
                </a:solidFill>
                <a:latin typeface="Times New Roman" charset="0"/>
              </a:endParaRPr>
            </a:p>
            <a:p>
              <a:pPr algn="ctr" eaLnBrk="0" hangingPunct="0">
                <a:defRPr/>
              </a:pPr>
              <a:r>
                <a:rPr kumimoji="0" lang="en-US" altLang="zh-TW" sz="1600" b="1" dirty="0">
                  <a:solidFill>
                    <a:srgbClr val="000000"/>
                  </a:solidFill>
                  <a:latin typeface="Times New Roman" charset="0"/>
                </a:rPr>
                <a:t>Sustainable Industry</a:t>
              </a:r>
            </a:p>
            <a:p>
              <a:pPr algn="ctr" eaLnBrk="0" hangingPunct="0">
                <a:defRPr/>
              </a:pPr>
              <a:r>
                <a:rPr kumimoji="0" lang="en-US" altLang="zh-TW" sz="1600" b="1" dirty="0">
                  <a:solidFill>
                    <a:srgbClr val="000000"/>
                  </a:solidFill>
                  <a:latin typeface="Times New Roman" charset="0"/>
                </a:rPr>
                <a:t>Profits</a:t>
              </a:r>
              <a:endParaRPr kumimoji="0" lang="en-US" altLang="zh-TW" sz="1600" dirty="0">
                <a:solidFill>
                  <a:srgbClr val="000000"/>
                </a:solidFill>
                <a:latin typeface="Times New Roman" charset="0"/>
              </a:endParaRPr>
            </a:p>
          </p:txBody>
        </p:sp>
        <p:grpSp>
          <p:nvGrpSpPr>
            <p:cNvPr id="68615" name="Group 5"/>
            <p:cNvGrpSpPr>
              <a:grpSpLocks/>
            </p:cNvGrpSpPr>
            <p:nvPr/>
          </p:nvGrpSpPr>
          <p:grpSpPr bwMode="auto">
            <a:xfrm>
              <a:off x="240" y="1650"/>
              <a:ext cx="1590" cy="1266"/>
              <a:chOff x="240" y="1650"/>
              <a:chExt cx="1590" cy="1266"/>
            </a:xfrm>
          </p:grpSpPr>
          <p:sp>
            <p:nvSpPr>
              <p:cNvPr id="68635" name="Text Box 6"/>
              <p:cNvSpPr txBox="1">
                <a:spLocks noChangeArrowheads="1"/>
              </p:cNvSpPr>
              <p:nvPr/>
            </p:nvSpPr>
            <p:spPr bwMode="auto">
              <a:xfrm>
                <a:off x="240" y="1650"/>
                <a:ext cx="1302" cy="1266"/>
              </a:xfrm>
              <a:prstGeom prst="rect">
                <a:avLst/>
              </a:prstGeom>
              <a:solidFill>
                <a:srgbClr val="FFFFFF"/>
              </a:solidFill>
              <a:ln w="9525">
                <a:solidFill>
                  <a:srgbClr val="000000"/>
                </a:solidFill>
                <a:miter lim="800000"/>
                <a:headEnd/>
                <a:tailEnd/>
              </a:ln>
            </p:spPr>
            <p:txBody>
              <a:bodyPr lIns="60350" tIns="30175" rIns="60350" bIns="30175"/>
              <a:lstStyle>
                <a:lvl1pPr eaLnBrk="0" hangingPunct="0">
                  <a:spcBef>
                    <a:spcPct val="20000"/>
                  </a:spcBef>
                  <a:buChar char="•"/>
                  <a:defRPr kumimoji="1" sz="3200">
                    <a:solidFill>
                      <a:schemeClr val="tx1"/>
                    </a:solidFill>
                    <a:latin typeface="Times New Roman" pitchFamily="18" charset="0"/>
                    <a:ea typeface="新細明體" pitchFamily="18" charset="-120"/>
                  </a:defRPr>
                </a:lvl1pPr>
                <a:lvl2pPr marL="742950" indent="-285750" eaLnBrk="0" hangingPunct="0">
                  <a:spcBef>
                    <a:spcPct val="20000"/>
                  </a:spcBef>
                  <a:buChar char="–"/>
                  <a:defRPr kumimoji="1" sz="2800">
                    <a:solidFill>
                      <a:schemeClr val="tx1"/>
                    </a:solidFill>
                    <a:latin typeface="Times New Roman" pitchFamily="18" charset="0"/>
                    <a:ea typeface="新細明體" pitchFamily="18" charset="-120"/>
                  </a:defRPr>
                </a:lvl2pPr>
                <a:lvl3pPr marL="1143000" indent="-228600" eaLnBrk="0" hangingPunct="0">
                  <a:spcBef>
                    <a:spcPct val="20000"/>
                  </a:spcBef>
                  <a:buChar char="•"/>
                  <a:defRPr kumimoji="1" sz="2400">
                    <a:solidFill>
                      <a:schemeClr val="tx1"/>
                    </a:solidFill>
                    <a:latin typeface="Times New Roman" pitchFamily="18" charset="0"/>
                    <a:ea typeface="新細明體" pitchFamily="18" charset="-120"/>
                  </a:defRPr>
                </a:lvl3pPr>
                <a:lvl4pPr marL="1600200" indent="-228600" eaLnBrk="0" hangingPunct="0">
                  <a:spcBef>
                    <a:spcPct val="20000"/>
                  </a:spcBef>
                  <a:buChar char="–"/>
                  <a:defRPr kumimoji="1" sz="2000">
                    <a:solidFill>
                      <a:schemeClr val="tx1"/>
                    </a:solidFill>
                    <a:latin typeface="Times New Roman" pitchFamily="18" charset="0"/>
                    <a:ea typeface="新細明體" pitchFamily="18" charset="-120"/>
                  </a:defRPr>
                </a:lvl4pPr>
                <a:lvl5pPr marL="2057400" indent="-228600" eaLnBrk="0" hangingPunct="0">
                  <a:spcBef>
                    <a:spcPct val="20000"/>
                  </a:spcBef>
                  <a:buChar char="»"/>
                  <a:defRPr kumimoji="1" sz="2000">
                    <a:solidFill>
                      <a:schemeClr val="tx1"/>
                    </a:solidFill>
                    <a:latin typeface="Times New Roman" pitchFamily="18" charset="0"/>
                    <a:ea typeface="新細明體" pitchFamily="18" charset="-120"/>
                  </a:defRPr>
                </a:lvl5pPr>
                <a:lvl6pPr marL="25146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6pPr>
                <a:lvl7pPr marL="29718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7pPr>
                <a:lvl8pPr marL="34290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8pPr>
                <a:lvl9pPr marL="38862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9pPr>
              </a:lstStyle>
              <a:p>
                <a:pPr algn="ctr">
                  <a:spcBef>
                    <a:spcPct val="0"/>
                  </a:spcBef>
                  <a:buFontTx/>
                  <a:buNone/>
                </a:pPr>
                <a:r>
                  <a:rPr kumimoji="0" lang="en-US" altLang="zh-TW" sz="1600" b="1" dirty="0">
                    <a:solidFill>
                      <a:srgbClr val="000000"/>
                    </a:solidFill>
                  </a:rPr>
                  <a:t>Power of</a:t>
                </a:r>
              </a:p>
              <a:p>
                <a:pPr algn="ctr">
                  <a:spcBef>
                    <a:spcPct val="0"/>
                  </a:spcBef>
                  <a:buFontTx/>
                  <a:buNone/>
                </a:pPr>
                <a:r>
                  <a:rPr kumimoji="0" lang="en-US" altLang="zh-TW" sz="1600" b="1" dirty="0">
                    <a:solidFill>
                      <a:srgbClr val="000000"/>
                    </a:solidFill>
                  </a:rPr>
                  <a:t> Input Suppliers</a:t>
                </a:r>
              </a:p>
              <a:p>
                <a:pPr>
                  <a:spcBef>
                    <a:spcPct val="0"/>
                  </a:spcBef>
                  <a:buFont typeface="Symbol" pitchFamily="18" charset="2"/>
                  <a:buChar char="·"/>
                </a:pPr>
                <a:r>
                  <a:rPr kumimoji="0" lang="en-US" altLang="zh-TW" sz="1200" dirty="0">
                    <a:solidFill>
                      <a:srgbClr val="000000"/>
                    </a:solidFill>
                  </a:rPr>
                  <a:t> Supplier concentration</a:t>
                </a:r>
              </a:p>
              <a:p>
                <a:pPr>
                  <a:spcBef>
                    <a:spcPct val="0"/>
                  </a:spcBef>
                  <a:buFont typeface="Symbol" pitchFamily="18" charset="2"/>
                  <a:buChar char="·"/>
                </a:pPr>
                <a:r>
                  <a:rPr kumimoji="0" lang="en-US" altLang="zh-TW" sz="1200" dirty="0">
                    <a:solidFill>
                      <a:srgbClr val="000000"/>
                    </a:solidFill>
                  </a:rPr>
                  <a:t> Price/Productivity of  an </a:t>
                </a:r>
              </a:p>
              <a:p>
                <a:pPr>
                  <a:spcBef>
                    <a:spcPct val="0"/>
                  </a:spcBef>
                  <a:buNone/>
                </a:pPr>
                <a:r>
                  <a:rPr kumimoji="0" lang="en-US" altLang="zh-TW" sz="1200" dirty="0">
                    <a:solidFill>
                      <a:srgbClr val="000000"/>
                    </a:solidFill>
                  </a:rPr>
                  <a:t>   alternative Inputs</a:t>
                </a:r>
              </a:p>
              <a:p>
                <a:pPr>
                  <a:spcBef>
                    <a:spcPct val="0"/>
                  </a:spcBef>
                  <a:buFont typeface="Symbol" pitchFamily="18" charset="2"/>
                  <a:buChar char="·"/>
                </a:pPr>
                <a:r>
                  <a:rPr kumimoji="0" lang="en-US" altLang="zh-TW" sz="1200" dirty="0">
                    <a:solidFill>
                      <a:srgbClr val="000000"/>
                    </a:solidFill>
                  </a:rPr>
                  <a:t> Relationship-specific </a:t>
                </a:r>
              </a:p>
              <a:p>
                <a:pPr>
                  <a:spcBef>
                    <a:spcPct val="0"/>
                  </a:spcBef>
                  <a:buNone/>
                </a:pPr>
                <a:r>
                  <a:rPr kumimoji="0" lang="en-US" altLang="zh-TW" sz="1200" dirty="0">
                    <a:solidFill>
                      <a:srgbClr val="000000"/>
                    </a:solidFill>
                  </a:rPr>
                  <a:t>   investments</a:t>
                </a:r>
              </a:p>
              <a:p>
                <a:pPr>
                  <a:spcBef>
                    <a:spcPct val="0"/>
                  </a:spcBef>
                  <a:buFont typeface="Symbol" pitchFamily="18" charset="2"/>
                  <a:buChar char="·"/>
                </a:pPr>
                <a:r>
                  <a:rPr kumimoji="0" lang="en-US" altLang="zh-TW" sz="1200" dirty="0">
                    <a:solidFill>
                      <a:srgbClr val="000000"/>
                    </a:solidFill>
                  </a:rPr>
                  <a:t> Supplier switching costs</a:t>
                </a:r>
              </a:p>
              <a:p>
                <a:pPr>
                  <a:spcBef>
                    <a:spcPct val="0"/>
                  </a:spcBef>
                  <a:buFont typeface="Symbol" pitchFamily="18" charset="2"/>
                  <a:buChar char="·"/>
                </a:pPr>
                <a:r>
                  <a:rPr kumimoji="0" lang="en-US" altLang="zh-TW" sz="1200" dirty="0">
                    <a:solidFill>
                      <a:srgbClr val="000000"/>
                    </a:solidFill>
                  </a:rPr>
                  <a:t> Government restraints</a:t>
                </a:r>
              </a:p>
            </p:txBody>
          </p:sp>
          <p:sp>
            <p:nvSpPr>
              <p:cNvPr id="68636" name="Line 7"/>
              <p:cNvSpPr>
                <a:spLocks noChangeShapeType="1"/>
              </p:cNvSpPr>
              <p:nvPr/>
            </p:nvSpPr>
            <p:spPr bwMode="auto">
              <a:xfrm>
                <a:off x="1590" y="1840"/>
                <a:ext cx="240" cy="190"/>
              </a:xfrm>
              <a:prstGeom prst="line">
                <a:avLst/>
              </a:prstGeom>
              <a:noFill/>
              <a:ln w="76200">
                <a:solidFill>
                  <a:srgbClr val="000000"/>
                </a:solidFill>
                <a:round/>
                <a:headEnd/>
                <a:tailEnd type="triangle" w="med" len="med"/>
              </a:ln>
              <a:extLst>
                <a:ext uri="{909E8E84-426E-40DD-AFC4-6F175D3DCCD1}">
                  <a14:hiddenFill xmlns:a14="http://schemas.microsoft.com/office/drawing/2010/main">
                    <a:noFill/>
                  </a14:hiddenFill>
                </a:ext>
              </a:extLst>
            </p:spPr>
            <p:txBody>
              <a:bodyPr/>
              <a:lstStyle/>
              <a:p>
                <a:endParaRPr lang="zh-HK" altLang="en-US">
                  <a:solidFill>
                    <a:srgbClr val="000000"/>
                  </a:solidFill>
                </a:endParaRPr>
              </a:p>
            </p:txBody>
          </p:sp>
        </p:grpSp>
        <p:grpSp>
          <p:nvGrpSpPr>
            <p:cNvPr id="68616" name="Group 8"/>
            <p:cNvGrpSpPr>
              <a:grpSpLocks/>
            </p:cNvGrpSpPr>
            <p:nvPr/>
          </p:nvGrpSpPr>
          <p:grpSpPr bwMode="auto">
            <a:xfrm>
              <a:off x="3663" y="1650"/>
              <a:ext cx="1639" cy="1265"/>
              <a:chOff x="3663" y="1650"/>
              <a:chExt cx="1639" cy="1265"/>
            </a:xfrm>
          </p:grpSpPr>
          <p:sp>
            <p:nvSpPr>
              <p:cNvPr id="68633" name="Text Box 9"/>
              <p:cNvSpPr txBox="1">
                <a:spLocks noChangeArrowheads="1"/>
              </p:cNvSpPr>
              <p:nvPr/>
            </p:nvSpPr>
            <p:spPr bwMode="auto">
              <a:xfrm>
                <a:off x="4000" y="1650"/>
                <a:ext cx="1302" cy="1265"/>
              </a:xfrm>
              <a:prstGeom prst="rect">
                <a:avLst/>
              </a:prstGeom>
              <a:solidFill>
                <a:srgbClr val="FFFFFF"/>
              </a:solidFill>
              <a:ln w="9525">
                <a:solidFill>
                  <a:srgbClr val="000000"/>
                </a:solidFill>
                <a:miter lim="800000"/>
                <a:headEnd/>
                <a:tailEnd/>
              </a:ln>
            </p:spPr>
            <p:txBody>
              <a:bodyPr lIns="60350" tIns="30175" rIns="60350" bIns="30175"/>
              <a:lstStyle>
                <a:lvl1pPr eaLnBrk="0" hangingPunct="0">
                  <a:spcBef>
                    <a:spcPct val="20000"/>
                  </a:spcBef>
                  <a:buChar char="•"/>
                  <a:defRPr kumimoji="1" sz="3200">
                    <a:solidFill>
                      <a:schemeClr val="tx1"/>
                    </a:solidFill>
                    <a:latin typeface="Times New Roman" pitchFamily="18" charset="0"/>
                    <a:ea typeface="新細明體" pitchFamily="18" charset="-120"/>
                  </a:defRPr>
                </a:lvl1pPr>
                <a:lvl2pPr marL="742950" indent="-285750" eaLnBrk="0" hangingPunct="0">
                  <a:spcBef>
                    <a:spcPct val="20000"/>
                  </a:spcBef>
                  <a:buChar char="–"/>
                  <a:defRPr kumimoji="1" sz="2800">
                    <a:solidFill>
                      <a:schemeClr val="tx1"/>
                    </a:solidFill>
                    <a:latin typeface="Times New Roman" pitchFamily="18" charset="0"/>
                    <a:ea typeface="新細明體" pitchFamily="18" charset="-120"/>
                  </a:defRPr>
                </a:lvl2pPr>
                <a:lvl3pPr marL="1143000" indent="-228600" eaLnBrk="0" hangingPunct="0">
                  <a:spcBef>
                    <a:spcPct val="20000"/>
                  </a:spcBef>
                  <a:buChar char="•"/>
                  <a:defRPr kumimoji="1" sz="2400">
                    <a:solidFill>
                      <a:schemeClr val="tx1"/>
                    </a:solidFill>
                    <a:latin typeface="Times New Roman" pitchFamily="18" charset="0"/>
                    <a:ea typeface="新細明體" pitchFamily="18" charset="-120"/>
                  </a:defRPr>
                </a:lvl3pPr>
                <a:lvl4pPr marL="1600200" indent="-228600" eaLnBrk="0" hangingPunct="0">
                  <a:spcBef>
                    <a:spcPct val="20000"/>
                  </a:spcBef>
                  <a:buChar char="–"/>
                  <a:defRPr kumimoji="1" sz="2000">
                    <a:solidFill>
                      <a:schemeClr val="tx1"/>
                    </a:solidFill>
                    <a:latin typeface="Times New Roman" pitchFamily="18" charset="0"/>
                    <a:ea typeface="新細明體" pitchFamily="18" charset="-120"/>
                  </a:defRPr>
                </a:lvl4pPr>
                <a:lvl5pPr marL="2057400" indent="-228600" eaLnBrk="0" hangingPunct="0">
                  <a:spcBef>
                    <a:spcPct val="20000"/>
                  </a:spcBef>
                  <a:buChar char="»"/>
                  <a:defRPr kumimoji="1" sz="2000">
                    <a:solidFill>
                      <a:schemeClr val="tx1"/>
                    </a:solidFill>
                    <a:latin typeface="Times New Roman" pitchFamily="18" charset="0"/>
                    <a:ea typeface="新細明體" pitchFamily="18" charset="-120"/>
                  </a:defRPr>
                </a:lvl5pPr>
                <a:lvl6pPr marL="25146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6pPr>
                <a:lvl7pPr marL="29718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7pPr>
                <a:lvl8pPr marL="34290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8pPr>
                <a:lvl9pPr marL="38862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9pPr>
              </a:lstStyle>
              <a:p>
                <a:pPr algn="ctr">
                  <a:spcBef>
                    <a:spcPct val="0"/>
                  </a:spcBef>
                  <a:buFontTx/>
                  <a:buNone/>
                </a:pPr>
                <a:r>
                  <a:rPr kumimoji="0" lang="en-US" altLang="zh-TW" sz="1600" b="1" dirty="0">
                    <a:solidFill>
                      <a:srgbClr val="000000"/>
                    </a:solidFill>
                  </a:rPr>
                  <a:t>Power of</a:t>
                </a:r>
              </a:p>
              <a:p>
                <a:pPr algn="ctr">
                  <a:spcBef>
                    <a:spcPct val="0"/>
                  </a:spcBef>
                  <a:buFontTx/>
                  <a:buNone/>
                </a:pPr>
                <a:r>
                  <a:rPr kumimoji="0" lang="en-US" altLang="zh-TW" sz="1600" b="1" dirty="0">
                    <a:solidFill>
                      <a:srgbClr val="000000"/>
                    </a:solidFill>
                  </a:rPr>
                  <a:t>Buyers</a:t>
                </a:r>
              </a:p>
              <a:p>
                <a:pPr>
                  <a:spcBef>
                    <a:spcPct val="0"/>
                  </a:spcBef>
                  <a:buFont typeface="Symbol" pitchFamily="18" charset="2"/>
                  <a:buChar char="·"/>
                </a:pPr>
                <a:r>
                  <a:rPr kumimoji="0" lang="en-US" altLang="zh-TW" sz="1200" dirty="0">
                    <a:solidFill>
                      <a:srgbClr val="000000"/>
                    </a:solidFill>
                  </a:rPr>
                  <a:t> Buyer concentration</a:t>
                </a:r>
              </a:p>
              <a:p>
                <a:pPr>
                  <a:spcBef>
                    <a:spcPct val="0"/>
                  </a:spcBef>
                  <a:buFont typeface="Symbol" pitchFamily="18" charset="2"/>
                  <a:buChar char="·"/>
                </a:pPr>
                <a:r>
                  <a:rPr kumimoji="0" lang="en-US" altLang="zh-TW" sz="1200" dirty="0">
                    <a:solidFill>
                      <a:srgbClr val="000000"/>
                    </a:solidFill>
                  </a:rPr>
                  <a:t> Price/Value of substitute </a:t>
                </a:r>
              </a:p>
              <a:p>
                <a:pPr>
                  <a:spcBef>
                    <a:spcPct val="0"/>
                  </a:spcBef>
                  <a:buNone/>
                </a:pPr>
                <a:r>
                  <a:rPr kumimoji="0" lang="en-US" altLang="zh-TW" sz="1200" dirty="0">
                    <a:solidFill>
                      <a:srgbClr val="000000"/>
                    </a:solidFill>
                  </a:rPr>
                  <a:t>   products or services</a:t>
                </a:r>
              </a:p>
              <a:p>
                <a:pPr>
                  <a:spcBef>
                    <a:spcPct val="0"/>
                  </a:spcBef>
                  <a:buFont typeface="Symbol" pitchFamily="18" charset="2"/>
                  <a:buChar char="·"/>
                </a:pPr>
                <a:r>
                  <a:rPr kumimoji="0" lang="en-US" altLang="zh-TW" sz="1200" dirty="0">
                    <a:solidFill>
                      <a:srgbClr val="000000"/>
                    </a:solidFill>
                  </a:rPr>
                  <a:t> Relationship-specific </a:t>
                </a:r>
              </a:p>
              <a:p>
                <a:pPr>
                  <a:spcBef>
                    <a:spcPct val="0"/>
                  </a:spcBef>
                  <a:buNone/>
                </a:pPr>
                <a:r>
                  <a:rPr kumimoji="0" lang="en-US" altLang="zh-TW" sz="1200" dirty="0">
                    <a:solidFill>
                      <a:srgbClr val="000000"/>
                    </a:solidFill>
                  </a:rPr>
                  <a:t>   investments</a:t>
                </a:r>
              </a:p>
              <a:p>
                <a:pPr>
                  <a:spcBef>
                    <a:spcPct val="0"/>
                  </a:spcBef>
                  <a:buFont typeface="Symbol" pitchFamily="18" charset="2"/>
                  <a:buChar char="·"/>
                </a:pPr>
                <a:r>
                  <a:rPr kumimoji="0" lang="en-US" altLang="zh-TW" sz="1200" dirty="0">
                    <a:solidFill>
                      <a:srgbClr val="000000"/>
                    </a:solidFill>
                  </a:rPr>
                  <a:t> Customer switching costs</a:t>
                </a:r>
              </a:p>
              <a:p>
                <a:pPr>
                  <a:spcBef>
                    <a:spcPct val="0"/>
                  </a:spcBef>
                  <a:buFont typeface="Symbol" pitchFamily="18" charset="2"/>
                  <a:buChar char="·"/>
                </a:pPr>
                <a:r>
                  <a:rPr kumimoji="0" lang="en-US" altLang="zh-TW" sz="1200" dirty="0">
                    <a:solidFill>
                      <a:srgbClr val="000000"/>
                    </a:solidFill>
                  </a:rPr>
                  <a:t> Government restraints</a:t>
                </a:r>
              </a:p>
            </p:txBody>
          </p:sp>
          <p:sp>
            <p:nvSpPr>
              <p:cNvPr id="68634" name="Line 10"/>
              <p:cNvSpPr>
                <a:spLocks noChangeShapeType="1"/>
              </p:cNvSpPr>
              <p:nvPr/>
            </p:nvSpPr>
            <p:spPr bwMode="auto">
              <a:xfrm flipH="1">
                <a:off x="3663" y="1840"/>
                <a:ext cx="289" cy="189"/>
              </a:xfrm>
              <a:prstGeom prst="line">
                <a:avLst/>
              </a:prstGeom>
              <a:noFill/>
              <a:ln w="76200">
                <a:solidFill>
                  <a:srgbClr val="000000"/>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zh-HK" altLang="en-US">
                  <a:solidFill>
                    <a:srgbClr val="000000"/>
                  </a:solidFill>
                </a:endParaRPr>
              </a:p>
            </p:txBody>
          </p:sp>
        </p:grpSp>
        <p:grpSp>
          <p:nvGrpSpPr>
            <p:cNvPr id="68617" name="Group 11"/>
            <p:cNvGrpSpPr>
              <a:grpSpLocks/>
            </p:cNvGrpSpPr>
            <p:nvPr/>
          </p:nvGrpSpPr>
          <p:grpSpPr bwMode="auto">
            <a:xfrm>
              <a:off x="1108" y="384"/>
              <a:ext cx="3230" cy="940"/>
              <a:chOff x="1108" y="384"/>
              <a:chExt cx="3230" cy="940"/>
            </a:xfrm>
          </p:grpSpPr>
          <p:sp>
            <p:nvSpPr>
              <p:cNvPr id="68629" name="Text Box 12"/>
              <p:cNvSpPr txBox="1">
                <a:spLocks noChangeArrowheads="1"/>
              </p:cNvSpPr>
              <p:nvPr/>
            </p:nvSpPr>
            <p:spPr bwMode="auto">
              <a:xfrm>
                <a:off x="1108" y="384"/>
                <a:ext cx="3230" cy="633"/>
              </a:xfrm>
              <a:prstGeom prst="rect">
                <a:avLst/>
              </a:prstGeom>
              <a:solidFill>
                <a:srgbClr val="FFFFFF"/>
              </a:solidFill>
              <a:ln w="9525">
                <a:solidFill>
                  <a:srgbClr val="000000"/>
                </a:solidFill>
                <a:miter lim="800000"/>
                <a:headEnd/>
                <a:tailEnd/>
              </a:ln>
            </p:spPr>
            <p:txBody>
              <a:bodyPr lIns="60350" tIns="30175" rIns="60350" bIns="30175"/>
              <a:lstStyle>
                <a:lvl1pPr eaLnBrk="0" hangingPunct="0">
                  <a:spcBef>
                    <a:spcPct val="20000"/>
                  </a:spcBef>
                  <a:buChar char="•"/>
                  <a:defRPr kumimoji="1" sz="3200">
                    <a:solidFill>
                      <a:schemeClr val="tx1"/>
                    </a:solidFill>
                    <a:latin typeface="Times New Roman" pitchFamily="18" charset="0"/>
                    <a:ea typeface="新細明體" pitchFamily="18" charset="-120"/>
                  </a:defRPr>
                </a:lvl1pPr>
                <a:lvl2pPr marL="742950" indent="-285750" eaLnBrk="0" hangingPunct="0">
                  <a:spcBef>
                    <a:spcPct val="20000"/>
                  </a:spcBef>
                  <a:buChar char="–"/>
                  <a:defRPr kumimoji="1" sz="2800">
                    <a:solidFill>
                      <a:schemeClr val="tx1"/>
                    </a:solidFill>
                    <a:latin typeface="Times New Roman" pitchFamily="18" charset="0"/>
                    <a:ea typeface="新細明體" pitchFamily="18" charset="-120"/>
                  </a:defRPr>
                </a:lvl2pPr>
                <a:lvl3pPr marL="1143000" indent="-228600" eaLnBrk="0" hangingPunct="0">
                  <a:spcBef>
                    <a:spcPct val="20000"/>
                  </a:spcBef>
                  <a:buChar char="•"/>
                  <a:defRPr kumimoji="1" sz="2400">
                    <a:solidFill>
                      <a:schemeClr val="tx1"/>
                    </a:solidFill>
                    <a:latin typeface="Times New Roman" pitchFamily="18" charset="0"/>
                    <a:ea typeface="新細明體" pitchFamily="18" charset="-120"/>
                  </a:defRPr>
                </a:lvl3pPr>
                <a:lvl4pPr marL="1600200" indent="-228600" eaLnBrk="0" hangingPunct="0">
                  <a:spcBef>
                    <a:spcPct val="20000"/>
                  </a:spcBef>
                  <a:buChar char="–"/>
                  <a:defRPr kumimoji="1" sz="2000">
                    <a:solidFill>
                      <a:schemeClr val="tx1"/>
                    </a:solidFill>
                    <a:latin typeface="Times New Roman" pitchFamily="18" charset="0"/>
                    <a:ea typeface="新細明體" pitchFamily="18" charset="-120"/>
                  </a:defRPr>
                </a:lvl4pPr>
                <a:lvl5pPr marL="2057400" indent="-228600" eaLnBrk="0" hangingPunct="0">
                  <a:spcBef>
                    <a:spcPct val="20000"/>
                  </a:spcBef>
                  <a:buChar char="»"/>
                  <a:defRPr kumimoji="1" sz="2000">
                    <a:solidFill>
                      <a:schemeClr val="tx1"/>
                    </a:solidFill>
                    <a:latin typeface="Times New Roman" pitchFamily="18" charset="0"/>
                    <a:ea typeface="新細明體" pitchFamily="18" charset="-120"/>
                  </a:defRPr>
                </a:lvl5pPr>
                <a:lvl6pPr marL="25146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6pPr>
                <a:lvl7pPr marL="29718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7pPr>
                <a:lvl8pPr marL="34290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8pPr>
                <a:lvl9pPr marL="38862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9pPr>
              </a:lstStyle>
              <a:p>
                <a:pPr algn="ctr">
                  <a:spcBef>
                    <a:spcPct val="0"/>
                  </a:spcBef>
                  <a:buFontTx/>
                  <a:buNone/>
                </a:pPr>
                <a:r>
                  <a:rPr kumimoji="0" lang="en-US" altLang="zh-TW" sz="1600" b="1">
                    <a:solidFill>
                      <a:srgbClr val="000000"/>
                    </a:solidFill>
                  </a:rPr>
                  <a:t>Entry</a:t>
                </a:r>
              </a:p>
              <a:p>
                <a:pPr>
                  <a:spcBef>
                    <a:spcPct val="0"/>
                  </a:spcBef>
                  <a:buFontTx/>
                  <a:buNone/>
                </a:pPr>
                <a:endParaRPr kumimoji="0" lang="zh-TW" altLang="en-US" sz="2400">
                  <a:solidFill>
                    <a:srgbClr val="000000"/>
                  </a:solidFill>
                </a:endParaRPr>
              </a:p>
            </p:txBody>
          </p:sp>
          <p:sp>
            <p:nvSpPr>
              <p:cNvPr id="68630" name="Line 13"/>
              <p:cNvSpPr>
                <a:spLocks noChangeShapeType="1"/>
              </p:cNvSpPr>
              <p:nvPr/>
            </p:nvSpPr>
            <p:spPr bwMode="auto">
              <a:xfrm>
                <a:off x="2736" y="1008"/>
                <a:ext cx="1" cy="316"/>
              </a:xfrm>
              <a:prstGeom prst="line">
                <a:avLst/>
              </a:prstGeom>
              <a:noFill/>
              <a:ln w="76200">
                <a:solidFill>
                  <a:srgbClr val="000000"/>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zh-HK" altLang="en-US">
                  <a:solidFill>
                    <a:srgbClr val="000000"/>
                  </a:solidFill>
                </a:endParaRPr>
              </a:p>
            </p:txBody>
          </p:sp>
          <p:sp>
            <p:nvSpPr>
              <p:cNvPr id="68631" name="Text Box 14"/>
              <p:cNvSpPr txBox="1">
                <a:spLocks noChangeArrowheads="1"/>
              </p:cNvSpPr>
              <p:nvPr/>
            </p:nvSpPr>
            <p:spPr bwMode="auto">
              <a:xfrm>
                <a:off x="1200" y="480"/>
                <a:ext cx="1254" cy="506"/>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lIns="60350" tIns="30175" rIns="60350" bIns="30175"/>
              <a:lstStyle>
                <a:lvl1pPr eaLnBrk="0" hangingPunct="0">
                  <a:spcBef>
                    <a:spcPct val="20000"/>
                  </a:spcBef>
                  <a:buChar char="•"/>
                  <a:defRPr kumimoji="1" sz="3200">
                    <a:solidFill>
                      <a:schemeClr val="tx1"/>
                    </a:solidFill>
                    <a:latin typeface="Times New Roman" pitchFamily="18" charset="0"/>
                    <a:ea typeface="新細明體" pitchFamily="18" charset="-120"/>
                  </a:defRPr>
                </a:lvl1pPr>
                <a:lvl2pPr marL="742950" indent="-285750" eaLnBrk="0" hangingPunct="0">
                  <a:spcBef>
                    <a:spcPct val="20000"/>
                  </a:spcBef>
                  <a:buChar char="–"/>
                  <a:defRPr kumimoji="1" sz="2800">
                    <a:solidFill>
                      <a:schemeClr val="tx1"/>
                    </a:solidFill>
                    <a:latin typeface="Times New Roman" pitchFamily="18" charset="0"/>
                    <a:ea typeface="新細明體" pitchFamily="18" charset="-120"/>
                  </a:defRPr>
                </a:lvl2pPr>
                <a:lvl3pPr marL="1143000" indent="-228600" eaLnBrk="0" hangingPunct="0">
                  <a:spcBef>
                    <a:spcPct val="20000"/>
                  </a:spcBef>
                  <a:buChar char="•"/>
                  <a:defRPr kumimoji="1" sz="2400">
                    <a:solidFill>
                      <a:schemeClr val="tx1"/>
                    </a:solidFill>
                    <a:latin typeface="Times New Roman" pitchFamily="18" charset="0"/>
                    <a:ea typeface="新細明體" pitchFamily="18" charset="-120"/>
                  </a:defRPr>
                </a:lvl3pPr>
                <a:lvl4pPr marL="1600200" indent="-228600" eaLnBrk="0" hangingPunct="0">
                  <a:spcBef>
                    <a:spcPct val="20000"/>
                  </a:spcBef>
                  <a:buChar char="–"/>
                  <a:defRPr kumimoji="1" sz="2000">
                    <a:solidFill>
                      <a:schemeClr val="tx1"/>
                    </a:solidFill>
                    <a:latin typeface="Times New Roman" pitchFamily="18" charset="0"/>
                    <a:ea typeface="新細明體" pitchFamily="18" charset="-120"/>
                  </a:defRPr>
                </a:lvl4pPr>
                <a:lvl5pPr marL="2057400" indent="-228600" eaLnBrk="0" hangingPunct="0">
                  <a:spcBef>
                    <a:spcPct val="20000"/>
                  </a:spcBef>
                  <a:buChar char="»"/>
                  <a:defRPr kumimoji="1" sz="2000">
                    <a:solidFill>
                      <a:schemeClr val="tx1"/>
                    </a:solidFill>
                    <a:latin typeface="Times New Roman" pitchFamily="18" charset="0"/>
                    <a:ea typeface="新細明體" pitchFamily="18" charset="-120"/>
                  </a:defRPr>
                </a:lvl5pPr>
                <a:lvl6pPr marL="25146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6pPr>
                <a:lvl7pPr marL="29718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7pPr>
                <a:lvl8pPr marL="34290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8pPr>
                <a:lvl9pPr marL="38862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9pPr>
              </a:lstStyle>
              <a:p>
                <a:pPr>
                  <a:spcBef>
                    <a:spcPct val="0"/>
                  </a:spcBef>
                  <a:buFont typeface="Symbol" pitchFamily="18" charset="2"/>
                  <a:buChar char="·"/>
                </a:pPr>
                <a:r>
                  <a:rPr kumimoji="0" lang="en-US" altLang="zh-TW" sz="1200" dirty="0">
                    <a:solidFill>
                      <a:srgbClr val="000000"/>
                    </a:solidFill>
                  </a:rPr>
                  <a:t> Entry costs</a:t>
                </a:r>
              </a:p>
              <a:p>
                <a:pPr>
                  <a:spcBef>
                    <a:spcPct val="0"/>
                  </a:spcBef>
                  <a:buFont typeface="Symbol" pitchFamily="18" charset="2"/>
                  <a:buChar char="·"/>
                </a:pPr>
                <a:r>
                  <a:rPr kumimoji="0" lang="en-US" altLang="zh-TW" sz="1200" dirty="0">
                    <a:solidFill>
                      <a:srgbClr val="000000"/>
                    </a:solidFill>
                  </a:rPr>
                  <a:t> Speed of adjustment</a:t>
                </a:r>
              </a:p>
              <a:p>
                <a:pPr>
                  <a:spcBef>
                    <a:spcPct val="0"/>
                  </a:spcBef>
                  <a:buFont typeface="Symbol" pitchFamily="18" charset="2"/>
                  <a:buChar char="·"/>
                </a:pPr>
                <a:r>
                  <a:rPr kumimoji="0" lang="en-US" altLang="zh-TW" sz="1200" dirty="0">
                    <a:solidFill>
                      <a:srgbClr val="000000"/>
                    </a:solidFill>
                  </a:rPr>
                  <a:t> Sunk costs</a:t>
                </a:r>
              </a:p>
              <a:p>
                <a:pPr>
                  <a:spcBef>
                    <a:spcPct val="0"/>
                  </a:spcBef>
                  <a:buFont typeface="Symbol" pitchFamily="18" charset="2"/>
                  <a:buChar char="·"/>
                </a:pPr>
                <a:r>
                  <a:rPr kumimoji="0" lang="en-US" altLang="zh-TW" sz="1200" dirty="0">
                    <a:solidFill>
                      <a:srgbClr val="000000"/>
                    </a:solidFill>
                  </a:rPr>
                  <a:t> Economies of scale</a:t>
                </a:r>
              </a:p>
            </p:txBody>
          </p:sp>
          <p:sp>
            <p:nvSpPr>
              <p:cNvPr id="68632" name="Text Box 15"/>
              <p:cNvSpPr txBox="1">
                <a:spLocks noChangeArrowheads="1"/>
              </p:cNvSpPr>
              <p:nvPr/>
            </p:nvSpPr>
            <p:spPr bwMode="auto">
              <a:xfrm>
                <a:off x="3072" y="480"/>
                <a:ext cx="1152" cy="506"/>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lIns="60350" tIns="30175" rIns="60350" bIns="30175"/>
              <a:lstStyle>
                <a:lvl1pPr eaLnBrk="0" hangingPunct="0">
                  <a:spcBef>
                    <a:spcPct val="20000"/>
                  </a:spcBef>
                  <a:buChar char="•"/>
                  <a:defRPr kumimoji="1" sz="3200">
                    <a:solidFill>
                      <a:schemeClr val="tx1"/>
                    </a:solidFill>
                    <a:latin typeface="Times New Roman" pitchFamily="18" charset="0"/>
                    <a:ea typeface="新細明體" pitchFamily="18" charset="-120"/>
                  </a:defRPr>
                </a:lvl1pPr>
                <a:lvl2pPr marL="742950" indent="-285750" eaLnBrk="0" hangingPunct="0">
                  <a:spcBef>
                    <a:spcPct val="20000"/>
                  </a:spcBef>
                  <a:buChar char="–"/>
                  <a:defRPr kumimoji="1" sz="2800">
                    <a:solidFill>
                      <a:schemeClr val="tx1"/>
                    </a:solidFill>
                    <a:latin typeface="Times New Roman" pitchFamily="18" charset="0"/>
                    <a:ea typeface="新細明體" pitchFamily="18" charset="-120"/>
                  </a:defRPr>
                </a:lvl2pPr>
                <a:lvl3pPr marL="1143000" indent="-228600" eaLnBrk="0" hangingPunct="0">
                  <a:spcBef>
                    <a:spcPct val="20000"/>
                  </a:spcBef>
                  <a:buChar char="•"/>
                  <a:defRPr kumimoji="1" sz="2400">
                    <a:solidFill>
                      <a:schemeClr val="tx1"/>
                    </a:solidFill>
                    <a:latin typeface="Times New Roman" pitchFamily="18" charset="0"/>
                    <a:ea typeface="新細明體" pitchFamily="18" charset="-120"/>
                  </a:defRPr>
                </a:lvl3pPr>
                <a:lvl4pPr marL="1600200" indent="-228600" eaLnBrk="0" hangingPunct="0">
                  <a:spcBef>
                    <a:spcPct val="20000"/>
                  </a:spcBef>
                  <a:buChar char="–"/>
                  <a:defRPr kumimoji="1" sz="2000">
                    <a:solidFill>
                      <a:schemeClr val="tx1"/>
                    </a:solidFill>
                    <a:latin typeface="Times New Roman" pitchFamily="18" charset="0"/>
                    <a:ea typeface="新細明體" pitchFamily="18" charset="-120"/>
                  </a:defRPr>
                </a:lvl4pPr>
                <a:lvl5pPr marL="2057400" indent="-228600" eaLnBrk="0" hangingPunct="0">
                  <a:spcBef>
                    <a:spcPct val="20000"/>
                  </a:spcBef>
                  <a:buChar char="»"/>
                  <a:defRPr kumimoji="1" sz="2000">
                    <a:solidFill>
                      <a:schemeClr val="tx1"/>
                    </a:solidFill>
                    <a:latin typeface="Times New Roman" pitchFamily="18" charset="0"/>
                    <a:ea typeface="新細明體" pitchFamily="18" charset="-120"/>
                  </a:defRPr>
                </a:lvl5pPr>
                <a:lvl6pPr marL="25146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6pPr>
                <a:lvl7pPr marL="29718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7pPr>
                <a:lvl8pPr marL="34290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8pPr>
                <a:lvl9pPr marL="38862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9pPr>
              </a:lstStyle>
              <a:p>
                <a:pPr>
                  <a:spcBef>
                    <a:spcPct val="0"/>
                  </a:spcBef>
                  <a:buFont typeface="Symbol" pitchFamily="18" charset="2"/>
                  <a:buChar char="·"/>
                </a:pPr>
                <a:r>
                  <a:rPr kumimoji="0" lang="en-US" altLang="zh-TW" sz="1200" dirty="0">
                    <a:solidFill>
                      <a:srgbClr val="000000"/>
                    </a:solidFill>
                  </a:rPr>
                  <a:t> Network effects</a:t>
                </a:r>
              </a:p>
              <a:p>
                <a:pPr>
                  <a:spcBef>
                    <a:spcPct val="0"/>
                  </a:spcBef>
                  <a:buFont typeface="Symbol" pitchFamily="18" charset="2"/>
                  <a:buChar char="·"/>
                </a:pPr>
                <a:r>
                  <a:rPr kumimoji="0" lang="en-US" altLang="zh-TW" sz="1200" dirty="0">
                    <a:solidFill>
                      <a:srgbClr val="000000"/>
                    </a:solidFill>
                  </a:rPr>
                  <a:t> Reputation</a:t>
                </a:r>
              </a:p>
              <a:p>
                <a:pPr>
                  <a:spcBef>
                    <a:spcPct val="0"/>
                  </a:spcBef>
                  <a:buFont typeface="Symbol" pitchFamily="18" charset="2"/>
                  <a:buChar char="·"/>
                </a:pPr>
                <a:r>
                  <a:rPr kumimoji="0" lang="en-US" altLang="zh-TW" sz="1200" dirty="0">
                    <a:solidFill>
                      <a:srgbClr val="000000"/>
                    </a:solidFill>
                  </a:rPr>
                  <a:t> Switching costs</a:t>
                </a:r>
              </a:p>
              <a:p>
                <a:pPr>
                  <a:spcBef>
                    <a:spcPct val="0"/>
                  </a:spcBef>
                  <a:buFont typeface="Symbol" pitchFamily="18" charset="2"/>
                  <a:buChar char="·"/>
                </a:pPr>
                <a:r>
                  <a:rPr kumimoji="0" lang="en-US" altLang="zh-TW" sz="1200" dirty="0">
                    <a:solidFill>
                      <a:srgbClr val="000000"/>
                    </a:solidFill>
                  </a:rPr>
                  <a:t> Government restraints</a:t>
                </a:r>
              </a:p>
            </p:txBody>
          </p:sp>
        </p:grpSp>
        <p:grpSp>
          <p:nvGrpSpPr>
            <p:cNvPr id="68618" name="Group 16"/>
            <p:cNvGrpSpPr>
              <a:grpSpLocks/>
            </p:cNvGrpSpPr>
            <p:nvPr/>
          </p:nvGrpSpPr>
          <p:grpSpPr bwMode="auto">
            <a:xfrm>
              <a:off x="2988" y="3043"/>
              <a:ext cx="2475" cy="1001"/>
              <a:chOff x="2988" y="3043"/>
              <a:chExt cx="2475" cy="1001"/>
            </a:xfrm>
          </p:grpSpPr>
          <p:sp>
            <p:nvSpPr>
              <p:cNvPr id="68625" name="Text Box 17"/>
              <p:cNvSpPr txBox="1">
                <a:spLocks noChangeArrowheads="1"/>
              </p:cNvSpPr>
              <p:nvPr/>
            </p:nvSpPr>
            <p:spPr bwMode="auto">
              <a:xfrm>
                <a:off x="2988" y="3296"/>
                <a:ext cx="2475" cy="748"/>
              </a:xfrm>
              <a:prstGeom prst="rect">
                <a:avLst/>
              </a:prstGeom>
              <a:solidFill>
                <a:srgbClr val="FFFFFF"/>
              </a:solidFill>
              <a:ln w="9525">
                <a:solidFill>
                  <a:srgbClr val="000000"/>
                </a:solidFill>
                <a:miter lim="800000"/>
                <a:headEnd/>
                <a:tailEnd/>
              </a:ln>
            </p:spPr>
            <p:txBody>
              <a:bodyPr lIns="60350" tIns="30175" rIns="60350" bIns="30175"/>
              <a:lstStyle>
                <a:lvl1pPr eaLnBrk="0" hangingPunct="0">
                  <a:spcBef>
                    <a:spcPct val="20000"/>
                  </a:spcBef>
                  <a:buChar char="•"/>
                  <a:defRPr kumimoji="1" sz="3200">
                    <a:solidFill>
                      <a:schemeClr val="tx1"/>
                    </a:solidFill>
                    <a:latin typeface="Times New Roman" pitchFamily="18" charset="0"/>
                    <a:ea typeface="新細明體" pitchFamily="18" charset="-120"/>
                  </a:defRPr>
                </a:lvl1pPr>
                <a:lvl2pPr marL="742950" indent="-285750" eaLnBrk="0" hangingPunct="0">
                  <a:spcBef>
                    <a:spcPct val="20000"/>
                  </a:spcBef>
                  <a:buChar char="–"/>
                  <a:defRPr kumimoji="1" sz="2800">
                    <a:solidFill>
                      <a:schemeClr val="tx1"/>
                    </a:solidFill>
                    <a:latin typeface="Times New Roman" pitchFamily="18" charset="0"/>
                    <a:ea typeface="新細明體" pitchFamily="18" charset="-120"/>
                  </a:defRPr>
                </a:lvl2pPr>
                <a:lvl3pPr marL="1143000" indent="-228600" eaLnBrk="0" hangingPunct="0">
                  <a:spcBef>
                    <a:spcPct val="20000"/>
                  </a:spcBef>
                  <a:buChar char="•"/>
                  <a:defRPr kumimoji="1" sz="2400">
                    <a:solidFill>
                      <a:schemeClr val="tx1"/>
                    </a:solidFill>
                    <a:latin typeface="Times New Roman" pitchFamily="18" charset="0"/>
                    <a:ea typeface="新細明體" pitchFamily="18" charset="-120"/>
                  </a:defRPr>
                </a:lvl3pPr>
                <a:lvl4pPr marL="1600200" indent="-228600" eaLnBrk="0" hangingPunct="0">
                  <a:spcBef>
                    <a:spcPct val="20000"/>
                  </a:spcBef>
                  <a:buChar char="–"/>
                  <a:defRPr kumimoji="1" sz="2000">
                    <a:solidFill>
                      <a:schemeClr val="tx1"/>
                    </a:solidFill>
                    <a:latin typeface="Times New Roman" pitchFamily="18" charset="0"/>
                    <a:ea typeface="新細明體" pitchFamily="18" charset="-120"/>
                  </a:defRPr>
                </a:lvl4pPr>
                <a:lvl5pPr marL="2057400" indent="-228600" eaLnBrk="0" hangingPunct="0">
                  <a:spcBef>
                    <a:spcPct val="20000"/>
                  </a:spcBef>
                  <a:buChar char="»"/>
                  <a:defRPr kumimoji="1" sz="2000">
                    <a:solidFill>
                      <a:schemeClr val="tx1"/>
                    </a:solidFill>
                    <a:latin typeface="Times New Roman" pitchFamily="18" charset="0"/>
                    <a:ea typeface="新細明體" pitchFamily="18" charset="-120"/>
                  </a:defRPr>
                </a:lvl5pPr>
                <a:lvl6pPr marL="25146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6pPr>
                <a:lvl7pPr marL="29718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7pPr>
                <a:lvl8pPr marL="34290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8pPr>
                <a:lvl9pPr marL="38862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9pPr>
              </a:lstStyle>
              <a:p>
                <a:pPr algn="ctr">
                  <a:spcBef>
                    <a:spcPct val="0"/>
                  </a:spcBef>
                  <a:buFontTx/>
                  <a:buNone/>
                </a:pPr>
                <a:r>
                  <a:rPr kumimoji="0" lang="en-US" altLang="zh-TW" sz="1600" b="1">
                    <a:solidFill>
                      <a:srgbClr val="000000"/>
                    </a:solidFill>
                  </a:rPr>
                  <a:t>Substitutes &amp; Complements</a:t>
                </a:r>
                <a:endParaRPr kumimoji="0" lang="en-US" altLang="zh-TW" sz="1600">
                  <a:solidFill>
                    <a:srgbClr val="000000"/>
                  </a:solidFill>
                </a:endParaRPr>
              </a:p>
            </p:txBody>
          </p:sp>
          <p:sp>
            <p:nvSpPr>
              <p:cNvPr id="68626" name="Line 18"/>
              <p:cNvSpPr>
                <a:spLocks noChangeShapeType="1"/>
              </p:cNvSpPr>
              <p:nvPr/>
            </p:nvSpPr>
            <p:spPr bwMode="auto">
              <a:xfrm flipH="1" flipV="1">
                <a:off x="3326" y="3043"/>
                <a:ext cx="240" cy="189"/>
              </a:xfrm>
              <a:prstGeom prst="line">
                <a:avLst/>
              </a:prstGeom>
              <a:noFill/>
              <a:ln w="76200">
                <a:solidFill>
                  <a:srgbClr val="000000"/>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zh-HK" altLang="en-US">
                  <a:solidFill>
                    <a:srgbClr val="000000"/>
                  </a:solidFill>
                </a:endParaRPr>
              </a:p>
            </p:txBody>
          </p:sp>
          <p:sp>
            <p:nvSpPr>
              <p:cNvPr id="68627" name="Text Box 19"/>
              <p:cNvSpPr txBox="1">
                <a:spLocks noChangeArrowheads="1"/>
              </p:cNvSpPr>
              <p:nvPr/>
            </p:nvSpPr>
            <p:spPr bwMode="auto">
              <a:xfrm>
                <a:off x="3036" y="3483"/>
                <a:ext cx="1494" cy="509"/>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lIns="60350" tIns="30175" rIns="60350" bIns="30175"/>
              <a:lstStyle>
                <a:lvl1pPr eaLnBrk="0" hangingPunct="0">
                  <a:spcBef>
                    <a:spcPct val="20000"/>
                  </a:spcBef>
                  <a:buChar char="•"/>
                  <a:defRPr kumimoji="1" sz="3200">
                    <a:solidFill>
                      <a:schemeClr val="tx1"/>
                    </a:solidFill>
                    <a:latin typeface="Times New Roman" pitchFamily="18" charset="0"/>
                    <a:ea typeface="新細明體" pitchFamily="18" charset="-120"/>
                  </a:defRPr>
                </a:lvl1pPr>
                <a:lvl2pPr marL="742950" indent="-285750" eaLnBrk="0" hangingPunct="0">
                  <a:spcBef>
                    <a:spcPct val="20000"/>
                  </a:spcBef>
                  <a:buChar char="–"/>
                  <a:defRPr kumimoji="1" sz="2800">
                    <a:solidFill>
                      <a:schemeClr val="tx1"/>
                    </a:solidFill>
                    <a:latin typeface="Times New Roman" pitchFamily="18" charset="0"/>
                    <a:ea typeface="新細明體" pitchFamily="18" charset="-120"/>
                  </a:defRPr>
                </a:lvl2pPr>
                <a:lvl3pPr marL="1143000" indent="-228600" eaLnBrk="0" hangingPunct="0">
                  <a:spcBef>
                    <a:spcPct val="20000"/>
                  </a:spcBef>
                  <a:buChar char="•"/>
                  <a:defRPr kumimoji="1" sz="2400">
                    <a:solidFill>
                      <a:schemeClr val="tx1"/>
                    </a:solidFill>
                    <a:latin typeface="Times New Roman" pitchFamily="18" charset="0"/>
                    <a:ea typeface="新細明體" pitchFamily="18" charset="-120"/>
                  </a:defRPr>
                </a:lvl3pPr>
                <a:lvl4pPr marL="1600200" indent="-228600" eaLnBrk="0" hangingPunct="0">
                  <a:spcBef>
                    <a:spcPct val="20000"/>
                  </a:spcBef>
                  <a:buChar char="–"/>
                  <a:defRPr kumimoji="1" sz="2000">
                    <a:solidFill>
                      <a:schemeClr val="tx1"/>
                    </a:solidFill>
                    <a:latin typeface="Times New Roman" pitchFamily="18" charset="0"/>
                    <a:ea typeface="新細明體" pitchFamily="18" charset="-120"/>
                  </a:defRPr>
                </a:lvl4pPr>
                <a:lvl5pPr marL="2057400" indent="-228600" eaLnBrk="0" hangingPunct="0">
                  <a:spcBef>
                    <a:spcPct val="20000"/>
                  </a:spcBef>
                  <a:buChar char="»"/>
                  <a:defRPr kumimoji="1" sz="2000">
                    <a:solidFill>
                      <a:schemeClr val="tx1"/>
                    </a:solidFill>
                    <a:latin typeface="Times New Roman" pitchFamily="18" charset="0"/>
                    <a:ea typeface="新細明體" pitchFamily="18" charset="-120"/>
                  </a:defRPr>
                </a:lvl5pPr>
                <a:lvl6pPr marL="25146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6pPr>
                <a:lvl7pPr marL="29718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7pPr>
                <a:lvl8pPr marL="34290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8pPr>
                <a:lvl9pPr marL="38862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9pPr>
              </a:lstStyle>
              <a:p>
                <a:pPr>
                  <a:spcBef>
                    <a:spcPct val="0"/>
                  </a:spcBef>
                  <a:buFont typeface="Symbol" pitchFamily="18" charset="2"/>
                  <a:buChar char="·"/>
                </a:pPr>
                <a:r>
                  <a:rPr kumimoji="0" lang="en-US" altLang="zh-TW" sz="1200" dirty="0">
                    <a:solidFill>
                      <a:srgbClr val="000000"/>
                    </a:solidFill>
                  </a:rPr>
                  <a:t> Price/Value of surrogate </a:t>
                </a:r>
              </a:p>
              <a:p>
                <a:pPr>
                  <a:spcBef>
                    <a:spcPct val="0"/>
                  </a:spcBef>
                  <a:buNone/>
                </a:pPr>
                <a:r>
                  <a:rPr kumimoji="0" lang="en-US" altLang="zh-TW" sz="1200" dirty="0">
                    <a:solidFill>
                      <a:srgbClr val="000000"/>
                    </a:solidFill>
                  </a:rPr>
                  <a:t>   products or services</a:t>
                </a:r>
              </a:p>
              <a:p>
                <a:pPr>
                  <a:spcBef>
                    <a:spcPct val="0"/>
                  </a:spcBef>
                  <a:buFont typeface="Symbol" pitchFamily="18" charset="2"/>
                  <a:buChar char="·"/>
                </a:pPr>
                <a:r>
                  <a:rPr kumimoji="0" lang="en-US" altLang="zh-TW" sz="1200" dirty="0">
                    <a:solidFill>
                      <a:srgbClr val="000000"/>
                    </a:solidFill>
                  </a:rPr>
                  <a:t> Price/Value of complementary </a:t>
                </a:r>
              </a:p>
              <a:p>
                <a:pPr>
                  <a:spcBef>
                    <a:spcPct val="0"/>
                  </a:spcBef>
                  <a:buNone/>
                </a:pPr>
                <a:r>
                  <a:rPr kumimoji="0" lang="en-US" altLang="zh-TW" sz="1200" dirty="0">
                    <a:solidFill>
                      <a:srgbClr val="000000"/>
                    </a:solidFill>
                  </a:rPr>
                  <a:t>   products or services</a:t>
                </a:r>
              </a:p>
            </p:txBody>
          </p:sp>
          <p:sp>
            <p:nvSpPr>
              <p:cNvPr id="68628" name="Text Box 20"/>
              <p:cNvSpPr txBox="1">
                <a:spLocks noChangeArrowheads="1"/>
              </p:cNvSpPr>
              <p:nvPr/>
            </p:nvSpPr>
            <p:spPr bwMode="auto">
              <a:xfrm>
                <a:off x="4579" y="3483"/>
                <a:ext cx="868" cy="509"/>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lIns="60350" tIns="30175" rIns="60350" bIns="30175"/>
              <a:lstStyle>
                <a:lvl1pPr eaLnBrk="0" hangingPunct="0">
                  <a:spcBef>
                    <a:spcPct val="20000"/>
                  </a:spcBef>
                  <a:buChar char="•"/>
                  <a:defRPr kumimoji="1" sz="3200">
                    <a:solidFill>
                      <a:schemeClr val="tx1"/>
                    </a:solidFill>
                    <a:latin typeface="Times New Roman" pitchFamily="18" charset="0"/>
                    <a:ea typeface="新細明體" pitchFamily="18" charset="-120"/>
                  </a:defRPr>
                </a:lvl1pPr>
                <a:lvl2pPr marL="742950" indent="-285750" eaLnBrk="0" hangingPunct="0">
                  <a:spcBef>
                    <a:spcPct val="20000"/>
                  </a:spcBef>
                  <a:buChar char="–"/>
                  <a:defRPr kumimoji="1" sz="2800">
                    <a:solidFill>
                      <a:schemeClr val="tx1"/>
                    </a:solidFill>
                    <a:latin typeface="Times New Roman" pitchFamily="18" charset="0"/>
                    <a:ea typeface="新細明體" pitchFamily="18" charset="-120"/>
                  </a:defRPr>
                </a:lvl2pPr>
                <a:lvl3pPr marL="1143000" indent="-228600" eaLnBrk="0" hangingPunct="0">
                  <a:spcBef>
                    <a:spcPct val="20000"/>
                  </a:spcBef>
                  <a:buChar char="•"/>
                  <a:defRPr kumimoji="1" sz="2400">
                    <a:solidFill>
                      <a:schemeClr val="tx1"/>
                    </a:solidFill>
                    <a:latin typeface="Times New Roman" pitchFamily="18" charset="0"/>
                    <a:ea typeface="新細明體" pitchFamily="18" charset="-120"/>
                  </a:defRPr>
                </a:lvl3pPr>
                <a:lvl4pPr marL="1600200" indent="-228600" eaLnBrk="0" hangingPunct="0">
                  <a:spcBef>
                    <a:spcPct val="20000"/>
                  </a:spcBef>
                  <a:buChar char="–"/>
                  <a:defRPr kumimoji="1" sz="2000">
                    <a:solidFill>
                      <a:schemeClr val="tx1"/>
                    </a:solidFill>
                    <a:latin typeface="Times New Roman" pitchFamily="18" charset="0"/>
                    <a:ea typeface="新細明體" pitchFamily="18" charset="-120"/>
                  </a:defRPr>
                </a:lvl4pPr>
                <a:lvl5pPr marL="2057400" indent="-228600" eaLnBrk="0" hangingPunct="0">
                  <a:spcBef>
                    <a:spcPct val="20000"/>
                  </a:spcBef>
                  <a:buChar char="»"/>
                  <a:defRPr kumimoji="1" sz="2000">
                    <a:solidFill>
                      <a:schemeClr val="tx1"/>
                    </a:solidFill>
                    <a:latin typeface="Times New Roman" pitchFamily="18" charset="0"/>
                    <a:ea typeface="新細明體" pitchFamily="18" charset="-120"/>
                  </a:defRPr>
                </a:lvl5pPr>
                <a:lvl6pPr marL="25146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6pPr>
                <a:lvl7pPr marL="29718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7pPr>
                <a:lvl8pPr marL="34290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8pPr>
                <a:lvl9pPr marL="38862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9pPr>
              </a:lstStyle>
              <a:p>
                <a:pPr>
                  <a:spcBef>
                    <a:spcPct val="0"/>
                  </a:spcBef>
                  <a:buFont typeface="Symbol" pitchFamily="18" charset="2"/>
                  <a:buChar char="·"/>
                </a:pPr>
                <a:r>
                  <a:rPr kumimoji="0" lang="en-US" altLang="zh-TW" sz="1200">
                    <a:solidFill>
                      <a:srgbClr val="000000"/>
                    </a:solidFill>
                  </a:rPr>
                  <a:t>Network Effects</a:t>
                </a:r>
              </a:p>
              <a:p>
                <a:pPr>
                  <a:spcBef>
                    <a:spcPct val="0"/>
                  </a:spcBef>
                  <a:buFont typeface="Symbol" pitchFamily="18" charset="2"/>
                  <a:buChar char="·"/>
                </a:pPr>
                <a:r>
                  <a:rPr kumimoji="0" lang="en-US" altLang="zh-TW" sz="1200">
                    <a:solidFill>
                      <a:srgbClr val="000000"/>
                    </a:solidFill>
                  </a:rPr>
                  <a:t>Government Restraints</a:t>
                </a:r>
              </a:p>
            </p:txBody>
          </p:sp>
        </p:grpSp>
        <p:grpSp>
          <p:nvGrpSpPr>
            <p:cNvPr id="68619" name="Group 21"/>
            <p:cNvGrpSpPr>
              <a:grpSpLocks/>
            </p:cNvGrpSpPr>
            <p:nvPr/>
          </p:nvGrpSpPr>
          <p:grpSpPr bwMode="auto">
            <a:xfrm>
              <a:off x="240" y="3043"/>
              <a:ext cx="2652" cy="1012"/>
              <a:chOff x="240" y="3043"/>
              <a:chExt cx="2652" cy="1012"/>
            </a:xfrm>
          </p:grpSpPr>
          <p:grpSp>
            <p:nvGrpSpPr>
              <p:cNvPr id="68620" name="Group 22"/>
              <p:cNvGrpSpPr>
                <a:grpSpLocks/>
              </p:cNvGrpSpPr>
              <p:nvPr/>
            </p:nvGrpSpPr>
            <p:grpSpPr bwMode="auto">
              <a:xfrm>
                <a:off x="240" y="3043"/>
                <a:ext cx="2652" cy="1012"/>
                <a:chOff x="240" y="3043"/>
                <a:chExt cx="2652" cy="1012"/>
              </a:xfrm>
            </p:grpSpPr>
            <p:sp>
              <p:nvSpPr>
                <p:cNvPr id="68623" name="Text Box 23"/>
                <p:cNvSpPr txBox="1">
                  <a:spLocks noChangeArrowheads="1"/>
                </p:cNvSpPr>
                <p:nvPr/>
              </p:nvSpPr>
              <p:spPr bwMode="auto">
                <a:xfrm>
                  <a:off x="240" y="3296"/>
                  <a:ext cx="2652" cy="759"/>
                </a:xfrm>
                <a:prstGeom prst="rect">
                  <a:avLst/>
                </a:prstGeom>
                <a:solidFill>
                  <a:srgbClr val="FFFFFF"/>
                </a:solidFill>
                <a:ln w="9525">
                  <a:solidFill>
                    <a:srgbClr val="000000"/>
                  </a:solidFill>
                  <a:miter lim="800000"/>
                  <a:headEnd/>
                  <a:tailEnd/>
                </a:ln>
              </p:spPr>
              <p:txBody>
                <a:bodyPr lIns="60350" tIns="30175" rIns="60350" bIns="30175"/>
                <a:lstStyle>
                  <a:lvl1pPr eaLnBrk="0" hangingPunct="0">
                    <a:spcBef>
                      <a:spcPct val="20000"/>
                    </a:spcBef>
                    <a:buChar char="•"/>
                    <a:defRPr kumimoji="1" sz="3200">
                      <a:solidFill>
                        <a:schemeClr val="tx1"/>
                      </a:solidFill>
                      <a:latin typeface="Times New Roman" pitchFamily="18" charset="0"/>
                      <a:ea typeface="新細明體" pitchFamily="18" charset="-120"/>
                    </a:defRPr>
                  </a:lvl1pPr>
                  <a:lvl2pPr marL="742950" indent="-285750" eaLnBrk="0" hangingPunct="0">
                    <a:spcBef>
                      <a:spcPct val="20000"/>
                    </a:spcBef>
                    <a:buChar char="–"/>
                    <a:defRPr kumimoji="1" sz="2800">
                      <a:solidFill>
                        <a:schemeClr val="tx1"/>
                      </a:solidFill>
                      <a:latin typeface="Times New Roman" pitchFamily="18" charset="0"/>
                      <a:ea typeface="新細明體" pitchFamily="18" charset="-120"/>
                    </a:defRPr>
                  </a:lvl2pPr>
                  <a:lvl3pPr marL="1143000" indent="-228600" eaLnBrk="0" hangingPunct="0">
                    <a:spcBef>
                      <a:spcPct val="20000"/>
                    </a:spcBef>
                    <a:buChar char="•"/>
                    <a:defRPr kumimoji="1" sz="2400">
                      <a:solidFill>
                        <a:schemeClr val="tx1"/>
                      </a:solidFill>
                      <a:latin typeface="Times New Roman" pitchFamily="18" charset="0"/>
                      <a:ea typeface="新細明體" pitchFamily="18" charset="-120"/>
                    </a:defRPr>
                  </a:lvl3pPr>
                  <a:lvl4pPr marL="1600200" indent="-228600" eaLnBrk="0" hangingPunct="0">
                    <a:spcBef>
                      <a:spcPct val="20000"/>
                    </a:spcBef>
                    <a:buChar char="–"/>
                    <a:defRPr kumimoji="1" sz="2000">
                      <a:solidFill>
                        <a:schemeClr val="tx1"/>
                      </a:solidFill>
                      <a:latin typeface="Times New Roman" pitchFamily="18" charset="0"/>
                      <a:ea typeface="新細明體" pitchFamily="18" charset="-120"/>
                    </a:defRPr>
                  </a:lvl4pPr>
                  <a:lvl5pPr marL="2057400" indent="-228600" eaLnBrk="0" hangingPunct="0">
                    <a:spcBef>
                      <a:spcPct val="20000"/>
                    </a:spcBef>
                    <a:buChar char="»"/>
                    <a:defRPr kumimoji="1" sz="2000">
                      <a:solidFill>
                        <a:schemeClr val="tx1"/>
                      </a:solidFill>
                      <a:latin typeface="Times New Roman" pitchFamily="18" charset="0"/>
                      <a:ea typeface="新細明體" pitchFamily="18" charset="-120"/>
                    </a:defRPr>
                  </a:lvl5pPr>
                  <a:lvl6pPr marL="25146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6pPr>
                  <a:lvl7pPr marL="29718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7pPr>
                  <a:lvl8pPr marL="34290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8pPr>
                  <a:lvl9pPr marL="38862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9pPr>
                </a:lstStyle>
                <a:p>
                  <a:pPr algn="ctr">
                    <a:spcBef>
                      <a:spcPct val="0"/>
                    </a:spcBef>
                    <a:buFontTx/>
                    <a:buNone/>
                  </a:pPr>
                  <a:r>
                    <a:rPr kumimoji="0" lang="en-US" altLang="zh-TW" sz="1600" b="1">
                      <a:solidFill>
                        <a:srgbClr val="000000"/>
                      </a:solidFill>
                    </a:rPr>
                    <a:t>Industry Rivalry</a:t>
                  </a:r>
                  <a:endParaRPr kumimoji="0" lang="en-US" altLang="zh-TW" sz="1600">
                    <a:solidFill>
                      <a:srgbClr val="000000"/>
                    </a:solidFill>
                  </a:endParaRPr>
                </a:p>
              </p:txBody>
            </p:sp>
            <p:sp>
              <p:nvSpPr>
                <p:cNvPr id="68624" name="Line 24"/>
                <p:cNvSpPr>
                  <a:spLocks noChangeShapeType="1"/>
                </p:cNvSpPr>
                <p:nvPr/>
              </p:nvSpPr>
              <p:spPr bwMode="auto">
                <a:xfrm flipV="1">
                  <a:off x="1879" y="3043"/>
                  <a:ext cx="289" cy="189"/>
                </a:xfrm>
                <a:prstGeom prst="line">
                  <a:avLst/>
                </a:prstGeom>
                <a:noFill/>
                <a:ln w="76200">
                  <a:solidFill>
                    <a:srgbClr val="000000"/>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zh-HK" altLang="en-US">
                    <a:solidFill>
                      <a:srgbClr val="000000"/>
                    </a:solidFill>
                  </a:endParaRPr>
                </a:p>
              </p:txBody>
            </p:sp>
          </p:grpSp>
          <p:sp>
            <p:nvSpPr>
              <p:cNvPr id="68621" name="Text Box 25"/>
              <p:cNvSpPr txBox="1">
                <a:spLocks noChangeArrowheads="1"/>
              </p:cNvSpPr>
              <p:nvPr/>
            </p:nvSpPr>
            <p:spPr bwMode="auto">
              <a:xfrm>
                <a:off x="1638" y="3485"/>
                <a:ext cx="1250" cy="560"/>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lIns="60350" tIns="30175" rIns="60350" bIns="30175"/>
              <a:lstStyle>
                <a:lvl1pPr eaLnBrk="0" hangingPunct="0">
                  <a:spcBef>
                    <a:spcPct val="20000"/>
                  </a:spcBef>
                  <a:buChar char="•"/>
                  <a:defRPr kumimoji="1" sz="3200">
                    <a:solidFill>
                      <a:schemeClr val="tx1"/>
                    </a:solidFill>
                    <a:latin typeface="Times New Roman" pitchFamily="18" charset="0"/>
                    <a:ea typeface="新細明體" pitchFamily="18" charset="-120"/>
                  </a:defRPr>
                </a:lvl1pPr>
                <a:lvl2pPr marL="742950" indent="-285750" eaLnBrk="0" hangingPunct="0">
                  <a:spcBef>
                    <a:spcPct val="20000"/>
                  </a:spcBef>
                  <a:buChar char="–"/>
                  <a:defRPr kumimoji="1" sz="2800">
                    <a:solidFill>
                      <a:schemeClr val="tx1"/>
                    </a:solidFill>
                    <a:latin typeface="Times New Roman" pitchFamily="18" charset="0"/>
                    <a:ea typeface="新細明體" pitchFamily="18" charset="-120"/>
                  </a:defRPr>
                </a:lvl2pPr>
                <a:lvl3pPr marL="1143000" indent="-228600" eaLnBrk="0" hangingPunct="0">
                  <a:spcBef>
                    <a:spcPct val="20000"/>
                  </a:spcBef>
                  <a:buChar char="•"/>
                  <a:defRPr kumimoji="1" sz="2400">
                    <a:solidFill>
                      <a:schemeClr val="tx1"/>
                    </a:solidFill>
                    <a:latin typeface="Times New Roman" pitchFamily="18" charset="0"/>
                    <a:ea typeface="新細明體" pitchFamily="18" charset="-120"/>
                  </a:defRPr>
                </a:lvl3pPr>
                <a:lvl4pPr marL="1600200" indent="-228600" eaLnBrk="0" hangingPunct="0">
                  <a:spcBef>
                    <a:spcPct val="20000"/>
                  </a:spcBef>
                  <a:buChar char="–"/>
                  <a:defRPr kumimoji="1" sz="2000">
                    <a:solidFill>
                      <a:schemeClr val="tx1"/>
                    </a:solidFill>
                    <a:latin typeface="Times New Roman" pitchFamily="18" charset="0"/>
                    <a:ea typeface="新細明體" pitchFamily="18" charset="-120"/>
                  </a:defRPr>
                </a:lvl4pPr>
                <a:lvl5pPr marL="2057400" indent="-228600" eaLnBrk="0" hangingPunct="0">
                  <a:spcBef>
                    <a:spcPct val="20000"/>
                  </a:spcBef>
                  <a:buChar char="»"/>
                  <a:defRPr kumimoji="1" sz="2000">
                    <a:solidFill>
                      <a:schemeClr val="tx1"/>
                    </a:solidFill>
                    <a:latin typeface="Times New Roman" pitchFamily="18" charset="0"/>
                    <a:ea typeface="新細明體" pitchFamily="18" charset="-120"/>
                  </a:defRPr>
                </a:lvl5pPr>
                <a:lvl6pPr marL="25146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6pPr>
                <a:lvl7pPr marL="29718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7pPr>
                <a:lvl8pPr marL="34290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8pPr>
                <a:lvl9pPr marL="38862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9pPr>
              </a:lstStyle>
              <a:p>
                <a:pPr>
                  <a:spcBef>
                    <a:spcPct val="0"/>
                  </a:spcBef>
                  <a:buFont typeface="Symbol" pitchFamily="18" charset="2"/>
                  <a:buChar char="·"/>
                </a:pPr>
                <a:r>
                  <a:rPr kumimoji="0" lang="en-US" altLang="zh-TW" sz="1200" dirty="0">
                    <a:solidFill>
                      <a:srgbClr val="000000"/>
                    </a:solidFill>
                  </a:rPr>
                  <a:t> Switching costs</a:t>
                </a:r>
              </a:p>
              <a:p>
                <a:pPr>
                  <a:spcBef>
                    <a:spcPct val="0"/>
                  </a:spcBef>
                  <a:buFont typeface="Symbol" pitchFamily="18" charset="2"/>
                  <a:buChar char="·"/>
                </a:pPr>
                <a:r>
                  <a:rPr kumimoji="0" lang="en-US" altLang="zh-TW" sz="1200" dirty="0">
                    <a:solidFill>
                      <a:srgbClr val="000000"/>
                    </a:solidFill>
                  </a:rPr>
                  <a:t> Timing of decisions</a:t>
                </a:r>
              </a:p>
              <a:p>
                <a:pPr>
                  <a:spcBef>
                    <a:spcPct val="0"/>
                  </a:spcBef>
                  <a:buFont typeface="Symbol" pitchFamily="18" charset="2"/>
                  <a:buChar char="·"/>
                </a:pPr>
                <a:r>
                  <a:rPr kumimoji="0" lang="en-US" altLang="zh-TW" sz="1200" dirty="0">
                    <a:solidFill>
                      <a:srgbClr val="000000"/>
                    </a:solidFill>
                  </a:rPr>
                  <a:t> Information</a:t>
                </a:r>
              </a:p>
              <a:p>
                <a:pPr>
                  <a:spcBef>
                    <a:spcPct val="0"/>
                  </a:spcBef>
                  <a:buFont typeface="Symbol" pitchFamily="18" charset="2"/>
                  <a:buChar char="·"/>
                </a:pPr>
                <a:r>
                  <a:rPr kumimoji="0" lang="en-US" altLang="zh-TW" sz="1200" dirty="0">
                    <a:solidFill>
                      <a:srgbClr val="000000"/>
                    </a:solidFill>
                  </a:rPr>
                  <a:t> Government restraints</a:t>
                </a:r>
              </a:p>
            </p:txBody>
          </p:sp>
          <p:sp>
            <p:nvSpPr>
              <p:cNvPr id="68622" name="Text Box 26"/>
              <p:cNvSpPr txBox="1">
                <a:spLocks noChangeArrowheads="1"/>
              </p:cNvSpPr>
              <p:nvPr/>
            </p:nvSpPr>
            <p:spPr bwMode="auto">
              <a:xfrm>
                <a:off x="285" y="3478"/>
                <a:ext cx="1398" cy="559"/>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lIns="60350" tIns="30175" rIns="60350" bIns="30175"/>
              <a:lstStyle>
                <a:lvl1pPr eaLnBrk="0" hangingPunct="0">
                  <a:spcBef>
                    <a:spcPct val="20000"/>
                  </a:spcBef>
                  <a:buChar char="•"/>
                  <a:defRPr kumimoji="1" sz="3200">
                    <a:solidFill>
                      <a:schemeClr val="tx1"/>
                    </a:solidFill>
                    <a:latin typeface="Times New Roman" pitchFamily="18" charset="0"/>
                    <a:ea typeface="新細明體" pitchFamily="18" charset="-120"/>
                  </a:defRPr>
                </a:lvl1pPr>
                <a:lvl2pPr marL="742950" indent="-285750" eaLnBrk="0" hangingPunct="0">
                  <a:spcBef>
                    <a:spcPct val="20000"/>
                  </a:spcBef>
                  <a:buChar char="–"/>
                  <a:defRPr kumimoji="1" sz="2800">
                    <a:solidFill>
                      <a:schemeClr val="tx1"/>
                    </a:solidFill>
                    <a:latin typeface="Times New Roman" pitchFamily="18" charset="0"/>
                    <a:ea typeface="新細明體" pitchFamily="18" charset="-120"/>
                  </a:defRPr>
                </a:lvl2pPr>
                <a:lvl3pPr marL="1143000" indent="-228600" eaLnBrk="0" hangingPunct="0">
                  <a:spcBef>
                    <a:spcPct val="20000"/>
                  </a:spcBef>
                  <a:buChar char="•"/>
                  <a:defRPr kumimoji="1" sz="2400">
                    <a:solidFill>
                      <a:schemeClr val="tx1"/>
                    </a:solidFill>
                    <a:latin typeface="Times New Roman" pitchFamily="18" charset="0"/>
                    <a:ea typeface="新細明體" pitchFamily="18" charset="-120"/>
                  </a:defRPr>
                </a:lvl3pPr>
                <a:lvl4pPr marL="1600200" indent="-228600" eaLnBrk="0" hangingPunct="0">
                  <a:spcBef>
                    <a:spcPct val="20000"/>
                  </a:spcBef>
                  <a:buChar char="–"/>
                  <a:defRPr kumimoji="1" sz="2000">
                    <a:solidFill>
                      <a:schemeClr val="tx1"/>
                    </a:solidFill>
                    <a:latin typeface="Times New Roman" pitchFamily="18" charset="0"/>
                    <a:ea typeface="新細明體" pitchFamily="18" charset="-120"/>
                  </a:defRPr>
                </a:lvl4pPr>
                <a:lvl5pPr marL="2057400" indent="-228600" eaLnBrk="0" hangingPunct="0">
                  <a:spcBef>
                    <a:spcPct val="20000"/>
                  </a:spcBef>
                  <a:buChar char="»"/>
                  <a:defRPr kumimoji="1" sz="2000">
                    <a:solidFill>
                      <a:schemeClr val="tx1"/>
                    </a:solidFill>
                    <a:latin typeface="Times New Roman" pitchFamily="18" charset="0"/>
                    <a:ea typeface="新細明體" pitchFamily="18" charset="-120"/>
                  </a:defRPr>
                </a:lvl5pPr>
                <a:lvl6pPr marL="25146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6pPr>
                <a:lvl7pPr marL="29718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7pPr>
                <a:lvl8pPr marL="34290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8pPr>
                <a:lvl9pPr marL="38862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9pPr>
              </a:lstStyle>
              <a:p>
                <a:pPr>
                  <a:spcBef>
                    <a:spcPct val="0"/>
                  </a:spcBef>
                  <a:buFont typeface="Symbol" pitchFamily="18" charset="2"/>
                  <a:buChar char="·"/>
                </a:pPr>
                <a:r>
                  <a:rPr kumimoji="0" lang="en-US" altLang="zh-TW" sz="1200" dirty="0">
                    <a:solidFill>
                      <a:srgbClr val="000000"/>
                    </a:solidFill>
                  </a:rPr>
                  <a:t> Concentration</a:t>
                </a:r>
              </a:p>
              <a:p>
                <a:pPr>
                  <a:spcBef>
                    <a:spcPct val="0"/>
                  </a:spcBef>
                  <a:buFont typeface="Symbol" pitchFamily="18" charset="2"/>
                  <a:buChar char="·"/>
                </a:pPr>
                <a:r>
                  <a:rPr kumimoji="0" lang="en-US" altLang="zh-TW" sz="1200" dirty="0">
                    <a:solidFill>
                      <a:srgbClr val="000000"/>
                    </a:solidFill>
                  </a:rPr>
                  <a:t> Price, quantity, quality, or </a:t>
                </a:r>
              </a:p>
              <a:p>
                <a:pPr>
                  <a:spcBef>
                    <a:spcPct val="0"/>
                  </a:spcBef>
                  <a:buNone/>
                </a:pPr>
                <a:r>
                  <a:rPr kumimoji="0" lang="en-US" altLang="zh-TW" sz="1200" dirty="0">
                    <a:solidFill>
                      <a:srgbClr val="000000"/>
                    </a:solidFill>
                  </a:rPr>
                  <a:t>   service competition</a:t>
                </a:r>
              </a:p>
              <a:p>
                <a:pPr>
                  <a:spcBef>
                    <a:spcPct val="0"/>
                  </a:spcBef>
                  <a:buFont typeface="Symbol" pitchFamily="18" charset="2"/>
                  <a:buChar char="·"/>
                </a:pPr>
                <a:r>
                  <a:rPr kumimoji="0" lang="en-US" altLang="zh-TW" sz="1200" dirty="0">
                    <a:solidFill>
                      <a:srgbClr val="000000"/>
                    </a:solidFill>
                  </a:rPr>
                  <a:t> Degree of differentiation</a:t>
                </a:r>
              </a:p>
            </p:txBody>
          </p:sp>
        </p:grpSp>
      </p:grpSp>
      <p:sp>
        <p:nvSpPr>
          <p:cNvPr id="68612" name="Rectangle 27"/>
          <p:cNvSpPr>
            <a:spLocks noGrp="1" noChangeArrowheads="1"/>
          </p:cNvSpPr>
          <p:nvPr>
            <p:ph type="title"/>
          </p:nvPr>
        </p:nvSpPr>
        <p:spPr>
          <a:xfrm>
            <a:off x="323528" y="152400"/>
            <a:ext cx="8712968" cy="540296"/>
          </a:xfrm>
          <a:solidFill>
            <a:srgbClr val="FF9900"/>
          </a:solidFill>
        </p:spPr>
        <p:txBody>
          <a:bodyPr/>
          <a:lstStyle/>
          <a:p>
            <a:r>
              <a:rPr lang="en-US" altLang="zh-TW" sz="2400" dirty="0"/>
              <a:t>Microeconomic Environment: Michael Porter’s Five Forces Model</a:t>
            </a:r>
          </a:p>
        </p:txBody>
      </p:sp>
    </p:spTree>
    <p:extLst>
      <p:ext uri="{BB962C8B-B14F-4D97-AF65-F5344CB8AC3E}">
        <p14:creationId xmlns:p14="http://schemas.microsoft.com/office/powerpoint/2010/main" val="138024216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6"/>
          <p:cNvSpPr>
            <a:spLocks noGrp="1" noChangeArrowheads="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Char char="•"/>
              <a:defRPr kumimoji="1" sz="3200">
                <a:solidFill>
                  <a:schemeClr val="tx1"/>
                </a:solidFill>
                <a:latin typeface="Times New Roman" pitchFamily="18" charset="0"/>
                <a:ea typeface="新細明體" pitchFamily="18" charset="-120"/>
              </a:defRPr>
            </a:lvl1pPr>
            <a:lvl2pPr marL="742950" indent="-285750" eaLnBrk="0" hangingPunct="0">
              <a:spcBef>
                <a:spcPct val="20000"/>
              </a:spcBef>
              <a:buChar char="–"/>
              <a:defRPr kumimoji="1" sz="2800">
                <a:solidFill>
                  <a:schemeClr val="tx1"/>
                </a:solidFill>
                <a:latin typeface="Times New Roman" pitchFamily="18" charset="0"/>
                <a:ea typeface="新細明體" pitchFamily="18" charset="-120"/>
              </a:defRPr>
            </a:lvl2pPr>
            <a:lvl3pPr marL="1143000" indent="-228600" eaLnBrk="0" hangingPunct="0">
              <a:spcBef>
                <a:spcPct val="20000"/>
              </a:spcBef>
              <a:buChar char="•"/>
              <a:defRPr kumimoji="1" sz="2400">
                <a:solidFill>
                  <a:schemeClr val="tx1"/>
                </a:solidFill>
                <a:latin typeface="Times New Roman" pitchFamily="18" charset="0"/>
                <a:ea typeface="新細明體" pitchFamily="18" charset="-120"/>
              </a:defRPr>
            </a:lvl3pPr>
            <a:lvl4pPr marL="1600200" indent="-228600" eaLnBrk="0" hangingPunct="0">
              <a:spcBef>
                <a:spcPct val="20000"/>
              </a:spcBef>
              <a:buChar char="–"/>
              <a:defRPr kumimoji="1" sz="2000">
                <a:solidFill>
                  <a:schemeClr val="tx1"/>
                </a:solidFill>
                <a:latin typeface="Times New Roman" pitchFamily="18" charset="0"/>
                <a:ea typeface="新細明體" pitchFamily="18" charset="-120"/>
              </a:defRPr>
            </a:lvl4pPr>
            <a:lvl5pPr marL="2057400" indent="-228600" eaLnBrk="0" hangingPunct="0">
              <a:spcBef>
                <a:spcPct val="20000"/>
              </a:spcBef>
              <a:buChar char="»"/>
              <a:defRPr kumimoji="1" sz="2000">
                <a:solidFill>
                  <a:schemeClr val="tx1"/>
                </a:solidFill>
                <a:latin typeface="Times New Roman" pitchFamily="18" charset="0"/>
                <a:ea typeface="新細明體" pitchFamily="18" charset="-120"/>
              </a:defRPr>
            </a:lvl5pPr>
            <a:lvl6pPr marL="25146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6pPr>
            <a:lvl7pPr marL="29718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7pPr>
            <a:lvl8pPr marL="34290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8pPr>
            <a:lvl9pPr marL="38862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9pPr>
          </a:lstStyle>
          <a:p>
            <a:pPr eaLnBrk="1" hangingPunct="1">
              <a:spcBef>
                <a:spcPct val="0"/>
              </a:spcBef>
              <a:buFontTx/>
              <a:buNone/>
            </a:pPr>
            <a:fld id="{8A061E9D-8673-41CE-A360-6976294F3EB9}" type="slidenum">
              <a:rPr lang="en-US" altLang="zh-TW" sz="1400" smtClean="0">
                <a:solidFill>
                  <a:srgbClr val="000000"/>
                </a:solidFill>
              </a:rPr>
              <a:pPr eaLnBrk="1" hangingPunct="1">
                <a:spcBef>
                  <a:spcPct val="0"/>
                </a:spcBef>
                <a:buFontTx/>
                <a:buNone/>
              </a:pPr>
              <a:t>34</a:t>
            </a:fld>
            <a:endParaRPr lang="en-US" altLang="zh-TW" sz="1400">
              <a:solidFill>
                <a:srgbClr val="000000"/>
              </a:solidFill>
            </a:endParaRPr>
          </a:p>
        </p:txBody>
      </p:sp>
      <p:sp>
        <p:nvSpPr>
          <p:cNvPr id="34819" name="Rectangle 2"/>
          <p:cNvSpPr>
            <a:spLocks noChangeArrowheads="1"/>
          </p:cNvSpPr>
          <p:nvPr/>
        </p:nvSpPr>
        <p:spPr bwMode="auto">
          <a:xfrm>
            <a:off x="381000" y="2751138"/>
            <a:ext cx="3124200" cy="830997"/>
          </a:xfrm>
          <a:prstGeom prst="rect">
            <a:avLst/>
          </a:prstGeom>
          <a:noFill/>
          <a:ln w="9525">
            <a:solidFill>
              <a:srgbClr val="0000CC"/>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spcBef>
                <a:spcPct val="20000"/>
              </a:spcBef>
              <a:buChar char="•"/>
              <a:defRPr kumimoji="1" sz="3200">
                <a:solidFill>
                  <a:schemeClr val="tx1"/>
                </a:solidFill>
                <a:latin typeface="Times New Roman" pitchFamily="18" charset="0"/>
                <a:ea typeface="新細明體" pitchFamily="18" charset="-120"/>
              </a:defRPr>
            </a:lvl1pPr>
            <a:lvl2pPr marL="742950" indent="-285750" eaLnBrk="0" hangingPunct="0">
              <a:spcBef>
                <a:spcPct val="20000"/>
              </a:spcBef>
              <a:buChar char="–"/>
              <a:defRPr kumimoji="1" sz="2800">
                <a:solidFill>
                  <a:schemeClr val="tx1"/>
                </a:solidFill>
                <a:latin typeface="Times New Roman" pitchFamily="18" charset="0"/>
                <a:ea typeface="新細明體" pitchFamily="18" charset="-120"/>
              </a:defRPr>
            </a:lvl2pPr>
            <a:lvl3pPr marL="1143000" indent="-228600" eaLnBrk="0" hangingPunct="0">
              <a:spcBef>
                <a:spcPct val="20000"/>
              </a:spcBef>
              <a:buChar char="•"/>
              <a:defRPr kumimoji="1" sz="2400">
                <a:solidFill>
                  <a:schemeClr val="tx1"/>
                </a:solidFill>
                <a:latin typeface="Times New Roman" pitchFamily="18" charset="0"/>
                <a:ea typeface="新細明體" pitchFamily="18" charset="-120"/>
              </a:defRPr>
            </a:lvl3pPr>
            <a:lvl4pPr marL="1600200" indent="-228600" eaLnBrk="0" hangingPunct="0">
              <a:spcBef>
                <a:spcPct val="20000"/>
              </a:spcBef>
              <a:buChar char="–"/>
              <a:defRPr kumimoji="1" sz="2000">
                <a:solidFill>
                  <a:schemeClr val="tx1"/>
                </a:solidFill>
                <a:latin typeface="Times New Roman" pitchFamily="18" charset="0"/>
                <a:ea typeface="新細明體" pitchFamily="18" charset="-120"/>
              </a:defRPr>
            </a:lvl4pPr>
            <a:lvl5pPr marL="2057400" indent="-228600" eaLnBrk="0" hangingPunct="0">
              <a:spcBef>
                <a:spcPct val="20000"/>
              </a:spcBef>
              <a:buChar char="»"/>
              <a:defRPr kumimoji="1" sz="2000">
                <a:solidFill>
                  <a:schemeClr val="tx1"/>
                </a:solidFill>
                <a:latin typeface="Times New Roman" pitchFamily="18" charset="0"/>
                <a:ea typeface="新細明體" pitchFamily="18" charset="-120"/>
              </a:defRPr>
            </a:lvl5pPr>
            <a:lvl6pPr marL="25146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6pPr>
            <a:lvl7pPr marL="29718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7pPr>
            <a:lvl8pPr marL="34290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8pPr>
            <a:lvl9pPr marL="38862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9pPr>
          </a:lstStyle>
          <a:p>
            <a:pPr eaLnBrk="1" hangingPunct="1">
              <a:spcBef>
                <a:spcPct val="0"/>
              </a:spcBef>
              <a:buFontTx/>
              <a:buNone/>
            </a:pPr>
            <a:r>
              <a:rPr lang="en-US" altLang="zh-TW" sz="2400" dirty="0">
                <a:solidFill>
                  <a:srgbClr val="000000"/>
                </a:solidFill>
              </a:rPr>
              <a:t>Macroeconomic Economic Environment</a:t>
            </a:r>
            <a:endParaRPr lang="zh-TW" altLang="en-US" sz="2400" dirty="0">
              <a:solidFill>
                <a:srgbClr val="000000"/>
              </a:solidFill>
            </a:endParaRPr>
          </a:p>
        </p:txBody>
      </p:sp>
      <p:sp>
        <p:nvSpPr>
          <p:cNvPr id="114691" name="AutoShape 3"/>
          <p:cNvSpPr>
            <a:spLocks/>
          </p:cNvSpPr>
          <p:nvPr/>
        </p:nvSpPr>
        <p:spPr bwMode="auto">
          <a:xfrm>
            <a:off x="3733800" y="1066800"/>
            <a:ext cx="228600" cy="4114800"/>
          </a:xfrm>
          <a:prstGeom prst="leftBrace">
            <a:avLst>
              <a:gd name="adj1" fmla="val 150000"/>
              <a:gd name="adj2" fmla="val 50000"/>
            </a:avLst>
          </a:prstGeom>
          <a:noFill/>
          <a:ln w="28575">
            <a:solidFill>
              <a:srgbClr val="0000CC"/>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spcBef>
                <a:spcPct val="20000"/>
              </a:spcBef>
              <a:buChar char="•"/>
              <a:defRPr kumimoji="1" sz="3200">
                <a:solidFill>
                  <a:schemeClr val="tx1"/>
                </a:solidFill>
                <a:latin typeface="Times New Roman" pitchFamily="18" charset="0"/>
                <a:ea typeface="新細明體" pitchFamily="18" charset="-120"/>
              </a:defRPr>
            </a:lvl1pPr>
            <a:lvl2pPr marL="742950" indent="-285750" eaLnBrk="0" hangingPunct="0">
              <a:spcBef>
                <a:spcPct val="20000"/>
              </a:spcBef>
              <a:buChar char="–"/>
              <a:defRPr kumimoji="1" sz="2800">
                <a:solidFill>
                  <a:schemeClr val="tx1"/>
                </a:solidFill>
                <a:latin typeface="Times New Roman" pitchFamily="18" charset="0"/>
                <a:ea typeface="新細明體" pitchFamily="18" charset="-120"/>
              </a:defRPr>
            </a:lvl2pPr>
            <a:lvl3pPr marL="1143000" indent="-228600" eaLnBrk="0" hangingPunct="0">
              <a:spcBef>
                <a:spcPct val="20000"/>
              </a:spcBef>
              <a:buChar char="•"/>
              <a:defRPr kumimoji="1" sz="2400">
                <a:solidFill>
                  <a:schemeClr val="tx1"/>
                </a:solidFill>
                <a:latin typeface="Times New Roman" pitchFamily="18" charset="0"/>
                <a:ea typeface="新細明體" pitchFamily="18" charset="-120"/>
              </a:defRPr>
            </a:lvl3pPr>
            <a:lvl4pPr marL="1600200" indent="-228600" eaLnBrk="0" hangingPunct="0">
              <a:spcBef>
                <a:spcPct val="20000"/>
              </a:spcBef>
              <a:buChar char="–"/>
              <a:defRPr kumimoji="1" sz="2000">
                <a:solidFill>
                  <a:schemeClr val="tx1"/>
                </a:solidFill>
                <a:latin typeface="Times New Roman" pitchFamily="18" charset="0"/>
                <a:ea typeface="新細明體" pitchFamily="18" charset="-120"/>
              </a:defRPr>
            </a:lvl4pPr>
            <a:lvl5pPr marL="2057400" indent="-228600" eaLnBrk="0" hangingPunct="0">
              <a:spcBef>
                <a:spcPct val="20000"/>
              </a:spcBef>
              <a:buChar char="»"/>
              <a:defRPr kumimoji="1" sz="2000">
                <a:solidFill>
                  <a:schemeClr val="tx1"/>
                </a:solidFill>
                <a:latin typeface="Times New Roman" pitchFamily="18" charset="0"/>
                <a:ea typeface="新細明體" pitchFamily="18" charset="-120"/>
              </a:defRPr>
            </a:lvl5pPr>
            <a:lvl6pPr marL="25146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6pPr>
            <a:lvl7pPr marL="29718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7pPr>
            <a:lvl8pPr marL="34290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8pPr>
            <a:lvl9pPr marL="38862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9pPr>
          </a:lstStyle>
          <a:p>
            <a:pPr eaLnBrk="1" hangingPunct="1">
              <a:spcBef>
                <a:spcPct val="0"/>
              </a:spcBef>
              <a:buFontTx/>
              <a:buNone/>
            </a:pPr>
            <a:endParaRPr lang="zh-HK" altLang="en-US" sz="2400">
              <a:solidFill>
                <a:srgbClr val="000000"/>
              </a:solidFill>
            </a:endParaRPr>
          </a:p>
        </p:txBody>
      </p:sp>
      <p:sp>
        <p:nvSpPr>
          <p:cNvPr id="114692" name="Rectangle 4"/>
          <p:cNvSpPr>
            <a:spLocks noChangeArrowheads="1"/>
          </p:cNvSpPr>
          <p:nvPr/>
        </p:nvSpPr>
        <p:spPr bwMode="auto">
          <a:xfrm>
            <a:off x="4191000" y="685800"/>
            <a:ext cx="1630575" cy="461665"/>
          </a:xfrm>
          <a:prstGeom prst="rect">
            <a:avLst/>
          </a:prstGeom>
          <a:noFill/>
          <a:ln w="9525">
            <a:solidFill>
              <a:srgbClr val="0000CC"/>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eaLnBrk="0" hangingPunct="0">
              <a:spcBef>
                <a:spcPct val="20000"/>
              </a:spcBef>
              <a:buChar char="•"/>
              <a:defRPr kumimoji="1" sz="3200">
                <a:solidFill>
                  <a:schemeClr val="tx1"/>
                </a:solidFill>
                <a:latin typeface="Times New Roman" pitchFamily="18" charset="0"/>
                <a:ea typeface="新細明體" pitchFamily="18" charset="-120"/>
              </a:defRPr>
            </a:lvl1pPr>
            <a:lvl2pPr marL="742950" indent="-285750" eaLnBrk="0" hangingPunct="0">
              <a:spcBef>
                <a:spcPct val="20000"/>
              </a:spcBef>
              <a:buChar char="–"/>
              <a:defRPr kumimoji="1" sz="2800">
                <a:solidFill>
                  <a:schemeClr val="tx1"/>
                </a:solidFill>
                <a:latin typeface="Times New Roman" pitchFamily="18" charset="0"/>
                <a:ea typeface="新細明體" pitchFamily="18" charset="-120"/>
              </a:defRPr>
            </a:lvl2pPr>
            <a:lvl3pPr marL="1143000" indent="-228600" eaLnBrk="0" hangingPunct="0">
              <a:spcBef>
                <a:spcPct val="20000"/>
              </a:spcBef>
              <a:buChar char="•"/>
              <a:defRPr kumimoji="1" sz="2400">
                <a:solidFill>
                  <a:schemeClr val="tx1"/>
                </a:solidFill>
                <a:latin typeface="Times New Roman" pitchFamily="18" charset="0"/>
                <a:ea typeface="新細明體" pitchFamily="18" charset="-120"/>
              </a:defRPr>
            </a:lvl3pPr>
            <a:lvl4pPr marL="1600200" indent="-228600" eaLnBrk="0" hangingPunct="0">
              <a:spcBef>
                <a:spcPct val="20000"/>
              </a:spcBef>
              <a:buChar char="–"/>
              <a:defRPr kumimoji="1" sz="2000">
                <a:solidFill>
                  <a:schemeClr val="tx1"/>
                </a:solidFill>
                <a:latin typeface="Times New Roman" pitchFamily="18" charset="0"/>
                <a:ea typeface="新細明體" pitchFamily="18" charset="-120"/>
              </a:defRPr>
            </a:lvl4pPr>
            <a:lvl5pPr marL="2057400" indent="-228600" eaLnBrk="0" hangingPunct="0">
              <a:spcBef>
                <a:spcPct val="20000"/>
              </a:spcBef>
              <a:buChar char="»"/>
              <a:defRPr kumimoji="1" sz="2000">
                <a:solidFill>
                  <a:schemeClr val="tx1"/>
                </a:solidFill>
                <a:latin typeface="Times New Roman" pitchFamily="18" charset="0"/>
                <a:ea typeface="新細明體" pitchFamily="18" charset="-120"/>
              </a:defRPr>
            </a:lvl5pPr>
            <a:lvl6pPr marL="25146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6pPr>
            <a:lvl7pPr marL="29718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7pPr>
            <a:lvl8pPr marL="34290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8pPr>
            <a:lvl9pPr marL="38862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9pPr>
          </a:lstStyle>
          <a:p>
            <a:pPr>
              <a:spcBef>
                <a:spcPct val="30000"/>
              </a:spcBef>
              <a:buFontTx/>
              <a:buNone/>
            </a:pPr>
            <a:r>
              <a:rPr lang="en-US" altLang="zh-TW" sz="2400" dirty="0">
                <a:solidFill>
                  <a:srgbClr val="000000"/>
                </a:solidFill>
              </a:rPr>
              <a:t>Hong Kong</a:t>
            </a:r>
          </a:p>
        </p:txBody>
      </p:sp>
      <p:sp>
        <p:nvSpPr>
          <p:cNvPr id="114693" name="Rectangle 5"/>
          <p:cNvSpPr>
            <a:spLocks noChangeArrowheads="1"/>
          </p:cNvSpPr>
          <p:nvPr/>
        </p:nvSpPr>
        <p:spPr bwMode="auto">
          <a:xfrm>
            <a:off x="4194175" y="1773238"/>
            <a:ext cx="918841" cy="461665"/>
          </a:xfrm>
          <a:prstGeom prst="rect">
            <a:avLst/>
          </a:prstGeom>
          <a:noFill/>
          <a:ln w="9525">
            <a:solidFill>
              <a:srgbClr val="0000CC"/>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eaLnBrk="0" hangingPunct="0">
              <a:spcBef>
                <a:spcPct val="20000"/>
              </a:spcBef>
              <a:buChar char="•"/>
              <a:defRPr kumimoji="1" sz="3200">
                <a:solidFill>
                  <a:schemeClr val="tx1"/>
                </a:solidFill>
                <a:latin typeface="Times New Roman" pitchFamily="18" charset="0"/>
                <a:ea typeface="新細明體" pitchFamily="18" charset="-120"/>
              </a:defRPr>
            </a:lvl1pPr>
            <a:lvl2pPr marL="742950" indent="-285750" eaLnBrk="0" hangingPunct="0">
              <a:spcBef>
                <a:spcPct val="20000"/>
              </a:spcBef>
              <a:buChar char="–"/>
              <a:defRPr kumimoji="1" sz="2800">
                <a:solidFill>
                  <a:schemeClr val="tx1"/>
                </a:solidFill>
                <a:latin typeface="Times New Roman" pitchFamily="18" charset="0"/>
                <a:ea typeface="新細明體" pitchFamily="18" charset="-120"/>
              </a:defRPr>
            </a:lvl2pPr>
            <a:lvl3pPr marL="1143000" indent="-228600" eaLnBrk="0" hangingPunct="0">
              <a:spcBef>
                <a:spcPct val="20000"/>
              </a:spcBef>
              <a:buChar char="•"/>
              <a:defRPr kumimoji="1" sz="2400">
                <a:solidFill>
                  <a:schemeClr val="tx1"/>
                </a:solidFill>
                <a:latin typeface="Times New Roman" pitchFamily="18" charset="0"/>
                <a:ea typeface="新細明體" pitchFamily="18" charset="-120"/>
              </a:defRPr>
            </a:lvl3pPr>
            <a:lvl4pPr marL="1600200" indent="-228600" eaLnBrk="0" hangingPunct="0">
              <a:spcBef>
                <a:spcPct val="20000"/>
              </a:spcBef>
              <a:buChar char="–"/>
              <a:defRPr kumimoji="1" sz="2000">
                <a:solidFill>
                  <a:schemeClr val="tx1"/>
                </a:solidFill>
                <a:latin typeface="Times New Roman" pitchFamily="18" charset="0"/>
                <a:ea typeface="新細明體" pitchFamily="18" charset="-120"/>
              </a:defRPr>
            </a:lvl4pPr>
            <a:lvl5pPr marL="2057400" indent="-228600" eaLnBrk="0" hangingPunct="0">
              <a:spcBef>
                <a:spcPct val="20000"/>
              </a:spcBef>
              <a:buChar char="»"/>
              <a:defRPr kumimoji="1" sz="2000">
                <a:solidFill>
                  <a:schemeClr val="tx1"/>
                </a:solidFill>
                <a:latin typeface="Times New Roman" pitchFamily="18" charset="0"/>
                <a:ea typeface="新細明體" pitchFamily="18" charset="-120"/>
              </a:defRPr>
            </a:lvl5pPr>
            <a:lvl6pPr marL="25146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6pPr>
            <a:lvl7pPr marL="29718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7pPr>
            <a:lvl8pPr marL="34290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8pPr>
            <a:lvl9pPr marL="38862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9pPr>
          </a:lstStyle>
          <a:p>
            <a:pPr>
              <a:spcBef>
                <a:spcPct val="30000"/>
              </a:spcBef>
              <a:buFontTx/>
              <a:buNone/>
            </a:pPr>
            <a:r>
              <a:rPr lang="en-US" altLang="zh-TW" sz="2400" dirty="0">
                <a:solidFill>
                  <a:srgbClr val="000000"/>
                </a:solidFill>
              </a:rPr>
              <a:t>China</a:t>
            </a:r>
          </a:p>
        </p:txBody>
      </p:sp>
      <p:sp>
        <p:nvSpPr>
          <p:cNvPr id="114695" name="Rectangle 7"/>
          <p:cNvSpPr>
            <a:spLocks noChangeArrowheads="1"/>
          </p:cNvSpPr>
          <p:nvPr/>
        </p:nvSpPr>
        <p:spPr bwMode="auto">
          <a:xfrm>
            <a:off x="4267200" y="4800600"/>
            <a:ext cx="1021433" cy="461665"/>
          </a:xfrm>
          <a:prstGeom prst="rect">
            <a:avLst/>
          </a:prstGeom>
          <a:noFill/>
          <a:ln w="9525">
            <a:solidFill>
              <a:srgbClr val="0000CC"/>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eaLnBrk="0" hangingPunct="0">
              <a:spcBef>
                <a:spcPct val="20000"/>
              </a:spcBef>
              <a:buChar char="•"/>
              <a:defRPr kumimoji="1" sz="3200">
                <a:solidFill>
                  <a:schemeClr val="tx1"/>
                </a:solidFill>
                <a:latin typeface="Times New Roman" pitchFamily="18" charset="0"/>
                <a:ea typeface="新細明體" pitchFamily="18" charset="-120"/>
              </a:defRPr>
            </a:lvl1pPr>
            <a:lvl2pPr marL="742950" indent="-285750" eaLnBrk="0" hangingPunct="0">
              <a:spcBef>
                <a:spcPct val="20000"/>
              </a:spcBef>
              <a:buChar char="–"/>
              <a:defRPr kumimoji="1" sz="2800">
                <a:solidFill>
                  <a:schemeClr val="tx1"/>
                </a:solidFill>
                <a:latin typeface="Times New Roman" pitchFamily="18" charset="0"/>
                <a:ea typeface="新細明體" pitchFamily="18" charset="-120"/>
              </a:defRPr>
            </a:lvl2pPr>
            <a:lvl3pPr marL="1143000" indent="-228600" eaLnBrk="0" hangingPunct="0">
              <a:spcBef>
                <a:spcPct val="20000"/>
              </a:spcBef>
              <a:buChar char="•"/>
              <a:defRPr kumimoji="1" sz="2400">
                <a:solidFill>
                  <a:schemeClr val="tx1"/>
                </a:solidFill>
                <a:latin typeface="Times New Roman" pitchFamily="18" charset="0"/>
                <a:ea typeface="新細明體" pitchFamily="18" charset="-120"/>
              </a:defRPr>
            </a:lvl3pPr>
            <a:lvl4pPr marL="1600200" indent="-228600" eaLnBrk="0" hangingPunct="0">
              <a:spcBef>
                <a:spcPct val="20000"/>
              </a:spcBef>
              <a:buChar char="–"/>
              <a:defRPr kumimoji="1" sz="2000">
                <a:solidFill>
                  <a:schemeClr val="tx1"/>
                </a:solidFill>
                <a:latin typeface="Times New Roman" pitchFamily="18" charset="0"/>
                <a:ea typeface="新細明體" pitchFamily="18" charset="-120"/>
              </a:defRPr>
            </a:lvl4pPr>
            <a:lvl5pPr marL="2057400" indent="-228600" eaLnBrk="0" hangingPunct="0">
              <a:spcBef>
                <a:spcPct val="20000"/>
              </a:spcBef>
              <a:buChar char="»"/>
              <a:defRPr kumimoji="1" sz="2000">
                <a:solidFill>
                  <a:schemeClr val="tx1"/>
                </a:solidFill>
                <a:latin typeface="Times New Roman" pitchFamily="18" charset="0"/>
                <a:ea typeface="新細明體" pitchFamily="18" charset="-120"/>
              </a:defRPr>
            </a:lvl5pPr>
            <a:lvl6pPr marL="25146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6pPr>
            <a:lvl7pPr marL="29718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7pPr>
            <a:lvl8pPr marL="34290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8pPr>
            <a:lvl9pPr marL="38862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9pPr>
          </a:lstStyle>
          <a:p>
            <a:pPr>
              <a:spcBef>
                <a:spcPct val="30000"/>
              </a:spcBef>
              <a:buFontTx/>
              <a:buNone/>
            </a:pPr>
            <a:r>
              <a:rPr lang="en-US" altLang="zh-TW" sz="2400" dirty="0">
                <a:solidFill>
                  <a:srgbClr val="000000"/>
                </a:solidFill>
              </a:rPr>
              <a:t>Global</a:t>
            </a:r>
          </a:p>
        </p:txBody>
      </p:sp>
      <p:sp>
        <p:nvSpPr>
          <p:cNvPr id="8" name="Rectangle 5"/>
          <p:cNvSpPr>
            <a:spLocks noChangeArrowheads="1"/>
          </p:cNvSpPr>
          <p:nvPr/>
        </p:nvSpPr>
        <p:spPr bwMode="auto">
          <a:xfrm>
            <a:off x="4194175" y="2751138"/>
            <a:ext cx="1021433" cy="461665"/>
          </a:xfrm>
          <a:prstGeom prst="rect">
            <a:avLst/>
          </a:prstGeom>
          <a:noFill/>
          <a:ln w="9525">
            <a:solidFill>
              <a:srgbClr val="0000CC"/>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eaLnBrk="0" hangingPunct="0">
              <a:spcBef>
                <a:spcPct val="20000"/>
              </a:spcBef>
              <a:buChar char="•"/>
              <a:defRPr kumimoji="1" sz="3200">
                <a:solidFill>
                  <a:schemeClr val="tx1"/>
                </a:solidFill>
                <a:latin typeface="Times New Roman" pitchFamily="18" charset="0"/>
                <a:ea typeface="新細明體" pitchFamily="18" charset="-120"/>
              </a:defRPr>
            </a:lvl1pPr>
            <a:lvl2pPr marL="742950" indent="-285750" eaLnBrk="0" hangingPunct="0">
              <a:spcBef>
                <a:spcPct val="20000"/>
              </a:spcBef>
              <a:buChar char="–"/>
              <a:defRPr kumimoji="1" sz="2800">
                <a:solidFill>
                  <a:schemeClr val="tx1"/>
                </a:solidFill>
                <a:latin typeface="Times New Roman" pitchFamily="18" charset="0"/>
                <a:ea typeface="新細明體" pitchFamily="18" charset="-120"/>
              </a:defRPr>
            </a:lvl2pPr>
            <a:lvl3pPr marL="1143000" indent="-228600" eaLnBrk="0" hangingPunct="0">
              <a:spcBef>
                <a:spcPct val="20000"/>
              </a:spcBef>
              <a:buChar char="•"/>
              <a:defRPr kumimoji="1" sz="2400">
                <a:solidFill>
                  <a:schemeClr val="tx1"/>
                </a:solidFill>
                <a:latin typeface="Times New Roman" pitchFamily="18" charset="0"/>
                <a:ea typeface="新細明體" pitchFamily="18" charset="-120"/>
              </a:defRPr>
            </a:lvl3pPr>
            <a:lvl4pPr marL="1600200" indent="-228600" eaLnBrk="0" hangingPunct="0">
              <a:spcBef>
                <a:spcPct val="20000"/>
              </a:spcBef>
              <a:buChar char="–"/>
              <a:defRPr kumimoji="1" sz="2000">
                <a:solidFill>
                  <a:schemeClr val="tx1"/>
                </a:solidFill>
                <a:latin typeface="Times New Roman" pitchFamily="18" charset="0"/>
                <a:ea typeface="新細明體" pitchFamily="18" charset="-120"/>
              </a:defRPr>
            </a:lvl4pPr>
            <a:lvl5pPr marL="2057400" indent="-228600" eaLnBrk="0" hangingPunct="0">
              <a:spcBef>
                <a:spcPct val="20000"/>
              </a:spcBef>
              <a:buChar char="»"/>
              <a:defRPr kumimoji="1" sz="2000">
                <a:solidFill>
                  <a:schemeClr val="tx1"/>
                </a:solidFill>
                <a:latin typeface="Times New Roman" pitchFamily="18" charset="0"/>
                <a:ea typeface="新細明體" pitchFamily="18" charset="-120"/>
              </a:defRPr>
            </a:lvl5pPr>
            <a:lvl6pPr marL="25146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6pPr>
            <a:lvl7pPr marL="29718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7pPr>
            <a:lvl8pPr marL="34290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8pPr>
            <a:lvl9pPr marL="38862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9pPr>
          </a:lstStyle>
          <a:p>
            <a:pPr>
              <a:spcBef>
                <a:spcPct val="30000"/>
              </a:spcBef>
              <a:buFontTx/>
              <a:buNone/>
            </a:pPr>
            <a:r>
              <a:rPr lang="en-US" altLang="zh-TW" sz="2400" dirty="0">
                <a:solidFill>
                  <a:srgbClr val="000000"/>
                </a:solidFill>
              </a:rPr>
              <a:t>Macau</a:t>
            </a:r>
          </a:p>
        </p:txBody>
      </p:sp>
      <p:sp>
        <p:nvSpPr>
          <p:cNvPr id="9" name="Rectangle 5"/>
          <p:cNvSpPr>
            <a:spLocks noChangeArrowheads="1"/>
          </p:cNvSpPr>
          <p:nvPr/>
        </p:nvSpPr>
        <p:spPr bwMode="auto">
          <a:xfrm>
            <a:off x="4267200" y="3860800"/>
            <a:ext cx="1084912" cy="461665"/>
          </a:xfrm>
          <a:prstGeom prst="rect">
            <a:avLst/>
          </a:prstGeom>
          <a:noFill/>
          <a:ln w="9525">
            <a:solidFill>
              <a:srgbClr val="0000CC"/>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eaLnBrk="0" hangingPunct="0">
              <a:spcBef>
                <a:spcPct val="20000"/>
              </a:spcBef>
              <a:buChar char="•"/>
              <a:defRPr kumimoji="1" sz="3200">
                <a:solidFill>
                  <a:schemeClr val="tx1"/>
                </a:solidFill>
                <a:latin typeface="Times New Roman" pitchFamily="18" charset="0"/>
                <a:ea typeface="新細明體" pitchFamily="18" charset="-120"/>
              </a:defRPr>
            </a:lvl1pPr>
            <a:lvl2pPr marL="742950" indent="-285750" eaLnBrk="0" hangingPunct="0">
              <a:spcBef>
                <a:spcPct val="20000"/>
              </a:spcBef>
              <a:buChar char="–"/>
              <a:defRPr kumimoji="1" sz="2800">
                <a:solidFill>
                  <a:schemeClr val="tx1"/>
                </a:solidFill>
                <a:latin typeface="Times New Roman" pitchFamily="18" charset="0"/>
                <a:ea typeface="新細明體" pitchFamily="18" charset="-120"/>
              </a:defRPr>
            </a:lvl2pPr>
            <a:lvl3pPr marL="1143000" indent="-228600" eaLnBrk="0" hangingPunct="0">
              <a:spcBef>
                <a:spcPct val="20000"/>
              </a:spcBef>
              <a:buChar char="•"/>
              <a:defRPr kumimoji="1" sz="2400">
                <a:solidFill>
                  <a:schemeClr val="tx1"/>
                </a:solidFill>
                <a:latin typeface="Times New Roman" pitchFamily="18" charset="0"/>
                <a:ea typeface="新細明體" pitchFamily="18" charset="-120"/>
              </a:defRPr>
            </a:lvl3pPr>
            <a:lvl4pPr marL="1600200" indent="-228600" eaLnBrk="0" hangingPunct="0">
              <a:spcBef>
                <a:spcPct val="20000"/>
              </a:spcBef>
              <a:buChar char="–"/>
              <a:defRPr kumimoji="1" sz="2000">
                <a:solidFill>
                  <a:schemeClr val="tx1"/>
                </a:solidFill>
                <a:latin typeface="Times New Roman" pitchFamily="18" charset="0"/>
                <a:ea typeface="新細明體" pitchFamily="18" charset="-120"/>
              </a:defRPr>
            </a:lvl4pPr>
            <a:lvl5pPr marL="2057400" indent="-228600" eaLnBrk="0" hangingPunct="0">
              <a:spcBef>
                <a:spcPct val="20000"/>
              </a:spcBef>
              <a:buChar char="»"/>
              <a:defRPr kumimoji="1" sz="2000">
                <a:solidFill>
                  <a:schemeClr val="tx1"/>
                </a:solidFill>
                <a:latin typeface="Times New Roman" pitchFamily="18" charset="0"/>
                <a:ea typeface="新細明體" pitchFamily="18" charset="-120"/>
              </a:defRPr>
            </a:lvl5pPr>
            <a:lvl6pPr marL="25146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6pPr>
            <a:lvl7pPr marL="29718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7pPr>
            <a:lvl8pPr marL="34290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8pPr>
            <a:lvl9pPr marL="38862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9pPr>
          </a:lstStyle>
          <a:p>
            <a:pPr>
              <a:spcBef>
                <a:spcPct val="30000"/>
              </a:spcBef>
              <a:buFontTx/>
              <a:buNone/>
            </a:pPr>
            <a:r>
              <a:rPr lang="en-US" altLang="zh-TW" sz="2400" dirty="0">
                <a:solidFill>
                  <a:srgbClr val="000000"/>
                </a:solidFill>
              </a:rPr>
              <a:t>Taiwan</a:t>
            </a:r>
          </a:p>
        </p:txBody>
      </p:sp>
    </p:spTree>
    <p:extLst>
      <p:ext uri="{BB962C8B-B14F-4D97-AF65-F5344CB8AC3E}">
        <p14:creationId xmlns:p14="http://schemas.microsoft.com/office/powerpoint/2010/main" val="2415059449"/>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 presetClass="entr" presetSubtype="8" fill="hold" grpId="0" nodeType="afterEffect">
                                  <p:stCondLst>
                                    <p:cond delay="2000"/>
                                  </p:stCondLst>
                                  <p:childTnLst>
                                    <p:set>
                                      <p:cBhvr>
                                        <p:cTn id="6" dur="1" fill="hold">
                                          <p:stCondLst>
                                            <p:cond delay="0"/>
                                          </p:stCondLst>
                                        </p:cTn>
                                        <p:tgtEl>
                                          <p:spTgt spid="114691"/>
                                        </p:tgtEl>
                                        <p:attrNameLst>
                                          <p:attrName>style.visibility</p:attrName>
                                        </p:attrNameLst>
                                      </p:cBhvr>
                                      <p:to>
                                        <p:strVal val="visible"/>
                                      </p:to>
                                    </p:set>
                                    <p:anim calcmode="lin" valueType="num">
                                      <p:cBhvr additive="base">
                                        <p:cTn id="7" dur="500" fill="hold"/>
                                        <p:tgtEl>
                                          <p:spTgt spid="114691"/>
                                        </p:tgtEl>
                                        <p:attrNameLst>
                                          <p:attrName>ppt_x</p:attrName>
                                        </p:attrNameLst>
                                      </p:cBhvr>
                                      <p:tavLst>
                                        <p:tav tm="0">
                                          <p:val>
                                            <p:strVal val="0-#ppt_w/2"/>
                                          </p:val>
                                        </p:tav>
                                        <p:tav tm="100000">
                                          <p:val>
                                            <p:strVal val="#ppt_x"/>
                                          </p:val>
                                        </p:tav>
                                      </p:tavLst>
                                    </p:anim>
                                    <p:anim calcmode="lin" valueType="num">
                                      <p:cBhvr additive="base">
                                        <p:cTn id="8" dur="500" fill="hold"/>
                                        <p:tgtEl>
                                          <p:spTgt spid="114691"/>
                                        </p:tgtEl>
                                        <p:attrNameLst>
                                          <p:attrName>ppt_y</p:attrName>
                                        </p:attrNameLst>
                                      </p:cBhvr>
                                      <p:tavLst>
                                        <p:tav tm="0">
                                          <p:val>
                                            <p:strVal val="#ppt_y"/>
                                          </p:val>
                                        </p:tav>
                                        <p:tav tm="100000">
                                          <p:val>
                                            <p:strVal val="#ppt_y"/>
                                          </p:val>
                                        </p:tav>
                                      </p:tavLst>
                                    </p:anim>
                                  </p:childTnLst>
                                </p:cTn>
                              </p:par>
                            </p:childTnLst>
                          </p:cTn>
                        </p:par>
                        <p:par>
                          <p:cTn id="9" fill="hold" nodeType="afterGroup">
                            <p:stCondLst>
                              <p:cond delay="2500"/>
                            </p:stCondLst>
                            <p:childTnLst>
                              <p:par>
                                <p:cTn id="10" presetID="2" presetClass="entr" presetSubtype="8" fill="hold" grpId="0" nodeType="afterEffect">
                                  <p:stCondLst>
                                    <p:cond delay="3000"/>
                                  </p:stCondLst>
                                  <p:childTnLst>
                                    <p:set>
                                      <p:cBhvr>
                                        <p:cTn id="11" dur="1" fill="hold">
                                          <p:stCondLst>
                                            <p:cond delay="0"/>
                                          </p:stCondLst>
                                        </p:cTn>
                                        <p:tgtEl>
                                          <p:spTgt spid="114692"/>
                                        </p:tgtEl>
                                        <p:attrNameLst>
                                          <p:attrName>style.visibility</p:attrName>
                                        </p:attrNameLst>
                                      </p:cBhvr>
                                      <p:to>
                                        <p:strVal val="visible"/>
                                      </p:to>
                                    </p:set>
                                    <p:anim calcmode="lin" valueType="num">
                                      <p:cBhvr additive="base">
                                        <p:cTn id="12" dur="500" fill="hold"/>
                                        <p:tgtEl>
                                          <p:spTgt spid="114692"/>
                                        </p:tgtEl>
                                        <p:attrNameLst>
                                          <p:attrName>ppt_x</p:attrName>
                                        </p:attrNameLst>
                                      </p:cBhvr>
                                      <p:tavLst>
                                        <p:tav tm="0">
                                          <p:val>
                                            <p:strVal val="0-#ppt_w/2"/>
                                          </p:val>
                                        </p:tav>
                                        <p:tav tm="100000">
                                          <p:val>
                                            <p:strVal val="#ppt_x"/>
                                          </p:val>
                                        </p:tav>
                                      </p:tavLst>
                                    </p:anim>
                                    <p:anim calcmode="lin" valueType="num">
                                      <p:cBhvr additive="base">
                                        <p:cTn id="13" dur="500" fill="hold"/>
                                        <p:tgtEl>
                                          <p:spTgt spid="114692"/>
                                        </p:tgtEl>
                                        <p:attrNameLst>
                                          <p:attrName>ppt_y</p:attrName>
                                        </p:attrNameLst>
                                      </p:cBhvr>
                                      <p:tavLst>
                                        <p:tav tm="0">
                                          <p:val>
                                            <p:strVal val="#ppt_y"/>
                                          </p:val>
                                        </p:tav>
                                        <p:tav tm="100000">
                                          <p:val>
                                            <p:strVal val="#ppt_y"/>
                                          </p:val>
                                        </p:tav>
                                      </p:tavLst>
                                    </p:anim>
                                  </p:childTnLst>
                                </p:cTn>
                              </p:par>
                            </p:childTnLst>
                          </p:cTn>
                        </p:par>
                        <p:par>
                          <p:cTn id="14" fill="hold" nodeType="afterGroup">
                            <p:stCondLst>
                              <p:cond delay="6000"/>
                            </p:stCondLst>
                            <p:childTnLst>
                              <p:par>
                                <p:cTn id="15" presetID="2" presetClass="entr" presetSubtype="8" fill="hold" grpId="0" nodeType="afterEffect">
                                  <p:stCondLst>
                                    <p:cond delay="0"/>
                                  </p:stCondLst>
                                  <p:childTnLst>
                                    <p:set>
                                      <p:cBhvr>
                                        <p:cTn id="16" dur="1" fill="hold">
                                          <p:stCondLst>
                                            <p:cond delay="0"/>
                                          </p:stCondLst>
                                        </p:cTn>
                                        <p:tgtEl>
                                          <p:spTgt spid="114693"/>
                                        </p:tgtEl>
                                        <p:attrNameLst>
                                          <p:attrName>style.visibility</p:attrName>
                                        </p:attrNameLst>
                                      </p:cBhvr>
                                      <p:to>
                                        <p:strVal val="visible"/>
                                      </p:to>
                                    </p:set>
                                    <p:anim calcmode="lin" valueType="num">
                                      <p:cBhvr additive="base">
                                        <p:cTn id="17" dur="500" fill="hold"/>
                                        <p:tgtEl>
                                          <p:spTgt spid="114693"/>
                                        </p:tgtEl>
                                        <p:attrNameLst>
                                          <p:attrName>ppt_x</p:attrName>
                                        </p:attrNameLst>
                                      </p:cBhvr>
                                      <p:tavLst>
                                        <p:tav tm="0">
                                          <p:val>
                                            <p:strVal val="0-#ppt_w/2"/>
                                          </p:val>
                                        </p:tav>
                                        <p:tav tm="100000">
                                          <p:val>
                                            <p:strVal val="#ppt_x"/>
                                          </p:val>
                                        </p:tav>
                                      </p:tavLst>
                                    </p:anim>
                                    <p:anim calcmode="lin" valueType="num">
                                      <p:cBhvr additive="base">
                                        <p:cTn id="18" dur="500" fill="hold"/>
                                        <p:tgtEl>
                                          <p:spTgt spid="114693"/>
                                        </p:tgtEl>
                                        <p:attrNameLst>
                                          <p:attrName>ppt_y</p:attrName>
                                        </p:attrNameLst>
                                      </p:cBhvr>
                                      <p:tavLst>
                                        <p:tav tm="0">
                                          <p:val>
                                            <p:strVal val="#ppt_y"/>
                                          </p:val>
                                        </p:tav>
                                        <p:tav tm="100000">
                                          <p:val>
                                            <p:strVal val="#ppt_y"/>
                                          </p:val>
                                        </p:tav>
                                      </p:tavLst>
                                    </p:anim>
                                  </p:childTnLst>
                                </p:cTn>
                              </p:par>
                            </p:childTnLst>
                          </p:cTn>
                        </p:par>
                        <p:par>
                          <p:cTn id="19" fill="hold">
                            <p:stCondLst>
                              <p:cond delay="6500"/>
                            </p:stCondLst>
                            <p:childTnLst>
                              <p:par>
                                <p:cTn id="20" presetID="2" presetClass="entr" presetSubtype="8" fill="hold" grpId="0" nodeType="afterEffect">
                                  <p:stCondLst>
                                    <p:cond delay="0"/>
                                  </p:stCondLst>
                                  <p:childTnLst>
                                    <p:set>
                                      <p:cBhvr>
                                        <p:cTn id="21" dur="1" fill="hold">
                                          <p:stCondLst>
                                            <p:cond delay="0"/>
                                          </p:stCondLst>
                                        </p:cTn>
                                        <p:tgtEl>
                                          <p:spTgt spid="8"/>
                                        </p:tgtEl>
                                        <p:attrNameLst>
                                          <p:attrName>style.visibility</p:attrName>
                                        </p:attrNameLst>
                                      </p:cBhvr>
                                      <p:to>
                                        <p:strVal val="visible"/>
                                      </p:to>
                                    </p:set>
                                    <p:anim calcmode="lin" valueType="num">
                                      <p:cBhvr additive="base">
                                        <p:cTn id="22" dur="500" fill="hold"/>
                                        <p:tgtEl>
                                          <p:spTgt spid="8"/>
                                        </p:tgtEl>
                                        <p:attrNameLst>
                                          <p:attrName>ppt_x</p:attrName>
                                        </p:attrNameLst>
                                      </p:cBhvr>
                                      <p:tavLst>
                                        <p:tav tm="0">
                                          <p:val>
                                            <p:strVal val="0-#ppt_w/2"/>
                                          </p:val>
                                        </p:tav>
                                        <p:tav tm="100000">
                                          <p:val>
                                            <p:strVal val="#ppt_x"/>
                                          </p:val>
                                        </p:tav>
                                      </p:tavLst>
                                    </p:anim>
                                    <p:anim calcmode="lin" valueType="num">
                                      <p:cBhvr additive="base">
                                        <p:cTn id="23" dur="500" fill="hold"/>
                                        <p:tgtEl>
                                          <p:spTgt spid="8"/>
                                        </p:tgtEl>
                                        <p:attrNameLst>
                                          <p:attrName>ppt_y</p:attrName>
                                        </p:attrNameLst>
                                      </p:cBhvr>
                                      <p:tavLst>
                                        <p:tav tm="0">
                                          <p:val>
                                            <p:strVal val="#ppt_y"/>
                                          </p:val>
                                        </p:tav>
                                        <p:tav tm="100000">
                                          <p:val>
                                            <p:strVal val="#ppt_y"/>
                                          </p:val>
                                        </p:tav>
                                      </p:tavLst>
                                    </p:anim>
                                  </p:childTnLst>
                                </p:cTn>
                              </p:par>
                            </p:childTnLst>
                          </p:cTn>
                        </p:par>
                        <p:par>
                          <p:cTn id="24" fill="hold" nodeType="afterGroup">
                            <p:stCondLst>
                              <p:cond delay="7000"/>
                            </p:stCondLst>
                            <p:childTnLst>
                              <p:par>
                                <p:cTn id="25" presetID="2" presetClass="entr" presetSubtype="8" fill="hold" grpId="0" nodeType="afterEffect">
                                  <p:stCondLst>
                                    <p:cond delay="0"/>
                                  </p:stCondLst>
                                  <p:childTnLst>
                                    <p:set>
                                      <p:cBhvr>
                                        <p:cTn id="26" dur="1" fill="hold">
                                          <p:stCondLst>
                                            <p:cond delay="0"/>
                                          </p:stCondLst>
                                        </p:cTn>
                                        <p:tgtEl>
                                          <p:spTgt spid="9"/>
                                        </p:tgtEl>
                                        <p:attrNameLst>
                                          <p:attrName>style.visibility</p:attrName>
                                        </p:attrNameLst>
                                      </p:cBhvr>
                                      <p:to>
                                        <p:strVal val="visible"/>
                                      </p:to>
                                    </p:set>
                                    <p:anim calcmode="lin" valueType="num">
                                      <p:cBhvr additive="base">
                                        <p:cTn id="27" dur="500" fill="hold"/>
                                        <p:tgtEl>
                                          <p:spTgt spid="9"/>
                                        </p:tgtEl>
                                        <p:attrNameLst>
                                          <p:attrName>ppt_x</p:attrName>
                                        </p:attrNameLst>
                                      </p:cBhvr>
                                      <p:tavLst>
                                        <p:tav tm="0">
                                          <p:val>
                                            <p:strVal val="0-#ppt_w/2"/>
                                          </p:val>
                                        </p:tav>
                                        <p:tav tm="100000">
                                          <p:val>
                                            <p:strVal val="#ppt_x"/>
                                          </p:val>
                                        </p:tav>
                                      </p:tavLst>
                                    </p:anim>
                                    <p:anim calcmode="lin" valueType="num">
                                      <p:cBhvr additive="base">
                                        <p:cTn id="28" dur="500" fill="hold"/>
                                        <p:tgtEl>
                                          <p:spTgt spid="9"/>
                                        </p:tgtEl>
                                        <p:attrNameLst>
                                          <p:attrName>ppt_y</p:attrName>
                                        </p:attrNameLst>
                                      </p:cBhvr>
                                      <p:tavLst>
                                        <p:tav tm="0">
                                          <p:val>
                                            <p:strVal val="#ppt_y"/>
                                          </p:val>
                                        </p:tav>
                                        <p:tav tm="100000">
                                          <p:val>
                                            <p:strVal val="#ppt_y"/>
                                          </p:val>
                                        </p:tav>
                                      </p:tavLst>
                                    </p:anim>
                                  </p:childTnLst>
                                </p:cTn>
                              </p:par>
                            </p:childTnLst>
                          </p:cTn>
                        </p:par>
                        <p:par>
                          <p:cTn id="29" fill="hold">
                            <p:stCondLst>
                              <p:cond delay="7500"/>
                            </p:stCondLst>
                            <p:childTnLst>
                              <p:par>
                                <p:cTn id="30" presetID="2" presetClass="entr" presetSubtype="8" fill="hold" grpId="0" nodeType="afterEffect">
                                  <p:stCondLst>
                                    <p:cond delay="1500"/>
                                  </p:stCondLst>
                                  <p:childTnLst>
                                    <p:set>
                                      <p:cBhvr>
                                        <p:cTn id="31" dur="1" fill="hold">
                                          <p:stCondLst>
                                            <p:cond delay="0"/>
                                          </p:stCondLst>
                                        </p:cTn>
                                        <p:tgtEl>
                                          <p:spTgt spid="114695"/>
                                        </p:tgtEl>
                                        <p:attrNameLst>
                                          <p:attrName>style.visibility</p:attrName>
                                        </p:attrNameLst>
                                      </p:cBhvr>
                                      <p:to>
                                        <p:strVal val="visible"/>
                                      </p:to>
                                    </p:set>
                                    <p:anim calcmode="lin" valueType="num">
                                      <p:cBhvr additive="base">
                                        <p:cTn id="32" dur="500" fill="hold"/>
                                        <p:tgtEl>
                                          <p:spTgt spid="114695"/>
                                        </p:tgtEl>
                                        <p:attrNameLst>
                                          <p:attrName>ppt_x</p:attrName>
                                        </p:attrNameLst>
                                      </p:cBhvr>
                                      <p:tavLst>
                                        <p:tav tm="0">
                                          <p:val>
                                            <p:strVal val="0-#ppt_w/2"/>
                                          </p:val>
                                        </p:tav>
                                        <p:tav tm="100000">
                                          <p:val>
                                            <p:strVal val="#ppt_x"/>
                                          </p:val>
                                        </p:tav>
                                      </p:tavLst>
                                    </p:anim>
                                    <p:anim calcmode="lin" valueType="num">
                                      <p:cBhvr additive="base">
                                        <p:cTn id="33" dur="500" fill="hold"/>
                                        <p:tgtEl>
                                          <p:spTgt spid="114695"/>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4691" grpId="0" animBg="1"/>
      <p:bldP spid="114692" grpId="0" animBg="1" autoUpdateAnimBg="0"/>
      <p:bldP spid="114693" grpId="0" animBg="1" autoUpdateAnimBg="0"/>
      <p:bldP spid="114695" grpId="0" animBg="1" autoUpdateAnimBg="0"/>
      <p:bldP spid="8" grpId="0" animBg="1" autoUpdateAnimBg="0"/>
      <p:bldP spid="9" grpId="0" animBg="1" autoUpdateAnimBg="0"/>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6"/>
          <p:cNvSpPr>
            <a:spLocks noGrp="1" noChangeArrowheads="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Char char="•"/>
              <a:defRPr kumimoji="1" sz="3200">
                <a:solidFill>
                  <a:schemeClr val="tx1"/>
                </a:solidFill>
                <a:latin typeface="Times New Roman" pitchFamily="18" charset="0"/>
                <a:ea typeface="新細明體" pitchFamily="18" charset="-120"/>
              </a:defRPr>
            </a:lvl1pPr>
            <a:lvl2pPr marL="742950" indent="-285750" eaLnBrk="0" hangingPunct="0">
              <a:spcBef>
                <a:spcPct val="20000"/>
              </a:spcBef>
              <a:buChar char="–"/>
              <a:defRPr kumimoji="1" sz="2800">
                <a:solidFill>
                  <a:schemeClr val="tx1"/>
                </a:solidFill>
                <a:latin typeface="Times New Roman" pitchFamily="18" charset="0"/>
                <a:ea typeface="新細明體" pitchFamily="18" charset="-120"/>
              </a:defRPr>
            </a:lvl2pPr>
            <a:lvl3pPr marL="1143000" indent="-228600" eaLnBrk="0" hangingPunct="0">
              <a:spcBef>
                <a:spcPct val="20000"/>
              </a:spcBef>
              <a:buChar char="•"/>
              <a:defRPr kumimoji="1" sz="2400">
                <a:solidFill>
                  <a:schemeClr val="tx1"/>
                </a:solidFill>
                <a:latin typeface="Times New Roman" pitchFamily="18" charset="0"/>
                <a:ea typeface="新細明體" pitchFamily="18" charset="-120"/>
              </a:defRPr>
            </a:lvl3pPr>
            <a:lvl4pPr marL="1600200" indent="-228600" eaLnBrk="0" hangingPunct="0">
              <a:spcBef>
                <a:spcPct val="20000"/>
              </a:spcBef>
              <a:buChar char="–"/>
              <a:defRPr kumimoji="1" sz="2000">
                <a:solidFill>
                  <a:schemeClr val="tx1"/>
                </a:solidFill>
                <a:latin typeface="Times New Roman" pitchFamily="18" charset="0"/>
                <a:ea typeface="新細明體" pitchFamily="18" charset="-120"/>
              </a:defRPr>
            </a:lvl4pPr>
            <a:lvl5pPr marL="2057400" indent="-228600" eaLnBrk="0" hangingPunct="0">
              <a:spcBef>
                <a:spcPct val="20000"/>
              </a:spcBef>
              <a:buChar char="»"/>
              <a:defRPr kumimoji="1" sz="2000">
                <a:solidFill>
                  <a:schemeClr val="tx1"/>
                </a:solidFill>
                <a:latin typeface="Times New Roman" pitchFamily="18" charset="0"/>
                <a:ea typeface="新細明體" pitchFamily="18" charset="-120"/>
              </a:defRPr>
            </a:lvl5pPr>
            <a:lvl6pPr marL="25146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6pPr>
            <a:lvl7pPr marL="29718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7pPr>
            <a:lvl8pPr marL="34290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8pPr>
            <a:lvl9pPr marL="38862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9pPr>
          </a:lstStyle>
          <a:p>
            <a:pPr eaLnBrk="1" hangingPunct="1">
              <a:spcBef>
                <a:spcPct val="0"/>
              </a:spcBef>
              <a:buFontTx/>
              <a:buNone/>
            </a:pPr>
            <a:fld id="{C2E0EC16-0679-4237-94E0-6ED6F74E1229}" type="slidenum">
              <a:rPr lang="en-US" altLang="zh-TW" sz="1400" smtClean="0">
                <a:solidFill>
                  <a:srgbClr val="000000"/>
                </a:solidFill>
              </a:rPr>
              <a:pPr eaLnBrk="1" hangingPunct="1">
                <a:spcBef>
                  <a:spcPct val="0"/>
                </a:spcBef>
                <a:buFontTx/>
                <a:buNone/>
              </a:pPr>
              <a:t>35</a:t>
            </a:fld>
            <a:endParaRPr lang="en-US" altLang="zh-TW" sz="1400">
              <a:solidFill>
                <a:srgbClr val="000000"/>
              </a:solidFill>
            </a:endParaRPr>
          </a:p>
        </p:txBody>
      </p:sp>
      <p:sp>
        <p:nvSpPr>
          <p:cNvPr id="35843" name="Rectangle 2"/>
          <p:cNvSpPr>
            <a:spLocks noGrp="1" noChangeArrowheads="1"/>
          </p:cNvSpPr>
          <p:nvPr>
            <p:ph type="title"/>
          </p:nvPr>
        </p:nvSpPr>
        <p:spPr>
          <a:xfrm>
            <a:off x="683568" y="116632"/>
            <a:ext cx="7772400" cy="648072"/>
          </a:xfrm>
          <a:solidFill>
            <a:srgbClr val="FF9900"/>
          </a:solidFill>
        </p:spPr>
        <p:txBody>
          <a:bodyPr/>
          <a:lstStyle/>
          <a:p>
            <a:r>
              <a:rPr lang="en-US" altLang="zh-TW" sz="3200" dirty="0"/>
              <a:t>Hong Kong Macroeconomic Data</a:t>
            </a:r>
          </a:p>
        </p:txBody>
      </p:sp>
      <p:sp>
        <p:nvSpPr>
          <p:cNvPr id="35844" name="Rectangle 3"/>
          <p:cNvSpPr>
            <a:spLocks noGrp="1" noChangeArrowheads="1"/>
          </p:cNvSpPr>
          <p:nvPr>
            <p:ph type="body" idx="1"/>
          </p:nvPr>
        </p:nvSpPr>
        <p:spPr>
          <a:xfrm>
            <a:off x="539552" y="1052736"/>
            <a:ext cx="8136904" cy="5328592"/>
          </a:xfrm>
          <a:ln>
            <a:solidFill>
              <a:srgbClr val="0000CC"/>
            </a:solidFill>
            <a:miter lim="800000"/>
            <a:headEnd/>
            <a:tailEnd/>
          </a:ln>
        </p:spPr>
        <p:txBody>
          <a:bodyPr/>
          <a:lstStyle/>
          <a:p>
            <a:r>
              <a:rPr lang="en-US" altLang="zh-TW" sz="2400" dirty="0">
                <a:solidFill>
                  <a:schemeClr val="accent6">
                    <a:lumMod val="75000"/>
                  </a:schemeClr>
                </a:solidFill>
                <a:cs typeface="Times New Roman" pitchFamily="18" charset="0"/>
                <a:hlinkClick r:id="rId3">
                  <a:extLst>
                    <a:ext uri="{A12FA001-AC4F-418D-AE19-62706E023703}">
                      <ahyp:hlinkClr xmlns:ahyp="http://schemas.microsoft.com/office/drawing/2018/hyperlinkcolor" val="tx"/>
                    </a:ext>
                  </a:extLst>
                </a:hlinkClick>
              </a:rPr>
              <a:t>Census and Statistics Dept.</a:t>
            </a:r>
            <a:endParaRPr lang="en-US" altLang="zh-TW" sz="2400" dirty="0">
              <a:solidFill>
                <a:schemeClr val="accent6">
                  <a:lumMod val="75000"/>
                </a:schemeClr>
              </a:solidFill>
              <a:cs typeface="Times New Roman" pitchFamily="18" charset="0"/>
            </a:endParaRPr>
          </a:p>
          <a:p>
            <a:pPr marL="0" indent="0">
              <a:buNone/>
            </a:pPr>
            <a:r>
              <a:rPr lang="en-US" altLang="zh-TW" sz="1600" dirty="0">
                <a:cs typeface="Times New Roman" pitchFamily="18" charset="0"/>
              </a:rPr>
              <a:t>       https://www.censtatd.gov.hk/home.html</a:t>
            </a:r>
          </a:p>
          <a:p>
            <a:r>
              <a:rPr lang="en-US" altLang="zh-TW" sz="2400" dirty="0">
                <a:solidFill>
                  <a:schemeClr val="accent6">
                    <a:lumMod val="75000"/>
                  </a:schemeClr>
                </a:solidFill>
                <a:cs typeface="Times New Roman" pitchFamily="18" charset="0"/>
                <a:hlinkClick r:id="rId4">
                  <a:extLst>
                    <a:ext uri="{A12FA001-AC4F-418D-AE19-62706E023703}">
                      <ahyp:hlinkClr xmlns:ahyp="http://schemas.microsoft.com/office/drawing/2018/hyperlinkcolor" val="tx"/>
                    </a:ext>
                  </a:extLst>
                </a:hlinkClick>
              </a:rPr>
              <a:t>Previous Budgets</a:t>
            </a:r>
            <a:endParaRPr lang="en-US" altLang="zh-TW" sz="2400" dirty="0">
              <a:solidFill>
                <a:schemeClr val="accent6">
                  <a:lumMod val="75000"/>
                </a:schemeClr>
              </a:solidFill>
              <a:cs typeface="Times New Roman" pitchFamily="18" charset="0"/>
            </a:endParaRPr>
          </a:p>
          <a:p>
            <a:pPr marL="0" indent="0">
              <a:buNone/>
            </a:pPr>
            <a:r>
              <a:rPr lang="en-US" altLang="zh-TW" sz="1600" dirty="0">
                <a:cs typeface="Times New Roman" pitchFamily="18" charset="0"/>
              </a:rPr>
              <a:t>       https://www.budget.gov.hk/2022/eng/previous.html</a:t>
            </a:r>
          </a:p>
          <a:p>
            <a:r>
              <a:rPr lang="en-US" altLang="zh-TW" sz="2400" dirty="0">
                <a:solidFill>
                  <a:schemeClr val="accent6">
                    <a:lumMod val="75000"/>
                  </a:schemeClr>
                </a:solidFill>
                <a:cs typeface="Times New Roman" pitchFamily="18" charset="0"/>
                <a:hlinkClick r:id="rId5">
                  <a:extLst>
                    <a:ext uri="{A12FA001-AC4F-418D-AE19-62706E023703}">
                      <ahyp:hlinkClr xmlns:ahyp="http://schemas.microsoft.com/office/drawing/2018/hyperlinkcolor" val="tx"/>
                    </a:ext>
                  </a:extLst>
                </a:hlinkClick>
              </a:rPr>
              <a:t>Office of the Government Economist</a:t>
            </a:r>
            <a:endParaRPr lang="en-US" altLang="zh-TW" sz="2400" dirty="0">
              <a:solidFill>
                <a:schemeClr val="accent6">
                  <a:lumMod val="75000"/>
                </a:schemeClr>
              </a:solidFill>
              <a:cs typeface="Times New Roman" pitchFamily="18" charset="0"/>
            </a:endParaRPr>
          </a:p>
          <a:p>
            <a:pPr marL="0" indent="0">
              <a:spcBef>
                <a:spcPts val="0"/>
              </a:spcBef>
              <a:buNone/>
            </a:pPr>
            <a:r>
              <a:rPr lang="en-US" altLang="zh-TW" sz="2400" dirty="0">
                <a:cs typeface="Times New Roman" pitchFamily="18" charset="0"/>
              </a:rPr>
              <a:t>     </a:t>
            </a:r>
            <a:r>
              <a:rPr lang="en-US" altLang="zh-TW" sz="1600" dirty="0">
                <a:cs typeface="Times New Roman" pitchFamily="18" charset="0"/>
              </a:rPr>
              <a:t>https://www.oge.gov.hk/</a:t>
            </a:r>
          </a:p>
          <a:p>
            <a:pPr>
              <a:buFont typeface="Arial"/>
              <a:buChar char="•"/>
            </a:pPr>
            <a:r>
              <a:rPr lang="en-US" altLang="zh-HK" sz="2400" dirty="0">
                <a:solidFill>
                  <a:schemeClr val="accent6">
                    <a:lumMod val="75000"/>
                  </a:schemeClr>
                </a:solidFill>
                <a:hlinkClick r:id="rId6" tooltip="Policy Innovation and Co-ordination Office">
                  <a:extLst>
                    <a:ext uri="{A12FA001-AC4F-418D-AE19-62706E023703}">
                      <ahyp:hlinkClr xmlns:ahyp="http://schemas.microsoft.com/office/drawing/2018/hyperlinkcolor" val="tx"/>
                    </a:ext>
                  </a:extLst>
                </a:hlinkClick>
              </a:rPr>
              <a:t>Policy Innovation and Co-ordination Office</a:t>
            </a:r>
            <a:endParaRPr lang="en-US" altLang="zh-TW" sz="2400" dirty="0">
              <a:solidFill>
                <a:schemeClr val="accent6">
                  <a:lumMod val="75000"/>
                </a:schemeClr>
              </a:solidFill>
              <a:cs typeface="Times New Roman" pitchFamily="18" charset="0"/>
            </a:endParaRPr>
          </a:p>
          <a:p>
            <a:pPr marL="0" indent="0">
              <a:buNone/>
            </a:pPr>
            <a:r>
              <a:rPr lang="en-US" altLang="zh-TW" sz="1600" dirty="0">
                <a:cs typeface="Times New Roman" pitchFamily="18" charset="0"/>
              </a:rPr>
              <a:t>        https://www.pico.gov.hk/en/home/index.html</a:t>
            </a:r>
          </a:p>
          <a:p>
            <a:r>
              <a:rPr lang="en-US" altLang="zh-TW" sz="2400" dirty="0">
                <a:solidFill>
                  <a:schemeClr val="accent6">
                    <a:lumMod val="75000"/>
                  </a:schemeClr>
                </a:solidFill>
                <a:cs typeface="Times New Roman" pitchFamily="18" charset="0"/>
                <a:hlinkClick r:id="rId7">
                  <a:extLst>
                    <a:ext uri="{A12FA001-AC4F-418D-AE19-62706E023703}">
                      <ahyp:hlinkClr xmlns:ahyp="http://schemas.microsoft.com/office/drawing/2018/hyperlinkcolor" val="tx"/>
                    </a:ext>
                  </a:extLst>
                </a:hlinkClick>
              </a:rPr>
              <a:t>Hong Kong Economy Today</a:t>
            </a:r>
            <a:endParaRPr lang="en-US" altLang="zh-TW" sz="2400" dirty="0">
              <a:solidFill>
                <a:schemeClr val="accent6">
                  <a:lumMod val="75000"/>
                </a:schemeClr>
              </a:solidFill>
              <a:cs typeface="Times New Roman" pitchFamily="18" charset="0"/>
            </a:endParaRPr>
          </a:p>
          <a:p>
            <a:pPr marL="0" indent="0">
              <a:buNone/>
            </a:pPr>
            <a:r>
              <a:rPr lang="en-US" altLang="zh-TW" sz="1600" dirty="0">
                <a:cs typeface="Times New Roman" pitchFamily="18" charset="0"/>
              </a:rPr>
              <a:t>       https://www.hkeconomy.gov.hk/</a:t>
            </a:r>
          </a:p>
          <a:p>
            <a:r>
              <a:rPr lang="en-US" altLang="zh-TW" sz="2400" dirty="0">
                <a:solidFill>
                  <a:schemeClr val="accent6">
                    <a:lumMod val="75000"/>
                  </a:schemeClr>
                </a:solidFill>
                <a:cs typeface="Times New Roman" pitchFamily="18" charset="0"/>
                <a:hlinkClick r:id="rId8">
                  <a:extLst>
                    <a:ext uri="{A12FA001-AC4F-418D-AE19-62706E023703}">
                      <ahyp:hlinkClr xmlns:ahyp="http://schemas.microsoft.com/office/drawing/2018/hyperlinkcolor" val="tx"/>
                    </a:ext>
                  </a:extLst>
                </a:hlinkClick>
              </a:rPr>
              <a:t>The HK Centre for Economic Research</a:t>
            </a:r>
            <a:endParaRPr lang="en-US" altLang="zh-TW" sz="2400" dirty="0">
              <a:solidFill>
                <a:schemeClr val="accent6">
                  <a:lumMod val="75000"/>
                </a:schemeClr>
              </a:solidFill>
              <a:cs typeface="Times New Roman" pitchFamily="18" charset="0"/>
            </a:endParaRPr>
          </a:p>
          <a:p>
            <a:pPr marL="0" indent="0">
              <a:buNone/>
            </a:pPr>
            <a:r>
              <a:rPr lang="en-US" altLang="zh-TW" sz="1600" dirty="0">
                <a:cs typeface="Times New Roman" pitchFamily="18" charset="0"/>
              </a:rPr>
              <a:t>       http://www.hkcer.hku.hk/</a:t>
            </a:r>
          </a:p>
          <a:p>
            <a:r>
              <a:rPr lang="en-US" altLang="zh-TW" sz="2400" dirty="0">
                <a:solidFill>
                  <a:schemeClr val="accent6">
                    <a:lumMod val="75000"/>
                  </a:schemeClr>
                </a:solidFill>
                <a:cs typeface="Times New Roman" pitchFamily="18" charset="0"/>
                <a:hlinkClick r:id="rId9">
                  <a:extLst>
                    <a:ext uri="{A12FA001-AC4F-418D-AE19-62706E023703}">
                      <ahyp:hlinkClr xmlns:ahyp="http://schemas.microsoft.com/office/drawing/2018/hyperlinkcolor" val="tx"/>
                    </a:ext>
                  </a:extLst>
                </a:hlinkClick>
              </a:rPr>
              <a:t>IMF Country Report</a:t>
            </a:r>
            <a:endParaRPr lang="en-US" altLang="zh-TW" sz="2400" dirty="0">
              <a:solidFill>
                <a:schemeClr val="accent6">
                  <a:lumMod val="75000"/>
                </a:schemeClr>
              </a:solidFill>
              <a:cs typeface="Times New Roman" pitchFamily="18" charset="0"/>
            </a:endParaRPr>
          </a:p>
          <a:p>
            <a:pPr marL="0" indent="-612000">
              <a:spcBef>
                <a:spcPts val="0"/>
              </a:spcBef>
              <a:buNone/>
            </a:pPr>
            <a:r>
              <a:rPr lang="en-US" altLang="zh-TW" sz="1600" dirty="0">
                <a:cs typeface="Times New Roman" pitchFamily="18" charset="0"/>
              </a:rPr>
              <a:t>      https://www.imf.org/en/Countries/HKG </a:t>
            </a:r>
          </a:p>
        </p:txBody>
      </p:sp>
    </p:spTree>
    <p:extLst>
      <p:ext uri="{BB962C8B-B14F-4D97-AF65-F5344CB8AC3E}">
        <p14:creationId xmlns:p14="http://schemas.microsoft.com/office/powerpoint/2010/main" val="2128972770"/>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6"/>
          <p:cNvSpPr>
            <a:spLocks noGrp="1" noChangeArrowheads="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Char char="•"/>
              <a:defRPr kumimoji="1" sz="3200">
                <a:solidFill>
                  <a:schemeClr val="tx1"/>
                </a:solidFill>
                <a:latin typeface="Times New Roman" pitchFamily="18" charset="0"/>
                <a:ea typeface="新細明體" pitchFamily="18" charset="-120"/>
              </a:defRPr>
            </a:lvl1pPr>
            <a:lvl2pPr marL="742950" indent="-285750" eaLnBrk="0" hangingPunct="0">
              <a:spcBef>
                <a:spcPct val="20000"/>
              </a:spcBef>
              <a:buChar char="–"/>
              <a:defRPr kumimoji="1" sz="2800">
                <a:solidFill>
                  <a:schemeClr val="tx1"/>
                </a:solidFill>
                <a:latin typeface="Times New Roman" pitchFamily="18" charset="0"/>
                <a:ea typeface="新細明體" pitchFamily="18" charset="-120"/>
              </a:defRPr>
            </a:lvl2pPr>
            <a:lvl3pPr marL="1143000" indent="-228600" eaLnBrk="0" hangingPunct="0">
              <a:spcBef>
                <a:spcPct val="20000"/>
              </a:spcBef>
              <a:buChar char="•"/>
              <a:defRPr kumimoji="1" sz="2400">
                <a:solidFill>
                  <a:schemeClr val="tx1"/>
                </a:solidFill>
                <a:latin typeface="Times New Roman" pitchFamily="18" charset="0"/>
                <a:ea typeface="新細明體" pitchFamily="18" charset="-120"/>
              </a:defRPr>
            </a:lvl3pPr>
            <a:lvl4pPr marL="1600200" indent="-228600" eaLnBrk="0" hangingPunct="0">
              <a:spcBef>
                <a:spcPct val="20000"/>
              </a:spcBef>
              <a:buChar char="–"/>
              <a:defRPr kumimoji="1" sz="2000">
                <a:solidFill>
                  <a:schemeClr val="tx1"/>
                </a:solidFill>
                <a:latin typeface="Times New Roman" pitchFamily="18" charset="0"/>
                <a:ea typeface="新細明體" pitchFamily="18" charset="-120"/>
              </a:defRPr>
            </a:lvl4pPr>
            <a:lvl5pPr marL="2057400" indent="-228600" eaLnBrk="0" hangingPunct="0">
              <a:spcBef>
                <a:spcPct val="20000"/>
              </a:spcBef>
              <a:buChar char="»"/>
              <a:defRPr kumimoji="1" sz="2000">
                <a:solidFill>
                  <a:schemeClr val="tx1"/>
                </a:solidFill>
                <a:latin typeface="Times New Roman" pitchFamily="18" charset="0"/>
                <a:ea typeface="新細明體" pitchFamily="18" charset="-120"/>
              </a:defRPr>
            </a:lvl5pPr>
            <a:lvl6pPr marL="25146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6pPr>
            <a:lvl7pPr marL="29718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7pPr>
            <a:lvl8pPr marL="34290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8pPr>
            <a:lvl9pPr marL="38862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9pPr>
          </a:lstStyle>
          <a:p>
            <a:pPr eaLnBrk="1" hangingPunct="1">
              <a:spcBef>
                <a:spcPct val="0"/>
              </a:spcBef>
              <a:buFontTx/>
              <a:buNone/>
            </a:pPr>
            <a:fld id="{B3BCD251-FF80-45C5-ACCE-6B07AC2B2649}" type="slidenum">
              <a:rPr lang="en-US" altLang="zh-TW" sz="1400" smtClean="0">
                <a:solidFill>
                  <a:srgbClr val="000000"/>
                </a:solidFill>
              </a:rPr>
              <a:pPr eaLnBrk="1" hangingPunct="1">
                <a:spcBef>
                  <a:spcPct val="0"/>
                </a:spcBef>
                <a:buFontTx/>
                <a:buNone/>
              </a:pPr>
              <a:t>36</a:t>
            </a:fld>
            <a:endParaRPr lang="en-US" altLang="zh-TW" sz="1400">
              <a:solidFill>
                <a:srgbClr val="000000"/>
              </a:solidFill>
            </a:endParaRPr>
          </a:p>
        </p:txBody>
      </p:sp>
      <p:sp>
        <p:nvSpPr>
          <p:cNvPr id="36867" name="Rectangle 2"/>
          <p:cNvSpPr>
            <a:spLocks noGrp="1" noChangeArrowheads="1"/>
          </p:cNvSpPr>
          <p:nvPr>
            <p:ph type="title"/>
          </p:nvPr>
        </p:nvSpPr>
        <p:spPr>
          <a:xfrm>
            <a:off x="685800" y="304800"/>
            <a:ext cx="7772400" cy="819944"/>
          </a:xfrm>
          <a:solidFill>
            <a:srgbClr val="FF9900"/>
          </a:solidFill>
        </p:spPr>
        <p:txBody>
          <a:bodyPr/>
          <a:lstStyle/>
          <a:p>
            <a:r>
              <a:rPr lang="en-US" altLang="zh-TW" sz="3200" dirty="0"/>
              <a:t>China Macroeconomic Data</a:t>
            </a:r>
          </a:p>
        </p:txBody>
      </p:sp>
      <p:sp>
        <p:nvSpPr>
          <p:cNvPr id="36868" name="Rectangle 3"/>
          <p:cNvSpPr>
            <a:spLocks noGrp="1" noChangeArrowheads="1"/>
          </p:cNvSpPr>
          <p:nvPr>
            <p:ph type="body" idx="1"/>
          </p:nvPr>
        </p:nvSpPr>
        <p:spPr>
          <a:xfrm>
            <a:off x="685800" y="1412776"/>
            <a:ext cx="7846640" cy="4824536"/>
          </a:xfrm>
          <a:ln>
            <a:solidFill>
              <a:srgbClr val="0000CC"/>
            </a:solidFill>
            <a:miter lim="800000"/>
            <a:headEnd/>
            <a:tailEnd/>
          </a:ln>
        </p:spPr>
        <p:txBody>
          <a:bodyPr/>
          <a:lstStyle/>
          <a:p>
            <a:pPr>
              <a:spcBef>
                <a:spcPts val="0"/>
              </a:spcBef>
            </a:pPr>
            <a:r>
              <a:rPr lang="en-US" altLang="zh-TW" sz="2800" dirty="0">
                <a:solidFill>
                  <a:schemeClr val="accent6">
                    <a:lumMod val="75000"/>
                  </a:schemeClr>
                </a:solidFill>
                <a:cs typeface="Times New Roman" pitchFamily="18" charset="0"/>
              </a:rPr>
              <a:t>National Bureau of Statistics of China</a:t>
            </a:r>
          </a:p>
          <a:p>
            <a:pPr marL="0" indent="0">
              <a:spcBef>
                <a:spcPts val="0"/>
              </a:spcBef>
              <a:buNone/>
            </a:pPr>
            <a:r>
              <a:rPr lang="en-US" altLang="zh-TW" sz="1600" dirty="0">
                <a:cs typeface="Times New Roman" pitchFamily="18" charset="0"/>
              </a:rPr>
              <a:t>       </a:t>
            </a:r>
            <a:r>
              <a:rPr lang="en-US" altLang="zh-TW" sz="1600" dirty="0">
                <a:solidFill>
                  <a:srgbClr val="0000CC"/>
                </a:solidFill>
                <a:cs typeface="Times New Roman" pitchFamily="18" charset="0"/>
                <a:hlinkClick r:id="rId3">
                  <a:extLst>
                    <a:ext uri="{A12FA001-AC4F-418D-AE19-62706E023703}">
                      <ahyp:hlinkClr xmlns:ahyp="http://schemas.microsoft.com/office/drawing/2018/hyperlinkcolor" val="tx"/>
                    </a:ext>
                  </a:extLst>
                </a:hlinkClick>
              </a:rPr>
              <a:t>http://www.stats.gov.cn/</a:t>
            </a:r>
            <a:endParaRPr lang="en-US" altLang="zh-TW" sz="1600" dirty="0">
              <a:solidFill>
                <a:srgbClr val="0000CC"/>
              </a:solidFill>
              <a:cs typeface="Times New Roman" pitchFamily="18" charset="0"/>
            </a:endParaRPr>
          </a:p>
          <a:p>
            <a:pPr marL="0" indent="0">
              <a:spcBef>
                <a:spcPts val="0"/>
              </a:spcBef>
              <a:buNone/>
            </a:pPr>
            <a:endParaRPr lang="en-US" altLang="zh-TW" sz="1200" dirty="0">
              <a:cs typeface="Times New Roman" pitchFamily="18" charset="0"/>
            </a:endParaRPr>
          </a:p>
          <a:p>
            <a:pPr>
              <a:spcBef>
                <a:spcPts val="0"/>
              </a:spcBef>
            </a:pPr>
            <a:r>
              <a:rPr lang="en-US" altLang="zh-TW" sz="2800" dirty="0">
                <a:solidFill>
                  <a:srgbClr val="0000CC"/>
                </a:solidFill>
                <a:cs typeface="Times New Roman" pitchFamily="18" charset="0"/>
              </a:rPr>
              <a:t>The State Council</a:t>
            </a:r>
          </a:p>
          <a:p>
            <a:pPr marL="0" indent="0">
              <a:spcBef>
                <a:spcPts val="0"/>
              </a:spcBef>
              <a:buNone/>
            </a:pPr>
            <a:r>
              <a:rPr lang="en-US" altLang="zh-TW" sz="1600" dirty="0">
                <a:cs typeface="Times New Roman" pitchFamily="18" charset="0"/>
              </a:rPr>
              <a:t>       </a:t>
            </a:r>
            <a:r>
              <a:rPr lang="en-US" altLang="zh-TW" sz="1600" dirty="0">
                <a:solidFill>
                  <a:srgbClr val="0000CC"/>
                </a:solidFill>
                <a:cs typeface="Times New Roman" pitchFamily="18" charset="0"/>
                <a:hlinkClick r:id="rId4">
                  <a:extLst>
                    <a:ext uri="{A12FA001-AC4F-418D-AE19-62706E023703}">
                      <ahyp:hlinkClr xmlns:ahyp="http://schemas.microsoft.com/office/drawing/2018/hyperlinkcolor" val="tx"/>
                    </a:ext>
                  </a:extLst>
                </a:hlinkClick>
              </a:rPr>
              <a:t>http://www.gov.cn/</a:t>
            </a:r>
            <a:endParaRPr lang="en-US" altLang="zh-TW" sz="1600" dirty="0">
              <a:solidFill>
                <a:srgbClr val="0000CC"/>
              </a:solidFill>
              <a:cs typeface="Times New Roman" pitchFamily="18" charset="0"/>
            </a:endParaRPr>
          </a:p>
          <a:p>
            <a:pPr marL="0" indent="0">
              <a:spcBef>
                <a:spcPts val="0"/>
              </a:spcBef>
              <a:buNone/>
            </a:pPr>
            <a:endParaRPr lang="en-US" altLang="zh-TW" sz="1200" dirty="0">
              <a:cs typeface="Times New Roman" pitchFamily="18" charset="0"/>
            </a:endParaRPr>
          </a:p>
          <a:p>
            <a:pPr>
              <a:spcBef>
                <a:spcPts val="0"/>
              </a:spcBef>
            </a:pPr>
            <a:r>
              <a:rPr lang="en-US" altLang="zh-TW" sz="2800" dirty="0">
                <a:solidFill>
                  <a:srgbClr val="0000CC"/>
                </a:solidFill>
                <a:cs typeface="Times New Roman" pitchFamily="18" charset="0"/>
              </a:rPr>
              <a:t>The National people’s Congress</a:t>
            </a:r>
          </a:p>
          <a:p>
            <a:pPr marL="0" indent="0">
              <a:spcBef>
                <a:spcPts val="0"/>
              </a:spcBef>
              <a:buNone/>
            </a:pPr>
            <a:r>
              <a:rPr lang="en-US" altLang="zh-TW" sz="1600" dirty="0">
                <a:solidFill>
                  <a:srgbClr val="0000CC"/>
                </a:solidFill>
                <a:cs typeface="Times New Roman" pitchFamily="18" charset="0"/>
              </a:rPr>
              <a:t>       </a:t>
            </a:r>
            <a:r>
              <a:rPr lang="en-US" altLang="zh-TW" sz="1600" dirty="0">
                <a:solidFill>
                  <a:srgbClr val="0000CC"/>
                </a:solidFill>
                <a:cs typeface="Times New Roman" pitchFamily="18" charset="0"/>
                <a:hlinkClick r:id="rId5">
                  <a:extLst>
                    <a:ext uri="{A12FA001-AC4F-418D-AE19-62706E023703}">
                      <ahyp:hlinkClr xmlns:ahyp="http://schemas.microsoft.com/office/drawing/2018/hyperlinkcolor" val="tx"/>
                    </a:ext>
                  </a:extLst>
                </a:hlinkClick>
              </a:rPr>
              <a:t>http://www.npc.gov.cn/npc/index.shtml</a:t>
            </a:r>
            <a:endParaRPr lang="en-US" altLang="zh-TW" sz="1200" dirty="0">
              <a:solidFill>
                <a:srgbClr val="0000CC"/>
              </a:solidFill>
              <a:cs typeface="Times New Roman" pitchFamily="18" charset="0"/>
            </a:endParaRPr>
          </a:p>
          <a:p>
            <a:pPr marL="0" indent="0">
              <a:spcBef>
                <a:spcPts val="0"/>
              </a:spcBef>
              <a:buNone/>
            </a:pPr>
            <a:endParaRPr lang="en-US" altLang="zh-TW" sz="1600" dirty="0">
              <a:latin typeface="新細明體" pitchFamily="18" charset="-120"/>
              <a:cs typeface="Times New Roman" pitchFamily="18" charset="0"/>
            </a:endParaRPr>
          </a:p>
          <a:p>
            <a:pPr>
              <a:spcBef>
                <a:spcPts val="0"/>
              </a:spcBef>
            </a:pPr>
            <a:r>
              <a:rPr lang="en-US" altLang="zh-TW" sz="2800" dirty="0">
                <a:solidFill>
                  <a:srgbClr val="0000CC"/>
                </a:solidFill>
                <a:cs typeface="Times New Roman" pitchFamily="18" charset="0"/>
              </a:rPr>
              <a:t>PBC</a:t>
            </a:r>
          </a:p>
          <a:p>
            <a:pPr marL="0" indent="0">
              <a:spcBef>
                <a:spcPts val="0"/>
              </a:spcBef>
              <a:buNone/>
            </a:pPr>
            <a:r>
              <a:rPr lang="en-US" altLang="zh-TW" sz="1600" dirty="0">
                <a:solidFill>
                  <a:srgbClr val="0000CC"/>
                </a:solidFill>
                <a:cs typeface="Times New Roman" pitchFamily="18" charset="0"/>
              </a:rPr>
              <a:t>       </a:t>
            </a:r>
            <a:r>
              <a:rPr lang="en-US" altLang="zh-TW" sz="1600" dirty="0">
                <a:solidFill>
                  <a:srgbClr val="0000CC"/>
                </a:solidFill>
                <a:cs typeface="Times New Roman" pitchFamily="18" charset="0"/>
                <a:hlinkClick r:id="rId6">
                  <a:extLst>
                    <a:ext uri="{A12FA001-AC4F-418D-AE19-62706E023703}">
                      <ahyp:hlinkClr xmlns:ahyp="http://schemas.microsoft.com/office/drawing/2018/hyperlinkcolor" val="tx"/>
                    </a:ext>
                  </a:extLst>
                </a:hlinkClick>
              </a:rPr>
              <a:t>http://www.pbc.gov.cn/</a:t>
            </a:r>
            <a:endParaRPr lang="en-US" altLang="zh-TW" sz="1600" dirty="0">
              <a:solidFill>
                <a:srgbClr val="0000CC"/>
              </a:solidFill>
              <a:cs typeface="Times New Roman" pitchFamily="18" charset="0"/>
            </a:endParaRPr>
          </a:p>
          <a:p>
            <a:pPr marL="0" indent="0">
              <a:spcBef>
                <a:spcPts val="0"/>
              </a:spcBef>
              <a:buNone/>
            </a:pPr>
            <a:endParaRPr lang="en-US" altLang="zh-TW" sz="1200" dirty="0">
              <a:cs typeface="Times New Roman" pitchFamily="18" charset="0"/>
              <a:hlinkClick r:id="rId7"/>
            </a:endParaRPr>
          </a:p>
          <a:p>
            <a:pPr>
              <a:spcBef>
                <a:spcPts val="0"/>
              </a:spcBef>
            </a:pPr>
            <a:r>
              <a:rPr lang="en-US" altLang="zh-TW" sz="2800" dirty="0">
                <a:solidFill>
                  <a:srgbClr val="0000CC"/>
                </a:solidFill>
                <a:cs typeface="Times New Roman" pitchFamily="18" charset="0"/>
              </a:rPr>
              <a:t>IMF Country Report </a:t>
            </a:r>
          </a:p>
          <a:p>
            <a:pPr marL="0" marR="0" lvl="0" indent="0" algn="l" defTabSz="914400" rtl="0" eaLnBrk="0" fontAlgn="base" latinLnBrk="0" hangingPunct="0">
              <a:lnSpc>
                <a:spcPct val="100000"/>
              </a:lnSpc>
              <a:spcBef>
                <a:spcPts val="0"/>
              </a:spcBef>
              <a:spcAft>
                <a:spcPct val="0"/>
              </a:spcAft>
              <a:buClrTx/>
              <a:buSzTx/>
              <a:buFontTx/>
              <a:buNone/>
              <a:tabLst/>
              <a:defRPr/>
            </a:pPr>
            <a:r>
              <a:rPr kumimoji="1" lang="en-US" altLang="zh-TW" sz="1600" b="0" i="0" u="none" strike="noStrike" kern="0" cap="none" spc="0" normalizeH="0" baseline="0" noProof="0">
                <a:ln>
                  <a:noFill/>
                </a:ln>
                <a:solidFill>
                  <a:srgbClr val="0000CC"/>
                </a:solidFill>
                <a:effectLst/>
                <a:uLnTx/>
                <a:uFillTx/>
                <a:latin typeface="Times New Roman"/>
                <a:ea typeface="新細明體"/>
                <a:cs typeface="Times New Roman" pitchFamily="18" charset="0"/>
              </a:rPr>
              <a:t>       </a:t>
            </a:r>
            <a:r>
              <a:rPr kumimoji="1" lang="en-US" altLang="zh-TW" sz="1600" b="0" i="0" u="none" strike="noStrike" kern="0" cap="none" spc="0" normalizeH="0" baseline="0" noProof="0">
                <a:ln>
                  <a:noFill/>
                </a:ln>
                <a:solidFill>
                  <a:srgbClr val="0000CC"/>
                </a:solidFill>
                <a:effectLst/>
                <a:uLnTx/>
                <a:uFillTx/>
                <a:latin typeface="Times New Roman"/>
                <a:ea typeface="新細明體"/>
                <a:cs typeface="Times New Roman" pitchFamily="18" charset="0"/>
                <a:hlinkClick r:id="rId8">
                  <a:extLst>
                    <a:ext uri="{A12FA001-AC4F-418D-AE19-62706E023703}">
                      <ahyp:hlinkClr xmlns:ahyp="http://schemas.microsoft.com/office/drawing/2018/hyperlinkcolor" val="tx"/>
                    </a:ext>
                  </a:extLst>
                </a:hlinkClick>
              </a:rPr>
              <a:t>http://www.imf.org/</a:t>
            </a:r>
            <a:endParaRPr kumimoji="1" lang="en-US" altLang="zh-TW" sz="1600" b="0" i="0" u="none" strike="noStrike" kern="0" cap="none" spc="0" normalizeH="0" baseline="0" noProof="0">
              <a:ln>
                <a:noFill/>
              </a:ln>
              <a:solidFill>
                <a:srgbClr val="0000CC"/>
              </a:solidFill>
              <a:effectLst/>
              <a:uLnTx/>
              <a:uFillTx/>
              <a:latin typeface="Times New Roman"/>
              <a:ea typeface="新細明體"/>
              <a:cs typeface="Times New Roman" pitchFamily="18" charset="0"/>
            </a:endParaRPr>
          </a:p>
          <a:p>
            <a:pPr marL="0" marR="0" lvl="0" indent="0" algn="l" defTabSz="914400" rtl="0" eaLnBrk="0" fontAlgn="base" latinLnBrk="0" hangingPunct="0">
              <a:lnSpc>
                <a:spcPct val="100000"/>
              </a:lnSpc>
              <a:spcBef>
                <a:spcPts val="0"/>
              </a:spcBef>
              <a:spcAft>
                <a:spcPct val="0"/>
              </a:spcAft>
              <a:buClrTx/>
              <a:buSzTx/>
              <a:buFontTx/>
              <a:buNone/>
              <a:tabLst/>
              <a:defRPr/>
            </a:pPr>
            <a:endParaRPr kumimoji="1" lang="en-US" altLang="zh-TW" sz="1600" b="0" i="0" u="none" strike="noStrike" kern="0" cap="none" spc="0" normalizeH="0" baseline="0" noProof="0" dirty="0">
              <a:ln>
                <a:noFill/>
              </a:ln>
              <a:solidFill>
                <a:srgbClr val="0000CC"/>
              </a:solidFill>
              <a:effectLst/>
              <a:uLnTx/>
              <a:uFillTx/>
              <a:latin typeface="Times New Roman"/>
              <a:ea typeface="新細明體"/>
              <a:cs typeface="Times New Roman" pitchFamily="18" charset="0"/>
            </a:endParaRPr>
          </a:p>
        </p:txBody>
      </p:sp>
    </p:spTree>
    <p:extLst>
      <p:ext uri="{BB962C8B-B14F-4D97-AF65-F5344CB8AC3E}">
        <p14:creationId xmlns:p14="http://schemas.microsoft.com/office/powerpoint/2010/main" val="426005341"/>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6"/>
          <p:cNvSpPr>
            <a:spLocks noGrp="1" noChangeArrowheads="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Char char="•"/>
              <a:defRPr kumimoji="1" sz="3200">
                <a:solidFill>
                  <a:schemeClr val="tx1"/>
                </a:solidFill>
                <a:latin typeface="Times New Roman" pitchFamily="18" charset="0"/>
                <a:ea typeface="新細明體" pitchFamily="18" charset="-120"/>
              </a:defRPr>
            </a:lvl1pPr>
            <a:lvl2pPr marL="742950" indent="-285750" eaLnBrk="0" hangingPunct="0">
              <a:spcBef>
                <a:spcPct val="20000"/>
              </a:spcBef>
              <a:buChar char="–"/>
              <a:defRPr kumimoji="1" sz="2800">
                <a:solidFill>
                  <a:schemeClr val="tx1"/>
                </a:solidFill>
                <a:latin typeface="Times New Roman" pitchFamily="18" charset="0"/>
                <a:ea typeface="新細明體" pitchFamily="18" charset="-120"/>
              </a:defRPr>
            </a:lvl2pPr>
            <a:lvl3pPr marL="1143000" indent="-228600" eaLnBrk="0" hangingPunct="0">
              <a:spcBef>
                <a:spcPct val="20000"/>
              </a:spcBef>
              <a:buChar char="•"/>
              <a:defRPr kumimoji="1" sz="2400">
                <a:solidFill>
                  <a:schemeClr val="tx1"/>
                </a:solidFill>
                <a:latin typeface="Times New Roman" pitchFamily="18" charset="0"/>
                <a:ea typeface="新細明體" pitchFamily="18" charset="-120"/>
              </a:defRPr>
            </a:lvl3pPr>
            <a:lvl4pPr marL="1600200" indent="-228600" eaLnBrk="0" hangingPunct="0">
              <a:spcBef>
                <a:spcPct val="20000"/>
              </a:spcBef>
              <a:buChar char="–"/>
              <a:defRPr kumimoji="1" sz="2000">
                <a:solidFill>
                  <a:schemeClr val="tx1"/>
                </a:solidFill>
                <a:latin typeface="Times New Roman" pitchFamily="18" charset="0"/>
                <a:ea typeface="新細明體" pitchFamily="18" charset="-120"/>
              </a:defRPr>
            </a:lvl4pPr>
            <a:lvl5pPr marL="2057400" indent="-228600" eaLnBrk="0" hangingPunct="0">
              <a:spcBef>
                <a:spcPct val="20000"/>
              </a:spcBef>
              <a:buChar char="»"/>
              <a:defRPr kumimoji="1" sz="2000">
                <a:solidFill>
                  <a:schemeClr val="tx1"/>
                </a:solidFill>
                <a:latin typeface="Times New Roman" pitchFamily="18" charset="0"/>
                <a:ea typeface="新細明體" pitchFamily="18" charset="-120"/>
              </a:defRPr>
            </a:lvl5pPr>
            <a:lvl6pPr marL="25146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6pPr>
            <a:lvl7pPr marL="29718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7pPr>
            <a:lvl8pPr marL="34290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8pPr>
            <a:lvl9pPr marL="38862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9pPr>
          </a:lstStyle>
          <a:p>
            <a:pPr eaLnBrk="1" hangingPunct="1">
              <a:spcBef>
                <a:spcPct val="0"/>
              </a:spcBef>
              <a:buFontTx/>
              <a:buNone/>
            </a:pPr>
            <a:fld id="{1CEAC5B6-66F4-4363-89EC-A05561E3FB27}" type="slidenum">
              <a:rPr lang="en-US" altLang="zh-TW" sz="1400" smtClean="0">
                <a:solidFill>
                  <a:srgbClr val="000000"/>
                </a:solidFill>
              </a:rPr>
              <a:pPr eaLnBrk="1" hangingPunct="1">
                <a:spcBef>
                  <a:spcPct val="0"/>
                </a:spcBef>
                <a:buFontTx/>
                <a:buNone/>
              </a:pPr>
              <a:t>37</a:t>
            </a:fld>
            <a:endParaRPr lang="en-US" altLang="zh-TW" sz="1400">
              <a:solidFill>
                <a:srgbClr val="000000"/>
              </a:solidFill>
            </a:endParaRPr>
          </a:p>
        </p:txBody>
      </p:sp>
      <p:sp>
        <p:nvSpPr>
          <p:cNvPr id="37891" name="Rectangle 2"/>
          <p:cNvSpPr>
            <a:spLocks noGrp="1" noChangeArrowheads="1"/>
          </p:cNvSpPr>
          <p:nvPr>
            <p:ph type="title"/>
          </p:nvPr>
        </p:nvSpPr>
        <p:spPr>
          <a:xfrm>
            <a:off x="685800" y="304800"/>
            <a:ext cx="7772400" cy="819944"/>
          </a:xfrm>
          <a:solidFill>
            <a:srgbClr val="FF9900"/>
          </a:solidFill>
        </p:spPr>
        <p:txBody>
          <a:bodyPr/>
          <a:lstStyle/>
          <a:p>
            <a:r>
              <a:rPr lang="en-US" altLang="zh-TW" sz="3200" dirty="0"/>
              <a:t>Macao Macroeconomic Data</a:t>
            </a:r>
          </a:p>
        </p:txBody>
      </p:sp>
      <p:sp>
        <p:nvSpPr>
          <p:cNvPr id="37892" name="Rectangle 3"/>
          <p:cNvSpPr>
            <a:spLocks noGrp="1" noChangeArrowheads="1"/>
          </p:cNvSpPr>
          <p:nvPr>
            <p:ph type="body" idx="1"/>
          </p:nvPr>
        </p:nvSpPr>
        <p:spPr>
          <a:xfrm>
            <a:off x="685800" y="1412776"/>
            <a:ext cx="7772400" cy="3456384"/>
          </a:xfrm>
          <a:ln>
            <a:solidFill>
              <a:srgbClr val="0000CC"/>
            </a:solidFill>
            <a:miter lim="800000"/>
            <a:headEnd/>
            <a:tailEnd/>
          </a:ln>
        </p:spPr>
        <p:txBody>
          <a:bodyPr/>
          <a:lstStyle/>
          <a:p>
            <a:r>
              <a:rPr lang="en-US" altLang="zh-TW" sz="2800" dirty="0">
                <a:solidFill>
                  <a:srgbClr val="0000CC"/>
                </a:solidFill>
              </a:rPr>
              <a:t>Macao SAR</a:t>
            </a:r>
            <a:endParaRPr lang="en-US" altLang="zh-TW" sz="2800" dirty="0">
              <a:solidFill>
                <a:srgbClr val="0000CC"/>
              </a:solidFill>
              <a:hlinkClick r:id="rId3">
                <a:extLst>
                  <a:ext uri="{A12FA001-AC4F-418D-AE19-62706E023703}">
                    <ahyp:hlinkClr xmlns:ahyp="http://schemas.microsoft.com/office/drawing/2018/hyperlinkcolor" val="tx"/>
                  </a:ext>
                </a:extLst>
              </a:hlinkClick>
            </a:endParaRPr>
          </a:p>
          <a:p>
            <a:pPr marL="0" indent="0">
              <a:buNone/>
            </a:pPr>
            <a:r>
              <a:rPr lang="en-US" altLang="zh-TW" sz="1600" dirty="0"/>
              <a:t>       </a:t>
            </a:r>
            <a:r>
              <a:rPr lang="en-US" altLang="zh-TW" sz="1600" dirty="0">
                <a:solidFill>
                  <a:srgbClr val="0000CC"/>
                </a:solidFill>
                <a:hlinkClick r:id="rId4">
                  <a:extLst>
                    <a:ext uri="{A12FA001-AC4F-418D-AE19-62706E023703}">
                      <ahyp:hlinkClr xmlns:ahyp="http://schemas.microsoft.com/office/drawing/2018/hyperlinkcolor" val="tx"/>
                    </a:ext>
                  </a:extLst>
                </a:hlinkClick>
              </a:rPr>
              <a:t>https://www.gov.mo/en/</a:t>
            </a:r>
            <a:endParaRPr lang="en-US" altLang="zh-TW" sz="1600" dirty="0">
              <a:solidFill>
                <a:srgbClr val="0000CC"/>
              </a:solidFill>
            </a:endParaRPr>
          </a:p>
          <a:p>
            <a:r>
              <a:rPr lang="en-US" altLang="zh-TW" sz="2800" dirty="0">
                <a:solidFill>
                  <a:srgbClr val="0000CC"/>
                </a:solidFill>
              </a:rPr>
              <a:t>Macao Statistics and Census Services</a:t>
            </a:r>
          </a:p>
          <a:p>
            <a:pPr marL="0" indent="0">
              <a:buNone/>
            </a:pPr>
            <a:r>
              <a:rPr lang="en-US" altLang="zh-TW" sz="1600" dirty="0"/>
              <a:t>       </a:t>
            </a:r>
            <a:r>
              <a:rPr lang="en-US" altLang="zh-TW" sz="1600" dirty="0">
                <a:solidFill>
                  <a:srgbClr val="0000CC"/>
                </a:solidFill>
                <a:hlinkClick r:id="rId5">
                  <a:extLst>
                    <a:ext uri="{A12FA001-AC4F-418D-AE19-62706E023703}">
                      <ahyp:hlinkClr xmlns:ahyp="http://schemas.microsoft.com/office/drawing/2018/hyperlinkcolor" val="tx"/>
                    </a:ext>
                  </a:extLst>
                </a:hlinkClick>
              </a:rPr>
              <a:t>https://www.gov.mo/en/content/statistics/</a:t>
            </a:r>
            <a:endParaRPr lang="en-US" altLang="zh-TW" sz="1600" dirty="0">
              <a:solidFill>
                <a:srgbClr val="0000CC"/>
              </a:solidFill>
              <a:hlinkClick r:id="rId6">
                <a:extLst>
                  <a:ext uri="{A12FA001-AC4F-418D-AE19-62706E023703}">
                    <ahyp:hlinkClr xmlns:ahyp="http://schemas.microsoft.com/office/drawing/2018/hyperlinkcolor" val="tx"/>
                  </a:ext>
                </a:extLst>
              </a:hlinkClick>
            </a:endParaRPr>
          </a:p>
          <a:p>
            <a:r>
              <a:rPr lang="en-US" altLang="zh-TW" sz="2800" dirty="0">
                <a:solidFill>
                  <a:srgbClr val="0000CC"/>
                </a:solidFill>
              </a:rPr>
              <a:t>Macao Monetary Authority (AMCA)</a:t>
            </a:r>
          </a:p>
          <a:p>
            <a:pPr marL="0" indent="0">
              <a:buNone/>
            </a:pPr>
            <a:r>
              <a:rPr lang="en-US" altLang="zh-TW" sz="1600" dirty="0"/>
              <a:t>       </a:t>
            </a:r>
            <a:r>
              <a:rPr lang="en-US" altLang="zh-TW" sz="1600" dirty="0">
                <a:solidFill>
                  <a:srgbClr val="0000CC"/>
                </a:solidFill>
                <a:hlinkClick r:id="rId7">
                  <a:extLst>
                    <a:ext uri="{A12FA001-AC4F-418D-AE19-62706E023703}">
                      <ahyp:hlinkClr xmlns:ahyp="http://schemas.microsoft.com/office/drawing/2018/hyperlinkcolor" val="tx"/>
                    </a:ext>
                  </a:extLst>
                </a:hlinkClick>
              </a:rPr>
              <a:t>https://www.amcm.gov.mo/en</a:t>
            </a:r>
            <a:endParaRPr lang="en-US" altLang="zh-TW" sz="1600" dirty="0">
              <a:solidFill>
                <a:srgbClr val="0000CC"/>
              </a:solidFill>
            </a:endParaRPr>
          </a:p>
          <a:p>
            <a:r>
              <a:rPr lang="en-US" altLang="zh-TW" sz="2800" dirty="0">
                <a:solidFill>
                  <a:srgbClr val="0000CC"/>
                </a:solidFill>
              </a:rPr>
              <a:t>IMF Country Report</a:t>
            </a:r>
          </a:p>
          <a:p>
            <a:pPr marL="0" indent="0">
              <a:buNone/>
            </a:pPr>
            <a:r>
              <a:rPr lang="en-US" altLang="zh-TW" sz="1600" dirty="0">
                <a:solidFill>
                  <a:srgbClr val="0000CC"/>
                </a:solidFill>
                <a:hlinkClick r:id="rId8">
                  <a:extLst>
                    <a:ext uri="{A12FA001-AC4F-418D-AE19-62706E023703}">
                      <ahyp:hlinkClr xmlns:ahyp="http://schemas.microsoft.com/office/drawing/2018/hyperlinkcolor" val="tx"/>
                    </a:ext>
                  </a:extLst>
                </a:hlinkClick>
              </a:rPr>
              <a:t>       https://www.imf.org/en/Publications/CR/Issues/2019/05/06/Peoples-Republic-of-China-Macao-Special-Administrative-Region-2019-Article-IV-Consultation-46867</a:t>
            </a:r>
            <a:endParaRPr lang="zh-TW" altLang="en-US" sz="1600" dirty="0">
              <a:solidFill>
                <a:srgbClr val="0000CC"/>
              </a:solidFill>
            </a:endParaRPr>
          </a:p>
        </p:txBody>
      </p:sp>
    </p:spTree>
    <p:extLst>
      <p:ext uri="{BB962C8B-B14F-4D97-AF65-F5344CB8AC3E}">
        <p14:creationId xmlns:p14="http://schemas.microsoft.com/office/powerpoint/2010/main" val="3535809784"/>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6"/>
          <p:cNvSpPr>
            <a:spLocks noGrp="1" noChangeArrowheads="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Char char="•"/>
              <a:defRPr kumimoji="1" sz="3200">
                <a:solidFill>
                  <a:schemeClr val="tx1"/>
                </a:solidFill>
                <a:latin typeface="Times New Roman" pitchFamily="18" charset="0"/>
                <a:ea typeface="新細明體" pitchFamily="18" charset="-120"/>
              </a:defRPr>
            </a:lvl1pPr>
            <a:lvl2pPr marL="742950" indent="-285750" eaLnBrk="0" hangingPunct="0">
              <a:spcBef>
                <a:spcPct val="20000"/>
              </a:spcBef>
              <a:buChar char="–"/>
              <a:defRPr kumimoji="1" sz="2800">
                <a:solidFill>
                  <a:schemeClr val="tx1"/>
                </a:solidFill>
                <a:latin typeface="Times New Roman" pitchFamily="18" charset="0"/>
                <a:ea typeface="新細明體" pitchFamily="18" charset="-120"/>
              </a:defRPr>
            </a:lvl2pPr>
            <a:lvl3pPr marL="1143000" indent="-228600" eaLnBrk="0" hangingPunct="0">
              <a:spcBef>
                <a:spcPct val="20000"/>
              </a:spcBef>
              <a:buChar char="•"/>
              <a:defRPr kumimoji="1" sz="2400">
                <a:solidFill>
                  <a:schemeClr val="tx1"/>
                </a:solidFill>
                <a:latin typeface="Times New Roman" pitchFamily="18" charset="0"/>
                <a:ea typeface="新細明體" pitchFamily="18" charset="-120"/>
              </a:defRPr>
            </a:lvl3pPr>
            <a:lvl4pPr marL="1600200" indent="-228600" eaLnBrk="0" hangingPunct="0">
              <a:spcBef>
                <a:spcPct val="20000"/>
              </a:spcBef>
              <a:buChar char="–"/>
              <a:defRPr kumimoji="1" sz="2000">
                <a:solidFill>
                  <a:schemeClr val="tx1"/>
                </a:solidFill>
                <a:latin typeface="Times New Roman" pitchFamily="18" charset="0"/>
                <a:ea typeface="新細明體" pitchFamily="18" charset="-120"/>
              </a:defRPr>
            </a:lvl4pPr>
            <a:lvl5pPr marL="2057400" indent="-228600" eaLnBrk="0" hangingPunct="0">
              <a:spcBef>
                <a:spcPct val="20000"/>
              </a:spcBef>
              <a:buChar char="»"/>
              <a:defRPr kumimoji="1" sz="2000">
                <a:solidFill>
                  <a:schemeClr val="tx1"/>
                </a:solidFill>
                <a:latin typeface="Times New Roman" pitchFamily="18" charset="0"/>
                <a:ea typeface="新細明體" pitchFamily="18" charset="-120"/>
              </a:defRPr>
            </a:lvl5pPr>
            <a:lvl6pPr marL="25146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6pPr>
            <a:lvl7pPr marL="29718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7pPr>
            <a:lvl8pPr marL="34290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8pPr>
            <a:lvl9pPr marL="38862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9pPr>
          </a:lstStyle>
          <a:p>
            <a:pPr eaLnBrk="1" hangingPunct="1">
              <a:spcBef>
                <a:spcPct val="0"/>
              </a:spcBef>
              <a:buFontTx/>
              <a:buNone/>
            </a:pPr>
            <a:fld id="{35C58131-22F8-42FB-8DEF-929AB9A7688B}" type="slidenum">
              <a:rPr lang="en-US" altLang="zh-TW" sz="1400" smtClean="0">
                <a:solidFill>
                  <a:srgbClr val="000000"/>
                </a:solidFill>
              </a:rPr>
              <a:pPr eaLnBrk="1" hangingPunct="1">
                <a:spcBef>
                  <a:spcPct val="0"/>
                </a:spcBef>
                <a:buFontTx/>
                <a:buNone/>
              </a:pPr>
              <a:t>38</a:t>
            </a:fld>
            <a:endParaRPr lang="en-US" altLang="zh-TW" sz="1400">
              <a:solidFill>
                <a:srgbClr val="000000"/>
              </a:solidFill>
            </a:endParaRPr>
          </a:p>
        </p:txBody>
      </p:sp>
      <p:sp>
        <p:nvSpPr>
          <p:cNvPr id="38915" name="Rectangle 2"/>
          <p:cNvSpPr>
            <a:spLocks noGrp="1" noChangeArrowheads="1"/>
          </p:cNvSpPr>
          <p:nvPr>
            <p:ph type="title"/>
          </p:nvPr>
        </p:nvSpPr>
        <p:spPr>
          <a:xfrm>
            <a:off x="685800" y="304800"/>
            <a:ext cx="7772400" cy="1036638"/>
          </a:xfrm>
          <a:solidFill>
            <a:srgbClr val="FF9900"/>
          </a:solidFill>
        </p:spPr>
        <p:txBody>
          <a:bodyPr/>
          <a:lstStyle/>
          <a:p>
            <a:r>
              <a:rPr lang="en-US" altLang="zh-TW" sz="3200" dirty="0"/>
              <a:t>Taiwan Macroeconomic Data</a:t>
            </a:r>
          </a:p>
        </p:txBody>
      </p:sp>
      <p:sp>
        <p:nvSpPr>
          <p:cNvPr id="38916" name="Rectangle 3"/>
          <p:cNvSpPr>
            <a:spLocks noGrp="1" noChangeArrowheads="1"/>
          </p:cNvSpPr>
          <p:nvPr>
            <p:ph type="body" idx="1"/>
          </p:nvPr>
        </p:nvSpPr>
        <p:spPr>
          <a:xfrm>
            <a:off x="467544" y="1628800"/>
            <a:ext cx="8136904" cy="4032448"/>
          </a:xfrm>
          <a:ln>
            <a:solidFill>
              <a:srgbClr val="0000CC"/>
            </a:solidFill>
            <a:miter lim="800000"/>
            <a:headEnd/>
            <a:tailEnd/>
          </a:ln>
        </p:spPr>
        <p:txBody>
          <a:bodyPr/>
          <a:lstStyle/>
          <a:p>
            <a:pPr>
              <a:spcBef>
                <a:spcPts val="1200"/>
              </a:spcBef>
            </a:pPr>
            <a:r>
              <a:rPr lang="en-US" altLang="zh-TW" sz="2800" dirty="0">
                <a:solidFill>
                  <a:srgbClr val="0000CC"/>
                </a:solidFill>
                <a:hlinkClick r:id="rId3">
                  <a:extLst>
                    <a:ext uri="{A12FA001-AC4F-418D-AE19-62706E023703}">
                      <ahyp:hlinkClr xmlns:ahyp="http://schemas.microsoft.com/office/drawing/2018/hyperlinkcolor" val="tx"/>
                    </a:ext>
                  </a:extLst>
                </a:hlinkClick>
              </a:rPr>
              <a:t>P.O.C Government </a:t>
            </a:r>
            <a:endParaRPr lang="en-US" altLang="zh-TW" sz="2800" dirty="0">
              <a:solidFill>
                <a:srgbClr val="0000CC"/>
              </a:solidFill>
            </a:endParaRPr>
          </a:p>
          <a:p>
            <a:pPr marL="0" indent="0">
              <a:spcBef>
                <a:spcPts val="1200"/>
              </a:spcBef>
              <a:buNone/>
            </a:pPr>
            <a:r>
              <a:rPr lang="en-US" altLang="zh-TW" sz="2800" dirty="0"/>
              <a:t>    </a:t>
            </a:r>
            <a:r>
              <a:rPr lang="en-US" altLang="zh-TW" sz="2000" dirty="0"/>
              <a:t>https://www.taiwan.gov.tw/</a:t>
            </a:r>
          </a:p>
          <a:p>
            <a:pPr>
              <a:spcBef>
                <a:spcPts val="1200"/>
              </a:spcBef>
            </a:pPr>
            <a:r>
              <a:rPr lang="en-US" altLang="zh-TW" sz="2800" dirty="0"/>
              <a:t> </a:t>
            </a:r>
            <a:r>
              <a:rPr lang="en-US" altLang="zh-TW" sz="2800" dirty="0">
                <a:solidFill>
                  <a:srgbClr val="0000CC"/>
                </a:solidFill>
                <a:hlinkClick r:id="rId4">
                  <a:extLst>
                    <a:ext uri="{A12FA001-AC4F-418D-AE19-62706E023703}">
                      <ahyp:hlinkClr xmlns:ahyp="http://schemas.microsoft.com/office/drawing/2018/hyperlinkcolor" val="tx"/>
                    </a:ext>
                  </a:extLst>
                </a:hlinkClick>
              </a:rPr>
              <a:t>National Statistics, Republic of China (Taiwan)</a:t>
            </a:r>
            <a:endParaRPr lang="en-US" altLang="zh-TW" sz="2800" dirty="0">
              <a:solidFill>
                <a:srgbClr val="0000CC"/>
              </a:solidFill>
            </a:endParaRPr>
          </a:p>
          <a:p>
            <a:pPr marL="0" indent="0">
              <a:spcBef>
                <a:spcPts val="1200"/>
              </a:spcBef>
              <a:buNone/>
            </a:pPr>
            <a:r>
              <a:rPr lang="en-US" altLang="zh-TW" sz="2800" dirty="0"/>
              <a:t>     </a:t>
            </a:r>
            <a:r>
              <a:rPr lang="en-US" altLang="zh-TW" sz="2000" dirty="0"/>
              <a:t>https://eng.stat.gov.tw/mp.asp?mp=5</a:t>
            </a:r>
          </a:p>
          <a:p>
            <a:pPr>
              <a:spcBef>
                <a:spcPts val="1200"/>
              </a:spcBef>
            </a:pPr>
            <a:r>
              <a:rPr lang="en-US" altLang="zh-TW" sz="2800" dirty="0">
                <a:solidFill>
                  <a:srgbClr val="0000CC"/>
                </a:solidFill>
                <a:hlinkClick r:id="rId5">
                  <a:extLst>
                    <a:ext uri="{A12FA001-AC4F-418D-AE19-62706E023703}">
                      <ahyp:hlinkClr xmlns:ahyp="http://schemas.microsoft.com/office/drawing/2018/hyperlinkcolor" val="tx"/>
                    </a:ext>
                  </a:extLst>
                </a:hlinkClick>
              </a:rPr>
              <a:t>Central Bank of the Republic of China (Taiwan)</a:t>
            </a:r>
            <a:endParaRPr lang="en-US" altLang="zh-TW" sz="2800" dirty="0">
              <a:solidFill>
                <a:srgbClr val="0000CC"/>
              </a:solidFill>
            </a:endParaRPr>
          </a:p>
          <a:p>
            <a:pPr marL="0" indent="0">
              <a:spcBef>
                <a:spcPts val="1200"/>
              </a:spcBef>
              <a:buNone/>
            </a:pPr>
            <a:r>
              <a:rPr lang="en-US" altLang="zh-TW" sz="2800" dirty="0"/>
              <a:t>     </a:t>
            </a:r>
            <a:r>
              <a:rPr lang="en-US" altLang="zh-TW" sz="2000" dirty="0"/>
              <a:t>https://www.cbc.gov.tw/mp2.html</a:t>
            </a:r>
            <a:endParaRPr lang="en-US" altLang="zh-TW" sz="2000" dirty="0">
              <a:hlinkClick r:id="rId6"/>
            </a:endParaRPr>
          </a:p>
        </p:txBody>
      </p:sp>
    </p:spTree>
    <p:extLst>
      <p:ext uri="{BB962C8B-B14F-4D97-AF65-F5344CB8AC3E}">
        <p14:creationId xmlns:p14="http://schemas.microsoft.com/office/powerpoint/2010/main" val="2242159664"/>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6"/>
          <p:cNvSpPr>
            <a:spLocks noGrp="1" noChangeArrowheads="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Char char="•"/>
              <a:defRPr kumimoji="1" sz="3200">
                <a:solidFill>
                  <a:schemeClr val="tx1"/>
                </a:solidFill>
                <a:latin typeface="Times New Roman" pitchFamily="18" charset="0"/>
                <a:ea typeface="新細明體" pitchFamily="18" charset="-120"/>
              </a:defRPr>
            </a:lvl1pPr>
            <a:lvl2pPr marL="742950" indent="-285750" eaLnBrk="0" hangingPunct="0">
              <a:spcBef>
                <a:spcPct val="20000"/>
              </a:spcBef>
              <a:buChar char="–"/>
              <a:defRPr kumimoji="1" sz="2800">
                <a:solidFill>
                  <a:schemeClr val="tx1"/>
                </a:solidFill>
                <a:latin typeface="Times New Roman" pitchFamily="18" charset="0"/>
                <a:ea typeface="新細明體" pitchFamily="18" charset="-120"/>
              </a:defRPr>
            </a:lvl2pPr>
            <a:lvl3pPr marL="1143000" indent="-228600" eaLnBrk="0" hangingPunct="0">
              <a:spcBef>
                <a:spcPct val="20000"/>
              </a:spcBef>
              <a:buChar char="•"/>
              <a:defRPr kumimoji="1" sz="2400">
                <a:solidFill>
                  <a:schemeClr val="tx1"/>
                </a:solidFill>
                <a:latin typeface="Times New Roman" pitchFamily="18" charset="0"/>
                <a:ea typeface="新細明體" pitchFamily="18" charset="-120"/>
              </a:defRPr>
            </a:lvl3pPr>
            <a:lvl4pPr marL="1600200" indent="-228600" eaLnBrk="0" hangingPunct="0">
              <a:spcBef>
                <a:spcPct val="20000"/>
              </a:spcBef>
              <a:buChar char="–"/>
              <a:defRPr kumimoji="1" sz="2000">
                <a:solidFill>
                  <a:schemeClr val="tx1"/>
                </a:solidFill>
                <a:latin typeface="Times New Roman" pitchFamily="18" charset="0"/>
                <a:ea typeface="新細明體" pitchFamily="18" charset="-120"/>
              </a:defRPr>
            </a:lvl4pPr>
            <a:lvl5pPr marL="2057400" indent="-228600" eaLnBrk="0" hangingPunct="0">
              <a:spcBef>
                <a:spcPct val="20000"/>
              </a:spcBef>
              <a:buChar char="»"/>
              <a:defRPr kumimoji="1" sz="2000">
                <a:solidFill>
                  <a:schemeClr val="tx1"/>
                </a:solidFill>
                <a:latin typeface="Times New Roman" pitchFamily="18" charset="0"/>
                <a:ea typeface="新細明體" pitchFamily="18" charset="-120"/>
              </a:defRPr>
            </a:lvl5pPr>
            <a:lvl6pPr marL="25146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6pPr>
            <a:lvl7pPr marL="29718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7pPr>
            <a:lvl8pPr marL="34290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8pPr>
            <a:lvl9pPr marL="38862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9pPr>
          </a:lstStyle>
          <a:p>
            <a:pPr eaLnBrk="1" hangingPunct="1">
              <a:spcBef>
                <a:spcPct val="0"/>
              </a:spcBef>
              <a:buFontTx/>
              <a:buNone/>
            </a:pPr>
            <a:fld id="{EFFD416C-F70D-41CF-A423-49B1F2DD509B}" type="slidenum">
              <a:rPr lang="en-US" altLang="zh-TW" sz="1400" smtClean="0">
                <a:solidFill>
                  <a:srgbClr val="000000"/>
                </a:solidFill>
              </a:rPr>
              <a:pPr eaLnBrk="1" hangingPunct="1">
                <a:spcBef>
                  <a:spcPct val="0"/>
                </a:spcBef>
                <a:buFontTx/>
                <a:buNone/>
              </a:pPr>
              <a:t>39</a:t>
            </a:fld>
            <a:endParaRPr lang="en-US" altLang="zh-TW" sz="1400">
              <a:solidFill>
                <a:srgbClr val="000000"/>
              </a:solidFill>
            </a:endParaRPr>
          </a:p>
        </p:txBody>
      </p:sp>
      <p:sp>
        <p:nvSpPr>
          <p:cNvPr id="39939" name="Rectangle 2"/>
          <p:cNvSpPr>
            <a:spLocks noGrp="1" noChangeArrowheads="1"/>
          </p:cNvSpPr>
          <p:nvPr>
            <p:ph type="title"/>
          </p:nvPr>
        </p:nvSpPr>
        <p:spPr>
          <a:xfrm>
            <a:off x="685800" y="304801"/>
            <a:ext cx="7772400" cy="819944"/>
          </a:xfrm>
          <a:solidFill>
            <a:srgbClr val="FF9900"/>
          </a:solidFill>
        </p:spPr>
        <p:txBody>
          <a:bodyPr/>
          <a:lstStyle/>
          <a:p>
            <a:r>
              <a:rPr lang="en-US" altLang="zh-TW" sz="3200" dirty="0"/>
              <a:t>Global Macroeconomic Data</a:t>
            </a:r>
          </a:p>
        </p:txBody>
      </p:sp>
      <p:sp>
        <p:nvSpPr>
          <p:cNvPr id="39940" name="Rectangle 3"/>
          <p:cNvSpPr>
            <a:spLocks noGrp="1" noChangeArrowheads="1"/>
          </p:cNvSpPr>
          <p:nvPr>
            <p:ph type="body" idx="1"/>
          </p:nvPr>
        </p:nvSpPr>
        <p:spPr>
          <a:xfrm>
            <a:off x="685800" y="1484784"/>
            <a:ext cx="7772400" cy="4320480"/>
          </a:xfrm>
          <a:ln>
            <a:solidFill>
              <a:srgbClr val="0000CC"/>
            </a:solidFill>
            <a:miter lim="800000"/>
            <a:headEnd/>
            <a:tailEnd/>
          </a:ln>
        </p:spPr>
        <p:txBody>
          <a:bodyPr/>
          <a:lstStyle/>
          <a:p>
            <a:pPr>
              <a:lnSpc>
                <a:spcPct val="90000"/>
              </a:lnSpc>
            </a:pPr>
            <a:r>
              <a:rPr lang="en-US" altLang="zh-TW" sz="2400" dirty="0">
                <a:solidFill>
                  <a:srgbClr val="0000CC"/>
                </a:solidFill>
                <a:cs typeface="Times New Roman" pitchFamily="18" charset="0"/>
                <a:hlinkClick r:id="rId2">
                  <a:extLst>
                    <a:ext uri="{A12FA001-AC4F-418D-AE19-62706E023703}">
                      <ahyp:hlinkClr xmlns:ahyp="http://schemas.microsoft.com/office/drawing/2018/hyperlinkcolor" val="tx"/>
                    </a:ext>
                  </a:extLst>
                </a:hlinkClick>
              </a:rPr>
              <a:t>The World Bank:  Statistical Capacity Country Profile</a:t>
            </a:r>
            <a:endParaRPr lang="en-US" altLang="zh-TW" sz="2400" dirty="0">
              <a:solidFill>
                <a:srgbClr val="0000CC"/>
              </a:solidFill>
              <a:cs typeface="Times New Roman" pitchFamily="18" charset="0"/>
            </a:endParaRPr>
          </a:p>
          <a:p>
            <a:pPr marL="0" indent="0">
              <a:lnSpc>
                <a:spcPct val="90000"/>
              </a:lnSpc>
              <a:buNone/>
            </a:pPr>
            <a:r>
              <a:rPr lang="en-US" altLang="zh-TW" sz="1600" dirty="0">
                <a:cs typeface="Times New Roman" pitchFamily="18" charset="0"/>
              </a:rPr>
              <a:t>       http://datatopics.worldbank.org/statisticalcapacity/CountryProfile.aspx</a:t>
            </a:r>
          </a:p>
          <a:p>
            <a:pPr marL="0" indent="0">
              <a:lnSpc>
                <a:spcPct val="90000"/>
              </a:lnSpc>
              <a:buNone/>
            </a:pPr>
            <a:endParaRPr lang="en-US" altLang="zh-TW" sz="1800" dirty="0">
              <a:cs typeface="Times New Roman" pitchFamily="18" charset="0"/>
            </a:endParaRPr>
          </a:p>
          <a:p>
            <a:pPr>
              <a:lnSpc>
                <a:spcPct val="90000"/>
              </a:lnSpc>
            </a:pPr>
            <a:r>
              <a:rPr lang="en-US" altLang="zh-TW" sz="2400" dirty="0">
                <a:solidFill>
                  <a:srgbClr val="0000CC"/>
                </a:solidFill>
                <a:cs typeface="Times New Roman" pitchFamily="18" charset="0"/>
                <a:hlinkClick r:id="rId3">
                  <a:extLst>
                    <a:ext uri="{A12FA001-AC4F-418D-AE19-62706E023703}">
                      <ahyp:hlinkClr xmlns:ahyp="http://schemas.microsoft.com/office/drawing/2018/hyperlinkcolor" val="tx"/>
                    </a:ext>
                  </a:extLst>
                </a:hlinkClick>
              </a:rPr>
              <a:t>International Monetary Fund: IMF </a:t>
            </a:r>
            <a:r>
              <a:rPr lang="en-US" altLang="zh-TW" sz="2400" dirty="0" err="1">
                <a:solidFill>
                  <a:srgbClr val="0000CC"/>
                </a:solidFill>
                <a:cs typeface="Times New Roman" pitchFamily="18" charset="0"/>
                <a:hlinkClick r:id="rId3">
                  <a:extLst>
                    <a:ext uri="{A12FA001-AC4F-418D-AE19-62706E023703}">
                      <ahyp:hlinkClr xmlns:ahyp="http://schemas.microsoft.com/office/drawing/2018/hyperlinkcolor" val="tx"/>
                    </a:ext>
                  </a:extLst>
                </a:hlinkClick>
              </a:rPr>
              <a:t>DataMapper</a:t>
            </a:r>
            <a:r>
              <a:rPr lang="en-US" altLang="zh-TW" sz="2400" dirty="0">
                <a:solidFill>
                  <a:srgbClr val="0000CC"/>
                </a:solidFill>
                <a:cs typeface="Times New Roman" pitchFamily="18" charset="0"/>
                <a:hlinkClick r:id="rId3">
                  <a:extLst>
                    <a:ext uri="{A12FA001-AC4F-418D-AE19-62706E023703}">
                      <ahyp:hlinkClr xmlns:ahyp="http://schemas.microsoft.com/office/drawing/2018/hyperlinkcolor" val="tx"/>
                    </a:ext>
                  </a:extLst>
                </a:hlinkClick>
              </a:rPr>
              <a:t> </a:t>
            </a:r>
            <a:r>
              <a:rPr lang="en-US" altLang="zh-TW" sz="1800" dirty="0">
                <a:solidFill>
                  <a:srgbClr val="0000CC"/>
                </a:solidFill>
                <a:cs typeface="Times New Roman" pitchFamily="18" charset="0"/>
                <a:hlinkClick r:id="rId3">
                  <a:extLst>
                    <a:ext uri="{A12FA001-AC4F-418D-AE19-62706E023703}">
                      <ahyp:hlinkClr xmlns:ahyp="http://schemas.microsoft.com/office/drawing/2018/hyperlinkcolor" val="tx"/>
                    </a:ext>
                  </a:extLst>
                </a:hlinkClick>
              </a:rPr>
              <a:t> </a:t>
            </a:r>
            <a:r>
              <a:rPr lang="en-US" altLang="zh-TW" sz="1800" dirty="0">
                <a:cs typeface="Times New Roman" pitchFamily="18" charset="0"/>
              </a:rPr>
              <a:t>https://www.imf.org/external/datamapper/NGDP_RPCH@WEO/OEMDC/ADVEC/WEOWORLD</a:t>
            </a:r>
          </a:p>
          <a:p>
            <a:pPr marL="0" indent="0">
              <a:lnSpc>
                <a:spcPct val="90000"/>
              </a:lnSpc>
              <a:buNone/>
            </a:pPr>
            <a:endParaRPr lang="en-US" altLang="zh-TW" sz="2800" dirty="0">
              <a:solidFill>
                <a:srgbClr val="0000CC"/>
              </a:solidFill>
              <a:cs typeface="Times New Roman" pitchFamily="18" charset="0"/>
              <a:hlinkClick r:id="rId4">
                <a:extLst>
                  <a:ext uri="{A12FA001-AC4F-418D-AE19-62706E023703}">
                    <ahyp:hlinkClr xmlns:ahyp="http://schemas.microsoft.com/office/drawing/2018/hyperlinkcolor" val="tx"/>
                  </a:ext>
                </a:extLst>
              </a:hlinkClick>
            </a:endParaRPr>
          </a:p>
          <a:p>
            <a:pPr>
              <a:lnSpc>
                <a:spcPct val="90000"/>
              </a:lnSpc>
            </a:pPr>
            <a:r>
              <a:rPr lang="en-US" altLang="zh-TW" sz="2800" dirty="0">
                <a:solidFill>
                  <a:srgbClr val="0000CC"/>
                </a:solidFill>
                <a:cs typeface="Times New Roman" pitchFamily="18" charset="0"/>
                <a:hlinkClick r:id="rId4">
                  <a:extLst>
                    <a:ext uri="{A12FA001-AC4F-418D-AE19-62706E023703}">
                      <ahyp:hlinkClr xmlns:ahyp="http://schemas.microsoft.com/office/drawing/2018/hyperlinkcolor" val="tx"/>
                    </a:ext>
                  </a:extLst>
                </a:hlinkClick>
              </a:rPr>
              <a:t>Bank For International Settlements </a:t>
            </a:r>
            <a:endParaRPr lang="en-US" altLang="zh-TW" sz="2800" dirty="0">
              <a:solidFill>
                <a:srgbClr val="0000CC"/>
              </a:solidFill>
              <a:cs typeface="Times New Roman" pitchFamily="18" charset="0"/>
            </a:endParaRPr>
          </a:p>
          <a:p>
            <a:pPr marL="0" indent="0">
              <a:lnSpc>
                <a:spcPct val="90000"/>
              </a:lnSpc>
              <a:buNone/>
            </a:pPr>
            <a:r>
              <a:rPr lang="en-US" altLang="zh-TW" sz="1600" dirty="0">
                <a:cs typeface="Times New Roman" pitchFamily="18" charset="0"/>
              </a:rPr>
              <a:t>       https://www.bis.org/</a:t>
            </a:r>
          </a:p>
          <a:p>
            <a:pPr marL="0" indent="0">
              <a:lnSpc>
                <a:spcPct val="90000"/>
              </a:lnSpc>
              <a:buNone/>
            </a:pPr>
            <a:endParaRPr lang="en-US" altLang="zh-TW" sz="1800" dirty="0">
              <a:cs typeface="Times New Roman" pitchFamily="18" charset="0"/>
              <a:hlinkClick r:id="rId5"/>
            </a:endParaRPr>
          </a:p>
          <a:p>
            <a:pPr>
              <a:lnSpc>
                <a:spcPct val="90000"/>
              </a:lnSpc>
            </a:pPr>
            <a:r>
              <a:rPr lang="en-US" altLang="zh-TW" sz="2400" dirty="0">
                <a:solidFill>
                  <a:srgbClr val="0000CC"/>
                </a:solidFill>
                <a:cs typeface="Times New Roman" pitchFamily="18" charset="0"/>
                <a:hlinkClick r:id="rId6">
                  <a:extLst>
                    <a:ext uri="{A12FA001-AC4F-418D-AE19-62706E023703}">
                      <ahyp:hlinkClr xmlns:ahyp="http://schemas.microsoft.com/office/drawing/2018/hyperlinkcolor" val="tx"/>
                    </a:ext>
                  </a:extLst>
                </a:hlinkClick>
              </a:rPr>
              <a:t>United Nations Economic and Social Council</a:t>
            </a:r>
            <a:endParaRPr lang="en-US" altLang="zh-TW" sz="2400" dirty="0">
              <a:solidFill>
                <a:srgbClr val="0000CC"/>
              </a:solidFill>
              <a:cs typeface="Times New Roman" pitchFamily="18" charset="0"/>
            </a:endParaRPr>
          </a:p>
          <a:p>
            <a:pPr marL="0" indent="0">
              <a:lnSpc>
                <a:spcPct val="90000"/>
              </a:lnSpc>
              <a:buNone/>
            </a:pPr>
            <a:r>
              <a:rPr lang="en-US" altLang="zh-TW" sz="1600" dirty="0"/>
              <a:t>       https://www.un.org/ecosoc/en/</a:t>
            </a:r>
            <a:endParaRPr lang="zh-TW" altLang="en-US" sz="1600" dirty="0"/>
          </a:p>
        </p:txBody>
      </p:sp>
    </p:spTree>
    <p:extLst>
      <p:ext uri="{BB962C8B-B14F-4D97-AF65-F5344CB8AC3E}">
        <p14:creationId xmlns:p14="http://schemas.microsoft.com/office/powerpoint/2010/main" val="1105214870"/>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2"/>
          </p:nvPr>
        </p:nvSpPr>
        <p:spPr>
          <a:xfrm>
            <a:off x="7020272" y="6248400"/>
            <a:ext cx="1437928" cy="457200"/>
          </a:xfrm>
        </p:spPr>
        <p:txBody>
          <a:bodyPr/>
          <a:lstStyle/>
          <a:p>
            <a:pPr>
              <a:defRPr/>
            </a:pPr>
            <a:fld id="{29D111AB-766D-4CE4-A7DF-924CA4A46E69}" type="slidenum">
              <a:rPr lang="en-US" altLang="zh-TW" smtClean="0"/>
              <a:pPr>
                <a:defRPr/>
              </a:pPr>
              <a:t>40</a:t>
            </a:fld>
            <a:endParaRPr lang="en-US" altLang="zh-TW" dirty="0"/>
          </a:p>
        </p:txBody>
      </p:sp>
      <p:sp>
        <p:nvSpPr>
          <p:cNvPr id="3" name="Rectangle 2"/>
          <p:cNvSpPr/>
          <p:nvPr/>
        </p:nvSpPr>
        <p:spPr>
          <a:xfrm>
            <a:off x="1619672" y="5959276"/>
            <a:ext cx="5328592" cy="584775"/>
          </a:xfrm>
          <a:prstGeom prst="rect">
            <a:avLst/>
          </a:prstGeom>
        </p:spPr>
        <p:txBody>
          <a:bodyPr wrap="square">
            <a:spAutoFit/>
          </a:bodyPr>
          <a:lstStyle/>
          <a:p>
            <a:r>
              <a:rPr lang="en-US" altLang="zh-HK" sz="1600" dirty="0">
                <a:solidFill>
                  <a:srgbClr val="000000"/>
                </a:solidFill>
              </a:rPr>
              <a:t>Sources: Emerging Markets Economic Data   </a:t>
            </a:r>
          </a:p>
          <a:p>
            <a:r>
              <a:rPr lang="en-US" altLang="zh-HK" sz="1600" dirty="0">
                <a:solidFill>
                  <a:srgbClr val="000000"/>
                </a:solidFill>
              </a:rPr>
              <a:t>               Available at: http://www.emed.com.hk/forecast.html</a:t>
            </a:r>
          </a:p>
        </p:txBody>
      </p:sp>
      <p:pic>
        <p:nvPicPr>
          <p:cNvPr id="9" name="Picture 8">
            <a:extLst>
              <a:ext uri="{FF2B5EF4-FFF2-40B4-BE49-F238E27FC236}">
                <a16:creationId xmlns:a16="http://schemas.microsoft.com/office/drawing/2014/main" id="{D5F23B7B-48CA-8346-7AFF-50F08DE48B20}"/>
              </a:ext>
            </a:extLst>
          </p:cNvPr>
          <p:cNvPicPr>
            <a:picLocks noChangeAspect="1"/>
          </p:cNvPicPr>
          <p:nvPr/>
        </p:nvPicPr>
        <p:blipFill>
          <a:blip r:embed="rId3"/>
          <a:stretch>
            <a:fillRect/>
          </a:stretch>
        </p:blipFill>
        <p:spPr>
          <a:xfrm>
            <a:off x="385851" y="280308"/>
            <a:ext cx="8372297" cy="5644245"/>
          </a:xfrm>
          <a:prstGeom prst="rect">
            <a:avLst/>
          </a:prstGeom>
        </p:spPr>
      </p:pic>
      <p:sp>
        <p:nvSpPr>
          <p:cNvPr id="10" name="Rectangle 9">
            <a:extLst>
              <a:ext uri="{FF2B5EF4-FFF2-40B4-BE49-F238E27FC236}">
                <a16:creationId xmlns:a16="http://schemas.microsoft.com/office/drawing/2014/main" id="{269BC197-44F8-5E98-38B1-FFFD618798F7}"/>
              </a:ext>
            </a:extLst>
          </p:cNvPr>
          <p:cNvSpPr/>
          <p:nvPr/>
        </p:nvSpPr>
        <p:spPr bwMode="auto">
          <a:xfrm>
            <a:off x="539552" y="5661247"/>
            <a:ext cx="8218596" cy="178739"/>
          </a:xfrm>
          <a:prstGeom prst="rect">
            <a:avLst/>
          </a:prstGeom>
          <a:noFill/>
          <a:ln w="9525" cap="flat" cmpd="sng" algn="ctr">
            <a:solidFill>
              <a:srgbClr val="FF0000"/>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1" lang="zh-HK" altLang="en-US" sz="2400" b="0" i="0" u="none" strike="noStrike" cap="none" normalizeH="0" baseline="0">
              <a:ln>
                <a:solidFill>
                  <a:srgbClr val="FF0000"/>
                </a:solidFill>
              </a:ln>
              <a:noFill/>
              <a:effectLst/>
              <a:latin typeface="Times New Roman" pitchFamily="18" charset="0"/>
              <a:ea typeface="新細明體" pitchFamily="18" charset="-120"/>
            </a:endParaRPr>
          </a:p>
        </p:txBody>
      </p:sp>
    </p:spTree>
    <p:extLst>
      <p:ext uri="{BB962C8B-B14F-4D97-AF65-F5344CB8AC3E}">
        <p14:creationId xmlns:p14="http://schemas.microsoft.com/office/powerpoint/2010/main" val="30039273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2"/>
          </p:nvPr>
        </p:nvSpPr>
        <p:spPr>
          <a:xfrm>
            <a:off x="6588224" y="6237312"/>
            <a:ext cx="1905000" cy="457200"/>
          </a:xfrm>
        </p:spPr>
        <p:txBody>
          <a:bodyPr/>
          <a:lstStyle/>
          <a:p>
            <a:pPr>
              <a:defRPr/>
            </a:pPr>
            <a:fld id="{29D111AB-766D-4CE4-A7DF-924CA4A46E69}" type="slidenum">
              <a:rPr lang="en-US" altLang="zh-TW" smtClean="0"/>
              <a:pPr>
                <a:defRPr/>
              </a:pPr>
              <a:t>41</a:t>
            </a:fld>
            <a:endParaRPr lang="en-US" altLang="zh-TW"/>
          </a:p>
        </p:txBody>
      </p:sp>
      <p:pic>
        <p:nvPicPr>
          <p:cNvPr id="4" name="Picture 3">
            <a:extLst>
              <a:ext uri="{FF2B5EF4-FFF2-40B4-BE49-F238E27FC236}">
                <a16:creationId xmlns:a16="http://schemas.microsoft.com/office/drawing/2014/main" id="{06449E97-625A-662E-6AE2-7B881BA63C0B}"/>
              </a:ext>
            </a:extLst>
          </p:cNvPr>
          <p:cNvPicPr>
            <a:picLocks noChangeAspect="1"/>
          </p:cNvPicPr>
          <p:nvPr/>
        </p:nvPicPr>
        <p:blipFill rotWithShape="1">
          <a:blip r:embed="rId2"/>
          <a:srcRect b="28724"/>
          <a:stretch/>
        </p:blipFill>
        <p:spPr>
          <a:xfrm>
            <a:off x="223543" y="1124744"/>
            <a:ext cx="8482083" cy="4477707"/>
          </a:xfrm>
          <a:prstGeom prst="rect">
            <a:avLst/>
          </a:prstGeom>
        </p:spPr>
      </p:pic>
      <p:sp>
        <p:nvSpPr>
          <p:cNvPr id="6" name="Rectangle 5">
            <a:extLst>
              <a:ext uri="{FF2B5EF4-FFF2-40B4-BE49-F238E27FC236}">
                <a16:creationId xmlns:a16="http://schemas.microsoft.com/office/drawing/2014/main" id="{09652EC9-2E5A-B49D-B82D-B1798A340035}"/>
              </a:ext>
            </a:extLst>
          </p:cNvPr>
          <p:cNvSpPr/>
          <p:nvPr/>
        </p:nvSpPr>
        <p:spPr bwMode="auto">
          <a:xfrm>
            <a:off x="223542" y="5013176"/>
            <a:ext cx="8020865" cy="216024"/>
          </a:xfrm>
          <a:prstGeom prst="rect">
            <a:avLst/>
          </a:prstGeom>
          <a:noFill/>
          <a:ln w="9525" cap="flat" cmpd="sng" algn="ctr">
            <a:solidFill>
              <a:srgbClr val="FF0000"/>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1" lang="zh-HK" altLang="en-US" sz="2400" b="0" i="0" u="none" strike="noStrike" cap="none" normalizeH="0" baseline="0">
              <a:ln>
                <a:noFill/>
              </a:ln>
              <a:solidFill>
                <a:schemeClr val="tx1"/>
              </a:solidFill>
              <a:effectLst/>
              <a:latin typeface="Times New Roman" pitchFamily="18" charset="0"/>
              <a:ea typeface="新細明體" pitchFamily="18" charset="-120"/>
            </a:endParaRPr>
          </a:p>
        </p:txBody>
      </p:sp>
    </p:spTree>
    <p:extLst>
      <p:ext uri="{BB962C8B-B14F-4D97-AF65-F5344CB8AC3E}">
        <p14:creationId xmlns:p14="http://schemas.microsoft.com/office/powerpoint/2010/main" val="727643220"/>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2"/>
          </p:nvPr>
        </p:nvSpPr>
        <p:spPr/>
        <p:txBody>
          <a:bodyPr/>
          <a:lstStyle/>
          <a:p>
            <a:pPr>
              <a:defRPr/>
            </a:pPr>
            <a:fld id="{29D111AB-766D-4CE4-A7DF-924CA4A46E69}" type="slidenum">
              <a:rPr lang="en-US" altLang="zh-TW" smtClean="0"/>
              <a:pPr>
                <a:defRPr/>
              </a:pPr>
              <a:t>42</a:t>
            </a:fld>
            <a:endParaRPr lang="en-US" altLang="zh-TW"/>
          </a:p>
        </p:txBody>
      </p:sp>
      <p:pic>
        <p:nvPicPr>
          <p:cNvPr id="5" name="Picture 4">
            <a:extLst>
              <a:ext uri="{FF2B5EF4-FFF2-40B4-BE49-F238E27FC236}">
                <a16:creationId xmlns:a16="http://schemas.microsoft.com/office/drawing/2014/main" id="{AA73FF33-7A73-30A4-9CEB-7793E2B55FAD}"/>
              </a:ext>
            </a:extLst>
          </p:cNvPr>
          <p:cNvPicPr>
            <a:picLocks noChangeAspect="1"/>
          </p:cNvPicPr>
          <p:nvPr/>
        </p:nvPicPr>
        <p:blipFill>
          <a:blip r:embed="rId3"/>
          <a:stretch>
            <a:fillRect/>
          </a:stretch>
        </p:blipFill>
        <p:spPr>
          <a:xfrm>
            <a:off x="406614" y="260648"/>
            <a:ext cx="8269841" cy="6010943"/>
          </a:xfrm>
          <a:prstGeom prst="rect">
            <a:avLst/>
          </a:prstGeom>
        </p:spPr>
      </p:pic>
      <p:sp>
        <p:nvSpPr>
          <p:cNvPr id="7" name="Rectangle 6">
            <a:extLst>
              <a:ext uri="{FF2B5EF4-FFF2-40B4-BE49-F238E27FC236}">
                <a16:creationId xmlns:a16="http://schemas.microsoft.com/office/drawing/2014/main" id="{9FF5B8AB-B605-532F-5FAF-47856514A6C2}"/>
              </a:ext>
            </a:extLst>
          </p:cNvPr>
          <p:cNvSpPr/>
          <p:nvPr/>
        </p:nvSpPr>
        <p:spPr bwMode="auto">
          <a:xfrm>
            <a:off x="683568" y="3356992"/>
            <a:ext cx="7632848" cy="144016"/>
          </a:xfrm>
          <a:prstGeom prst="rect">
            <a:avLst/>
          </a:prstGeom>
          <a:noFill/>
          <a:ln w="9525" cap="flat" cmpd="sng" algn="ctr">
            <a:solidFill>
              <a:srgbClr val="FF0000"/>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1" lang="zh-HK" altLang="en-US" sz="2400" b="0" i="0" u="none" strike="noStrike" cap="none" normalizeH="0" baseline="0">
              <a:ln>
                <a:noFill/>
              </a:ln>
              <a:solidFill>
                <a:schemeClr val="tx1"/>
              </a:solidFill>
              <a:effectLst/>
              <a:latin typeface="Times New Roman" pitchFamily="18" charset="0"/>
              <a:ea typeface="新細明體" pitchFamily="18" charset="-120"/>
            </a:endParaRPr>
          </a:p>
        </p:txBody>
      </p:sp>
      <p:sp>
        <p:nvSpPr>
          <p:cNvPr id="10" name="Rectangle 9">
            <a:extLst>
              <a:ext uri="{FF2B5EF4-FFF2-40B4-BE49-F238E27FC236}">
                <a16:creationId xmlns:a16="http://schemas.microsoft.com/office/drawing/2014/main" id="{4EEC02F8-EBF5-698D-C392-418C63875DB4}"/>
              </a:ext>
            </a:extLst>
          </p:cNvPr>
          <p:cNvSpPr/>
          <p:nvPr/>
        </p:nvSpPr>
        <p:spPr bwMode="auto">
          <a:xfrm>
            <a:off x="683568" y="3789040"/>
            <a:ext cx="7632848" cy="216024"/>
          </a:xfrm>
          <a:prstGeom prst="rect">
            <a:avLst/>
          </a:prstGeom>
          <a:noFill/>
          <a:ln w="9525" cap="flat" cmpd="sng" algn="ctr">
            <a:solidFill>
              <a:srgbClr val="FF0000"/>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1" lang="zh-HK" altLang="en-US" sz="2400" b="0" i="0" u="none" strike="noStrike" cap="none" normalizeH="0" baseline="0">
              <a:ln>
                <a:noFill/>
              </a:ln>
              <a:solidFill>
                <a:schemeClr val="tx1"/>
              </a:solidFill>
              <a:effectLst/>
              <a:latin typeface="Times New Roman" pitchFamily="18" charset="0"/>
              <a:ea typeface="新細明體" pitchFamily="18" charset="-120"/>
            </a:endParaRPr>
          </a:p>
        </p:txBody>
      </p:sp>
      <p:sp>
        <p:nvSpPr>
          <p:cNvPr id="11" name="Rectangle 10">
            <a:extLst>
              <a:ext uri="{FF2B5EF4-FFF2-40B4-BE49-F238E27FC236}">
                <a16:creationId xmlns:a16="http://schemas.microsoft.com/office/drawing/2014/main" id="{9B6F6786-AE60-B78A-E476-8CBBF791A1EF}"/>
              </a:ext>
            </a:extLst>
          </p:cNvPr>
          <p:cNvSpPr/>
          <p:nvPr/>
        </p:nvSpPr>
        <p:spPr bwMode="auto">
          <a:xfrm>
            <a:off x="683568" y="5733256"/>
            <a:ext cx="7632848" cy="216024"/>
          </a:xfrm>
          <a:prstGeom prst="rect">
            <a:avLst/>
          </a:prstGeom>
          <a:noFill/>
          <a:ln w="9525" cap="flat" cmpd="sng" algn="ctr">
            <a:solidFill>
              <a:srgbClr val="FF0000"/>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1" lang="zh-HK" altLang="en-US" sz="2400" b="0" i="0" u="none" strike="noStrike" cap="none" normalizeH="0" baseline="0">
              <a:ln>
                <a:noFill/>
              </a:ln>
              <a:solidFill>
                <a:schemeClr val="tx1"/>
              </a:solidFill>
              <a:effectLst/>
              <a:latin typeface="Times New Roman" pitchFamily="18" charset="0"/>
              <a:ea typeface="新細明體" pitchFamily="18" charset="-120"/>
            </a:endParaRPr>
          </a:p>
        </p:txBody>
      </p:sp>
    </p:spTree>
    <p:extLst>
      <p:ext uri="{BB962C8B-B14F-4D97-AF65-F5344CB8AC3E}">
        <p14:creationId xmlns:p14="http://schemas.microsoft.com/office/powerpoint/2010/main" val="37810999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par>
                          <p:cTn id="7" fill="hold">
                            <p:stCondLst>
                              <p:cond delay="0"/>
                            </p:stCondLst>
                            <p:childTnLst>
                              <p:par>
                                <p:cTn id="8" presetID="1" presetClass="entr" presetSubtype="0" fill="hold" grpId="0" nodeType="afterEffect">
                                  <p:stCondLst>
                                    <p:cond delay="2000"/>
                                  </p:stCondLst>
                                  <p:childTnLst>
                                    <p:set>
                                      <p:cBhvr>
                                        <p:cTn id="9" dur="1" fill="hold">
                                          <p:stCondLst>
                                            <p:cond delay="0"/>
                                          </p:stCondLst>
                                        </p:cTn>
                                        <p:tgtEl>
                                          <p:spTgt spid="10"/>
                                        </p:tgtEl>
                                        <p:attrNameLst>
                                          <p:attrName>style.visibility</p:attrName>
                                        </p:attrNameLst>
                                      </p:cBhvr>
                                      <p:to>
                                        <p:strVal val="visible"/>
                                      </p:to>
                                    </p:set>
                                  </p:childTnLst>
                                </p:cTn>
                              </p:par>
                              <p:par>
                                <p:cTn id="10" presetID="1" presetClass="entr" presetSubtype="0" fill="hold" grpId="0" nodeType="withEffect">
                                  <p:stCondLst>
                                    <p:cond delay="1500"/>
                                  </p:stCondLst>
                                  <p:childTnLst>
                                    <p:set>
                                      <p:cBhvr>
                                        <p:cTn id="11"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10" grpId="0" animBg="1"/>
      <p:bldP spid="11" grpId="0" animBg="1"/>
    </p:bld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2"/>
          </p:nvPr>
        </p:nvSpPr>
        <p:spPr/>
        <p:txBody>
          <a:bodyPr/>
          <a:lstStyle/>
          <a:p>
            <a:pPr>
              <a:defRPr/>
            </a:pPr>
            <a:fld id="{29D111AB-766D-4CE4-A7DF-924CA4A46E69}" type="slidenum">
              <a:rPr lang="en-US" altLang="zh-TW" smtClean="0"/>
              <a:pPr>
                <a:defRPr/>
              </a:pPr>
              <a:t>43</a:t>
            </a:fld>
            <a:endParaRPr lang="en-US" altLang="zh-TW"/>
          </a:p>
        </p:txBody>
      </p:sp>
      <p:pic>
        <p:nvPicPr>
          <p:cNvPr id="4" name="Picture 3">
            <a:extLst>
              <a:ext uri="{FF2B5EF4-FFF2-40B4-BE49-F238E27FC236}">
                <a16:creationId xmlns:a16="http://schemas.microsoft.com/office/drawing/2014/main" id="{637657CA-02A6-6C01-4FB5-F6057CF4BB2B}"/>
              </a:ext>
            </a:extLst>
          </p:cNvPr>
          <p:cNvPicPr>
            <a:picLocks noChangeAspect="1"/>
          </p:cNvPicPr>
          <p:nvPr/>
        </p:nvPicPr>
        <p:blipFill>
          <a:blip r:embed="rId3"/>
          <a:stretch>
            <a:fillRect/>
          </a:stretch>
        </p:blipFill>
        <p:spPr>
          <a:xfrm>
            <a:off x="251520" y="204498"/>
            <a:ext cx="8635162" cy="5744782"/>
          </a:xfrm>
          <a:prstGeom prst="rect">
            <a:avLst/>
          </a:prstGeom>
        </p:spPr>
      </p:pic>
      <p:sp>
        <p:nvSpPr>
          <p:cNvPr id="9" name="Rectangle 8">
            <a:extLst>
              <a:ext uri="{FF2B5EF4-FFF2-40B4-BE49-F238E27FC236}">
                <a16:creationId xmlns:a16="http://schemas.microsoft.com/office/drawing/2014/main" id="{6EF82325-ED1E-5AC7-2FF7-79C16ED0E249}"/>
              </a:ext>
            </a:extLst>
          </p:cNvPr>
          <p:cNvSpPr/>
          <p:nvPr/>
        </p:nvSpPr>
        <p:spPr bwMode="auto">
          <a:xfrm>
            <a:off x="395536" y="2348880"/>
            <a:ext cx="8491146" cy="216024"/>
          </a:xfrm>
          <a:prstGeom prst="rect">
            <a:avLst/>
          </a:prstGeom>
          <a:noFill/>
          <a:ln w="9525" cap="flat" cmpd="sng" algn="ctr">
            <a:solidFill>
              <a:srgbClr val="FF0000"/>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1" lang="zh-HK" altLang="en-US" sz="2400" b="0" i="0" u="none" strike="noStrike" cap="none" normalizeH="0" baseline="0">
              <a:ln>
                <a:noFill/>
              </a:ln>
              <a:solidFill>
                <a:schemeClr val="tx1"/>
              </a:solidFill>
              <a:effectLst/>
              <a:latin typeface="Times New Roman" pitchFamily="18" charset="0"/>
              <a:ea typeface="新細明體" pitchFamily="18" charset="-120"/>
            </a:endParaRPr>
          </a:p>
        </p:txBody>
      </p:sp>
      <p:sp>
        <p:nvSpPr>
          <p:cNvPr id="10" name="Rectangle 9">
            <a:extLst>
              <a:ext uri="{FF2B5EF4-FFF2-40B4-BE49-F238E27FC236}">
                <a16:creationId xmlns:a16="http://schemas.microsoft.com/office/drawing/2014/main" id="{C1F4A7E8-75EF-338D-0D22-57651A151573}"/>
              </a:ext>
            </a:extLst>
          </p:cNvPr>
          <p:cNvSpPr/>
          <p:nvPr/>
        </p:nvSpPr>
        <p:spPr bwMode="auto">
          <a:xfrm>
            <a:off x="395536" y="2996952"/>
            <a:ext cx="8352928" cy="144016"/>
          </a:xfrm>
          <a:prstGeom prst="rect">
            <a:avLst/>
          </a:prstGeom>
          <a:noFill/>
          <a:ln w="9525" cap="flat" cmpd="sng" algn="ctr">
            <a:solidFill>
              <a:srgbClr val="FF0000"/>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1" lang="zh-HK" altLang="en-US" sz="2400" b="0" i="0" u="none" strike="noStrike" cap="none" normalizeH="0" baseline="0">
              <a:ln>
                <a:noFill/>
              </a:ln>
              <a:solidFill>
                <a:schemeClr val="tx1"/>
              </a:solidFill>
              <a:effectLst/>
              <a:latin typeface="Times New Roman" pitchFamily="18" charset="0"/>
              <a:ea typeface="新細明體" pitchFamily="18" charset="-120"/>
            </a:endParaRPr>
          </a:p>
        </p:txBody>
      </p:sp>
      <p:sp>
        <p:nvSpPr>
          <p:cNvPr id="11" name="Rectangle 10">
            <a:extLst>
              <a:ext uri="{FF2B5EF4-FFF2-40B4-BE49-F238E27FC236}">
                <a16:creationId xmlns:a16="http://schemas.microsoft.com/office/drawing/2014/main" id="{AEA80928-DD84-9046-3028-F5938FD3EC74}"/>
              </a:ext>
            </a:extLst>
          </p:cNvPr>
          <p:cNvSpPr/>
          <p:nvPr/>
        </p:nvSpPr>
        <p:spPr bwMode="auto">
          <a:xfrm>
            <a:off x="395536" y="5085184"/>
            <a:ext cx="8280920" cy="216024"/>
          </a:xfrm>
          <a:prstGeom prst="rect">
            <a:avLst/>
          </a:prstGeom>
          <a:noFill/>
          <a:ln w="9525" cap="flat" cmpd="sng" algn="ctr">
            <a:solidFill>
              <a:srgbClr val="FF0000"/>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1" lang="zh-HK" altLang="en-US" sz="2400" b="0" i="0" u="none" strike="noStrike" cap="none" normalizeH="0" baseline="0">
              <a:ln>
                <a:noFill/>
              </a:ln>
              <a:solidFill>
                <a:schemeClr val="tx1"/>
              </a:solidFill>
              <a:effectLst/>
              <a:latin typeface="Times New Roman" pitchFamily="18" charset="0"/>
              <a:ea typeface="新細明體" pitchFamily="18" charset="-120"/>
            </a:endParaRPr>
          </a:p>
        </p:txBody>
      </p:sp>
    </p:spTree>
    <p:extLst>
      <p:ext uri="{BB962C8B-B14F-4D97-AF65-F5344CB8AC3E}">
        <p14:creationId xmlns:p14="http://schemas.microsoft.com/office/powerpoint/2010/main" val="3839920050"/>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2"/>
          </p:nvPr>
        </p:nvSpPr>
        <p:spPr/>
        <p:txBody>
          <a:bodyPr/>
          <a:lstStyle/>
          <a:p>
            <a:pPr>
              <a:defRPr/>
            </a:pPr>
            <a:fld id="{29D111AB-766D-4CE4-A7DF-924CA4A46E69}" type="slidenum">
              <a:rPr lang="en-US" altLang="zh-TW" smtClean="0"/>
              <a:pPr>
                <a:defRPr/>
              </a:pPr>
              <a:t>44</a:t>
            </a:fld>
            <a:endParaRPr lang="en-US" altLang="zh-TW"/>
          </a:p>
        </p:txBody>
      </p:sp>
      <p:pic>
        <p:nvPicPr>
          <p:cNvPr id="5" name="Picture 4">
            <a:extLst>
              <a:ext uri="{FF2B5EF4-FFF2-40B4-BE49-F238E27FC236}">
                <a16:creationId xmlns:a16="http://schemas.microsoft.com/office/drawing/2014/main" id="{F8E154BF-22EF-CDF5-D2BC-A1BB69AA2D7F}"/>
              </a:ext>
            </a:extLst>
          </p:cNvPr>
          <p:cNvPicPr>
            <a:picLocks noChangeAspect="1"/>
          </p:cNvPicPr>
          <p:nvPr/>
        </p:nvPicPr>
        <p:blipFill>
          <a:blip r:embed="rId2"/>
          <a:stretch>
            <a:fillRect/>
          </a:stretch>
        </p:blipFill>
        <p:spPr>
          <a:xfrm>
            <a:off x="899592" y="334225"/>
            <a:ext cx="7056784" cy="6371375"/>
          </a:xfrm>
          <a:prstGeom prst="rect">
            <a:avLst/>
          </a:prstGeom>
        </p:spPr>
      </p:pic>
    </p:spTree>
    <p:extLst>
      <p:ext uri="{BB962C8B-B14F-4D97-AF65-F5344CB8AC3E}">
        <p14:creationId xmlns:p14="http://schemas.microsoft.com/office/powerpoint/2010/main" val="1495191537"/>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2"/>
          </p:nvPr>
        </p:nvSpPr>
        <p:spPr/>
        <p:txBody>
          <a:bodyPr/>
          <a:lstStyle/>
          <a:p>
            <a:pPr>
              <a:defRPr/>
            </a:pPr>
            <a:fld id="{29D111AB-766D-4CE4-A7DF-924CA4A46E69}" type="slidenum">
              <a:rPr lang="en-US" altLang="zh-TW" smtClean="0"/>
              <a:pPr>
                <a:defRPr/>
              </a:pPr>
              <a:t>45</a:t>
            </a:fld>
            <a:endParaRPr lang="en-US" altLang="zh-TW"/>
          </a:p>
        </p:txBody>
      </p:sp>
      <p:sp>
        <p:nvSpPr>
          <p:cNvPr id="3" name="Rectangle 2"/>
          <p:cNvSpPr/>
          <p:nvPr/>
        </p:nvSpPr>
        <p:spPr>
          <a:xfrm>
            <a:off x="827584" y="2828836"/>
            <a:ext cx="7704856" cy="830997"/>
          </a:xfrm>
          <a:prstGeom prst="rect">
            <a:avLst/>
          </a:prstGeom>
        </p:spPr>
        <p:txBody>
          <a:bodyPr wrap="square">
            <a:spAutoFit/>
          </a:bodyPr>
          <a:lstStyle/>
          <a:p>
            <a:r>
              <a:rPr lang="en-US" altLang="zh-HK" dirty="0">
                <a:solidFill>
                  <a:srgbClr val="000000"/>
                </a:solidFill>
              </a:rPr>
              <a:t>Who controls the new globalized world? </a:t>
            </a:r>
          </a:p>
          <a:p>
            <a:r>
              <a:rPr lang="en-US" altLang="zh-HK" dirty="0">
                <a:solidFill>
                  <a:srgbClr val="000000"/>
                </a:solidFill>
              </a:rPr>
              <a:t>States or Transnational Corporations (TNCs)?</a:t>
            </a:r>
            <a:endParaRPr lang="zh-HK" altLang="en-US" dirty="0">
              <a:solidFill>
                <a:srgbClr val="000000"/>
              </a:solidFill>
            </a:endParaRPr>
          </a:p>
        </p:txBody>
      </p:sp>
    </p:spTree>
    <p:extLst>
      <p:ext uri="{BB962C8B-B14F-4D97-AF65-F5344CB8AC3E}">
        <p14:creationId xmlns:p14="http://schemas.microsoft.com/office/powerpoint/2010/main" val="3112626277"/>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標題 1"/>
          <p:cNvSpPr>
            <a:spLocks noGrp="1"/>
          </p:cNvSpPr>
          <p:nvPr>
            <p:ph type="title"/>
          </p:nvPr>
        </p:nvSpPr>
        <p:spPr>
          <a:xfrm>
            <a:off x="468313" y="1341438"/>
            <a:ext cx="8351837" cy="3167062"/>
          </a:xfrm>
          <a:solidFill>
            <a:srgbClr val="00B050"/>
          </a:solidFill>
        </p:spPr>
        <p:txBody>
          <a:bodyPr/>
          <a:lstStyle/>
          <a:p>
            <a:r>
              <a:rPr lang="en-US" altLang="zh-HK" sz="3600" dirty="0"/>
              <a:t>General characteristics </a:t>
            </a:r>
            <a:br>
              <a:rPr lang="en-US" altLang="zh-HK" sz="3600" dirty="0"/>
            </a:br>
            <a:r>
              <a:rPr lang="en-US" altLang="zh-HK" sz="3600" dirty="0"/>
              <a:t>Transnational Corporations (TNCs)</a:t>
            </a:r>
          </a:p>
        </p:txBody>
      </p:sp>
      <p:sp>
        <p:nvSpPr>
          <p:cNvPr id="23555" name="投影片編號版面配置區 2"/>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Char char="•"/>
              <a:defRPr kumimoji="1" sz="3200">
                <a:solidFill>
                  <a:schemeClr val="tx1"/>
                </a:solidFill>
                <a:latin typeface="Times New Roman" pitchFamily="18" charset="0"/>
                <a:ea typeface="新細明體" pitchFamily="18" charset="-120"/>
              </a:defRPr>
            </a:lvl1pPr>
            <a:lvl2pPr marL="742950" indent="-285750" eaLnBrk="0" hangingPunct="0">
              <a:spcBef>
                <a:spcPct val="20000"/>
              </a:spcBef>
              <a:buChar char="–"/>
              <a:defRPr kumimoji="1" sz="2800">
                <a:solidFill>
                  <a:schemeClr val="tx1"/>
                </a:solidFill>
                <a:latin typeface="Times New Roman" pitchFamily="18" charset="0"/>
                <a:ea typeface="新細明體" pitchFamily="18" charset="-120"/>
              </a:defRPr>
            </a:lvl2pPr>
            <a:lvl3pPr marL="1143000" indent="-228600" eaLnBrk="0" hangingPunct="0">
              <a:spcBef>
                <a:spcPct val="20000"/>
              </a:spcBef>
              <a:buChar char="•"/>
              <a:defRPr kumimoji="1" sz="2400">
                <a:solidFill>
                  <a:schemeClr val="tx1"/>
                </a:solidFill>
                <a:latin typeface="Times New Roman" pitchFamily="18" charset="0"/>
                <a:ea typeface="新細明體" pitchFamily="18" charset="-120"/>
              </a:defRPr>
            </a:lvl3pPr>
            <a:lvl4pPr marL="1600200" indent="-228600" eaLnBrk="0" hangingPunct="0">
              <a:spcBef>
                <a:spcPct val="20000"/>
              </a:spcBef>
              <a:buChar char="–"/>
              <a:defRPr kumimoji="1" sz="2000">
                <a:solidFill>
                  <a:schemeClr val="tx1"/>
                </a:solidFill>
                <a:latin typeface="Times New Roman" pitchFamily="18" charset="0"/>
                <a:ea typeface="新細明體" pitchFamily="18" charset="-120"/>
              </a:defRPr>
            </a:lvl4pPr>
            <a:lvl5pPr marL="2057400" indent="-228600" eaLnBrk="0" hangingPunct="0">
              <a:spcBef>
                <a:spcPct val="20000"/>
              </a:spcBef>
              <a:buChar char="»"/>
              <a:defRPr kumimoji="1" sz="2000">
                <a:solidFill>
                  <a:schemeClr val="tx1"/>
                </a:solidFill>
                <a:latin typeface="Times New Roman" pitchFamily="18" charset="0"/>
                <a:ea typeface="新細明體" pitchFamily="18" charset="-120"/>
              </a:defRPr>
            </a:lvl5pPr>
            <a:lvl6pPr marL="25146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6pPr>
            <a:lvl7pPr marL="29718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7pPr>
            <a:lvl8pPr marL="34290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8pPr>
            <a:lvl9pPr marL="38862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9pPr>
          </a:lstStyle>
          <a:p>
            <a:pPr eaLnBrk="1" hangingPunct="1">
              <a:spcBef>
                <a:spcPct val="0"/>
              </a:spcBef>
              <a:buFontTx/>
              <a:buNone/>
            </a:pPr>
            <a:fld id="{9A63518F-0405-44E0-A51A-49AE46098A95}" type="slidenum">
              <a:rPr lang="en-US" altLang="zh-TW" sz="1400" smtClean="0">
                <a:solidFill>
                  <a:srgbClr val="000000"/>
                </a:solidFill>
              </a:rPr>
              <a:pPr eaLnBrk="1" hangingPunct="1">
                <a:spcBef>
                  <a:spcPct val="0"/>
                </a:spcBef>
                <a:buFontTx/>
                <a:buNone/>
              </a:pPr>
              <a:t>46</a:t>
            </a:fld>
            <a:endParaRPr lang="en-US" altLang="zh-TW" sz="1400">
              <a:solidFill>
                <a:srgbClr val="000000"/>
              </a:solidFill>
            </a:endParaRPr>
          </a:p>
        </p:txBody>
      </p:sp>
    </p:spTree>
    <p:extLst>
      <p:ext uri="{BB962C8B-B14F-4D97-AF65-F5344CB8AC3E}">
        <p14:creationId xmlns:p14="http://schemas.microsoft.com/office/powerpoint/2010/main" val="2510679677"/>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2"/>
          </p:nvPr>
        </p:nvSpPr>
        <p:spPr/>
        <p:txBody>
          <a:bodyPr/>
          <a:lstStyle/>
          <a:p>
            <a:pPr>
              <a:defRPr/>
            </a:pPr>
            <a:fld id="{25EC12A9-478B-4796-8416-281F30307486}" type="slidenum">
              <a:rPr lang="en-US" altLang="zh-TW" smtClean="0"/>
              <a:pPr>
                <a:defRPr/>
              </a:pPr>
              <a:t>47</a:t>
            </a:fld>
            <a:endParaRPr lang="en-US" altLang="zh-TW"/>
          </a:p>
        </p:txBody>
      </p:sp>
      <p:sp>
        <p:nvSpPr>
          <p:cNvPr id="3" name="Rectangle 2"/>
          <p:cNvSpPr/>
          <p:nvPr/>
        </p:nvSpPr>
        <p:spPr>
          <a:xfrm>
            <a:off x="755576" y="1844824"/>
            <a:ext cx="7848872" cy="1938992"/>
          </a:xfrm>
          <a:prstGeom prst="rect">
            <a:avLst/>
          </a:prstGeom>
        </p:spPr>
        <p:txBody>
          <a:bodyPr wrap="square">
            <a:spAutoFit/>
          </a:bodyPr>
          <a:lstStyle/>
          <a:p>
            <a:pPr algn="just"/>
            <a:r>
              <a:rPr lang="en-US" altLang="zh-HK" dirty="0"/>
              <a:t>Transnational corporation may be defined as a firm which engages in direct investment in more than one country; that is, it owns and/or controls income-generating assets (factories, mines, plantations, etc.) in several countries, and is thus engaged in international production.</a:t>
            </a:r>
            <a:endParaRPr lang="zh-HK" altLang="en-US" dirty="0"/>
          </a:p>
        </p:txBody>
      </p:sp>
    </p:spTree>
    <p:extLst>
      <p:ext uri="{BB962C8B-B14F-4D97-AF65-F5344CB8AC3E}">
        <p14:creationId xmlns:p14="http://schemas.microsoft.com/office/powerpoint/2010/main" val="2971782857"/>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12ADB39A-628B-4015-B3BF-1BA133C0E1F7}"/>
              </a:ext>
            </a:extLst>
          </p:cNvPr>
          <p:cNvSpPr>
            <a:spLocks noGrp="1"/>
          </p:cNvSpPr>
          <p:nvPr>
            <p:ph type="sldNum" sz="quarter" idx="12"/>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94D25543-4177-4E0F-AA72-BB650F48AACA}" type="slidenum">
              <a:rPr kumimoji="1" lang="en-US" altLang="zh-TW" sz="1400" b="0" i="0" u="none" strike="noStrike" kern="1200" cap="none" spc="0" normalizeH="0" baseline="0" noProof="0" smtClean="0">
                <a:ln>
                  <a:noFill/>
                </a:ln>
                <a:solidFill>
                  <a:srgbClr val="000000"/>
                </a:solidFill>
                <a:effectLst/>
                <a:uLnTx/>
                <a:uFillTx/>
                <a:latin typeface="Times New Roman" pitchFamily="18" charset="0"/>
                <a:ea typeface="新細明體" pitchFamily="18" charset="-120"/>
                <a:cs typeface="+mn-cs"/>
              </a:rPr>
              <a:pPr marL="0" marR="0" lvl="0" indent="0" algn="r" defTabSz="914400" rtl="0" eaLnBrk="1" fontAlgn="base" latinLnBrk="0" hangingPunct="1">
                <a:lnSpc>
                  <a:spcPct val="100000"/>
                </a:lnSpc>
                <a:spcBef>
                  <a:spcPct val="0"/>
                </a:spcBef>
                <a:spcAft>
                  <a:spcPct val="0"/>
                </a:spcAft>
                <a:buClrTx/>
                <a:buSzTx/>
                <a:buFontTx/>
                <a:buNone/>
                <a:tabLst/>
                <a:defRPr/>
              </a:pPr>
              <a:t>48</a:t>
            </a:fld>
            <a:endParaRPr kumimoji="1" lang="en-US" altLang="zh-TW" sz="1400" b="0" i="0" u="none" strike="noStrike" kern="1200" cap="none" spc="0" normalizeH="0" baseline="0" noProof="0">
              <a:ln>
                <a:noFill/>
              </a:ln>
              <a:solidFill>
                <a:srgbClr val="000000"/>
              </a:solidFill>
              <a:effectLst/>
              <a:uLnTx/>
              <a:uFillTx/>
              <a:latin typeface="Times New Roman" pitchFamily="18" charset="0"/>
              <a:ea typeface="新細明體" pitchFamily="18" charset="-120"/>
              <a:cs typeface="+mn-cs"/>
            </a:endParaRPr>
          </a:p>
        </p:txBody>
      </p:sp>
      <p:sp>
        <p:nvSpPr>
          <p:cNvPr id="4" name="TextBox 3">
            <a:extLst>
              <a:ext uri="{FF2B5EF4-FFF2-40B4-BE49-F238E27FC236}">
                <a16:creationId xmlns:a16="http://schemas.microsoft.com/office/drawing/2014/main" id="{1D60D4AA-4A06-424D-8868-6B20491AAA31}"/>
              </a:ext>
            </a:extLst>
          </p:cNvPr>
          <p:cNvSpPr txBox="1"/>
          <p:nvPr/>
        </p:nvSpPr>
        <p:spPr>
          <a:xfrm>
            <a:off x="1187624" y="2564904"/>
            <a:ext cx="7128792" cy="461665"/>
          </a:xfrm>
          <a:prstGeom prst="rect">
            <a:avLst/>
          </a:prstGeom>
          <a:noFill/>
        </p:spPr>
        <p:txBody>
          <a:bodyPr wrap="square">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1" lang="en-US" altLang="zh-HK" sz="2400" b="1" i="0" u="none" strike="noStrike" kern="1200" cap="none" spc="0" normalizeH="0" baseline="0" noProof="0" dirty="0">
                <a:ln>
                  <a:noFill/>
                </a:ln>
                <a:solidFill>
                  <a:srgbClr val="0000CC"/>
                </a:solidFill>
                <a:effectLst/>
                <a:uLnTx/>
                <a:uFillTx/>
                <a:latin typeface="Times New Roman" pitchFamily="18" charset="0"/>
                <a:ea typeface="新細明體" pitchFamily="18" charset="-120"/>
                <a:cs typeface="+mn-cs"/>
                <a:hlinkClick r:id="rId3">
                  <a:extLst>
                    <a:ext uri="{A12FA001-AC4F-418D-AE19-62706E023703}">
                      <ahyp:hlinkClr xmlns:ahyp="http://schemas.microsoft.com/office/drawing/2018/hyperlinkcolor" val="tx"/>
                    </a:ext>
                  </a:extLst>
                </a:hlinkClick>
              </a:rPr>
              <a:t>Globalization- trade and transnational corporations</a:t>
            </a:r>
            <a:endParaRPr kumimoji="1" lang="zh-HK" altLang="en-US" sz="2400" b="1" i="0" u="none" strike="noStrike" kern="1200" cap="none" spc="0" normalizeH="0" baseline="0" noProof="0" dirty="0">
              <a:ln>
                <a:noFill/>
              </a:ln>
              <a:solidFill>
                <a:srgbClr val="0000CC"/>
              </a:solidFill>
              <a:effectLst/>
              <a:uLnTx/>
              <a:uFillTx/>
              <a:latin typeface="Times New Roman" pitchFamily="18" charset="0"/>
              <a:ea typeface="新細明體" pitchFamily="18" charset="-120"/>
              <a:cs typeface="+mn-cs"/>
            </a:endParaRPr>
          </a:p>
        </p:txBody>
      </p:sp>
    </p:spTree>
    <p:extLst>
      <p:ext uri="{BB962C8B-B14F-4D97-AF65-F5344CB8AC3E}">
        <p14:creationId xmlns:p14="http://schemas.microsoft.com/office/powerpoint/2010/main" val="873556981"/>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3568" y="116632"/>
            <a:ext cx="7772400" cy="720080"/>
          </a:xfrm>
          <a:solidFill>
            <a:srgbClr val="FF9900"/>
          </a:solidFill>
        </p:spPr>
        <p:txBody>
          <a:bodyPr/>
          <a:lstStyle/>
          <a:p>
            <a:r>
              <a:rPr lang="en-US" altLang="zh-HK" sz="3200" dirty="0"/>
              <a:t>The nature of TNCs </a:t>
            </a:r>
            <a:endParaRPr lang="zh-HK" altLang="en-US" sz="3200" dirty="0"/>
          </a:p>
        </p:txBody>
      </p:sp>
      <p:sp>
        <p:nvSpPr>
          <p:cNvPr id="3" name="Content Placeholder 2"/>
          <p:cNvSpPr>
            <a:spLocks noGrp="1"/>
          </p:cNvSpPr>
          <p:nvPr>
            <p:ph idx="1"/>
          </p:nvPr>
        </p:nvSpPr>
        <p:spPr>
          <a:xfrm>
            <a:off x="467544" y="980728"/>
            <a:ext cx="8280920" cy="5112568"/>
          </a:xfrm>
        </p:spPr>
        <p:txBody>
          <a:bodyPr/>
          <a:lstStyle/>
          <a:p>
            <a:pPr algn="just">
              <a:spcBef>
                <a:spcPts val="1200"/>
              </a:spcBef>
            </a:pPr>
            <a:r>
              <a:rPr lang="en-US" altLang="zh-HK" sz="2000" dirty="0"/>
              <a:t>The number and size of TNCs have significantly increased in the second half of the past century and have caused a shift from an international economy to a globalized economy.</a:t>
            </a:r>
          </a:p>
          <a:p>
            <a:pPr algn="just">
              <a:spcBef>
                <a:spcPts val="1200"/>
              </a:spcBef>
            </a:pPr>
            <a:r>
              <a:rPr lang="en-US" altLang="zh-HK" sz="2000" dirty="0"/>
              <a:t>HQ in 1 country (in richer areas such as Japan and USA) , branches across the world (in poorer areas with lower labour costs, lenient laws or government wants investment).</a:t>
            </a:r>
          </a:p>
          <a:p>
            <a:pPr algn="just">
              <a:spcBef>
                <a:spcPts val="1200"/>
              </a:spcBef>
            </a:pPr>
            <a:r>
              <a:rPr lang="en-US" altLang="zh-HK" sz="2000" dirty="0"/>
              <a:t>The main advantage of TNCs is the large scale of their operations which enables them to run efficiently and reduce operational cost.</a:t>
            </a:r>
          </a:p>
          <a:p>
            <a:pPr algn="just">
              <a:spcBef>
                <a:spcPts val="1200"/>
              </a:spcBef>
            </a:pPr>
            <a:r>
              <a:rPr lang="en-US" altLang="zh-HK" sz="2000" dirty="0"/>
              <a:t>Reduced cost from mass production leads to increased profits and so TNCs can invest heavily in research, marketing, advertising, and general development.</a:t>
            </a:r>
          </a:p>
          <a:p>
            <a:pPr algn="just">
              <a:spcBef>
                <a:spcPts val="1200"/>
              </a:spcBef>
            </a:pPr>
            <a:r>
              <a:rPr lang="en-US" altLang="zh-HK" sz="2000" dirty="0"/>
              <a:t>Acquisition of another domestic firm which already has foreign operations; virtually all TNCs include merger and acquisition as part of their development.</a:t>
            </a:r>
          </a:p>
        </p:txBody>
      </p:sp>
      <p:sp>
        <p:nvSpPr>
          <p:cNvPr id="4" name="Slide Number Placeholder 3"/>
          <p:cNvSpPr>
            <a:spLocks noGrp="1"/>
          </p:cNvSpPr>
          <p:nvPr>
            <p:ph type="sldNum" sz="quarter" idx="12"/>
          </p:nvPr>
        </p:nvSpPr>
        <p:spPr/>
        <p:txBody>
          <a:bodyPr/>
          <a:lstStyle/>
          <a:p>
            <a:pPr>
              <a:defRPr/>
            </a:pPr>
            <a:fld id="{A877226C-325D-4A27-BB4A-77A6DBC3A22B}" type="slidenum">
              <a:rPr lang="en-US" altLang="zh-TW" smtClean="0"/>
              <a:pPr>
                <a:defRPr/>
              </a:pPr>
              <a:t>49</a:t>
            </a:fld>
            <a:endParaRPr lang="en-US" altLang="zh-TW"/>
          </a:p>
        </p:txBody>
      </p:sp>
    </p:spTree>
    <p:extLst>
      <p:ext uri="{BB962C8B-B14F-4D97-AF65-F5344CB8AC3E}">
        <p14:creationId xmlns:p14="http://schemas.microsoft.com/office/powerpoint/2010/main" val="1837575412"/>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2"/>
          </p:nvPr>
        </p:nvSpPr>
        <p:spPr/>
        <p:txBody>
          <a:bodyPr/>
          <a:lstStyle/>
          <a:p>
            <a:pPr>
              <a:defRPr/>
            </a:pPr>
            <a:fld id="{25EC12A9-478B-4796-8416-281F30307486}" type="slidenum">
              <a:rPr lang="en-US" altLang="zh-TW" smtClean="0"/>
              <a:pPr>
                <a:defRPr/>
              </a:pPr>
              <a:t>50</a:t>
            </a:fld>
            <a:endParaRPr lang="en-US" altLang="zh-TW"/>
          </a:p>
        </p:txBody>
      </p:sp>
      <p:sp>
        <p:nvSpPr>
          <p:cNvPr id="3" name="Rectangle 2"/>
          <p:cNvSpPr/>
          <p:nvPr/>
        </p:nvSpPr>
        <p:spPr>
          <a:xfrm>
            <a:off x="4204182" y="5570052"/>
            <a:ext cx="3401147" cy="646331"/>
          </a:xfrm>
          <a:prstGeom prst="rect">
            <a:avLst/>
          </a:prstGeom>
        </p:spPr>
        <p:txBody>
          <a:bodyPr wrap="square">
            <a:spAutoFit/>
          </a:bodyPr>
          <a:lstStyle/>
          <a:p>
            <a:r>
              <a:rPr lang="en-US" altLang="zh-HK" sz="1800" dirty="0">
                <a:solidFill>
                  <a:srgbClr val="000000"/>
                </a:solidFill>
              </a:rPr>
              <a:t>Source: Fortune Global 500 </a:t>
            </a:r>
          </a:p>
          <a:p>
            <a:r>
              <a:rPr lang="en-US" altLang="zh-HK" sz="1800" dirty="0">
                <a:solidFill>
                  <a:srgbClr val="000000"/>
                </a:solidFill>
              </a:rPr>
              <a:t>https://fortune.com/global500/</a:t>
            </a:r>
            <a:endParaRPr lang="zh-HK" altLang="en-US" sz="1800" dirty="0">
              <a:solidFill>
                <a:srgbClr val="000000"/>
              </a:solidFill>
            </a:endParaRPr>
          </a:p>
        </p:txBody>
      </p:sp>
      <p:graphicFrame>
        <p:nvGraphicFramePr>
          <p:cNvPr id="4" name="Table 3"/>
          <p:cNvGraphicFramePr>
            <a:graphicFrameLocks noGrp="1"/>
          </p:cNvGraphicFramePr>
          <p:nvPr>
            <p:extLst>
              <p:ext uri="{D42A27DB-BD31-4B8C-83A1-F6EECF244321}">
                <p14:modId xmlns:p14="http://schemas.microsoft.com/office/powerpoint/2010/main" val="3658163839"/>
              </p:ext>
            </p:extLst>
          </p:nvPr>
        </p:nvGraphicFramePr>
        <p:xfrm>
          <a:off x="3275856" y="1287948"/>
          <a:ext cx="5257800" cy="3792855"/>
        </p:xfrm>
        <a:graphic>
          <a:graphicData uri="http://schemas.openxmlformats.org/drawingml/2006/table">
            <a:tbl>
              <a:tblPr/>
              <a:tblGrid>
                <a:gridCol w="3341257">
                  <a:extLst>
                    <a:ext uri="{9D8B030D-6E8A-4147-A177-3AD203B41FA5}">
                      <a16:colId xmlns:a16="http://schemas.microsoft.com/office/drawing/2014/main" val="20000"/>
                    </a:ext>
                  </a:extLst>
                </a:gridCol>
                <a:gridCol w="1916543">
                  <a:extLst>
                    <a:ext uri="{9D8B030D-6E8A-4147-A177-3AD203B41FA5}">
                      <a16:colId xmlns:a16="http://schemas.microsoft.com/office/drawing/2014/main" val="20001"/>
                    </a:ext>
                  </a:extLst>
                </a:gridCol>
              </a:tblGrid>
              <a:tr h="342900">
                <a:tc>
                  <a:txBody>
                    <a:bodyPr/>
                    <a:lstStyle/>
                    <a:p>
                      <a:pPr algn="ctr" fontAlgn="ctr"/>
                      <a:r>
                        <a:rPr lang="en-US" sz="2200" b="0" i="0" u="none" strike="noStrike" dirty="0">
                          <a:solidFill>
                            <a:srgbClr val="000000"/>
                          </a:solidFill>
                          <a:effectLst/>
                          <a:latin typeface="Times New Roman"/>
                        </a:rPr>
                        <a:t>The Top 10</a:t>
                      </a:r>
                      <a:endParaRPr lang="zh-TW" sz="2200" b="0" i="0" u="none" strike="noStrike" dirty="0">
                        <a:solidFill>
                          <a:srgbClr val="000000"/>
                        </a:solidFill>
                        <a:effectLst/>
                        <a:latin typeface="Times New Roman"/>
                      </a:endParaRPr>
                    </a:p>
                  </a:txBody>
                  <a:tcPr marL="9525" marR="9525" marT="9525"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9BBB59"/>
                    </a:solidFill>
                  </a:tcPr>
                </a:tc>
                <a:tc>
                  <a:txBody>
                    <a:bodyPr/>
                    <a:lstStyle/>
                    <a:p>
                      <a:pPr algn="ctr" fontAlgn="ctr"/>
                      <a:r>
                        <a:rPr lang="en-US" sz="2200" b="0" i="0" u="none" strike="noStrike">
                          <a:solidFill>
                            <a:srgbClr val="000000"/>
                          </a:solidFill>
                          <a:effectLst/>
                          <a:latin typeface="Times New Roman"/>
                        </a:rPr>
                        <a:t>Revenues ($M)</a:t>
                      </a:r>
                      <a:endParaRPr lang="zh-TW" sz="2200" b="0" i="0" u="none" strike="noStrike">
                        <a:solidFill>
                          <a:srgbClr val="000000"/>
                        </a:solidFill>
                        <a:effectLst/>
                        <a:latin typeface="Times New Roman"/>
                      </a:endParaRPr>
                    </a:p>
                  </a:txBody>
                  <a:tcPr marL="9525" marR="9525" marT="9525"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9BBB59"/>
                    </a:solidFill>
                  </a:tcPr>
                </a:tc>
                <a:extLst>
                  <a:ext uri="{0D108BD9-81ED-4DB2-BD59-A6C34878D82A}">
                    <a16:rowId xmlns:a16="http://schemas.microsoft.com/office/drawing/2014/main" val="10000"/>
                  </a:ext>
                </a:extLst>
              </a:tr>
              <a:tr h="342900">
                <a:tc>
                  <a:txBody>
                    <a:bodyPr/>
                    <a:lstStyle/>
                    <a:p>
                      <a:pPr algn="l" fontAlgn="ctr"/>
                      <a:r>
                        <a:rPr lang="en-US" sz="2200" b="0" i="0" u="none" strike="noStrike" dirty="0">
                          <a:solidFill>
                            <a:srgbClr val="000000"/>
                          </a:solidFill>
                          <a:effectLst/>
                          <a:latin typeface="Times New Roman"/>
                        </a:rPr>
                        <a:t>1. Walmart</a:t>
                      </a:r>
                      <a:endParaRPr lang="zh-TW" sz="2200" b="0" i="0" u="none" strike="noStrike" dirty="0">
                        <a:solidFill>
                          <a:srgbClr val="000000"/>
                        </a:solidFill>
                        <a:effectLst/>
                        <a:latin typeface="Times New Roman"/>
                      </a:endParaRPr>
                    </a:p>
                  </a:txBody>
                  <a:tcPr marL="9525" marR="9525" marT="9525"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fontAlgn="ctr"/>
                      <a:r>
                        <a:rPr lang="en-US" sz="2200" b="0" i="0" u="none" strike="noStrike" dirty="0">
                          <a:solidFill>
                            <a:srgbClr val="000000"/>
                          </a:solidFill>
                          <a:effectLst/>
                          <a:latin typeface="Times New Roman"/>
                        </a:rPr>
                        <a:t>US$523,964 </a:t>
                      </a:r>
                      <a:endParaRPr lang="zh-TW" sz="2200" b="0" i="0" u="none" strike="noStrike" dirty="0">
                        <a:solidFill>
                          <a:srgbClr val="000000"/>
                        </a:solidFill>
                        <a:effectLst/>
                        <a:latin typeface="Times New Roman"/>
                      </a:endParaRPr>
                    </a:p>
                  </a:txBody>
                  <a:tcPr marL="9525" marR="9525" marT="9525"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1"/>
                  </a:ext>
                </a:extLst>
              </a:tr>
              <a:tr h="342900">
                <a:tc>
                  <a:txBody>
                    <a:bodyPr/>
                    <a:lstStyle/>
                    <a:p>
                      <a:pPr algn="l" fontAlgn="ctr"/>
                      <a:r>
                        <a:rPr lang="en-US" sz="2200" b="0" i="0" u="none" strike="noStrike" dirty="0">
                          <a:solidFill>
                            <a:srgbClr val="000000"/>
                          </a:solidFill>
                          <a:effectLst/>
                          <a:latin typeface="Times New Roman"/>
                        </a:rPr>
                        <a:t>2. </a:t>
                      </a:r>
                      <a:r>
                        <a:rPr lang="en-US" altLang="zh-HK" sz="2200" b="0" i="0" u="none" strike="noStrike" dirty="0">
                          <a:solidFill>
                            <a:srgbClr val="000000"/>
                          </a:solidFill>
                          <a:effectLst/>
                          <a:latin typeface="+mn-lt"/>
                        </a:rPr>
                        <a:t>State Grid </a:t>
                      </a:r>
                      <a:endParaRPr lang="zh-TW" sz="2200" b="0" i="0" u="none" strike="noStrike" dirty="0">
                        <a:solidFill>
                          <a:srgbClr val="000000"/>
                        </a:solidFill>
                        <a:effectLst/>
                        <a:latin typeface="Times New Roman"/>
                      </a:endParaRPr>
                    </a:p>
                  </a:txBody>
                  <a:tcPr marL="9525" marR="9525" marT="9525"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fontAlgn="ctr"/>
                      <a:r>
                        <a:rPr lang="en-US" sz="2200" b="0" i="0" u="none" strike="noStrike" dirty="0">
                          <a:solidFill>
                            <a:srgbClr val="000000"/>
                          </a:solidFill>
                          <a:effectLst/>
                          <a:latin typeface="Times New Roman"/>
                        </a:rPr>
                        <a:t>US$383,906 </a:t>
                      </a:r>
                      <a:endParaRPr lang="zh-TW" sz="2200" b="0" i="0" u="none" strike="noStrike" dirty="0">
                        <a:solidFill>
                          <a:srgbClr val="000000"/>
                        </a:solidFill>
                        <a:effectLst/>
                        <a:latin typeface="Times New Roman"/>
                      </a:endParaRPr>
                    </a:p>
                  </a:txBody>
                  <a:tcPr marL="9525" marR="9525" marT="9525"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2"/>
                  </a:ext>
                </a:extLst>
              </a:tr>
              <a:tr h="342900">
                <a:tc>
                  <a:txBody>
                    <a:bodyPr/>
                    <a:lstStyle/>
                    <a:p>
                      <a:pPr algn="l" fontAlgn="ctr"/>
                      <a:r>
                        <a:rPr lang="en-US" sz="2200" b="0" i="0" u="none" strike="noStrike" dirty="0">
                          <a:solidFill>
                            <a:srgbClr val="000000"/>
                          </a:solidFill>
                          <a:effectLst/>
                          <a:latin typeface="Times New Roman"/>
                        </a:rPr>
                        <a:t>3. Amazon </a:t>
                      </a:r>
                      <a:endParaRPr lang="zh-TW" sz="2200" b="0" i="0" u="none" strike="noStrike" dirty="0">
                        <a:solidFill>
                          <a:srgbClr val="000000"/>
                        </a:solidFill>
                        <a:effectLst/>
                        <a:latin typeface="Times New Roman"/>
                      </a:endParaRPr>
                    </a:p>
                  </a:txBody>
                  <a:tcPr marL="9525" marR="9525" marT="9525"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fontAlgn="ctr"/>
                      <a:r>
                        <a:rPr lang="en-US" sz="2200" b="0" i="0" u="none" strike="noStrike" dirty="0">
                          <a:solidFill>
                            <a:srgbClr val="000000"/>
                          </a:solidFill>
                          <a:effectLst/>
                          <a:latin typeface="Times New Roman"/>
                        </a:rPr>
                        <a:t>US$280,522 </a:t>
                      </a:r>
                      <a:endParaRPr lang="zh-TW" sz="2200" b="0" i="0" u="none" strike="noStrike" dirty="0">
                        <a:solidFill>
                          <a:srgbClr val="000000"/>
                        </a:solidFill>
                        <a:effectLst/>
                        <a:latin typeface="Times New Roman"/>
                      </a:endParaRPr>
                    </a:p>
                  </a:txBody>
                  <a:tcPr marL="9525" marR="9525" marT="9525"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3"/>
                  </a:ext>
                </a:extLst>
              </a:tr>
              <a:tr h="342900">
                <a:tc>
                  <a:txBody>
                    <a:bodyPr/>
                    <a:lstStyle/>
                    <a:p>
                      <a:pPr algn="l" fontAlgn="ctr"/>
                      <a:r>
                        <a:rPr lang="en-US" sz="2200" b="0" i="0" u="none" strike="noStrike">
                          <a:solidFill>
                            <a:srgbClr val="000000"/>
                          </a:solidFill>
                          <a:effectLst/>
                          <a:latin typeface="Times New Roman"/>
                        </a:rPr>
                        <a:t>4. China National Petroleum</a:t>
                      </a:r>
                      <a:endParaRPr lang="zh-TW" sz="2200" b="0" i="0" u="none" strike="noStrike">
                        <a:solidFill>
                          <a:srgbClr val="000000"/>
                        </a:solidFill>
                        <a:effectLst/>
                        <a:latin typeface="Times New Roman"/>
                      </a:endParaRPr>
                    </a:p>
                  </a:txBody>
                  <a:tcPr marL="9525" marR="9525" marT="9525"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fontAlgn="ctr"/>
                      <a:r>
                        <a:rPr lang="en-US" sz="2200" b="0" i="0" u="none" strike="noStrike" dirty="0">
                          <a:solidFill>
                            <a:srgbClr val="000000"/>
                          </a:solidFill>
                          <a:effectLst/>
                          <a:latin typeface="Times New Roman"/>
                        </a:rPr>
                        <a:t>US$379,130 </a:t>
                      </a:r>
                      <a:endParaRPr lang="zh-TW" sz="2200" b="0" i="0" u="none" strike="noStrike" dirty="0">
                        <a:solidFill>
                          <a:srgbClr val="000000"/>
                        </a:solidFill>
                        <a:effectLst/>
                        <a:latin typeface="Times New Roman"/>
                      </a:endParaRPr>
                    </a:p>
                  </a:txBody>
                  <a:tcPr marL="9525" marR="9525" marT="9525"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4"/>
                  </a:ext>
                </a:extLst>
              </a:tr>
              <a:tr h="342900">
                <a:tc>
                  <a:txBody>
                    <a:bodyPr/>
                    <a:lstStyle/>
                    <a:p>
                      <a:pPr algn="l" fontAlgn="ctr"/>
                      <a:r>
                        <a:rPr lang="en-US" sz="2200" b="0" i="0" u="none" strike="noStrike" dirty="0">
                          <a:solidFill>
                            <a:srgbClr val="000000"/>
                          </a:solidFill>
                          <a:effectLst/>
                          <a:latin typeface="Times New Roman"/>
                        </a:rPr>
                        <a:t>5. </a:t>
                      </a:r>
                      <a:r>
                        <a:rPr lang="en-US" sz="2200" b="0" i="0" u="none" strike="noStrike" dirty="0">
                          <a:solidFill>
                            <a:srgbClr val="000000"/>
                          </a:solidFill>
                          <a:effectLst/>
                          <a:latin typeface="+mn-lt"/>
                        </a:rPr>
                        <a:t>Sinopec Group </a:t>
                      </a:r>
                      <a:endParaRPr lang="zh-TW" sz="2200" b="0" i="0" u="none" strike="noStrike" dirty="0">
                        <a:solidFill>
                          <a:srgbClr val="000000"/>
                        </a:solidFill>
                        <a:effectLst/>
                        <a:latin typeface="Times New Roman"/>
                      </a:endParaRPr>
                    </a:p>
                  </a:txBody>
                  <a:tcPr marL="9525" marR="9525" marT="9525"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fontAlgn="ctr"/>
                      <a:r>
                        <a:rPr lang="en-US" sz="2200" b="0" i="0" u="none" strike="noStrike" dirty="0">
                          <a:solidFill>
                            <a:srgbClr val="000000"/>
                          </a:solidFill>
                          <a:effectLst/>
                          <a:latin typeface="Times New Roman"/>
                        </a:rPr>
                        <a:t>US$407,609 </a:t>
                      </a:r>
                      <a:endParaRPr lang="zh-TW" sz="2200" b="0" i="0" u="none" strike="noStrike" dirty="0">
                        <a:solidFill>
                          <a:srgbClr val="000000"/>
                        </a:solidFill>
                        <a:effectLst/>
                        <a:latin typeface="Times New Roman"/>
                      </a:endParaRPr>
                    </a:p>
                  </a:txBody>
                  <a:tcPr marL="9525" marR="9525" marT="9525"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5"/>
                  </a:ext>
                </a:extLst>
              </a:tr>
              <a:tr h="342900">
                <a:tc>
                  <a:txBody>
                    <a:bodyPr/>
                    <a:lstStyle/>
                    <a:p>
                      <a:pPr algn="l" fontAlgn="ctr"/>
                      <a:r>
                        <a:rPr lang="en-US" sz="2200" b="0" i="0" u="none" strike="noStrike" dirty="0">
                          <a:solidFill>
                            <a:srgbClr val="000000"/>
                          </a:solidFill>
                          <a:effectLst/>
                          <a:latin typeface="Times New Roman"/>
                        </a:rPr>
                        <a:t>6. Apple </a:t>
                      </a:r>
                      <a:endParaRPr lang="zh-TW" sz="2200" b="0" i="0" u="none" strike="noStrike" dirty="0">
                        <a:solidFill>
                          <a:srgbClr val="000000"/>
                        </a:solidFill>
                        <a:effectLst/>
                        <a:latin typeface="Times New Roman"/>
                      </a:endParaRPr>
                    </a:p>
                  </a:txBody>
                  <a:tcPr marL="9525" marR="9525" marT="9525"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fontAlgn="ctr"/>
                      <a:r>
                        <a:rPr lang="en-US" sz="2200" b="0" i="0" u="none" strike="noStrike" dirty="0">
                          <a:solidFill>
                            <a:srgbClr val="000000"/>
                          </a:solidFill>
                          <a:effectLst/>
                          <a:latin typeface="Times New Roman"/>
                        </a:rPr>
                        <a:t>US$260,174 </a:t>
                      </a:r>
                      <a:endParaRPr lang="zh-TW" sz="2200" b="0" i="0" u="none" strike="noStrike" dirty="0">
                        <a:solidFill>
                          <a:srgbClr val="000000"/>
                        </a:solidFill>
                        <a:effectLst/>
                        <a:latin typeface="Times New Roman"/>
                      </a:endParaRPr>
                    </a:p>
                  </a:txBody>
                  <a:tcPr marL="9525" marR="9525" marT="9525"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6"/>
                  </a:ext>
                </a:extLst>
              </a:tr>
              <a:tr h="342900">
                <a:tc>
                  <a:txBody>
                    <a:bodyPr/>
                    <a:lstStyle/>
                    <a:p>
                      <a:pPr algn="l" fontAlgn="ctr"/>
                      <a:r>
                        <a:rPr lang="en-US" sz="2200" b="0" i="0" u="none" strike="noStrike" dirty="0">
                          <a:solidFill>
                            <a:srgbClr val="000000"/>
                          </a:solidFill>
                          <a:effectLst/>
                          <a:latin typeface="Times New Roman"/>
                        </a:rPr>
                        <a:t>7. CVS Health </a:t>
                      </a:r>
                      <a:endParaRPr lang="zh-TW" sz="2200" b="0" i="0" u="none" strike="noStrike" dirty="0">
                        <a:solidFill>
                          <a:srgbClr val="000000"/>
                        </a:solidFill>
                        <a:effectLst/>
                        <a:latin typeface="Times New Roman"/>
                      </a:endParaRPr>
                    </a:p>
                  </a:txBody>
                  <a:tcPr marL="9525" marR="9525" marT="9525"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fontAlgn="ctr"/>
                      <a:r>
                        <a:rPr lang="en-US" sz="2200" b="0" i="0" u="none" strike="noStrike" dirty="0">
                          <a:solidFill>
                            <a:srgbClr val="000000"/>
                          </a:solidFill>
                          <a:effectLst/>
                          <a:latin typeface="Times New Roman"/>
                        </a:rPr>
                        <a:t>US$256,776 </a:t>
                      </a:r>
                      <a:endParaRPr lang="zh-TW" sz="2200" b="0" i="0" u="none" strike="noStrike" dirty="0">
                        <a:solidFill>
                          <a:srgbClr val="000000"/>
                        </a:solidFill>
                        <a:effectLst/>
                        <a:latin typeface="Times New Roman"/>
                      </a:endParaRPr>
                    </a:p>
                  </a:txBody>
                  <a:tcPr marL="9525" marR="9525" marT="9525"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7"/>
                  </a:ext>
                </a:extLst>
              </a:tr>
              <a:tr h="342900">
                <a:tc>
                  <a:txBody>
                    <a:bodyPr/>
                    <a:lstStyle/>
                    <a:p>
                      <a:pPr algn="l" fontAlgn="ctr"/>
                      <a:r>
                        <a:rPr lang="en-US" sz="2200" b="0" i="0" u="none" strike="noStrike" dirty="0">
                          <a:solidFill>
                            <a:srgbClr val="000000"/>
                          </a:solidFill>
                          <a:effectLst/>
                          <a:latin typeface="Times New Roman"/>
                        </a:rPr>
                        <a:t>8. UnitedHealth group</a:t>
                      </a:r>
                      <a:endParaRPr lang="zh-TW" sz="2200" b="0" i="0" u="none" strike="noStrike" dirty="0">
                        <a:solidFill>
                          <a:srgbClr val="000000"/>
                        </a:solidFill>
                        <a:effectLst/>
                        <a:latin typeface="Times New Roman"/>
                      </a:endParaRPr>
                    </a:p>
                  </a:txBody>
                  <a:tcPr marL="9525" marR="9525" marT="9525"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fontAlgn="ctr"/>
                      <a:r>
                        <a:rPr lang="en-US" sz="2200" b="0" i="0" u="none" strike="noStrike" dirty="0">
                          <a:solidFill>
                            <a:srgbClr val="000000"/>
                          </a:solidFill>
                          <a:effectLst/>
                          <a:latin typeface="Times New Roman"/>
                        </a:rPr>
                        <a:t>US$242,155 </a:t>
                      </a:r>
                      <a:endParaRPr lang="zh-TW" sz="2200" b="0" i="0" u="none" strike="noStrike" dirty="0">
                        <a:solidFill>
                          <a:srgbClr val="000000"/>
                        </a:solidFill>
                        <a:effectLst/>
                        <a:latin typeface="Times New Roman"/>
                      </a:endParaRPr>
                    </a:p>
                  </a:txBody>
                  <a:tcPr marL="9525" marR="9525" marT="9525"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8"/>
                  </a:ext>
                </a:extLst>
              </a:tr>
              <a:tr h="342900">
                <a:tc>
                  <a:txBody>
                    <a:bodyPr/>
                    <a:lstStyle/>
                    <a:p>
                      <a:pPr algn="l" fontAlgn="ctr"/>
                      <a:r>
                        <a:rPr lang="en-US" sz="2200" b="0" i="0" u="none" strike="noStrike" dirty="0">
                          <a:solidFill>
                            <a:srgbClr val="000000"/>
                          </a:solidFill>
                          <a:effectLst/>
                          <a:latin typeface="Times New Roman"/>
                        </a:rPr>
                        <a:t>9. </a:t>
                      </a:r>
                      <a:r>
                        <a:rPr lang="en-US" altLang="zh-HK" sz="2200" b="0" i="0" u="none" strike="noStrike" dirty="0">
                          <a:solidFill>
                            <a:srgbClr val="000000"/>
                          </a:solidFill>
                          <a:effectLst/>
                          <a:latin typeface="+mn-lt"/>
                        </a:rPr>
                        <a:t>Toyota Motor </a:t>
                      </a:r>
                      <a:endParaRPr lang="zh-TW" sz="2200" b="0" i="0" u="none" strike="noStrike" dirty="0">
                        <a:solidFill>
                          <a:srgbClr val="000000"/>
                        </a:solidFill>
                        <a:effectLst/>
                        <a:latin typeface="Times New Roman"/>
                      </a:endParaRPr>
                    </a:p>
                  </a:txBody>
                  <a:tcPr marL="9525" marR="9525" marT="9525"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fontAlgn="ctr"/>
                      <a:r>
                        <a:rPr lang="en-US" sz="2200" b="0" i="0" u="none" strike="noStrike" dirty="0">
                          <a:solidFill>
                            <a:srgbClr val="000000"/>
                          </a:solidFill>
                          <a:effectLst/>
                          <a:latin typeface="Times New Roman"/>
                        </a:rPr>
                        <a:t>US$275,288 </a:t>
                      </a:r>
                      <a:endParaRPr lang="zh-TW" sz="2200" b="0" i="0" u="none" strike="noStrike" dirty="0">
                        <a:solidFill>
                          <a:srgbClr val="000000"/>
                        </a:solidFill>
                        <a:effectLst/>
                        <a:latin typeface="Times New Roman"/>
                      </a:endParaRPr>
                    </a:p>
                  </a:txBody>
                  <a:tcPr marL="9525" marR="9525" marT="9525"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9"/>
                  </a:ext>
                </a:extLst>
              </a:tr>
              <a:tr h="342900">
                <a:tc>
                  <a:txBody>
                    <a:bodyPr/>
                    <a:lstStyle/>
                    <a:p>
                      <a:pPr algn="l" fontAlgn="ctr"/>
                      <a:r>
                        <a:rPr lang="en-US" sz="2200" b="0" i="0" u="none" strike="noStrike" dirty="0">
                          <a:solidFill>
                            <a:srgbClr val="000000"/>
                          </a:solidFill>
                          <a:effectLst/>
                          <a:latin typeface="Times New Roman"/>
                        </a:rPr>
                        <a:t>10. </a:t>
                      </a:r>
                      <a:r>
                        <a:rPr lang="en-US" altLang="zh-HK" sz="2200" b="0" i="0" u="none" strike="noStrike" dirty="0">
                          <a:solidFill>
                            <a:srgbClr val="000000"/>
                          </a:solidFill>
                          <a:effectLst/>
                          <a:latin typeface="+mn-lt"/>
                        </a:rPr>
                        <a:t>Volkswagen</a:t>
                      </a:r>
                      <a:endParaRPr lang="zh-TW" sz="2200" b="0" i="0" u="none" strike="noStrike" dirty="0">
                        <a:solidFill>
                          <a:srgbClr val="000000"/>
                        </a:solidFill>
                        <a:effectLst/>
                        <a:latin typeface="Times New Roman"/>
                      </a:endParaRPr>
                    </a:p>
                  </a:txBody>
                  <a:tcPr marL="9525" marR="9525" marT="9525"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fontAlgn="ctr"/>
                      <a:r>
                        <a:rPr lang="en-US" sz="2200" b="0" i="0" u="none" strike="noStrike" dirty="0">
                          <a:solidFill>
                            <a:srgbClr val="000000"/>
                          </a:solidFill>
                          <a:effectLst/>
                          <a:latin typeface="Times New Roman"/>
                        </a:rPr>
                        <a:t>US$282,760 </a:t>
                      </a:r>
                      <a:endParaRPr lang="zh-TW" sz="2200" b="0" i="0" u="none" strike="noStrike" dirty="0">
                        <a:solidFill>
                          <a:srgbClr val="000000"/>
                        </a:solidFill>
                        <a:effectLst/>
                        <a:latin typeface="Times New Roman"/>
                      </a:endParaRPr>
                    </a:p>
                  </a:txBody>
                  <a:tcPr marL="9525" marR="9525" marT="9525"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10"/>
                  </a:ext>
                </a:extLst>
              </a:tr>
            </a:tbl>
          </a:graphicData>
        </a:graphic>
      </p:graphicFrame>
      <p:sp>
        <p:nvSpPr>
          <p:cNvPr id="5" name="Rectangle 4"/>
          <p:cNvSpPr/>
          <p:nvPr/>
        </p:nvSpPr>
        <p:spPr>
          <a:xfrm>
            <a:off x="3491880" y="337034"/>
            <a:ext cx="4530197" cy="461665"/>
          </a:xfrm>
          <a:prstGeom prst="rect">
            <a:avLst/>
          </a:prstGeom>
        </p:spPr>
        <p:txBody>
          <a:bodyPr wrap="square">
            <a:spAutoFit/>
          </a:bodyPr>
          <a:lstStyle/>
          <a:p>
            <a:r>
              <a:rPr lang="en-US" altLang="zh-HK" dirty="0">
                <a:solidFill>
                  <a:srgbClr val="000000"/>
                </a:solidFill>
              </a:rPr>
              <a:t> </a:t>
            </a:r>
            <a:r>
              <a:rPr lang="en-US" altLang="zh-HK" dirty="0">
                <a:solidFill>
                  <a:srgbClr val="0000CC"/>
                </a:solidFill>
              </a:rPr>
              <a:t>The Global 500 rankings 2020</a:t>
            </a:r>
            <a:endParaRPr lang="zh-HK" altLang="en-US" dirty="0">
              <a:solidFill>
                <a:srgbClr val="0000CC"/>
              </a:solidFill>
            </a:endParaRPr>
          </a:p>
        </p:txBody>
      </p:sp>
      <p:sp>
        <p:nvSpPr>
          <p:cNvPr id="13" name="TextBox 12">
            <a:extLst>
              <a:ext uri="{FF2B5EF4-FFF2-40B4-BE49-F238E27FC236}">
                <a16:creationId xmlns:a16="http://schemas.microsoft.com/office/drawing/2014/main" id="{5559E01E-D0B2-441F-88C4-F9D9C68969D3}"/>
              </a:ext>
            </a:extLst>
          </p:cNvPr>
          <p:cNvSpPr txBox="1"/>
          <p:nvPr/>
        </p:nvSpPr>
        <p:spPr>
          <a:xfrm>
            <a:off x="179512" y="211662"/>
            <a:ext cx="2761880" cy="6494085"/>
          </a:xfrm>
          <a:prstGeom prst="rect">
            <a:avLst/>
          </a:prstGeom>
          <a:noFill/>
        </p:spPr>
        <p:txBody>
          <a:bodyPr wrap="square">
            <a:spAutoFit/>
          </a:bodyPr>
          <a:lstStyle/>
          <a:p>
            <a:pPr algn="just"/>
            <a:r>
              <a:rPr lang="en-US" altLang="zh-HK" sz="1600" dirty="0"/>
              <a:t>The Global 500 shrank a little over the past year. After reaching a record high of US$33.3 trillion in the 2020 edition, total revenue for the world’s biggest companies fell 4.8% to US$31.7 trillion this year. It was the first decline in half a decade. The culprit, of course, was COVID-19, which slammed huge swaths of the global economy as countries went into lockdown. Cumulative sales in both the energy and automotive sectors, for example, fell by more than 10%. And all six of the airlines that appeared in last year’s ranking failed to make the cut this year. Despite the setbacks, the heft of the Global 500 remains formidable: </a:t>
            </a:r>
            <a:r>
              <a:rPr lang="en-US" altLang="zh-HK" sz="1600" dirty="0">
                <a:solidFill>
                  <a:srgbClr val="FF0000"/>
                </a:solidFill>
              </a:rPr>
              <a:t>The combined sales of the companies on the list are equal to more than one-third of global GDP.</a:t>
            </a:r>
            <a:endParaRPr lang="zh-HK" altLang="en-US" sz="1600" dirty="0">
              <a:solidFill>
                <a:srgbClr val="FF0000"/>
              </a:solidFill>
            </a:endParaRPr>
          </a:p>
        </p:txBody>
      </p:sp>
    </p:spTree>
    <p:extLst>
      <p:ext uri="{BB962C8B-B14F-4D97-AF65-F5344CB8AC3E}">
        <p14:creationId xmlns:p14="http://schemas.microsoft.com/office/powerpoint/2010/main" val="2043412777"/>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2"/>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25EC12A9-478B-4796-8416-281F30307486}" type="slidenum">
              <a:rPr kumimoji="1" lang="en-US" altLang="zh-TW" sz="1400" b="0" i="0" u="none" strike="noStrike" kern="1200" cap="none" spc="0" normalizeH="0" baseline="0" noProof="0" smtClean="0">
                <a:ln>
                  <a:noFill/>
                </a:ln>
                <a:solidFill>
                  <a:srgbClr val="000000"/>
                </a:solidFill>
                <a:effectLst/>
                <a:uLnTx/>
                <a:uFillTx/>
                <a:latin typeface="Times New Roman" pitchFamily="18" charset="0"/>
                <a:ea typeface="新細明體" pitchFamily="18" charset="-120"/>
                <a:cs typeface="+mn-cs"/>
              </a:rPr>
              <a:pPr marL="0" marR="0" lvl="0" indent="0" algn="r" defTabSz="914400" rtl="0" eaLnBrk="1" fontAlgn="base" latinLnBrk="0" hangingPunct="1">
                <a:lnSpc>
                  <a:spcPct val="100000"/>
                </a:lnSpc>
                <a:spcBef>
                  <a:spcPct val="0"/>
                </a:spcBef>
                <a:spcAft>
                  <a:spcPct val="0"/>
                </a:spcAft>
                <a:buClrTx/>
                <a:buSzTx/>
                <a:buFontTx/>
                <a:buNone/>
                <a:tabLst/>
                <a:defRPr/>
              </a:pPr>
              <a:t>51</a:t>
            </a:fld>
            <a:endParaRPr kumimoji="1" lang="en-US" altLang="zh-TW" sz="1400" b="0" i="0" u="none" strike="noStrike" kern="1200" cap="none" spc="0" normalizeH="0" baseline="0" noProof="0">
              <a:ln>
                <a:noFill/>
              </a:ln>
              <a:solidFill>
                <a:srgbClr val="000000"/>
              </a:solidFill>
              <a:effectLst/>
              <a:uLnTx/>
              <a:uFillTx/>
              <a:latin typeface="Times New Roman" pitchFamily="18" charset="0"/>
              <a:ea typeface="新細明體" pitchFamily="18" charset="-120"/>
              <a:cs typeface="+mn-cs"/>
            </a:endParaRPr>
          </a:p>
        </p:txBody>
      </p:sp>
      <p:sp>
        <p:nvSpPr>
          <p:cNvPr id="3" name="Rectangle 2"/>
          <p:cNvSpPr/>
          <p:nvPr/>
        </p:nvSpPr>
        <p:spPr>
          <a:xfrm>
            <a:off x="4204182" y="5570052"/>
            <a:ext cx="3401147" cy="646331"/>
          </a:xfrm>
          <a:prstGeom prst="rect">
            <a:avLst/>
          </a:prstGeom>
        </p:spPr>
        <p:txBody>
          <a:bodyPr wrap="square">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1" lang="en-US" altLang="zh-HK" sz="1800" b="0" i="0" u="none" strike="noStrike" kern="1200" cap="none" spc="0" normalizeH="0" baseline="0" noProof="0" dirty="0">
                <a:ln>
                  <a:noFill/>
                </a:ln>
                <a:solidFill>
                  <a:srgbClr val="000000"/>
                </a:solidFill>
                <a:effectLst/>
                <a:uLnTx/>
                <a:uFillTx/>
                <a:latin typeface="Times New Roman" pitchFamily="18" charset="0"/>
                <a:ea typeface="新細明體" pitchFamily="18" charset="-120"/>
                <a:cs typeface="+mn-cs"/>
              </a:rPr>
              <a:t>Source: Fortune Global 500 </a:t>
            </a:r>
          </a:p>
          <a:p>
            <a:pPr marL="0" marR="0" lvl="0" indent="0" algn="l" defTabSz="914400" rtl="0" eaLnBrk="1" fontAlgn="base" latinLnBrk="0" hangingPunct="1">
              <a:lnSpc>
                <a:spcPct val="100000"/>
              </a:lnSpc>
              <a:spcBef>
                <a:spcPct val="0"/>
              </a:spcBef>
              <a:spcAft>
                <a:spcPct val="0"/>
              </a:spcAft>
              <a:buClrTx/>
              <a:buSzTx/>
              <a:buFontTx/>
              <a:buNone/>
              <a:tabLst/>
              <a:defRPr/>
            </a:pPr>
            <a:r>
              <a:rPr kumimoji="1" lang="en-US" altLang="zh-HK" sz="1800" b="0" i="0" u="none" strike="noStrike" kern="1200" cap="none" spc="0" normalizeH="0" baseline="0" noProof="0" dirty="0">
                <a:ln>
                  <a:noFill/>
                </a:ln>
                <a:solidFill>
                  <a:srgbClr val="000000"/>
                </a:solidFill>
                <a:effectLst/>
                <a:uLnTx/>
                <a:uFillTx/>
                <a:latin typeface="Times New Roman" pitchFamily="18" charset="0"/>
                <a:ea typeface="新細明體" pitchFamily="18" charset="-120"/>
                <a:cs typeface="+mn-cs"/>
              </a:rPr>
              <a:t>https://fortune.com/global500/</a:t>
            </a:r>
            <a:endParaRPr kumimoji="1" lang="zh-HK" altLang="en-US" sz="1800" b="0" i="0" u="none" strike="noStrike" kern="1200" cap="none" spc="0" normalizeH="0" baseline="0" noProof="0" dirty="0">
              <a:ln>
                <a:noFill/>
              </a:ln>
              <a:solidFill>
                <a:srgbClr val="000000"/>
              </a:solidFill>
              <a:effectLst/>
              <a:uLnTx/>
              <a:uFillTx/>
              <a:latin typeface="Times New Roman" pitchFamily="18" charset="0"/>
              <a:ea typeface="新細明體" pitchFamily="18" charset="-120"/>
              <a:cs typeface="+mn-cs"/>
            </a:endParaRPr>
          </a:p>
        </p:txBody>
      </p:sp>
      <p:graphicFrame>
        <p:nvGraphicFramePr>
          <p:cNvPr id="4" name="Table 3"/>
          <p:cNvGraphicFramePr>
            <a:graphicFrameLocks noGrp="1"/>
          </p:cNvGraphicFramePr>
          <p:nvPr>
            <p:extLst>
              <p:ext uri="{D42A27DB-BD31-4B8C-83A1-F6EECF244321}">
                <p14:modId xmlns:p14="http://schemas.microsoft.com/office/powerpoint/2010/main" val="2450150354"/>
              </p:ext>
            </p:extLst>
          </p:nvPr>
        </p:nvGraphicFramePr>
        <p:xfrm>
          <a:off x="3563888" y="1340768"/>
          <a:ext cx="5257800" cy="4128135"/>
        </p:xfrm>
        <a:graphic>
          <a:graphicData uri="http://schemas.openxmlformats.org/drawingml/2006/table">
            <a:tbl>
              <a:tblPr/>
              <a:tblGrid>
                <a:gridCol w="3341257">
                  <a:extLst>
                    <a:ext uri="{9D8B030D-6E8A-4147-A177-3AD203B41FA5}">
                      <a16:colId xmlns:a16="http://schemas.microsoft.com/office/drawing/2014/main" val="20000"/>
                    </a:ext>
                  </a:extLst>
                </a:gridCol>
                <a:gridCol w="1916543">
                  <a:extLst>
                    <a:ext uri="{9D8B030D-6E8A-4147-A177-3AD203B41FA5}">
                      <a16:colId xmlns:a16="http://schemas.microsoft.com/office/drawing/2014/main" val="20001"/>
                    </a:ext>
                  </a:extLst>
                </a:gridCol>
              </a:tblGrid>
              <a:tr h="342900">
                <a:tc>
                  <a:txBody>
                    <a:bodyPr/>
                    <a:lstStyle/>
                    <a:p>
                      <a:pPr algn="ctr" fontAlgn="ctr"/>
                      <a:r>
                        <a:rPr lang="en-US" sz="2200" b="0" i="0" u="none" strike="noStrike" dirty="0">
                          <a:solidFill>
                            <a:srgbClr val="000000"/>
                          </a:solidFill>
                          <a:effectLst/>
                          <a:latin typeface="Times New Roman"/>
                        </a:rPr>
                        <a:t>The Top 10</a:t>
                      </a:r>
                      <a:endParaRPr lang="zh-TW" sz="2200" b="0" i="0" u="none" strike="noStrike" dirty="0">
                        <a:solidFill>
                          <a:srgbClr val="000000"/>
                        </a:solidFill>
                        <a:effectLst/>
                        <a:latin typeface="Times New Roman"/>
                      </a:endParaRPr>
                    </a:p>
                  </a:txBody>
                  <a:tcPr marL="9525" marR="9525" marT="9525"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9BBB59"/>
                    </a:solidFill>
                  </a:tcPr>
                </a:tc>
                <a:tc>
                  <a:txBody>
                    <a:bodyPr/>
                    <a:lstStyle/>
                    <a:p>
                      <a:pPr algn="ctr" fontAlgn="ctr"/>
                      <a:r>
                        <a:rPr lang="en-US" sz="2200" b="0" i="0" u="none" strike="noStrike">
                          <a:solidFill>
                            <a:srgbClr val="000000"/>
                          </a:solidFill>
                          <a:effectLst/>
                          <a:latin typeface="Times New Roman"/>
                        </a:rPr>
                        <a:t>Revenues ($M)</a:t>
                      </a:r>
                      <a:endParaRPr lang="zh-TW" sz="2200" b="0" i="0" u="none" strike="noStrike">
                        <a:solidFill>
                          <a:srgbClr val="000000"/>
                        </a:solidFill>
                        <a:effectLst/>
                        <a:latin typeface="Times New Roman"/>
                      </a:endParaRPr>
                    </a:p>
                  </a:txBody>
                  <a:tcPr marL="9525" marR="9525" marT="9525"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9BBB59"/>
                    </a:solidFill>
                  </a:tcPr>
                </a:tc>
                <a:extLst>
                  <a:ext uri="{0D108BD9-81ED-4DB2-BD59-A6C34878D82A}">
                    <a16:rowId xmlns:a16="http://schemas.microsoft.com/office/drawing/2014/main" val="10000"/>
                  </a:ext>
                </a:extLst>
              </a:tr>
              <a:tr h="342900">
                <a:tc>
                  <a:txBody>
                    <a:bodyPr/>
                    <a:lstStyle/>
                    <a:p>
                      <a:pPr algn="l" fontAlgn="ctr"/>
                      <a:r>
                        <a:rPr lang="en-US" sz="2200" b="0" i="0" u="none" strike="noStrike" dirty="0">
                          <a:solidFill>
                            <a:srgbClr val="000000"/>
                          </a:solidFill>
                          <a:effectLst/>
                          <a:latin typeface="Times New Roman"/>
                        </a:rPr>
                        <a:t>1. Walmart</a:t>
                      </a:r>
                      <a:endParaRPr lang="zh-TW" sz="2200" b="0" i="0" u="none" strike="noStrike" dirty="0">
                        <a:solidFill>
                          <a:srgbClr val="000000"/>
                        </a:solidFill>
                        <a:effectLst/>
                        <a:latin typeface="Times New Roman"/>
                      </a:endParaRPr>
                    </a:p>
                  </a:txBody>
                  <a:tcPr marL="9525" marR="9525" marT="9525"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fontAlgn="ctr"/>
                      <a:r>
                        <a:rPr lang="en-US" sz="2200" b="0" i="0" u="none" strike="noStrike" dirty="0">
                          <a:solidFill>
                            <a:srgbClr val="000000"/>
                          </a:solidFill>
                          <a:effectLst/>
                          <a:latin typeface="Times New Roman"/>
                        </a:rPr>
                        <a:t>US$572,754 </a:t>
                      </a:r>
                      <a:endParaRPr lang="zh-TW" sz="2200" b="0" i="0" u="none" strike="noStrike" dirty="0">
                        <a:solidFill>
                          <a:srgbClr val="000000"/>
                        </a:solidFill>
                        <a:effectLst/>
                        <a:latin typeface="Times New Roman"/>
                      </a:endParaRPr>
                    </a:p>
                  </a:txBody>
                  <a:tcPr marL="9525" marR="9525" marT="9525"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1"/>
                  </a:ext>
                </a:extLst>
              </a:tr>
              <a:tr h="342900">
                <a:tc>
                  <a:txBody>
                    <a:bodyPr/>
                    <a:lstStyle/>
                    <a:p>
                      <a:pPr algn="l" fontAlgn="ctr"/>
                      <a:r>
                        <a:rPr lang="en-US" sz="2200" b="0" i="0" u="none" strike="noStrike" dirty="0">
                          <a:solidFill>
                            <a:srgbClr val="000000"/>
                          </a:solidFill>
                          <a:effectLst/>
                          <a:latin typeface="Times New Roman"/>
                        </a:rPr>
                        <a:t>2. </a:t>
                      </a:r>
                      <a:r>
                        <a:rPr lang="en-US" altLang="zh-HK" sz="2200" b="0" i="0" u="none" strike="noStrike" dirty="0">
                          <a:solidFill>
                            <a:srgbClr val="000000"/>
                          </a:solidFill>
                          <a:effectLst/>
                          <a:latin typeface="+mn-lt"/>
                        </a:rPr>
                        <a:t>Amazon (3)</a:t>
                      </a:r>
                      <a:endParaRPr lang="zh-TW" sz="2200" b="0" i="0" u="none" strike="noStrike" dirty="0">
                        <a:solidFill>
                          <a:srgbClr val="000000"/>
                        </a:solidFill>
                        <a:effectLst/>
                        <a:latin typeface="Times New Roman"/>
                      </a:endParaRPr>
                    </a:p>
                  </a:txBody>
                  <a:tcPr marL="9525" marR="9525" marT="9525"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fontAlgn="ctr"/>
                      <a:r>
                        <a:rPr lang="en-US" sz="2200" b="0" i="0" u="none" strike="noStrike" dirty="0">
                          <a:solidFill>
                            <a:srgbClr val="000000"/>
                          </a:solidFill>
                          <a:effectLst/>
                          <a:latin typeface="Times New Roman"/>
                        </a:rPr>
                        <a:t>US$469,822 </a:t>
                      </a:r>
                      <a:endParaRPr lang="zh-TW" sz="2200" b="0" i="0" u="none" strike="noStrike" dirty="0">
                        <a:solidFill>
                          <a:srgbClr val="000000"/>
                        </a:solidFill>
                        <a:effectLst/>
                        <a:latin typeface="Times New Roman"/>
                      </a:endParaRPr>
                    </a:p>
                  </a:txBody>
                  <a:tcPr marL="9525" marR="9525" marT="9525"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2"/>
                  </a:ext>
                </a:extLst>
              </a:tr>
              <a:tr h="342900">
                <a:tc>
                  <a:txBody>
                    <a:bodyPr/>
                    <a:lstStyle/>
                    <a:p>
                      <a:pPr algn="l" fontAlgn="ctr"/>
                      <a:r>
                        <a:rPr lang="en-US" sz="2200" b="0" i="0" u="none" strike="noStrike" dirty="0">
                          <a:solidFill>
                            <a:srgbClr val="000000"/>
                          </a:solidFill>
                          <a:effectLst/>
                          <a:latin typeface="Times New Roman"/>
                        </a:rPr>
                        <a:t>3. </a:t>
                      </a:r>
                      <a:r>
                        <a:rPr lang="en-US" sz="2200" b="0" i="0" u="none" strike="noStrike" dirty="0">
                          <a:solidFill>
                            <a:srgbClr val="000000"/>
                          </a:solidFill>
                          <a:effectLst/>
                          <a:latin typeface="+mn-lt"/>
                        </a:rPr>
                        <a:t>State Grid  (2)</a:t>
                      </a:r>
                      <a:endParaRPr lang="zh-TW" sz="2200" b="0" i="0" u="none" strike="noStrike" dirty="0">
                        <a:solidFill>
                          <a:srgbClr val="000000"/>
                        </a:solidFill>
                        <a:effectLst/>
                        <a:latin typeface="Times New Roman"/>
                      </a:endParaRPr>
                    </a:p>
                  </a:txBody>
                  <a:tcPr marL="9525" marR="9525" marT="9525"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fontAlgn="ctr"/>
                      <a:r>
                        <a:rPr lang="en-US" sz="2200" b="0" i="0" u="none" strike="noStrike" dirty="0">
                          <a:solidFill>
                            <a:srgbClr val="000000"/>
                          </a:solidFill>
                          <a:effectLst/>
                          <a:latin typeface="Times New Roman"/>
                        </a:rPr>
                        <a:t>US$460,617 </a:t>
                      </a:r>
                      <a:endParaRPr lang="zh-TW" sz="2200" b="0" i="0" u="none" strike="noStrike" dirty="0">
                        <a:solidFill>
                          <a:srgbClr val="000000"/>
                        </a:solidFill>
                        <a:effectLst/>
                        <a:latin typeface="Times New Roman"/>
                      </a:endParaRPr>
                    </a:p>
                  </a:txBody>
                  <a:tcPr marL="9525" marR="9525" marT="9525"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3"/>
                  </a:ext>
                </a:extLst>
              </a:tr>
              <a:tr h="342900">
                <a:tc>
                  <a:txBody>
                    <a:bodyPr/>
                    <a:lstStyle/>
                    <a:p>
                      <a:pPr algn="l" fontAlgn="ctr"/>
                      <a:r>
                        <a:rPr lang="en-US" sz="2200" b="0" i="0" u="none" strike="noStrike">
                          <a:solidFill>
                            <a:srgbClr val="000000"/>
                          </a:solidFill>
                          <a:effectLst/>
                          <a:latin typeface="Times New Roman"/>
                        </a:rPr>
                        <a:t>4. China National Petroleum</a:t>
                      </a:r>
                      <a:endParaRPr lang="zh-TW" sz="2200" b="0" i="0" u="none" strike="noStrike">
                        <a:solidFill>
                          <a:srgbClr val="000000"/>
                        </a:solidFill>
                        <a:effectLst/>
                        <a:latin typeface="Times New Roman"/>
                      </a:endParaRPr>
                    </a:p>
                  </a:txBody>
                  <a:tcPr marL="9525" marR="9525" marT="9525"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fontAlgn="ctr"/>
                      <a:r>
                        <a:rPr lang="en-US" sz="2200" b="0" i="0" u="none" strike="noStrike" dirty="0">
                          <a:solidFill>
                            <a:srgbClr val="000000"/>
                          </a:solidFill>
                          <a:effectLst/>
                          <a:latin typeface="Times New Roman"/>
                        </a:rPr>
                        <a:t>US$411,693 </a:t>
                      </a:r>
                      <a:endParaRPr lang="zh-TW" sz="2200" b="0" i="0" u="none" strike="noStrike" dirty="0">
                        <a:solidFill>
                          <a:srgbClr val="000000"/>
                        </a:solidFill>
                        <a:effectLst/>
                        <a:latin typeface="Times New Roman"/>
                      </a:endParaRPr>
                    </a:p>
                  </a:txBody>
                  <a:tcPr marL="9525" marR="9525" marT="9525"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4"/>
                  </a:ext>
                </a:extLst>
              </a:tr>
              <a:tr h="342900">
                <a:tc>
                  <a:txBody>
                    <a:bodyPr/>
                    <a:lstStyle/>
                    <a:p>
                      <a:pPr algn="l" fontAlgn="ctr"/>
                      <a:r>
                        <a:rPr lang="en-US" sz="2200" b="0" i="0" u="none" strike="noStrike" dirty="0">
                          <a:solidFill>
                            <a:srgbClr val="000000"/>
                          </a:solidFill>
                          <a:effectLst/>
                          <a:latin typeface="Times New Roman"/>
                        </a:rPr>
                        <a:t>5. </a:t>
                      </a:r>
                      <a:r>
                        <a:rPr lang="en-US" sz="2200" b="0" i="0" u="none" strike="noStrike" dirty="0">
                          <a:solidFill>
                            <a:srgbClr val="000000"/>
                          </a:solidFill>
                          <a:effectLst/>
                          <a:latin typeface="+mn-lt"/>
                        </a:rPr>
                        <a:t>Sinopec Group</a:t>
                      </a:r>
                      <a:endParaRPr lang="zh-TW" sz="2200" b="0" i="0" u="none" strike="noStrike" dirty="0">
                        <a:solidFill>
                          <a:srgbClr val="000000"/>
                        </a:solidFill>
                        <a:effectLst/>
                        <a:latin typeface="Times New Roman"/>
                      </a:endParaRPr>
                    </a:p>
                  </a:txBody>
                  <a:tcPr marL="9525" marR="9525" marT="9525"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fontAlgn="ctr"/>
                      <a:r>
                        <a:rPr lang="en-US" sz="2200" b="0" i="0" u="none" strike="noStrike" dirty="0">
                          <a:solidFill>
                            <a:srgbClr val="000000"/>
                          </a:solidFill>
                          <a:effectLst/>
                          <a:latin typeface="Times New Roman"/>
                        </a:rPr>
                        <a:t>US$401,314 </a:t>
                      </a:r>
                      <a:endParaRPr lang="zh-TW" sz="2200" b="0" i="0" u="none" strike="noStrike" dirty="0">
                        <a:solidFill>
                          <a:srgbClr val="000000"/>
                        </a:solidFill>
                        <a:effectLst/>
                        <a:latin typeface="Times New Roman"/>
                      </a:endParaRPr>
                    </a:p>
                  </a:txBody>
                  <a:tcPr marL="9525" marR="9525" marT="9525"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5"/>
                  </a:ext>
                </a:extLst>
              </a:tr>
              <a:tr h="342900">
                <a:tc>
                  <a:txBody>
                    <a:bodyPr/>
                    <a:lstStyle/>
                    <a:p>
                      <a:pPr algn="l" fontAlgn="ctr"/>
                      <a:r>
                        <a:rPr lang="en-US" sz="2200" b="0" i="0" u="none" strike="noStrike" dirty="0">
                          <a:solidFill>
                            <a:srgbClr val="000000"/>
                          </a:solidFill>
                          <a:effectLst/>
                          <a:latin typeface="Times New Roman"/>
                        </a:rPr>
                        <a:t>6. Saudi Aramco </a:t>
                      </a:r>
                      <a:endParaRPr lang="zh-TW" sz="2200" b="0" i="0" u="none" strike="noStrike" dirty="0">
                        <a:solidFill>
                          <a:srgbClr val="000000"/>
                        </a:solidFill>
                        <a:effectLst/>
                        <a:latin typeface="Times New Roman"/>
                      </a:endParaRPr>
                    </a:p>
                  </a:txBody>
                  <a:tcPr marL="9525" marR="9525" marT="9525"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fontAlgn="ctr"/>
                      <a:r>
                        <a:rPr lang="en-US" sz="2200" b="0" i="0" u="none" strike="noStrike" dirty="0">
                          <a:solidFill>
                            <a:srgbClr val="000000"/>
                          </a:solidFill>
                          <a:effectLst/>
                          <a:latin typeface="Times New Roman"/>
                        </a:rPr>
                        <a:t>US$400,399 </a:t>
                      </a:r>
                      <a:endParaRPr lang="zh-TW" sz="2200" b="0" i="0" u="none" strike="noStrike" dirty="0">
                        <a:solidFill>
                          <a:srgbClr val="000000"/>
                        </a:solidFill>
                        <a:effectLst/>
                        <a:latin typeface="Times New Roman"/>
                      </a:endParaRPr>
                    </a:p>
                  </a:txBody>
                  <a:tcPr marL="9525" marR="9525" marT="9525"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6"/>
                  </a:ext>
                </a:extLst>
              </a:tr>
              <a:tr h="342900">
                <a:tc>
                  <a:txBody>
                    <a:bodyPr/>
                    <a:lstStyle/>
                    <a:p>
                      <a:pPr algn="l" fontAlgn="ctr"/>
                      <a:r>
                        <a:rPr lang="en-US" sz="2200" b="0" i="0" u="none" strike="noStrike" dirty="0">
                          <a:solidFill>
                            <a:srgbClr val="000000"/>
                          </a:solidFill>
                          <a:effectLst/>
                          <a:latin typeface="Times New Roman"/>
                        </a:rPr>
                        <a:t>7. Apple (6)</a:t>
                      </a:r>
                      <a:endParaRPr lang="zh-TW" sz="2200" b="0" i="0" u="none" strike="noStrike" dirty="0">
                        <a:solidFill>
                          <a:srgbClr val="000000"/>
                        </a:solidFill>
                        <a:effectLst/>
                        <a:latin typeface="Times New Roman"/>
                      </a:endParaRPr>
                    </a:p>
                  </a:txBody>
                  <a:tcPr marL="9525" marR="9525" marT="9525"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fontAlgn="ctr"/>
                      <a:r>
                        <a:rPr lang="en-US" sz="2200" b="0" i="0" u="none" strike="noStrike" dirty="0">
                          <a:solidFill>
                            <a:srgbClr val="000000"/>
                          </a:solidFill>
                          <a:effectLst/>
                          <a:latin typeface="Times New Roman"/>
                        </a:rPr>
                        <a:t>US$365,817 </a:t>
                      </a:r>
                      <a:endParaRPr lang="zh-TW" sz="2200" b="0" i="0" u="none" strike="noStrike" dirty="0">
                        <a:solidFill>
                          <a:srgbClr val="000000"/>
                        </a:solidFill>
                        <a:effectLst/>
                        <a:latin typeface="Times New Roman"/>
                      </a:endParaRPr>
                    </a:p>
                  </a:txBody>
                  <a:tcPr marL="9525" marR="9525" marT="9525"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7"/>
                  </a:ext>
                </a:extLst>
              </a:tr>
              <a:tr h="342900">
                <a:tc>
                  <a:txBody>
                    <a:bodyPr/>
                    <a:lstStyle/>
                    <a:p>
                      <a:pPr algn="l" fontAlgn="ctr"/>
                      <a:r>
                        <a:rPr lang="en-US" sz="2200" b="0" i="0" u="none" strike="noStrike" dirty="0">
                          <a:solidFill>
                            <a:srgbClr val="000000"/>
                          </a:solidFill>
                          <a:effectLst/>
                          <a:latin typeface="Times New Roman"/>
                        </a:rPr>
                        <a:t>8. </a:t>
                      </a:r>
                      <a:r>
                        <a:rPr lang="en-US" altLang="zh-HK" sz="2200" b="0" i="0" u="none" strike="noStrike" dirty="0">
                          <a:solidFill>
                            <a:srgbClr val="000000"/>
                          </a:solidFill>
                          <a:effectLst/>
                          <a:latin typeface="+mn-lt"/>
                        </a:rPr>
                        <a:t>Volkswagen (10)</a:t>
                      </a:r>
                      <a:endParaRPr lang="zh-TW" sz="2200" b="0" i="0" u="none" strike="noStrike" dirty="0">
                        <a:solidFill>
                          <a:srgbClr val="000000"/>
                        </a:solidFill>
                        <a:effectLst/>
                        <a:latin typeface="Times New Roman"/>
                      </a:endParaRPr>
                    </a:p>
                  </a:txBody>
                  <a:tcPr marL="9525" marR="9525" marT="9525"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fontAlgn="ctr"/>
                      <a:r>
                        <a:rPr lang="en-US" sz="2200" b="0" i="0" u="none" strike="noStrike" dirty="0">
                          <a:solidFill>
                            <a:srgbClr val="000000"/>
                          </a:solidFill>
                          <a:effectLst/>
                          <a:latin typeface="Times New Roman"/>
                        </a:rPr>
                        <a:t>US$295,820 </a:t>
                      </a:r>
                      <a:endParaRPr lang="zh-TW" sz="2200" b="0" i="0" u="none" strike="noStrike" dirty="0">
                        <a:solidFill>
                          <a:srgbClr val="000000"/>
                        </a:solidFill>
                        <a:effectLst/>
                        <a:latin typeface="Times New Roman"/>
                      </a:endParaRPr>
                    </a:p>
                  </a:txBody>
                  <a:tcPr marL="9525" marR="9525" marT="9525"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8"/>
                  </a:ext>
                </a:extLst>
              </a:tr>
              <a:tr h="342900">
                <a:tc>
                  <a:txBody>
                    <a:bodyPr/>
                    <a:lstStyle/>
                    <a:p>
                      <a:pPr algn="l" fontAlgn="ctr"/>
                      <a:r>
                        <a:rPr lang="en-US" sz="2200" b="0" i="0" u="none" strike="noStrike" dirty="0">
                          <a:solidFill>
                            <a:srgbClr val="000000"/>
                          </a:solidFill>
                          <a:effectLst/>
                          <a:latin typeface="Times New Roman"/>
                        </a:rPr>
                        <a:t>9. China State Construction  </a:t>
                      </a:r>
                    </a:p>
                    <a:p>
                      <a:pPr algn="l" fontAlgn="ctr"/>
                      <a:r>
                        <a:rPr lang="en-US" sz="2200" b="0" i="0" u="none" strike="noStrike" dirty="0">
                          <a:solidFill>
                            <a:srgbClr val="000000"/>
                          </a:solidFill>
                          <a:effectLst/>
                          <a:latin typeface="Times New Roman"/>
                        </a:rPr>
                        <a:t>    Engineering</a:t>
                      </a:r>
                      <a:endParaRPr lang="zh-TW" sz="2200" b="0" i="0" u="none" strike="noStrike" dirty="0">
                        <a:solidFill>
                          <a:srgbClr val="000000"/>
                        </a:solidFill>
                        <a:effectLst/>
                        <a:latin typeface="Times New Roman"/>
                      </a:endParaRPr>
                    </a:p>
                  </a:txBody>
                  <a:tcPr marL="9525" marR="9525" marT="9525"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fontAlgn="ctr"/>
                      <a:r>
                        <a:rPr lang="en-US" sz="2200" b="0" i="0" u="none" strike="noStrike" dirty="0">
                          <a:solidFill>
                            <a:srgbClr val="000000"/>
                          </a:solidFill>
                          <a:effectLst/>
                          <a:latin typeface="Times New Roman"/>
                        </a:rPr>
                        <a:t>US$293,712 </a:t>
                      </a:r>
                      <a:endParaRPr lang="zh-TW" sz="2200" b="0" i="0" u="none" strike="noStrike" dirty="0">
                        <a:solidFill>
                          <a:srgbClr val="000000"/>
                        </a:solidFill>
                        <a:effectLst/>
                        <a:latin typeface="Times New Roman"/>
                      </a:endParaRPr>
                    </a:p>
                  </a:txBody>
                  <a:tcPr marL="9525" marR="9525" marT="9525"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9"/>
                  </a:ext>
                </a:extLst>
              </a:tr>
              <a:tr h="342900">
                <a:tc>
                  <a:txBody>
                    <a:bodyPr/>
                    <a:lstStyle/>
                    <a:p>
                      <a:pPr algn="l" fontAlgn="ctr"/>
                      <a:r>
                        <a:rPr lang="en-US" sz="2200" b="0" i="0" u="none" strike="noStrike" dirty="0">
                          <a:solidFill>
                            <a:srgbClr val="000000"/>
                          </a:solidFill>
                          <a:effectLst/>
                          <a:latin typeface="Times New Roman"/>
                        </a:rPr>
                        <a:t>10. </a:t>
                      </a:r>
                      <a:r>
                        <a:rPr lang="en-US" sz="2200" b="0" i="0" u="none" strike="noStrike">
                          <a:solidFill>
                            <a:srgbClr val="000000"/>
                          </a:solidFill>
                          <a:effectLst/>
                          <a:latin typeface="+mn-lt"/>
                        </a:rPr>
                        <a:t>CVS Health Apple  (7)</a:t>
                      </a:r>
                      <a:endParaRPr lang="zh-TW" sz="2200" b="0" i="0" u="none" strike="noStrike" dirty="0">
                        <a:solidFill>
                          <a:srgbClr val="000000"/>
                        </a:solidFill>
                        <a:effectLst/>
                        <a:latin typeface="Times New Roman"/>
                      </a:endParaRPr>
                    </a:p>
                  </a:txBody>
                  <a:tcPr marL="9525" marR="9525" marT="9525"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fontAlgn="ctr"/>
                      <a:r>
                        <a:rPr lang="en-US" sz="2200" b="0" i="0" u="none" strike="noStrike" dirty="0">
                          <a:solidFill>
                            <a:srgbClr val="000000"/>
                          </a:solidFill>
                          <a:effectLst/>
                          <a:latin typeface="Times New Roman"/>
                        </a:rPr>
                        <a:t>US$292,111 </a:t>
                      </a:r>
                      <a:endParaRPr lang="zh-TW" sz="2200" b="0" i="0" u="none" strike="noStrike" dirty="0">
                        <a:solidFill>
                          <a:srgbClr val="000000"/>
                        </a:solidFill>
                        <a:effectLst/>
                        <a:latin typeface="Times New Roman"/>
                      </a:endParaRPr>
                    </a:p>
                  </a:txBody>
                  <a:tcPr marL="9525" marR="9525" marT="9525"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10"/>
                  </a:ext>
                </a:extLst>
              </a:tr>
            </a:tbl>
          </a:graphicData>
        </a:graphic>
      </p:graphicFrame>
      <p:sp>
        <p:nvSpPr>
          <p:cNvPr id="5" name="Rectangle 4"/>
          <p:cNvSpPr/>
          <p:nvPr/>
        </p:nvSpPr>
        <p:spPr>
          <a:xfrm>
            <a:off x="3851920" y="321714"/>
            <a:ext cx="4499895" cy="461665"/>
          </a:xfrm>
          <a:prstGeom prst="rect">
            <a:avLst/>
          </a:prstGeom>
        </p:spPr>
        <p:txBody>
          <a:bodyPr wrap="square">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1" lang="en-US" altLang="zh-HK" sz="2400" b="0" i="0" u="none" strike="noStrike" kern="1200" cap="none" spc="0" normalizeH="0" baseline="0" noProof="0" dirty="0">
                <a:ln>
                  <a:noFill/>
                </a:ln>
                <a:solidFill>
                  <a:srgbClr val="000000"/>
                </a:solidFill>
                <a:effectLst/>
                <a:uLnTx/>
                <a:uFillTx/>
                <a:latin typeface="Times New Roman" pitchFamily="18" charset="0"/>
                <a:ea typeface="新細明體" pitchFamily="18" charset="-120"/>
                <a:cs typeface="+mn-cs"/>
              </a:rPr>
              <a:t> </a:t>
            </a:r>
            <a:r>
              <a:rPr kumimoji="1" lang="en-US" altLang="zh-HK" sz="2400" b="0" i="0" u="none" strike="noStrike" kern="1200" cap="none" spc="0" normalizeH="0" baseline="0" noProof="0" dirty="0">
                <a:ln>
                  <a:noFill/>
                </a:ln>
                <a:solidFill>
                  <a:srgbClr val="0000CC"/>
                </a:solidFill>
                <a:effectLst/>
                <a:uLnTx/>
                <a:uFillTx/>
                <a:latin typeface="Times New Roman" pitchFamily="18" charset="0"/>
                <a:ea typeface="新細明體" pitchFamily="18" charset="-120"/>
                <a:cs typeface="+mn-cs"/>
              </a:rPr>
              <a:t>The Global 500 rankings 2022</a:t>
            </a:r>
            <a:endParaRPr kumimoji="1" lang="zh-HK" altLang="en-US" sz="2400" b="0" i="0" u="none" strike="noStrike" kern="1200" cap="none" spc="0" normalizeH="0" baseline="0" noProof="0" dirty="0">
              <a:ln>
                <a:noFill/>
              </a:ln>
              <a:solidFill>
                <a:srgbClr val="0000CC"/>
              </a:solidFill>
              <a:effectLst/>
              <a:uLnTx/>
              <a:uFillTx/>
              <a:latin typeface="Times New Roman" pitchFamily="18" charset="0"/>
              <a:ea typeface="新細明體" pitchFamily="18" charset="-120"/>
              <a:cs typeface="+mn-cs"/>
            </a:endParaRPr>
          </a:p>
        </p:txBody>
      </p:sp>
      <p:sp>
        <p:nvSpPr>
          <p:cNvPr id="7" name="TextBox 6">
            <a:extLst>
              <a:ext uri="{FF2B5EF4-FFF2-40B4-BE49-F238E27FC236}">
                <a16:creationId xmlns:a16="http://schemas.microsoft.com/office/drawing/2014/main" id="{3144A249-7990-732D-68CD-A8AF82848FE3}"/>
              </a:ext>
            </a:extLst>
          </p:cNvPr>
          <p:cNvSpPr txBox="1"/>
          <p:nvPr/>
        </p:nvSpPr>
        <p:spPr>
          <a:xfrm>
            <a:off x="107504" y="173831"/>
            <a:ext cx="3240360" cy="6740307"/>
          </a:xfrm>
          <a:prstGeom prst="rect">
            <a:avLst/>
          </a:prstGeom>
          <a:noFill/>
        </p:spPr>
        <p:txBody>
          <a:bodyPr wrap="square">
            <a:spAutoFit/>
          </a:bodyPr>
          <a:lstStyle/>
          <a:p>
            <a:r>
              <a:rPr lang="en-US" altLang="zh-HK" sz="1600" dirty="0"/>
              <a:t>The rebound from COVID-19 created a huge tailwind for the world’s largest companies by revenue. Aggregate sales for the Fortune Global 500 hit $37.8 trillion, an increase of 19%—the highest annual growth rate in the list’s history. Walmart landed at No. 1 for the ninth straight year, trailed by Amazon, which reached its highest ranking ever. Chinese energy giants State Grid, China National Petroleum, and Sinopec rounded out the top five. For the first time, revenues from Global 500 companies in Greater China (including Taiwan) exceeded revenues from U.S. companies on the list, accounting for 31% of the total. The corporations that make up our annual ranking of the world’s largest companies also reaped record-busting profits in 2021. But this year’s turmoil has confronted the leaders of the Fortune Global 500 with a new set of crises—many of them political as well as economic.</a:t>
            </a:r>
            <a:endParaRPr lang="zh-HK" altLang="en-US" sz="1600" dirty="0"/>
          </a:p>
        </p:txBody>
      </p:sp>
    </p:spTree>
    <p:extLst>
      <p:ext uri="{BB962C8B-B14F-4D97-AF65-F5344CB8AC3E}">
        <p14:creationId xmlns:p14="http://schemas.microsoft.com/office/powerpoint/2010/main" val="4202756273"/>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2"/>
          </p:nvPr>
        </p:nvSpPr>
        <p:spPr/>
        <p:txBody>
          <a:bodyPr/>
          <a:lstStyle/>
          <a:p>
            <a:pPr>
              <a:defRPr/>
            </a:pPr>
            <a:fld id="{25EC12A9-478B-4796-8416-281F30307486}" type="slidenum">
              <a:rPr lang="en-US" altLang="zh-TW" smtClean="0"/>
              <a:pPr>
                <a:defRPr/>
              </a:pPr>
              <a:t>52</a:t>
            </a:fld>
            <a:endParaRPr lang="en-US" altLang="zh-TW"/>
          </a:p>
        </p:txBody>
      </p:sp>
      <p:sp>
        <p:nvSpPr>
          <p:cNvPr id="4" name="Rectangle 3"/>
          <p:cNvSpPr/>
          <p:nvPr/>
        </p:nvSpPr>
        <p:spPr>
          <a:xfrm>
            <a:off x="460375" y="2924944"/>
            <a:ext cx="8432105" cy="3662541"/>
          </a:xfrm>
          <a:prstGeom prst="rect">
            <a:avLst/>
          </a:prstGeom>
          <a:ln>
            <a:solidFill>
              <a:srgbClr val="800000"/>
            </a:solidFill>
          </a:ln>
        </p:spPr>
        <p:txBody>
          <a:bodyPr wrap="square">
            <a:spAutoFit/>
          </a:bodyPr>
          <a:lstStyle/>
          <a:p>
            <a:r>
              <a:rPr lang="en-US" altLang="zh-HK" dirty="0">
                <a:solidFill>
                  <a:srgbClr val="800000"/>
                </a:solidFill>
              </a:rPr>
              <a:t>Examples:</a:t>
            </a:r>
          </a:p>
          <a:p>
            <a:endParaRPr lang="en-US" altLang="zh-HK" dirty="0"/>
          </a:p>
          <a:p>
            <a:r>
              <a:rPr lang="en-US" altLang="zh-HK" sz="2000" dirty="0"/>
              <a:t>McDonald's is the world's largest restaurant chain by revenue, serving over 69 million customers daily in over 100 countries across 37,855 outlets as of 2018.</a:t>
            </a:r>
          </a:p>
          <a:p>
            <a:endParaRPr lang="en-US" altLang="zh-HK" sz="2000" dirty="0"/>
          </a:p>
          <a:p>
            <a:r>
              <a:rPr lang="en-US" altLang="zh-HK" sz="2000" dirty="0"/>
              <a:t>Nike operates in 80 countries, its three major HQs are in Netherland, USA, and Hong Kong,  </a:t>
            </a:r>
          </a:p>
          <a:p>
            <a:endParaRPr lang="en-US" altLang="zh-HK" sz="2000" dirty="0"/>
          </a:p>
          <a:p>
            <a:r>
              <a:rPr lang="en-US" altLang="zh-HK" sz="2000" dirty="0"/>
              <a:t>The giant American conglomerate General Electric (GE) holds more assets abroad than any other non-financial firm in the world—over $500 billion worth. Its foreign assets make up over 70% of its total</a:t>
            </a:r>
            <a:r>
              <a:rPr lang="en-US" altLang="zh-HK" dirty="0"/>
              <a:t>. </a:t>
            </a:r>
          </a:p>
        </p:txBody>
      </p:sp>
      <p:pic>
        <p:nvPicPr>
          <p:cNvPr id="5" name="Picture 5" descr="23-mcdonalds"/>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50825" y="188913"/>
            <a:ext cx="1656879" cy="12544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 name="Picture 11" descr="nike_logo-70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228876" y="1097861"/>
            <a:ext cx="2009999" cy="15078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AutoShape 4" descr="「General Electric (GE)」的圖片搜尋結果"/>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zh-HK" altLang="en-US"/>
          </a:p>
        </p:txBody>
      </p:sp>
      <p:pic>
        <p:nvPicPr>
          <p:cNvPr id="1029" name="Picture 5"/>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516216" y="199025"/>
            <a:ext cx="2143125" cy="21431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7833186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2"/>
          </p:nvPr>
        </p:nvSpPr>
        <p:spPr/>
        <p:txBody>
          <a:bodyPr/>
          <a:lstStyle/>
          <a:p>
            <a:pPr>
              <a:defRPr/>
            </a:pPr>
            <a:fld id="{25EC12A9-478B-4796-8416-281F30307486}" type="slidenum">
              <a:rPr lang="en-US" altLang="zh-TW" smtClean="0"/>
              <a:pPr>
                <a:defRPr/>
              </a:pPr>
              <a:t>53</a:t>
            </a:fld>
            <a:endParaRPr lang="en-US" altLang="zh-TW"/>
          </a:p>
        </p:txBody>
      </p:sp>
      <p:pic>
        <p:nvPicPr>
          <p:cNvPr id="1026" name="Picture 2"/>
          <p:cNvPicPr>
            <a:picLocks noChangeAspect="1" noChangeArrowheads="1"/>
          </p:cNvPicPr>
          <p:nvPr/>
        </p:nvPicPr>
        <p:blipFill rotWithShape="1">
          <a:blip r:embed="rId2">
            <a:extLst>
              <a:ext uri="{28A0092B-C50C-407E-A947-70E740481C1C}">
                <a14:useLocalDpi xmlns:a14="http://schemas.microsoft.com/office/drawing/2010/main" val="0"/>
              </a:ext>
            </a:extLst>
          </a:blip>
          <a:srcRect l="22250" t="30291" r="23333" b="-193"/>
          <a:stretch/>
        </p:blipFill>
        <p:spPr bwMode="auto">
          <a:xfrm>
            <a:off x="251520" y="188640"/>
            <a:ext cx="8293100" cy="599219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140074479"/>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3568" y="260648"/>
            <a:ext cx="7772400" cy="720080"/>
          </a:xfrm>
          <a:solidFill>
            <a:srgbClr val="FF9900"/>
          </a:solidFill>
        </p:spPr>
        <p:txBody>
          <a:bodyPr/>
          <a:lstStyle/>
          <a:p>
            <a:r>
              <a:rPr lang="en-US" altLang="zh-HK" sz="3200" dirty="0"/>
              <a:t>TNCs and LEDCs </a:t>
            </a:r>
            <a:endParaRPr lang="zh-HK" altLang="en-US" sz="3200" dirty="0"/>
          </a:p>
        </p:txBody>
      </p:sp>
      <p:sp>
        <p:nvSpPr>
          <p:cNvPr id="3" name="Content Placeholder 2"/>
          <p:cNvSpPr>
            <a:spLocks noGrp="1"/>
          </p:cNvSpPr>
          <p:nvPr>
            <p:ph idx="1"/>
          </p:nvPr>
        </p:nvSpPr>
        <p:spPr>
          <a:xfrm>
            <a:off x="899592" y="1628800"/>
            <a:ext cx="7270576" cy="3528392"/>
          </a:xfrm>
        </p:spPr>
        <p:txBody>
          <a:bodyPr/>
          <a:lstStyle/>
          <a:p>
            <a:pPr>
              <a:spcBef>
                <a:spcPts val="1200"/>
              </a:spcBef>
            </a:pPr>
            <a:r>
              <a:rPr lang="en-US" altLang="zh-HK" sz="2000" dirty="0"/>
              <a:t>NTCs have a very powerful influence on LEDCs and their economies.</a:t>
            </a:r>
          </a:p>
          <a:p>
            <a:pPr>
              <a:spcBef>
                <a:spcPts val="1200"/>
              </a:spcBef>
            </a:pPr>
            <a:r>
              <a:rPr lang="en-US" altLang="zh-HK" sz="2000" dirty="0"/>
              <a:t>In many cases they control most of, if not all, activities involved with a product from producing the raw material to processing, packaging, transportation, advertising, and sales.</a:t>
            </a:r>
          </a:p>
          <a:p>
            <a:pPr>
              <a:spcBef>
                <a:spcPts val="1200"/>
              </a:spcBef>
            </a:pPr>
            <a:r>
              <a:rPr lang="en-US" altLang="zh-HK" sz="2000" dirty="0"/>
              <a:t>They provide LEDCs with the necessary investment and the provision of skills and technology.</a:t>
            </a:r>
          </a:p>
          <a:p>
            <a:pPr>
              <a:spcBef>
                <a:spcPts val="1200"/>
              </a:spcBef>
            </a:pPr>
            <a:r>
              <a:rPr lang="en-US" altLang="zh-HK" sz="2000" dirty="0"/>
              <a:t> However, they may decide to switch production from one country to another. (the decision are made outside the related LEDCs at the TNC HQ. </a:t>
            </a:r>
            <a:endParaRPr lang="zh-HK" altLang="en-US" sz="2000" dirty="0"/>
          </a:p>
        </p:txBody>
      </p:sp>
      <p:sp>
        <p:nvSpPr>
          <p:cNvPr id="4" name="Slide Number Placeholder 3"/>
          <p:cNvSpPr>
            <a:spLocks noGrp="1"/>
          </p:cNvSpPr>
          <p:nvPr>
            <p:ph type="sldNum" sz="quarter" idx="12"/>
          </p:nvPr>
        </p:nvSpPr>
        <p:spPr/>
        <p:txBody>
          <a:bodyPr/>
          <a:lstStyle/>
          <a:p>
            <a:pPr>
              <a:defRPr/>
            </a:pPr>
            <a:fld id="{A877226C-325D-4A27-BB4A-77A6DBC3A22B}" type="slidenum">
              <a:rPr lang="en-US" altLang="zh-TW" smtClean="0"/>
              <a:pPr>
                <a:defRPr/>
              </a:pPr>
              <a:t>54</a:t>
            </a:fld>
            <a:endParaRPr lang="en-US" altLang="zh-TW"/>
          </a:p>
        </p:txBody>
      </p:sp>
    </p:spTree>
    <p:extLst>
      <p:ext uri="{BB962C8B-B14F-4D97-AF65-F5344CB8AC3E}">
        <p14:creationId xmlns:p14="http://schemas.microsoft.com/office/powerpoint/2010/main" val="3139229920"/>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3568" y="188640"/>
            <a:ext cx="7772400" cy="720080"/>
          </a:xfrm>
          <a:solidFill>
            <a:srgbClr val="FF9900"/>
          </a:solidFill>
        </p:spPr>
        <p:txBody>
          <a:bodyPr/>
          <a:lstStyle/>
          <a:p>
            <a:r>
              <a:rPr lang="en-US" altLang="zh-HK" sz="3200" dirty="0"/>
              <a:t>Advantages of TNCs</a:t>
            </a:r>
            <a:endParaRPr lang="zh-HK" altLang="en-US" sz="3200" dirty="0"/>
          </a:p>
        </p:txBody>
      </p:sp>
      <p:sp>
        <p:nvSpPr>
          <p:cNvPr id="4" name="Slide Number Placeholder 3"/>
          <p:cNvSpPr>
            <a:spLocks noGrp="1"/>
          </p:cNvSpPr>
          <p:nvPr>
            <p:ph type="sldNum" sz="quarter" idx="12"/>
          </p:nvPr>
        </p:nvSpPr>
        <p:spPr/>
        <p:txBody>
          <a:bodyPr/>
          <a:lstStyle/>
          <a:p>
            <a:pPr>
              <a:defRPr/>
            </a:pPr>
            <a:fld id="{A877226C-325D-4A27-BB4A-77A6DBC3A22B}" type="slidenum">
              <a:rPr lang="en-US" altLang="zh-TW" smtClean="0"/>
              <a:pPr>
                <a:defRPr/>
              </a:pPr>
              <a:t>55</a:t>
            </a:fld>
            <a:endParaRPr lang="en-US" altLang="zh-TW"/>
          </a:p>
        </p:txBody>
      </p:sp>
      <p:pic>
        <p:nvPicPr>
          <p:cNvPr id="5" name="Picture 4" descr="Multiplier Effect"/>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835697" y="1028638"/>
            <a:ext cx="5256584" cy="5565474"/>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Tree>
    <p:extLst>
      <p:ext uri="{BB962C8B-B14F-4D97-AF65-F5344CB8AC3E}">
        <p14:creationId xmlns:p14="http://schemas.microsoft.com/office/powerpoint/2010/main" val="2048421705"/>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3568" y="260648"/>
            <a:ext cx="7772400" cy="720080"/>
          </a:xfrm>
          <a:solidFill>
            <a:srgbClr val="FF9900"/>
          </a:solidFill>
        </p:spPr>
        <p:txBody>
          <a:bodyPr/>
          <a:lstStyle/>
          <a:p>
            <a:r>
              <a:rPr lang="en-US" altLang="zh-HK" sz="3200" dirty="0"/>
              <a:t>Disadvantages</a:t>
            </a:r>
            <a:endParaRPr lang="zh-HK" altLang="en-US" sz="3200" dirty="0"/>
          </a:p>
        </p:txBody>
      </p:sp>
      <p:sp>
        <p:nvSpPr>
          <p:cNvPr id="4" name="Slide Number Placeholder 3"/>
          <p:cNvSpPr>
            <a:spLocks noGrp="1"/>
          </p:cNvSpPr>
          <p:nvPr>
            <p:ph type="sldNum" sz="quarter" idx="12"/>
          </p:nvPr>
        </p:nvSpPr>
        <p:spPr/>
        <p:txBody>
          <a:bodyPr/>
          <a:lstStyle/>
          <a:p>
            <a:pPr>
              <a:defRPr/>
            </a:pPr>
            <a:fld id="{A877226C-325D-4A27-BB4A-77A6DBC3A22B}" type="slidenum">
              <a:rPr lang="en-US" altLang="zh-TW" smtClean="0"/>
              <a:pPr>
                <a:defRPr/>
              </a:pPr>
              <a:t>56</a:t>
            </a:fld>
            <a:endParaRPr lang="en-US" altLang="zh-TW"/>
          </a:p>
        </p:txBody>
      </p:sp>
      <p:sp>
        <p:nvSpPr>
          <p:cNvPr id="3" name="Rectangle 2"/>
          <p:cNvSpPr/>
          <p:nvPr/>
        </p:nvSpPr>
        <p:spPr>
          <a:xfrm>
            <a:off x="755576" y="1628800"/>
            <a:ext cx="7776864" cy="3447098"/>
          </a:xfrm>
          <a:prstGeom prst="rect">
            <a:avLst/>
          </a:prstGeom>
        </p:spPr>
        <p:txBody>
          <a:bodyPr wrap="square">
            <a:spAutoFit/>
          </a:bodyPr>
          <a:lstStyle/>
          <a:p>
            <a:pPr marL="342900" indent="-342900">
              <a:spcBef>
                <a:spcPts val="1200"/>
              </a:spcBef>
              <a:buFont typeface="Arial" panose="020B0604020202020204" pitchFamily="34" charset="0"/>
              <a:buChar char="•"/>
            </a:pPr>
            <a:r>
              <a:rPr lang="en-US" altLang="zh-HK" dirty="0"/>
              <a:t>Damage to the environment by ignoring the local laws of the host country.</a:t>
            </a:r>
          </a:p>
          <a:p>
            <a:pPr marL="342900" indent="-342900">
              <a:spcBef>
                <a:spcPts val="1200"/>
              </a:spcBef>
              <a:buFont typeface="Arial" panose="020B0604020202020204" pitchFamily="34" charset="0"/>
              <a:buChar char="•"/>
            </a:pPr>
            <a:r>
              <a:rPr lang="en-US" altLang="zh-HK" dirty="0"/>
              <a:t>Profits going to companies overseas rather than locals.</a:t>
            </a:r>
          </a:p>
          <a:p>
            <a:pPr marL="342900" indent="-342900">
              <a:spcBef>
                <a:spcPts val="1200"/>
              </a:spcBef>
              <a:buFont typeface="Arial" panose="020B0604020202020204" pitchFamily="34" charset="0"/>
              <a:buChar char="•"/>
            </a:pPr>
            <a:r>
              <a:rPr lang="en-US" altLang="zh-HK" dirty="0"/>
              <a:t>Little reinvestment in the local area.</a:t>
            </a:r>
          </a:p>
          <a:p>
            <a:pPr marL="342900" indent="-342900">
              <a:spcBef>
                <a:spcPts val="1200"/>
              </a:spcBef>
              <a:buFont typeface="Arial" panose="020B0604020202020204" pitchFamily="34" charset="0"/>
              <a:buChar char="•"/>
            </a:pPr>
            <a:r>
              <a:rPr lang="en-US" altLang="zh-HK" dirty="0"/>
              <a:t>Markets appear to be homogenizing.</a:t>
            </a:r>
          </a:p>
          <a:p>
            <a:pPr marL="342900" indent="-342900">
              <a:spcBef>
                <a:spcPts val="1200"/>
              </a:spcBef>
              <a:buFont typeface="Arial" panose="020B0604020202020204" pitchFamily="34" charset="0"/>
              <a:buChar char="•"/>
            </a:pPr>
            <a:r>
              <a:rPr lang="en-US" altLang="zh-HK" dirty="0"/>
              <a:t>Sweatshops</a:t>
            </a:r>
          </a:p>
          <a:p>
            <a:pPr marL="342900" indent="-342900">
              <a:spcBef>
                <a:spcPts val="1200"/>
              </a:spcBef>
              <a:buFont typeface="Arial" panose="020B0604020202020204" pitchFamily="34" charset="0"/>
              <a:buChar char="•"/>
            </a:pPr>
            <a:endParaRPr lang="zh-HK" altLang="en-US" dirty="0"/>
          </a:p>
        </p:txBody>
      </p:sp>
    </p:spTree>
    <p:extLst>
      <p:ext uri="{BB962C8B-B14F-4D97-AF65-F5344CB8AC3E}">
        <p14:creationId xmlns:p14="http://schemas.microsoft.com/office/powerpoint/2010/main" val="1926249008"/>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2"/>
          </p:nvPr>
        </p:nvSpPr>
        <p:spPr/>
        <p:txBody>
          <a:bodyPr/>
          <a:lstStyle/>
          <a:p>
            <a:pPr>
              <a:defRPr/>
            </a:pPr>
            <a:fld id="{25EC12A9-478B-4796-8416-281F30307486}" type="slidenum">
              <a:rPr lang="en-US" altLang="zh-TW" smtClean="0"/>
              <a:pPr>
                <a:defRPr/>
              </a:pPr>
              <a:t>57</a:t>
            </a:fld>
            <a:endParaRPr lang="en-US" altLang="zh-TW"/>
          </a:p>
        </p:txBody>
      </p:sp>
      <p:pic>
        <p:nvPicPr>
          <p:cNvPr id="3" name="Picture 2" descr="gap"/>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239168" y="512763"/>
            <a:ext cx="4665663" cy="5832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69181110"/>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標題 1"/>
          <p:cNvSpPr>
            <a:spLocks noGrp="1"/>
          </p:cNvSpPr>
          <p:nvPr>
            <p:ph type="title"/>
          </p:nvPr>
        </p:nvSpPr>
        <p:spPr>
          <a:xfrm>
            <a:off x="468313" y="1341438"/>
            <a:ext cx="8351837" cy="3167062"/>
          </a:xfrm>
          <a:solidFill>
            <a:srgbClr val="00B050"/>
          </a:solidFill>
        </p:spPr>
        <p:txBody>
          <a:bodyPr/>
          <a:lstStyle/>
          <a:p>
            <a:r>
              <a:rPr lang="en-US" altLang="zh-HK" sz="3600" dirty="0"/>
              <a:t>Major challenges in </a:t>
            </a:r>
            <a:br>
              <a:rPr lang="en-US" altLang="zh-HK" sz="3600" dirty="0"/>
            </a:br>
            <a:r>
              <a:rPr lang="en-US" altLang="zh-HK" sz="3600" dirty="0"/>
              <a:t>International Business Environment</a:t>
            </a:r>
            <a:endParaRPr lang="zh-HK" altLang="en-US" sz="3600" dirty="0"/>
          </a:p>
        </p:txBody>
      </p:sp>
      <p:sp>
        <p:nvSpPr>
          <p:cNvPr id="23555" name="投影片編號版面配置區 2"/>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Char char="•"/>
              <a:defRPr kumimoji="1" sz="3200">
                <a:solidFill>
                  <a:schemeClr val="tx1"/>
                </a:solidFill>
                <a:latin typeface="Times New Roman" pitchFamily="18" charset="0"/>
                <a:ea typeface="新細明體" pitchFamily="18" charset="-120"/>
              </a:defRPr>
            </a:lvl1pPr>
            <a:lvl2pPr marL="742950" indent="-285750" eaLnBrk="0" hangingPunct="0">
              <a:spcBef>
                <a:spcPct val="20000"/>
              </a:spcBef>
              <a:buChar char="–"/>
              <a:defRPr kumimoji="1" sz="2800">
                <a:solidFill>
                  <a:schemeClr val="tx1"/>
                </a:solidFill>
                <a:latin typeface="Times New Roman" pitchFamily="18" charset="0"/>
                <a:ea typeface="新細明體" pitchFamily="18" charset="-120"/>
              </a:defRPr>
            </a:lvl2pPr>
            <a:lvl3pPr marL="1143000" indent="-228600" eaLnBrk="0" hangingPunct="0">
              <a:spcBef>
                <a:spcPct val="20000"/>
              </a:spcBef>
              <a:buChar char="•"/>
              <a:defRPr kumimoji="1" sz="2400">
                <a:solidFill>
                  <a:schemeClr val="tx1"/>
                </a:solidFill>
                <a:latin typeface="Times New Roman" pitchFamily="18" charset="0"/>
                <a:ea typeface="新細明體" pitchFamily="18" charset="-120"/>
              </a:defRPr>
            </a:lvl3pPr>
            <a:lvl4pPr marL="1600200" indent="-228600" eaLnBrk="0" hangingPunct="0">
              <a:spcBef>
                <a:spcPct val="20000"/>
              </a:spcBef>
              <a:buChar char="–"/>
              <a:defRPr kumimoji="1" sz="2000">
                <a:solidFill>
                  <a:schemeClr val="tx1"/>
                </a:solidFill>
                <a:latin typeface="Times New Roman" pitchFamily="18" charset="0"/>
                <a:ea typeface="新細明體" pitchFamily="18" charset="-120"/>
              </a:defRPr>
            </a:lvl4pPr>
            <a:lvl5pPr marL="2057400" indent="-228600" eaLnBrk="0" hangingPunct="0">
              <a:spcBef>
                <a:spcPct val="20000"/>
              </a:spcBef>
              <a:buChar char="»"/>
              <a:defRPr kumimoji="1" sz="2000">
                <a:solidFill>
                  <a:schemeClr val="tx1"/>
                </a:solidFill>
                <a:latin typeface="Times New Roman" pitchFamily="18" charset="0"/>
                <a:ea typeface="新細明體" pitchFamily="18" charset="-120"/>
              </a:defRPr>
            </a:lvl5pPr>
            <a:lvl6pPr marL="25146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6pPr>
            <a:lvl7pPr marL="29718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7pPr>
            <a:lvl8pPr marL="34290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8pPr>
            <a:lvl9pPr marL="38862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9pPr>
          </a:lstStyle>
          <a:p>
            <a:pPr eaLnBrk="1" hangingPunct="1">
              <a:spcBef>
                <a:spcPct val="0"/>
              </a:spcBef>
              <a:buFontTx/>
              <a:buNone/>
            </a:pPr>
            <a:fld id="{9A63518F-0405-44E0-A51A-49AE46098A95}" type="slidenum">
              <a:rPr lang="en-US" altLang="zh-TW" sz="1400" smtClean="0">
                <a:solidFill>
                  <a:srgbClr val="000000"/>
                </a:solidFill>
              </a:rPr>
              <a:pPr eaLnBrk="1" hangingPunct="1">
                <a:spcBef>
                  <a:spcPct val="0"/>
                </a:spcBef>
                <a:buFontTx/>
                <a:buNone/>
              </a:pPr>
              <a:t>58</a:t>
            </a:fld>
            <a:endParaRPr lang="en-US" altLang="zh-TW" sz="1400">
              <a:solidFill>
                <a:srgbClr val="000000"/>
              </a:solidFill>
            </a:endParaRPr>
          </a:p>
        </p:txBody>
      </p:sp>
    </p:spTree>
    <p:extLst>
      <p:ext uri="{BB962C8B-B14F-4D97-AF65-F5344CB8AC3E}">
        <p14:creationId xmlns:p14="http://schemas.microsoft.com/office/powerpoint/2010/main" val="724357773"/>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35AC0FF7-1C6A-5D7C-8640-7ECD9307EE19}"/>
              </a:ext>
            </a:extLst>
          </p:cNvPr>
          <p:cNvSpPr>
            <a:spLocks noGrp="1"/>
          </p:cNvSpPr>
          <p:nvPr>
            <p:ph type="sldNum" sz="quarter" idx="12"/>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B451ECA8-2C84-4422-BC2E-83D4C6884020}" type="slidenum">
              <a:rPr kumimoji="1" lang="en-US" altLang="zh-TW" sz="1400" b="0" i="0" u="none" strike="noStrike" kern="1200" cap="none" spc="0" normalizeH="0" baseline="0" noProof="0" smtClean="0">
                <a:ln>
                  <a:noFill/>
                </a:ln>
                <a:solidFill>
                  <a:srgbClr val="000000"/>
                </a:solidFill>
                <a:effectLst/>
                <a:uLnTx/>
                <a:uFillTx/>
                <a:latin typeface="Times New Roman" pitchFamily="18" charset="0"/>
                <a:ea typeface="新細明體" pitchFamily="18" charset="-120"/>
                <a:cs typeface="+mn-cs"/>
              </a:rPr>
              <a:pPr marL="0" marR="0" lvl="0" indent="0" algn="r" defTabSz="914400" rtl="0" eaLnBrk="1" fontAlgn="base" latinLnBrk="0" hangingPunct="1">
                <a:lnSpc>
                  <a:spcPct val="100000"/>
                </a:lnSpc>
                <a:spcBef>
                  <a:spcPct val="0"/>
                </a:spcBef>
                <a:spcAft>
                  <a:spcPct val="0"/>
                </a:spcAft>
                <a:buClrTx/>
                <a:buSzTx/>
                <a:buFontTx/>
                <a:buNone/>
                <a:tabLst/>
                <a:defRPr/>
              </a:pPr>
              <a:t>59</a:t>
            </a:fld>
            <a:endParaRPr kumimoji="1" lang="en-US" altLang="zh-TW" sz="1400" b="0" i="0" u="none" strike="noStrike" kern="1200" cap="none" spc="0" normalizeH="0" baseline="0" noProof="0">
              <a:ln>
                <a:noFill/>
              </a:ln>
              <a:solidFill>
                <a:srgbClr val="000000"/>
              </a:solidFill>
              <a:effectLst/>
              <a:uLnTx/>
              <a:uFillTx/>
              <a:latin typeface="Times New Roman" pitchFamily="18" charset="0"/>
              <a:ea typeface="新細明體" pitchFamily="18" charset="-120"/>
              <a:cs typeface="+mn-cs"/>
            </a:endParaRPr>
          </a:p>
        </p:txBody>
      </p:sp>
      <p:pic>
        <p:nvPicPr>
          <p:cNvPr id="4" name="Picture 3" descr="Challenges in International Business Environment">
            <a:extLst>
              <a:ext uri="{FF2B5EF4-FFF2-40B4-BE49-F238E27FC236}">
                <a16:creationId xmlns:a16="http://schemas.microsoft.com/office/drawing/2014/main" id="{B7A1704D-464C-8718-B266-807492546901}"/>
              </a:ext>
            </a:extLst>
          </p:cNvPr>
          <p:cNvPicPr>
            <a:picLocks noChangeAspect="1"/>
          </p:cNvPicPr>
          <p:nvPr/>
        </p:nvPicPr>
        <p:blipFill rotWithShape="1">
          <a:blip r:embed="rId3">
            <a:extLst>
              <a:ext uri="{28A0092B-C50C-407E-A947-70E740481C1C}">
                <a14:useLocalDpi xmlns:a14="http://schemas.microsoft.com/office/drawing/2010/main" val="0"/>
              </a:ext>
            </a:extLst>
          </a:blip>
          <a:srcRect b="24193"/>
          <a:stretch/>
        </p:blipFill>
        <p:spPr bwMode="auto">
          <a:xfrm>
            <a:off x="554235" y="1592796"/>
            <a:ext cx="8035530" cy="3672407"/>
          </a:xfrm>
          <a:prstGeom prst="rect">
            <a:avLst/>
          </a:prstGeom>
          <a:noFill/>
          <a:ln>
            <a:noFill/>
          </a:ln>
        </p:spPr>
      </p:pic>
    </p:spTree>
    <p:extLst>
      <p:ext uri="{BB962C8B-B14F-4D97-AF65-F5344CB8AC3E}">
        <p14:creationId xmlns:p14="http://schemas.microsoft.com/office/powerpoint/2010/main" val="3843001477"/>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A877226C-325D-4A27-BB4A-77A6DBC3A22B}" type="slidenum">
              <a:rPr kumimoji="1" lang="en-US" altLang="zh-TW" sz="1400" b="0" i="0" u="none" strike="noStrike" kern="1200" cap="none" spc="0" normalizeH="0" baseline="0" noProof="0" smtClean="0">
                <a:ln>
                  <a:noFill/>
                </a:ln>
                <a:solidFill>
                  <a:srgbClr val="000000"/>
                </a:solidFill>
                <a:effectLst/>
                <a:uLnTx/>
                <a:uFillTx/>
                <a:latin typeface="Times New Roman" pitchFamily="18" charset="0"/>
                <a:ea typeface="新細明體" pitchFamily="18" charset="-120"/>
                <a:cs typeface="+mn-cs"/>
              </a:rPr>
              <a:pPr marL="0" marR="0" lvl="0" indent="0" algn="r" defTabSz="914400" rtl="0" eaLnBrk="1" fontAlgn="base" latinLnBrk="0" hangingPunct="1">
                <a:lnSpc>
                  <a:spcPct val="100000"/>
                </a:lnSpc>
                <a:spcBef>
                  <a:spcPct val="0"/>
                </a:spcBef>
                <a:spcAft>
                  <a:spcPct val="0"/>
                </a:spcAft>
                <a:buClrTx/>
                <a:buSzTx/>
                <a:buFontTx/>
                <a:buNone/>
                <a:tabLst/>
                <a:defRPr/>
              </a:pPr>
              <a:t>60</a:t>
            </a:fld>
            <a:endParaRPr kumimoji="1" lang="en-US" altLang="zh-TW" sz="1400" b="0" i="0" u="none" strike="noStrike" kern="1200" cap="none" spc="0" normalizeH="0" baseline="0" noProof="0">
              <a:ln>
                <a:noFill/>
              </a:ln>
              <a:solidFill>
                <a:srgbClr val="000000"/>
              </a:solidFill>
              <a:effectLst/>
              <a:uLnTx/>
              <a:uFillTx/>
              <a:latin typeface="Times New Roman" pitchFamily="18" charset="0"/>
              <a:ea typeface="新細明體" pitchFamily="18" charset="-120"/>
              <a:cs typeface="+mn-cs"/>
            </a:endParaRPr>
          </a:p>
        </p:txBody>
      </p:sp>
      <p:sp>
        <p:nvSpPr>
          <p:cNvPr id="7" name="TextBox 6">
            <a:extLst>
              <a:ext uri="{FF2B5EF4-FFF2-40B4-BE49-F238E27FC236}">
                <a16:creationId xmlns:a16="http://schemas.microsoft.com/office/drawing/2014/main" id="{75FB4D9A-8871-149E-5E85-5BD288A4E7EB}"/>
              </a:ext>
            </a:extLst>
          </p:cNvPr>
          <p:cNvSpPr txBox="1"/>
          <p:nvPr/>
        </p:nvSpPr>
        <p:spPr>
          <a:xfrm>
            <a:off x="539552" y="620688"/>
            <a:ext cx="8280920" cy="2308324"/>
          </a:xfrm>
          <a:prstGeom prst="rect">
            <a:avLst/>
          </a:prstGeom>
          <a:noFill/>
        </p:spPr>
        <p:txBody>
          <a:bodyPr wrap="square">
            <a:spAutoFit/>
          </a:bodyPr>
          <a:lstStyle/>
          <a:p>
            <a:r>
              <a:rPr lang="en-US" altLang="zh-HK" dirty="0">
                <a:solidFill>
                  <a:srgbClr val="0000CC"/>
                </a:solidFill>
              </a:rPr>
              <a:t>1. Company’s structure</a:t>
            </a:r>
          </a:p>
          <a:p>
            <a:pPr algn="just"/>
            <a:r>
              <a:rPr lang="en-US" altLang="zh-HK" dirty="0"/>
              <a:t>The structure of the company may pose a challenge to your business if its working structure is not pre-decided. There should be a qualified team if the company wishes to be globally competitive, for which it would consider the organization structure and location from where the team operates.</a:t>
            </a:r>
            <a:endParaRPr lang="zh-HK" altLang="en-US" dirty="0"/>
          </a:p>
        </p:txBody>
      </p:sp>
      <p:sp>
        <p:nvSpPr>
          <p:cNvPr id="9" name="TextBox 8">
            <a:extLst>
              <a:ext uri="{FF2B5EF4-FFF2-40B4-BE49-F238E27FC236}">
                <a16:creationId xmlns:a16="http://schemas.microsoft.com/office/drawing/2014/main" id="{4EAC7D24-9B0C-8FF4-D198-1CD6663BF548}"/>
              </a:ext>
            </a:extLst>
          </p:cNvPr>
          <p:cNvSpPr txBox="1"/>
          <p:nvPr/>
        </p:nvSpPr>
        <p:spPr>
          <a:xfrm>
            <a:off x="539552" y="3397744"/>
            <a:ext cx="8046640" cy="2677656"/>
          </a:xfrm>
          <a:prstGeom prst="rect">
            <a:avLst/>
          </a:prstGeom>
          <a:noFill/>
        </p:spPr>
        <p:txBody>
          <a:bodyPr wrap="square">
            <a:spAutoFit/>
          </a:bodyPr>
          <a:lstStyle/>
          <a:p>
            <a:r>
              <a:rPr lang="en-US" altLang="zh-HK" dirty="0">
                <a:solidFill>
                  <a:srgbClr val="0000CC"/>
                </a:solidFill>
              </a:rPr>
              <a:t>2. Foreign Laws</a:t>
            </a:r>
          </a:p>
          <a:p>
            <a:pPr algn="just"/>
            <a:r>
              <a:rPr lang="en-US" altLang="zh-HK" dirty="0"/>
              <a:t>Not having clear understanding of the foreign laws poses a challenge for international businesses. Therefore, gain a comprehensive understanding of laws and regulations. There have been instances where businesses had to face the heat due to the lack of understanding of foreign laws. It’s a major challenge that needs to be attended.</a:t>
            </a:r>
            <a:endParaRPr lang="zh-HK" altLang="en-US" dirty="0"/>
          </a:p>
        </p:txBody>
      </p:sp>
    </p:spTree>
    <p:extLst>
      <p:ext uri="{BB962C8B-B14F-4D97-AF65-F5344CB8AC3E}">
        <p14:creationId xmlns:p14="http://schemas.microsoft.com/office/powerpoint/2010/main" val="1563609128"/>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A877226C-325D-4A27-BB4A-77A6DBC3A22B}" type="slidenum">
              <a:rPr kumimoji="1" lang="en-US" altLang="zh-TW" sz="1400" b="0" i="0" u="none" strike="noStrike" kern="1200" cap="none" spc="0" normalizeH="0" baseline="0" noProof="0" smtClean="0">
                <a:ln>
                  <a:noFill/>
                </a:ln>
                <a:solidFill>
                  <a:srgbClr val="000000"/>
                </a:solidFill>
                <a:effectLst/>
                <a:uLnTx/>
                <a:uFillTx/>
                <a:latin typeface="Times New Roman" pitchFamily="18" charset="0"/>
                <a:ea typeface="新細明體" pitchFamily="18" charset="-120"/>
                <a:cs typeface="+mn-cs"/>
              </a:rPr>
              <a:pPr marL="0" marR="0" lvl="0" indent="0" algn="r" defTabSz="914400" rtl="0" eaLnBrk="1" fontAlgn="base" latinLnBrk="0" hangingPunct="1">
                <a:lnSpc>
                  <a:spcPct val="100000"/>
                </a:lnSpc>
                <a:spcBef>
                  <a:spcPct val="0"/>
                </a:spcBef>
                <a:spcAft>
                  <a:spcPct val="0"/>
                </a:spcAft>
                <a:buClrTx/>
                <a:buSzTx/>
                <a:buFontTx/>
                <a:buNone/>
                <a:tabLst/>
                <a:defRPr/>
              </a:pPr>
              <a:t>61</a:t>
            </a:fld>
            <a:endParaRPr kumimoji="1" lang="en-US" altLang="zh-TW" sz="1400" b="0" i="0" u="none" strike="noStrike" kern="1200" cap="none" spc="0" normalizeH="0" baseline="0" noProof="0">
              <a:ln>
                <a:noFill/>
              </a:ln>
              <a:solidFill>
                <a:srgbClr val="000000"/>
              </a:solidFill>
              <a:effectLst/>
              <a:uLnTx/>
              <a:uFillTx/>
              <a:latin typeface="Times New Roman" pitchFamily="18" charset="0"/>
              <a:ea typeface="新細明體" pitchFamily="18" charset="-120"/>
              <a:cs typeface="+mn-cs"/>
            </a:endParaRPr>
          </a:p>
        </p:txBody>
      </p:sp>
      <p:sp>
        <p:nvSpPr>
          <p:cNvPr id="3" name="TextBox 2">
            <a:extLst>
              <a:ext uri="{FF2B5EF4-FFF2-40B4-BE49-F238E27FC236}">
                <a16:creationId xmlns:a16="http://schemas.microsoft.com/office/drawing/2014/main" id="{A18A8F12-7A82-440B-16AD-D6A7F50DCEE9}"/>
              </a:ext>
            </a:extLst>
          </p:cNvPr>
          <p:cNvSpPr txBox="1"/>
          <p:nvPr/>
        </p:nvSpPr>
        <p:spPr>
          <a:xfrm>
            <a:off x="467544" y="764704"/>
            <a:ext cx="8208912" cy="1938992"/>
          </a:xfrm>
          <a:prstGeom prst="rect">
            <a:avLst/>
          </a:prstGeom>
          <a:noFill/>
        </p:spPr>
        <p:txBody>
          <a:bodyPr wrap="square">
            <a:spAutoFit/>
          </a:bodyPr>
          <a:lstStyle/>
          <a:p>
            <a:r>
              <a:rPr lang="en-US" altLang="zh-HK" dirty="0">
                <a:solidFill>
                  <a:srgbClr val="0000CC"/>
                </a:solidFill>
              </a:rPr>
              <a:t>Accounting</a:t>
            </a:r>
          </a:p>
          <a:p>
            <a:pPr algn="just"/>
            <a:r>
              <a:rPr lang="en-US" altLang="zh-HK" dirty="0"/>
              <a:t>It is a critical concept when it comes to multinational business liable to pay corporate tax in the countries they operate. Various tax implications, tax rates and compliance requirements make accounting a challenge in international operation.</a:t>
            </a:r>
            <a:endParaRPr lang="zh-HK" altLang="en-US" dirty="0"/>
          </a:p>
        </p:txBody>
      </p:sp>
      <p:sp>
        <p:nvSpPr>
          <p:cNvPr id="6" name="TextBox 5">
            <a:extLst>
              <a:ext uri="{FF2B5EF4-FFF2-40B4-BE49-F238E27FC236}">
                <a16:creationId xmlns:a16="http://schemas.microsoft.com/office/drawing/2014/main" id="{27B7FEF4-09E7-425E-3E3D-1CC6B06103CB}"/>
              </a:ext>
            </a:extLst>
          </p:cNvPr>
          <p:cNvSpPr txBox="1"/>
          <p:nvPr/>
        </p:nvSpPr>
        <p:spPr>
          <a:xfrm>
            <a:off x="435385" y="3170469"/>
            <a:ext cx="7990656" cy="3046988"/>
          </a:xfrm>
          <a:prstGeom prst="rect">
            <a:avLst/>
          </a:prstGeom>
          <a:noFill/>
        </p:spPr>
        <p:txBody>
          <a:bodyPr wrap="square">
            <a:spAutoFit/>
          </a:bodyPr>
          <a:lstStyle/>
          <a:p>
            <a:r>
              <a:rPr lang="en-US" altLang="zh-HK" dirty="0">
                <a:solidFill>
                  <a:srgbClr val="0000CC"/>
                </a:solidFill>
              </a:rPr>
              <a:t>Liability to pay taxes</a:t>
            </a:r>
          </a:p>
          <a:p>
            <a:pPr algn="just"/>
            <a:r>
              <a:rPr lang="en-US" altLang="zh-HK" dirty="0"/>
              <a:t>A company is liable to pay taxes in the country of its operations. Paying multiple taxes proves to be a challenge for companies with double taxation even reducing their overall revenue. Tax liabilities pose a challenge to companies because of lack of understanding of tax concepts like tax treaties between countries etc. Companies should get advice and knowledge in tax concepts which can help the company.</a:t>
            </a:r>
            <a:endParaRPr lang="zh-HK" altLang="en-US" dirty="0"/>
          </a:p>
        </p:txBody>
      </p:sp>
    </p:spTree>
    <p:extLst>
      <p:ext uri="{BB962C8B-B14F-4D97-AF65-F5344CB8AC3E}">
        <p14:creationId xmlns:p14="http://schemas.microsoft.com/office/powerpoint/2010/main" val="2501549351"/>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A877226C-325D-4A27-BB4A-77A6DBC3A22B}" type="slidenum">
              <a:rPr kumimoji="1" lang="en-US" altLang="zh-TW" sz="1400" b="0" i="0" u="none" strike="noStrike" kern="1200" cap="none" spc="0" normalizeH="0" baseline="0" noProof="0" smtClean="0">
                <a:ln>
                  <a:noFill/>
                </a:ln>
                <a:solidFill>
                  <a:srgbClr val="000000"/>
                </a:solidFill>
                <a:effectLst/>
                <a:uLnTx/>
                <a:uFillTx/>
                <a:latin typeface="Times New Roman" pitchFamily="18" charset="0"/>
                <a:ea typeface="新細明體" pitchFamily="18" charset="-120"/>
                <a:cs typeface="+mn-cs"/>
              </a:rPr>
              <a:pPr marL="0" marR="0" lvl="0" indent="0" algn="r" defTabSz="914400" rtl="0" eaLnBrk="1" fontAlgn="base" latinLnBrk="0" hangingPunct="1">
                <a:lnSpc>
                  <a:spcPct val="100000"/>
                </a:lnSpc>
                <a:spcBef>
                  <a:spcPct val="0"/>
                </a:spcBef>
                <a:spcAft>
                  <a:spcPct val="0"/>
                </a:spcAft>
                <a:buClrTx/>
                <a:buSzTx/>
                <a:buFontTx/>
                <a:buNone/>
                <a:tabLst/>
                <a:defRPr/>
              </a:pPr>
              <a:t>62</a:t>
            </a:fld>
            <a:endParaRPr kumimoji="1" lang="en-US" altLang="zh-TW" sz="1400" b="0" i="0" u="none" strike="noStrike" kern="1200" cap="none" spc="0" normalizeH="0" baseline="0" noProof="0">
              <a:ln>
                <a:noFill/>
              </a:ln>
              <a:solidFill>
                <a:srgbClr val="000000"/>
              </a:solidFill>
              <a:effectLst/>
              <a:uLnTx/>
              <a:uFillTx/>
              <a:latin typeface="Times New Roman" pitchFamily="18" charset="0"/>
              <a:ea typeface="新細明體" pitchFamily="18" charset="-120"/>
              <a:cs typeface="+mn-cs"/>
            </a:endParaRPr>
          </a:p>
        </p:txBody>
      </p:sp>
      <p:sp>
        <p:nvSpPr>
          <p:cNvPr id="3" name="TextBox 2">
            <a:extLst>
              <a:ext uri="{FF2B5EF4-FFF2-40B4-BE49-F238E27FC236}">
                <a16:creationId xmlns:a16="http://schemas.microsoft.com/office/drawing/2014/main" id="{5B7011E6-8D4F-6AB2-EB91-AAAF59C6A747}"/>
              </a:ext>
            </a:extLst>
          </p:cNvPr>
          <p:cNvSpPr txBox="1"/>
          <p:nvPr/>
        </p:nvSpPr>
        <p:spPr>
          <a:xfrm>
            <a:off x="359532" y="620688"/>
            <a:ext cx="8424936" cy="3046988"/>
          </a:xfrm>
          <a:prstGeom prst="rect">
            <a:avLst/>
          </a:prstGeom>
          <a:noFill/>
        </p:spPr>
        <p:txBody>
          <a:bodyPr wrap="square">
            <a:spAutoFit/>
          </a:bodyPr>
          <a:lstStyle/>
          <a:p>
            <a:r>
              <a:rPr lang="en-US" altLang="zh-HK" dirty="0">
                <a:solidFill>
                  <a:srgbClr val="0000CC"/>
                </a:solidFill>
              </a:rPr>
              <a:t>Payment methods</a:t>
            </a:r>
          </a:p>
          <a:p>
            <a:pPr algn="just"/>
            <a:r>
              <a:rPr lang="en-US" altLang="zh-HK" dirty="0"/>
              <a:t>Payment methods become one of the most terrain challenges in international business environment. This is because payment methods applicable in the home country may not be acceptable abroad. Therefore, it becomes a challenge for any business as payment is the key of running business. However, to tackle this, businesses may decide to keep different methods of accepting payment.</a:t>
            </a:r>
            <a:endParaRPr lang="zh-HK" altLang="en-US" dirty="0"/>
          </a:p>
        </p:txBody>
      </p:sp>
      <p:sp>
        <p:nvSpPr>
          <p:cNvPr id="6" name="TextBox 5">
            <a:extLst>
              <a:ext uri="{FF2B5EF4-FFF2-40B4-BE49-F238E27FC236}">
                <a16:creationId xmlns:a16="http://schemas.microsoft.com/office/drawing/2014/main" id="{27EA7A15-9EFC-0E28-9BEF-6A13B28192D1}"/>
              </a:ext>
            </a:extLst>
          </p:cNvPr>
          <p:cNvSpPr txBox="1"/>
          <p:nvPr/>
        </p:nvSpPr>
        <p:spPr>
          <a:xfrm>
            <a:off x="359532" y="3971443"/>
            <a:ext cx="8244916" cy="1938992"/>
          </a:xfrm>
          <a:prstGeom prst="rect">
            <a:avLst/>
          </a:prstGeom>
          <a:noFill/>
        </p:spPr>
        <p:txBody>
          <a:bodyPr wrap="square">
            <a:spAutoFit/>
          </a:bodyPr>
          <a:lstStyle/>
          <a:p>
            <a:r>
              <a:rPr lang="en-US" altLang="zh-HK" dirty="0">
                <a:solidFill>
                  <a:srgbClr val="0000CC"/>
                </a:solidFill>
              </a:rPr>
              <a:t>Fluctuation in currency rates</a:t>
            </a:r>
          </a:p>
          <a:p>
            <a:pPr algn="just"/>
            <a:r>
              <a:rPr lang="en-US" altLang="zh-HK" dirty="0"/>
              <a:t>Fluctuation in currency rates is one of the challenges in international business environment that should be considered by the business operating overseas. Major volatility can affect the expense and profits.</a:t>
            </a:r>
            <a:endParaRPr lang="zh-HK" altLang="en-US" dirty="0"/>
          </a:p>
        </p:txBody>
      </p:sp>
    </p:spTree>
    <p:extLst>
      <p:ext uri="{BB962C8B-B14F-4D97-AF65-F5344CB8AC3E}">
        <p14:creationId xmlns:p14="http://schemas.microsoft.com/office/powerpoint/2010/main" val="2120378131"/>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A877226C-325D-4A27-BB4A-77A6DBC3A22B}" type="slidenum">
              <a:rPr kumimoji="1" lang="en-US" altLang="zh-TW" sz="1400" b="0" i="0" u="none" strike="noStrike" kern="1200" cap="none" spc="0" normalizeH="0" baseline="0" noProof="0" smtClean="0">
                <a:ln>
                  <a:noFill/>
                </a:ln>
                <a:solidFill>
                  <a:srgbClr val="000000"/>
                </a:solidFill>
                <a:effectLst/>
                <a:uLnTx/>
                <a:uFillTx/>
                <a:latin typeface="Times New Roman" pitchFamily="18" charset="0"/>
                <a:ea typeface="新細明體" pitchFamily="18" charset="-120"/>
                <a:cs typeface="+mn-cs"/>
              </a:rPr>
              <a:pPr marL="0" marR="0" lvl="0" indent="0" algn="r" defTabSz="914400" rtl="0" eaLnBrk="1" fontAlgn="base" latinLnBrk="0" hangingPunct="1">
                <a:lnSpc>
                  <a:spcPct val="100000"/>
                </a:lnSpc>
                <a:spcBef>
                  <a:spcPct val="0"/>
                </a:spcBef>
                <a:spcAft>
                  <a:spcPct val="0"/>
                </a:spcAft>
                <a:buClrTx/>
                <a:buSzTx/>
                <a:buFontTx/>
                <a:buNone/>
                <a:tabLst/>
                <a:defRPr/>
              </a:pPr>
              <a:t>63</a:t>
            </a:fld>
            <a:endParaRPr kumimoji="1" lang="en-US" altLang="zh-TW" sz="1400" b="0" i="0" u="none" strike="noStrike" kern="1200" cap="none" spc="0" normalizeH="0" baseline="0" noProof="0">
              <a:ln>
                <a:noFill/>
              </a:ln>
              <a:solidFill>
                <a:srgbClr val="000000"/>
              </a:solidFill>
              <a:effectLst/>
              <a:uLnTx/>
              <a:uFillTx/>
              <a:latin typeface="Times New Roman" pitchFamily="18" charset="0"/>
              <a:ea typeface="新細明體" pitchFamily="18" charset="-120"/>
              <a:cs typeface="+mn-cs"/>
            </a:endParaRPr>
          </a:p>
        </p:txBody>
      </p:sp>
      <p:sp>
        <p:nvSpPr>
          <p:cNvPr id="3" name="TextBox 2">
            <a:extLst>
              <a:ext uri="{FF2B5EF4-FFF2-40B4-BE49-F238E27FC236}">
                <a16:creationId xmlns:a16="http://schemas.microsoft.com/office/drawing/2014/main" id="{FB6DC4A9-45E1-29C4-EF8C-A3EC4B5A8901}"/>
              </a:ext>
            </a:extLst>
          </p:cNvPr>
          <p:cNvSpPr txBox="1"/>
          <p:nvPr/>
        </p:nvSpPr>
        <p:spPr>
          <a:xfrm>
            <a:off x="431540" y="404664"/>
            <a:ext cx="8280920" cy="2677656"/>
          </a:xfrm>
          <a:prstGeom prst="rect">
            <a:avLst/>
          </a:prstGeom>
          <a:noFill/>
        </p:spPr>
        <p:txBody>
          <a:bodyPr wrap="square">
            <a:spAutoFit/>
          </a:bodyPr>
          <a:lstStyle/>
          <a:p>
            <a:r>
              <a:rPr lang="en-US" altLang="zh-HK" dirty="0">
                <a:solidFill>
                  <a:srgbClr val="0000CC"/>
                </a:solidFill>
              </a:rPr>
              <a:t>Cultural Differences</a:t>
            </a:r>
          </a:p>
          <a:p>
            <a:pPr algn="just"/>
            <a:r>
              <a:rPr lang="en-US" altLang="zh-HK" dirty="0"/>
              <a:t>Communication is an efficient skill for businesses, whether operating in the home country or overseas. However, differences in cultures and languages across countries constitute a significant challenge. Considering that effective communication is critical for international business success, companies look to adopt means to bridge cultural differences.</a:t>
            </a:r>
            <a:endParaRPr lang="zh-HK" altLang="en-US" dirty="0"/>
          </a:p>
        </p:txBody>
      </p:sp>
      <p:sp>
        <p:nvSpPr>
          <p:cNvPr id="6" name="TextBox 5">
            <a:extLst>
              <a:ext uri="{FF2B5EF4-FFF2-40B4-BE49-F238E27FC236}">
                <a16:creationId xmlns:a16="http://schemas.microsoft.com/office/drawing/2014/main" id="{0AA43A94-BADF-91E3-BE81-F955D4257220}"/>
              </a:ext>
            </a:extLst>
          </p:cNvPr>
          <p:cNvSpPr txBox="1"/>
          <p:nvPr/>
        </p:nvSpPr>
        <p:spPr>
          <a:xfrm>
            <a:off x="451732" y="3412872"/>
            <a:ext cx="7830616" cy="3046988"/>
          </a:xfrm>
          <a:prstGeom prst="rect">
            <a:avLst/>
          </a:prstGeom>
          <a:noFill/>
        </p:spPr>
        <p:txBody>
          <a:bodyPr wrap="square">
            <a:spAutoFit/>
          </a:bodyPr>
          <a:lstStyle/>
          <a:p>
            <a:r>
              <a:rPr lang="en-US" altLang="zh-HK" dirty="0">
                <a:solidFill>
                  <a:srgbClr val="0000CC"/>
                </a:solidFill>
              </a:rPr>
              <a:t>Political risk and Terrorism</a:t>
            </a:r>
          </a:p>
          <a:p>
            <a:pPr algn="just"/>
            <a:r>
              <a:rPr lang="en-US" altLang="zh-HK" dirty="0"/>
              <a:t>International businesses have to deal with cases of political instability, and uncertainties as political risk is a major challenge and threat. Regulations and policies that are not pro-business can adversely affect the working of a business.</a:t>
            </a:r>
          </a:p>
          <a:p>
            <a:pPr algn="just"/>
            <a:endParaRPr lang="en-US" altLang="zh-HK" dirty="0"/>
          </a:p>
          <a:p>
            <a:pPr algn="just"/>
            <a:r>
              <a:rPr lang="en-US" altLang="zh-HK" dirty="0"/>
              <a:t>Terrorism has also been another massive issue that needs to tended as global trade is not easy with terrorism.</a:t>
            </a:r>
            <a:endParaRPr lang="zh-HK" altLang="en-US" dirty="0"/>
          </a:p>
        </p:txBody>
      </p:sp>
    </p:spTree>
    <p:extLst>
      <p:ext uri="{BB962C8B-B14F-4D97-AF65-F5344CB8AC3E}">
        <p14:creationId xmlns:p14="http://schemas.microsoft.com/office/powerpoint/2010/main" val="232022556"/>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6"/>
          <p:cNvSpPr>
            <a:spLocks noGrp="1" noChangeArrowheads="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Char char="•"/>
              <a:defRPr kumimoji="1" sz="3200">
                <a:solidFill>
                  <a:schemeClr val="tx1"/>
                </a:solidFill>
                <a:latin typeface="Times New Roman" pitchFamily="18" charset="0"/>
                <a:ea typeface="新細明體" pitchFamily="18" charset="-120"/>
              </a:defRPr>
            </a:lvl1pPr>
            <a:lvl2pPr marL="742950" indent="-285750" eaLnBrk="0" hangingPunct="0">
              <a:spcBef>
                <a:spcPct val="20000"/>
              </a:spcBef>
              <a:buChar char="–"/>
              <a:defRPr kumimoji="1" sz="2800">
                <a:solidFill>
                  <a:schemeClr val="tx1"/>
                </a:solidFill>
                <a:latin typeface="Times New Roman" pitchFamily="18" charset="0"/>
                <a:ea typeface="新細明體" pitchFamily="18" charset="-120"/>
              </a:defRPr>
            </a:lvl2pPr>
            <a:lvl3pPr marL="1143000" indent="-228600" eaLnBrk="0" hangingPunct="0">
              <a:spcBef>
                <a:spcPct val="20000"/>
              </a:spcBef>
              <a:buChar char="•"/>
              <a:defRPr kumimoji="1" sz="2400">
                <a:solidFill>
                  <a:schemeClr val="tx1"/>
                </a:solidFill>
                <a:latin typeface="Times New Roman" pitchFamily="18" charset="0"/>
                <a:ea typeface="新細明體" pitchFamily="18" charset="-120"/>
              </a:defRPr>
            </a:lvl3pPr>
            <a:lvl4pPr marL="1600200" indent="-228600" eaLnBrk="0" hangingPunct="0">
              <a:spcBef>
                <a:spcPct val="20000"/>
              </a:spcBef>
              <a:buChar char="–"/>
              <a:defRPr kumimoji="1" sz="2000">
                <a:solidFill>
                  <a:schemeClr val="tx1"/>
                </a:solidFill>
                <a:latin typeface="Times New Roman" pitchFamily="18" charset="0"/>
                <a:ea typeface="新細明體" pitchFamily="18" charset="-120"/>
              </a:defRPr>
            </a:lvl4pPr>
            <a:lvl5pPr marL="2057400" indent="-228600" eaLnBrk="0" hangingPunct="0">
              <a:spcBef>
                <a:spcPct val="20000"/>
              </a:spcBef>
              <a:buChar char="»"/>
              <a:defRPr kumimoji="1" sz="2000">
                <a:solidFill>
                  <a:schemeClr val="tx1"/>
                </a:solidFill>
                <a:latin typeface="Times New Roman" pitchFamily="18" charset="0"/>
                <a:ea typeface="新細明體" pitchFamily="18" charset="-120"/>
              </a:defRPr>
            </a:lvl5pPr>
            <a:lvl6pPr marL="25146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6pPr>
            <a:lvl7pPr marL="29718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7pPr>
            <a:lvl8pPr marL="34290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8pPr>
            <a:lvl9pPr marL="38862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9pPr>
          </a:lstStyle>
          <a:p>
            <a:pPr eaLnBrk="1" hangingPunct="1">
              <a:spcBef>
                <a:spcPct val="0"/>
              </a:spcBef>
              <a:buFontTx/>
              <a:buNone/>
            </a:pPr>
            <a:fld id="{22D8E087-F80B-4C3E-9155-D4A07926CCA3}" type="slidenum">
              <a:rPr lang="en-US" altLang="zh-TW" sz="1400" smtClean="0">
                <a:solidFill>
                  <a:srgbClr val="000000"/>
                </a:solidFill>
              </a:rPr>
              <a:pPr eaLnBrk="1" hangingPunct="1">
                <a:spcBef>
                  <a:spcPct val="0"/>
                </a:spcBef>
                <a:buFontTx/>
                <a:buNone/>
              </a:pPr>
              <a:t>64</a:t>
            </a:fld>
            <a:endParaRPr lang="en-US" altLang="zh-TW" sz="1400">
              <a:solidFill>
                <a:srgbClr val="000000"/>
              </a:solidFill>
            </a:endParaRPr>
          </a:p>
        </p:txBody>
      </p:sp>
      <p:sp>
        <p:nvSpPr>
          <p:cNvPr id="40963" name="投影片編號版面配置區 4"/>
          <p:cNvSpPr txBox="1">
            <a:spLocks noGrp="1"/>
          </p:cNvSpPr>
          <p:nvPr/>
        </p:nvSpPr>
        <p:spPr bwMode="auto">
          <a:xfrm>
            <a:off x="6553200" y="6248400"/>
            <a:ext cx="19050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Char char="•"/>
              <a:defRPr kumimoji="1" sz="3200">
                <a:solidFill>
                  <a:schemeClr val="tx1"/>
                </a:solidFill>
                <a:latin typeface="Times New Roman" pitchFamily="18" charset="0"/>
                <a:ea typeface="新細明體" pitchFamily="18" charset="-120"/>
              </a:defRPr>
            </a:lvl1pPr>
            <a:lvl2pPr marL="742950" indent="-285750" eaLnBrk="0" hangingPunct="0">
              <a:spcBef>
                <a:spcPct val="20000"/>
              </a:spcBef>
              <a:buChar char="–"/>
              <a:defRPr kumimoji="1" sz="2800">
                <a:solidFill>
                  <a:schemeClr val="tx1"/>
                </a:solidFill>
                <a:latin typeface="Times New Roman" pitchFamily="18" charset="0"/>
                <a:ea typeface="新細明體" pitchFamily="18" charset="-120"/>
              </a:defRPr>
            </a:lvl2pPr>
            <a:lvl3pPr marL="1143000" indent="-228600" eaLnBrk="0" hangingPunct="0">
              <a:spcBef>
                <a:spcPct val="20000"/>
              </a:spcBef>
              <a:buChar char="•"/>
              <a:defRPr kumimoji="1" sz="2400">
                <a:solidFill>
                  <a:schemeClr val="tx1"/>
                </a:solidFill>
                <a:latin typeface="Times New Roman" pitchFamily="18" charset="0"/>
                <a:ea typeface="新細明體" pitchFamily="18" charset="-120"/>
              </a:defRPr>
            </a:lvl3pPr>
            <a:lvl4pPr marL="1600200" indent="-228600" eaLnBrk="0" hangingPunct="0">
              <a:spcBef>
                <a:spcPct val="20000"/>
              </a:spcBef>
              <a:buChar char="–"/>
              <a:defRPr kumimoji="1" sz="2000">
                <a:solidFill>
                  <a:schemeClr val="tx1"/>
                </a:solidFill>
                <a:latin typeface="Times New Roman" pitchFamily="18" charset="0"/>
                <a:ea typeface="新細明體" pitchFamily="18" charset="-120"/>
              </a:defRPr>
            </a:lvl4pPr>
            <a:lvl5pPr marL="2057400" indent="-228600" eaLnBrk="0" hangingPunct="0">
              <a:spcBef>
                <a:spcPct val="20000"/>
              </a:spcBef>
              <a:buChar char="»"/>
              <a:defRPr kumimoji="1" sz="2000">
                <a:solidFill>
                  <a:schemeClr val="tx1"/>
                </a:solidFill>
                <a:latin typeface="Times New Roman" pitchFamily="18" charset="0"/>
                <a:ea typeface="新細明體" pitchFamily="18" charset="-120"/>
              </a:defRPr>
            </a:lvl5pPr>
            <a:lvl6pPr marL="25146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6pPr>
            <a:lvl7pPr marL="29718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7pPr>
            <a:lvl8pPr marL="34290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8pPr>
            <a:lvl9pPr marL="3886200" indent="-228600" eaLnBrk="0" fontAlgn="base" hangingPunct="0">
              <a:spcBef>
                <a:spcPct val="20000"/>
              </a:spcBef>
              <a:spcAft>
                <a:spcPct val="0"/>
              </a:spcAft>
              <a:buChar char="»"/>
              <a:defRPr kumimoji="1" sz="2000">
                <a:solidFill>
                  <a:schemeClr val="tx1"/>
                </a:solidFill>
                <a:latin typeface="Times New Roman" pitchFamily="18" charset="0"/>
                <a:ea typeface="新細明體" pitchFamily="18" charset="-120"/>
              </a:defRPr>
            </a:lvl9pPr>
          </a:lstStyle>
          <a:p>
            <a:pPr algn="r" eaLnBrk="1" hangingPunct="1">
              <a:spcBef>
                <a:spcPct val="0"/>
              </a:spcBef>
              <a:buFontTx/>
              <a:buNone/>
            </a:pPr>
            <a:fld id="{BA4F35E1-A59A-4A50-8340-456BD0350EF1}" type="slidenum">
              <a:rPr lang="en-US" altLang="zh-TW" sz="1400">
                <a:solidFill>
                  <a:srgbClr val="000000"/>
                </a:solidFill>
              </a:rPr>
              <a:pPr algn="r" eaLnBrk="1" hangingPunct="1">
                <a:spcBef>
                  <a:spcPct val="0"/>
                </a:spcBef>
                <a:buFontTx/>
                <a:buNone/>
              </a:pPr>
              <a:t>64</a:t>
            </a:fld>
            <a:endParaRPr lang="en-US" altLang="zh-TW" sz="1400">
              <a:solidFill>
                <a:srgbClr val="000000"/>
              </a:solidFill>
            </a:endParaRPr>
          </a:p>
        </p:txBody>
      </p:sp>
      <p:sp>
        <p:nvSpPr>
          <p:cNvPr id="40964" name="Rectangle 2"/>
          <p:cNvSpPr>
            <a:spLocks noGrp="1" noChangeArrowheads="1"/>
          </p:cNvSpPr>
          <p:nvPr>
            <p:ph type="title" idx="4294967295"/>
          </p:nvPr>
        </p:nvSpPr>
        <p:spPr>
          <a:xfrm>
            <a:off x="1600200" y="1981200"/>
            <a:ext cx="6248400" cy="2590800"/>
          </a:xfrm>
          <a:solidFill>
            <a:srgbClr val="00B050"/>
          </a:solidFill>
        </p:spPr>
        <p:txBody>
          <a:bodyPr/>
          <a:lstStyle/>
          <a:p>
            <a:pPr eaLnBrk="1" hangingPunct="1"/>
            <a:r>
              <a:rPr lang="en-US" altLang="zh-TW" sz="4800" dirty="0"/>
              <a:t>Thank you </a:t>
            </a:r>
            <a:br>
              <a:rPr lang="en-US" altLang="zh-TW" sz="4800" dirty="0"/>
            </a:br>
            <a:r>
              <a:rPr lang="en-US" altLang="zh-TW" sz="4800" dirty="0"/>
              <a:t>for your attention</a:t>
            </a:r>
            <a:r>
              <a:rPr lang="zh-TW" altLang="en-US" sz="4800" dirty="0"/>
              <a:t>！</a:t>
            </a:r>
            <a:endParaRPr lang="en-US" altLang="zh-TW" sz="4800" dirty="0"/>
          </a:p>
        </p:txBody>
      </p:sp>
    </p:spTree>
  </p:cSld>
  <p:clrMapOvr>
    <a:masterClrMapping/>
  </p:clrMapOvr>
</p:sld>
</file>

<file path=ppt/theme/theme1.xml><?xml version="1.0" encoding="utf-8"?>
<a:theme xmlns:a="http://schemas.openxmlformats.org/drawingml/2006/main" name="預設簡報設計">
  <a:themeElements>
    <a:clrScheme name="預設簡報設計 2">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預設簡報設計">
      <a:majorFont>
        <a:latin typeface="Times New Roman"/>
        <a:ea typeface="新細明體"/>
        <a:cs typeface=""/>
      </a:majorFont>
      <a:minorFont>
        <a:latin typeface="Times New Roman"/>
        <a:ea typeface="新細明體"/>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1" lang="zh-TW" altLang="en-US" sz="2400" b="0" i="0" u="none" strike="noStrike" cap="none" normalizeH="0" baseline="0" smtClean="0">
            <a:ln>
              <a:noFill/>
            </a:ln>
            <a:solidFill>
              <a:schemeClr val="tx1"/>
            </a:solidFill>
            <a:effectLst/>
            <a:latin typeface="Times New Roman" pitchFamily="18" charset="0"/>
            <a:ea typeface="新細明體" pitchFamily="18" charset="-12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1" lang="zh-TW" altLang="en-US" sz="2400" b="0" i="0" u="none" strike="noStrike" cap="none" normalizeH="0" baseline="0" smtClean="0">
            <a:ln>
              <a:noFill/>
            </a:ln>
            <a:solidFill>
              <a:schemeClr val="tx1"/>
            </a:solidFill>
            <a:effectLst/>
            <a:latin typeface="Times New Roman" pitchFamily="18" charset="0"/>
            <a:ea typeface="新細明體" pitchFamily="18" charset="-120"/>
          </a:defRPr>
        </a:defPPr>
      </a:lstStyle>
    </a:lnDef>
  </a:objectDefaults>
  <a:extraClrSchemeLst>
    <a:extraClrScheme>
      <a:clrScheme name="預設簡報設計 1">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預設簡報設計 2">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預設簡報設計 3">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預設簡報設計 4">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預設簡報設計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預設簡報設計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預設簡報設計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1_預設簡報設計">
  <a:themeElements>
    <a:clrScheme name="預設簡報設計 2">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預設簡報設計">
      <a:majorFont>
        <a:latin typeface="Times New Roman"/>
        <a:ea typeface="新細明體"/>
        <a:cs typeface=""/>
      </a:majorFont>
      <a:minorFont>
        <a:latin typeface="Times New Roman"/>
        <a:ea typeface="新細明體"/>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1" lang="zh-TW" altLang="en-US" sz="2400" b="0" i="0" u="none" strike="noStrike" cap="none" normalizeH="0" baseline="0" smtClean="0">
            <a:ln>
              <a:noFill/>
            </a:ln>
            <a:solidFill>
              <a:schemeClr val="tx1"/>
            </a:solidFill>
            <a:effectLst/>
            <a:latin typeface="Times New Roman" pitchFamily="18" charset="0"/>
            <a:ea typeface="新細明體" pitchFamily="18" charset="-12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1" lang="zh-TW" altLang="en-US" sz="2400" b="0" i="0" u="none" strike="noStrike" cap="none" normalizeH="0" baseline="0" smtClean="0">
            <a:ln>
              <a:noFill/>
            </a:ln>
            <a:solidFill>
              <a:schemeClr val="tx1"/>
            </a:solidFill>
            <a:effectLst/>
            <a:latin typeface="Times New Roman" pitchFamily="18" charset="0"/>
            <a:ea typeface="新細明體" pitchFamily="18" charset="-120"/>
          </a:defRPr>
        </a:defPPr>
      </a:lstStyle>
    </a:lnDef>
  </a:objectDefaults>
  <a:extraClrSchemeLst>
    <a:extraClrScheme>
      <a:clrScheme name="預設簡報設計 1">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預設簡報設計 2">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預設簡報設計 3">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預設簡報設計 4">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預設簡報設計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預設簡報設計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預設簡報設計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3.xml><?xml version="1.0" encoding="utf-8"?>
<a:theme xmlns:a="http://schemas.openxmlformats.org/drawingml/2006/main" name="3_預設簡報設計">
  <a:themeElements>
    <a:clrScheme name="預設簡報設計 2">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預設簡報設計">
      <a:majorFont>
        <a:latin typeface="Times New Roman"/>
        <a:ea typeface="新細明體"/>
        <a:cs typeface=""/>
      </a:majorFont>
      <a:minorFont>
        <a:latin typeface="Times New Roman"/>
        <a:ea typeface="新細明體"/>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1" lang="zh-TW" altLang="en-US" sz="2400" b="0" i="0" u="none" strike="noStrike" cap="none" normalizeH="0" baseline="0" smtClean="0">
            <a:ln>
              <a:noFill/>
            </a:ln>
            <a:solidFill>
              <a:schemeClr val="tx1"/>
            </a:solidFill>
            <a:effectLst/>
            <a:latin typeface="Times New Roman" pitchFamily="18" charset="0"/>
            <a:ea typeface="新細明體" pitchFamily="18" charset="-12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1" lang="zh-TW" altLang="en-US" sz="2400" b="0" i="0" u="none" strike="noStrike" cap="none" normalizeH="0" baseline="0" smtClean="0">
            <a:ln>
              <a:noFill/>
            </a:ln>
            <a:solidFill>
              <a:schemeClr val="tx1"/>
            </a:solidFill>
            <a:effectLst/>
            <a:latin typeface="Times New Roman" pitchFamily="18" charset="0"/>
            <a:ea typeface="新細明體" pitchFamily="18" charset="-120"/>
          </a:defRPr>
        </a:defPPr>
      </a:lstStyle>
    </a:lnDef>
  </a:objectDefaults>
  <a:extraClrSchemeLst>
    <a:extraClrScheme>
      <a:clrScheme name="預設簡報設計 1">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預設簡報設計 2">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預設簡報設計 3">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預設簡報設計 4">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預設簡報設計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預設簡報設計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預設簡報設計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4.xml><?xml version="1.0" encoding="utf-8"?>
<a:theme xmlns:a="http://schemas.openxmlformats.org/drawingml/2006/main" name="2_預設簡報設計">
  <a:themeElements>
    <a:clrScheme name="預設簡報設計 2">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預設簡報設計">
      <a:majorFont>
        <a:latin typeface="Times New Roman"/>
        <a:ea typeface="新細明體"/>
        <a:cs typeface=""/>
      </a:majorFont>
      <a:minorFont>
        <a:latin typeface="Times New Roman"/>
        <a:ea typeface="新細明體"/>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1" lang="zh-TW" altLang="en-US" sz="2400" b="0" i="0" u="none" strike="noStrike" cap="none" normalizeH="0" baseline="0" smtClean="0">
            <a:ln>
              <a:noFill/>
            </a:ln>
            <a:solidFill>
              <a:schemeClr val="tx1"/>
            </a:solidFill>
            <a:effectLst/>
            <a:latin typeface="Times New Roman" pitchFamily="18" charset="0"/>
            <a:ea typeface="新細明體" pitchFamily="18" charset="-12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1" lang="zh-TW" altLang="en-US" sz="2400" b="0" i="0" u="none" strike="noStrike" cap="none" normalizeH="0" baseline="0" smtClean="0">
            <a:ln>
              <a:noFill/>
            </a:ln>
            <a:solidFill>
              <a:schemeClr val="tx1"/>
            </a:solidFill>
            <a:effectLst/>
            <a:latin typeface="Times New Roman" pitchFamily="18" charset="0"/>
            <a:ea typeface="新細明體" pitchFamily="18" charset="-120"/>
          </a:defRPr>
        </a:defPPr>
      </a:lstStyle>
    </a:lnDef>
  </a:objectDefaults>
  <a:extraClrSchemeLst>
    <a:extraClrScheme>
      <a:clrScheme name="預設簡報設計 1">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預設簡報設計 2">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預設簡報設計 3">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預設簡報設計 4">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預設簡報設計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預設簡報設計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預設簡報設計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5.xml><?xml version="1.0" encoding="utf-8"?>
<a:theme xmlns:a="http://schemas.openxmlformats.org/drawingml/2006/main" name="7_預設簡報設計">
  <a:themeElements>
    <a:clrScheme name="預設簡報設計 2">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預設簡報設計">
      <a:majorFont>
        <a:latin typeface="Times New Roman"/>
        <a:ea typeface="新細明體"/>
        <a:cs typeface=""/>
      </a:majorFont>
      <a:minorFont>
        <a:latin typeface="Times New Roman"/>
        <a:ea typeface="新細明體"/>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1" lang="zh-TW" altLang="en-US" sz="2400" b="0" i="0" u="none" strike="noStrike" cap="none" normalizeH="0" baseline="0" smtClean="0">
            <a:ln>
              <a:noFill/>
            </a:ln>
            <a:solidFill>
              <a:schemeClr val="tx1"/>
            </a:solidFill>
            <a:effectLst/>
            <a:latin typeface="Times New Roman" pitchFamily="18" charset="0"/>
            <a:ea typeface="新細明體" pitchFamily="18" charset="-12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1" lang="zh-TW" altLang="en-US" sz="2400" b="0" i="0" u="none" strike="noStrike" cap="none" normalizeH="0" baseline="0" smtClean="0">
            <a:ln>
              <a:noFill/>
            </a:ln>
            <a:solidFill>
              <a:schemeClr val="tx1"/>
            </a:solidFill>
            <a:effectLst/>
            <a:latin typeface="Times New Roman" pitchFamily="18" charset="0"/>
            <a:ea typeface="新細明體" pitchFamily="18" charset="-120"/>
          </a:defRPr>
        </a:defPPr>
      </a:lstStyle>
    </a:lnDef>
  </a:objectDefaults>
  <a:extraClrSchemeLst>
    <a:extraClrScheme>
      <a:clrScheme name="預設簡報設計 1">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預設簡報設計 2">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預設簡報設計 3">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預設簡報設計 4">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預設簡報設計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預設簡報設計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預設簡報設計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6.xml><?xml version="1.0" encoding="utf-8"?>
<a:theme xmlns:a="http://schemas.openxmlformats.org/drawingml/2006/main" name="powerpoint_temp">
  <a:themeElements>
    <a:clrScheme name="powerpoint_temp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powerpoint_temp">
      <a:majorFont>
        <a:latin typeface="Verdana"/>
        <a:ea typeface=""/>
        <a:cs typeface=""/>
      </a:majorFont>
      <a:minorFont>
        <a:latin typeface="Verdana"/>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altLang="en-US" sz="2800" b="0" i="0" u="none" strike="noStrike" cap="none" normalizeH="0" baseline="0">
            <a:ln>
              <a:noFill/>
            </a:ln>
            <a:solidFill>
              <a:schemeClr val="tx2"/>
            </a:solidFill>
            <a:effectLst>
              <a:outerShdw blurRad="38100" dist="38100" dir="2700000" algn="tl">
                <a:srgbClr val="000000">
                  <a:alpha val="43137"/>
                </a:srgbClr>
              </a:outerShdw>
            </a:effectLst>
            <a:latin typeface="Arial Unicode MS"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altLang="en-US" sz="2800" b="0" i="0" u="none" strike="noStrike" cap="none" normalizeH="0" baseline="0">
            <a:ln>
              <a:noFill/>
            </a:ln>
            <a:solidFill>
              <a:schemeClr val="tx2"/>
            </a:solidFill>
            <a:effectLst>
              <a:outerShdw blurRad="38100" dist="38100" dir="2700000" algn="tl">
                <a:srgbClr val="000000">
                  <a:alpha val="43137"/>
                </a:srgbClr>
              </a:outerShdw>
            </a:effectLst>
            <a:latin typeface="Arial Unicode MS" charset="0"/>
          </a:defRPr>
        </a:defPPr>
      </a:lstStyle>
    </a:lnDef>
  </a:objectDefaults>
  <a:extraClrSchemeLst>
    <a:extraClrScheme>
      <a:clrScheme name="powerpoint_temp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powerpoint_temp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powerpoint_temp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powerpoint_temp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powerpoint_temp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powerpoint_temp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powerpoint_temp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powerpoint_temp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powerpoint_temp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powerpoint_temp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powerpoint_temp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powerpoint_temp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1_powerpoint_temp">
  <a:themeElements>
    <a:clrScheme name="powerpoint_temp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powerpoint_temp">
      <a:majorFont>
        <a:latin typeface="Verdana"/>
        <a:ea typeface=""/>
        <a:cs typeface=""/>
      </a:majorFont>
      <a:minorFont>
        <a:latin typeface="Verdana"/>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altLang="en-US" sz="2800" b="0" i="0" u="none" strike="noStrike" cap="none" normalizeH="0" baseline="0">
            <a:ln>
              <a:noFill/>
            </a:ln>
            <a:solidFill>
              <a:schemeClr val="tx2"/>
            </a:solidFill>
            <a:effectLst>
              <a:outerShdw blurRad="38100" dist="38100" dir="2700000" algn="tl">
                <a:srgbClr val="000000">
                  <a:alpha val="43137"/>
                </a:srgbClr>
              </a:outerShdw>
            </a:effectLst>
            <a:latin typeface="Arial Unicode MS"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altLang="en-US" sz="2800" b="0" i="0" u="none" strike="noStrike" cap="none" normalizeH="0" baseline="0">
            <a:ln>
              <a:noFill/>
            </a:ln>
            <a:solidFill>
              <a:schemeClr val="tx2"/>
            </a:solidFill>
            <a:effectLst>
              <a:outerShdw blurRad="38100" dist="38100" dir="2700000" algn="tl">
                <a:srgbClr val="000000">
                  <a:alpha val="43137"/>
                </a:srgbClr>
              </a:outerShdw>
            </a:effectLst>
            <a:latin typeface="Arial Unicode MS" charset="0"/>
          </a:defRPr>
        </a:defPPr>
      </a:lstStyle>
    </a:lnDef>
  </a:objectDefaults>
  <a:extraClrSchemeLst>
    <a:extraClrScheme>
      <a:clrScheme name="powerpoint_temp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powerpoint_temp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powerpoint_temp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powerpoint_temp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powerpoint_temp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powerpoint_temp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powerpoint_temp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powerpoint_temp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powerpoint_temp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powerpoint_temp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powerpoint_temp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powerpoint_temp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8_預設簡報設計">
  <a:themeElements>
    <a:clrScheme name="預設簡報設計 2">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預設簡報設計">
      <a:majorFont>
        <a:latin typeface="Times New Roman"/>
        <a:ea typeface="新細明體"/>
        <a:cs typeface=""/>
      </a:majorFont>
      <a:minorFont>
        <a:latin typeface="Times New Roman"/>
        <a:ea typeface="新細明體"/>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1" lang="zh-TW" altLang="en-US" sz="2400" b="0" i="0" u="none" strike="noStrike" cap="none" normalizeH="0" baseline="0" smtClean="0">
            <a:ln>
              <a:noFill/>
            </a:ln>
            <a:solidFill>
              <a:schemeClr val="tx1"/>
            </a:solidFill>
            <a:effectLst/>
            <a:latin typeface="Times New Roman" pitchFamily="18" charset="0"/>
            <a:ea typeface="新細明體" pitchFamily="18" charset="-12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1" lang="zh-TW" altLang="en-US" sz="2400" b="0" i="0" u="none" strike="noStrike" cap="none" normalizeH="0" baseline="0" smtClean="0">
            <a:ln>
              <a:noFill/>
            </a:ln>
            <a:solidFill>
              <a:schemeClr val="tx1"/>
            </a:solidFill>
            <a:effectLst/>
            <a:latin typeface="Times New Roman" pitchFamily="18" charset="0"/>
            <a:ea typeface="新細明體" pitchFamily="18" charset="-120"/>
          </a:defRPr>
        </a:defPPr>
      </a:lstStyle>
    </a:lnDef>
  </a:objectDefaults>
  <a:extraClrSchemeLst>
    <a:extraClrScheme>
      <a:clrScheme name="預設簡報設計 1">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預設簡報設計 2">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預設簡報設計 3">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預設簡報設計 4">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預設簡報設計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預設簡報設計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預設簡報設計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9.xml><?xml version="1.0" encoding="utf-8"?>
<a:theme xmlns:a="http://schemas.openxmlformats.org/drawingml/2006/main" name="Office 佈景主題">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3851</TotalTime>
  <Words>5134</Words>
  <Application>Microsoft Office PowerPoint</Application>
  <PresentationFormat>On-screen Show (4:3)</PresentationFormat>
  <Paragraphs>680</Paragraphs>
  <Slides>64</Slides>
  <Notes>49</Notes>
  <HiddenSlides>0</HiddenSlides>
  <MMClips>0</MMClips>
  <ScaleCrop>false</ScaleCrop>
  <HeadingPairs>
    <vt:vector size="6" baseType="variant">
      <vt:variant>
        <vt:lpstr>Fonts Used</vt:lpstr>
      </vt:variant>
      <vt:variant>
        <vt:i4>7</vt:i4>
      </vt:variant>
      <vt:variant>
        <vt:lpstr>Theme</vt:lpstr>
      </vt:variant>
      <vt:variant>
        <vt:i4>8</vt:i4>
      </vt:variant>
      <vt:variant>
        <vt:lpstr>Slide Titles</vt:lpstr>
      </vt:variant>
      <vt:variant>
        <vt:i4>64</vt:i4>
      </vt:variant>
    </vt:vector>
  </HeadingPairs>
  <TitlesOfParts>
    <vt:vector size="79" baseType="lpstr">
      <vt:lpstr>Arial Unicode MS</vt:lpstr>
      <vt:lpstr>新細明體</vt:lpstr>
      <vt:lpstr>標楷體</vt:lpstr>
      <vt:lpstr>Arial</vt:lpstr>
      <vt:lpstr>Symbol</vt:lpstr>
      <vt:lpstr>Times New Roman</vt:lpstr>
      <vt:lpstr>Verdana</vt:lpstr>
      <vt:lpstr>預設簡報設計</vt:lpstr>
      <vt:lpstr>1_預設簡報設計</vt:lpstr>
      <vt:lpstr>3_預設簡報設計</vt:lpstr>
      <vt:lpstr>2_預設簡報設計</vt:lpstr>
      <vt:lpstr>7_預設簡報設計</vt:lpstr>
      <vt:lpstr>powerpoint_temp</vt:lpstr>
      <vt:lpstr>1_powerpoint_temp</vt:lpstr>
      <vt:lpstr>8_預設簡報設計</vt:lpstr>
      <vt:lpstr>  UWTSD MBA HKBM7009 (UWMBA-30013-2022-1-SS      Global Business Challenges (1-1) Introduction to  Global Business Challenges  Che Cheong POON 11 December 2022; Sunday 12:00 noon to 6:00pm  </vt:lpstr>
      <vt:lpstr>PowerPoint Presentation</vt:lpstr>
      <vt:lpstr>PowerPoint Presentation</vt:lpstr>
      <vt:lpstr> Lecture Agenda：</vt:lpstr>
      <vt:lpstr>The concept of globalization</vt:lpstr>
      <vt:lpstr>PowerPoint Presentation</vt:lpstr>
      <vt:lpstr>PowerPoint Presentation</vt:lpstr>
      <vt:lpstr>PowerPoint Presentation</vt:lpstr>
      <vt:lpstr>PowerPoint Presentation</vt:lpstr>
      <vt:lpstr>PowerPoint Presentation</vt:lpstr>
      <vt:lpstr>The contents of globalization</vt:lpstr>
      <vt:lpstr>PowerPoint Presentation</vt:lpstr>
      <vt:lpstr>USA</vt:lpstr>
      <vt:lpstr>China</vt:lpstr>
      <vt:lpstr>Eastern European Countries</vt:lpstr>
      <vt:lpstr>Ranking the Richest Countries in the World</vt:lpstr>
      <vt:lpstr>PowerPoint Presentation</vt:lpstr>
      <vt:lpstr>PowerPoint Presentation</vt:lpstr>
      <vt:lpstr>PowerPoint Presentation</vt:lpstr>
      <vt:lpstr>PowerPoint Presentation</vt:lpstr>
      <vt:lpstr>The linkage of production, exchange, distribution and consumption: An example</vt:lpstr>
      <vt:lpstr>Four areas of study in Economics</vt:lpstr>
      <vt:lpstr>PowerPoint Presentation</vt:lpstr>
      <vt:lpstr>12 month’s total output produced by two countries</vt:lpstr>
      <vt:lpstr>Their productivities per month </vt:lpstr>
      <vt:lpstr>The opportunity cost of producing 1 Kg of pork/ Rice</vt:lpstr>
      <vt:lpstr>PowerPoint Presentation</vt:lpstr>
      <vt:lpstr>Results of 11 months of collaboration in producing pork and rice</vt:lpstr>
      <vt:lpstr>PowerPoint Presentation</vt:lpstr>
      <vt:lpstr>Consumption of pork and rice after exchange</vt:lpstr>
      <vt:lpstr>Current global  economic environment</vt:lpstr>
      <vt:lpstr>PowerPoint Presentation</vt:lpstr>
      <vt:lpstr>Microeconomic Environment: Michael Porter’s Five Forces Model</vt:lpstr>
      <vt:lpstr>PowerPoint Presentation</vt:lpstr>
      <vt:lpstr>Hong Kong Macroeconomic Data</vt:lpstr>
      <vt:lpstr>China Macroeconomic Data</vt:lpstr>
      <vt:lpstr>Macao Macroeconomic Data</vt:lpstr>
      <vt:lpstr>Taiwan Macroeconomic Data</vt:lpstr>
      <vt:lpstr>Global Macroeconomic Data</vt:lpstr>
      <vt:lpstr>PowerPoint Presentation</vt:lpstr>
      <vt:lpstr>PowerPoint Presentation</vt:lpstr>
      <vt:lpstr>PowerPoint Presentation</vt:lpstr>
      <vt:lpstr>PowerPoint Presentation</vt:lpstr>
      <vt:lpstr>PowerPoint Presentation</vt:lpstr>
      <vt:lpstr>PowerPoint Presentation</vt:lpstr>
      <vt:lpstr>General characteristics  Transnational Corporations (TNCs)</vt:lpstr>
      <vt:lpstr>PowerPoint Presentation</vt:lpstr>
      <vt:lpstr>PowerPoint Presentation</vt:lpstr>
      <vt:lpstr>The nature of TNCs </vt:lpstr>
      <vt:lpstr>PowerPoint Presentation</vt:lpstr>
      <vt:lpstr>PowerPoint Presentation</vt:lpstr>
      <vt:lpstr>PowerPoint Presentation</vt:lpstr>
      <vt:lpstr>PowerPoint Presentation</vt:lpstr>
      <vt:lpstr>TNCs and LEDCs </vt:lpstr>
      <vt:lpstr>Advantages of TNCs</vt:lpstr>
      <vt:lpstr>Disadvantages</vt:lpstr>
      <vt:lpstr>PowerPoint Presentation</vt:lpstr>
      <vt:lpstr>Major challenges in  International Business Environment</vt:lpstr>
      <vt:lpstr>PowerPoint Presentation</vt:lpstr>
      <vt:lpstr>PowerPoint Presentation</vt:lpstr>
      <vt:lpstr>PowerPoint Presentation</vt:lpstr>
      <vt:lpstr>PowerPoint Presentation</vt:lpstr>
      <vt:lpstr>PowerPoint Presentation</vt:lpstr>
      <vt:lpstr>Thank you  for your attention！</vt:lpstr>
    </vt:vector>
  </TitlesOfParts>
  <Company>WMBA</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 to Managerial Economics</dc:title>
  <dc:creator>CC Poon</dc:creator>
  <cp:lastModifiedBy>User Poon</cp:lastModifiedBy>
  <cp:revision>522</cp:revision>
  <dcterms:created xsi:type="dcterms:W3CDTF">2009-03-21T02:05:32Z</dcterms:created>
  <dcterms:modified xsi:type="dcterms:W3CDTF">2022-12-03T06:49:33Z</dcterms:modified>
</cp:coreProperties>
</file>