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0F932-B351-4042-9353-09C93E532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7FCD1-BE97-4E7C-A4B0-917F6987B2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A418E-4B5E-4529-85E3-1EBEDB515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3C028F-B20A-4380-8CD4-79AC3435D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77AAF-A43B-4815-8F8E-6DB4ABCB06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846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B05BEC-7775-4BA7-9348-14AB827FBA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FBF2FD-0E1E-48A0-970F-EE32D7B59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80D2A7-2035-41BB-A67B-C11BEFE5E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1C07CF-FE41-4608-B6F9-ED975571A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5AD4CB-E9EC-4281-8CA2-3EFDA83B9E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35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4CC80-26C9-47F3-96CD-1B49D2E52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992079-F055-4C54-8537-DDF3A8E70A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62E499-97F4-423A-8202-AFCB85747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4B2DE-31D4-479B-824B-A77C1CE53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376311-5079-41DD-A0B3-ACE808D48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55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1F54E-8963-4277-B45D-AF6185040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8C417-0664-49D8-9BEB-908F68F7AE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9E53DD-44F6-43BC-80D9-4D1999700D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A2BDA9-DA57-4BF9-B473-4F3103691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5A7659-4D60-46E2-987D-BF497112C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18F597-9F3D-45FD-A5D4-CB96847FC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328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EAF54-A760-4212-A80D-F877E1181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9A00AC-4A77-42BF-9BA4-2CEDA6A258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EF0EA-53D1-41C3-9EE3-91B48FA479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89E86A-4830-4F65-AF38-FD9AA864DE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077123-EEFC-480C-A355-F6EEFD65BF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D2C9B4F-FD7B-4A36-8710-7B37309F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116084-30B3-4434-8410-1857247BFC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D71514-83B4-44CC-B9A5-14F056FF01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157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25DC9-31D9-4DA1-AEF1-9730E3D91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0DBB32-F063-4444-9186-4B794A6FE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A65DEE-B86A-43C2-83D7-6FAE2EAC2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7A9FDB-E6F3-4A58-90DE-D7D239F4C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0401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E716BB-5AC7-49BF-9B8C-E26EAD0AF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B8E9DD-F9DC-4731-8D19-DF58B744F5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AAA481-2BE5-4699-9DB9-2E82C5D026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125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C5117-7F11-4837-9CD2-1E4FD64A2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A0580-4750-483D-B622-03BD2A1D0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E9E1D8-D9CC-4B15-BC50-125E4BCCAF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889245-8EC5-433E-B56F-B3951BD57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2F6793-F1B0-43B3-8A41-5515DDFB87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EFD40F-2513-48D3-ADCE-1F0F2EBE1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266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22C9D-9507-4496-81F2-F8CD2D4A0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671E71-90D8-4674-BDAF-ABE1B260DF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681846-FA6B-4B1B-80CD-AFB07C4C56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97C77C-909C-4247-82E8-27415DEE8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0506A5-D2E4-469D-868F-5019BFE4E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62D925-BF94-40AF-A7FA-C5605F4F88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29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39836-6A94-4E26-901F-480EEEACA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03DC37-A979-4291-81D6-01EF391694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5E234-CBCE-4D1D-8DCE-E4C6A7ECCB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70CB4-2E14-4FC3-9400-B15C65ADE8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78EC92-9B8E-4DC1-90C7-AECF8C5E54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1393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1A8C03-35BE-49DC-8393-3E3713EF0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88014E-51A8-4769-A69F-9950A4325D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3AB6F8-C934-4795-8C71-E5C89FD7F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0F0FF-04AA-4AA0-A6AD-CC7A62B98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979139-62F0-45D7-8CB5-9ADB941EE3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102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A2176E-7D1A-45E2-8DE9-BB6EB3B42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A79C1A-7114-4988-AADD-321F21245D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DB00BC-2013-4C7F-9B96-B513EED1C3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26A40-32D8-449A-B119-72422AD88494}" type="datetimeFigureOut">
              <a:rPr lang="en-GB" smtClean="0"/>
              <a:t>06/12/2022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24A8C6-E3E0-459D-ADA1-BAEFC0CB02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52A500-AB89-4454-924A-380F28DBA3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09E21A-B4CD-425E-9251-2F62BEDEE8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694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ED059A-2E46-4ED0-800C-D95B9CC84416}"/>
              </a:ext>
            </a:extLst>
          </p:cNvPr>
          <p:cNvSpPr txBox="1"/>
          <p:nvPr/>
        </p:nvSpPr>
        <p:spPr>
          <a:xfrm>
            <a:off x="2325189" y="561703"/>
            <a:ext cx="77201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/>
              <a:t>Foreign Languages &amp; Cultural Awareness</a:t>
            </a:r>
          </a:p>
          <a:p>
            <a:r>
              <a:rPr lang="en-GB" sz="4000" b="1" dirty="0"/>
              <a:t>Spanish- </a:t>
            </a:r>
            <a:r>
              <a:rPr lang="en-GB" sz="4000" b="1" dirty="0" err="1"/>
              <a:t>Espanol</a:t>
            </a:r>
            <a:endParaRPr lang="en-GB" sz="4000" b="1" dirty="0"/>
          </a:p>
          <a:p>
            <a:r>
              <a:rPr lang="en-GB" sz="4000" b="1" dirty="0"/>
              <a:t>BMIH5003</a:t>
            </a:r>
          </a:p>
          <a:p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A3E690-BAA5-4E53-BA08-5DD127815617}"/>
              </a:ext>
            </a:extLst>
          </p:cNvPr>
          <p:cNvSpPr txBox="1"/>
          <p:nvPr/>
        </p:nvSpPr>
        <p:spPr>
          <a:xfrm>
            <a:off x="2325189" y="3304909"/>
            <a:ext cx="7720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International Hotel Management</a:t>
            </a:r>
            <a:endParaRPr lang="en-GB" sz="3600" b="1" dirty="0"/>
          </a:p>
          <a:p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130AC-534D-4108-BB81-8169F5A2C82B}"/>
              </a:ext>
            </a:extLst>
          </p:cNvPr>
          <p:cNvSpPr txBox="1"/>
          <p:nvPr/>
        </p:nvSpPr>
        <p:spPr>
          <a:xfrm>
            <a:off x="2338252" y="5267374"/>
            <a:ext cx="62375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Student: Muhammed Azizur Rahman</a:t>
            </a:r>
            <a:endParaRPr lang="en-GB" sz="2400" b="1" dirty="0"/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A75B00-BD42-4C71-B244-C4D8E8C6A2FC}"/>
              </a:ext>
            </a:extLst>
          </p:cNvPr>
          <p:cNvSpPr txBox="1"/>
          <p:nvPr/>
        </p:nvSpPr>
        <p:spPr>
          <a:xfrm>
            <a:off x="2351313" y="5713692"/>
            <a:ext cx="53427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2170283@student.uwtsd.ac.uk</a:t>
            </a:r>
            <a:endParaRPr lang="en-GB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3A0598-63A0-45F1-A4B4-65981EE48F86}"/>
              </a:ext>
            </a:extLst>
          </p:cNvPr>
          <p:cNvSpPr txBox="1"/>
          <p:nvPr/>
        </p:nvSpPr>
        <p:spPr>
          <a:xfrm>
            <a:off x="2351313" y="3982086"/>
            <a:ext cx="55125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Rodrigo Aguilera</a:t>
            </a:r>
            <a:endParaRPr lang="en-GB" sz="3200" b="1" dirty="0"/>
          </a:p>
          <a:p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856758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B22B104-407A-4446-911A-526410D249E9}"/>
              </a:ext>
            </a:extLst>
          </p:cNvPr>
          <p:cNvSpPr txBox="1"/>
          <p:nvPr/>
        </p:nvSpPr>
        <p:spPr>
          <a:xfrm>
            <a:off x="798842" y="186899"/>
            <a:ext cx="10789920" cy="6698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</a:t>
            </a:r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Sala de </a:t>
            </a:r>
            <a:r>
              <a:rPr lang="en-GB" sz="24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Conferencias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Buenos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! ¿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Cómo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puedo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ayudar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Buenos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Me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gustaría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dos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salas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conferencias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 que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fecha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doce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dicimbre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(12/12/2022)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¿Para que Hora 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 la  y media De la Tarde 13:30 h. y la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otra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 son las </a:t>
            </a:r>
            <a:r>
              <a:rPr lang="en-GB" sz="14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Ocho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la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Noche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20:00 horas.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Bueno, ¿las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nombre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No, para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nombre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mi 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Compañía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SkyLink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señor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¿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se llama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usted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llamo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Muhammed Azizur Rahman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bien, Sr. Rahman,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todo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está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reservado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doce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dicimbre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(12/12/2022) ,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Sala  es la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 media ( 13:30). y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otra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 son las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Viente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De la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noche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(20:00) para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Compania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gustaría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saber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cuánto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cuesta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cada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Sala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día.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Cada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Sala cuesta $200.00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Genial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hay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problema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Sr. Rahman y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Muchísimas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gracias.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Adiós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Adiós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585772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D0975B5-EE4B-43CA-9176-CEA15C10A525}"/>
              </a:ext>
            </a:extLst>
          </p:cNvPr>
          <p:cNvSpPr txBox="1"/>
          <p:nvPr/>
        </p:nvSpPr>
        <p:spPr>
          <a:xfrm>
            <a:off x="3046912" y="1071642"/>
            <a:ext cx="7716882" cy="6555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+mj-lt"/>
              <a:buAutoNum type="arabicPeriod"/>
            </a:pP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Que le </a:t>
            </a:r>
            <a:r>
              <a:rPr lang="es-ES" sz="240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gustaria</a:t>
            </a: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reservar al cliente?</a:t>
            </a:r>
          </a:p>
          <a:p>
            <a:pPr algn="l">
              <a:buFont typeface="+mj-lt"/>
              <a:buAutoNum type="arabicPeriod"/>
            </a:pP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Cuantas salas de conferencias le </a:t>
            </a:r>
            <a:r>
              <a:rPr lang="es-ES" sz="240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gustaria</a:t>
            </a: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reservar?</a:t>
            </a:r>
          </a:p>
          <a:p>
            <a:pPr algn="l">
              <a:buFont typeface="+mj-lt"/>
              <a:buAutoNum type="arabicPeriod"/>
            </a:pP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Para que fecha le </a:t>
            </a:r>
            <a:r>
              <a:rPr lang="es-ES" sz="2400" i="0" dirty="0" err="1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gustaria</a:t>
            </a: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reservar?</a:t>
            </a:r>
          </a:p>
          <a:p>
            <a:pPr algn="l">
              <a:buFont typeface="+mj-lt"/>
              <a:buAutoNum type="arabicPeriod"/>
            </a:pP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que hora es la primera sala de conferencias?</a:t>
            </a:r>
          </a:p>
          <a:p>
            <a:pPr algn="l">
              <a:buFont typeface="+mj-lt"/>
              <a:buAutoNum type="arabicPeriod"/>
            </a:pP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Cuanto cuestan las dos salas de conferencias</a:t>
            </a:r>
          </a:p>
          <a:p>
            <a:pPr algn="l">
              <a:buFont typeface="+mj-lt"/>
              <a:buAutoNum type="arabicPeriod"/>
            </a:pPr>
            <a:endParaRPr lang="es-ES" sz="2400" i="0" dirty="0">
              <a:solidFill>
                <a:srgbClr val="242424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Answers:</a:t>
            </a:r>
          </a:p>
          <a:p>
            <a:pPr algn="ctr"/>
            <a:endParaRPr lang="en-GB" sz="2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indent="-742950" algn="l">
              <a:buAutoNum type="arabicPeriod"/>
            </a:pPr>
            <a:r>
              <a:rPr lang="es-ES" sz="240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Sala de Conferencia </a:t>
            </a:r>
          </a:p>
          <a:p>
            <a:pPr marL="742950" indent="-742950" algn="l">
              <a:buAutoNum type="arabicPeriod"/>
            </a:pPr>
            <a:r>
              <a:rPr lang="es-ES" sz="2400" dirty="0">
                <a:solidFill>
                  <a:srgbClr val="2424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Dos Conferencias</a:t>
            </a:r>
          </a:p>
          <a:p>
            <a:pPr marL="742950" indent="-742950" algn="l">
              <a:buFont typeface="Arial" panose="020B0604020202020204" pitchFamily="34" charset="0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Para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doce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dicimbre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(12/12/2022)</a:t>
            </a:r>
          </a:p>
          <a:p>
            <a:pPr marL="742950" indent="-742950" algn="l">
              <a:buFont typeface="Arial" panose="020B0604020202020204" pitchFamily="34" charset="0"/>
              <a:buAutoNum type="arabicPeriod"/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 la  y media De la Tarde (13:30)  y la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otra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para son las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Ocho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de la </a:t>
            </a:r>
            <a:r>
              <a:rPr lang="en-GB" sz="24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Noche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(20:00 )</a:t>
            </a:r>
          </a:p>
          <a:p>
            <a:pPr marL="742950" indent="-742950" algn="l">
              <a:buFont typeface="Arial" panose="020B0604020202020204" pitchFamily="34" charset="0"/>
              <a:buAutoNum type="arabicPeriod"/>
            </a:pP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 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Conferanceias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Cuestan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Cuatrocientos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Dollares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($400).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indent="-742950" algn="l">
              <a:buFont typeface="Arial" panose="020B0604020202020204" pitchFamily="34" charset="0"/>
              <a:buAutoNum type="arabicPeriod"/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42950" indent="-742950" algn="l">
              <a:buAutoNum type="arabicPeriod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8D95F4-3AB7-4BBE-A7B4-63A458E1E7C2}"/>
              </a:ext>
            </a:extLst>
          </p:cNvPr>
          <p:cNvSpPr txBox="1"/>
          <p:nvPr/>
        </p:nvSpPr>
        <p:spPr>
          <a:xfrm>
            <a:off x="2050869" y="143691"/>
            <a:ext cx="8203474" cy="9420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US" sz="5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</a:t>
            </a:r>
            <a:r>
              <a:rPr lang="en-US" sz="5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 </a:t>
            </a:r>
            <a:r>
              <a:rPr lang="en-US" sz="5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Exam</a:t>
            </a:r>
            <a:endParaRPr lang="en-GB" sz="5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5582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296</Words>
  <Application>Microsoft Office PowerPoint</Application>
  <PresentationFormat>Widescreen</PresentationFormat>
  <Paragraphs>39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Muhammed</cp:lastModifiedBy>
  <cp:revision>17</cp:revision>
  <dcterms:created xsi:type="dcterms:W3CDTF">2022-12-06T02:47:35Z</dcterms:created>
  <dcterms:modified xsi:type="dcterms:W3CDTF">2022-12-06T11:30:06Z</dcterms:modified>
</cp:coreProperties>
</file>