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59" r:id="rId5"/>
    <p:sldId id="282" r:id="rId6"/>
    <p:sldId id="274" r:id="rId7"/>
    <p:sldId id="272" r:id="rId8"/>
    <p:sldId id="283" r:id="rId9"/>
    <p:sldId id="279" r:id="rId10"/>
    <p:sldId id="273" r:id="rId11"/>
    <p:sldId id="275" r:id="rId12"/>
    <p:sldId id="276" r:id="rId13"/>
    <p:sldId id="280" r:id="rId14"/>
    <p:sldId id="281" r:id="rId15"/>
    <p:sldId id="260" r:id="rId16"/>
    <p:sldId id="261" r:id="rId17"/>
    <p:sldId id="262" r:id="rId18"/>
    <p:sldId id="277" r:id="rId19"/>
    <p:sldId id="278" r:id="rId20"/>
    <p:sldId id="263" r:id="rId21"/>
    <p:sldId id="264" r:id="rId22"/>
    <p:sldId id="270" r:id="rId23"/>
    <p:sldId id="265" r:id="rId24"/>
    <p:sldId id="266" r:id="rId25"/>
    <p:sldId id="284" r:id="rId26"/>
    <p:sldId id="285" r:id="rId27"/>
    <p:sldId id="286" r:id="rId28"/>
    <p:sldId id="268" r:id="rId29"/>
    <p:sldId id="269" r:id="rId3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331F9D-4BAC-4090-BE21-A12188CCC778}" v="1124" dt="2026-10-21T07:49:44.4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77"/>
    <p:restoredTop sz="94665"/>
  </p:normalViewPr>
  <p:slideViewPr>
    <p:cSldViewPr snapToGrid="0" snapToObjects="1">
      <p:cViewPr varScale="1">
        <p:scale>
          <a:sx n="53" d="100"/>
          <a:sy n="53" d="100"/>
        </p:scale>
        <p:origin x="9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ron Langford" userId="dbf6bd372a34722a" providerId="LiveId" clId="{86DFC2D2-394A-4CF8-8549-A21512DC8E0E}"/>
    <pc:docChg chg="undo custSel addSld modSld sldOrd">
      <pc:chgData name="sharon Langford" userId="dbf6bd372a34722a" providerId="LiveId" clId="{86DFC2D2-394A-4CF8-8549-A21512DC8E0E}" dt="2026-10-21T07:49:43.434" v="3975" actId="14734"/>
      <pc:docMkLst>
        <pc:docMk/>
      </pc:docMkLst>
      <pc:sldChg chg="addSp delSp modSp mod">
        <pc:chgData name="sharon Langford" userId="dbf6bd372a34722a" providerId="LiveId" clId="{86DFC2D2-394A-4CF8-8549-A21512DC8E0E}" dt="2026-10-20T18:58:55.728" v="1220" actId="26606"/>
        <pc:sldMkLst>
          <pc:docMk/>
          <pc:sldMk cId="0" sldId="256"/>
        </pc:sldMkLst>
        <pc:spChg chg="mo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2" creationId="{00000000-0000-0000-0000-000000000000}"/>
          </ac:spMkLst>
        </pc:spChg>
        <pc:spChg chg="mo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3" creationId="{00000000-0000-0000-0000-000000000000}"/>
          </ac:spMkLst>
        </pc:spChg>
        <pc:spChg chg="del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9" creationId="{EB0222B5-B739-82A9-5CCC-C5585AE12A69}"/>
          </ac:spMkLst>
        </pc:spChg>
        <pc:spChg chg="del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11" creationId="{5BE23E75-E7E9-4D9F-6D25-5512363F8621}"/>
          </ac:spMkLst>
        </pc:spChg>
        <pc:spChg chg="ad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18" creationId="{E91DC736-0EF8-4F87-9146-EBF1D2EE4D3D}"/>
          </ac:spMkLst>
        </pc:spChg>
        <pc:spChg chg="ad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20" creationId="{097CD68E-23E3-4007-8847-CD0944C4F7BE}"/>
          </ac:spMkLst>
        </pc:spChg>
        <pc:spChg chg="ad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22" creationId="{AF2F604E-43BE-4DC3-B983-E071523364F8}"/>
          </ac:spMkLst>
        </pc:spChg>
        <pc:spChg chg="add">
          <ac:chgData name="sharon Langford" userId="dbf6bd372a34722a" providerId="LiveId" clId="{86DFC2D2-394A-4CF8-8549-A21512DC8E0E}" dt="2026-10-20T18:58:55.728" v="1220" actId="26606"/>
          <ac:spMkLst>
            <pc:docMk/>
            <pc:sldMk cId="0" sldId="256"/>
            <ac:spMk id="24" creationId="{08C9B587-E65E-4B52-B37C-ABEBB6E87928}"/>
          </ac:spMkLst>
        </pc:spChg>
        <pc:picChg chg="mod">
          <ac:chgData name="sharon Langford" userId="dbf6bd372a34722a" providerId="LiveId" clId="{86DFC2D2-394A-4CF8-8549-A21512DC8E0E}" dt="2026-10-20T18:58:55.728" v="1220" actId="26606"/>
          <ac:picMkLst>
            <pc:docMk/>
            <pc:sldMk cId="0" sldId="256"/>
            <ac:picMk id="5" creationId="{2ED0F166-93D5-06AF-C265-ED255A52D53E}"/>
          </ac:picMkLst>
        </pc:picChg>
        <pc:cxnChg chg="del">
          <ac:chgData name="sharon Langford" userId="dbf6bd372a34722a" providerId="LiveId" clId="{86DFC2D2-394A-4CF8-8549-A21512DC8E0E}" dt="2026-10-20T18:58:55.728" v="1220" actId="26606"/>
          <ac:cxnSpMkLst>
            <pc:docMk/>
            <pc:sldMk cId="0" sldId="256"/>
            <ac:cxnSpMk id="13" creationId="{61B115DB-65EB-3FC3-7284-CFDF4ADC60B6}"/>
          </ac:cxnSpMkLst>
        </pc:cxnChg>
      </pc:sldChg>
      <pc:sldChg chg="addSp delSp modSp mod">
        <pc:chgData name="sharon Langford" userId="dbf6bd372a34722a" providerId="LiveId" clId="{86DFC2D2-394A-4CF8-8549-A21512DC8E0E}" dt="2026-10-20T18:59:18.947" v="1221" actId="26606"/>
        <pc:sldMkLst>
          <pc:docMk/>
          <pc:sldMk cId="0" sldId="258"/>
        </pc:sldMkLst>
        <pc:spChg chg="mod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2" creationId="{00000000-0000-0000-0000-000000000000}"/>
          </ac:spMkLst>
        </pc:spChg>
        <pc:spChg chg="mod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3" creationId="{00000000-0000-0000-0000-000000000000}"/>
          </ac:spMkLst>
        </pc:spChg>
        <pc:spChg chg="del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8" creationId="{1C799903-48D5-4A31-A1A2-541072D9771E}"/>
          </ac:spMkLst>
        </pc:spChg>
        <pc:spChg chg="del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10" creationId="{8EFFF109-FC58-4FD3-BE05-9775A1310F55}"/>
          </ac:spMkLst>
        </pc:spChg>
        <pc:spChg chg="del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12" creationId="{E1B96AD6-92A9-4273-A62B-96A1C3E0BA95}"/>
          </ac:spMkLst>
        </pc:spChg>
        <pc:spChg chg="del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14" creationId="{463EEC44-1BA3-44ED-81FC-A644B04B2A44}"/>
          </ac:spMkLst>
        </pc:spChg>
        <pc:spChg chg="add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19" creationId="{907EF6B7-1338-4443-8C46-6A318D952DFD}"/>
          </ac:spMkLst>
        </pc:spChg>
        <pc:spChg chg="add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21" creationId="{DAAE4CDD-124C-4DCF-9584-B6033B545DD5}"/>
          </ac:spMkLst>
        </pc:spChg>
        <pc:spChg chg="add">
          <ac:chgData name="sharon Langford" userId="dbf6bd372a34722a" providerId="LiveId" clId="{86DFC2D2-394A-4CF8-8549-A21512DC8E0E}" dt="2026-10-20T18:59:18.947" v="1221" actId="26606"/>
          <ac:spMkLst>
            <pc:docMk/>
            <pc:sldMk cId="0" sldId="258"/>
            <ac:spMk id="23" creationId="{081E4A58-353D-44AE-B2FC-2A74E2E400F7}"/>
          </ac:spMkLst>
        </pc:spChg>
      </pc:sldChg>
      <pc:sldChg chg="addSp delSp modSp mod">
        <pc:chgData name="sharon Langford" userId="dbf6bd372a34722a" providerId="LiveId" clId="{86DFC2D2-394A-4CF8-8549-A21512DC8E0E}" dt="2026-10-20T18:59:50.990" v="1224" actId="113"/>
        <pc:sldMkLst>
          <pc:docMk/>
          <pc:sldMk cId="0" sldId="259"/>
        </pc:sldMkLst>
        <pc:spChg chg="mod">
          <ac:chgData name="sharon Langford" userId="dbf6bd372a34722a" providerId="LiveId" clId="{86DFC2D2-394A-4CF8-8549-A21512DC8E0E}" dt="2026-10-20T18:59:32.098" v="1222" actId="26606"/>
          <ac:spMkLst>
            <pc:docMk/>
            <pc:sldMk cId="0" sldId="259"/>
            <ac:spMk id="2" creationId="{00000000-0000-0000-0000-000000000000}"/>
          </ac:spMkLst>
        </pc:spChg>
        <pc:spChg chg="mod ord">
          <ac:chgData name="sharon Langford" userId="dbf6bd372a34722a" providerId="LiveId" clId="{86DFC2D2-394A-4CF8-8549-A21512DC8E0E}" dt="2026-10-20T18:59:50.990" v="1224" actId="113"/>
          <ac:spMkLst>
            <pc:docMk/>
            <pc:sldMk cId="0" sldId="259"/>
            <ac:spMk id="3" creationId="{00000000-0000-0000-0000-000000000000}"/>
          </ac:spMkLst>
        </pc:spChg>
        <pc:spChg chg="del">
          <ac:chgData name="sharon Langford" userId="dbf6bd372a34722a" providerId="LiveId" clId="{86DFC2D2-394A-4CF8-8549-A21512DC8E0E}" dt="2026-10-20T18:59:32.098" v="1222" actId="26606"/>
          <ac:spMkLst>
            <pc:docMk/>
            <pc:sldMk cId="0" sldId="259"/>
            <ac:spMk id="22" creationId="{D4974D33-8DC5-464E-8C6D-BE58F0669C17}"/>
          </ac:spMkLst>
        </pc:spChg>
        <pc:spChg chg="del">
          <ac:chgData name="sharon Langford" userId="dbf6bd372a34722a" providerId="LiveId" clId="{86DFC2D2-394A-4CF8-8549-A21512DC8E0E}" dt="2026-10-20T18:59:32.098" v="1222" actId="26606"/>
          <ac:spMkLst>
            <pc:docMk/>
            <pc:sldMk cId="0" sldId="259"/>
            <ac:spMk id="23" creationId="{F13C74B1-5B17-4795-BED0-7140497B445A}"/>
          </ac:spMkLst>
        </pc:spChg>
        <pc:spChg chg="add">
          <ac:chgData name="sharon Langford" userId="dbf6bd372a34722a" providerId="LiveId" clId="{86DFC2D2-394A-4CF8-8549-A21512DC8E0E}" dt="2026-10-20T18:59:32.098" v="1222" actId="26606"/>
          <ac:spMkLst>
            <pc:docMk/>
            <pc:sldMk cId="0" sldId="259"/>
            <ac:spMk id="28" creationId="{A6D37EE4-EA1B-46EE-A54B-5233C63C9695}"/>
          </ac:spMkLst>
        </pc:spChg>
        <pc:spChg chg="add">
          <ac:chgData name="sharon Langford" userId="dbf6bd372a34722a" providerId="LiveId" clId="{86DFC2D2-394A-4CF8-8549-A21512DC8E0E}" dt="2026-10-20T18:59:32.098" v="1222" actId="26606"/>
          <ac:spMkLst>
            <pc:docMk/>
            <pc:sldMk cId="0" sldId="259"/>
            <ac:spMk id="30" creationId="{927D5270-6648-4CC1-8F78-48BE299CAC25}"/>
          </ac:spMkLst>
        </pc:spChg>
        <pc:picChg chg="mod">
          <ac:chgData name="sharon Langford" userId="dbf6bd372a34722a" providerId="LiveId" clId="{86DFC2D2-394A-4CF8-8549-A21512DC8E0E}" dt="2026-10-20T18:59:32.098" v="1222" actId="26606"/>
          <ac:picMkLst>
            <pc:docMk/>
            <pc:sldMk cId="0" sldId="259"/>
            <ac:picMk id="5" creationId="{91FA542B-17E6-792C-C04D-F482EC67E8EB}"/>
          </ac:picMkLst>
        </pc:picChg>
      </pc:sldChg>
      <pc:sldChg chg="modSp mod">
        <pc:chgData name="sharon Langford" userId="dbf6bd372a34722a" providerId="LiveId" clId="{86DFC2D2-394A-4CF8-8549-A21512DC8E0E}" dt="2026-10-21T07:48:08.956" v="3973" actId="20577"/>
        <pc:sldMkLst>
          <pc:docMk/>
          <pc:sldMk cId="0" sldId="260"/>
        </pc:sldMkLst>
        <pc:spChg chg="mod">
          <ac:chgData name="sharon Langford" userId="dbf6bd372a34722a" providerId="LiveId" clId="{86DFC2D2-394A-4CF8-8549-A21512DC8E0E}" dt="2026-10-21T07:48:08.956" v="3973" actId="20577"/>
          <ac:spMkLst>
            <pc:docMk/>
            <pc:sldMk cId="0" sldId="260"/>
            <ac:spMk id="2" creationId="{00000000-0000-0000-0000-000000000000}"/>
          </ac:spMkLst>
        </pc:spChg>
      </pc:sldChg>
      <pc:sldChg chg="addSp delSp modSp mod">
        <pc:chgData name="sharon Langford" userId="dbf6bd372a34722a" providerId="LiveId" clId="{86DFC2D2-394A-4CF8-8549-A21512DC8E0E}" dt="2026-10-20T19:03:13.515" v="1241" actId="26606"/>
        <pc:sldMkLst>
          <pc:docMk/>
          <pc:sldMk cId="0" sldId="262"/>
        </pc:sldMkLst>
        <pc:spChg chg="mo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8" creationId="{907EF6B7-1338-4443-8C46-6A318D952DFD}"/>
          </ac:spMkLst>
        </pc:spChg>
        <pc:spChg chg="del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10" creationId="{DAAE4CDD-124C-4DCF-9584-B6033B545DD5}"/>
          </ac:spMkLst>
        </pc:spChg>
        <pc:spChg chg="del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12" creationId="{081E4A58-353D-44AE-B2FC-2A74E2E400F7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17" creationId="{09588DA8-065E-4F6F-8EFD-43104AB2E0CF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19" creationId="{C4285719-470E-454C-AF62-8323075F1F5B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21" creationId="{CD9FE4EF-C4D8-49A0-B2FF-81D8DB7D8A24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23" creationId="{4300840D-0A0B-4512-BACA-B439D5B9C57C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25" creationId="{D2B78728-A580-49A7-84F9-6EF6F583ADE0}"/>
          </ac:spMkLst>
        </pc:spChg>
        <pc:spChg chg="add">
          <ac:chgData name="sharon Langford" userId="dbf6bd372a34722a" providerId="LiveId" clId="{86DFC2D2-394A-4CF8-8549-A21512DC8E0E}" dt="2026-10-20T19:03:13.515" v="1241" actId="26606"/>
          <ac:spMkLst>
            <pc:docMk/>
            <pc:sldMk cId="0" sldId="262"/>
            <ac:spMk id="29" creationId="{8D71EDA1-87BF-4D5D-AB79-F346FD19278A}"/>
          </ac:spMkLst>
        </pc:spChg>
      </pc:sldChg>
      <pc:sldChg chg="addSp delSp modSp mod setBg modAnim delDesignElem chgLayout">
        <pc:chgData name="sharon Langford" userId="dbf6bd372a34722a" providerId="LiveId" clId="{86DFC2D2-394A-4CF8-8549-A21512DC8E0E}" dt="2026-10-21T07:22:46.906" v="3599" actId="27636"/>
        <pc:sldMkLst>
          <pc:docMk/>
          <pc:sldMk cId="0" sldId="266"/>
        </pc:sldMkLst>
        <pc:spChg chg="mod ord">
          <ac:chgData name="sharon Langford" userId="dbf6bd372a34722a" providerId="LiveId" clId="{86DFC2D2-394A-4CF8-8549-A21512DC8E0E}" dt="2026-10-21T07:07:57.223" v="1906" actId="26606"/>
          <ac:spMkLst>
            <pc:docMk/>
            <pc:sldMk cId="0" sldId="266"/>
            <ac:spMk id="2" creationId="{00000000-0000-0000-0000-000000000000}"/>
          </ac:spMkLst>
        </pc:spChg>
        <pc:spChg chg="mod ord">
          <ac:chgData name="sharon Langford" userId="dbf6bd372a34722a" providerId="LiveId" clId="{86DFC2D2-394A-4CF8-8549-A21512DC8E0E}" dt="2026-10-21T07:22:46.906" v="3599" actId="27636"/>
          <ac:spMkLst>
            <pc:docMk/>
            <pc:sldMk cId="0" sldId="266"/>
            <ac:spMk id="3" creationId="{00000000-0000-0000-0000-000000000000}"/>
          </ac:spMkLst>
        </pc:spChg>
        <pc:spChg chg="mod">
          <ac:chgData name="sharon Langford" userId="dbf6bd372a34722a" providerId="LiveId" clId="{86DFC2D2-394A-4CF8-8549-A21512DC8E0E}" dt="2026-10-21T07:07:57.223" v="1906" actId="26606"/>
          <ac:spMkLst>
            <pc:docMk/>
            <pc:sldMk cId="0" sldId="266"/>
            <ac:spMk id="4" creationId="{8710AD66-EBD9-FD3D-89C4-005270811157}"/>
          </ac:spMkLst>
        </pc:spChg>
        <pc:spChg chg="del">
          <ac:chgData name="sharon Langford" userId="dbf6bd372a34722a" providerId="LiveId" clId="{86DFC2D2-394A-4CF8-8549-A21512DC8E0E}" dt="2026-10-21T07:01:45.157" v="1256" actId="700"/>
          <ac:spMkLst>
            <pc:docMk/>
            <pc:sldMk cId="0" sldId="266"/>
            <ac:spMk id="8" creationId="{2029D5AD-8348-4446-B191-6A9B6FE03F21}"/>
          </ac:spMkLst>
        </pc:spChg>
        <pc:spChg chg="add del">
          <ac:chgData name="sharon Langford" userId="dbf6bd372a34722a" providerId="LiveId" clId="{86DFC2D2-394A-4CF8-8549-A21512DC8E0E}" dt="2026-10-21T07:07:57.223" v="1906" actId="26606"/>
          <ac:spMkLst>
            <pc:docMk/>
            <pc:sldMk cId="0" sldId="266"/>
            <ac:spMk id="9" creationId="{E35A04CF-97D4-4FF7-B359-C546B1F62E54}"/>
          </ac:spMkLst>
        </pc:spChg>
        <pc:spChg chg="del">
          <ac:chgData name="sharon Langford" userId="dbf6bd372a34722a" providerId="LiveId" clId="{86DFC2D2-394A-4CF8-8549-A21512DC8E0E}" dt="2026-10-21T07:01:45.157" v="1256" actId="700"/>
          <ac:spMkLst>
            <pc:docMk/>
            <pc:sldMk cId="0" sldId="266"/>
            <ac:spMk id="10" creationId="{A3F395A2-2B64-4749-BD93-2F159C7E1FB5}"/>
          </ac:spMkLst>
        </pc:spChg>
        <pc:spChg chg="add del">
          <ac:chgData name="sharon Langford" userId="dbf6bd372a34722a" providerId="LiveId" clId="{86DFC2D2-394A-4CF8-8549-A21512DC8E0E}" dt="2026-10-21T07:07:57.223" v="1906" actId="26606"/>
          <ac:spMkLst>
            <pc:docMk/>
            <pc:sldMk cId="0" sldId="266"/>
            <ac:spMk id="11" creationId="{1DE7243B-5109-444B-8FAF-7437C66BC0E9}"/>
          </ac:spMkLst>
        </pc:spChg>
        <pc:spChg chg="del">
          <ac:chgData name="sharon Langford" userId="dbf6bd372a34722a" providerId="LiveId" clId="{86DFC2D2-394A-4CF8-8549-A21512DC8E0E}" dt="2026-10-21T07:01:45.157" v="1256" actId="700"/>
          <ac:spMkLst>
            <pc:docMk/>
            <pc:sldMk cId="0" sldId="266"/>
            <ac:spMk id="12" creationId="{5CF0135B-EAB8-4CA0-896C-2D897ECD28BC}"/>
          </ac:spMkLst>
        </pc:spChg>
        <pc:spChg chg="add del">
          <ac:chgData name="sharon Langford" userId="dbf6bd372a34722a" providerId="LiveId" clId="{86DFC2D2-394A-4CF8-8549-A21512DC8E0E}" dt="2026-10-21T07:07:57.223" v="1906" actId="26606"/>
          <ac:spMkLst>
            <pc:docMk/>
            <pc:sldMk cId="0" sldId="266"/>
            <ac:spMk id="13" creationId="{4C5D6221-DA7B-4611-AA26-7D8E349FDE96}"/>
          </ac:spMkLst>
        </pc:spChg>
        <pc:spChg chg="del">
          <ac:chgData name="sharon Langford" userId="dbf6bd372a34722a" providerId="LiveId" clId="{86DFC2D2-394A-4CF8-8549-A21512DC8E0E}" dt="2026-10-21T07:01:45.157" v="1256" actId="700"/>
          <ac:spMkLst>
            <pc:docMk/>
            <pc:sldMk cId="0" sldId="266"/>
            <ac:spMk id="14" creationId="{92C3387C-D24F-4737-8A37-1DC5CFF09CFA}"/>
          </ac:spMkLst>
        </pc:spChg>
      </pc:sldChg>
      <pc:sldChg chg="addSp delSp modSp mod">
        <pc:chgData name="sharon Langford" userId="dbf6bd372a34722a" providerId="LiveId" clId="{86DFC2D2-394A-4CF8-8549-A21512DC8E0E}" dt="2026-10-21T07:49:43.434" v="3975" actId="14734"/>
        <pc:sldMkLst>
          <pc:docMk/>
          <pc:sldMk cId="379434006" sldId="270"/>
        </pc:sldMkLst>
        <pc:spChg chg="add del mod">
          <ac:chgData name="sharon Langford" userId="dbf6bd372a34722a" providerId="LiveId" clId="{86DFC2D2-394A-4CF8-8549-A21512DC8E0E}" dt="2026-10-21T07:25:17.651" v="3790" actId="22"/>
          <ac:spMkLst>
            <pc:docMk/>
            <pc:sldMk cId="379434006" sldId="270"/>
            <ac:spMk id="3" creationId="{4FA4CEF7-3291-11E3-91C8-C940B0D8BAD3}"/>
          </ac:spMkLst>
        </pc:spChg>
        <pc:graphicFrameChg chg="mod modGraphic">
          <ac:chgData name="sharon Langford" userId="dbf6bd372a34722a" providerId="LiveId" clId="{86DFC2D2-394A-4CF8-8549-A21512DC8E0E}" dt="2026-10-20T19:04:33.540" v="1249" actId="14100"/>
          <ac:graphicFrameMkLst>
            <pc:docMk/>
            <pc:sldMk cId="379434006" sldId="270"/>
            <ac:graphicFrameMk id="6" creationId="{7F2A871F-D3DC-120A-CABC-6559891D8947}"/>
          </ac:graphicFrameMkLst>
        </pc:graphicFrameChg>
        <pc:graphicFrameChg chg="mod">
          <ac:chgData name="sharon Langford" userId="dbf6bd372a34722a" providerId="LiveId" clId="{86DFC2D2-394A-4CF8-8549-A21512DC8E0E}" dt="2026-10-20T19:04:33.781" v="1250" actId="1076"/>
          <ac:graphicFrameMkLst>
            <pc:docMk/>
            <pc:sldMk cId="379434006" sldId="270"/>
            <ac:graphicFrameMk id="8" creationId="{25D89A56-91E1-1E64-169A-F1DF5C0D4F91}"/>
          </ac:graphicFrameMkLst>
        </pc:graphicFrameChg>
        <pc:graphicFrameChg chg="modGraphic">
          <ac:chgData name="sharon Langford" userId="dbf6bd372a34722a" providerId="LiveId" clId="{86DFC2D2-394A-4CF8-8549-A21512DC8E0E}" dt="2026-10-20T19:04:33.185" v="1248" actId="14734"/>
          <ac:graphicFrameMkLst>
            <pc:docMk/>
            <pc:sldMk cId="379434006" sldId="270"/>
            <ac:graphicFrameMk id="12" creationId="{F7381B76-AABC-C764-D5FC-D7C6AC54D728}"/>
          </ac:graphicFrameMkLst>
        </pc:graphicFrameChg>
        <pc:graphicFrameChg chg="mod modGraphic">
          <ac:chgData name="sharon Langford" userId="dbf6bd372a34722a" providerId="LiveId" clId="{86DFC2D2-394A-4CF8-8549-A21512DC8E0E}" dt="2026-10-21T07:49:43.434" v="3975" actId="14734"/>
          <ac:graphicFrameMkLst>
            <pc:docMk/>
            <pc:sldMk cId="379434006" sldId="270"/>
            <ac:graphicFrameMk id="26" creationId="{5E404122-2610-44C1-B88E-B0E31399D5BE}"/>
          </ac:graphicFrameMkLst>
        </pc:graphicFrameChg>
      </pc:sldChg>
      <pc:sldChg chg="addSp delSp modSp mod">
        <pc:chgData name="sharon Langford" userId="dbf6bd372a34722a" providerId="LiveId" clId="{86DFC2D2-394A-4CF8-8549-A21512DC8E0E}" dt="2026-10-20T19:02:06.558" v="1234" actId="255"/>
        <pc:sldMkLst>
          <pc:docMk/>
          <pc:sldMk cId="388219624" sldId="272"/>
        </pc:sldMkLst>
        <pc:spChg chg="mod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2" creationId="{7C97BC71-2FE4-9A53-7B11-B90F4D0A95ED}"/>
          </ac:spMkLst>
        </pc:spChg>
        <pc:spChg chg="mod">
          <ac:chgData name="sharon Langford" userId="dbf6bd372a34722a" providerId="LiveId" clId="{86DFC2D2-394A-4CF8-8549-A21512DC8E0E}" dt="2026-10-20T19:02:06.558" v="1234" actId="255"/>
          <ac:spMkLst>
            <pc:docMk/>
            <pc:sldMk cId="388219624" sldId="272"/>
            <ac:spMk id="3" creationId="{ED77E3A3-DBEF-0128-59F5-11171133B9CA}"/>
          </ac:spMkLst>
        </pc:spChg>
        <pc:spChg chg="del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8" creationId="{DAF1966E-FD40-4A4A-B61B-C4DF7FA05F06}"/>
          </ac:spMkLst>
        </pc:spChg>
        <pc:spChg chg="del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10" creationId="{047BFA19-D45E-416B-A404-7AF2F3F27017}"/>
          </ac:spMkLst>
        </pc:spChg>
        <pc:spChg chg="del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12" creationId="{8E0105E7-23DB-4CF2-8258-FF47C7620F6E}"/>
          </ac:spMkLst>
        </pc:spChg>
        <pc:spChg chg="del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14" creationId="{074B4F7D-14B2-478B-8BF5-01E4E0C5D263}"/>
          </ac:spMkLst>
        </pc:spChg>
        <pc:spChg chg="add del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19" creationId="{C2554CA6-288E-4202-BC52-2E5A8F0C0AED}"/>
          </ac:spMkLst>
        </pc:spChg>
        <pc:spChg chg="add">
          <ac:chgData name="sharon Langford" userId="dbf6bd372a34722a" providerId="LiveId" clId="{86DFC2D2-394A-4CF8-8549-A21512DC8E0E}" dt="2026-10-20T18:52:18.419" v="1163" actId="26606"/>
          <ac:spMkLst>
            <pc:docMk/>
            <pc:sldMk cId="388219624" sldId="272"/>
            <ac:spMk id="21" creationId="{B10BB131-AC8E-4A8E-A5D1-36260F720C3B}"/>
          </ac:spMkLst>
        </pc:spChg>
        <pc:spChg chg="add del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23" creationId="{5B7778FC-632E-4DCA-A7CB-0D7731CCF970}"/>
          </ac:spMkLst>
        </pc:spChg>
        <pc:spChg chg="add del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25" creationId="{FA23A907-97FB-4A8F-880A-DD77401C4296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30" creationId="{09588DA8-065E-4F6F-8EFD-43104AB2E0CF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32" creationId="{C4285719-470E-454C-AF62-8323075F1F5B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34" creationId="{CD9FE4EF-C4D8-49A0-B2FF-81D8DB7D8A24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36" creationId="{4300840D-0A0B-4512-BACA-B439D5B9C57C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40" creationId="{38FAA1A1-D861-433F-88FA-1E9D6FD31D11}"/>
          </ac:spMkLst>
        </pc:spChg>
        <pc:spChg chg="add">
          <ac:chgData name="sharon Langford" userId="dbf6bd372a34722a" providerId="LiveId" clId="{86DFC2D2-394A-4CF8-8549-A21512DC8E0E}" dt="2026-10-20T19:01:54.839" v="1233" actId="26606"/>
          <ac:spMkLst>
            <pc:docMk/>
            <pc:sldMk cId="388219624" sldId="272"/>
            <ac:spMk id="42" creationId="{8D71EDA1-87BF-4D5D-AB79-F346FD19278A}"/>
          </ac:spMkLst>
        </pc:spChg>
      </pc:sldChg>
      <pc:sldChg chg="addSp delSp modSp mod">
        <pc:chgData name="sharon Langford" userId="dbf6bd372a34722a" providerId="LiveId" clId="{86DFC2D2-394A-4CF8-8549-A21512DC8E0E}" dt="2026-10-20T18:51:47.730" v="1162" actId="26606"/>
        <pc:sldMkLst>
          <pc:docMk/>
          <pc:sldMk cId="3514274091" sldId="273"/>
        </pc:sldMkLst>
        <pc:spChg chg="mod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2" creationId="{7ABBF875-8F85-265C-8D30-727D668E1486}"/>
          </ac:spMkLst>
        </pc:spChg>
        <pc:spChg chg="mod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3" creationId="{C7E32D90-F45D-CB1C-EAF7-0C6B4F436007}"/>
          </ac:spMkLst>
        </pc:spChg>
        <pc:spChg chg="del">
          <ac:chgData name="sharon Langford" userId="dbf6bd372a34722a" providerId="LiveId" clId="{86DFC2D2-394A-4CF8-8549-A21512DC8E0E}" dt="2026-10-20T18:51:25.799" v="1158" actId="26606"/>
          <ac:spMkLst>
            <pc:docMk/>
            <pc:sldMk cId="3514274091" sldId="273"/>
            <ac:spMk id="8" creationId="{DAF1966E-FD40-4A4A-B61B-C4DF7FA05F06}"/>
          </ac:spMkLst>
        </pc:spChg>
        <pc:spChg chg="del">
          <ac:chgData name="sharon Langford" userId="dbf6bd372a34722a" providerId="LiveId" clId="{86DFC2D2-394A-4CF8-8549-A21512DC8E0E}" dt="2026-10-20T18:51:25.799" v="1158" actId="26606"/>
          <ac:spMkLst>
            <pc:docMk/>
            <pc:sldMk cId="3514274091" sldId="273"/>
            <ac:spMk id="10" creationId="{047BFA19-D45E-416B-A404-7AF2F3F27017}"/>
          </ac:spMkLst>
        </pc:spChg>
        <pc:spChg chg="del">
          <ac:chgData name="sharon Langford" userId="dbf6bd372a34722a" providerId="LiveId" clId="{86DFC2D2-394A-4CF8-8549-A21512DC8E0E}" dt="2026-10-20T18:51:25.799" v="1158" actId="26606"/>
          <ac:spMkLst>
            <pc:docMk/>
            <pc:sldMk cId="3514274091" sldId="273"/>
            <ac:spMk id="12" creationId="{8E0105E7-23DB-4CF2-8258-FF47C7620F6E}"/>
          </ac:spMkLst>
        </pc:spChg>
        <pc:spChg chg="del">
          <ac:chgData name="sharon Langford" userId="dbf6bd372a34722a" providerId="LiveId" clId="{86DFC2D2-394A-4CF8-8549-A21512DC8E0E}" dt="2026-10-20T18:51:25.799" v="1158" actId="26606"/>
          <ac:spMkLst>
            <pc:docMk/>
            <pc:sldMk cId="3514274091" sldId="273"/>
            <ac:spMk id="14" creationId="{074B4F7D-14B2-478B-8BF5-01E4E0C5D263}"/>
          </ac:spMkLst>
        </pc:spChg>
        <pc:spChg chg="add del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19" creationId="{C2554CA6-288E-4202-BC52-2E5A8F0C0AED}"/>
          </ac:spMkLst>
        </pc:spChg>
        <pc:spChg chg="add del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21" creationId="{B10BB131-AC8E-4A8E-A5D1-36260F720C3B}"/>
          </ac:spMkLst>
        </pc:spChg>
        <pc:spChg chg="add del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23" creationId="{5B7778FC-632E-4DCA-A7CB-0D7731CCF970}"/>
          </ac:spMkLst>
        </pc:spChg>
        <pc:spChg chg="add del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25" creationId="{FA23A907-97FB-4A8F-880A-DD77401C4296}"/>
          </ac:spMkLst>
        </pc:spChg>
        <pc:spChg chg="add 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30" creationId="{E92FEB64-6EEA-4759-B4A4-BD2C1E660BA8}"/>
          </ac:spMkLst>
        </pc:spChg>
        <pc:spChg chg="add">
          <ac:chgData name="sharon Langford" userId="dbf6bd372a34722a" providerId="LiveId" clId="{86DFC2D2-394A-4CF8-8549-A21512DC8E0E}" dt="2026-10-20T18:51:45.888" v="1160" actId="26606"/>
          <ac:spMkLst>
            <pc:docMk/>
            <pc:sldMk cId="3514274091" sldId="273"/>
            <ac:spMk id="32" creationId="{B10BB131-AC8E-4A8E-A5D1-36260F720C3B}"/>
          </ac:spMkLst>
        </pc:spChg>
        <pc:spChg chg="add 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34" creationId="{14847E93-7DC1-4D4B-8829-B19AA7137C50}"/>
          </ac:spMkLst>
        </pc:spChg>
        <pc:spChg chg="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36" creationId="{5566D6E1-03A1-4D73-A4E0-35D74D568A04}"/>
          </ac:spMkLst>
        </pc:spChg>
        <pc:spChg chg="add">
          <ac:chgData name="sharon Langford" userId="dbf6bd372a34722a" providerId="LiveId" clId="{86DFC2D2-394A-4CF8-8549-A21512DC8E0E}" dt="2026-10-20T18:51:45.888" v="1160" actId="26606"/>
          <ac:spMkLst>
            <pc:docMk/>
            <pc:sldMk cId="3514274091" sldId="273"/>
            <ac:spMk id="38" creationId="{9F835A99-04AC-494A-A572-AFE8413CC938}"/>
          </ac:spMkLst>
        </pc:spChg>
        <pc:spChg chg="add 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40" creationId="{7B786209-1B0B-4CA9-9BDD-F7327066A84D}"/>
          </ac:spMkLst>
        </pc:spChg>
        <pc:spChg chg="add 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42" creationId="{2D2964BB-484D-45AE-AD66-D407D0629652}"/>
          </ac:spMkLst>
        </pc:spChg>
        <pc:spChg chg="add del">
          <ac:chgData name="sharon Langford" userId="dbf6bd372a34722a" providerId="LiveId" clId="{86DFC2D2-394A-4CF8-8549-A21512DC8E0E}" dt="2026-10-20T18:51:47.722" v="1161" actId="26606"/>
          <ac:spMkLst>
            <pc:docMk/>
            <pc:sldMk cId="3514274091" sldId="273"/>
            <ac:spMk id="44" creationId="{6691AC69-A76E-4DAB-B565-468B6B87ACF3}"/>
          </ac:spMkLst>
        </pc:spChg>
        <pc:spChg chg="add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46" creationId="{C2554CA6-288E-4202-BC52-2E5A8F0C0AED}"/>
          </ac:spMkLst>
        </pc:spChg>
        <pc:spChg chg="add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47" creationId="{B10BB131-AC8E-4A8E-A5D1-36260F720C3B}"/>
          </ac:spMkLst>
        </pc:spChg>
        <pc:spChg chg="add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48" creationId="{5B7778FC-632E-4DCA-A7CB-0D7731CCF970}"/>
          </ac:spMkLst>
        </pc:spChg>
        <pc:spChg chg="add">
          <ac:chgData name="sharon Langford" userId="dbf6bd372a34722a" providerId="LiveId" clId="{86DFC2D2-394A-4CF8-8549-A21512DC8E0E}" dt="2026-10-20T18:51:47.730" v="1162" actId="26606"/>
          <ac:spMkLst>
            <pc:docMk/>
            <pc:sldMk cId="3514274091" sldId="273"/>
            <ac:spMk id="49" creationId="{FA23A907-97FB-4A8F-880A-DD77401C4296}"/>
          </ac:spMkLst>
        </pc:spChg>
      </pc:sldChg>
      <pc:sldChg chg="addSp delSp modSp mod">
        <pc:chgData name="sharon Langford" userId="dbf6bd372a34722a" providerId="LiveId" clId="{86DFC2D2-394A-4CF8-8549-A21512DC8E0E}" dt="2026-10-20T19:00:37.080" v="1226" actId="26606"/>
        <pc:sldMkLst>
          <pc:docMk/>
          <pc:sldMk cId="2030378119" sldId="274"/>
        </pc:sldMkLst>
        <pc:spChg chg="mod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2" creationId="{1930F4A1-33F0-FB05-E32C-6C0A636AAEF8}"/>
          </ac:spMkLst>
        </pc:spChg>
        <pc:spChg chg="mod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3" creationId="{EDBD381E-461B-4201-0F8C-C13C0A6BBF13}"/>
          </ac:spMkLst>
        </pc:spChg>
        <pc:spChg chg="del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8" creationId="{DAF1966E-FD40-4A4A-B61B-C4DF7FA05F06}"/>
          </ac:spMkLst>
        </pc:spChg>
        <pc:spChg chg="del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10" creationId="{047BFA19-D45E-416B-A404-7AF2F3F27017}"/>
          </ac:spMkLst>
        </pc:spChg>
        <pc:spChg chg="del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12" creationId="{8E0105E7-23DB-4CF2-8258-FF47C7620F6E}"/>
          </ac:spMkLst>
        </pc:spChg>
        <pc:spChg chg="del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14" creationId="{074B4F7D-14B2-478B-8BF5-01E4E0C5D263}"/>
          </ac:spMkLst>
        </pc:spChg>
        <pc:spChg chg="add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19" creationId="{907EF6B7-1338-4443-8C46-6A318D952DFD}"/>
          </ac:spMkLst>
        </pc:spChg>
        <pc:spChg chg="add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21" creationId="{DAAE4CDD-124C-4DCF-9584-B6033B545DD5}"/>
          </ac:spMkLst>
        </pc:spChg>
        <pc:spChg chg="add">
          <ac:chgData name="sharon Langford" userId="dbf6bd372a34722a" providerId="LiveId" clId="{86DFC2D2-394A-4CF8-8549-A21512DC8E0E}" dt="2026-10-20T19:00:37.080" v="1226" actId="26606"/>
          <ac:spMkLst>
            <pc:docMk/>
            <pc:sldMk cId="2030378119" sldId="274"/>
            <ac:spMk id="23" creationId="{081E4A58-353D-44AE-B2FC-2A74E2E400F7}"/>
          </ac:spMkLst>
        </pc:spChg>
      </pc:sldChg>
      <pc:sldChg chg="addSp delSp modSp mod ord">
        <pc:chgData name="sharon Langford" userId="dbf6bd372a34722a" providerId="LiveId" clId="{86DFC2D2-394A-4CF8-8549-A21512DC8E0E}" dt="2026-10-21T07:44:07.822" v="3959"/>
        <pc:sldMkLst>
          <pc:docMk/>
          <pc:sldMk cId="3868709785" sldId="275"/>
        </pc:sldMkLst>
        <pc:spChg chg="mod">
          <ac:chgData name="sharon Langford" userId="dbf6bd372a34722a" providerId="LiveId" clId="{86DFC2D2-394A-4CF8-8549-A21512DC8E0E}" dt="2026-10-20T18:52:53.697" v="1165" actId="26606"/>
          <ac:spMkLst>
            <pc:docMk/>
            <pc:sldMk cId="3868709785" sldId="275"/>
            <ac:spMk id="2" creationId="{8487B4B9-A062-1EF1-2FC7-46B018C26242}"/>
          </ac:spMkLst>
        </pc:spChg>
        <pc:spChg chg="mod">
          <ac:chgData name="sharon Langford" userId="dbf6bd372a34722a" providerId="LiveId" clId="{86DFC2D2-394A-4CF8-8549-A21512DC8E0E}" dt="2026-10-21T07:30:35.668" v="3860" actId="113"/>
          <ac:spMkLst>
            <pc:docMk/>
            <pc:sldMk cId="3868709785" sldId="275"/>
            <ac:spMk id="3" creationId="{E020B497-2561-B7DA-7990-BA79917D8874}"/>
          </ac:spMkLst>
        </pc:spChg>
        <pc:spChg chg="del">
          <ac:chgData name="sharon Langford" userId="dbf6bd372a34722a" providerId="LiveId" clId="{86DFC2D2-394A-4CF8-8549-A21512DC8E0E}" dt="2026-10-20T18:52:53.697" v="1165" actId="26606"/>
          <ac:spMkLst>
            <pc:docMk/>
            <pc:sldMk cId="3868709785" sldId="275"/>
            <ac:spMk id="8" creationId="{DAF1966E-FD40-4A4A-B61B-C4DF7FA05F06}"/>
          </ac:spMkLst>
        </pc:spChg>
        <pc:spChg chg="del">
          <ac:chgData name="sharon Langford" userId="dbf6bd372a34722a" providerId="LiveId" clId="{86DFC2D2-394A-4CF8-8549-A21512DC8E0E}" dt="2026-10-20T18:52:53.697" v="1165" actId="26606"/>
          <ac:spMkLst>
            <pc:docMk/>
            <pc:sldMk cId="3868709785" sldId="275"/>
            <ac:spMk id="10" creationId="{047BFA19-D45E-416B-A404-7AF2F3F27017}"/>
          </ac:spMkLst>
        </pc:spChg>
        <pc:spChg chg="del">
          <ac:chgData name="sharon Langford" userId="dbf6bd372a34722a" providerId="LiveId" clId="{86DFC2D2-394A-4CF8-8549-A21512DC8E0E}" dt="2026-10-20T18:52:53.697" v="1165" actId="26606"/>
          <ac:spMkLst>
            <pc:docMk/>
            <pc:sldMk cId="3868709785" sldId="275"/>
            <ac:spMk id="12" creationId="{8E0105E7-23DB-4CF2-8258-FF47C7620F6E}"/>
          </ac:spMkLst>
        </pc:spChg>
        <pc:spChg chg="del">
          <ac:chgData name="sharon Langford" userId="dbf6bd372a34722a" providerId="LiveId" clId="{86DFC2D2-394A-4CF8-8549-A21512DC8E0E}" dt="2026-10-20T18:52:53.697" v="1165" actId="26606"/>
          <ac:spMkLst>
            <pc:docMk/>
            <pc:sldMk cId="3868709785" sldId="275"/>
            <ac:spMk id="14" creationId="{074B4F7D-14B2-478B-8BF5-01E4E0C5D263}"/>
          </ac:spMkLst>
        </pc:spChg>
        <pc:spChg chg="add del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19" creationId="{C2554CA6-288E-4202-BC52-2E5A8F0C0AED}"/>
          </ac:spMkLst>
        </pc:spChg>
        <pc:spChg chg="add del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21" creationId="{B10BB131-AC8E-4A8E-A5D1-36260F720C3B}"/>
          </ac:spMkLst>
        </pc:spChg>
        <pc:spChg chg="add del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23" creationId="{5B7778FC-632E-4DCA-A7CB-0D7731CCF970}"/>
          </ac:spMkLst>
        </pc:spChg>
        <pc:spChg chg="add del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25" creationId="{FA23A907-97FB-4A8F-880A-DD77401C4296}"/>
          </ac:spMkLst>
        </pc:spChg>
        <pc:spChg chg="add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30" creationId="{C2554CA6-288E-4202-BC52-2E5A8F0C0AED}"/>
          </ac:spMkLst>
        </pc:spChg>
        <pc:spChg chg="add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32" creationId="{B10BB131-AC8E-4A8E-A5D1-36260F720C3B}"/>
          </ac:spMkLst>
        </pc:spChg>
        <pc:spChg chg="add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34" creationId="{5B7778FC-632E-4DCA-A7CB-0D7731CCF970}"/>
          </ac:spMkLst>
        </pc:spChg>
        <pc:spChg chg="add">
          <ac:chgData name="sharon Langford" userId="dbf6bd372a34722a" providerId="LiveId" clId="{86DFC2D2-394A-4CF8-8549-A21512DC8E0E}" dt="2026-10-20T18:53:38.547" v="1172" actId="26606"/>
          <ac:spMkLst>
            <pc:docMk/>
            <pc:sldMk cId="3868709785" sldId="275"/>
            <ac:spMk id="36" creationId="{FA23A907-97FB-4A8F-880A-DD77401C4296}"/>
          </ac:spMkLst>
        </pc:spChg>
      </pc:sldChg>
      <pc:sldChg chg="addSp delSp modSp mod">
        <pc:chgData name="sharon Langford" userId="dbf6bd372a34722a" providerId="LiveId" clId="{86DFC2D2-394A-4CF8-8549-A21512DC8E0E}" dt="2026-10-21T07:34:27.915" v="3862" actId="113"/>
        <pc:sldMkLst>
          <pc:docMk/>
          <pc:sldMk cId="619962236" sldId="276"/>
        </pc:sldMkLst>
        <pc:spChg chg="mo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2" creationId="{E5351844-E61A-FE9C-1CA6-0151B48CED3F}"/>
          </ac:spMkLst>
        </pc:spChg>
        <pc:spChg chg="mod">
          <ac:chgData name="sharon Langford" userId="dbf6bd372a34722a" providerId="LiveId" clId="{86DFC2D2-394A-4CF8-8549-A21512DC8E0E}" dt="2026-10-21T07:34:27.915" v="3862" actId="113"/>
          <ac:spMkLst>
            <pc:docMk/>
            <pc:sldMk cId="619962236" sldId="276"/>
            <ac:spMk id="3" creationId="{077E5634-426B-4208-F3BE-89C59C982D1C}"/>
          </ac:spMkLst>
        </pc:spChg>
        <pc:spChg chg="del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8" creationId="{DAF1966E-FD40-4A4A-B61B-C4DF7FA05F06}"/>
          </ac:spMkLst>
        </pc:spChg>
        <pc:spChg chg="del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10" creationId="{047BFA19-D45E-416B-A404-7AF2F3F27017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19" creationId="{1709F1D5-B0F1-4714-A239-E5B61C161915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21" creationId="{228FB460-D3FF-4440-A020-05982A09E517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23" creationId="{14847E93-7DC1-4D4B-8829-B19AA7137C50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25" creationId="{5566D6E1-03A1-4D73-A4E0-35D74D568A04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29" creationId="{7B786209-1B0B-4CA9-9BDD-F7327066A84D}"/>
          </ac:spMkLst>
        </pc:spChg>
        <pc:spChg chg="add">
          <ac:chgData name="sharon Langford" userId="dbf6bd372a34722a" providerId="LiveId" clId="{86DFC2D2-394A-4CF8-8549-A21512DC8E0E}" dt="2026-10-20T18:54:25.111" v="1176" actId="26606"/>
          <ac:spMkLst>
            <pc:docMk/>
            <pc:sldMk cId="619962236" sldId="276"/>
            <ac:spMk id="31" creationId="{2D2964BB-484D-45AE-AD66-D407D0629652}"/>
          </ac:spMkLst>
        </pc:spChg>
      </pc:sldChg>
      <pc:sldChg chg="modSp">
        <pc:chgData name="sharon Langford" userId="dbf6bd372a34722a" providerId="LiveId" clId="{86DFC2D2-394A-4CF8-8549-A21512DC8E0E}" dt="2026-10-20T19:26:35.113" v="1255" actId="113"/>
        <pc:sldMkLst>
          <pc:docMk/>
          <pc:sldMk cId="1517087591" sldId="277"/>
        </pc:sldMkLst>
        <pc:spChg chg="mod">
          <ac:chgData name="sharon Langford" userId="dbf6bd372a34722a" providerId="LiveId" clId="{86DFC2D2-394A-4CF8-8549-A21512DC8E0E}" dt="2026-10-20T19:26:35.113" v="1255" actId="113"/>
          <ac:spMkLst>
            <pc:docMk/>
            <pc:sldMk cId="1517087591" sldId="277"/>
            <ac:spMk id="3" creationId="{FA91CCC0-CA81-08B6-1FDD-C6D736764EFD}"/>
          </ac:spMkLst>
        </pc:spChg>
      </pc:sldChg>
      <pc:sldChg chg="modSp mod">
        <pc:chgData name="sharon Langford" userId="dbf6bd372a34722a" providerId="LiveId" clId="{86DFC2D2-394A-4CF8-8549-A21512DC8E0E}" dt="2026-10-20T18:57:54.634" v="1219" actId="14734"/>
        <pc:sldMkLst>
          <pc:docMk/>
          <pc:sldMk cId="1696839330" sldId="278"/>
        </pc:sldMkLst>
        <pc:graphicFrameChg chg="mod modGraphic">
          <ac:chgData name="sharon Langford" userId="dbf6bd372a34722a" providerId="LiveId" clId="{86DFC2D2-394A-4CF8-8549-A21512DC8E0E}" dt="2026-10-20T18:57:54.634" v="1219" actId="14734"/>
          <ac:graphicFrameMkLst>
            <pc:docMk/>
            <pc:sldMk cId="1696839330" sldId="278"/>
            <ac:graphicFrameMk id="4" creationId="{42CF627D-0AF1-E015-9631-E9876FC5C619}"/>
          </ac:graphicFrameMkLst>
        </pc:graphicFrameChg>
      </pc:sldChg>
      <pc:sldChg chg="addSp delSp modSp mod">
        <pc:chgData name="sharon Langford" userId="dbf6bd372a34722a" providerId="LiveId" clId="{86DFC2D2-394A-4CF8-8549-A21512DC8E0E}" dt="2026-10-20T18:51:17.374" v="1157" actId="26606"/>
        <pc:sldMkLst>
          <pc:docMk/>
          <pc:sldMk cId="3063818870" sldId="279"/>
        </pc:sldMkLst>
        <pc:spChg chg="mo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2" creationId="{C2B8DDC4-CD18-0397-1B7C-E09A6D6DA6EB}"/>
          </ac:spMkLst>
        </pc:spChg>
        <pc:spChg chg="mo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3" creationId="{C2B76FD2-79F2-C0D7-1250-1F33F2FC898F}"/>
          </ac:spMkLst>
        </pc:spChg>
        <pc:spChg chg="del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8" creationId="{302A7DC1-36F8-01B8-43BB-D97EF92B2509}"/>
          </ac:spMkLst>
        </pc:spChg>
        <pc:spChg chg="del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10" creationId="{B93CAC70-D391-304B-7CCF-6E3C99027EF6}"/>
          </ac:spMkLst>
        </pc:spChg>
        <pc:spChg chg="del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12" creationId="{E0533259-8872-47F8-F433-2EAF21307DC2}"/>
          </ac:spMkLst>
        </pc:spChg>
        <pc:spChg chg="del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14" creationId="{5F38F0FB-FD6B-D66D-7D9A-337D48E0E549}"/>
          </ac:spMkLst>
        </pc:spChg>
        <pc:spChg chg="ad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19" creationId="{C2554CA6-288E-4202-BC52-2E5A8F0C0AED}"/>
          </ac:spMkLst>
        </pc:spChg>
        <pc:spChg chg="ad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21" creationId="{B10BB131-AC8E-4A8E-A5D1-36260F720C3B}"/>
          </ac:spMkLst>
        </pc:spChg>
        <pc:spChg chg="ad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23" creationId="{5B7778FC-632E-4DCA-A7CB-0D7731CCF970}"/>
          </ac:spMkLst>
        </pc:spChg>
        <pc:spChg chg="add">
          <ac:chgData name="sharon Langford" userId="dbf6bd372a34722a" providerId="LiveId" clId="{86DFC2D2-394A-4CF8-8549-A21512DC8E0E}" dt="2026-10-20T18:51:17.374" v="1157" actId="26606"/>
          <ac:spMkLst>
            <pc:docMk/>
            <pc:sldMk cId="3063818870" sldId="279"/>
            <ac:spMk id="25" creationId="{FA23A907-97FB-4A8F-880A-DD77401C4296}"/>
          </ac:spMkLst>
        </pc:spChg>
      </pc:sldChg>
      <pc:sldChg chg="addSp delSp modSp mod modAnim">
        <pc:chgData name="sharon Langford" userId="dbf6bd372a34722a" providerId="LiveId" clId="{86DFC2D2-394A-4CF8-8549-A21512DC8E0E}" dt="2026-10-21T07:35:02.670" v="3864" actId="20577"/>
        <pc:sldMkLst>
          <pc:docMk/>
          <pc:sldMk cId="2078111011" sldId="280"/>
        </pc:sldMkLst>
        <pc:spChg chg="mod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2" creationId="{924525D2-C7A5-A36B-918F-F4077E6E1792}"/>
          </ac:spMkLst>
        </pc:spChg>
        <pc:spChg chg="mod">
          <ac:chgData name="sharon Langford" userId="dbf6bd372a34722a" providerId="LiveId" clId="{86DFC2D2-394A-4CF8-8549-A21512DC8E0E}" dt="2026-10-21T07:35:02.670" v="3864" actId="20577"/>
          <ac:spMkLst>
            <pc:docMk/>
            <pc:sldMk cId="2078111011" sldId="280"/>
            <ac:spMk id="3" creationId="{0F479981-FBDD-7029-A20E-5613E4CD6374}"/>
          </ac:spMkLst>
        </pc:spChg>
        <pc:spChg chg="del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8" creationId="{2029D5AD-8348-4446-B191-6A9B6FE03F21}"/>
          </ac:spMkLst>
        </pc:spChg>
        <pc:spChg chg="del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10" creationId="{A3F395A2-2B64-4749-BD93-2F159C7E1FB5}"/>
          </ac:spMkLst>
        </pc:spChg>
        <pc:spChg chg="del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12" creationId="{5CF0135B-EAB8-4CA0-896C-2D897ECD28BC}"/>
          </ac:spMkLst>
        </pc:spChg>
        <pc:spChg chg="del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14" creationId="{92C3387C-D24F-4737-8A37-1DC5CFF09CFA}"/>
          </ac:spMkLst>
        </pc:spChg>
        <pc:spChg chg="add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19" creationId="{907EF6B7-1338-4443-8C46-6A318D952DFD}"/>
          </ac:spMkLst>
        </pc:spChg>
        <pc:spChg chg="add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21" creationId="{DAAE4CDD-124C-4DCF-9584-B6033B545DD5}"/>
          </ac:spMkLst>
        </pc:spChg>
        <pc:spChg chg="add">
          <ac:chgData name="sharon Langford" userId="dbf6bd372a34722a" providerId="LiveId" clId="{86DFC2D2-394A-4CF8-8549-A21512DC8E0E}" dt="2026-10-20T18:55:03.389" v="1179" actId="26606"/>
          <ac:spMkLst>
            <pc:docMk/>
            <pc:sldMk cId="2078111011" sldId="280"/>
            <ac:spMk id="23" creationId="{081E4A58-353D-44AE-B2FC-2A74E2E400F7}"/>
          </ac:spMkLst>
        </pc:spChg>
      </pc:sldChg>
      <pc:sldChg chg="addSp delSp modSp mod modAnim">
        <pc:chgData name="sharon Langford" userId="dbf6bd372a34722a" providerId="LiveId" clId="{86DFC2D2-394A-4CF8-8549-A21512DC8E0E}" dt="2026-10-21T07:38:24.434" v="3957" actId="20577"/>
        <pc:sldMkLst>
          <pc:docMk/>
          <pc:sldMk cId="975295857" sldId="281"/>
        </pc:sldMkLst>
        <pc:spChg chg="mod">
          <ac:chgData name="sharon Langford" userId="dbf6bd372a34722a" providerId="LiveId" clId="{86DFC2D2-394A-4CF8-8549-A21512DC8E0E}" dt="2026-10-21T07:38:24.434" v="3957" actId="20577"/>
          <ac:spMkLst>
            <pc:docMk/>
            <pc:sldMk cId="975295857" sldId="281"/>
            <ac:spMk id="3" creationId="{A3F62C50-F707-CB7A-3735-C92645C50761}"/>
          </ac:spMkLst>
        </pc:spChg>
        <pc:spChg chg="del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8" creationId="{2029D5AD-8348-4446-B191-6A9B6FE03F21}"/>
          </ac:spMkLst>
        </pc:spChg>
        <pc:spChg chg="del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10" creationId="{A3F395A2-2B64-4749-BD93-2F159C7E1FB5}"/>
          </ac:spMkLst>
        </pc:spChg>
        <pc:spChg chg="del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12" creationId="{5CF0135B-EAB8-4CA0-896C-2D897ECD28BC}"/>
          </ac:spMkLst>
        </pc:spChg>
        <pc:spChg chg="del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14" creationId="{92C3387C-D24F-4737-8A37-1DC5CFF09CFA}"/>
          </ac:spMkLst>
        </pc:spChg>
        <pc:spChg chg="add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19" creationId="{907EF6B7-1338-4443-8C46-6A318D952DFD}"/>
          </ac:spMkLst>
        </pc:spChg>
        <pc:spChg chg="add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21" creationId="{DAAE4CDD-124C-4DCF-9584-B6033B545DD5}"/>
          </ac:spMkLst>
        </pc:spChg>
        <pc:spChg chg="add">
          <ac:chgData name="sharon Langford" userId="dbf6bd372a34722a" providerId="LiveId" clId="{86DFC2D2-394A-4CF8-8549-A21512DC8E0E}" dt="2026-10-20T18:55:29.412" v="1181" actId="26606"/>
          <ac:spMkLst>
            <pc:docMk/>
            <pc:sldMk cId="975295857" sldId="281"/>
            <ac:spMk id="23" creationId="{081E4A58-353D-44AE-B2FC-2A74E2E400F7}"/>
          </ac:spMkLst>
        </pc:spChg>
      </pc:sldChg>
      <pc:sldChg chg="addSp delSp modSp new mod setBg">
        <pc:chgData name="sharon Langford" userId="dbf6bd372a34722a" providerId="LiveId" clId="{86DFC2D2-394A-4CF8-8549-A21512DC8E0E}" dt="2026-10-20T19:02:19.743" v="1235" actId="26606"/>
        <pc:sldMkLst>
          <pc:docMk/>
          <pc:sldMk cId="429775343" sldId="282"/>
        </pc:sldMkLst>
        <pc:spChg chg="mod">
          <ac:chgData name="sharon Langford" userId="dbf6bd372a34722a" providerId="LiveId" clId="{86DFC2D2-394A-4CF8-8549-A21512DC8E0E}" dt="2026-10-20T19:02:19.743" v="1235" actId="26606"/>
          <ac:spMkLst>
            <pc:docMk/>
            <pc:sldMk cId="429775343" sldId="282"/>
            <ac:spMk id="2" creationId="{83490878-4353-2B10-1182-3B2F82B4B6B0}"/>
          </ac:spMkLst>
        </pc:spChg>
        <pc:spChg chg="del mod">
          <ac:chgData name="sharon Langford" userId="dbf6bd372a34722a" providerId="LiveId" clId="{86DFC2D2-394A-4CF8-8549-A21512DC8E0E}" dt="2026-10-20T19:00:09.259" v="1225" actId="26606"/>
          <ac:spMkLst>
            <pc:docMk/>
            <pc:sldMk cId="429775343" sldId="282"/>
            <ac:spMk id="3" creationId="{D33EB069-A144-7FC8-51A4-3527E6910A4F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9" creationId="{BACC6370-2D7E-4714-9D71-7542949D7D5D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11" creationId="{256B2C21-A230-48C0-8DF1-C46611373C44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13" creationId="{3847E18C-932D-4C95-AABA-FEC7C9499AD7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15" creationId="{3150CB11-0C61-439E-910F-5787759E72A0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17" creationId="{43F8A58B-5155-44CE-A5FF-7647B47D0A7A}"/>
          </ac:spMkLst>
        </pc:spChg>
        <pc:spChg chg="add del">
          <ac:chgData name="sharon Langford" userId="dbf6bd372a34722a" providerId="LiveId" clId="{86DFC2D2-394A-4CF8-8549-A21512DC8E0E}" dt="2026-10-20T19:00:55.997" v="1227" actId="26606"/>
          <ac:spMkLst>
            <pc:docMk/>
            <pc:sldMk cId="429775343" sldId="282"/>
            <ac:spMk id="19" creationId="{443F2ACA-E6D6-4028-82DD-F03C262D5DE6}"/>
          </ac:spMkLst>
        </pc:spChg>
        <pc:spChg chg="add del">
          <ac:chgData name="sharon Langford" userId="dbf6bd372a34722a" providerId="LiveId" clId="{86DFC2D2-394A-4CF8-8549-A21512DC8E0E}" dt="2026-10-20T19:02:19.743" v="1235" actId="26606"/>
          <ac:spMkLst>
            <pc:docMk/>
            <pc:sldMk cId="429775343" sldId="282"/>
            <ac:spMk id="24" creationId="{DCC231C8-C761-4B31-9B1C-C6D19248C6B3}"/>
          </ac:spMkLst>
        </pc:spChg>
        <pc:spChg chg="add">
          <ac:chgData name="sharon Langford" userId="dbf6bd372a34722a" providerId="LiveId" clId="{86DFC2D2-394A-4CF8-8549-A21512DC8E0E}" dt="2026-10-20T19:02:19.743" v="1235" actId="26606"/>
          <ac:spMkLst>
            <pc:docMk/>
            <pc:sldMk cId="429775343" sldId="282"/>
            <ac:spMk id="29" creationId="{56E9B3E6-E277-4D68-BA48-9CB43FFBD6E2}"/>
          </ac:spMkLst>
        </pc:spChg>
        <pc:spChg chg="add">
          <ac:chgData name="sharon Langford" userId="dbf6bd372a34722a" providerId="LiveId" clId="{86DFC2D2-394A-4CF8-8549-A21512DC8E0E}" dt="2026-10-20T19:02:19.743" v="1235" actId="26606"/>
          <ac:spMkLst>
            <pc:docMk/>
            <pc:sldMk cId="429775343" sldId="282"/>
            <ac:spMk id="36" creationId="{D5B0017B-2ECA-49AF-B397-DC140825DF8D}"/>
          </ac:spMkLst>
        </pc:spChg>
        <pc:grpChg chg="add">
          <ac:chgData name="sharon Langford" userId="dbf6bd372a34722a" providerId="LiveId" clId="{86DFC2D2-394A-4CF8-8549-A21512DC8E0E}" dt="2026-10-20T19:02:19.743" v="1235" actId="26606"/>
          <ac:grpSpMkLst>
            <pc:docMk/>
            <pc:sldMk cId="429775343" sldId="282"/>
            <ac:grpSpMk id="31" creationId="{AE1C45F0-260A-458C-96ED-C1F6D2151219}"/>
          </ac:grpSpMkLst>
        </pc:grpChg>
        <pc:graphicFrameChg chg="add mod modGraphic">
          <ac:chgData name="sharon Langford" userId="dbf6bd372a34722a" providerId="LiveId" clId="{86DFC2D2-394A-4CF8-8549-A21512DC8E0E}" dt="2026-10-20T19:02:19.743" v="1235" actId="26606"/>
          <ac:graphicFrameMkLst>
            <pc:docMk/>
            <pc:sldMk cId="429775343" sldId="282"/>
            <ac:graphicFrameMk id="5" creationId="{697B4E6A-0DF7-BEFE-9126-0A26E8E4014F}"/>
          </ac:graphicFrameMkLst>
        </pc:graphicFrameChg>
        <pc:cxnChg chg="add">
          <ac:chgData name="sharon Langford" userId="dbf6bd372a34722a" providerId="LiveId" clId="{86DFC2D2-394A-4CF8-8549-A21512DC8E0E}" dt="2026-10-20T19:02:19.743" v="1235" actId="26606"/>
          <ac:cxnSpMkLst>
            <pc:docMk/>
            <pc:sldMk cId="429775343" sldId="282"/>
            <ac:cxnSpMk id="38" creationId="{6CF1BAF6-AD41-4082-B212-8A1F9A2E8779}"/>
          </ac:cxnSpMkLst>
        </pc:cxnChg>
      </pc:sldChg>
      <pc:sldChg chg="addSp delSp modSp new mod setBg">
        <pc:chgData name="sharon Langford" userId="dbf6bd372a34722a" providerId="LiveId" clId="{86DFC2D2-394A-4CF8-8549-A21512DC8E0E}" dt="2026-10-20T19:02:39.955" v="1240" actId="26606"/>
        <pc:sldMkLst>
          <pc:docMk/>
          <pc:sldMk cId="2050324964" sldId="283"/>
        </pc:sldMkLst>
        <pc:spChg chg="mo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2" creationId="{F1A88528-7699-D6AA-4523-F2F49D7EE394}"/>
          </ac:spMkLst>
        </pc:spChg>
        <pc:spChg chg="add del mod">
          <ac:chgData name="sharon Langford" userId="dbf6bd372a34722a" providerId="LiveId" clId="{86DFC2D2-394A-4CF8-8549-A21512DC8E0E}" dt="2026-10-20T18:50:17.791" v="1151" actId="26606"/>
          <ac:spMkLst>
            <pc:docMk/>
            <pc:sldMk cId="2050324964" sldId="283"/>
            <ac:spMk id="3" creationId="{371A925F-21F3-92CD-1131-0E7066BB3428}"/>
          </ac:spMkLst>
        </pc:spChg>
        <pc:spChg chg="add del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8" creationId="{389575E1-3389-451A-A5F7-27854C25C599}"/>
          </ac:spMkLst>
        </pc:spChg>
        <pc:spChg chg="add del mo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9" creationId="{371A925F-21F3-92CD-1131-0E7066BB3428}"/>
          </ac:spMkLst>
        </pc:spChg>
        <pc:spChg chg="add del">
          <ac:chgData name="sharon Langford" userId="dbf6bd372a34722a" providerId="LiveId" clId="{86DFC2D2-394A-4CF8-8549-A21512DC8E0E}" dt="2026-10-20T19:02:39.936" v="1239" actId="26606"/>
          <ac:spMkLst>
            <pc:docMk/>
            <pc:sldMk cId="2050324964" sldId="283"/>
            <ac:spMk id="10" creationId="{A53CCC5C-D88E-40FB-B30B-23DCDBD01D37}"/>
          </ac:spMkLst>
        </pc:spChg>
        <pc:spChg chg="add del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12" creationId="{081E4A58-353D-44AE-B2FC-2A74E2E400F7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17" creationId="{09588DA8-065E-4F6F-8EFD-43104AB2E0CF}"/>
          </ac:spMkLst>
        </pc:spChg>
        <pc:spChg chg="add del">
          <ac:chgData name="sharon Langford" userId="dbf6bd372a34722a" providerId="LiveId" clId="{86DFC2D2-394A-4CF8-8549-A21512DC8E0E}" dt="2026-10-20T19:02:37.480" v="1237" actId="26606"/>
          <ac:spMkLst>
            <pc:docMk/>
            <pc:sldMk cId="2050324964" sldId="283"/>
            <ac:spMk id="18" creationId="{56E9B3E6-E277-4D68-BA48-9CB43FFBD6E2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19" creationId="{C4285719-470E-454C-AF62-8323075F1F5B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21" creationId="{CD9FE4EF-C4D8-49A0-B2FF-81D8DB7D8A24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23" creationId="{4300840D-0A0B-4512-BACA-B439D5B9C57C}"/>
          </ac:spMkLst>
        </pc:spChg>
        <pc:spChg chg="add del">
          <ac:chgData name="sharon Langford" userId="dbf6bd372a34722a" providerId="LiveId" clId="{86DFC2D2-394A-4CF8-8549-A21512DC8E0E}" dt="2026-10-20T19:02:37.480" v="1237" actId="26606"/>
          <ac:spMkLst>
            <pc:docMk/>
            <pc:sldMk cId="2050324964" sldId="283"/>
            <ac:spMk id="25" creationId="{D5B0017B-2ECA-49AF-B397-DC140825DF8D}"/>
          </ac:spMkLst>
        </pc:spChg>
        <pc:spChg chg="add del">
          <ac:chgData name="sharon Langford" userId="dbf6bd372a34722a" providerId="LiveId" clId="{86DFC2D2-394A-4CF8-8549-A21512DC8E0E}" dt="2026-10-20T19:02:39.936" v="1239" actId="26606"/>
          <ac:spMkLst>
            <pc:docMk/>
            <pc:sldMk cId="2050324964" sldId="283"/>
            <ac:spMk id="29" creationId="{56E9B3E6-E277-4D68-BA48-9CB43FFBD6E2}"/>
          </ac:spMkLst>
        </pc:spChg>
        <pc:spChg chg="add del">
          <ac:chgData name="sharon Langford" userId="dbf6bd372a34722a" providerId="LiveId" clId="{86DFC2D2-394A-4CF8-8549-A21512DC8E0E}" dt="2026-10-20T19:02:39.936" v="1239" actId="26606"/>
          <ac:spMkLst>
            <pc:docMk/>
            <pc:sldMk cId="2050324964" sldId="283"/>
            <ac:spMk id="34" creationId="{D5B0017B-2ECA-49AF-B397-DC140825DF8D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38" creationId="{D2B78728-A580-49A7-84F9-6EF6F583ADE0}"/>
          </ac:spMkLst>
        </pc:spChg>
        <pc:spChg chg="add">
          <ac:chgData name="sharon Langford" userId="dbf6bd372a34722a" providerId="LiveId" clId="{86DFC2D2-394A-4CF8-8549-A21512DC8E0E}" dt="2026-10-20T19:02:39.955" v="1240" actId="26606"/>
          <ac:spMkLst>
            <pc:docMk/>
            <pc:sldMk cId="2050324964" sldId="283"/>
            <ac:spMk id="41" creationId="{371A925F-21F3-92CD-1131-0E7066BB3428}"/>
          </ac:spMkLst>
        </pc:spChg>
        <pc:grpChg chg="add del">
          <ac:chgData name="sharon Langford" userId="dbf6bd372a34722a" providerId="LiveId" clId="{86DFC2D2-394A-4CF8-8549-A21512DC8E0E}" dt="2026-10-20T19:02:37.480" v="1237" actId="26606"/>
          <ac:grpSpMkLst>
            <pc:docMk/>
            <pc:sldMk cId="2050324964" sldId="283"/>
            <ac:grpSpMk id="20" creationId="{AE1C45F0-260A-458C-96ED-C1F6D2151219}"/>
          </ac:grpSpMkLst>
        </pc:grpChg>
        <pc:grpChg chg="add del">
          <ac:chgData name="sharon Langford" userId="dbf6bd372a34722a" providerId="LiveId" clId="{86DFC2D2-394A-4CF8-8549-A21512DC8E0E}" dt="2026-10-20T19:02:39.936" v="1239" actId="26606"/>
          <ac:grpSpMkLst>
            <pc:docMk/>
            <pc:sldMk cId="2050324964" sldId="283"/>
            <ac:grpSpMk id="30" creationId="{AE1C45F0-260A-458C-96ED-C1F6D2151219}"/>
          </ac:grpSpMkLst>
        </pc:grpChg>
        <pc:graphicFrameChg chg="add del">
          <ac:chgData name="sharon Langford" userId="dbf6bd372a34722a" providerId="LiveId" clId="{86DFC2D2-394A-4CF8-8549-A21512DC8E0E}" dt="2026-10-20T18:50:05.645" v="1148" actId="26606"/>
          <ac:graphicFrameMkLst>
            <pc:docMk/>
            <pc:sldMk cId="2050324964" sldId="283"/>
            <ac:graphicFrameMk id="5" creationId="{8EFF3A6A-C12C-D77E-E7C9-5C8A594B87C3}"/>
          </ac:graphicFrameMkLst>
        </pc:graphicFrameChg>
        <pc:graphicFrameChg chg="add del">
          <ac:chgData name="sharon Langford" userId="dbf6bd372a34722a" providerId="LiveId" clId="{86DFC2D2-394A-4CF8-8549-A21512DC8E0E}" dt="2026-10-20T18:50:17.771" v="1150" actId="26606"/>
          <ac:graphicFrameMkLst>
            <pc:docMk/>
            <pc:sldMk cId="2050324964" sldId="283"/>
            <ac:graphicFrameMk id="7" creationId="{795AFFC5-5243-B04B-430B-C70BD2584A37}"/>
          </ac:graphicFrameMkLst>
        </pc:graphicFrameChg>
        <pc:graphicFrameChg chg="add del">
          <ac:chgData name="sharon Langford" userId="dbf6bd372a34722a" providerId="LiveId" clId="{86DFC2D2-394A-4CF8-8549-A21512DC8E0E}" dt="2026-10-20T19:02:37.480" v="1237" actId="26606"/>
          <ac:graphicFrameMkLst>
            <pc:docMk/>
            <pc:sldMk cId="2050324964" sldId="283"/>
            <ac:graphicFrameMk id="14" creationId="{31E61816-2282-A451-B46A-5B1C649EB243}"/>
          </ac:graphicFrameMkLst>
        </pc:graphicFrameChg>
        <pc:graphicFrameChg chg="add del">
          <ac:chgData name="sharon Langford" userId="dbf6bd372a34722a" providerId="LiveId" clId="{86DFC2D2-394A-4CF8-8549-A21512DC8E0E}" dt="2026-10-20T19:02:39.936" v="1239" actId="26606"/>
          <ac:graphicFrameMkLst>
            <pc:docMk/>
            <pc:sldMk cId="2050324964" sldId="283"/>
            <ac:graphicFrameMk id="36" creationId="{55A95060-8AFC-10FE-76B9-09B0B687FAA3}"/>
          </ac:graphicFrameMkLst>
        </pc:graphicFrameChg>
        <pc:cxnChg chg="add del">
          <ac:chgData name="sharon Langford" userId="dbf6bd372a34722a" providerId="LiveId" clId="{86DFC2D2-394A-4CF8-8549-A21512DC8E0E}" dt="2026-10-20T19:02:37.480" v="1237" actId="26606"/>
          <ac:cxnSpMkLst>
            <pc:docMk/>
            <pc:sldMk cId="2050324964" sldId="283"/>
            <ac:cxnSpMk id="27" creationId="{6CF1BAF6-AD41-4082-B212-8A1F9A2E8779}"/>
          </ac:cxnSpMkLst>
        </pc:cxnChg>
        <pc:cxnChg chg="add del">
          <ac:chgData name="sharon Langford" userId="dbf6bd372a34722a" providerId="LiveId" clId="{86DFC2D2-394A-4CF8-8549-A21512DC8E0E}" dt="2026-10-20T19:02:39.936" v="1239" actId="26606"/>
          <ac:cxnSpMkLst>
            <pc:docMk/>
            <pc:sldMk cId="2050324964" sldId="283"/>
            <ac:cxnSpMk id="35" creationId="{6CF1BAF6-AD41-4082-B212-8A1F9A2E8779}"/>
          </ac:cxnSpMkLst>
        </pc:cxnChg>
      </pc:sldChg>
      <pc:sldChg chg="addSp delSp modSp new mod modClrScheme chgLayout">
        <pc:chgData name="sharon Langford" userId="dbf6bd372a34722a" providerId="LiveId" clId="{86DFC2D2-394A-4CF8-8549-A21512DC8E0E}" dt="2026-10-21T07:23:40.299" v="3635" actId="255"/>
        <pc:sldMkLst>
          <pc:docMk/>
          <pc:sldMk cId="1016051450" sldId="284"/>
        </pc:sldMkLst>
        <pc:spChg chg="del">
          <ac:chgData name="sharon Langford" userId="dbf6bd372a34722a" providerId="LiveId" clId="{86DFC2D2-394A-4CF8-8549-A21512DC8E0E}" dt="2026-10-21T07:05:37.460" v="1728" actId="700"/>
          <ac:spMkLst>
            <pc:docMk/>
            <pc:sldMk cId="1016051450" sldId="284"/>
            <ac:spMk id="2" creationId="{126FBDC0-AD40-A637-FA29-EB8E982FB5D2}"/>
          </ac:spMkLst>
        </pc:spChg>
        <pc:spChg chg="del">
          <ac:chgData name="sharon Langford" userId="dbf6bd372a34722a" providerId="LiveId" clId="{86DFC2D2-394A-4CF8-8549-A21512DC8E0E}" dt="2026-10-21T07:05:37.460" v="1728" actId="700"/>
          <ac:spMkLst>
            <pc:docMk/>
            <pc:sldMk cId="1016051450" sldId="284"/>
            <ac:spMk id="3" creationId="{44E6BF31-AF21-E7E8-74C1-F441A85594C8}"/>
          </ac:spMkLst>
        </pc:spChg>
        <pc:spChg chg="add mod ord">
          <ac:chgData name="sharon Langford" userId="dbf6bd372a34722a" providerId="LiveId" clId="{86DFC2D2-394A-4CF8-8549-A21512DC8E0E}" dt="2026-10-21T07:12:59.156" v="2395" actId="115"/>
          <ac:spMkLst>
            <pc:docMk/>
            <pc:sldMk cId="1016051450" sldId="284"/>
            <ac:spMk id="4" creationId="{08F8F9C2-35C3-1AD3-1675-6F26387AB57E}"/>
          </ac:spMkLst>
        </pc:spChg>
        <pc:spChg chg="add mod ord">
          <ac:chgData name="sharon Langford" userId="dbf6bd372a34722a" providerId="LiveId" clId="{86DFC2D2-394A-4CF8-8549-A21512DC8E0E}" dt="2026-10-21T07:23:40.299" v="3635" actId="255"/>
          <ac:spMkLst>
            <pc:docMk/>
            <pc:sldMk cId="1016051450" sldId="284"/>
            <ac:spMk id="5" creationId="{4E0D876E-A73F-B39F-5523-1F14B7C97142}"/>
          </ac:spMkLst>
        </pc:spChg>
        <pc:spChg chg="add del mod">
          <ac:chgData name="sharon Langford" userId="dbf6bd372a34722a" providerId="LiveId" clId="{86DFC2D2-394A-4CF8-8549-A21512DC8E0E}" dt="2026-10-21T07:12:59.570" v="2397"/>
          <ac:spMkLst>
            <pc:docMk/>
            <pc:sldMk cId="1016051450" sldId="284"/>
            <ac:spMk id="6" creationId="{AA8C3371-622E-4E79-075E-786310B89EAA}"/>
          </ac:spMkLst>
        </pc:spChg>
        <pc:spChg chg="add mod ord">
          <ac:chgData name="sharon Langford" userId="dbf6bd372a34722a" providerId="LiveId" clId="{86DFC2D2-394A-4CF8-8549-A21512DC8E0E}" dt="2026-10-21T07:12:51.777" v="2394" actId="207"/>
          <ac:spMkLst>
            <pc:docMk/>
            <pc:sldMk cId="1016051450" sldId="284"/>
            <ac:spMk id="7" creationId="{65C794ED-2E5C-2306-C1CA-33881DB2A208}"/>
          </ac:spMkLst>
        </pc:spChg>
      </pc:sldChg>
      <pc:sldChg chg="addSp delSp modSp new mod setBg modAnim chgLayout">
        <pc:chgData name="sharon Langford" userId="dbf6bd372a34722a" providerId="LiveId" clId="{86DFC2D2-394A-4CF8-8549-A21512DC8E0E}" dt="2026-10-21T07:27:30.112" v="3852" actId="115"/>
        <pc:sldMkLst>
          <pc:docMk/>
          <pc:sldMk cId="2105928126" sldId="285"/>
        </pc:sldMkLst>
        <pc:spChg chg="del">
          <ac:chgData name="sharon Langford" userId="dbf6bd372a34722a" providerId="LiveId" clId="{86DFC2D2-394A-4CF8-8549-A21512DC8E0E}" dt="2026-10-21T07:09:37.707" v="1937" actId="700"/>
          <ac:spMkLst>
            <pc:docMk/>
            <pc:sldMk cId="2105928126" sldId="285"/>
            <ac:spMk id="2" creationId="{286315CE-EA0D-30D5-954B-1E9B0096556F}"/>
          </ac:spMkLst>
        </pc:spChg>
        <pc:spChg chg="del">
          <ac:chgData name="sharon Langford" userId="dbf6bd372a34722a" providerId="LiveId" clId="{86DFC2D2-394A-4CF8-8549-A21512DC8E0E}" dt="2026-10-21T07:09:37.707" v="1937" actId="700"/>
          <ac:spMkLst>
            <pc:docMk/>
            <pc:sldMk cId="2105928126" sldId="285"/>
            <ac:spMk id="3" creationId="{59FC268F-D3FA-CDB6-3207-432B393BAA31}"/>
          </ac:spMkLst>
        </pc:spChg>
        <pc:spChg chg="add mod ord">
          <ac:chgData name="sharon Langford" userId="dbf6bd372a34722a" providerId="LiveId" clId="{86DFC2D2-394A-4CF8-8549-A21512DC8E0E}" dt="2026-10-21T07:27:30.112" v="3852" actId="115"/>
          <ac:spMkLst>
            <pc:docMk/>
            <pc:sldMk cId="2105928126" sldId="285"/>
            <ac:spMk id="4" creationId="{E0385FB7-23E4-4568-253C-716CC2C0D8D3}"/>
          </ac:spMkLst>
        </pc:spChg>
        <pc:spChg chg="add mod ord">
          <ac:chgData name="sharon Langford" userId="dbf6bd372a34722a" providerId="LiveId" clId="{86DFC2D2-394A-4CF8-8549-A21512DC8E0E}" dt="2026-10-21T07:24:28.056" v="3754" actId="20577"/>
          <ac:spMkLst>
            <pc:docMk/>
            <pc:sldMk cId="2105928126" sldId="285"/>
            <ac:spMk id="5" creationId="{DEEC2E89-713D-B2E3-FEB5-EF20103092A5}"/>
          </ac:spMkLst>
        </pc:spChg>
      </pc:sldChg>
      <pc:sldChg chg="modSp new mod setBg">
        <pc:chgData name="sharon Langford" userId="dbf6bd372a34722a" providerId="LiveId" clId="{86DFC2D2-394A-4CF8-8549-A21512DC8E0E}" dt="2026-10-21T07:26:12.400" v="3848" actId="20577"/>
        <pc:sldMkLst>
          <pc:docMk/>
          <pc:sldMk cId="692641152" sldId="286"/>
        </pc:sldMkLst>
        <pc:spChg chg="mod">
          <ac:chgData name="sharon Langford" userId="dbf6bd372a34722a" providerId="LiveId" clId="{86DFC2D2-394A-4CF8-8549-A21512DC8E0E}" dt="2026-10-21T07:25:33.104" v="3795" actId="115"/>
          <ac:spMkLst>
            <pc:docMk/>
            <pc:sldMk cId="692641152" sldId="286"/>
            <ac:spMk id="2" creationId="{01939318-B2E9-B0F1-729F-DD3FF016086D}"/>
          </ac:spMkLst>
        </pc:spChg>
        <pc:spChg chg="mod">
          <ac:chgData name="sharon Langford" userId="dbf6bd372a34722a" providerId="LiveId" clId="{86DFC2D2-394A-4CF8-8549-A21512DC8E0E}" dt="2026-10-21T07:26:12.400" v="3848" actId="20577"/>
          <ac:spMkLst>
            <pc:docMk/>
            <pc:sldMk cId="692641152" sldId="286"/>
            <ac:spMk id="3" creationId="{41B79B06-B974-29E3-6520-C4B1B8BE2371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hyperlink" Target="https://www.youtube.com/watch?v=uC_jl3BW2FY" TargetMode="External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C_jl3BW2FY" TargetMode="External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6EEC08A-994E-4517-B35F-305039F72575}" type="doc">
      <dgm:prSet loTypeId="urn:microsoft.com/office/officeart/2005/8/layout/cycle6" loCatId="cycle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2E28C2F-0254-49F5-A229-F5D74CEB010A}">
      <dgm:prSet/>
      <dgm:spPr/>
      <dgm:t>
        <a:bodyPr/>
        <a:lstStyle/>
        <a:p>
          <a:r>
            <a:rPr lang="en-US"/>
            <a:t>LO1: Evaluate multi- and inter-disciplinary responses.</a:t>
          </a:r>
        </a:p>
      </dgm:t>
    </dgm:pt>
    <dgm:pt modelId="{19480E46-F66B-45C6-A665-3C61AC11F23E}" type="parTrans" cxnId="{5308A144-0315-4A95-947D-981FC4646BA7}">
      <dgm:prSet/>
      <dgm:spPr/>
      <dgm:t>
        <a:bodyPr/>
        <a:lstStyle/>
        <a:p>
          <a:endParaRPr lang="en-US"/>
        </a:p>
      </dgm:t>
    </dgm:pt>
    <dgm:pt modelId="{3EC2B1EB-3928-410E-8594-9D7CBB61A594}" type="sibTrans" cxnId="{5308A144-0315-4A95-947D-981FC4646BA7}">
      <dgm:prSet/>
      <dgm:spPr/>
      <dgm:t>
        <a:bodyPr/>
        <a:lstStyle/>
        <a:p>
          <a:endParaRPr lang="en-US"/>
        </a:p>
      </dgm:t>
    </dgm:pt>
    <dgm:pt modelId="{1D48B72E-3BBA-4CA1-B0D5-757A0FFFE9AC}">
      <dgm:prSet/>
      <dgm:spPr/>
      <dgm:t>
        <a:bodyPr/>
        <a:lstStyle/>
        <a:p>
          <a:r>
            <a:rPr lang="en-US"/>
            <a:t>LO2: Analyse protective services for all family members.</a:t>
          </a:r>
        </a:p>
      </dgm:t>
    </dgm:pt>
    <dgm:pt modelId="{55C141EC-8666-4922-B0A0-22FB2B30395E}" type="parTrans" cxnId="{1EF91D8E-A843-43A1-9DF8-B79EF162697D}">
      <dgm:prSet/>
      <dgm:spPr/>
      <dgm:t>
        <a:bodyPr/>
        <a:lstStyle/>
        <a:p>
          <a:endParaRPr lang="en-US"/>
        </a:p>
      </dgm:t>
    </dgm:pt>
    <dgm:pt modelId="{DF646DD4-8F02-4B4C-BB29-C8C7CF891FD9}" type="sibTrans" cxnId="{1EF91D8E-A843-43A1-9DF8-B79EF162697D}">
      <dgm:prSet/>
      <dgm:spPr/>
      <dgm:t>
        <a:bodyPr/>
        <a:lstStyle/>
        <a:p>
          <a:endParaRPr lang="en-US"/>
        </a:p>
      </dgm:t>
    </dgm:pt>
    <dgm:pt modelId="{4A7FE776-6766-F74A-A912-B866F5D0BDF7}" type="pres">
      <dgm:prSet presAssocID="{56EEC08A-994E-4517-B35F-305039F72575}" presName="cycle" presStyleCnt="0">
        <dgm:presLayoutVars>
          <dgm:dir/>
          <dgm:resizeHandles val="exact"/>
        </dgm:presLayoutVars>
      </dgm:prSet>
      <dgm:spPr/>
    </dgm:pt>
    <dgm:pt modelId="{E1A31DEC-7DE7-3940-AA4E-1F8778C05AB1}" type="pres">
      <dgm:prSet presAssocID="{02E28C2F-0254-49F5-A229-F5D74CEB010A}" presName="node" presStyleLbl="node1" presStyleIdx="0" presStyleCnt="2">
        <dgm:presLayoutVars>
          <dgm:bulletEnabled val="1"/>
        </dgm:presLayoutVars>
      </dgm:prSet>
      <dgm:spPr/>
    </dgm:pt>
    <dgm:pt modelId="{299E9AE3-D6B0-A847-AD22-5A069537A7BD}" type="pres">
      <dgm:prSet presAssocID="{02E28C2F-0254-49F5-A229-F5D74CEB010A}" presName="spNode" presStyleCnt="0"/>
      <dgm:spPr/>
    </dgm:pt>
    <dgm:pt modelId="{5BD1F9B8-5039-C44E-9B2A-0F855F223341}" type="pres">
      <dgm:prSet presAssocID="{3EC2B1EB-3928-410E-8594-9D7CBB61A594}" presName="sibTrans" presStyleLbl="sibTrans1D1" presStyleIdx="0" presStyleCnt="2"/>
      <dgm:spPr/>
    </dgm:pt>
    <dgm:pt modelId="{89529032-CCE5-B047-8887-18798F985EE9}" type="pres">
      <dgm:prSet presAssocID="{1D48B72E-3BBA-4CA1-B0D5-757A0FFFE9AC}" presName="node" presStyleLbl="node1" presStyleIdx="1" presStyleCnt="2">
        <dgm:presLayoutVars>
          <dgm:bulletEnabled val="1"/>
        </dgm:presLayoutVars>
      </dgm:prSet>
      <dgm:spPr/>
    </dgm:pt>
    <dgm:pt modelId="{E4564EA8-6472-974D-A768-E738E30B7663}" type="pres">
      <dgm:prSet presAssocID="{1D48B72E-3BBA-4CA1-B0D5-757A0FFFE9AC}" presName="spNode" presStyleCnt="0"/>
      <dgm:spPr/>
    </dgm:pt>
    <dgm:pt modelId="{570B7ECB-7B9B-554E-856A-146CF0250376}" type="pres">
      <dgm:prSet presAssocID="{DF646DD4-8F02-4B4C-BB29-C8C7CF891FD9}" presName="sibTrans" presStyleLbl="sibTrans1D1" presStyleIdx="1" presStyleCnt="2"/>
      <dgm:spPr/>
    </dgm:pt>
  </dgm:ptLst>
  <dgm:cxnLst>
    <dgm:cxn modelId="{88285B41-51E3-D04C-8DD4-CB4C44075BF6}" type="presOf" srcId="{56EEC08A-994E-4517-B35F-305039F72575}" destId="{4A7FE776-6766-F74A-A912-B866F5D0BDF7}" srcOrd="0" destOrd="0" presId="urn:microsoft.com/office/officeart/2005/8/layout/cycle6"/>
    <dgm:cxn modelId="{5308A144-0315-4A95-947D-981FC4646BA7}" srcId="{56EEC08A-994E-4517-B35F-305039F72575}" destId="{02E28C2F-0254-49F5-A229-F5D74CEB010A}" srcOrd="0" destOrd="0" parTransId="{19480E46-F66B-45C6-A665-3C61AC11F23E}" sibTransId="{3EC2B1EB-3928-410E-8594-9D7CBB61A594}"/>
    <dgm:cxn modelId="{1EF91D8E-A843-43A1-9DF8-B79EF162697D}" srcId="{56EEC08A-994E-4517-B35F-305039F72575}" destId="{1D48B72E-3BBA-4CA1-B0D5-757A0FFFE9AC}" srcOrd="1" destOrd="0" parTransId="{55C141EC-8666-4922-B0A0-22FB2B30395E}" sibTransId="{DF646DD4-8F02-4B4C-BB29-C8C7CF891FD9}"/>
    <dgm:cxn modelId="{6E69AC8E-1DC7-A843-B8B9-8A03887699F3}" type="presOf" srcId="{02E28C2F-0254-49F5-A229-F5D74CEB010A}" destId="{E1A31DEC-7DE7-3940-AA4E-1F8778C05AB1}" srcOrd="0" destOrd="0" presId="urn:microsoft.com/office/officeart/2005/8/layout/cycle6"/>
    <dgm:cxn modelId="{96A4D88F-3664-0C42-9C82-FE08F563D166}" type="presOf" srcId="{1D48B72E-3BBA-4CA1-B0D5-757A0FFFE9AC}" destId="{89529032-CCE5-B047-8887-18798F985EE9}" srcOrd="0" destOrd="0" presId="urn:microsoft.com/office/officeart/2005/8/layout/cycle6"/>
    <dgm:cxn modelId="{8942769C-6717-224A-95D9-C99C13B7D099}" type="presOf" srcId="{3EC2B1EB-3928-410E-8594-9D7CBB61A594}" destId="{5BD1F9B8-5039-C44E-9B2A-0F855F223341}" srcOrd="0" destOrd="0" presId="urn:microsoft.com/office/officeart/2005/8/layout/cycle6"/>
    <dgm:cxn modelId="{24F80DAF-F245-C04B-904B-32279E34DAEC}" type="presOf" srcId="{DF646DD4-8F02-4B4C-BB29-C8C7CF891FD9}" destId="{570B7ECB-7B9B-554E-856A-146CF0250376}" srcOrd="0" destOrd="0" presId="urn:microsoft.com/office/officeart/2005/8/layout/cycle6"/>
    <dgm:cxn modelId="{A0A0D964-3A54-784D-9613-CC4B502D46DB}" type="presParOf" srcId="{4A7FE776-6766-F74A-A912-B866F5D0BDF7}" destId="{E1A31DEC-7DE7-3940-AA4E-1F8778C05AB1}" srcOrd="0" destOrd="0" presId="urn:microsoft.com/office/officeart/2005/8/layout/cycle6"/>
    <dgm:cxn modelId="{A2C10231-DD02-2E4D-A19D-AFE56FFFB4F6}" type="presParOf" srcId="{4A7FE776-6766-F74A-A912-B866F5D0BDF7}" destId="{299E9AE3-D6B0-A847-AD22-5A069537A7BD}" srcOrd="1" destOrd="0" presId="urn:microsoft.com/office/officeart/2005/8/layout/cycle6"/>
    <dgm:cxn modelId="{7C5132BB-1CD2-F947-9A2E-8B6A188C77BC}" type="presParOf" srcId="{4A7FE776-6766-F74A-A912-B866F5D0BDF7}" destId="{5BD1F9B8-5039-C44E-9B2A-0F855F223341}" srcOrd="2" destOrd="0" presId="urn:microsoft.com/office/officeart/2005/8/layout/cycle6"/>
    <dgm:cxn modelId="{1683BB78-5F78-A64D-AD58-97A59C974C23}" type="presParOf" srcId="{4A7FE776-6766-F74A-A912-B866F5D0BDF7}" destId="{89529032-CCE5-B047-8887-18798F985EE9}" srcOrd="3" destOrd="0" presId="urn:microsoft.com/office/officeart/2005/8/layout/cycle6"/>
    <dgm:cxn modelId="{3CD3509A-8AC3-2F4F-821B-1781CE65F5E4}" type="presParOf" srcId="{4A7FE776-6766-F74A-A912-B866F5D0BDF7}" destId="{E4564EA8-6472-974D-A768-E738E30B7663}" srcOrd="4" destOrd="0" presId="urn:microsoft.com/office/officeart/2005/8/layout/cycle6"/>
    <dgm:cxn modelId="{EF7DF61C-EDEF-E148-AA2B-A689042B90CE}" type="presParOf" srcId="{4A7FE776-6766-F74A-A912-B866F5D0BDF7}" destId="{570B7ECB-7B9B-554E-856A-146CF0250376}" srcOrd="5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46E6F4B-66BC-468E-9EC1-9125D31A5A7D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EE2BE2C-EC46-4037-BA16-51FFB10D7CF5}">
      <dgm:prSet/>
      <dgm:spPr/>
      <dgm:t>
        <a:bodyPr/>
        <a:lstStyle/>
        <a:p>
          <a:r>
            <a:rPr lang="en-GB"/>
            <a:t>When professionals from different organisations and sectors collaborate to safeguard and support children, adults and families. </a:t>
          </a:r>
          <a:endParaRPr lang="en-US"/>
        </a:p>
      </dgm:t>
    </dgm:pt>
    <dgm:pt modelId="{91F1A29F-4FDC-4DC2-89CB-2CF5E2E6D033}" type="parTrans" cxnId="{A3B83F79-6199-440A-B7D7-5A5F8D97F1E3}">
      <dgm:prSet/>
      <dgm:spPr/>
      <dgm:t>
        <a:bodyPr/>
        <a:lstStyle/>
        <a:p>
          <a:endParaRPr lang="en-US"/>
        </a:p>
      </dgm:t>
    </dgm:pt>
    <dgm:pt modelId="{91316B96-5B77-4F02-BE2F-0CDE2E3857B7}" type="sibTrans" cxnId="{A3B83F79-6199-440A-B7D7-5A5F8D97F1E3}">
      <dgm:prSet/>
      <dgm:spPr/>
      <dgm:t>
        <a:bodyPr/>
        <a:lstStyle/>
        <a:p>
          <a:endParaRPr lang="en-US"/>
        </a:p>
      </dgm:t>
    </dgm:pt>
    <dgm:pt modelId="{53CED212-421D-4C87-8D4D-4419140AD91D}">
      <dgm:prSet/>
      <dgm:spPr/>
      <dgm:t>
        <a:bodyPr/>
        <a:lstStyle/>
        <a:p>
          <a:r>
            <a:rPr lang="en-GB" dirty="0"/>
            <a:t>Professionals may come from health care, social care, education, housing, police services and voluntary organisations</a:t>
          </a:r>
          <a:endParaRPr lang="en-US" dirty="0"/>
        </a:p>
      </dgm:t>
    </dgm:pt>
    <dgm:pt modelId="{F639E835-D276-489B-98DA-894C981ED34F}" type="parTrans" cxnId="{781B6D52-9574-4627-AED6-3816FAC55EAD}">
      <dgm:prSet/>
      <dgm:spPr/>
      <dgm:t>
        <a:bodyPr/>
        <a:lstStyle/>
        <a:p>
          <a:endParaRPr lang="en-US"/>
        </a:p>
      </dgm:t>
    </dgm:pt>
    <dgm:pt modelId="{0DC87914-D3CD-40EA-A25F-216CE7EA4531}" type="sibTrans" cxnId="{781B6D52-9574-4627-AED6-3816FAC55EAD}">
      <dgm:prSet/>
      <dgm:spPr/>
      <dgm:t>
        <a:bodyPr/>
        <a:lstStyle/>
        <a:p>
          <a:endParaRPr lang="en-US"/>
        </a:p>
      </dgm:t>
    </dgm:pt>
    <dgm:pt modelId="{33E7029B-C465-49BF-85BA-4E2F1ADC624E}" type="pres">
      <dgm:prSet presAssocID="{246E6F4B-66BC-468E-9EC1-9125D31A5A7D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407D60B-FE23-4C9A-8C84-26EA3BACA027}" type="pres">
      <dgm:prSet presAssocID="{0EE2BE2C-EC46-4037-BA16-51FFB10D7CF5}" presName="hierRoot1" presStyleCnt="0"/>
      <dgm:spPr/>
    </dgm:pt>
    <dgm:pt modelId="{E010FAFD-0D5D-438F-AA4E-BBB481F2FF5C}" type="pres">
      <dgm:prSet presAssocID="{0EE2BE2C-EC46-4037-BA16-51FFB10D7CF5}" presName="composite" presStyleCnt="0"/>
      <dgm:spPr/>
    </dgm:pt>
    <dgm:pt modelId="{4F97A973-0A48-4E04-B5EB-88F2E139EFC9}" type="pres">
      <dgm:prSet presAssocID="{0EE2BE2C-EC46-4037-BA16-51FFB10D7CF5}" presName="background" presStyleLbl="node0" presStyleIdx="0" presStyleCnt="2"/>
      <dgm:spPr/>
    </dgm:pt>
    <dgm:pt modelId="{4328C502-302F-426C-814C-BDB547632546}" type="pres">
      <dgm:prSet presAssocID="{0EE2BE2C-EC46-4037-BA16-51FFB10D7CF5}" presName="text" presStyleLbl="fgAcc0" presStyleIdx="0" presStyleCnt="2">
        <dgm:presLayoutVars>
          <dgm:chPref val="3"/>
        </dgm:presLayoutVars>
      </dgm:prSet>
      <dgm:spPr/>
    </dgm:pt>
    <dgm:pt modelId="{9D2BB2AF-21D0-4829-8B41-AF1F60DFB305}" type="pres">
      <dgm:prSet presAssocID="{0EE2BE2C-EC46-4037-BA16-51FFB10D7CF5}" presName="hierChild2" presStyleCnt="0"/>
      <dgm:spPr/>
    </dgm:pt>
    <dgm:pt modelId="{8B421890-8FEB-4A66-8A3B-E33D497BFD58}" type="pres">
      <dgm:prSet presAssocID="{53CED212-421D-4C87-8D4D-4419140AD91D}" presName="hierRoot1" presStyleCnt="0"/>
      <dgm:spPr/>
    </dgm:pt>
    <dgm:pt modelId="{D3590A00-4A31-4828-A5F1-3EAAF03FC4ED}" type="pres">
      <dgm:prSet presAssocID="{53CED212-421D-4C87-8D4D-4419140AD91D}" presName="composite" presStyleCnt="0"/>
      <dgm:spPr/>
    </dgm:pt>
    <dgm:pt modelId="{41D50AE1-7196-4885-BDA4-74A6362FB7E3}" type="pres">
      <dgm:prSet presAssocID="{53CED212-421D-4C87-8D4D-4419140AD91D}" presName="background" presStyleLbl="node0" presStyleIdx="1" presStyleCnt="2"/>
      <dgm:spPr/>
    </dgm:pt>
    <dgm:pt modelId="{C56D6C65-50F3-417D-B81A-01A66DA53B0A}" type="pres">
      <dgm:prSet presAssocID="{53CED212-421D-4C87-8D4D-4419140AD91D}" presName="text" presStyleLbl="fgAcc0" presStyleIdx="1" presStyleCnt="2">
        <dgm:presLayoutVars>
          <dgm:chPref val="3"/>
        </dgm:presLayoutVars>
      </dgm:prSet>
      <dgm:spPr/>
    </dgm:pt>
    <dgm:pt modelId="{95261395-012D-49B0-B5BF-170B7861CA13}" type="pres">
      <dgm:prSet presAssocID="{53CED212-421D-4C87-8D4D-4419140AD91D}" presName="hierChild2" presStyleCnt="0"/>
      <dgm:spPr/>
    </dgm:pt>
  </dgm:ptLst>
  <dgm:cxnLst>
    <dgm:cxn modelId="{6BB11A3D-081F-490C-9228-02F37EB9DCBA}" type="presOf" srcId="{246E6F4B-66BC-468E-9EC1-9125D31A5A7D}" destId="{33E7029B-C465-49BF-85BA-4E2F1ADC624E}" srcOrd="0" destOrd="0" presId="urn:microsoft.com/office/officeart/2005/8/layout/hierarchy1"/>
    <dgm:cxn modelId="{781B6D52-9574-4627-AED6-3816FAC55EAD}" srcId="{246E6F4B-66BC-468E-9EC1-9125D31A5A7D}" destId="{53CED212-421D-4C87-8D4D-4419140AD91D}" srcOrd="1" destOrd="0" parTransId="{F639E835-D276-489B-98DA-894C981ED34F}" sibTransId="{0DC87914-D3CD-40EA-A25F-216CE7EA4531}"/>
    <dgm:cxn modelId="{A3B83F79-6199-440A-B7D7-5A5F8D97F1E3}" srcId="{246E6F4B-66BC-468E-9EC1-9125D31A5A7D}" destId="{0EE2BE2C-EC46-4037-BA16-51FFB10D7CF5}" srcOrd="0" destOrd="0" parTransId="{91F1A29F-4FDC-4DC2-89CB-2CF5E2E6D033}" sibTransId="{91316B96-5B77-4F02-BE2F-0CDE2E3857B7}"/>
    <dgm:cxn modelId="{DF5A2E8D-D407-472A-A05D-B2F5FEECF656}" type="presOf" srcId="{0EE2BE2C-EC46-4037-BA16-51FFB10D7CF5}" destId="{4328C502-302F-426C-814C-BDB547632546}" srcOrd="0" destOrd="0" presId="urn:microsoft.com/office/officeart/2005/8/layout/hierarchy1"/>
    <dgm:cxn modelId="{86DD65A9-BF71-4445-9583-5F863499380E}" type="presOf" srcId="{53CED212-421D-4C87-8D4D-4419140AD91D}" destId="{C56D6C65-50F3-417D-B81A-01A66DA53B0A}" srcOrd="0" destOrd="0" presId="urn:microsoft.com/office/officeart/2005/8/layout/hierarchy1"/>
    <dgm:cxn modelId="{59B98C75-5804-4017-B0DD-12A895AFF371}" type="presParOf" srcId="{33E7029B-C465-49BF-85BA-4E2F1ADC624E}" destId="{9407D60B-FE23-4C9A-8C84-26EA3BACA027}" srcOrd="0" destOrd="0" presId="urn:microsoft.com/office/officeart/2005/8/layout/hierarchy1"/>
    <dgm:cxn modelId="{EDD49319-61FE-4B3F-88AC-1E7D94A4F640}" type="presParOf" srcId="{9407D60B-FE23-4C9A-8C84-26EA3BACA027}" destId="{E010FAFD-0D5D-438F-AA4E-BBB481F2FF5C}" srcOrd="0" destOrd="0" presId="urn:microsoft.com/office/officeart/2005/8/layout/hierarchy1"/>
    <dgm:cxn modelId="{DB175AA4-D6B0-44E3-B1E9-235D070C06F7}" type="presParOf" srcId="{E010FAFD-0D5D-438F-AA4E-BBB481F2FF5C}" destId="{4F97A973-0A48-4E04-B5EB-88F2E139EFC9}" srcOrd="0" destOrd="0" presId="urn:microsoft.com/office/officeart/2005/8/layout/hierarchy1"/>
    <dgm:cxn modelId="{669F0637-9691-4BB8-B48E-79C89AD1F7C3}" type="presParOf" srcId="{E010FAFD-0D5D-438F-AA4E-BBB481F2FF5C}" destId="{4328C502-302F-426C-814C-BDB547632546}" srcOrd="1" destOrd="0" presId="urn:microsoft.com/office/officeart/2005/8/layout/hierarchy1"/>
    <dgm:cxn modelId="{6C5D50ED-D703-48DD-897D-494A0C4E337D}" type="presParOf" srcId="{9407D60B-FE23-4C9A-8C84-26EA3BACA027}" destId="{9D2BB2AF-21D0-4829-8B41-AF1F60DFB305}" srcOrd="1" destOrd="0" presId="urn:microsoft.com/office/officeart/2005/8/layout/hierarchy1"/>
    <dgm:cxn modelId="{B1D32166-7DD2-4DFC-943A-083C5BCAED51}" type="presParOf" srcId="{33E7029B-C465-49BF-85BA-4E2F1ADC624E}" destId="{8B421890-8FEB-4A66-8A3B-E33D497BFD58}" srcOrd="1" destOrd="0" presId="urn:microsoft.com/office/officeart/2005/8/layout/hierarchy1"/>
    <dgm:cxn modelId="{180BB484-12E2-47EE-B38C-AE874BE06579}" type="presParOf" srcId="{8B421890-8FEB-4A66-8A3B-E33D497BFD58}" destId="{D3590A00-4A31-4828-A5F1-3EAAF03FC4ED}" srcOrd="0" destOrd="0" presId="urn:microsoft.com/office/officeart/2005/8/layout/hierarchy1"/>
    <dgm:cxn modelId="{EA6689CE-A920-46F5-93FB-41DD6639FD11}" type="presParOf" srcId="{D3590A00-4A31-4828-A5F1-3EAAF03FC4ED}" destId="{41D50AE1-7196-4885-BDA4-74A6362FB7E3}" srcOrd="0" destOrd="0" presId="urn:microsoft.com/office/officeart/2005/8/layout/hierarchy1"/>
    <dgm:cxn modelId="{66137461-6514-4944-A2D2-70B193D645CA}" type="presParOf" srcId="{D3590A00-4A31-4828-A5F1-3EAAF03FC4ED}" destId="{C56D6C65-50F3-417D-B81A-01A66DA53B0A}" srcOrd="1" destOrd="0" presId="urn:microsoft.com/office/officeart/2005/8/layout/hierarchy1"/>
    <dgm:cxn modelId="{ACA7AA51-64E2-4DD1-AA17-A787FA781E36}" type="presParOf" srcId="{8B421890-8FEB-4A66-8A3B-E33D497BFD58}" destId="{95261395-012D-49B0-B5BF-170B7861CA1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33DCF5F-5508-4B15-9E06-B995DD6E8866}" type="doc">
      <dgm:prSet loTypeId="urn:microsoft.com/office/officeart/2005/8/layout/hierarchy1" loCatId="hierarchy" qsTypeId="urn:microsoft.com/office/officeart/2005/8/quickstyle/simple2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F3453983-1767-4341-8AA7-3F07BC5CC298}">
      <dgm:prSet/>
      <dgm:spPr/>
      <dgm:t>
        <a:bodyPr/>
        <a:lstStyle/>
        <a:p>
          <a:r>
            <a:rPr lang="en-US"/>
            <a:t>• Social Services &amp; Well-being Act (2014)</a:t>
          </a:r>
        </a:p>
      </dgm:t>
    </dgm:pt>
    <dgm:pt modelId="{4E9B2FB8-BC0A-4B62-8260-EB35A1293992}" type="parTrans" cxnId="{844A07FC-258C-4260-89F0-1D62797F4C86}">
      <dgm:prSet/>
      <dgm:spPr/>
      <dgm:t>
        <a:bodyPr/>
        <a:lstStyle/>
        <a:p>
          <a:endParaRPr lang="en-US"/>
        </a:p>
      </dgm:t>
    </dgm:pt>
    <dgm:pt modelId="{AD0862B7-4849-4910-9509-DD8E6DDAC6D8}" type="sibTrans" cxnId="{844A07FC-258C-4260-89F0-1D62797F4C86}">
      <dgm:prSet/>
      <dgm:spPr/>
      <dgm:t>
        <a:bodyPr/>
        <a:lstStyle/>
        <a:p>
          <a:endParaRPr lang="en-US"/>
        </a:p>
      </dgm:t>
    </dgm:pt>
    <dgm:pt modelId="{3558A0DA-D334-44DA-AFC8-46CC70F1A38F}">
      <dgm:prSet/>
      <dgm:spPr/>
      <dgm:t>
        <a:bodyPr/>
        <a:lstStyle/>
        <a:p>
          <a:r>
            <a:rPr lang="en-US"/>
            <a:t>• Well-being of Future Generations Act (2015)</a:t>
          </a:r>
        </a:p>
      </dgm:t>
    </dgm:pt>
    <dgm:pt modelId="{5D81A2BE-C90F-4B6C-9560-B98900626E33}" type="parTrans" cxnId="{B4CA7457-BB78-4B7A-AA8C-5F4D6C02D2E4}">
      <dgm:prSet/>
      <dgm:spPr/>
      <dgm:t>
        <a:bodyPr/>
        <a:lstStyle/>
        <a:p>
          <a:endParaRPr lang="en-US"/>
        </a:p>
      </dgm:t>
    </dgm:pt>
    <dgm:pt modelId="{73BDBB6D-7153-4D73-9B5D-DAA97D15FCEC}" type="sibTrans" cxnId="{B4CA7457-BB78-4B7A-AA8C-5F4D6C02D2E4}">
      <dgm:prSet/>
      <dgm:spPr/>
      <dgm:t>
        <a:bodyPr/>
        <a:lstStyle/>
        <a:p>
          <a:endParaRPr lang="en-US"/>
        </a:p>
      </dgm:t>
    </dgm:pt>
    <dgm:pt modelId="{E82BA223-A777-48B1-8D8A-C4F9616434D2}">
      <dgm:prSet/>
      <dgm:spPr/>
      <dgm:t>
        <a:bodyPr/>
        <a:lstStyle/>
        <a:p>
          <a:r>
            <a:rPr lang="en-US"/>
            <a:t>• VAWDASV Act (2015)</a:t>
          </a:r>
        </a:p>
      </dgm:t>
    </dgm:pt>
    <dgm:pt modelId="{8F83D586-BA63-404F-A01A-55724C3D1758}" type="parTrans" cxnId="{1FAC9616-ED1E-4BD6-AF6B-AB21AEF42139}">
      <dgm:prSet/>
      <dgm:spPr/>
      <dgm:t>
        <a:bodyPr/>
        <a:lstStyle/>
        <a:p>
          <a:endParaRPr lang="en-US"/>
        </a:p>
      </dgm:t>
    </dgm:pt>
    <dgm:pt modelId="{A256AF5D-1F46-4242-8742-DF57AE8AED86}" type="sibTrans" cxnId="{1FAC9616-ED1E-4BD6-AF6B-AB21AEF42139}">
      <dgm:prSet/>
      <dgm:spPr/>
      <dgm:t>
        <a:bodyPr/>
        <a:lstStyle/>
        <a:p>
          <a:endParaRPr lang="en-US"/>
        </a:p>
      </dgm:t>
    </dgm:pt>
    <dgm:pt modelId="{C9BDBC84-5DC3-41E7-BA81-C49201D47125}">
      <dgm:prSet/>
      <dgm:spPr/>
      <dgm:t>
        <a:bodyPr/>
        <a:lstStyle/>
        <a:p>
          <a:r>
            <a:rPr lang="en-US"/>
            <a:t>• Children Act (1989/2004)</a:t>
          </a:r>
        </a:p>
      </dgm:t>
    </dgm:pt>
    <dgm:pt modelId="{5FF45AFC-DCE0-4703-94E0-D074B9A71BF7}" type="parTrans" cxnId="{ED9CCBD4-03AD-42EC-88C0-338AEA868EAA}">
      <dgm:prSet/>
      <dgm:spPr/>
      <dgm:t>
        <a:bodyPr/>
        <a:lstStyle/>
        <a:p>
          <a:endParaRPr lang="en-US"/>
        </a:p>
      </dgm:t>
    </dgm:pt>
    <dgm:pt modelId="{343D712C-BE02-4790-8628-F827A57486A7}" type="sibTrans" cxnId="{ED9CCBD4-03AD-42EC-88C0-338AEA868EAA}">
      <dgm:prSet/>
      <dgm:spPr/>
      <dgm:t>
        <a:bodyPr/>
        <a:lstStyle/>
        <a:p>
          <a:endParaRPr lang="en-US"/>
        </a:p>
      </dgm:t>
    </dgm:pt>
    <dgm:pt modelId="{904E6D19-B559-CD41-8412-6E842FAA3FCA}" type="pres">
      <dgm:prSet presAssocID="{633DCF5F-5508-4B15-9E06-B995DD6E886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59FAEEA-A461-414E-8BA6-941FE30372A0}" type="pres">
      <dgm:prSet presAssocID="{F3453983-1767-4341-8AA7-3F07BC5CC298}" presName="hierRoot1" presStyleCnt="0"/>
      <dgm:spPr/>
    </dgm:pt>
    <dgm:pt modelId="{93057A2C-67AD-334F-99AA-76CB4620BF42}" type="pres">
      <dgm:prSet presAssocID="{F3453983-1767-4341-8AA7-3F07BC5CC298}" presName="composite" presStyleCnt="0"/>
      <dgm:spPr/>
    </dgm:pt>
    <dgm:pt modelId="{41E62D1F-3B00-744F-875E-229E7A9646CB}" type="pres">
      <dgm:prSet presAssocID="{F3453983-1767-4341-8AA7-3F07BC5CC298}" presName="background" presStyleLbl="node0" presStyleIdx="0" presStyleCnt="4"/>
      <dgm:spPr/>
    </dgm:pt>
    <dgm:pt modelId="{F0DF04ED-EED7-8C42-9CC6-E0AB02B5A914}" type="pres">
      <dgm:prSet presAssocID="{F3453983-1767-4341-8AA7-3F07BC5CC298}" presName="text" presStyleLbl="fgAcc0" presStyleIdx="0" presStyleCnt="4">
        <dgm:presLayoutVars>
          <dgm:chPref val="3"/>
        </dgm:presLayoutVars>
      </dgm:prSet>
      <dgm:spPr/>
    </dgm:pt>
    <dgm:pt modelId="{EC1A8B09-42D6-9744-9547-3B576621A0D2}" type="pres">
      <dgm:prSet presAssocID="{F3453983-1767-4341-8AA7-3F07BC5CC298}" presName="hierChild2" presStyleCnt="0"/>
      <dgm:spPr/>
    </dgm:pt>
    <dgm:pt modelId="{E5854060-2B46-2F49-917F-FF31D406A52A}" type="pres">
      <dgm:prSet presAssocID="{3558A0DA-D334-44DA-AFC8-46CC70F1A38F}" presName="hierRoot1" presStyleCnt="0"/>
      <dgm:spPr/>
    </dgm:pt>
    <dgm:pt modelId="{80C98306-8ABF-294F-8C31-A35A703267F1}" type="pres">
      <dgm:prSet presAssocID="{3558A0DA-D334-44DA-AFC8-46CC70F1A38F}" presName="composite" presStyleCnt="0"/>
      <dgm:spPr/>
    </dgm:pt>
    <dgm:pt modelId="{EE6B16A0-A2A9-B140-8B10-3572077B2FEA}" type="pres">
      <dgm:prSet presAssocID="{3558A0DA-D334-44DA-AFC8-46CC70F1A38F}" presName="background" presStyleLbl="node0" presStyleIdx="1" presStyleCnt="4"/>
      <dgm:spPr/>
    </dgm:pt>
    <dgm:pt modelId="{A959035B-90AB-664F-933C-AAA9B78A7A4D}" type="pres">
      <dgm:prSet presAssocID="{3558A0DA-D334-44DA-AFC8-46CC70F1A38F}" presName="text" presStyleLbl="fgAcc0" presStyleIdx="1" presStyleCnt="4">
        <dgm:presLayoutVars>
          <dgm:chPref val="3"/>
        </dgm:presLayoutVars>
      </dgm:prSet>
      <dgm:spPr/>
    </dgm:pt>
    <dgm:pt modelId="{694E4FD4-E5F2-4F4A-81EB-D690285C3079}" type="pres">
      <dgm:prSet presAssocID="{3558A0DA-D334-44DA-AFC8-46CC70F1A38F}" presName="hierChild2" presStyleCnt="0"/>
      <dgm:spPr/>
    </dgm:pt>
    <dgm:pt modelId="{EAA4F53F-E20A-1443-A6BB-F19BDD401BB0}" type="pres">
      <dgm:prSet presAssocID="{E82BA223-A777-48B1-8D8A-C4F9616434D2}" presName="hierRoot1" presStyleCnt="0"/>
      <dgm:spPr/>
    </dgm:pt>
    <dgm:pt modelId="{2206E564-08B4-1748-BE4B-28FEFEDEBB4B}" type="pres">
      <dgm:prSet presAssocID="{E82BA223-A777-48B1-8D8A-C4F9616434D2}" presName="composite" presStyleCnt="0"/>
      <dgm:spPr/>
    </dgm:pt>
    <dgm:pt modelId="{9689722F-F6B1-124D-A0F9-8C48D5833047}" type="pres">
      <dgm:prSet presAssocID="{E82BA223-A777-48B1-8D8A-C4F9616434D2}" presName="background" presStyleLbl="node0" presStyleIdx="2" presStyleCnt="4"/>
      <dgm:spPr/>
    </dgm:pt>
    <dgm:pt modelId="{08AA1E8F-50C0-A749-9A4F-60EF8143824A}" type="pres">
      <dgm:prSet presAssocID="{E82BA223-A777-48B1-8D8A-C4F9616434D2}" presName="text" presStyleLbl="fgAcc0" presStyleIdx="2" presStyleCnt="4">
        <dgm:presLayoutVars>
          <dgm:chPref val="3"/>
        </dgm:presLayoutVars>
      </dgm:prSet>
      <dgm:spPr/>
    </dgm:pt>
    <dgm:pt modelId="{B75AA3D5-C885-5142-96BE-3CD0368D6A63}" type="pres">
      <dgm:prSet presAssocID="{E82BA223-A777-48B1-8D8A-C4F9616434D2}" presName="hierChild2" presStyleCnt="0"/>
      <dgm:spPr/>
    </dgm:pt>
    <dgm:pt modelId="{79029788-71AD-7948-867E-2C0E1844C981}" type="pres">
      <dgm:prSet presAssocID="{C9BDBC84-5DC3-41E7-BA81-C49201D47125}" presName="hierRoot1" presStyleCnt="0"/>
      <dgm:spPr/>
    </dgm:pt>
    <dgm:pt modelId="{689E734E-E596-9941-8FB0-A927375E9EE1}" type="pres">
      <dgm:prSet presAssocID="{C9BDBC84-5DC3-41E7-BA81-C49201D47125}" presName="composite" presStyleCnt="0"/>
      <dgm:spPr/>
    </dgm:pt>
    <dgm:pt modelId="{A0E6806B-A9AA-7B49-9B29-D3E06F15D99B}" type="pres">
      <dgm:prSet presAssocID="{C9BDBC84-5DC3-41E7-BA81-C49201D47125}" presName="background" presStyleLbl="node0" presStyleIdx="3" presStyleCnt="4"/>
      <dgm:spPr/>
    </dgm:pt>
    <dgm:pt modelId="{75CCEAE2-3BC6-BE49-AD9E-87F48A18622F}" type="pres">
      <dgm:prSet presAssocID="{C9BDBC84-5DC3-41E7-BA81-C49201D47125}" presName="text" presStyleLbl="fgAcc0" presStyleIdx="3" presStyleCnt="4">
        <dgm:presLayoutVars>
          <dgm:chPref val="3"/>
        </dgm:presLayoutVars>
      </dgm:prSet>
      <dgm:spPr/>
    </dgm:pt>
    <dgm:pt modelId="{C9BD21ED-FE1D-B345-80F4-F7D3F979DA56}" type="pres">
      <dgm:prSet presAssocID="{C9BDBC84-5DC3-41E7-BA81-C49201D47125}" presName="hierChild2" presStyleCnt="0"/>
      <dgm:spPr/>
    </dgm:pt>
  </dgm:ptLst>
  <dgm:cxnLst>
    <dgm:cxn modelId="{FBBD1E12-412F-0547-8B04-FD5BB3FE61CA}" type="presOf" srcId="{E82BA223-A777-48B1-8D8A-C4F9616434D2}" destId="{08AA1E8F-50C0-A749-9A4F-60EF8143824A}" srcOrd="0" destOrd="0" presId="urn:microsoft.com/office/officeart/2005/8/layout/hierarchy1"/>
    <dgm:cxn modelId="{AF45FA14-39C5-A847-83E2-C8035BB04076}" type="presOf" srcId="{633DCF5F-5508-4B15-9E06-B995DD6E8866}" destId="{904E6D19-B559-CD41-8412-6E842FAA3FCA}" srcOrd="0" destOrd="0" presId="urn:microsoft.com/office/officeart/2005/8/layout/hierarchy1"/>
    <dgm:cxn modelId="{1FAC9616-ED1E-4BD6-AF6B-AB21AEF42139}" srcId="{633DCF5F-5508-4B15-9E06-B995DD6E8866}" destId="{E82BA223-A777-48B1-8D8A-C4F9616434D2}" srcOrd="2" destOrd="0" parTransId="{8F83D586-BA63-404F-A01A-55724C3D1758}" sibTransId="{A256AF5D-1F46-4242-8742-DF57AE8AED86}"/>
    <dgm:cxn modelId="{B4CA7457-BB78-4B7A-AA8C-5F4D6C02D2E4}" srcId="{633DCF5F-5508-4B15-9E06-B995DD6E8866}" destId="{3558A0DA-D334-44DA-AFC8-46CC70F1A38F}" srcOrd="1" destOrd="0" parTransId="{5D81A2BE-C90F-4B6C-9560-B98900626E33}" sibTransId="{73BDBB6D-7153-4D73-9B5D-DAA97D15FCEC}"/>
    <dgm:cxn modelId="{21EFB878-D9A0-EF4E-8B21-0E5341559858}" type="presOf" srcId="{C9BDBC84-5DC3-41E7-BA81-C49201D47125}" destId="{75CCEAE2-3BC6-BE49-AD9E-87F48A18622F}" srcOrd="0" destOrd="0" presId="urn:microsoft.com/office/officeart/2005/8/layout/hierarchy1"/>
    <dgm:cxn modelId="{CF8CF6C7-624E-1749-BC79-90BA66EAF347}" type="presOf" srcId="{F3453983-1767-4341-8AA7-3F07BC5CC298}" destId="{F0DF04ED-EED7-8C42-9CC6-E0AB02B5A914}" srcOrd="0" destOrd="0" presId="urn:microsoft.com/office/officeart/2005/8/layout/hierarchy1"/>
    <dgm:cxn modelId="{ED9CCBD4-03AD-42EC-88C0-338AEA868EAA}" srcId="{633DCF5F-5508-4B15-9E06-B995DD6E8866}" destId="{C9BDBC84-5DC3-41E7-BA81-C49201D47125}" srcOrd="3" destOrd="0" parTransId="{5FF45AFC-DCE0-4703-94E0-D074B9A71BF7}" sibTransId="{343D712C-BE02-4790-8628-F827A57486A7}"/>
    <dgm:cxn modelId="{7575A2F0-93C3-2547-9E57-23493143C52A}" type="presOf" srcId="{3558A0DA-D334-44DA-AFC8-46CC70F1A38F}" destId="{A959035B-90AB-664F-933C-AAA9B78A7A4D}" srcOrd="0" destOrd="0" presId="urn:microsoft.com/office/officeart/2005/8/layout/hierarchy1"/>
    <dgm:cxn modelId="{844A07FC-258C-4260-89F0-1D62797F4C86}" srcId="{633DCF5F-5508-4B15-9E06-B995DD6E8866}" destId="{F3453983-1767-4341-8AA7-3F07BC5CC298}" srcOrd="0" destOrd="0" parTransId="{4E9B2FB8-BC0A-4B62-8260-EB35A1293992}" sibTransId="{AD0862B7-4849-4910-9509-DD8E6DDAC6D8}"/>
    <dgm:cxn modelId="{A59C4BCF-7F7E-EA4B-AE10-8F23C979EDE6}" type="presParOf" srcId="{904E6D19-B559-CD41-8412-6E842FAA3FCA}" destId="{859FAEEA-A461-414E-8BA6-941FE30372A0}" srcOrd="0" destOrd="0" presId="urn:microsoft.com/office/officeart/2005/8/layout/hierarchy1"/>
    <dgm:cxn modelId="{F0806489-8C1A-4A48-99DF-C3EECEDE9953}" type="presParOf" srcId="{859FAEEA-A461-414E-8BA6-941FE30372A0}" destId="{93057A2C-67AD-334F-99AA-76CB4620BF42}" srcOrd="0" destOrd="0" presId="urn:microsoft.com/office/officeart/2005/8/layout/hierarchy1"/>
    <dgm:cxn modelId="{CDCBCBFF-F96D-444A-A155-1929EF367939}" type="presParOf" srcId="{93057A2C-67AD-334F-99AA-76CB4620BF42}" destId="{41E62D1F-3B00-744F-875E-229E7A9646CB}" srcOrd="0" destOrd="0" presId="urn:microsoft.com/office/officeart/2005/8/layout/hierarchy1"/>
    <dgm:cxn modelId="{2F10ECA5-4D8B-7541-830C-FB01BA471631}" type="presParOf" srcId="{93057A2C-67AD-334F-99AA-76CB4620BF42}" destId="{F0DF04ED-EED7-8C42-9CC6-E0AB02B5A914}" srcOrd="1" destOrd="0" presId="urn:microsoft.com/office/officeart/2005/8/layout/hierarchy1"/>
    <dgm:cxn modelId="{2E929D30-8730-2D4F-96A8-0F48F1FE8F02}" type="presParOf" srcId="{859FAEEA-A461-414E-8BA6-941FE30372A0}" destId="{EC1A8B09-42D6-9744-9547-3B576621A0D2}" srcOrd="1" destOrd="0" presId="urn:microsoft.com/office/officeart/2005/8/layout/hierarchy1"/>
    <dgm:cxn modelId="{9F080975-B526-1F40-8DD3-B2BC4E149982}" type="presParOf" srcId="{904E6D19-B559-CD41-8412-6E842FAA3FCA}" destId="{E5854060-2B46-2F49-917F-FF31D406A52A}" srcOrd="1" destOrd="0" presId="urn:microsoft.com/office/officeart/2005/8/layout/hierarchy1"/>
    <dgm:cxn modelId="{D1EF4578-7FA9-5044-BE2E-ADA034D59B1E}" type="presParOf" srcId="{E5854060-2B46-2F49-917F-FF31D406A52A}" destId="{80C98306-8ABF-294F-8C31-A35A703267F1}" srcOrd="0" destOrd="0" presId="urn:microsoft.com/office/officeart/2005/8/layout/hierarchy1"/>
    <dgm:cxn modelId="{FF4DF147-2C0E-0C45-9611-5CAA37199056}" type="presParOf" srcId="{80C98306-8ABF-294F-8C31-A35A703267F1}" destId="{EE6B16A0-A2A9-B140-8B10-3572077B2FEA}" srcOrd="0" destOrd="0" presId="urn:microsoft.com/office/officeart/2005/8/layout/hierarchy1"/>
    <dgm:cxn modelId="{8F8CD8A0-D270-1D42-B190-D5CE9D48EAB0}" type="presParOf" srcId="{80C98306-8ABF-294F-8C31-A35A703267F1}" destId="{A959035B-90AB-664F-933C-AAA9B78A7A4D}" srcOrd="1" destOrd="0" presId="urn:microsoft.com/office/officeart/2005/8/layout/hierarchy1"/>
    <dgm:cxn modelId="{88E5DB15-5F13-2242-B920-6998C9D8AE6A}" type="presParOf" srcId="{E5854060-2B46-2F49-917F-FF31D406A52A}" destId="{694E4FD4-E5F2-4F4A-81EB-D690285C3079}" srcOrd="1" destOrd="0" presId="urn:microsoft.com/office/officeart/2005/8/layout/hierarchy1"/>
    <dgm:cxn modelId="{7B2C0D63-2E93-544B-836B-66E41942B4A8}" type="presParOf" srcId="{904E6D19-B559-CD41-8412-6E842FAA3FCA}" destId="{EAA4F53F-E20A-1443-A6BB-F19BDD401BB0}" srcOrd="2" destOrd="0" presId="urn:microsoft.com/office/officeart/2005/8/layout/hierarchy1"/>
    <dgm:cxn modelId="{A9BA9952-809F-D445-9859-262940BF05CA}" type="presParOf" srcId="{EAA4F53F-E20A-1443-A6BB-F19BDD401BB0}" destId="{2206E564-08B4-1748-BE4B-28FEFEDEBB4B}" srcOrd="0" destOrd="0" presId="urn:microsoft.com/office/officeart/2005/8/layout/hierarchy1"/>
    <dgm:cxn modelId="{B44ECB65-36CB-284E-B665-ABC5A71C6A92}" type="presParOf" srcId="{2206E564-08B4-1748-BE4B-28FEFEDEBB4B}" destId="{9689722F-F6B1-124D-A0F9-8C48D5833047}" srcOrd="0" destOrd="0" presId="urn:microsoft.com/office/officeart/2005/8/layout/hierarchy1"/>
    <dgm:cxn modelId="{925EC8FB-2068-9447-9422-AD5761DB50E7}" type="presParOf" srcId="{2206E564-08B4-1748-BE4B-28FEFEDEBB4B}" destId="{08AA1E8F-50C0-A749-9A4F-60EF8143824A}" srcOrd="1" destOrd="0" presId="urn:microsoft.com/office/officeart/2005/8/layout/hierarchy1"/>
    <dgm:cxn modelId="{440EE963-82B4-5945-94EA-85CC0193FB92}" type="presParOf" srcId="{EAA4F53F-E20A-1443-A6BB-F19BDD401BB0}" destId="{B75AA3D5-C885-5142-96BE-3CD0368D6A63}" srcOrd="1" destOrd="0" presId="urn:microsoft.com/office/officeart/2005/8/layout/hierarchy1"/>
    <dgm:cxn modelId="{A8D0071C-7553-3744-A00E-F9EEABAA3B51}" type="presParOf" srcId="{904E6D19-B559-CD41-8412-6E842FAA3FCA}" destId="{79029788-71AD-7948-867E-2C0E1844C981}" srcOrd="3" destOrd="0" presId="urn:microsoft.com/office/officeart/2005/8/layout/hierarchy1"/>
    <dgm:cxn modelId="{91B9DAEA-420C-AE43-9546-DC49F8721151}" type="presParOf" srcId="{79029788-71AD-7948-867E-2C0E1844C981}" destId="{689E734E-E596-9941-8FB0-A927375E9EE1}" srcOrd="0" destOrd="0" presId="urn:microsoft.com/office/officeart/2005/8/layout/hierarchy1"/>
    <dgm:cxn modelId="{52E4D32D-EEEC-C348-ACC8-8AF11C1EDFF7}" type="presParOf" srcId="{689E734E-E596-9941-8FB0-A927375E9EE1}" destId="{A0E6806B-A9AA-7B49-9B29-D3E06F15D99B}" srcOrd="0" destOrd="0" presId="urn:microsoft.com/office/officeart/2005/8/layout/hierarchy1"/>
    <dgm:cxn modelId="{401F425D-9985-8445-90CE-CBC49CD54F7A}" type="presParOf" srcId="{689E734E-E596-9941-8FB0-A927375E9EE1}" destId="{75CCEAE2-3BC6-BE49-AD9E-87F48A18622F}" srcOrd="1" destOrd="0" presId="urn:microsoft.com/office/officeart/2005/8/layout/hierarchy1"/>
    <dgm:cxn modelId="{CEA5A5E0-2DDE-D247-A04C-C20589EAF6C9}" type="presParOf" srcId="{79029788-71AD-7948-867E-2C0E1844C981}" destId="{C9BD21ED-FE1D-B345-80F4-F7D3F979DA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2A7CC01-2CCC-4681-BFAA-5A8564242513}" type="doc">
      <dgm:prSet loTypeId="urn:microsoft.com/office/officeart/2005/8/layout/hierarchy3" loCatId="hierarchy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7B15DD0-1BFC-41CF-8AA5-9F8CC34C31E9}">
      <dgm:prSet/>
      <dgm:spPr/>
      <dgm:t>
        <a:bodyPr/>
        <a:lstStyle/>
        <a:p>
          <a:r>
            <a:rPr lang="en-GB"/>
            <a:t>1. Domestic abuse survivor?</a:t>
          </a:r>
          <a:endParaRPr lang="en-US"/>
        </a:p>
      </dgm:t>
    </dgm:pt>
    <dgm:pt modelId="{687DFF56-8C3A-4329-B065-EC85345D3869}" type="parTrans" cxnId="{AE3EFAA8-3F75-4199-8BFB-748DD8C5355D}">
      <dgm:prSet/>
      <dgm:spPr/>
      <dgm:t>
        <a:bodyPr/>
        <a:lstStyle/>
        <a:p>
          <a:endParaRPr lang="en-US"/>
        </a:p>
      </dgm:t>
    </dgm:pt>
    <dgm:pt modelId="{C447760A-9015-43B3-AB22-FEB6CDC802B5}" type="sibTrans" cxnId="{AE3EFAA8-3F75-4199-8BFB-748DD8C5355D}">
      <dgm:prSet/>
      <dgm:spPr/>
      <dgm:t>
        <a:bodyPr/>
        <a:lstStyle/>
        <a:p>
          <a:endParaRPr lang="en-US"/>
        </a:p>
      </dgm:t>
    </dgm:pt>
    <dgm:pt modelId="{F3255784-032F-42E2-98CB-96E2A474606E}">
      <dgm:prSet/>
      <dgm:spPr/>
      <dgm:t>
        <a:bodyPr/>
        <a:lstStyle/>
        <a:p>
          <a:r>
            <a:rPr lang="en-GB"/>
            <a:t>2. Teen carer?</a:t>
          </a:r>
          <a:endParaRPr lang="en-US"/>
        </a:p>
      </dgm:t>
    </dgm:pt>
    <dgm:pt modelId="{05F77BC5-3DFF-4D2C-AF68-547CF3D216F3}" type="parTrans" cxnId="{4229DD81-4BC0-44C2-9D7A-A8A03959E534}">
      <dgm:prSet/>
      <dgm:spPr/>
      <dgm:t>
        <a:bodyPr/>
        <a:lstStyle/>
        <a:p>
          <a:endParaRPr lang="en-US"/>
        </a:p>
      </dgm:t>
    </dgm:pt>
    <dgm:pt modelId="{A416EBC7-7D45-46F1-B4F4-68FB3C505F81}" type="sibTrans" cxnId="{4229DD81-4BC0-44C2-9D7A-A8A03959E534}">
      <dgm:prSet/>
      <dgm:spPr/>
      <dgm:t>
        <a:bodyPr/>
        <a:lstStyle/>
        <a:p>
          <a:endParaRPr lang="en-US"/>
        </a:p>
      </dgm:t>
    </dgm:pt>
    <dgm:pt modelId="{B3ADFC21-CBD8-4D4B-A438-4C96BB85B543}">
      <dgm:prSet/>
      <dgm:spPr/>
      <dgm:t>
        <a:bodyPr/>
        <a:lstStyle/>
        <a:p>
          <a:r>
            <a:rPr lang="en-GB"/>
            <a:t>3. Stroke recovery?</a:t>
          </a:r>
          <a:endParaRPr lang="en-US"/>
        </a:p>
      </dgm:t>
    </dgm:pt>
    <dgm:pt modelId="{776AC43C-8F32-4C7D-B1BD-0BB4DEF68D23}" type="parTrans" cxnId="{51EBE241-F418-4764-8F4E-4E017269B782}">
      <dgm:prSet/>
      <dgm:spPr/>
      <dgm:t>
        <a:bodyPr/>
        <a:lstStyle/>
        <a:p>
          <a:endParaRPr lang="en-US"/>
        </a:p>
      </dgm:t>
    </dgm:pt>
    <dgm:pt modelId="{A33DD818-0BA9-4E55-B011-D103B15F08F9}" type="sibTrans" cxnId="{51EBE241-F418-4764-8F4E-4E017269B782}">
      <dgm:prSet/>
      <dgm:spPr/>
      <dgm:t>
        <a:bodyPr/>
        <a:lstStyle/>
        <a:p>
          <a:endParaRPr lang="en-US"/>
        </a:p>
      </dgm:t>
    </dgm:pt>
    <dgm:pt modelId="{10758AE3-B026-7946-A3A4-808C99179177}" type="pres">
      <dgm:prSet presAssocID="{62A7CC01-2CCC-4681-BFAA-5A8564242513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031DF0F-63D0-814C-B96A-D4A72DE95A5E}" type="pres">
      <dgm:prSet presAssocID="{17B15DD0-1BFC-41CF-8AA5-9F8CC34C31E9}" presName="root" presStyleCnt="0"/>
      <dgm:spPr/>
    </dgm:pt>
    <dgm:pt modelId="{82D93878-A03F-0549-AF7D-2E56784C1906}" type="pres">
      <dgm:prSet presAssocID="{17B15DD0-1BFC-41CF-8AA5-9F8CC34C31E9}" presName="rootComposite" presStyleCnt="0"/>
      <dgm:spPr/>
    </dgm:pt>
    <dgm:pt modelId="{E45763CC-6D91-4D44-B7DC-E98A790A8987}" type="pres">
      <dgm:prSet presAssocID="{17B15DD0-1BFC-41CF-8AA5-9F8CC34C31E9}" presName="rootText" presStyleLbl="node1" presStyleIdx="0" presStyleCnt="3"/>
      <dgm:spPr/>
    </dgm:pt>
    <dgm:pt modelId="{037AC191-33A6-334C-8E17-B0E6C2F064A5}" type="pres">
      <dgm:prSet presAssocID="{17B15DD0-1BFC-41CF-8AA5-9F8CC34C31E9}" presName="rootConnector" presStyleLbl="node1" presStyleIdx="0" presStyleCnt="3"/>
      <dgm:spPr/>
    </dgm:pt>
    <dgm:pt modelId="{F00C7AC7-17A3-384C-A9CF-90BA673C529C}" type="pres">
      <dgm:prSet presAssocID="{17B15DD0-1BFC-41CF-8AA5-9F8CC34C31E9}" presName="childShape" presStyleCnt="0"/>
      <dgm:spPr/>
    </dgm:pt>
    <dgm:pt modelId="{E996F02C-63C9-414D-B2FC-37E325035343}" type="pres">
      <dgm:prSet presAssocID="{F3255784-032F-42E2-98CB-96E2A474606E}" presName="root" presStyleCnt="0"/>
      <dgm:spPr/>
    </dgm:pt>
    <dgm:pt modelId="{A8B1BDFA-96B3-7B42-8300-7C4CCE9ED362}" type="pres">
      <dgm:prSet presAssocID="{F3255784-032F-42E2-98CB-96E2A474606E}" presName="rootComposite" presStyleCnt="0"/>
      <dgm:spPr/>
    </dgm:pt>
    <dgm:pt modelId="{4AA03E65-D97E-0E46-9E96-5A937D93087B}" type="pres">
      <dgm:prSet presAssocID="{F3255784-032F-42E2-98CB-96E2A474606E}" presName="rootText" presStyleLbl="node1" presStyleIdx="1" presStyleCnt="3"/>
      <dgm:spPr/>
    </dgm:pt>
    <dgm:pt modelId="{13A83AFF-EF07-D545-ADC1-6C379133A50E}" type="pres">
      <dgm:prSet presAssocID="{F3255784-032F-42E2-98CB-96E2A474606E}" presName="rootConnector" presStyleLbl="node1" presStyleIdx="1" presStyleCnt="3"/>
      <dgm:spPr/>
    </dgm:pt>
    <dgm:pt modelId="{D0E9F5C6-83AE-E44B-9B63-F18791716FDA}" type="pres">
      <dgm:prSet presAssocID="{F3255784-032F-42E2-98CB-96E2A474606E}" presName="childShape" presStyleCnt="0"/>
      <dgm:spPr/>
    </dgm:pt>
    <dgm:pt modelId="{A4243218-5C70-1041-9AF2-F2929EE87869}" type="pres">
      <dgm:prSet presAssocID="{B3ADFC21-CBD8-4D4B-A438-4C96BB85B543}" presName="root" presStyleCnt="0"/>
      <dgm:spPr/>
    </dgm:pt>
    <dgm:pt modelId="{5CB8FC95-FDAB-724D-B529-F5C1596A9F6C}" type="pres">
      <dgm:prSet presAssocID="{B3ADFC21-CBD8-4D4B-A438-4C96BB85B543}" presName="rootComposite" presStyleCnt="0"/>
      <dgm:spPr/>
    </dgm:pt>
    <dgm:pt modelId="{56295F88-22FF-8045-B85E-02BD078ECB9D}" type="pres">
      <dgm:prSet presAssocID="{B3ADFC21-CBD8-4D4B-A438-4C96BB85B543}" presName="rootText" presStyleLbl="node1" presStyleIdx="2" presStyleCnt="3"/>
      <dgm:spPr/>
    </dgm:pt>
    <dgm:pt modelId="{09629F26-461B-C145-A9FD-F17B42AE9719}" type="pres">
      <dgm:prSet presAssocID="{B3ADFC21-CBD8-4D4B-A438-4C96BB85B543}" presName="rootConnector" presStyleLbl="node1" presStyleIdx="2" presStyleCnt="3"/>
      <dgm:spPr/>
    </dgm:pt>
    <dgm:pt modelId="{291A1271-950F-E042-9F35-7451CC4BD3CA}" type="pres">
      <dgm:prSet presAssocID="{B3ADFC21-CBD8-4D4B-A438-4C96BB85B543}" presName="childShape" presStyleCnt="0"/>
      <dgm:spPr/>
    </dgm:pt>
  </dgm:ptLst>
  <dgm:cxnLst>
    <dgm:cxn modelId="{03DC710D-EF90-0F41-B66A-87EAFEBE3CC3}" type="presOf" srcId="{F3255784-032F-42E2-98CB-96E2A474606E}" destId="{13A83AFF-EF07-D545-ADC1-6C379133A50E}" srcOrd="1" destOrd="0" presId="urn:microsoft.com/office/officeart/2005/8/layout/hierarchy3"/>
    <dgm:cxn modelId="{4FB8623A-7CF0-8E4C-98DC-CB61ECCF922B}" type="presOf" srcId="{17B15DD0-1BFC-41CF-8AA5-9F8CC34C31E9}" destId="{037AC191-33A6-334C-8E17-B0E6C2F064A5}" srcOrd="1" destOrd="0" presId="urn:microsoft.com/office/officeart/2005/8/layout/hierarchy3"/>
    <dgm:cxn modelId="{736DBF3F-3843-7340-9AEC-47ADBA28A39D}" type="presOf" srcId="{17B15DD0-1BFC-41CF-8AA5-9F8CC34C31E9}" destId="{E45763CC-6D91-4D44-B7DC-E98A790A8987}" srcOrd="0" destOrd="0" presId="urn:microsoft.com/office/officeart/2005/8/layout/hierarchy3"/>
    <dgm:cxn modelId="{51EBE241-F418-4764-8F4E-4E017269B782}" srcId="{62A7CC01-2CCC-4681-BFAA-5A8564242513}" destId="{B3ADFC21-CBD8-4D4B-A438-4C96BB85B543}" srcOrd="2" destOrd="0" parTransId="{776AC43C-8F32-4C7D-B1BD-0BB4DEF68D23}" sibTransId="{A33DD818-0BA9-4E55-B011-D103B15F08F9}"/>
    <dgm:cxn modelId="{4229DD81-4BC0-44C2-9D7A-A8A03959E534}" srcId="{62A7CC01-2CCC-4681-BFAA-5A8564242513}" destId="{F3255784-032F-42E2-98CB-96E2A474606E}" srcOrd="1" destOrd="0" parTransId="{05F77BC5-3DFF-4D2C-AF68-547CF3D216F3}" sibTransId="{A416EBC7-7D45-46F1-B4F4-68FB3C505F81}"/>
    <dgm:cxn modelId="{36BD8F83-C807-3841-81A6-34837D46F1AA}" type="presOf" srcId="{62A7CC01-2CCC-4681-BFAA-5A8564242513}" destId="{10758AE3-B026-7946-A3A4-808C99179177}" srcOrd="0" destOrd="0" presId="urn:microsoft.com/office/officeart/2005/8/layout/hierarchy3"/>
    <dgm:cxn modelId="{D1EDBF88-10CB-3B47-B25C-B943D7FE57E4}" type="presOf" srcId="{B3ADFC21-CBD8-4D4B-A438-4C96BB85B543}" destId="{56295F88-22FF-8045-B85E-02BD078ECB9D}" srcOrd="0" destOrd="0" presId="urn:microsoft.com/office/officeart/2005/8/layout/hierarchy3"/>
    <dgm:cxn modelId="{AE3EFAA8-3F75-4199-8BFB-748DD8C5355D}" srcId="{62A7CC01-2CCC-4681-BFAA-5A8564242513}" destId="{17B15DD0-1BFC-41CF-8AA5-9F8CC34C31E9}" srcOrd="0" destOrd="0" parTransId="{687DFF56-8C3A-4329-B065-EC85345D3869}" sibTransId="{C447760A-9015-43B3-AB22-FEB6CDC802B5}"/>
    <dgm:cxn modelId="{019AF6B9-972E-4A41-A4BB-624218C0F150}" type="presOf" srcId="{F3255784-032F-42E2-98CB-96E2A474606E}" destId="{4AA03E65-D97E-0E46-9E96-5A937D93087B}" srcOrd="0" destOrd="0" presId="urn:microsoft.com/office/officeart/2005/8/layout/hierarchy3"/>
    <dgm:cxn modelId="{2BCDCEBB-BA30-1845-809E-66D8E8D353FF}" type="presOf" srcId="{B3ADFC21-CBD8-4D4B-A438-4C96BB85B543}" destId="{09629F26-461B-C145-A9FD-F17B42AE9719}" srcOrd="1" destOrd="0" presId="urn:microsoft.com/office/officeart/2005/8/layout/hierarchy3"/>
    <dgm:cxn modelId="{F4561D4F-286A-604B-A94C-05F0C2D0BB36}" type="presParOf" srcId="{10758AE3-B026-7946-A3A4-808C99179177}" destId="{B031DF0F-63D0-814C-B96A-D4A72DE95A5E}" srcOrd="0" destOrd="0" presId="urn:microsoft.com/office/officeart/2005/8/layout/hierarchy3"/>
    <dgm:cxn modelId="{C8B4E403-45F2-6142-AFAB-5274F8E0C4B9}" type="presParOf" srcId="{B031DF0F-63D0-814C-B96A-D4A72DE95A5E}" destId="{82D93878-A03F-0549-AF7D-2E56784C1906}" srcOrd="0" destOrd="0" presId="urn:microsoft.com/office/officeart/2005/8/layout/hierarchy3"/>
    <dgm:cxn modelId="{012030A5-7DE3-CB40-BB45-4481617F1B32}" type="presParOf" srcId="{82D93878-A03F-0549-AF7D-2E56784C1906}" destId="{E45763CC-6D91-4D44-B7DC-E98A790A8987}" srcOrd="0" destOrd="0" presId="urn:microsoft.com/office/officeart/2005/8/layout/hierarchy3"/>
    <dgm:cxn modelId="{5C232E3A-0C11-0541-B507-C65DAFC48E05}" type="presParOf" srcId="{82D93878-A03F-0549-AF7D-2E56784C1906}" destId="{037AC191-33A6-334C-8E17-B0E6C2F064A5}" srcOrd="1" destOrd="0" presId="urn:microsoft.com/office/officeart/2005/8/layout/hierarchy3"/>
    <dgm:cxn modelId="{CFF7D092-DCA1-DB40-8E32-D4D50E4AD958}" type="presParOf" srcId="{B031DF0F-63D0-814C-B96A-D4A72DE95A5E}" destId="{F00C7AC7-17A3-384C-A9CF-90BA673C529C}" srcOrd="1" destOrd="0" presId="urn:microsoft.com/office/officeart/2005/8/layout/hierarchy3"/>
    <dgm:cxn modelId="{464F7FDC-F805-C94C-95C7-76AA0BE038ED}" type="presParOf" srcId="{10758AE3-B026-7946-A3A4-808C99179177}" destId="{E996F02C-63C9-414D-B2FC-37E325035343}" srcOrd="1" destOrd="0" presId="urn:microsoft.com/office/officeart/2005/8/layout/hierarchy3"/>
    <dgm:cxn modelId="{1680432A-4EE1-714D-868E-547D89718509}" type="presParOf" srcId="{E996F02C-63C9-414D-B2FC-37E325035343}" destId="{A8B1BDFA-96B3-7B42-8300-7C4CCE9ED362}" srcOrd="0" destOrd="0" presId="urn:microsoft.com/office/officeart/2005/8/layout/hierarchy3"/>
    <dgm:cxn modelId="{BE78B7EC-1546-6048-BA31-9349A8A257C3}" type="presParOf" srcId="{A8B1BDFA-96B3-7B42-8300-7C4CCE9ED362}" destId="{4AA03E65-D97E-0E46-9E96-5A937D93087B}" srcOrd="0" destOrd="0" presId="urn:microsoft.com/office/officeart/2005/8/layout/hierarchy3"/>
    <dgm:cxn modelId="{5FBC4E76-4F88-3D4D-A4F6-512D21ADAC6E}" type="presParOf" srcId="{A8B1BDFA-96B3-7B42-8300-7C4CCE9ED362}" destId="{13A83AFF-EF07-D545-ADC1-6C379133A50E}" srcOrd="1" destOrd="0" presId="urn:microsoft.com/office/officeart/2005/8/layout/hierarchy3"/>
    <dgm:cxn modelId="{10C98846-1A10-C040-B7F7-028D45BA9B3B}" type="presParOf" srcId="{E996F02C-63C9-414D-B2FC-37E325035343}" destId="{D0E9F5C6-83AE-E44B-9B63-F18791716FDA}" srcOrd="1" destOrd="0" presId="urn:microsoft.com/office/officeart/2005/8/layout/hierarchy3"/>
    <dgm:cxn modelId="{0BD3C008-3F06-1545-883C-9FBABF5C7068}" type="presParOf" srcId="{10758AE3-B026-7946-A3A4-808C99179177}" destId="{A4243218-5C70-1041-9AF2-F2929EE87869}" srcOrd="2" destOrd="0" presId="urn:microsoft.com/office/officeart/2005/8/layout/hierarchy3"/>
    <dgm:cxn modelId="{A65FCBA4-896D-054D-87DA-E74CBA162239}" type="presParOf" srcId="{A4243218-5C70-1041-9AF2-F2929EE87869}" destId="{5CB8FC95-FDAB-724D-B529-F5C1596A9F6C}" srcOrd="0" destOrd="0" presId="urn:microsoft.com/office/officeart/2005/8/layout/hierarchy3"/>
    <dgm:cxn modelId="{100ADF82-4327-8746-A78A-2A4F787E6BAC}" type="presParOf" srcId="{5CB8FC95-FDAB-724D-B529-F5C1596A9F6C}" destId="{56295F88-22FF-8045-B85E-02BD078ECB9D}" srcOrd="0" destOrd="0" presId="urn:microsoft.com/office/officeart/2005/8/layout/hierarchy3"/>
    <dgm:cxn modelId="{9E44C1F4-75EA-C44C-A40D-AC258F2B8FFD}" type="presParOf" srcId="{5CB8FC95-FDAB-724D-B529-F5C1596A9F6C}" destId="{09629F26-461B-C145-A9FD-F17B42AE9719}" srcOrd="1" destOrd="0" presId="urn:microsoft.com/office/officeart/2005/8/layout/hierarchy3"/>
    <dgm:cxn modelId="{2A680A80-5680-9D49-B816-603400A21B21}" type="presParOf" srcId="{A4243218-5C70-1041-9AF2-F2929EE87869}" destId="{291A1271-950F-E042-9F35-7451CC4BD3CA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25EC303-30BC-41D9-9A3B-8279B2F9945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CE1510-3C87-44DE-85E8-C93C4C322C89}">
      <dgm:prSet/>
      <dgm:spPr/>
      <dgm:t>
        <a:bodyPr/>
        <a:lstStyle/>
        <a:p>
          <a:r>
            <a:rPr lang="en-US"/>
            <a:t>Early help = right support, right time, right relationship.</a:t>
          </a:r>
        </a:p>
      </dgm:t>
    </dgm:pt>
    <dgm:pt modelId="{D3B3A9D2-7E1F-4489-A286-F261A06DD956}" type="parTrans" cxnId="{6ABFAB98-1DB5-4F07-B79F-7650B3B12ADF}">
      <dgm:prSet/>
      <dgm:spPr/>
      <dgm:t>
        <a:bodyPr/>
        <a:lstStyle/>
        <a:p>
          <a:endParaRPr lang="en-US"/>
        </a:p>
      </dgm:t>
    </dgm:pt>
    <dgm:pt modelId="{86F98D4B-1148-4A36-96DF-D328C4B99687}" type="sibTrans" cxnId="{6ABFAB98-1DB5-4F07-B79F-7650B3B12ADF}">
      <dgm:prSet/>
      <dgm:spPr/>
      <dgm:t>
        <a:bodyPr/>
        <a:lstStyle/>
        <a:p>
          <a:endParaRPr lang="en-US"/>
        </a:p>
      </dgm:t>
    </dgm:pt>
    <dgm:pt modelId="{FBC32193-D601-4A45-B480-00774C8C3B5F}">
      <dgm:prSet/>
      <dgm:spPr/>
      <dgm:t>
        <a:bodyPr/>
        <a:lstStyle/>
        <a:p>
          <a:r>
            <a:rPr lang="en-GB" dirty="0">
              <a:hlinkClick xmlns:r="http://schemas.openxmlformats.org/officeDocument/2006/relationships" r:id="rId1"/>
            </a:rPr>
            <a:t>https://www.youtube.com/watch?v=uC_jl3BW2FY</a:t>
          </a:r>
          <a:r>
            <a:rPr lang="en-GB" dirty="0"/>
            <a:t> (Action for Wales, 2022)</a:t>
          </a:r>
          <a:endParaRPr lang="en-US" dirty="0"/>
        </a:p>
      </dgm:t>
    </dgm:pt>
    <dgm:pt modelId="{182EE423-0B46-4315-A7C8-345FE992C748}" type="parTrans" cxnId="{ADF6F3D1-367A-4347-9466-CB529A4662CC}">
      <dgm:prSet/>
      <dgm:spPr/>
      <dgm:t>
        <a:bodyPr/>
        <a:lstStyle/>
        <a:p>
          <a:endParaRPr lang="en-US"/>
        </a:p>
      </dgm:t>
    </dgm:pt>
    <dgm:pt modelId="{F7865DB8-0EA1-40C5-8B52-3C5F4EF8FEE6}" type="sibTrans" cxnId="{ADF6F3D1-367A-4347-9466-CB529A4662CC}">
      <dgm:prSet/>
      <dgm:spPr/>
      <dgm:t>
        <a:bodyPr/>
        <a:lstStyle/>
        <a:p>
          <a:endParaRPr lang="en-US"/>
        </a:p>
      </dgm:t>
    </dgm:pt>
    <dgm:pt modelId="{0DAAB028-3718-4F9B-9A4C-30907D07BBFA}" type="pres">
      <dgm:prSet presAssocID="{425EC303-30BC-41D9-9A3B-8279B2F99450}" presName="root" presStyleCnt="0">
        <dgm:presLayoutVars>
          <dgm:dir/>
          <dgm:resizeHandles val="exact"/>
        </dgm:presLayoutVars>
      </dgm:prSet>
      <dgm:spPr/>
    </dgm:pt>
    <dgm:pt modelId="{5B863F66-E5E9-4B3C-92E7-BD6488C3B79A}" type="pres">
      <dgm:prSet presAssocID="{43CE1510-3C87-44DE-85E8-C93C4C322C89}" presName="compNode" presStyleCnt="0"/>
      <dgm:spPr/>
    </dgm:pt>
    <dgm:pt modelId="{BC607A7C-3123-4E38-9E08-C0F2F816BEE5}" type="pres">
      <dgm:prSet presAssocID="{43CE1510-3C87-44DE-85E8-C93C4C322C89}" presName="bgRect" presStyleLbl="bgShp" presStyleIdx="0" presStyleCnt="2"/>
      <dgm:spPr/>
    </dgm:pt>
    <dgm:pt modelId="{8D2D9CE2-0288-4FF4-AFFF-C3ED7E5F5B6E}" type="pres">
      <dgm:prSet presAssocID="{43CE1510-3C87-44DE-85E8-C93C4C322C89}" presName="iconRect" presStyleLbl="node1" presStyleIdx="0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F0A08B2B-B82A-4E82-A30D-91E94089C11C}" type="pres">
      <dgm:prSet presAssocID="{43CE1510-3C87-44DE-85E8-C93C4C322C89}" presName="spaceRect" presStyleCnt="0"/>
      <dgm:spPr/>
    </dgm:pt>
    <dgm:pt modelId="{14EFD5CC-9EEE-441B-B293-7B2B8E36D689}" type="pres">
      <dgm:prSet presAssocID="{43CE1510-3C87-44DE-85E8-C93C4C322C89}" presName="parTx" presStyleLbl="revTx" presStyleIdx="0" presStyleCnt="2">
        <dgm:presLayoutVars>
          <dgm:chMax val="0"/>
          <dgm:chPref val="0"/>
        </dgm:presLayoutVars>
      </dgm:prSet>
      <dgm:spPr/>
    </dgm:pt>
    <dgm:pt modelId="{545D8469-27A5-48F7-8758-8BBE7A7F98CB}" type="pres">
      <dgm:prSet presAssocID="{86F98D4B-1148-4A36-96DF-D328C4B99687}" presName="sibTrans" presStyleCnt="0"/>
      <dgm:spPr/>
    </dgm:pt>
    <dgm:pt modelId="{165F6217-E27C-4AE1-B069-7C03CC86FED5}" type="pres">
      <dgm:prSet presAssocID="{FBC32193-D601-4A45-B480-00774C8C3B5F}" presName="compNode" presStyleCnt="0"/>
      <dgm:spPr/>
    </dgm:pt>
    <dgm:pt modelId="{99D40369-3B54-4A41-AE88-21A125303B00}" type="pres">
      <dgm:prSet presAssocID="{FBC32193-D601-4A45-B480-00774C8C3B5F}" presName="bgRect" presStyleLbl="bgShp" presStyleIdx="1" presStyleCnt="2"/>
      <dgm:spPr/>
    </dgm:pt>
    <dgm:pt modelId="{A52D2FC5-3E79-4D9D-A004-B9ED80CB053F}" type="pres">
      <dgm:prSet presAssocID="{FBC32193-D601-4A45-B480-00774C8C3B5F}" presName="iconRect" presStyleLbl="node1" presStyleIdx="1" presStyleCnt="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13D9B8B2-3BD1-43CA-8B51-4FE77330CFD2}" type="pres">
      <dgm:prSet presAssocID="{FBC32193-D601-4A45-B480-00774C8C3B5F}" presName="spaceRect" presStyleCnt="0"/>
      <dgm:spPr/>
    </dgm:pt>
    <dgm:pt modelId="{D78AB091-99F0-40DA-A7B4-740E692DCA83}" type="pres">
      <dgm:prSet presAssocID="{FBC32193-D601-4A45-B480-00774C8C3B5F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59C7A46-CED6-4615-B9B1-4083132587B5}" type="presOf" srcId="{43CE1510-3C87-44DE-85E8-C93C4C322C89}" destId="{14EFD5CC-9EEE-441B-B293-7B2B8E36D689}" srcOrd="0" destOrd="0" presId="urn:microsoft.com/office/officeart/2018/2/layout/IconVerticalSolidList"/>
    <dgm:cxn modelId="{22201C4C-108C-437B-AF8A-FE9FAA551CE4}" type="presOf" srcId="{FBC32193-D601-4A45-B480-00774C8C3B5F}" destId="{D78AB091-99F0-40DA-A7B4-740E692DCA83}" srcOrd="0" destOrd="0" presId="urn:microsoft.com/office/officeart/2018/2/layout/IconVerticalSolidList"/>
    <dgm:cxn modelId="{47DA4E54-3C1F-48CC-8E7F-9FA11F390749}" type="presOf" srcId="{425EC303-30BC-41D9-9A3B-8279B2F99450}" destId="{0DAAB028-3718-4F9B-9A4C-30907D07BBFA}" srcOrd="0" destOrd="0" presId="urn:microsoft.com/office/officeart/2018/2/layout/IconVerticalSolidList"/>
    <dgm:cxn modelId="{6ABFAB98-1DB5-4F07-B79F-7650B3B12ADF}" srcId="{425EC303-30BC-41D9-9A3B-8279B2F99450}" destId="{43CE1510-3C87-44DE-85E8-C93C4C322C89}" srcOrd="0" destOrd="0" parTransId="{D3B3A9D2-7E1F-4489-A286-F261A06DD956}" sibTransId="{86F98D4B-1148-4A36-96DF-D328C4B99687}"/>
    <dgm:cxn modelId="{ADF6F3D1-367A-4347-9466-CB529A4662CC}" srcId="{425EC303-30BC-41D9-9A3B-8279B2F99450}" destId="{FBC32193-D601-4A45-B480-00774C8C3B5F}" srcOrd="1" destOrd="0" parTransId="{182EE423-0B46-4315-A7C8-345FE992C748}" sibTransId="{F7865DB8-0EA1-40C5-8B52-3C5F4EF8FEE6}"/>
    <dgm:cxn modelId="{5B45B2B8-6861-4572-A6BC-348554350195}" type="presParOf" srcId="{0DAAB028-3718-4F9B-9A4C-30907D07BBFA}" destId="{5B863F66-E5E9-4B3C-92E7-BD6488C3B79A}" srcOrd="0" destOrd="0" presId="urn:microsoft.com/office/officeart/2018/2/layout/IconVerticalSolidList"/>
    <dgm:cxn modelId="{2BBC808E-DD4A-4F31-B77F-7AB8793E8AE1}" type="presParOf" srcId="{5B863F66-E5E9-4B3C-92E7-BD6488C3B79A}" destId="{BC607A7C-3123-4E38-9E08-C0F2F816BEE5}" srcOrd="0" destOrd="0" presId="urn:microsoft.com/office/officeart/2018/2/layout/IconVerticalSolidList"/>
    <dgm:cxn modelId="{6869EB77-3D3B-48CE-A735-A6264DECABAA}" type="presParOf" srcId="{5B863F66-E5E9-4B3C-92E7-BD6488C3B79A}" destId="{8D2D9CE2-0288-4FF4-AFFF-C3ED7E5F5B6E}" srcOrd="1" destOrd="0" presId="urn:microsoft.com/office/officeart/2018/2/layout/IconVerticalSolidList"/>
    <dgm:cxn modelId="{5602CF3B-BDD2-4EBB-AC6C-45893A6C5C31}" type="presParOf" srcId="{5B863F66-E5E9-4B3C-92E7-BD6488C3B79A}" destId="{F0A08B2B-B82A-4E82-A30D-91E94089C11C}" srcOrd="2" destOrd="0" presId="urn:microsoft.com/office/officeart/2018/2/layout/IconVerticalSolidList"/>
    <dgm:cxn modelId="{747C5B71-EA0D-4677-AA6F-4C9522F2BA78}" type="presParOf" srcId="{5B863F66-E5E9-4B3C-92E7-BD6488C3B79A}" destId="{14EFD5CC-9EEE-441B-B293-7B2B8E36D689}" srcOrd="3" destOrd="0" presId="urn:microsoft.com/office/officeart/2018/2/layout/IconVerticalSolidList"/>
    <dgm:cxn modelId="{41897F0D-EAB1-49A9-8C05-FBEB7F58D491}" type="presParOf" srcId="{0DAAB028-3718-4F9B-9A4C-30907D07BBFA}" destId="{545D8469-27A5-48F7-8758-8BBE7A7F98CB}" srcOrd="1" destOrd="0" presId="urn:microsoft.com/office/officeart/2018/2/layout/IconVerticalSolidList"/>
    <dgm:cxn modelId="{9BC64209-6096-452E-9F11-D30A42795585}" type="presParOf" srcId="{0DAAB028-3718-4F9B-9A4C-30907D07BBFA}" destId="{165F6217-E27C-4AE1-B069-7C03CC86FED5}" srcOrd="2" destOrd="0" presId="urn:microsoft.com/office/officeart/2018/2/layout/IconVerticalSolidList"/>
    <dgm:cxn modelId="{7836CFB2-2257-44F9-BE0C-B2F78240C046}" type="presParOf" srcId="{165F6217-E27C-4AE1-B069-7C03CC86FED5}" destId="{99D40369-3B54-4A41-AE88-21A125303B00}" srcOrd="0" destOrd="0" presId="urn:microsoft.com/office/officeart/2018/2/layout/IconVerticalSolidList"/>
    <dgm:cxn modelId="{9ECC4C35-4FF7-4F80-B2CF-DEBC0C7BCC5F}" type="presParOf" srcId="{165F6217-E27C-4AE1-B069-7C03CC86FED5}" destId="{A52D2FC5-3E79-4D9D-A004-B9ED80CB053F}" srcOrd="1" destOrd="0" presId="urn:microsoft.com/office/officeart/2018/2/layout/IconVerticalSolidList"/>
    <dgm:cxn modelId="{ADE3A19E-47AA-4007-AF3B-6F5759CE702E}" type="presParOf" srcId="{165F6217-E27C-4AE1-B069-7C03CC86FED5}" destId="{13D9B8B2-3BD1-43CA-8B51-4FE77330CFD2}" srcOrd="2" destOrd="0" presId="urn:microsoft.com/office/officeart/2018/2/layout/IconVerticalSolidList"/>
    <dgm:cxn modelId="{3A7A3137-584F-46D6-B764-48CD9D5DBE3E}" type="presParOf" srcId="{165F6217-E27C-4AE1-B069-7C03CC86FED5}" destId="{D78AB091-99F0-40DA-A7B4-740E692DCA8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1A31DEC-7DE7-3940-AA4E-1F8778C05AB1}">
      <dsp:nvSpPr>
        <dsp:cNvPr id="0" name=""/>
        <dsp:cNvSpPr/>
      </dsp:nvSpPr>
      <dsp:spPr>
        <a:xfrm>
          <a:off x="1064" y="1169442"/>
          <a:ext cx="2138691" cy="139014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LO1: Evaluate multi- and inter-disciplinary responses.</a:t>
          </a:r>
        </a:p>
      </dsp:txBody>
      <dsp:txXfrm>
        <a:off x="68925" y="1237303"/>
        <a:ext cx="2002969" cy="1254427"/>
      </dsp:txXfrm>
    </dsp:sp>
    <dsp:sp modelId="{5BD1F9B8-5039-C44E-9B2A-0F855F223341}">
      <dsp:nvSpPr>
        <dsp:cNvPr id="0" name=""/>
        <dsp:cNvSpPr/>
      </dsp:nvSpPr>
      <dsp:spPr>
        <a:xfrm>
          <a:off x="1070409" y="684135"/>
          <a:ext cx="2360762" cy="2360762"/>
        </a:xfrm>
        <a:custGeom>
          <a:avLst/>
          <a:gdLst/>
          <a:ahLst/>
          <a:cxnLst/>
          <a:rect l="0" t="0" r="0" b="0"/>
          <a:pathLst>
            <a:path>
              <a:moveTo>
                <a:pt x="237712" y="469976"/>
              </a:moveTo>
              <a:arcTo wR="1180381" hR="1180381" stAng="13020122" swAng="6359755"/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9529032-CCE5-B047-8887-18798F985EE9}">
      <dsp:nvSpPr>
        <dsp:cNvPr id="0" name=""/>
        <dsp:cNvSpPr/>
      </dsp:nvSpPr>
      <dsp:spPr>
        <a:xfrm>
          <a:off x="2361826" y="1169442"/>
          <a:ext cx="2138691" cy="1390149"/>
        </a:xfrm>
        <a:prstGeom prst="round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LO2: Analyse protective services for all family members.</a:t>
          </a:r>
        </a:p>
      </dsp:txBody>
      <dsp:txXfrm>
        <a:off x="2429687" y="1237303"/>
        <a:ext cx="2002969" cy="1254427"/>
      </dsp:txXfrm>
    </dsp:sp>
    <dsp:sp modelId="{570B7ECB-7B9B-554E-856A-146CF0250376}">
      <dsp:nvSpPr>
        <dsp:cNvPr id="0" name=""/>
        <dsp:cNvSpPr/>
      </dsp:nvSpPr>
      <dsp:spPr>
        <a:xfrm>
          <a:off x="1070409" y="684135"/>
          <a:ext cx="2360762" cy="2360762"/>
        </a:xfrm>
        <a:custGeom>
          <a:avLst/>
          <a:gdLst/>
          <a:ahLst/>
          <a:cxnLst/>
          <a:rect l="0" t="0" r="0" b="0"/>
          <a:pathLst>
            <a:path>
              <a:moveTo>
                <a:pt x="2123050" y="1890786"/>
              </a:moveTo>
              <a:arcTo wR="1180381" hR="1180381" stAng="2220122" swAng="6359755"/>
            </a:path>
          </a:pathLst>
        </a:custGeom>
        <a:noFill/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97A973-0A48-4E04-B5EB-88F2E139EFC9}">
      <dsp:nvSpPr>
        <dsp:cNvPr id="0" name=""/>
        <dsp:cNvSpPr/>
      </dsp:nvSpPr>
      <dsp:spPr>
        <a:xfrm>
          <a:off x="950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28C502-302F-426C-814C-BDB547632546}">
      <dsp:nvSpPr>
        <dsp:cNvPr id="0" name=""/>
        <dsp:cNvSpPr/>
      </dsp:nvSpPr>
      <dsp:spPr>
        <a:xfrm>
          <a:off x="371518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When professionals from different organisations and sectors collaborate to safeguard and support children, adults and families. </a:t>
          </a:r>
          <a:endParaRPr lang="en-US" sz="2100" kern="1200"/>
        </a:p>
      </dsp:txBody>
      <dsp:txXfrm>
        <a:off x="433546" y="784100"/>
        <a:ext cx="3211056" cy="1993740"/>
      </dsp:txXfrm>
    </dsp:sp>
    <dsp:sp modelId="{41D50AE1-7196-4885-BDA4-74A6362FB7E3}">
      <dsp:nvSpPr>
        <dsp:cNvPr id="0" name=""/>
        <dsp:cNvSpPr/>
      </dsp:nvSpPr>
      <dsp:spPr>
        <a:xfrm>
          <a:off x="4077199" y="370032"/>
          <a:ext cx="3335112" cy="21177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6D6C65-50F3-417D-B81A-01A66DA53B0A}">
      <dsp:nvSpPr>
        <dsp:cNvPr id="0" name=""/>
        <dsp:cNvSpPr/>
      </dsp:nvSpPr>
      <dsp:spPr>
        <a:xfrm>
          <a:off x="4447767" y="722072"/>
          <a:ext cx="3335112" cy="21177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Professionals may come from health care, social care, education, housing, police services and voluntary organisations</a:t>
          </a:r>
          <a:endParaRPr lang="en-US" sz="2100" kern="1200" dirty="0"/>
        </a:p>
      </dsp:txBody>
      <dsp:txXfrm>
        <a:off x="4509795" y="784100"/>
        <a:ext cx="3211056" cy="199374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E62D1F-3B00-744F-875E-229E7A9646CB}">
      <dsp:nvSpPr>
        <dsp:cNvPr id="0" name=""/>
        <dsp:cNvSpPr/>
      </dsp:nvSpPr>
      <dsp:spPr>
        <a:xfrm>
          <a:off x="2310" y="1564807"/>
          <a:ext cx="1649737" cy="10475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0DF04ED-EED7-8C42-9CC6-E0AB02B5A914}">
      <dsp:nvSpPr>
        <dsp:cNvPr id="0" name=""/>
        <dsp:cNvSpPr/>
      </dsp:nvSpPr>
      <dsp:spPr>
        <a:xfrm>
          <a:off x="185614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Social Services &amp; Well-being Act (2014)</a:t>
          </a:r>
        </a:p>
      </dsp:txBody>
      <dsp:txXfrm>
        <a:off x="216297" y="1769629"/>
        <a:ext cx="1588371" cy="986217"/>
      </dsp:txXfrm>
    </dsp:sp>
    <dsp:sp modelId="{EE6B16A0-A2A9-B140-8B10-3572077B2FEA}">
      <dsp:nvSpPr>
        <dsp:cNvPr id="0" name=""/>
        <dsp:cNvSpPr/>
      </dsp:nvSpPr>
      <dsp:spPr>
        <a:xfrm>
          <a:off x="2018656" y="1564807"/>
          <a:ext cx="1649737" cy="10475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A959035B-90AB-664F-933C-AAA9B78A7A4D}">
      <dsp:nvSpPr>
        <dsp:cNvPr id="0" name=""/>
        <dsp:cNvSpPr/>
      </dsp:nvSpPr>
      <dsp:spPr>
        <a:xfrm>
          <a:off x="2201960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Well-being of Future Generations Act (2015)</a:t>
          </a:r>
        </a:p>
      </dsp:txBody>
      <dsp:txXfrm>
        <a:off x="2232643" y="1769629"/>
        <a:ext cx="1588371" cy="986217"/>
      </dsp:txXfrm>
    </dsp:sp>
    <dsp:sp modelId="{9689722F-F6B1-124D-A0F9-8C48D5833047}">
      <dsp:nvSpPr>
        <dsp:cNvPr id="0" name=""/>
        <dsp:cNvSpPr/>
      </dsp:nvSpPr>
      <dsp:spPr>
        <a:xfrm>
          <a:off x="4035002" y="1564807"/>
          <a:ext cx="1649737" cy="10475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AA1E8F-50C0-A749-9A4F-60EF8143824A}">
      <dsp:nvSpPr>
        <dsp:cNvPr id="0" name=""/>
        <dsp:cNvSpPr/>
      </dsp:nvSpPr>
      <dsp:spPr>
        <a:xfrm>
          <a:off x="4218306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VAWDASV Act (2015)</a:t>
          </a:r>
        </a:p>
      </dsp:txBody>
      <dsp:txXfrm>
        <a:off x="4248989" y="1769629"/>
        <a:ext cx="1588371" cy="986217"/>
      </dsp:txXfrm>
    </dsp:sp>
    <dsp:sp modelId="{A0E6806B-A9AA-7B49-9B29-D3E06F15D99B}">
      <dsp:nvSpPr>
        <dsp:cNvPr id="0" name=""/>
        <dsp:cNvSpPr/>
      </dsp:nvSpPr>
      <dsp:spPr>
        <a:xfrm>
          <a:off x="6051347" y="1564807"/>
          <a:ext cx="1649737" cy="104758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5CCEAE2-3BC6-BE49-AD9E-87F48A18622F}">
      <dsp:nvSpPr>
        <dsp:cNvPr id="0" name=""/>
        <dsp:cNvSpPr/>
      </dsp:nvSpPr>
      <dsp:spPr>
        <a:xfrm>
          <a:off x="6234652" y="1738946"/>
          <a:ext cx="1649737" cy="104758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Children Act (1989/2004)</a:t>
          </a:r>
        </a:p>
      </dsp:txBody>
      <dsp:txXfrm>
        <a:off x="6265335" y="1769629"/>
        <a:ext cx="1588371" cy="9862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763CC-6D91-4D44-B7DC-E98A790A8987}">
      <dsp:nvSpPr>
        <dsp:cNvPr id="0" name=""/>
        <dsp:cNvSpPr/>
      </dsp:nvSpPr>
      <dsp:spPr>
        <a:xfrm>
          <a:off x="962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1. Domestic abuse survivor?</a:t>
          </a:r>
          <a:endParaRPr lang="en-US" sz="2500" kern="1200"/>
        </a:p>
      </dsp:txBody>
      <dsp:txXfrm>
        <a:off x="33953" y="1444230"/>
        <a:ext cx="2186810" cy="1060414"/>
      </dsp:txXfrm>
    </dsp:sp>
    <dsp:sp modelId="{4AA03E65-D97E-0E46-9E96-5A937D93087B}">
      <dsp:nvSpPr>
        <dsp:cNvPr id="0" name=""/>
        <dsp:cNvSpPr/>
      </dsp:nvSpPr>
      <dsp:spPr>
        <a:xfrm>
          <a:off x="2816953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2. Teen carer?</a:t>
          </a:r>
          <a:endParaRPr lang="en-US" sz="2500" kern="1200"/>
        </a:p>
      </dsp:txBody>
      <dsp:txXfrm>
        <a:off x="2849944" y="1444230"/>
        <a:ext cx="2186810" cy="1060414"/>
      </dsp:txXfrm>
    </dsp:sp>
    <dsp:sp modelId="{56295F88-22FF-8045-B85E-02BD078ECB9D}">
      <dsp:nvSpPr>
        <dsp:cNvPr id="0" name=""/>
        <dsp:cNvSpPr/>
      </dsp:nvSpPr>
      <dsp:spPr>
        <a:xfrm>
          <a:off x="5632944" y="1411239"/>
          <a:ext cx="2252792" cy="11263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7625" tIns="31750" rIns="47625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Stroke recovery?</a:t>
          </a:r>
          <a:endParaRPr lang="en-US" sz="2500" kern="1200"/>
        </a:p>
      </dsp:txBody>
      <dsp:txXfrm>
        <a:off x="5665935" y="1444230"/>
        <a:ext cx="2186810" cy="106041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607A7C-3123-4E38-9E08-C0F2F816BEE5}">
      <dsp:nvSpPr>
        <dsp:cNvPr id="0" name=""/>
        <dsp:cNvSpPr/>
      </dsp:nvSpPr>
      <dsp:spPr>
        <a:xfrm>
          <a:off x="0" y="708097"/>
          <a:ext cx="78867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2D9CE2-0288-4FF4-AFFF-C3ED7E5F5B6E}">
      <dsp:nvSpPr>
        <dsp:cNvPr id="0" name=""/>
        <dsp:cNvSpPr/>
      </dsp:nvSpPr>
      <dsp:spPr>
        <a:xfrm>
          <a:off x="395445" y="1002230"/>
          <a:ext cx="718991" cy="7189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EFD5CC-9EEE-441B-B293-7B2B8E36D689}">
      <dsp:nvSpPr>
        <dsp:cNvPr id="0" name=""/>
        <dsp:cNvSpPr/>
      </dsp:nvSpPr>
      <dsp:spPr>
        <a:xfrm>
          <a:off x="1509882" y="708097"/>
          <a:ext cx="63768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Early help = right support, right time, right relationship.</a:t>
          </a:r>
        </a:p>
      </dsp:txBody>
      <dsp:txXfrm>
        <a:off x="1509882" y="708097"/>
        <a:ext cx="6376817" cy="1307257"/>
      </dsp:txXfrm>
    </dsp:sp>
    <dsp:sp modelId="{99D40369-3B54-4A41-AE88-21A125303B00}">
      <dsp:nvSpPr>
        <dsp:cNvPr id="0" name=""/>
        <dsp:cNvSpPr/>
      </dsp:nvSpPr>
      <dsp:spPr>
        <a:xfrm>
          <a:off x="0" y="2342169"/>
          <a:ext cx="7886700" cy="130725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2D2FC5-3E79-4D9D-A004-B9ED80CB053F}">
      <dsp:nvSpPr>
        <dsp:cNvPr id="0" name=""/>
        <dsp:cNvSpPr/>
      </dsp:nvSpPr>
      <dsp:spPr>
        <a:xfrm>
          <a:off x="395445" y="2636302"/>
          <a:ext cx="718991" cy="71899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78AB091-99F0-40DA-A7B4-740E692DCA83}">
      <dsp:nvSpPr>
        <dsp:cNvPr id="0" name=""/>
        <dsp:cNvSpPr/>
      </dsp:nvSpPr>
      <dsp:spPr>
        <a:xfrm>
          <a:off x="1509882" y="2342169"/>
          <a:ext cx="6376817" cy="130725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351" tIns="138351" rIns="138351" bIns="138351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>
              <a:hlinkClick xmlns:r="http://schemas.openxmlformats.org/officeDocument/2006/relationships" r:id="rId3"/>
            </a:rPr>
            <a:t>https://www.youtube.com/watch?v=uC_jl3BW2FY</a:t>
          </a:r>
          <a:r>
            <a:rPr lang="en-GB" sz="2300" kern="1200" dirty="0"/>
            <a:t> (Action for Wales, 2022)</a:t>
          </a:r>
          <a:endParaRPr lang="en-US" sz="2300" kern="1200" dirty="0"/>
        </a:p>
      </dsp:txBody>
      <dsp:txXfrm>
        <a:off x="1509882" y="2342169"/>
        <a:ext cx="6376817" cy="13072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0191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Welcome learners and introduce module theme: trauma-informed, multi-agency collaboration.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Emphasise focus on collaboration, prevention, and trauma-informed practice.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Encourage quick verbal recall of ACEs and transition to protection theme.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Define protection broadly beyond social work; highlight prevention and partnership principles.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Voluntary agencies bring </a:t>
            </a:r>
            <a:r>
              <a:rPr lang="en-GB" b="1" dirty="0"/>
              <a:t>flexibility, trust, and innovation</a:t>
            </a:r>
            <a:r>
              <a:rPr lang="en-GB" dirty="0"/>
              <a:t>. They often work with the </a:t>
            </a:r>
            <a:r>
              <a:rPr lang="en-GB" i="1" dirty="0"/>
              <a:t>same families</a:t>
            </a:r>
            <a:r>
              <a:rPr lang="en-GB" dirty="0"/>
              <a:t> as statutory services but can build relationships in ways that feel less intimidating.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7520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en-GB" dirty="0"/>
              <a:t>Community support operates at the </a:t>
            </a:r>
            <a:r>
              <a:rPr lang="en-GB" b="1" dirty="0"/>
              <a:t>preventative level</a:t>
            </a:r>
            <a:r>
              <a:rPr lang="en-GB" dirty="0"/>
              <a:t> of the continuum of need — strengthening families before statutory involvement is required.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4038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core Welsh legislative frameworks underpinning protection and collaboration.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Ask students to match each scenario to appropriate Welsh Act or framework.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Examples: School | Families First | CAMHS | Child Protection</a:t>
            </a:r>
          </a:p>
          <a:p>
            <a:r>
              <a:rPr dirty="0"/>
              <a:t>Explain service escalation and prevention hierarchy. Encourage discussion of real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Use Ahmed Family to illustrate multi-generational protection.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dirty="0"/>
              <a:t>Prompt groups to research collaboration and trauma-informed practice examples.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Frameworks: Families First | Flying Start | TAF | Reablement</a:t>
            </a:r>
          </a:p>
          <a:p>
            <a:r>
              <a:rPr dirty="0"/>
              <a:t>Build on research findings; connect theory to Welsh early help structures.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trauma-informed approaches and how they support protective service delivery.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learning and connect to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Encourage students to use credible Welsh sources in assignments.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10/21/2026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7DvLrs8dJsY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4.jpe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2ED0F166-93D5-06AF-C265-ED255A52D53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945" t="6437" r="32851" b="2"/>
          <a:stretch>
            <a:fillRect/>
          </a:stretch>
        </p:blipFill>
        <p:spPr>
          <a:xfrm>
            <a:off x="2642616" y="10"/>
            <a:ext cx="6501384" cy="68579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317450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485" y="1122363"/>
            <a:ext cx="301752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914400">
              <a:lnSpc>
                <a:spcPct val="90000"/>
              </a:lnSpc>
            </a:pPr>
            <a:r>
              <a:rPr lang="en-US" sz="2900"/>
              <a:t>Supporting Families in Health &amp; Social Care</a:t>
            </a:r>
          </a:p>
          <a:p>
            <a:pPr algn="l" defTabSz="914400">
              <a:lnSpc>
                <a:spcPct val="90000"/>
              </a:lnSpc>
            </a:pPr>
            <a:r>
              <a:rPr lang="en-US" sz="2900"/>
              <a:t>Week 4: Protective Services &amp; Early Intervention (Wales)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8485" y="4872922"/>
            <a:ext cx="3017519" cy="1208141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defTabSz="914400">
              <a:lnSpc>
                <a:spcPct val="90000"/>
              </a:lnSpc>
              <a:spcBef>
                <a:spcPts val="1000"/>
              </a:spcBef>
              <a:buNone/>
            </a:pPr>
            <a:r>
              <a:rPr lang="en-US" sz="1700"/>
              <a:t>Exploring prevention, partnership, and protection across Welsh services.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51653" y="434802"/>
            <a:ext cx="146304" cy="5280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0771" y="4546920"/>
            <a:ext cx="298323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3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7509" y="723898"/>
            <a:ext cx="4501582" cy="1495425"/>
          </a:xfrm>
        </p:spPr>
        <p:txBody>
          <a:bodyPr>
            <a:normAutofit/>
          </a:bodyPr>
          <a:lstStyle/>
          <a:p>
            <a:r>
              <a:rPr lang="en-GB" sz="3500" dirty="0"/>
              <a:t>Lesson Aims &amp; Outcomes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1B8B47-7B7B-90D3-B124-CF9AAC33513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947" r="12058"/>
          <a:stretch>
            <a:fillRect/>
          </a:stretch>
        </p:blipFill>
        <p:spPr>
          <a:xfrm>
            <a:off x="5399580" y="10"/>
            <a:ext cx="3744420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F62D05-9A34-B235-7A27-87D9FE8518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06868792"/>
              </p:ext>
            </p:extLst>
          </p:nvPr>
        </p:nvGraphicFramePr>
        <p:xfrm>
          <a:off x="627510" y="2405067"/>
          <a:ext cx="4501582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Warm-Up / Recap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r>
              <a:rPr lang="en-GB"/>
              <a:t>What ACE did you identify last week?</a:t>
            </a:r>
          </a:p>
          <a:p>
            <a:r>
              <a:rPr lang="en-GB"/>
              <a:t>Who might respond to that adversity?</a:t>
            </a:r>
          </a:p>
          <a:p>
            <a:endParaRPr lang="en-GB"/>
          </a:p>
          <a:p>
            <a:r>
              <a:rPr lang="en-GB"/>
              <a:t>Keywords: Prevention | Partnership | Protection | Resilience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A6D37EE4-EA1B-46EE-A54B-5233C63C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9369" y="238539"/>
            <a:ext cx="8285260" cy="1434415"/>
          </a:xfrm>
        </p:spPr>
        <p:txBody>
          <a:bodyPr anchor="b">
            <a:normAutofit/>
          </a:bodyPr>
          <a:lstStyle/>
          <a:p>
            <a:r>
              <a:rPr lang="en-GB" sz="4700"/>
              <a:t>What Are Protective Services?</a:t>
            </a:r>
          </a:p>
        </p:txBody>
      </p:sp>
      <p:sp>
        <p:nvSpPr>
          <p:cNvPr id="30" name="sketch line">
            <a:extLst>
              <a:ext uri="{FF2B5EF4-FFF2-40B4-BE49-F238E27FC236}">
                <a16:creationId xmlns:a16="http://schemas.microsoft.com/office/drawing/2014/main" id="{927D5270-6648-4CC1-8F78-48BE299CAC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767709"/>
            <a:ext cx="8229600" cy="18288"/>
          </a:xfrm>
          <a:custGeom>
            <a:avLst/>
            <a:gdLst>
              <a:gd name="csX0" fmla="*/ 0 w 8229600"/>
              <a:gd name="csY0" fmla="*/ 0 h 18288"/>
              <a:gd name="csX1" fmla="*/ 521208 w 8229600"/>
              <a:gd name="csY1" fmla="*/ 0 h 18288"/>
              <a:gd name="csX2" fmla="*/ 1371600 w 8229600"/>
              <a:gd name="csY2" fmla="*/ 0 h 18288"/>
              <a:gd name="csX3" fmla="*/ 2221992 w 8229600"/>
              <a:gd name="csY3" fmla="*/ 0 h 18288"/>
              <a:gd name="csX4" fmla="*/ 3072384 w 8229600"/>
              <a:gd name="csY4" fmla="*/ 0 h 18288"/>
              <a:gd name="csX5" fmla="*/ 3511296 w 8229600"/>
              <a:gd name="csY5" fmla="*/ 0 h 18288"/>
              <a:gd name="csX6" fmla="*/ 4114800 w 8229600"/>
              <a:gd name="csY6" fmla="*/ 0 h 18288"/>
              <a:gd name="csX7" fmla="*/ 4553712 w 8229600"/>
              <a:gd name="csY7" fmla="*/ 0 h 18288"/>
              <a:gd name="csX8" fmla="*/ 5239512 w 8229600"/>
              <a:gd name="csY8" fmla="*/ 0 h 18288"/>
              <a:gd name="csX9" fmla="*/ 5843016 w 8229600"/>
              <a:gd name="csY9" fmla="*/ 0 h 18288"/>
              <a:gd name="csX10" fmla="*/ 6611112 w 8229600"/>
              <a:gd name="csY10" fmla="*/ 0 h 18288"/>
              <a:gd name="csX11" fmla="*/ 7461504 w 8229600"/>
              <a:gd name="csY11" fmla="*/ 0 h 18288"/>
              <a:gd name="csX12" fmla="*/ 8229600 w 8229600"/>
              <a:gd name="csY12" fmla="*/ 0 h 18288"/>
              <a:gd name="csX13" fmla="*/ 8229600 w 8229600"/>
              <a:gd name="csY13" fmla="*/ 18288 h 18288"/>
              <a:gd name="csX14" fmla="*/ 7461504 w 8229600"/>
              <a:gd name="csY14" fmla="*/ 18288 h 18288"/>
              <a:gd name="csX15" fmla="*/ 6940296 w 8229600"/>
              <a:gd name="csY15" fmla="*/ 18288 h 18288"/>
              <a:gd name="csX16" fmla="*/ 6419088 w 8229600"/>
              <a:gd name="csY16" fmla="*/ 18288 h 18288"/>
              <a:gd name="csX17" fmla="*/ 5650992 w 8229600"/>
              <a:gd name="csY17" fmla="*/ 18288 h 18288"/>
              <a:gd name="csX18" fmla="*/ 5129784 w 8229600"/>
              <a:gd name="csY18" fmla="*/ 18288 h 18288"/>
              <a:gd name="csX19" fmla="*/ 4690872 w 8229600"/>
              <a:gd name="csY19" fmla="*/ 18288 h 18288"/>
              <a:gd name="csX20" fmla="*/ 4087368 w 8229600"/>
              <a:gd name="csY20" fmla="*/ 18288 h 18288"/>
              <a:gd name="csX21" fmla="*/ 3401568 w 8229600"/>
              <a:gd name="csY21" fmla="*/ 18288 h 18288"/>
              <a:gd name="csX22" fmla="*/ 2798064 w 8229600"/>
              <a:gd name="csY22" fmla="*/ 18288 h 18288"/>
              <a:gd name="csX23" fmla="*/ 2276856 w 8229600"/>
              <a:gd name="csY23" fmla="*/ 18288 h 18288"/>
              <a:gd name="csX24" fmla="*/ 1426464 w 8229600"/>
              <a:gd name="csY24" fmla="*/ 18288 h 18288"/>
              <a:gd name="csX25" fmla="*/ 740664 w 8229600"/>
              <a:gd name="csY25" fmla="*/ 18288 h 18288"/>
              <a:gd name="csX26" fmla="*/ 0 w 8229600"/>
              <a:gd name="csY26" fmla="*/ 18288 h 18288"/>
              <a:gd name="csX27" fmla="*/ 0 w 8229600"/>
              <a:gd name="csY2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</a:cxnLst>
            <a:rect l="l" t="t" r="r" b="b"/>
            <a:pathLst>
              <a:path w="8229600" h="18288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8940" y="5812"/>
                  <a:pt x="8229447" y="9773"/>
                  <a:pt x="8229600" y="18288"/>
                </a:cubicBezTo>
                <a:cubicBezTo>
                  <a:pt x="7940706" y="-9293"/>
                  <a:pt x="7792584" y="-16009"/>
                  <a:pt x="7461504" y="18288"/>
                </a:cubicBezTo>
                <a:cubicBezTo>
                  <a:pt x="7130424" y="52585"/>
                  <a:pt x="7080072" y="43845"/>
                  <a:pt x="6940296" y="18288"/>
                </a:cubicBezTo>
                <a:cubicBezTo>
                  <a:pt x="6800520" y="-7269"/>
                  <a:pt x="6672872" y="26671"/>
                  <a:pt x="6419088" y="18288"/>
                </a:cubicBezTo>
                <a:cubicBezTo>
                  <a:pt x="6165304" y="9905"/>
                  <a:pt x="5869721" y="4987"/>
                  <a:pt x="5650992" y="18288"/>
                </a:cubicBezTo>
                <a:cubicBezTo>
                  <a:pt x="5432263" y="31589"/>
                  <a:pt x="5308310" y="3023"/>
                  <a:pt x="5129784" y="18288"/>
                </a:cubicBezTo>
                <a:cubicBezTo>
                  <a:pt x="4951258" y="33553"/>
                  <a:pt x="4799696" y="15357"/>
                  <a:pt x="4690872" y="18288"/>
                </a:cubicBezTo>
                <a:cubicBezTo>
                  <a:pt x="4582048" y="21219"/>
                  <a:pt x="4311124" y="-7836"/>
                  <a:pt x="4087368" y="18288"/>
                </a:cubicBezTo>
                <a:cubicBezTo>
                  <a:pt x="3863612" y="44412"/>
                  <a:pt x="3730288" y="13374"/>
                  <a:pt x="3401568" y="18288"/>
                </a:cubicBezTo>
                <a:cubicBezTo>
                  <a:pt x="3072848" y="23202"/>
                  <a:pt x="3020684" y="32425"/>
                  <a:pt x="2798064" y="18288"/>
                </a:cubicBezTo>
                <a:cubicBezTo>
                  <a:pt x="2575444" y="4151"/>
                  <a:pt x="2440915" y="-7352"/>
                  <a:pt x="2276856" y="18288"/>
                </a:cubicBezTo>
                <a:cubicBezTo>
                  <a:pt x="2112797" y="43928"/>
                  <a:pt x="1726502" y="-9560"/>
                  <a:pt x="1426464" y="18288"/>
                </a:cubicBezTo>
                <a:cubicBezTo>
                  <a:pt x="1126426" y="46136"/>
                  <a:pt x="992925" y="21016"/>
                  <a:pt x="740664" y="18288"/>
                </a:cubicBezTo>
                <a:cubicBezTo>
                  <a:pt x="488403" y="15560"/>
                  <a:pt x="195650" y="-16061"/>
                  <a:pt x="0" y="18288"/>
                </a:cubicBezTo>
                <a:cubicBezTo>
                  <a:pt x="348" y="9455"/>
                  <a:pt x="654" y="3983"/>
                  <a:pt x="0" y="0"/>
                </a:cubicBezTo>
                <a:close/>
              </a:path>
              <a:path w="8229600" h="18288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30508" y="6337"/>
                  <a:pt x="8228722" y="11778"/>
                  <a:pt x="8229600" y="18288"/>
                </a:cubicBezTo>
                <a:cubicBezTo>
                  <a:pt x="8075287" y="35054"/>
                  <a:pt x="7821366" y="21850"/>
                  <a:pt x="7626096" y="18288"/>
                </a:cubicBezTo>
                <a:cubicBezTo>
                  <a:pt x="7430826" y="14726"/>
                  <a:pt x="7320004" y="-9669"/>
                  <a:pt x="7022592" y="18288"/>
                </a:cubicBezTo>
                <a:cubicBezTo>
                  <a:pt x="6725180" y="46245"/>
                  <a:pt x="6348804" y="-14025"/>
                  <a:pt x="6172200" y="18288"/>
                </a:cubicBezTo>
                <a:cubicBezTo>
                  <a:pt x="5995596" y="50601"/>
                  <a:pt x="5788102" y="22890"/>
                  <a:pt x="5650992" y="18288"/>
                </a:cubicBezTo>
                <a:cubicBezTo>
                  <a:pt x="5513882" y="13686"/>
                  <a:pt x="5198399" y="29121"/>
                  <a:pt x="4882896" y="18288"/>
                </a:cubicBezTo>
                <a:cubicBezTo>
                  <a:pt x="4567393" y="7455"/>
                  <a:pt x="4557008" y="26965"/>
                  <a:pt x="4443984" y="18288"/>
                </a:cubicBezTo>
                <a:cubicBezTo>
                  <a:pt x="4330960" y="9611"/>
                  <a:pt x="4061674" y="28891"/>
                  <a:pt x="3758184" y="18288"/>
                </a:cubicBezTo>
                <a:cubicBezTo>
                  <a:pt x="3454694" y="7685"/>
                  <a:pt x="3380392" y="19119"/>
                  <a:pt x="3236976" y="18288"/>
                </a:cubicBezTo>
                <a:cubicBezTo>
                  <a:pt x="3093560" y="17457"/>
                  <a:pt x="2632116" y="37607"/>
                  <a:pt x="2386584" y="18288"/>
                </a:cubicBezTo>
                <a:cubicBezTo>
                  <a:pt x="2141052" y="-1031"/>
                  <a:pt x="2110884" y="28777"/>
                  <a:pt x="1947672" y="18288"/>
                </a:cubicBezTo>
                <a:cubicBezTo>
                  <a:pt x="1784460" y="7799"/>
                  <a:pt x="1535467" y="461"/>
                  <a:pt x="1261872" y="18288"/>
                </a:cubicBezTo>
                <a:cubicBezTo>
                  <a:pt x="988277" y="36115"/>
                  <a:pt x="1021096" y="10375"/>
                  <a:pt x="822960" y="18288"/>
                </a:cubicBezTo>
                <a:cubicBezTo>
                  <a:pt x="624824" y="26201"/>
                  <a:pt x="298309" y="1283"/>
                  <a:pt x="0" y="18288"/>
                </a:cubicBezTo>
                <a:cubicBezTo>
                  <a:pt x="-633" y="12278"/>
                  <a:pt x="-757" y="5867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91FA542B-17E6-792C-C04D-F482EC67E8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176" r="24455" b="1"/>
          <a:stretch>
            <a:fillRect/>
          </a:stretch>
        </p:blipFill>
        <p:spPr>
          <a:xfrm>
            <a:off x="429369" y="2002056"/>
            <a:ext cx="2957886" cy="4184060"/>
          </a:xfrm>
          <a:custGeom>
            <a:avLst/>
            <a:gdLst/>
            <a:ahLst/>
            <a:cxnLst/>
            <a:rect l="l" t="t" r="r" b="b"/>
            <a:pathLst>
              <a:path w="3807743" h="6307845">
                <a:moveTo>
                  <a:pt x="723201" y="386"/>
                </a:moveTo>
                <a:cubicBezTo>
                  <a:pt x="853884" y="-4204"/>
                  <a:pt x="1013493" y="33912"/>
                  <a:pt x="1176100" y="22622"/>
                </a:cubicBezTo>
                <a:cubicBezTo>
                  <a:pt x="1230302" y="18859"/>
                  <a:pt x="1281736" y="20622"/>
                  <a:pt x="1331852" y="24473"/>
                </a:cubicBezTo>
                <a:lnTo>
                  <a:pt x="1439547" y="34944"/>
                </a:lnTo>
                <a:lnTo>
                  <a:pt x="1484197" y="36226"/>
                </a:lnTo>
                <a:cubicBezTo>
                  <a:pt x="1535166" y="35421"/>
                  <a:pt x="1586369" y="31625"/>
                  <a:pt x="1636625" y="22622"/>
                </a:cubicBezTo>
                <a:cubicBezTo>
                  <a:pt x="1686882" y="13619"/>
                  <a:pt x="1729837" y="10653"/>
                  <a:pt x="1768740" y="10885"/>
                </a:cubicBezTo>
                <a:lnTo>
                  <a:pt x="1829538" y="15086"/>
                </a:lnTo>
                <a:lnTo>
                  <a:pt x="1869968" y="7996"/>
                </a:lnTo>
                <a:cubicBezTo>
                  <a:pt x="1953577" y="-31"/>
                  <a:pt x="2036989" y="9808"/>
                  <a:pt x="2112925" y="20118"/>
                </a:cubicBezTo>
                <a:lnTo>
                  <a:pt x="2119331" y="20977"/>
                </a:lnTo>
                <a:lnTo>
                  <a:pt x="2221855" y="13374"/>
                </a:lnTo>
                <a:cubicBezTo>
                  <a:pt x="2261207" y="12845"/>
                  <a:pt x="2298379" y="14359"/>
                  <a:pt x="2333484" y="16393"/>
                </a:cubicBezTo>
                <a:lnTo>
                  <a:pt x="2372613" y="18812"/>
                </a:lnTo>
                <a:lnTo>
                  <a:pt x="2404945" y="9387"/>
                </a:lnTo>
                <a:cubicBezTo>
                  <a:pt x="2452532" y="1754"/>
                  <a:pt x="2506192" y="9333"/>
                  <a:pt x="2561622" y="17814"/>
                </a:cubicBezTo>
                <a:lnTo>
                  <a:pt x="2583950" y="20591"/>
                </a:lnTo>
                <a:lnTo>
                  <a:pt x="2643527" y="20319"/>
                </a:lnTo>
                <a:cubicBezTo>
                  <a:pt x="2669677" y="20426"/>
                  <a:pt x="2697963" y="20717"/>
                  <a:pt x="2727392" y="21103"/>
                </a:cubicBezTo>
                <a:lnTo>
                  <a:pt x="2786908" y="21989"/>
                </a:lnTo>
                <a:lnTo>
                  <a:pt x="2846459" y="13267"/>
                </a:lnTo>
                <a:cubicBezTo>
                  <a:pt x="2896401" y="10176"/>
                  <a:pt x="2960607" y="12733"/>
                  <a:pt x="3036361" y="17072"/>
                </a:cubicBezTo>
                <a:lnTo>
                  <a:pt x="3129100" y="22671"/>
                </a:lnTo>
                <a:lnTo>
                  <a:pt x="3130653" y="22622"/>
                </a:lnTo>
                <a:cubicBezTo>
                  <a:pt x="3178874" y="19804"/>
                  <a:pt x="3260845" y="26231"/>
                  <a:pt x="3352422" y="32691"/>
                </a:cubicBezTo>
                <a:lnTo>
                  <a:pt x="3362608" y="33356"/>
                </a:lnTo>
                <a:lnTo>
                  <a:pt x="3446036" y="35579"/>
                </a:lnTo>
                <a:cubicBezTo>
                  <a:pt x="3550323" y="36566"/>
                  <a:pt x="3662083" y="33535"/>
                  <a:pt x="3778601" y="22622"/>
                </a:cubicBezTo>
                <a:cubicBezTo>
                  <a:pt x="3793981" y="243672"/>
                  <a:pt x="3764152" y="318695"/>
                  <a:pt x="3778601" y="467157"/>
                </a:cubicBezTo>
                <a:cubicBezTo>
                  <a:pt x="3790077" y="557563"/>
                  <a:pt x="3783697" y="684218"/>
                  <a:pt x="3777639" y="811856"/>
                </a:cubicBezTo>
                <a:lnTo>
                  <a:pt x="3773760" y="922625"/>
                </a:lnTo>
                <a:lnTo>
                  <a:pt x="3778601" y="974384"/>
                </a:lnTo>
                <a:cubicBezTo>
                  <a:pt x="3785784" y="1003717"/>
                  <a:pt x="3785160" y="1041120"/>
                  <a:pt x="3781239" y="1085904"/>
                </a:cubicBezTo>
                <a:lnTo>
                  <a:pt x="3776107" y="1132519"/>
                </a:lnTo>
                <a:lnTo>
                  <a:pt x="3778601" y="1162456"/>
                </a:lnTo>
                <a:cubicBezTo>
                  <a:pt x="3791360" y="1256797"/>
                  <a:pt x="3774958" y="1367020"/>
                  <a:pt x="3763568" y="1469787"/>
                </a:cubicBezTo>
                <a:lnTo>
                  <a:pt x="3758806" y="1520515"/>
                </a:lnTo>
                <a:lnTo>
                  <a:pt x="3760417" y="1549437"/>
                </a:lnTo>
                <a:cubicBezTo>
                  <a:pt x="3764298" y="1588133"/>
                  <a:pt x="3770171" y="1628243"/>
                  <a:pt x="3778601" y="1669683"/>
                </a:cubicBezTo>
                <a:cubicBezTo>
                  <a:pt x="3846039" y="2001203"/>
                  <a:pt x="3774784" y="2142285"/>
                  <a:pt x="3778601" y="2364982"/>
                </a:cubicBezTo>
                <a:lnTo>
                  <a:pt x="3776565" y="2406088"/>
                </a:lnTo>
                <a:lnTo>
                  <a:pt x="3778601" y="2427673"/>
                </a:lnTo>
                <a:cubicBezTo>
                  <a:pt x="3821357" y="2695960"/>
                  <a:pt x="3735684" y="2699438"/>
                  <a:pt x="3778601" y="2809517"/>
                </a:cubicBezTo>
                <a:cubicBezTo>
                  <a:pt x="3789330" y="2837037"/>
                  <a:pt x="3791666" y="2872927"/>
                  <a:pt x="3789892" y="2914654"/>
                </a:cubicBezTo>
                <a:lnTo>
                  <a:pt x="3784971" y="2966248"/>
                </a:lnTo>
                <a:lnTo>
                  <a:pt x="3796722" y="3024078"/>
                </a:lnTo>
                <a:cubicBezTo>
                  <a:pt x="3809238" y="3115139"/>
                  <a:pt x="3806232" y="3210898"/>
                  <a:pt x="3799338" y="3302850"/>
                </a:cubicBezTo>
                <a:lnTo>
                  <a:pt x="3787405" y="3438354"/>
                </a:lnTo>
                <a:lnTo>
                  <a:pt x="3790719" y="3460532"/>
                </a:lnTo>
                <a:cubicBezTo>
                  <a:pt x="3797323" y="3541872"/>
                  <a:pt x="3789007" y="3624193"/>
                  <a:pt x="3780361" y="3709762"/>
                </a:cubicBezTo>
                <a:lnTo>
                  <a:pt x="3780169" y="3712283"/>
                </a:lnTo>
                <a:lnTo>
                  <a:pt x="3781239" y="3768266"/>
                </a:lnTo>
                <a:cubicBezTo>
                  <a:pt x="3780994" y="3815588"/>
                  <a:pt x="3779902" y="3863939"/>
                  <a:pt x="3778794" y="3912511"/>
                </a:cubicBezTo>
                <a:lnTo>
                  <a:pt x="3776324" y="4054010"/>
                </a:lnTo>
                <a:lnTo>
                  <a:pt x="3778601" y="4074733"/>
                </a:lnTo>
                <a:cubicBezTo>
                  <a:pt x="3822365" y="4336760"/>
                  <a:pt x="3765189" y="4482586"/>
                  <a:pt x="3778601" y="4644650"/>
                </a:cubicBezTo>
                <a:cubicBezTo>
                  <a:pt x="3781954" y="4685166"/>
                  <a:pt x="3782850" y="4718916"/>
                  <a:pt x="3782504" y="4749344"/>
                </a:cubicBezTo>
                <a:lnTo>
                  <a:pt x="3780512" y="4796832"/>
                </a:lnTo>
                <a:lnTo>
                  <a:pt x="3786260" y="4877451"/>
                </a:lnTo>
                <a:cubicBezTo>
                  <a:pt x="3786165" y="4918212"/>
                  <a:pt x="3784020" y="4964155"/>
                  <a:pt x="3781623" y="5015963"/>
                </a:cubicBezTo>
                <a:lnTo>
                  <a:pt x="3779076" y="5087925"/>
                </a:lnTo>
                <a:lnTo>
                  <a:pt x="3779599" y="5155456"/>
                </a:lnTo>
                <a:lnTo>
                  <a:pt x="3775907" y="5219073"/>
                </a:lnTo>
                <a:lnTo>
                  <a:pt x="3778601" y="5402640"/>
                </a:lnTo>
                <a:cubicBezTo>
                  <a:pt x="3780494" y="5441637"/>
                  <a:pt x="3781680" y="5475146"/>
                  <a:pt x="3782335" y="5504141"/>
                </a:cubicBezTo>
                <a:lnTo>
                  <a:pt x="3782798" y="5566951"/>
                </a:lnTo>
                <a:lnTo>
                  <a:pt x="3786885" y="5599303"/>
                </a:lnTo>
                <a:cubicBezTo>
                  <a:pt x="3799534" y="5776838"/>
                  <a:pt x="3769350" y="6111156"/>
                  <a:pt x="3778601" y="6291711"/>
                </a:cubicBezTo>
                <a:cubicBezTo>
                  <a:pt x="3687392" y="6306733"/>
                  <a:pt x="3632350" y="6304889"/>
                  <a:pt x="3574752" y="6300212"/>
                </a:cubicBezTo>
                <a:lnTo>
                  <a:pt x="3545837" y="6297718"/>
                </a:lnTo>
                <a:lnTo>
                  <a:pt x="3527963" y="6296834"/>
                </a:lnTo>
                <a:cubicBezTo>
                  <a:pt x="3482151" y="6294419"/>
                  <a:pt x="3430025" y="6291672"/>
                  <a:pt x="3355561" y="6291711"/>
                </a:cubicBezTo>
                <a:cubicBezTo>
                  <a:pt x="3304843" y="6293555"/>
                  <a:pt x="3262749" y="6292377"/>
                  <a:pt x="3225711" y="6290098"/>
                </a:cubicBezTo>
                <a:lnTo>
                  <a:pt x="3218247" y="6289525"/>
                </a:lnTo>
                <a:lnTo>
                  <a:pt x="3198550" y="6289212"/>
                </a:lnTo>
                <a:cubicBezTo>
                  <a:pt x="3144315" y="6287803"/>
                  <a:pt x="3088976" y="6286105"/>
                  <a:pt x="3034921" y="6284968"/>
                </a:cubicBezTo>
                <a:lnTo>
                  <a:pt x="2973802" y="6284626"/>
                </a:lnTo>
                <a:lnTo>
                  <a:pt x="2932520" y="6291711"/>
                </a:lnTo>
                <a:cubicBezTo>
                  <a:pt x="2893699" y="6300111"/>
                  <a:pt x="2847670" y="6301992"/>
                  <a:pt x="2797581" y="6300669"/>
                </a:cubicBezTo>
                <a:lnTo>
                  <a:pt x="2672392" y="6292599"/>
                </a:lnTo>
                <a:lnTo>
                  <a:pt x="2629726" y="6293120"/>
                </a:lnTo>
                <a:lnTo>
                  <a:pt x="2540544" y="6284698"/>
                </a:lnTo>
                <a:lnTo>
                  <a:pt x="2473475" y="6280786"/>
                </a:lnTo>
                <a:cubicBezTo>
                  <a:pt x="2419724" y="6279900"/>
                  <a:pt x="2368202" y="6282437"/>
                  <a:pt x="2322057" y="6291711"/>
                </a:cubicBezTo>
                <a:cubicBezTo>
                  <a:pt x="2275912" y="6300985"/>
                  <a:pt x="2236301" y="6305003"/>
                  <a:pt x="2199195" y="6305968"/>
                </a:cubicBezTo>
                <a:lnTo>
                  <a:pt x="2094190" y="6302012"/>
                </a:lnTo>
                <a:lnTo>
                  <a:pt x="2029724" y="6307766"/>
                </a:lnTo>
                <a:cubicBezTo>
                  <a:pt x="1971866" y="6308389"/>
                  <a:pt x="1916420" y="6305265"/>
                  <a:pt x="1864312" y="6301339"/>
                </a:cubicBezTo>
                <a:lnTo>
                  <a:pt x="1761307" y="6293375"/>
                </a:lnTo>
                <a:lnTo>
                  <a:pt x="1745972" y="6293782"/>
                </a:lnTo>
                <a:cubicBezTo>
                  <a:pt x="1699734" y="6294177"/>
                  <a:pt x="1664143" y="6292827"/>
                  <a:pt x="1633352" y="6291083"/>
                </a:cubicBezTo>
                <a:lnTo>
                  <a:pt x="1621369" y="6290324"/>
                </a:lnTo>
                <a:lnTo>
                  <a:pt x="1599140" y="6291711"/>
                </a:lnTo>
                <a:cubicBezTo>
                  <a:pt x="1564093" y="6296354"/>
                  <a:pt x="1527169" y="6296254"/>
                  <a:pt x="1488567" y="6294097"/>
                </a:cubicBezTo>
                <a:lnTo>
                  <a:pt x="1429716" y="6289243"/>
                </a:lnTo>
                <a:lnTo>
                  <a:pt x="1401008" y="6291711"/>
                </a:lnTo>
                <a:cubicBezTo>
                  <a:pt x="1314301" y="6301163"/>
                  <a:pt x="1222976" y="6299856"/>
                  <a:pt x="1127367" y="6296839"/>
                </a:cubicBezTo>
                <a:lnTo>
                  <a:pt x="1062601" y="6295730"/>
                </a:lnTo>
                <a:lnTo>
                  <a:pt x="964991" y="6305909"/>
                </a:lnTo>
                <a:cubicBezTo>
                  <a:pt x="833250" y="6307778"/>
                  <a:pt x="714190" y="6280255"/>
                  <a:pt x="603122" y="6291711"/>
                </a:cubicBezTo>
                <a:cubicBezTo>
                  <a:pt x="455032" y="6306986"/>
                  <a:pt x="261206" y="6260346"/>
                  <a:pt x="30143" y="6291711"/>
                </a:cubicBezTo>
                <a:cubicBezTo>
                  <a:pt x="-1198" y="6167281"/>
                  <a:pt x="7291" y="6044138"/>
                  <a:pt x="19371" y="5934598"/>
                </a:cubicBezTo>
                <a:lnTo>
                  <a:pt x="33559" y="5801663"/>
                </a:lnTo>
                <a:lnTo>
                  <a:pt x="30143" y="5784485"/>
                </a:lnTo>
                <a:cubicBezTo>
                  <a:pt x="7257" y="5691455"/>
                  <a:pt x="7506" y="5585492"/>
                  <a:pt x="13352" y="5476692"/>
                </a:cubicBezTo>
                <a:lnTo>
                  <a:pt x="21882" y="5346809"/>
                </a:lnTo>
                <a:lnTo>
                  <a:pt x="22064" y="5339439"/>
                </a:lnTo>
                <a:lnTo>
                  <a:pt x="29601" y="5166357"/>
                </a:lnTo>
                <a:lnTo>
                  <a:pt x="30143" y="5151877"/>
                </a:lnTo>
                <a:cubicBezTo>
                  <a:pt x="30018" y="5125783"/>
                  <a:pt x="30111" y="5102484"/>
                  <a:pt x="30346" y="5081409"/>
                </a:cubicBezTo>
                <a:lnTo>
                  <a:pt x="30433" y="5076663"/>
                </a:lnTo>
                <a:lnTo>
                  <a:pt x="30143" y="4963804"/>
                </a:lnTo>
                <a:cubicBezTo>
                  <a:pt x="27040" y="4910138"/>
                  <a:pt x="27067" y="4856021"/>
                  <a:pt x="28459" y="4800989"/>
                </a:cubicBezTo>
                <a:lnTo>
                  <a:pt x="30399" y="4750796"/>
                </a:lnTo>
                <a:lnTo>
                  <a:pt x="31514" y="4666872"/>
                </a:lnTo>
                <a:lnTo>
                  <a:pt x="34697" y="4639551"/>
                </a:lnTo>
                <a:lnTo>
                  <a:pt x="34963" y="4632686"/>
                </a:lnTo>
                <a:cubicBezTo>
                  <a:pt x="37318" y="4575362"/>
                  <a:pt x="39271" y="4516661"/>
                  <a:pt x="39056" y="4456118"/>
                </a:cubicBezTo>
                <a:lnTo>
                  <a:pt x="36996" y="4412759"/>
                </a:lnTo>
                <a:lnTo>
                  <a:pt x="30143" y="4388188"/>
                </a:lnTo>
                <a:cubicBezTo>
                  <a:pt x="7389" y="4328002"/>
                  <a:pt x="11492" y="4256950"/>
                  <a:pt x="19232" y="4188739"/>
                </a:cubicBezTo>
                <a:lnTo>
                  <a:pt x="23985" y="4147809"/>
                </a:lnTo>
                <a:lnTo>
                  <a:pt x="23690" y="4087290"/>
                </a:lnTo>
                <a:lnTo>
                  <a:pt x="29097" y="3984687"/>
                </a:lnTo>
                <a:lnTo>
                  <a:pt x="28035" y="3962690"/>
                </a:lnTo>
                <a:cubicBezTo>
                  <a:pt x="28525" y="3945828"/>
                  <a:pt x="30052" y="3926691"/>
                  <a:pt x="32148" y="3905387"/>
                </a:cubicBezTo>
                <a:lnTo>
                  <a:pt x="34754" y="3881032"/>
                </a:lnTo>
                <a:lnTo>
                  <a:pt x="39206" y="3802233"/>
                </a:lnTo>
                <a:cubicBezTo>
                  <a:pt x="39778" y="3763353"/>
                  <a:pt x="37619" y="3728800"/>
                  <a:pt x="30143" y="3698588"/>
                </a:cubicBezTo>
                <a:cubicBezTo>
                  <a:pt x="7714" y="3607954"/>
                  <a:pt x="33117" y="3482508"/>
                  <a:pt x="36579" y="3365983"/>
                </a:cubicBezTo>
                <a:lnTo>
                  <a:pt x="36510" y="3356621"/>
                </a:lnTo>
                <a:lnTo>
                  <a:pt x="30143" y="3311044"/>
                </a:lnTo>
                <a:cubicBezTo>
                  <a:pt x="14271" y="3224157"/>
                  <a:pt x="11445" y="3149243"/>
                  <a:pt x="14856" y="3082749"/>
                </a:cubicBezTo>
                <a:lnTo>
                  <a:pt x="22229" y="3005366"/>
                </a:lnTo>
                <a:lnTo>
                  <a:pt x="27244" y="2895198"/>
                </a:lnTo>
                <a:cubicBezTo>
                  <a:pt x="29143" y="2848776"/>
                  <a:pt x="30527" y="2799531"/>
                  <a:pt x="30143" y="2746826"/>
                </a:cubicBezTo>
                <a:lnTo>
                  <a:pt x="36784" y="2638240"/>
                </a:lnTo>
                <a:lnTo>
                  <a:pt x="30143" y="2615745"/>
                </a:lnTo>
                <a:cubicBezTo>
                  <a:pt x="-20952" y="2495890"/>
                  <a:pt x="17898" y="2340273"/>
                  <a:pt x="37923" y="2201958"/>
                </a:cubicBezTo>
                <a:lnTo>
                  <a:pt x="42734" y="2158379"/>
                </a:lnTo>
                <a:lnTo>
                  <a:pt x="30143" y="2114218"/>
                </a:lnTo>
                <a:cubicBezTo>
                  <a:pt x="2269" y="2040950"/>
                  <a:pt x="-2735" y="1972014"/>
                  <a:pt x="1162" y="1906697"/>
                </a:cubicBezTo>
                <a:lnTo>
                  <a:pt x="6289" y="1854885"/>
                </a:lnTo>
                <a:lnTo>
                  <a:pt x="8053" y="1809168"/>
                </a:lnTo>
                <a:cubicBezTo>
                  <a:pt x="9832" y="1790244"/>
                  <a:pt x="12470" y="1771472"/>
                  <a:pt x="15415" y="1752867"/>
                </a:cubicBezTo>
                <a:lnTo>
                  <a:pt x="30925" y="1652561"/>
                </a:lnTo>
                <a:lnTo>
                  <a:pt x="30143" y="1606992"/>
                </a:lnTo>
                <a:cubicBezTo>
                  <a:pt x="28397" y="1588584"/>
                  <a:pt x="27931" y="1568665"/>
                  <a:pt x="28348" y="1547550"/>
                </a:cubicBezTo>
                <a:lnTo>
                  <a:pt x="29206" y="1531212"/>
                </a:lnTo>
                <a:lnTo>
                  <a:pt x="23637" y="1487282"/>
                </a:lnTo>
                <a:cubicBezTo>
                  <a:pt x="16479" y="1367166"/>
                  <a:pt x="59638" y="1246041"/>
                  <a:pt x="30143" y="1156757"/>
                </a:cubicBezTo>
                <a:cubicBezTo>
                  <a:pt x="21716" y="1131248"/>
                  <a:pt x="18318" y="1090735"/>
                  <a:pt x="17757" y="1041370"/>
                </a:cubicBezTo>
                <a:lnTo>
                  <a:pt x="18463" y="985697"/>
                </a:lnTo>
                <a:lnTo>
                  <a:pt x="16239" y="975915"/>
                </a:lnTo>
                <a:cubicBezTo>
                  <a:pt x="13541" y="957312"/>
                  <a:pt x="12597" y="940330"/>
                  <a:pt x="12862" y="924477"/>
                </a:cubicBezTo>
                <a:lnTo>
                  <a:pt x="23640" y="845857"/>
                </a:lnTo>
                <a:lnTo>
                  <a:pt x="30907" y="688163"/>
                </a:lnTo>
                <a:lnTo>
                  <a:pt x="31375" y="662715"/>
                </a:lnTo>
                <a:lnTo>
                  <a:pt x="30143" y="655230"/>
                </a:lnTo>
                <a:cubicBezTo>
                  <a:pt x="20345" y="615334"/>
                  <a:pt x="17924" y="569960"/>
                  <a:pt x="19185" y="520814"/>
                </a:cubicBezTo>
                <a:lnTo>
                  <a:pt x="26662" y="415314"/>
                </a:lnTo>
                <a:lnTo>
                  <a:pt x="25635" y="383217"/>
                </a:lnTo>
                <a:cubicBezTo>
                  <a:pt x="25461" y="243905"/>
                  <a:pt x="35455" y="113017"/>
                  <a:pt x="30143" y="22622"/>
                </a:cubicBezTo>
                <a:cubicBezTo>
                  <a:pt x="90096" y="13526"/>
                  <a:pt x="146841" y="12585"/>
                  <a:pt x="200495" y="15390"/>
                </a:cubicBezTo>
                <a:lnTo>
                  <a:pt x="324102" y="27794"/>
                </a:lnTo>
                <a:lnTo>
                  <a:pt x="329634" y="27979"/>
                </a:lnTo>
                <a:cubicBezTo>
                  <a:pt x="398332" y="30204"/>
                  <a:pt x="468106" y="31425"/>
                  <a:pt x="551798" y="27886"/>
                </a:cubicBezTo>
                <a:lnTo>
                  <a:pt x="592464" y="25476"/>
                </a:lnTo>
                <a:lnTo>
                  <a:pt x="603122" y="22622"/>
                </a:lnTo>
                <a:cubicBezTo>
                  <a:pt x="639294" y="8191"/>
                  <a:pt x="679641" y="1916"/>
                  <a:pt x="723201" y="386"/>
                </a:cubicBez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79466" y="2071316"/>
            <a:ext cx="5035164" cy="4114800"/>
          </a:xfrm>
        </p:spPr>
        <p:txBody>
          <a:bodyPr>
            <a:normAutofit/>
          </a:bodyPr>
          <a:lstStyle/>
          <a:p>
            <a:r>
              <a:rPr lang="en-GB" sz="2400" b="1" dirty="0"/>
              <a:t>Protective services </a:t>
            </a:r>
            <a:r>
              <a:rPr lang="en-GB" sz="2400" dirty="0"/>
              <a:t>= network of organisations safeguarding individuals &amp; families through prevention, partnership, and participation.</a:t>
            </a:r>
          </a:p>
          <a:p>
            <a:endParaRPr lang="en-GB" sz="2400" dirty="0"/>
          </a:p>
          <a:p>
            <a:r>
              <a:rPr lang="en-GB" sz="2400" dirty="0">
                <a:hlinkClick r:id="rId4"/>
              </a:rPr>
              <a:t>https://www.youtube.com/watch?v=7DvLrs8dJsY</a:t>
            </a:r>
            <a:r>
              <a:rPr lang="en-GB" sz="2400" dirty="0"/>
              <a:t> (</a:t>
            </a:r>
            <a:r>
              <a:rPr lang="en-GB" sz="2400" dirty="0" err="1"/>
              <a:t>Gofal</a:t>
            </a:r>
            <a:r>
              <a:rPr lang="en-GB" sz="2400" dirty="0"/>
              <a:t> </a:t>
            </a:r>
            <a:r>
              <a:rPr lang="en-GB" sz="2400" dirty="0" err="1"/>
              <a:t>Cymdeithasol</a:t>
            </a:r>
            <a:r>
              <a:rPr lang="en-GB" sz="2400" dirty="0"/>
              <a:t> Cymru / Social Care Wales, 2024)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216597"/>
            <a:ext cx="548639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059" y="613954"/>
            <a:ext cx="8180615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490878-4353-2B10-1182-3B2F82B4B6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723" y="809898"/>
            <a:ext cx="7629757" cy="1554480"/>
          </a:xfrm>
        </p:spPr>
        <p:txBody>
          <a:bodyPr anchor="ctr">
            <a:normAutofit/>
          </a:bodyPr>
          <a:lstStyle/>
          <a:p>
            <a:r>
              <a:rPr lang="en-GB" sz="4200"/>
              <a:t>What is mulit-agency working in protective services 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6485313"/>
            <a:ext cx="78867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7B4E6A-0DF7-BEFE-9126-0A26E8E401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24327490"/>
              </p:ext>
            </p:extLst>
          </p:nvPr>
        </p:nvGraphicFramePr>
        <p:xfrm>
          <a:off x="678451" y="3017519"/>
          <a:ext cx="778383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9775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0F4A1-33F0-FB05-E32C-6C0A636AA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Purpose of protective services:</a:t>
            </a:r>
            <a:br>
              <a:rPr lang="en-GB" sz="4100">
                <a:solidFill>
                  <a:srgbClr val="FFFFFF"/>
                </a:solidFill>
              </a:rPr>
            </a:br>
            <a:endParaRPr lang="en-US" sz="4100">
              <a:solidFill>
                <a:srgbClr val="FFFFFF"/>
              </a:solidFill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BD381E-461B-4201-0F8C-C13C0A6BBF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/>
              <a:t>To uphold </a:t>
            </a:r>
            <a:r>
              <a:rPr lang="en-GB" i="1"/>
              <a:t>safeguarding</a:t>
            </a:r>
            <a:r>
              <a:rPr lang="en-GB"/>
              <a:t>, </a:t>
            </a:r>
            <a:r>
              <a:rPr lang="en-GB" i="1"/>
              <a:t>wellbeing</a:t>
            </a:r>
            <a:r>
              <a:rPr lang="en-GB"/>
              <a:t>, and </a:t>
            </a:r>
            <a:r>
              <a:rPr lang="en-GB" i="1"/>
              <a:t>public health</a:t>
            </a:r>
            <a:r>
              <a:rPr lang="en-GB"/>
              <a:t> duties.</a:t>
            </a:r>
          </a:p>
          <a:p>
            <a:pPr marL="0" indent="0">
              <a:buNone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To respond to both </a:t>
            </a:r>
            <a:r>
              <a:rPr lang="en-GB" i="1"/>
              <a:t>early help</a:t>
            </a:r>
            <a:r>
              <a:rPr lang="en-GB"/>
              <a:t> and </a:t>
            </a:r>
            <a:r>
              <a:rPr lang="en-GB" i="1"/>
              <a:t>crisis-level</a:t>
            </a:r>
            <a:r>
              <a:rPr lang="en-GB"/>
              <a:t> needs.</a:t>
            </a:r>
          </a:p>
          <a:p>
            <a:pPr marL="0" indent="0">
              <a:buNone/>
            </a:pPr>
            <a:endParaRPr lang="en-GB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To coordinate multi-agency responses when risk of harm is identified.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37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97BC71-2FE4-9A53-7B11-B90F4D0A95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700" b="1">
                <a:solidFill>
                  <a:srgbClr val="FFFFFF"/>
                </a:solidFill>
              </a:rPr>
              <a:t>Understanding Statutory, Voluntary and Community Support in Protective Services</a:t>
            </a:r>
            <a:br>
              <a:rPr lang="en-GB" sz="2700" b="1">
                <a:solidFill>
                  <a:srgbClr val="FFFFFF"/>
                </a:solidFill>
              </a:rPr>
            </a:br>
            <a:endParaRPr lang="en-US" sz="27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7E3A3-DBEF-0128-59F5-11171133B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Protective services aren’t provided by one agency — they’re the result of </a:t>
            </a:r>
            <a:r>
              <a:rPr lang="en-GB" sz="2400" b="1" dirty="0"/>
              <a:t>a network of partnerships</a:t>
            </a:r>
            <a:r>
              <a:rPr lang="en-GB" sz="2400" dirty="0"/>
              <a:t> between </a:t>
            </a:r>
            <a:r>
              <a:rPr lang="en-GB" sz="2400" b="1" dirty="0"/>
              <a:t>statutory, voluntary, and community organisations</a:t>
            </a:r>
            <a:r>
              <a:rPr lang="en-GB" sz="2400" dirty="0"/>
              <a:t> (sometimes called the </a:t>
            </a:r>
            <a:r>
              <a:rPr lang="en-GB" sz="2400" i="1" dirty="0"/>
              <a:t>“mixed economy of welfare”</a:t>
            </a:r>
            <a:r>
              <a:rPr lang="en-GB" sz="2400" dirty="0"/>
              <a:t>).</a:t>
            </a:r>
          </a:p>
          <a:p>
            <a:endParaRPr lang="en-GB" sz="2400" dirty="0"/>
          </a:p>
          <a:p>
            <a:r>
              <a:rPr lang="en-GB" sz="2400" dirty="0"/>
              <a:t>Each sector has a distinct role in protecting and supporting families, but they </a:t>
            </a:r>
            <a:r>
              <a:rPr lang="en-GB" sz="2400" i="1" dirty="0"/>
              <a:t>overlap and collaborate</a:t>
            </a:r>
            <a:r>
              <a:rPr lang="en-GB" sz="2400" dirty="0"/>
              <a:t> constantly.</a:t>
            </a:r>
          </a:p>
          <a:p>
            <a:endParaRPr lang="en-US" sz="1700" dirty="0"/>
          </a:p>
        </p:txBody>
      </p:sp>
    </p:spTree>
    <p:extLst>
      <p:ext uri="{BB962C8B-B14F-4D97-AF65-F5344CB8AC3E}">
        <p14:creationId xmlns:p14="http://schemas.microsoft.com/office/powerpoint/2010/main" val="388219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9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88528-7699-D6AA-4523-F2F49D7EE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How does mulit-agency working happen in practice?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371A925F-21F3-92CD-1131-0E7066BB3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 b="1"/>
              <a:t>1. Concern identified</a:t>
            </a:r>
          </a:p>
          <a:p>
            <a:r>
              <a:rPr lang="en-GB" sz="1700"/>
              <a:t>A teacher notices change in a child’s behaviour, attendance and wellbeing</a:t>
            </a:r>
          </a:p>
          <a:p>
            <a:r>
              <a:rPr lang="en-GB" sz="1700"/>
              <a:t>2. </a:t>
            </a:r>
            <a:r>
              <a:rPr lang="en-GB" sz="1700" b="1"/>
              <a:t>Information shared and referral considered</a:t>
            </a:r>
          </a:p>
          <a:p>
            <a:r>
              <a:rPr lang="en-GB" sz="1700"/>
              <a:t>The school follows safeguarding procedures and contacts relevant services where necessary. </a:t>
            </a:r>
          </a:p>
          <a:p>
            <a:r>
              <a:rPr lang="en-GB" sz="1700"/>
              <a:t>3. </a:t>
            </a:r>
            <a:r>
              <a:rPr lang="en-GB" sz="1700" b="1"/>
              <a:t>Assessment of family needs and risks</a:t>
            </a:r>
          </a:p>
          <a:p>
            <a:r>
              <a:rPr lang="en-GB" sz="1700"/>
              <a:t>Professionals consider safety, health, emotional wellbeing and family circumstances.</a:t>
            </a:r>
          </a:p>
          <a:p>
            <a:r>
              <a:rPr lang="en-GB" sz="1700" b="1"/>
              <a:t>4. Multi-agency planning</a:t>
            </a:r>
          </a:p>
          <a:p>
            <a:r>
              <a:rPr lang="en-GB" sz="1700"/>
              <a:t>Services agree responsibilities, interventions and timescales with family involved where appropriate </a:t>
            </a:r>
          </a:p>
          <a:p>
            <a:r>
              <a:rPr lang="en-GB" sz="1700" b="1"/>
              <a:t>5. Intervention and review </a:t>
            </a:r>
          </a:p>
          <a:p>
            <a:r>
              <a:rPr lang="en-GB" sz="1700"/>
              <a:t>Support is delivered, risks are monitored and plans are reviewed. 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20503249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05F62A9-D83E-04D6-EBA8-500698BF11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8DDC4-CD18-0397-1B7C-E09A6D6DA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What Do We Mean By:</a:t>
            </a:r>
            <a:br>
              <a:rPr lang="en-GB" b="1">
                <a:solidFill>
                  <a:srgbClr val="FFFFFF"/>
                </a:solidFill>
              </a:rPr>
            </a:br>
            <a:endParaRPr lang="en-US">
              <a:solidFill>
                <a:srgbClr val="FFFFFF"/>
              </a:solidFill>
            </a:endParaRP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B76FD2-79F2-C0D7-1250-1F33F2FC89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/>
              <a:t>Statutory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Voluntary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Community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r>
              <a:rPr lang="en-US"/>
              <a:t>Private</a:t>
            </a:r>
          </a:p>
          <a:p>
            <a:pPr>
              <a:lnSpc>
                <a:spcPct val="90000"/>
              </a:lnSpc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818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BBF875-8F85-265C-8D30-727D668E14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Statutory Services</a:t>
            </a:r>
          </a:p>
        </p:txBody>
      </p:sp>
      <p:sp>
        <p:nvSpPr>
          <p:cNvPr id="48" name="Arc 47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32D90-F45D-CB1C-EAF7-0C6B4F4360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1526033"/>
            <a:ext cx="4152298" cy="39352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Statutory services are those that are provided or funded by law.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They have a </a:t>
            </a:r>
            <a:r>
              <a:rPr lang="en-GB" sz="2000" b="1" dirty="0"/>
              <a:t>legal duty </a:t>
            </a:r>
            <a:r>
              <a:rPr lang="en-GB" sz="2000" dirty="0"/>
              <a:t>to deliver certain services under specific legislation.</a:t>
            </a:r>
          </a:p>
          <a:p>
            <a:pPr>
              <a:lnSpc>
                <a:spcPct val="90000"/>
              </a:lnSpc>
            </a:pPr>
            <a:endParaRPr lang="en-GB" sz="2000" dirty="0"/>
          </a:p>
          <a:p>
            <a:pPr>
              <a:lnSpc>
                <a:spcPct val="90000"/>
              </a:lnSpc>
            </a:pPr>
            <a:r>
              <a:rPr lang="en-GB" sz="2000" dirty="0"/>
              <a:t>Statutory agencies are the backbone of the protective network — they have </a:t>
            </a:r>
            <a:r>
              <a:rPr lang="en-GB" sz="2000" b="1" i="1" dirty="0"/>
              <a:t>non-negotiable legal responsibilities</a:t>
            </a:r>
            <a:r>
              <a:rPr lang="en-GB" sz="2000" dirty="0"/>
              <a:t> to protect, support and promote wellbeing.</a:t>
            </a:r>
          </a:p>
          <a:p>
            <a:pPr marL="0" indent="0">
              <a:lnSpc>
                <a:spcPct val="90000"/>
              </a:lnSpc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514274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891" y="1119031"/>
            <a:ext cx="3464954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87B4B9-A062-1EF1-2FC7-46B018C26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305" y="1396686"/>
            <a:ext cx="2430380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Voluntary Services</a:t>
            </a:r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6512790" y="941148"/>
            <a:ext cx="2240924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536" y="4780992"/>
            <a:ext cx="409575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0B497-2561-B7DA-7990-BA79917D8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7614" y="854243"/>
            <a:ext cx="4152298" cy="577515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b="1" dirty="0"/>
              <a:t>Voluntary services are run by charities, not-for-profit organisations, or third-sector providers.</a:t>
            </a:r>
          </a:p>
          <a:p>
            <a:pPr>
              <a:lnSpc>
                <a:spcPct val="90000"/>
              </a:lnSpc>
            </a:pPr>
            <a:br>
              <a:rPr lang="en-GB" sz="1800" dirty="0"/>
            </a:br>
            <a:r>
              <a:rPr lang="en-GB" sz="1800" dirty="0"/>
              <a:t>They may receive some government funding but are independent from the state.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Their focus is often on </a:t>
            </a:r>
            <a:r>
              <a:rPr lang="en-GB" sz="1800" b="1" dirty="0"/>
              <a:t>prevention, </a:t>
            </a:r>
            <a:r>
              <a:rPr lang="en-GB" sz="1800" dirty="0"/>
              <a:t>advocacy, and family empowerment.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b="1" dirty="0"/>
              <a:t>Purpose in protective services:</a:t>
            </a:r>
            <a:endParaRPr lang="en-GB" sz="18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</a:t>
            </a:r>
            <a:r>
              <a:rPr lang="en-GB" sz="1800" b="1" i="1" dirty="0"/>
              <a:t>complement</a:t>
            </a:r>
            <a:r>
              <a:rPr lang="en-GB" sz="1800" b="1" dirty="0"/>
              <a:t> statutory services</a:t>
            </a:r>
            <a:r>
              <a:rPr lang="en-GB" sz="1800" dirty="0"/>
              <a:t>, offering flexible, person-centred help.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</a:t>
            </a:r>
            <a:r>
              <a:rPr lang="en-GB" sz="1800" i="1" dirty="0"/>
              <a:t>reach families</a:t>
            </a:r>
            <a:r>
              <a:rPr lang="en-GB" sz="1800" dirty="0"/>
              <a:t> who may not engage with formal agencies.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</a:t>
            </a:r>
            <a:r>
              <a:rPr lang="en-GB" sz="1800" i="1" dirty="0"/>
              <a:t>fill gaps</a:t>
            </a:r>
            <a:r>
              <a:rPr lang="en-GB" sz="1800" dirty="0"/>
              <a:t> in provision (e.g., emotional support, advocacy, safe housing).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868709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5409" y="1011045"/>
            <a:ext cx="3277394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351844-E61A-FE9C-1CA6-0151B48CED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619" y="1112969"/>
            <a:ext cx="2952974" cy="416601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Community Services</a:t>
            </a:r>
            <a:br>
              <a:rPr lang="en-GB" b="1" dirty="0">
                <a:solidFill>
                  <a:srgbClr val="FFFFFF"/>
                </a:solidFill>
              </a:rPr>
            </a:b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0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971133" y="-1"/>
            <a:ext cx="130305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E5634-426B-4208-F3BE-89C59C982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820879"/>
            <a:ext cx="3943349" cy="54378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Community services are </a:t>
            </a:r>
            <a:r>
              <a:rPr lang="en-GB" sz="1800" b="1" dirty="0"/>
              <a:t>locally-based programmes or initiatives </a:t>
            </a:r>
            <a:r>
              <a:rPr lang="en-GB" sz="1800" dirty="0"/>
              <a:t>that may be run by local authorities, charities, or grassroots organisations.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dirty="0"/>
              <a:t>They exist to strengthen resilience within the community — often the </a:t>
            </a:r>
            <a:r>
              <a:rPr lang="en-GB" sz="1800" b="1" i="1" dirty="0"/>
              <a:t>first layer of protective support</a:t>
            </a:r>
            <a:r>
              <a:rPr lang="en-GB" sz="1800" b="1" dirty="0"/>
              <a:t> </a:t>
            </a:r>
            <a:r>
              <a:rPr lang="en-GB" sz="1800" dirty="0"/>
              <a:t>before formal intervention.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>
              <a:lnSpc>
                <a:spcPct val="90000"/>
              </a:lnSpc>
            </a:pPr>
            <a:r>
              <a:rPr lang="en-GB" sz="1800" b="1" dirty="0"/>
              <a:t>Purpose in protective services:</a:t>
            </a:r>
            <a:endParaRPr lang="en-GB" sz="1800" dirty="0"/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prevent crisis by offering early support at neighbourhood level.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build social capital (connections, trust, belonging).</a:t>
            </a:r>
          </a:p>
          <a:p>
            <a:pPr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800" dirty="0"/>
              <a:t>To link families to wider networks and services.</a:t>
            </a:r>
          </a:p>
          <a:p>
            <a:pPr>
              <a:lnSpc>
                <a:spcPct val="90000"/>
              </a:lnSpc>
            </a:pPr>
            <a:endParaRPr lang="en-US" sz="1500" dirty="0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563731" y="5717905"/>
            <a:ext cx="1328706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099729" y="6258755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9962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525D2-C7A5-A36B-918F-F4077E6E1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Private Services</a:t>
            </a:r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479981-FBDD-7029-A20E-5613E4CD6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Private sector organizations operate for </a:t>
            </a:r>
            <a:r>
              <a:rPr lang="en-US" sz="22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profit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 but often work in partnership with </a:t>
            </a:r>
            <a:r>
              <a:rPr lang="en-US" sz="22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statutory and voluntary services 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to support health and social care outcomes. They deliver residential care, counselling, therapy, and wellbeing services.</a:t>
            </a: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Regulated under the Regulation and Inspection of Social Care (Wales) Act 2016 (Care Inspectorate Wales).</a:t>
            </a:r>
          </a:p>
          <a:p>
            <a:pPr>
              <a:lnSpc>
                <a:spcPct val="90000"/>
              </a:lnSpc>
            </a:pP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Operate under the principles of the Social Services &amp; Well-being (Wales) Act 2014 and A Healthier Wales (2018).</a:t>
            </a:r>
            <a:br>
              <a:rPr lang="en-US" sz="2200" dirty="0">
                <a:effectLst/>
                <a:latin typeface="Cambria" panose="020405030504060302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7811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c 22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62C50-F707-CB7A-3735-C92645C507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 lnSpcReduction="10000"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US" sz="28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Examples of Private Care 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</a:t>
            </a:r>
            <a:r>
              <a:rPr lang="en-US" sz="22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Health Care 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–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-Just One,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-Shaw Healthcare, Bluebird Care Wales – private care and domiciliary support.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The Priory Group, Insight Counselling Wales – mental health and therapy services.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Private nurseries 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(e.g. </a:t>
            </a:r>
            <a:r>
              <a:rPr lang="en-US" sz="2200" dirty="0" err="1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Tŷ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 Hapus, Tiny Tots Cymru) – early years support.</a:t>
            </a:r>
          </a:p>
          <a:p>
            <a:pPr marL="0" indent="0">
              <a:lnSpc>
                <a:spcPct val="90000"/>
              </a:lnSpc>
              <a:buNone/>
            </a:pP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• </a:t>
            </a:r>
            <a:r>
              <a:rPr lang="en-US" sz="2200" b="1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Private Hospitals –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Spire Cardiff, Nuffield Health, </a:t>
            </a:r>
            <a:r>
              <a:rPr lang="en-US" sz="2200" dirty="0">
                <a:ea typeface="MS Mincho" panose="02020609040205080304" pitchFamily="49" charset="-128"/>
                <a:cs typeface="Times New Roman" panose="02020603050405020304" pitchFamily="18" charset="0"/>
              </a:rPr>
              <a:t>Sancta maria , </a:t>
            </a:r>
            <a: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  <a:t>St Joseph’s Hospital.</a:t>
            </a:r>
            <a:br>
              <a:rPr lang="en-US" sz="2200" dirty="0">
                <a:effectLst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97529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lose-up of a screen with many dots&#10;&#10;Description automatically generated">
            <a:extLst>
              <a:ext uri="{FF2B5EF4-FFF2-40B4-BE49-F238E27FC236}">
                <a16:creationId xmlns:a16="http://schemas.microsoft.com/office/drawing/2014/main" id="{6C4A8C98-2D4A-5FEA-1AA0-4B1BC2FA993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091" b="909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257363FD-7E77-4145-9483-331A807A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7601" cy="6858000"/>
          </a:xfrm>
          <a:prstGeom prst="rect">
            <a:avLst/>
          </a:prstGeom>
          <a:gradFill flip="none" rotWithShape="1">
            <a:gsLst>
              <a:gs pos="28000">
                <a:schemeClr val="bg2">
                  <a:alpha val="84000"/>
                </a:schemeClr>
              </a:gs>
              <a:gs pos="74000">
                <a:schemeClr val="bg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Welsh Policy Foundations</a:t>
            </a:r>
            <a:br>
              <a:rPr lang="en-GB" dirty="0"/>
            </a:br>
            <a:r>
              <a:rPr lang="en-GB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B7AA821-8ACB-DF8F-C843-18B17EF9C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29641233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300" dirty="0"/>
              <a:t>Mini Activity – Which Act Would Apply?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8650" y="1865313"/>
            <a:ext cx="7818120" cy="18288"/>
          </a:xfrm>
          <a:custGeom>
            <a:avLst/>
            <a:gdLst>
              <a:gd name="csX0" fmla="*/ 0 w 7818120"/>
              <a:gd name="csY0" fmla="*/ 0 h 18288"/>
              <a:gd name="csX1" fmla="*/ 416966 w 7818120"/>
              <a:gd name="csY1" fmla="*/ 0 h 18288"/>
              <a:gd name="csX2" fmla="*/ 1146658 w 7818120"/>
              <a:gd name="csY2" fmla="*/ 0 h 18288"/>
              <a:gd name="csX3" fmla="*/ 1563624 w 7818120"/>
              <a:gd name="csY3" fmla="*/ 0 h 18288"/>
              <a:gd name="csX4" fmla="*/ 2136953 w 7818120"/>
              <a:gd name="csY4" fmla="*/ 0 h 18288"/>
              <a:gd name="csX5" fmla="*/ 2944825 w 7818120"/>
              <a:gd name="csY5" fmla="*/ 0 h 18288"/>
              <a:gd name="csX6" fmla="*/ 3596335 w 7818120"/>
              <a:gd name="csY6" fmla="*/ 0 h 18288"/>
              <a:gd name="csX7" fmla="*/ 4326026 w 7818120"/>
              <a:gd name="csY7" fmla="*/ 0 h 18288"/>
              <a:gd name="csX8" fmla="*/ 4899355 w 7818120"/>
              <a:gd name="csY8" fmla="*/ 0 h 18288"/>
              <a:gd name="csX9" fmla="*/ 5550865 w 7818120"/>
              <a:gd name="csY9" fmla="*/ 0 h 18288"/>
              <a:gd name="csX10" fmla="*/ 6358738 w 7818120"/>
              <a:gd name="csY10" fmla="*/ 0 h 18288"/>
              <a:gd name="csX11" fmla="*/ 6853885 w 7818120"/>
              <a:gd name="csY11" fmla="*/ 0 h 18288"/>
              <a:gd name="csX12" fmla="*/ 7818120 w 7818120"/>
              <a:gd name="csY12" fmla="*/ 0 h 18288"/>
              <a:gd name="csX13" fmla="*/ 7818120 w 7818120"/>
              <a:gd name="csY13" fmla="*/ 18288 h 18288"/>
              <a:gd name="csX14" fmla="*/ 7244791 w 7818120"/>
              <a:gd name="csY14" fmla="*/ 18288 h 18288"/>
              <a:gd name="csX15" fmla="*/ 6827825 w 7818120"/>
              <a:gd name="csY15" fmla="*/ 18288 h 18288"/>
              <a:gd name="csX16" fmla="*/ 6176315 w 7818120"/>
              <a:gd name="csY16" fmla="*/ 18288 h 18288"/>
              <a:gd name="csX17" fmla="*/ 5681167 w 7818120"/>
              <a:gd name="csY17" fmla="*/ 18288 h 18288"/>
              <a:gd name="csX18" fmla="*/ 5029657 w 7818120"/>
              <a:gd name="csY18" fmla="*/ 18288 h 18288"/>
              <a:gd name="csX19" fmla="*/ 4378147 w 7818120"/>
              <a:gd name="csY19" fmla="*/ 18288 h 18288"/>
              <a:gd name="csX20" fmla="*/ 3726637 w 7818120"/>
              <a:gd name="csY20" fmla="*/ 18288 h 18288"/>
              <a:gd name="csX21" fmla="*/ 3075127 w 7818120"/>
              <a:gd name="csY21" fmla="*/ 18288 h 18288"/>
              <a:gd name="csX22" fmla="*/ 2501798 w 7818120"/>
              <a:gd name="csY22" fmla="*/ 18288 h 18288"/>
              <a:gd name="csX23" fmla="*/ 1772107 w 7818120"/>
              <a:gd name="csY23" fmla="*/ 18288 h 18288"/>
              <a:gd name="csX24" fmla="*/ 1120597 w 7818120"/>
              <a:gd name="csY24" fmla="*/ 18288 h 18288"/>
              <a:gd name="csX25" fmla="*/ 0 w 7818120"/>
              <a:gd name="csY25" fmla="*/ 18288 h 18288"/>
              <a:gd name="csX26" fmla="*/ 0 w 7818120"/>
              <a:gd name="csY2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</a:cxnLst>
            <a:rect l="l" t="t" r="r" b="b"/>
            <a:pathLst>
              <a:path w="7818120" h="18288" fill="none" extrusionOk="0">
                <a:moveTo>
                  <a:pt x="0" y="0"/>
                </a:moveTo>
                <a:cubicBezTo>
                  <a:pt x="121520" y="-12182"/>
                  <a:pt x="211324" y="18247"/>
                  <a:pt x="416966" y="0"/>
                </a:cubicBezTo>
                <a:cubicBezTo>
                  <a:pt x="622608" y="-18247"/>
                  <a:pt x="891241" y="-13744"/>
                  <a:pt x="1146658" y="0"/>
                </a:cubicBezTo>
                <a:cubicBezTo>
                  <a:pt x="1402075" y="13744"/>
                  <a:pt x="1378880" y="-8543"/>
                  <a:pt x="1563624" y="0"/>
                </a:cubicBezTo>
                <a:cubicBezTo>
                  <a:pt x="1748368" y="8543"/>
                  <a:pt x="1972300" y="7443"/>
                  <a:pt x="2136953" y="0"/>
                </a:cubicBezTo>
                <a:cubicBezTo>
                  <a:pt x="2301606" y="-7443"/>
                  <a:pt x="2679634" y="12382"/>
                  <a:pt x="2944825" y="0"/>
                </a:cubicBezTo>
                <a:cubicBezTo>
                  <a:pt x="3210016" y="-12382"/>
                  <a:pt x="3409232" y="17967"/>
                  <a:pt x="3596335" y="0"/>
                </a:cubicBezTo>
                <a:cubicBezTo>
                  <a:pt x="3783438" y="-17967"/>
                  <a:pt x="4002523" y="-28578"/>
                  <a:pt x="4326026" y="0"/>
                </a:cubicBezTo>
                <a:cubicBezTo>
                  <a:pt x="4649529" y="28578"/>
                  <a:pt x="4777384" y="-3624"/>
                  <a:pt x="4899355" y="0"/>
                </a:cubicBezTo>
                <a:cubicBezTo>
                  <a:pt x="5021326" y="3624"/>
                  <a:pt x="5317653" y="1281"/>
                  <a:pt x="5550865" y="0"/>
                </a:cubicBezTo>
                <a:cubicBezTo>
                  <a:pt x="5784077" y="-1281"/>
                  <a:pt x="6142956" y="-39637"/>
                  <a:pt x="6358738" y="0"/>
                </a:cubicBezTo>
                <a:cubicBezTo>
                  <a:pt x="6574520" y="39637"/>
                  <a:pt x="6724785" y="-4460"/>
                  <a:pt x="6853885" y="0"/>
                </a:cubicBezTo>
                <a:cubicBezTo>
                  <a:pt x="6982985" y="4460"/>
                  <a:pt x="7403044" y="-1955"/>
                  <a:pt x="7818120" y="0"/>
                </a:cubicBezTo>
                <a:cubicBezTo>
                  <a:pt x="7817988" y="7702"/>
                  <a:pt x="7817908" y="13511"/>
                  <a:pt x="7818120" y="18288"/>
                </a:cubicBezTo>
                <a:cubicBezTo>
                  <a:pt x="7698847" y="-3267"/>
                  <a:pt x="7390924" y="22979"/>
                  <a:pt x="7244791" y="18288"/>
                </a:cubicBezTo>
                <a:cubicBezTo>
                  <a:pt x="7098658" y="13597"/>
                  <a:pt x="6952735" y="29357"/>
                  <a:pt x="6827825" y="18288"/>
                </a:cubicBezTo>
                <a:cubicBezTo>
                  <a:pt x="6702915" y="7219"/>
                  <a:pt x="6338661" y="34530"/>
                  <a:pt x="6176315" y="18288"/>
                </a:cubicBezTo>
                <a:cubicBezTo>
                  <a:pt x="6013969" y="2047"/>
                  <a:pt x="5850602" y="6362"/>
                  <a:pt x="5681167" y="18288"/>
                </a:cubicBezTo>
                <a:cubicBezTo>
                  <a:pt x="5511732" y="30214"/>
                  <a:pt x="5312143" y="419"/>
                  <a:pt x="5029657" y="18288"/>
                </a:cubicBezTo>
                <a:cubicBezTo>
                  <a:pt x="4747171" y="36158"/>
                  <a:pt x="4655062" y="30740"/>
                  <a:pt x="4378147" y="18288"/>
                </a:cubicBezTo>
                <a:cubicBezTo>
                  <a:pt x="4101232" y="5837"/>
                  <a:pt x="4037646" y="44706"/>
                  <a:pt x="3726637" y="18288"/>
                </a:cubicBezTo>
                <a:cubicBezTo>
                  <a:pt x="3415628" y="-8130"/>
                  <a:pt x="3321756" y="45507"/>
                  <a:pt x="3075127" y="18288"/>
                </a:cubicBezTo>
                <a:cubicBezTo>
                  <a:pt x="2828498" y="-8931"/>
                  <a:pt x="2684733" y="14853"/>
                  <a:pt x="2501798" y="18288"/>
                </a:cubicBezTo>
                <a:cubicBezTo>
                  <a:pt x="2318863" y="21723"/>
                  <a:pt x="2121844" y="-13013"/>
                  <a:pt x="1772107" y="18288"/>
                </a:cubicBezTo>
                <a:cubicBezTo>
                  <a:pt x="1422370" y="49589"/>
                  <a:pt x="1431548" y="31666"/>
                  <a:pt x="1120597" y="18288"/>
                </a:cubicBezTo>
                <a:cubicBezTo>
                  <a:pt x="809646" y="4911"/>
                  <a:pt x="246393" y="56240"/>
                  <a:pt x="0" y="18288"/>
                </a:cubicBezTo>
                <a:cubicBezTo>
                  <a:pt x="129" y="13298"/>
                  <a:pt x="-675" y="6857"/>
                  <a:pt x="0" y="0"/>
                </a:cubicBezTo>
                <a:close/>
              </a:path>
              <a:path w="7818120" h="18288" stroke="0" extrusionOk="0">
                <a:moveTo>
                  <a:pt x="0" y="0"/>
                </a:moveTo>
                <a:cubicBezTo>
                  <a:pt x="177487" y="-4302"/>
                  <a:pt x="287499" y="4997"/>
                  <a:pt x="573329" y="0"/>
                </a:cubicBezTo>
                <a:cubicBezTo>
                  <a:pt x="859159" y="-4997"/>
                  <a:pt x="821965" y="-336"/>
                  <a:pt x="990295" y="0"/>
                </a:cubicBezTo>
                <a:cubicBezTo>
                  <a:pt x="1158625" y="336"/>
                  <a:pt x="1587918" y="-4681"/>
                  <a:pt x="1798168" y="0"/>
                </a:cubicBezTo>
                <a:cubicBezTo>
                  <a:pt x="2008418" y="4681"/>
                  <a:pt x="2088841" y="-2754"/>
                  <a:pt x="2371496" y="0"/>
                </a:cubicBezTo>
                <a:cubicBezTo>
                  <a:pt x="2654151" y="2754"/>
                  <a:pt x="2701462" y="-24976"/>
                  <a:pt x="2944825" y="0"/>
                </a:cubicBezTo>
                <a:cubicBezTo>
                  <a:pt x="3188188" y="24976"/>
                  <a:pt x="3511636" y="25407"/>
                  <a:pt x="3752698" y="0"/>
                </a:cubicBezTo>
                <a:cubicBezTo>
                  <a:pt x="3993760" y="-25407"/>
                  <a:pt x="4107153" y="6432"/>
                  <a:pt x="4247845" y="0"/>
                </a:cubicBezTo>
                <a:cubicBezTo>
                  <a:pt x="4388537" y="-6432"/>
                  <a:pt x="4835598" y="-5108"/>
                  <a:pt x="5055718" y="0"/>
                </a:cubicBezTo>
                <a:cubicBezTo>
                  <a:pt x="5275838" y="5108"/>
                  <a:pt x="5461006" y="-24536"/>
                  <a:pt x="5863590" y="0"/>
                </a:cubicBezTo>
                <a:cubicBezTo>
                  <a:pt x="6266174" y="24536"/>
                  <a:pt x="6355549" y="-19657"/>
                  <a:pt x="6515100" y="0"/>
                </a:cubicBezTo>
                <a:cubicBezTo>
                  <a:pt x="6674651" y="19657"/>
                  <a:pt x="7275423" y="-57462"/>
                  <a:pt x="7818120" y="0"/>
                </a:cubicBezTo>
                <a:cubicBezTo>
                  <a:pt x="7818132" y="8833"/>
                  <a:pt x="7818660" y="9830"/>
                  <a:pt x="7818120" y="18288"/>
                </a:cubicBezTo>
                <a:cubicBezTo>
                  <a:pt x="7610240" y="4606"/>
                  <a:pt x="7521789" y="7721"/>
                  <a:pt x="7401154" y="18288"/>
                </a:cubicBezTo>
                <a:cubicBezTo>
                  <a:pt x="7280519" y="28855"/>
                  <a:pt x="6930719" y="4225"/>
                  <a:pt x="6593281" y="18288"/>
                </a:cubicBezTo>
                <a:cubicBezTo>
                  <a:pt x="6255843" y="32351"/>
                  <a:pt x="6286682" y="1162"/>
                  <a:pt x="6098134" y="18288"/>
                </a:cubicBezTo>
                <a:cubicBezTo>
                  <a:pt x="5909586" y="35414"/>
                  <a:pt x="5602789" y="48596"/>
                  <a:pt x="5446624" y="18288"/>
                </a:cubicBezTo>
                <a:cubicBezTo>
                  <a:pt x="5290459" y="-12020"/>
                  <a:pt x="4917039" y="21960"/>
                  <a:pt x="4638751" y="18288"/>
                </a:cubicBezTo>
                <a:cubicBezTo>
                  <a:pt x="4360463" y="14616"/>
                  <a:pt x="4304690" y="5450"/>
                  <a:pt x="3987241" y="18288"/>
                </a:cubicBezTo>
                <a:cubicBezTo>
                  <a:pt x="3669792" y="31127"/>
                  <a:pt x="3758742" y="32551"/>
                  <a:pt x="3570275" y="18288"/>
                </a:cubicBezTo>
                <a:cubicBezTo>
                  <a:pt x="3381808" y="4025"/>
                  <a:pt x="3267153" y="36200"/>
                  <a:pt x="3075127" y="18288"/>
                </a:cubicBezTo>
                <a:cubicBezTo>
                  <a:pt x="2883101" y="376"/>
                  <a:pt x="2665825" y="10973"/>
                  <a:pt x="2267255" y="18288"/>
                </a:cubicBezTo>
                <a:cubicBezTo>
                  <a:pt x="1868685" y="25603"/>
                  <a:pt x="1884698" y="28410"/>
                  <a:pt x="1615745" y="18288"/>
                </a:cubicBezTo>
                <a:cubicBezTo>
                  <a:pt x="1346792" y="8167"/>
                  <a:pt x="1320952" y="10430"/>
                  <a:pt x="1120597" y="18288"/>
                </a:cubicBezTo>
                <a:cubicBezTo>
                  <a:pt x="920242" y="26146"/>
                  <a:pt x="556507" y="50790"/>
                  <a:pt x="0" y="18288"/>
                </a:cubicBezTo>
                <a:cubicBezTo>
                  <a:pt x="74" y="14054"/>
                  <a:pt x="-46" y="699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35C45C99-E3F1-9358-2CCB-BE591B539D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383971"/>
              </p:ext>
            </p:extLst>
          </p:nvPr>
        </p:nvGraphicFramePr>
        <p:xfrm>
          <a:off x="628650" y="2228087"/>
          <a:ext cx="78867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12" grpId="0">
        <p:bldAsOne/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0" y="1904672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0041" y="586855"/>
            <a:ext cx="2401025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3500">
                <a:solidFill>
                  <a:srgbClr val="FFFFFF"/>
                </a:solidFill>
              </a:rPr>
              <a:t>Continuum of Need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7694" y="649480"/>
            <a:ext cx="4916510" cy="5546047"/>
          </a:xfrm>
        </p:spPr>
        <p:txBody>
          <a:bodyPr anchor="ctr">
            <a:normAutofit/>
          </a:bodyPr>
          <a:lstStyle/>
          <a:p>
            <a:r>
              <a:rPr lang="en-GB" sz="1700"/>
              <a:t>Universal → Targeted (Early Help) → Specialist → Crisis</a:t>
            </a:r>
          </a:p>
          <a:p>
            <a:endParaRPr lang="en-GB" sz="17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-93647" y="2693652"/>
            <a:ext cx="4083433" cy="3062575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1CCC0-CA81-08B6-1FDD-C6D736764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80214"/>
            <a:ext cx="7886700" cy="499674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b="1" dirty="0"/>
              <a:t>The Continuum of Need </a:t>
            </a:r>
            <a:r>
              <a:rPr lang="en-GB" sz="2200" dirty="0"/>
              <a:t>(sometimes called the </a:t>
            </a:r>
            <a:r>
              <a:rPr lang="en-GB" sz="2200" i="1" dirty="0"/>
              <a:t>Levels of Intervention</a:t>
            </a:r>
            <a:r>
              <a:rPr lang="en-GB" sz="2200" dirty="0"/>
              <a:t> or </a:t>
            </a:r>
            <a:r>
              <a:rPr lang="en-GB" sz="2200" i="1" dirty="0"/>
              <a:t>Continuum of Support</a:t>
            </a:r>
            <a:r>
              <a:rPr lang="en-GB" sz="2200" dirty="0"/>
              <a:t>) is a model that helps professionals in health, education, and social care decide what level of support a child, adult, or family requires at any given time.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It recognises that needs exist on a spectrum — from </a:t>
            </a:r>
            <a:r>
              <a:rPr lang="en-GB" sz="2200" b="1" i="1" dirty="0"/>
              <a:t>universal support</a:t>
            </a:r>
            <a:r>
              <a:rPr lang="en-GB" sz="2200" b="1" dirty="0"/>
              <a:t> </a:t>
            </a:r>
            <a:r>
              <a:rPr lang="en-GB" sz="2200" dirty="0"/>
              <a:t>available to everyone, </a:t>
            </a:r>
            <a:r>
              <a:rPr lang="en-GB" sz="2200" b="1" dirty="0"/>
              <a:t>to </a:t>
            </a:r>
            <a:r>
              <a:rPr lang="en-GB" sz="2200" b="1" i="1" dirty="0"/>
              <a:t>crisis intervention</a:t>
            </a:r>
            <a:r>
              <a:rPr lang="en-GB" sz="2200" b="1" dirty="0"/>
              <a:t> </a:t>
            </a:r>
            <a:r>
              <a:rPr lang="en-GB" sz="2200" dirty="0"/>
              <a:t>for those at serious risk of harm.</a:t>
            </a:r>
          </a:p>
          <a:p>
            <a:pPr>
              <a:lnSpc>
                <a:spcPct val="90000"/>
              </a:lnSpc>
            </a:pPr>
            <a:endParaRPr lang="en-GB" sz="2200" dirty="0"/>
          </a:p>
          <a:p>
            <a:pPr>
              <a:lnSpc>
                <a:spcPct val="90000"/>
              </a:lnSpc>
            </a:pPr>
            <a:r>
              <a:rPr lang="en-GB" sz="2200" dirty="0"/>
              <a:t>The goal of protective services is to provide </a:t>
            </a:r>
            <a:r>
              <a:rPr lang="en-GB" sz="2200" b="1" dirty="0"/>
              <a:t>the right help, at the right time, from the right people.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51708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C42A9-0D4B-1077-1939-E4E2FA2D8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Four Levels of the Continuum</a:t>
            </a:r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CF627D-0AF1-E015-9631-E9876FC5C6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86123391"/>
              </p:ext>
            </p:extLst>
          </p:nvPr>
        </p:nvGraphicFramePr>
        <p:xfrm>
          <a:off x="625638" y="1556592"/>
          <a:ext cx="8229600" cy="4525963"/>
        </p:xfrm>
        <a:graphic>
          <a:graphicData uri="http://schemas.openxmlformats.org/drawingml/2006/table">
            <a:tbl>
              <a:tblPr/>
              <a:tblGrid>
                <a:gridCol w="1466607">
                  <a:extLst>
                    <a:ext uri="{9D8B030D-6E8A-4147-A177-3AD203B41FA5}">
                      <a16:colId xmlns:a16="http://schemas.microsoft.com/office/drawing/2014/main" val="2372789968"/>
                    </a:ext>
                  </a:extLst>
                </a:gridCol>
                <a:gridCol w="1674420">
                  <a:extLst>
                    <a:ext uri="{9D8B030D-6E8A-4147-A177-3AD203B41FA5}">
                      <a16:colId xmlns:a16="http://schemas.microsoft.com/office/drawing/2014/main" val="3758832001"/>
                    </a:ext>
                  </a:extLst>
                </a:gridCol>
                <a:gridCol w="2636322">
                  <a:extLst>
                    <a:ext uri="{9D8B030D-6E8A-4147-A177-3AD203B41FA5}">
                      <a16:colId xmlns:a16="http://schemas.microsoft.com/office/drawing/2014/main" val="2372621709"/>
                    </a:ext>
                  </a:extLst>
                </a:gridCol>
                <a:gridCol w="2452251">
                  <a:extLst>
                    <a:ext uri="{9D8B030D-6E8A-4147-A177-3AD203B41FA5}">
                      <a16:colId xmlns:a16="http://schemas.microsoft.com/office/drawing/2014/main" val="3152831194"/>
                    </a:ext>
                  </a:extLst>
                </a:gridCol>
              </a:tblGrid>
              <a:tr h="582550"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Level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Type of Need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Examples of Services / Interventions (Wales)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b="1" dirty="0"/>
                        <a:t>Purpose and Professional Focus</a:t>
                      </a:r>
                      <a:endParaRPr lang="en-GB" sz="900" dirty="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2169388"/>
                  </a:ext>
                </a:extLst>
              </a:tr>
              <a:tr h="851419"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1. Universal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/>
                        <a:t>Basic needs met; no additional concerns. Families functioning well.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dirty="0"/>
                        <a:t>Health Visitor, GP, School Nurse, Universal Child Health Programme, Community Health, Education Services.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Promote wellbeing, health, and resilience. Universal prevention.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31394029"/>
                  </a:ext>
                </a:extLst>
              </a:tr>
              <a:tr h="985853"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2. Targeted / Additional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/>
                        <a:t>Emerging concerns about health, behaviour, or social circumstances; families may need short-term help.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/>
                        <a:t>Families First, Flying Start, School Counsellor, Parenting Programmes, Community Wellbeing Hubs.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/>
                        <a:t>Early identification and intervention to stop escalation. Multi-agency coordination (TAF).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88296795"/>
                  </a:ext>
                </a:extLst>
              </a:tr>
              <a:tr h="985853"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3. Complex / Specialist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/>
                        <a:t>Multiple needs requiring coordinated, ongoing support.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dirty="0"/>
                        <a:t>CAMHS, Social Services (Child in Need plans), Housing Support, Drug &amp; Alcohol Services, Carers Services.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Integrated multi-agency plans, lead professional involvement. Focus on sustained change and risk reduction.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6467450"/>
                  </a:ext>
                </a:extLst>
              </a:tr>
              <a:tr h="1120288">
                <a:tc>
                  <a:txBody>
                    <a:bodyPr/>
                    <a:lstStyle/>
                    <a:p>
                      <a:pPr algn="l"/>
                      <a:r>
                        <a:rPr lang="en-GB" sz="900" b="1"/>
                        <a:t>4. Acute / Crisis</a:t>
                      </a:r>
                      <a:endParaRPr lang="en-GB" sz="900"/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/>
                        <a:t>Immediate or serious risk of harm or neglect.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900" dirty="0"/>
                        <a:t>Child Protection Plan, Adult Safeguarding Enquiry, Police or Hospital Emergency, Domestic Abuse MARAC.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900" dirty="0"/>
                        <a:t>Statutory intervention for protection and safety. Multi-disciplinary safeguarding response.</a:t>
                      </a:r>
                    </a:p>
                  </a:txBody>
                  <a:tcPr marL="44812" marR="44812" marT="22406" marB="22406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64684134"/>
                  </a:ext>
                </a:extLst>
              </a:tr>
            </a:tbl>
          </a:graphicData>
        </a:graphic>
      </p:graphicFrame>
      <p:sp>
        <p:nvSpPr>
          <p:cNvPr id="5" name="Rectangle 1">
            <a:extLst>
              <a:ext uri="{FF2B5EF4-FFF2-40B4-BE49-F238E27FC236}">
                <a16:creationId xmlns:a16="http://schemas.microsoft.com/office/drawing/2014/main" id="{D53427CE-DA58-479C-5AF1-E5B343D9E79C}"/>
              </a:ext>
            </a:extLst>
          </p:cNvPr>
          <p:cNvSpPr>
            <a:spLocks noChangeArrowheads="1"/>
          </p:cNvSpPr>
          <p:nvPr/>
        </p:nvSpPr>
        <p:spPr bwMode="auto">
          <a:xfrm>
            <a:off x="-4757381" y="-25315"/>
            <a:ext cx="18658754" cy="5078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Four Levels of the Continuum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6839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300" dirty="0"/>
              <a:t>Whole-Family Protection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273132"/>
            <a:ext cx="4798582" cy="6187045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2800" b="1" dirty="0"/>
              <a:t>Protection = Everyone, Everywhere, Every 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4346" y="638089"/>
            <a:ext cx="3614166" cy="147680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600" b="1" dirty="0"/>
              <a:t>Group Research Activity – Who Supports Families in Wales? </a:t>
            </a:r>
          </a:p>
        </p:txBody>
      </p:sp>
      <p:pic>
        <p:nvPicPr>
          <p:cNvPr id="7" name="Graphic 6" descr="Customer Review">
            <a:extLst>
              <a:ext uri="{FF2B5EF4-FFF2-40B4-BE49-F238E27FC236}">
                <a16:creationId xmlns:a16="http://schemas.microsoft.com/office/drawing/2014/main" id="{E5836C1A-CE25-6E57-AE4A-4925D9AA1D6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73202" y="1381887"/>
            <a:ext cx="4094226" cy="4094226"/>
          </a:xfrm>
          <a:prstGeom prst="rect">
            <a:avLst/>
          </a:prstGeom>
        </p:spPr>
      </p:pic>
      <p:sp>
        <p:nvSpPr>
          <p:cNvPr id="51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54346" y="2372868"/>
            <a:ext cx="2441321" cy="18288"/>
          </a:xfrm>
          <a:custGeom>
            <a:avLst/>
            <a:gdLst>
              <a:gd name="csX0" fmla="*/ 0 w 2441321"/>
              <a:gd name="csY0" fmla="*/ 0 h 18288"/>
              <a:gd name="csX1" fmla="*/ 585917 w 2441321"/>
              <a:gd name="csY1" fmla="*/ 0 h 18288"/>
              <a:gd name="csX2" fmla="*/ 1196247 w 2441321"/>
              <a:gd name="csY2" fmla="*/ 0 h 18288"/>
              <a:gd name="csX3" fmla="*/ 1806578 w 2441321"/>
              <a:gd name="csY3" fmla="*/ 0 h 18288"/>
              <a:gd name="csX4" fmla="*/ 2441321 w 2441321"/>
              <a:gd name="csY4" fmla="*/ 0 h 18288"/>
              <a:gd name="csX5" fmla="*/ 2441321 w 2441321"/>
              <a:gd name="csY5" fmla="*/ 18288 h 18288"/>
              <a:gd name="csX6" fmla="*/ 1830991 w 2441321"/>
              <a:gd name="csY6" fmla="*/ 18288 h 18288"/>
              <a:gd name="csX7" fmla="*/ 1269487 w 2441321"/>
              <a:gd name="csY7" fmla="*/ 18288 h 18288"/>
              <a:gd name="csX8" fmla="*/ 707983 w 2441321"/>
              <a:gd name="csY8" fmla="*/ 18288 h 18288"/>
              <a:gd name="csX9" fmla="*/ 0 w 2441321"/>
              <a:gd name="csY9" fmla="*/ 18288 h 18288"/>
              <a:gd name="csX10" fmla="*/ 0 w 2441321"/>
              <a:gd name="csY10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</a:cxnLst>
            <a:rect l="l" t="t" r="r" b="b"/>
            <a:pathLst>
              <a:path w="2441321" h="18288" fill="none" extrusionOk="0">
                <a:moveTo>
                  <a:pt x="0" y="0"/>
                </a:moveTo>
                <a:cubicBezTo>
                  <a:pt x="273217" y="-17533"/>
                  <a:pt x="355785" y="-4171"/>
                  <a:pt x="585917" y="0"/>
                </a:cubicBezTo>
                <a:cubicBezTo>
                  <a:pt x="816049" y="4171"/>
                  <a:pt x="991446" y="-9419"/>
                  <a:pt x="1196247" y="0"/>
                </a:cubicBezTo>
                <a:cubicBezTo>
                  <a:pt x="1401048" y="9419"/>
                  <a:pt x="1589984" y="-731"/>
                  <a:pt x="1806578" y="0"/>
                </a:cubicBezTo>
                <a:cubicBezTo>
                  <a:pt x="2023172" y="731"/>
                  <a:pt x="2247754" y="8393"/>
                  <a:pt x="2441321" y="0"/>
                </a:cubicBezTo>
                <a:cubicBezTo>
                  <a:pt x="2441167" y="8655"/>
                  <a:pt x="2440437" y="9975"/>
                  <a:pt x="2441321" y="18288"/>
                </a:cubicBezTo>
                <a:cubicBezTo>
                  <a:pt x="2169723" y="30506"/>
                  <a:pt x="2045712" y="39140"/>
                  <a:pt x="1830991" y="18288"/>
                </a:cubicBezTo>
                <a:cubicBezTo>
                  <a:pt x="1616270" y="-2564"/>
                  <a:pt x="1505876" y="3949"/>
                  <a:pt x="1269487" y="18288"/>
                </a:cubicBezTo>
                <a:cubicBezTo>
                  <a:pt x="1033098" y="32627"/>
                  <a:pt x="908661" y="41191"/>
                  <a:pt x="707983" y="18288"/>
                </a:cubicBezTo>
                <a:cubicBezTo>
                  <a:pt x="507305" y="-4615"/>
                  <a:pt x="333592" y="20759"/>
                  <a:pt x="0" y="18288"/>
                </a:cubicBezTo>
                <a:cubicBezTo>
                  <a:pt x="-688" y="11716"/>
                  <a:pt x="875" y="6357"/>
                  <a:pt x="0" y="0"/>
                </a:cubicBezTo>
                <a:close/>
              </a:path>
              <a:path w="2441321" h="18288" stroke="0" extrusionOk="0">
                <a:moveTo>
                  <a:pt x="0" y="0"/>
                </a:moveTo>
                <a:cubicBezTo>
                  <a:pt x="207071" y="-14617"/>
                  <a:pt x="444194" y="-15606"/>
                  <a:pt x="585917" y="0"/>
                </a:cubicBezTo>
                <a:cubicBezTo>
                  <a:pt x="727640" y="15606"/>
                  <a:pt x="904326" y="-79"/>
                  <a:pt x="1123008" y="0"/>
                </a:cubicBezTo>
                <a:cubicBezTo>
                  <a:pt x="1341690" y="79"/>
                  <a:pt x="1600014" y="10401"/>
                  <a:pt x="1782164" y="0"/>
                </a:cubicBezTo>
                <a:cubicBezTo>
                  <a:pt x="1964314" y="-10401"/>
                  <a:pt x="2143537" y="-21488"/>
                  <a:pt x="2441321" y="0"/>
                </a:cubicBezTo>
                <a:cubicBezTo>
                  <a:pt x="2441735" y="5928"/>
                  <a:pt x="2441551" y="11133"/>
                  <a:pt x="2441321" y="18288"/>
                </a:cubicBezTo>
                <a:cubicBezTo>
                  <a:pt x="2166745" y="28773"/>
                  <a:pt x="2078726" y="15476"/>
                  <a:pt x="1879817" y="18288"/>
                </a:cubicBezTo>
                <a:cubicBezTo>
                  <a:pt x="1680908" y="21100"/>
                  <a:pt x="1548770" y="-4127"/>
                  <a:pt x="1318313" y="18288"/>
                </a:cubicBezTo>
                <a:cubicBezTo>
                  <a:pt x="1087856" y="40703"/>
                  <a:pt x="894613" y="3927"/>
                  <a:pt x="659157" y="18288"/>
                </a:cubicBezTo>
                <a:cubicBezTo>
                  <a:pt x="423701" y="32649"/>
                  <a:pt x="246611" y="33975"/>
                  <a:pt x="0" y="18288"/>
                </a:cubicBezTo>
                <a:cubicBezTo>
                  <a:pt x="-348" y="10388"/>
                  <a:pt x="-12" y="396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54346" y="2664886"/>
            <a:ext cx="3614166" cy="3550789"/>
          </a:xfrm>
        </p:spPr>
        <p:txBody>
          <a:bodyPr anchor="t">
            <a:normAutofit/>
          </a:bodyPr>
          <a:lstStyle/>
          <a:p>
            <a:r>
              <a:rPr lang="en-GB" sz="1900" dirty="0"/>
              <a:t>Research real, Welsh agencies (statutory, voluntary, community, adult, specialist). </a:t>
            </a:r>
            <a:r>
              <a:rPr lang="en-GB" sz="2000" b="1" dirty="0"/>
              <a:t>(45 mins)</a:t>
            </a:r>
            <a:endParaRPr lang="en-GB" sz="1900" dirty="0"/>
          </a:p>
          <a:p>
            <a:endParaRPr lang="en-GB" sz="1900" dirty="0"/>
          </a:p>
          <a:p>
            <a:r>
              <a:rPr lang="en-GB" sz="1900" dirty="0"/>
              <a:t>Present to the class for a few minutes, summarising 3 organisations (use Flip chart paper to put down your idea’s).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282117" y="-253670"/>
            <a:ext cx="137072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668730" y="422146"/>
            <a:ext cx="484026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7532611" y="655140"/>
            <a:ext cx="515604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7017482" y="0"/>
            <a:ext cx="2126518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982258" y="6115501"/>
            <a:ext cx="1120884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703060" y="6453143"/>
            <a:ext cx="611177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F2A871F-D3DC-120A-CABC-6559891D89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1439822"/>
              </p:ext>
            </p:extLst>
          </p:nvPr>
        </p:nvGraphicFramePr>
        <p:xfrm>
          <a:off x="511441" y="2518679"/>
          <a:ext cx="1614242" cy="364280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14242">
                  <a:extLst>
                    <a:ext uri="{9D8B030D-6E8A-4147-A177-3AD203B41FA5}">
                      <a16:colId xmlns:a16="http://schemas.microsoft.com/office/drawing/2014/main" val="726897485"/>
                    </a:ext>
                  </a:extLst>
                </a:gridCol>
              </a:tblGrid>
              <a:tr h="7013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Statutory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09825211"/>
                  </a:ext>
                </a:extLst>
              </a:tr>
              <a:tr h="6548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>
                          <a:effectLst/>
                        </a:rPr>
                        <a:t>Voluntary</a:t>
                      </a:r>
                      <a:endParaRPr lang="en-GB" sz="14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24415196"/>
                  </a:ext>
                </a:extLst>
              </a:tr>
              <a:tr h="60219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Community / Early Help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75265098"/>
                  </a:ext>
                </a:extLst>
              </a:tr>
              <a:tr h="8550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Adult &amp; Older Adult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42903504"/>
                  </a:ext>
                </a:extLst>
              </a:tr>
              <a:tr h="82946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Specialist / Targeted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8982396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25D89A56-91E1-1E64-169A-F1DF5C0D4F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6820955"/>
              </p:ext>
            </p:extLst>
          </p:nvPr>
        </p:nvGraphicFramePr>
        <p:xfrm>
          <a:off x="2125680" y="2518546"/>
          <a:ext cx="6506877" cy="8277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06929">
                  <a:extLst>
                    <a:ext uri="{9D8B030D-6E8A-4147-A177-3AD203B41FA5}">
                      <a16:colId xmlns:a16="http://schemas.microsoft.com/office/drawing/2014/main" val="3244393762"/>
                    </a:ext>
                  </a:extLst>
                </a:gridCol>
                <a:gridCol w="2185060">
                  <a:extLst>
                    <a:ext uri="{9D8B030D-6E8A-4147-A177-3AD203B41FA5}">
                      <a16:colId xmlns:a16="http://schemas.microsoft.com/office/drawing/2014/main" val="109775"/>
                    </a:ext>
                  </a:extLst>
                </a:gridCol>
                <a:gridCol w="2314888">
                  <a:extLst>
                    <a:ext uri="{9D8B030D-6E8A-4147-A177-3AD203B41FA5}">
                      <a16:colId xmlns:a16="http://schemas.microsoft.com/office/drawing/2014/main" val="2135165750"/>
                    </a:ext>
                  </a:extLst>
                </a:gridCol>
              </a:tblGrid>
              <a:tr h="7252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NHS Wales, Social Services, CAMHS, Education Welfare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Core universal and targeted support; mental health; safeguarding duties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Highlight shared duty under the Social Services &amp; Well-being (Wales) Act 2014 – integration across sectors.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6765517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F7381B76-AABC-C764-D5FC-D7C6AC54D7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00341"/>
              </p:ext>
            </p:extLst>
          </p:nvPr>
        </p:nvGraphicFramePr>
        <p:xfrm>
          <a:off x="2125683" y="3321086"/>
          <a:ext cx="6506874" cy="8277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18805">
                  <a:extLst>
                    <a:ext uri="{9D8B030D-6E8A-4147-A177-3AD203B41FA5}">
                      <a16:colId xmlns:a16="http://schemas.microsoft.com/office/drawing/2014/main" val="303660140"/>
                    </a:ext>
                  </a:extLst>
                </a:gridCol>
                <a:gridCol w="2185058">
                  <a:extLst>
                    <a:ext uri="{9D8B030D-6E8A-4147-A177-3AD203B41FA5}">
                      <a16:colId xmlns:a16="http://schemas.microsoft.com/office/drawing/2014/main" val="1881393768"/>
                    </a:ext>
                  </a:extLst>
                </a:gridCol>
                <a:gridCol w="2303011">
                  <a:extLst>
                    <a:ext uri="{9D8B030D-6E8A-4147-A177-3AD203B41FA5}">
                      <a16:colId xmlns:a16="http://schemas.microsoft.com/office/drawing/2014/main" val="4209611104"/>
                    </a:ext>
                  </a:extLst>
                </a:gridCol>
              </a:tblGrid>
              <a:tr h="711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Barnardo’s Cymru, </a:t>
                      </a:r>
                      <a:r>
                        <a:rPr lang="en-US" sz="1200" dirty="0" err="1">
                          <a:effectLst/>
                        </a:rPr>
                        <a:t>Hafan</a:t>
                      </a:r>
                      <a:r>
                        <a:rPr lang="en-US" sz="1200" dirty="0">
                          <a:effectLst/>
                        </a:rPr>
                        <a:t> Cymru, Mind Cymru, Action for Children Cymru, NSPCC Cymru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Provide flexible support and fill gaps; often more accessible and relationship-based.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Trust and accessibility – voluntary services engage families who may avoid statutory agencies.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63023773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7623544B-FA8D-2162-742E-8FA307FE1FE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03644078"/>
              </p:ext>
            </p:extLst>
          </p:nvPr>
        </p:nvGraphicFramePr>
        <p:xfrm>
          <a:off x="2125674" y="3905481"/>
          <a:ext cx="6506876" cy="82317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30684">
                  <a:extLst>
                    <a:ext uri="{9D8B030D-6E8A-4147-A177-3AD203B41FA5}">
                      <a16:colId xmlns:a16="http://schemas.microsoft.com/office/drawing/2014/main" val="868903093"/>
                    </a:ext>
                  </a:extLst>
                </a:gridCol>
                <a:gridCol w="2185059">
                  <a:extLst>
                    <a:ext uri="{9D8B030D-6E8A-4147-A177-3AD203B41FA5}">
                      <a16:colId xmlns:a16="http://schemas.microsoft.com/office/drawing/2014/main" val="1718211750"/>
                    </a:ext>
                  </a:extLst>
                </a:gridCol>
                <a:gridCol w="2291133">
                  <a:extLst>
                    <a:ext uri="{9D8B030D-6E8A-4147-A177-3AD203B41FA5}">
                      <a16:colId xmlns:a16="http://schemas.microsoft.com/office/drawing/2014/main" val="3069836787"/>
                    </a:ext>
                  </a:extLst>
                </a:gridCol>
              </a:tblGrid>
              <a:tr h="8231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Families First, Flying Start, TAF, Early Help Hubs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Multi-agency early help and prevention.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Highlight overlap: Families First may fund TAF roles – prevention focus.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2607032"/>
                  </a:ext>
                </a:extLst>
              </a:tr>
            </a:tbl>
          </a:graphicData>
        </a:graphic>
      </p:graphicFrame>
      <p:graphicFrame>
        <p:nvGraphicFramePr>
          <p:cNvPr id="20" name="Table 19">
            <a:extLst>
              <a:ext uri="{FF2B5EF4-FFF2-40B4-BE49-F238E27FC236}">
                <a16:creationId xmlns:a16="http://schemas.microsoft.com/office/drawing/2014/main" id="{180EDB88-9919-8BE9-00C3-E154065BD8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929084"/>
              </p:ext>
            </p:extLst>
          </p:nvPr>
        </p:nvGraphicFramePr>
        <p:xfrm>
          <a:off x="2125678" y="4476997"/>
          <a:ext cx="6506874" cy="87063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42561">
                  <a:extLst>
                    <a:ext uri="{9D8B030D-6E8A-4147-A177-3AD203B41FA5}">
                      <a16:colId xmlns:a16="http://schemas.microsoft.com/office/drawing/2014/main" val="1631402508"/>
                    </a:ext>
                  </a:extLst>
                </a:gridCol>
                <a:gridCol w="2173184">
                  <a:extLst>
                    <a:ext uri="{9D8B030D-6E8A-4147-A177-3AD203B41FA5}">
                      <a16:colId xmlns:a16="http://schemas.microsoft.com/office/drawing/2014/main" val="716956918"/>
                    </a:ext>
                  </a:extLst>
                </a:gridCol>
                <a:gridCol w="2291129">
                  <a:extLst>
                    <a:ext uri="{9D8B030D-6E8A-4147-A177-3AD203B41FA5}">
                      <a16:colId xmlns:a16="http://schemas.microsoft.com/office/drawing/2014/main" val="2551439056"/>
                    </a:ext>
                  </a:extLst>
                </a:gridCol>
              </a:tblGrid>
              <a:tr h="8706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Reablement Teams, Carers Trust Wales, Age Cymru, Hospital Discharge Services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Promote independence and wellbeing; prevent hospital readmission.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Emphasizes ‘s protection across lifespan – not just child safeguarding.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9006770"/>
                  </a:ext>
                </a:extLst>
              </a:tr>
            </a:tbl>
          </a:graphicData>
        </a:graphic>
      </p:graphicFrame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2541332B-38E9-0DA1-4B1B-D0C68B02C4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9796599"/>
              </p:ext>
            </p:extLst>
          </p:nvPr>
        </p:nvGraphicFramePr>
        <p:xfrm>
          <a:off x="2125674" y="5332838"/>
          <a:ext cx="6506874" cy="82772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42565">
                  <a:extLst>
                    <a:ext uri="{9D8B030D-6E8A-4147-A177-3AD203B41FA5}">
                      <a16:colId xmlns:a16="http://schemas.microsoft.com/office/drawing/2014/main" val="2985157649"/>
                    </a:ext>
                  </a:extLst>
                </a:gridCol>
                <a:gridCol w="2185060">
                  <a:extLst>
                    <a:ext uri="{9D8B030D-6E8A-4147-A177-3AD203B41FA5}">
                      <a16:colId xmlns:a16="http://schemas.microsoft.com/office/drawing/2014/main" val="948318037"/>
                    </a:ext>
                  </a:extLst>
                </a:gridCol>
                <a:gridCol w="2279249">
                  <a:extLst>
                    <a:ext uri="{9D8B030D-6E8A-4147-A177-3AD203B41FA5}">
                      <a16:colId xmlns:a16="http://schemas.microsoft.com/office/drawing/2014/main" val="195354804"/>
                    </a:ext>
                  </a:extLst>
                </a:gridCol>
              </a:tblGrid>
              <a:tr h="7235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Women’s Aid Cymru, Dewis Cymru, Youth Offending Teams, Substance Misuse Services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>
                          <a:effectLst/>
                        </a:rPr>
                        <a:t>Address specific vulnerabilities and manage risk.</a:t>
                      </a:r>
                      <a:endParaRPr lang="en-GB" sz="120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200" dirty="0">
                          <a:effectLst/>
                        </a:rPr>
                        <a:t>Discuss intersectionality – how overlapping needs require joined-up support.</a:t>
                      </a:r>
                      <a:endParaRPr lang="en-GB" sz="12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13523139"/>
                  </a:ext>
                </a:extLst>
              </a:tr>
            </a:tbl>
          </a:graphicData>
        </a:graphic>
      </p:graphicFrame>
      <p:graphicFrame>
        <p:nvGraphicFramePr>
          <p:cNvPr id="26" name="Content Placeholder 25">
            <a:extLst>
              <a:ext uri="{FF2B5EF4-FFF2-40B4-BE49-F238E27FC236}">
                <a16:creationId xmlns:a16="http://schemas.microsoft.com/office/drawing/2014/main" id="{5E404122-2610-44C1-B88E-B0E31399D5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0336910"/>
              </p:ext>
            </p:extLst>
          </p:nvPr>
        </p:nvGraphicFramePr>
        <p:xfrm>
          <a:off x="511441" y="2171215"/>
          <a:ext cx="8121107" cy="7481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02367">
                  <a:extLst>
                    <a:ext uri="{9D8B030D-6E8A-4147-A177-3AD203B41FA5}">
                      <a16:colId xmlns:a16="http://schemas.microsoft.com/office/drawing/2014/main" val="824624991"/>
                    </a:ext>
                  </a:extLst>
                </a:gridCol>
                <a:gridCol w="2006930">
                  <a:extLst>
                    <a:ext uri="{9D8B030D-6E8A-4147-A177-3AD203B41FA5}">
                      <a16:colId xmlns:a16="http://schemas.microsoft.com/office/drawing/2014/main" val="2826704757"/>
                    </a:ext>
                  </a:extLst>
                </a:gridCol>
                <a:gridCol w="2185059">
                  <a:extLst>
                    <a:ext uri="{9D8B030D-6E8A-4147-A177-3AD203B41FA5}">
                      <a16:colId xmlns:a16="http://schemas.microsoft.com/office/drawing/2014/main" val="3168527578"/>
                    </a:ext>
                  </a:extLst>
                </a:gridCol>
                <a:gridCol w="2326751">
                  <a:extLst>
                    <a:ext uri="{9D8B030D-6E8A-4147-A177-3AD203B41FA5}">
                      <a16:colId xmlns:a16="http://schemas.microsoft.com/office/drawing/2014/main" val="2566702087"/>
                    </a:ext>
                  </a:extLst>
                </a:gridCol>
              </a:tblGrid>
              <a:tr h="7481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 err="1">
                          <a:effectLst/>
                        </a:rPr>
                        <a:t>SectorS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Example Services (Wales)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       Purpose / Focus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en-US" sz="1400" dirty="0">
                          <a:effectLst/>
                        </a:rPr>
                        <a:t>       Discussion Notes</a:t>
                      </a:r>
                      <a:endParaRPr lang="en-GB" sz="1400" dirty="0">
                        <a:effectLst/>
                        <a:latin typeface="Cambria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910386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943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/>
          </a:bodyPr>
          <a:lstStyle/>
          <a:p>
            <a:r>
              <a:rPr dirty="0"/>
              <a:t>Early Intervention &amp; Prevention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D1BE2F-8BAF-C8D1-CADC-BE3F0DF907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5793381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  <p:bldGraphic spid="5" grpId="1">
        <p:bldAsOne/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500" dirty="0"/>
              <a:t>4 R’s Trauma-Informed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sz="3900" u="sng" dirty="0"/>
              <a:t> Realise </a:t>
            </a:r>
          </a:p>
          <a:p>
            <a:endParaRPr lang="en-GB" sz="3600" dirty="0"/>
          </a:p>
          <a:p>
            <a:pPr>
              <a:lnSpc>
                <a:spcPct val="120000"/>
              </a:lnSpc>
            </a:pPr>
            <a:r>
              <a:rPr lang="en-GB" sz="2600" dirty="0"/>
              <a:t>Professional need to understand that trauma can affect a person’s </a:t>
            </a:r>
            <a:r>
              <a:rPr lang="en-GB" sz="2600" b="1" dirty="0"/>
              <a:t>emotional wellbeing, physical health, behaviour, relationships </a:t>
            </a:r>
            <a:r>
              <a:rPr lang="en-GB" sz="2600" dirty="0"/>
              <a:t>and the ability to </a:t>
            </a:r>
            <a:r>
              <a:rPr lang="en-GB" sz="2600" b="1" dirty="0"/>
              <a:t>trust others</a:t>
            </a:r>
            <a:r>
              <a:rPr lang="en-GB" sz="2600" dirty="0"/>
              <a:t>. </a:t>
            </a:r>
          </a:p>
          <a:p>
            <a:pPr>
              <a:lnSpc>
                <a:spcPct val="120000"/>
              </a:lnSpc>
            </a:pPr>
            <a:r>
              <a:rPr lang="en-GB" sz="2600" dirty="0"/>
              <a:t>Important to understand how past experiences influence people and to consider that people may have experienced trauma rather than labelling them difficult or uncooperative. </a:t>
            </a:r>
          </a:p>
          <a:p>
            <a:pPr>
              <a:lnSpc>
                <a:spcPct val="120000"/>
              </a:lnSpc>
            </a:pPr>
            <a:r>
              <a:rPr lang="en-GB" sz="2600" dirty="0"/>
              <a:t>E.g. A family support worker understands that childhood adversity may influence a parent’s confidence, emotional regulation and engagement with services. </a:t>
            </a:r>
          </a:p>
          <a:p>
            <a:pPr>
              <a:lnSpc>
                <a:spcPct val="120000"/>
              </a:lnSpc>
            </a:pPr>
            <a:r>
              <a:rPr lang="en-GB" sz="2600" dirty="0"/>
              <a:t>Protective services are </a:t>
            </a:r>
            <a:r>
              <a:rPr lang="en-GB" sz="2600" b="1" dirty="0"/>
              <a:t>Schools, NHS services, social workers </a:t>
            </a:r>
            <a:r>
              <a:rPr lang="en-GB" sz="2600" dirty="0"/>
              <a:t>all need to understand how ACEs and trauma may affect families. </a:t>
            </a:r>
          </a:p>
          <a:p>
            <a:r>
              <a:rPr lang="en-GB" sz="3600" dirty="0"/>
              <a:t>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10AD66-EBD9-FD3D-89C4-005270811157}"/>
              </a:ext>
            </a:extLst>
          </p:cNvPr>
          <p:cNvSpPr txBox="1"/>
          <p:nvPr/>
        </p:nvSpPr>
        <p:spPr>
          <a:xfrm>
            <a:off x="5985164" y="5640779"/>
            <a:ext cx="271945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1600"/>
              <a:t>(Public Health Wales, 2021)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F8F9C2-35C3-1AD3-1675-6F26387AB5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Recognise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E0D876E-A73F-B39F-5523-1F14B7C9714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/>
          <a:lstStyle/>
          <a:p>
            <a:endParaRPr lang="en-GB" dirty="0"/>
          </a:p>
          <a:p>
            <a:r>
              <a:rPr lang="en-GB" sz="2400" dirty="0"/>
              <a:t>Professionals learn to recognise how trauma-related distress might present in adults and children.  </a:t>
            </a:r>
          </a:p>
          <a:p>
            <a:r>
              <a:rPr lang="en-GB" sz="2400" dirty="0"/>
              <a:t>Distress</a:t>
            </a:r>
          </a:p>
          <a:p>
            <a:r>
              <a:rPr lang="en-GB" sz="2400" dirty="0"/>
              <a:t>Neglect </a:t>
            </a:r>
          </a:p>
          <a:p>
            <a:r>
              <a:rPr lang="en-GB" sz="2400" dirty="0"/>
              <a:t>Abuse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5C794ED-2E5C-2306-C1CA-33881DB2A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sz="2000" dirty="0"/>
              <a:t>Anxiety or hypervigilance</a:t>
            </a:r>
          </a:p>
          <a:p>
            <a:r>
              <a:rPr lang="en-GB" sz="2000" dirty="0"/>
              <a:t>Withdraw- emotional shutdown</a:t>
            </a:r>
          </a:p>
          <a:p>
            <a:r>
              <a:rPr lang="en-GB" sz="2000" dirty="0"/>
              <a:t>Difficult trusting professionals- </a:t>
            </a:r>
          </a:p>
          <a:p>
            <a:r>
              <a:rPr lang="en-GB" sz="2000" dirty="0"/>
              <a:t>Anger, defensiveness, or avoidance</a:t>
            </a:r>
          </a:p>
          <a:p>
            <a:r>
              <a:rPr lang="en-GB" sz="2000" dirty="0"/>
              <a:t>Difficulties with concentration and emotional regulation </a:t>
            </a:r>
          </a:p>
          <a:p>
            <a:r>
              <a:rPr lang="en-GB" sz="2000" dirty="0"/>
              <a:t>Changes in children’s behaviour or school attendance . </a:t>
            </a:r>
          </a:p>
          <a:p>
            <a:endParaRPr lang="en-GB" sz="2000" dirty="0"/>
          </a:p>
          <a:p>
            <a:r>
              <a:rPr lang="en-GB" sz="2000" b="1" dirty="0"/>
              <a:t>Note :</a:t>
            </a:r>
            <a:r>
              <a:rPr lang="en-GB" sz="2000" dirty="0"/>
              <a:t>- These are signs not proof of trauma </a:t>
            </a:r>
          </a:p>
        </p:txBody>
      </p:sp>
    </p:spTree>
    <p:extLst>
      <p:ext uri="{BB962C8B-B14F-4D97-AF65-F5344CB8AC3E}">
        <p14:creationId xmlns:p14="http://schemas.microsoft.com/office/powerpoint/2010/main" val="101605145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0385FB7-23E4-4568-253C-716CC2C0D8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EC2E89-713D-B2E3-FEB5-EF20103092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Respond  using trauma-informed knowledge and policies , procedures and professional interactions.</a:t>
            </a:r>
          </a:p>
          <a:p>
            <a:r>
              <a:rPr lang="en-GB" dirty="0"/>
              <a:t>Empathy, providing clear information, offering appropriate choices, promoting collaboration and establishing a good relationship. </a:t>
            </a:r>
          </a:p>
          <a:p>
            <a:r>
              <a:rPr lang="en-GB" dirty="0" err="1"/>
              <a:t>Eg.</a:t>
            </a:r>
            <a:r>
              <a:rPr lang="en-GB" dirty="0"/>
              <a:t> A social worker explain to the family why a safeguarding assessment is necessary, listens to the family’s concerns and involves them in the planning support where possible </a:t>
            </a:r>
          </a:p>
          <a:p>
            <a:r>
              <a:rPr lang="en-GB" dirty="0"/>
              <a:t>Agencies provide appropriate assessments and sensitive communication referrals and coordinated supp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5928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39318-B2E9-B0F1-729F-DD3FF0160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 </a:t>
            </a:r>
            <a:r>
              <a:rPr lang="en-GB" u="sng" dirty="0"/>
              <a:t>Resist Re-traumatisation</a:t>
            </a:r>
            <a:br>
              <a:rPr lang="en-GB" u="sng" dirty="0"/>
            </a:b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B79B06-B974-29E3-6520-C4B1B8BE2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576137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Re- traumatisation can occur when experiences within services trigger intense distress of feeling associated with previous trauma. </a:t>
            </a:r>
          </a:p>
          <a:p>
            <a:r>
              <a:rPr lang="en-GB" sz="2400" dirty="0"/>
              <a:t>Professionals should try to avoid unnecessary distress, humiliation, threatening communication or practices that remove choice without justification</a:t>
            </a:r>
          </a:p>
          <a:p>
            <a:endParaRPr lang="en-GB" sz="2400" dirty="0"/>
          </a:p>
          <a:p>
            <a:r>
              <a:rPr lang="en-GB" sz="2400" dirty="0" err="1"/>
              <a:t>E.g</a:t>
            </a:r>
            <a:r>
              <a:rPr lang="en-GB" sz="2400" dirty="0"/>
              <a:t>  A young person who has experienced abuse may find repeated questioning distressing. Professionals need to coordinate information sharing and use appropriate child centred interviewing to minimise repeated assessments and decisions. </a:t>
            </a:r>
          </a:p>
        </p:txBody>
      </p:sp>
    </p:spTree>
    <p:extLst>
      <p:ext uri="{BB962C8B-B14F-4D97-AF65-F5344CB8AC3E}">
        <p14:creationId xmlns:p14="http://schemas.microsoft.com/office/powerpoint/2010/main" val="69264115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6" y="548640"/>
            <a:ext cx="2700645" cy="5431536"/>
          </a:xfrm>
        </p:spPr>
        <p:txBody>
          <a:bodyPr>
            <a:normAutofit/>
          </a:bodyPr>
          <a:lstStyle/>
          <a:p>
            <a:r>
              <a:rPr lang="en-GB" sz="4700" dirty="0"/>
              <a:t>Reflection &amp; Close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347917" y="3261001"/>
            <a:ext cx="4480560" cy="13716"/>
          </a:xfrm>
          <a:custGeom>
            <a:avLst/>
            <a:gdLst>
              <a:gd name="csX0" fmla="*/ 0 w 4480560"/>
              <a:gd name="csY0" fmla="*/ 0 h 13716"/>
              <a:gd name="csX1" fmla="*/ 595274 w 4480560"/>
              <a:gd name="csY1" fmla="*/ 0 h 13716"/>
              <a:gd name="csX2" fmla="*/ 1100938 w 4480560"/>
              <a:gd name="csY2" fmla="*/ 0 h 13716"/>
              <a:gd name="csX3" fmla="*/ 1651406 w 4480560"/>
              <a:gd name="csY3" fmla="*/ 0 h 13716"/>
              <a:gd name="csX4" fmla="*/ 2336292 w 4480560"/>
              <a:gd name="csY4" fmla="*/ 0 h 13716"/>
              <a:gd name="csX5" fmla="*/ 2931566 w 4480560"/>
              <a:gd name="csY5" fmla="*/ 0 h 13716"/>
              <a:gd name="csX6" fmla="*/ 3482035 w 4480560"/>
              <a:gd name="csY6" fmla="*/ 0 h 13716"/>
              <a:gd name="csX7" fmla="*/ 4480560 w 4480560"/>
              <a:gd name="csY7" fmla="*/ 0 h 13716"/>
              <a:gd name="csX8" fmla="*/ 4480560 w 4480560"/>
              <a:gd name="csY8" fmla="*/ 13716 h 13716"/>
              <a:gd name="csX9" fmla="*/ 3840480 w 4480560"/>
              <a:gd name="csY9" fmla="*/ 13716 h 13716"/>
              <a:gd name="csX10" fmla="*/ 3290011 w 4480560"/>
              <a:gd name="csY10" fmla="*/ 13716 h 13716"/>
              <a:gd name="csX11" fmla="*/ 2560320 w 4480560"/>
              <a:gd name="csY11" fmla="*/ 13716 h 13716"/>
              <a:gd name="csX12" fmla="*/ 1965046 w 4480560"/>
              <a:gd name="csY12" fmla="*/ 13716 h 13716"/>
              <a:gd name="csX13" fmla="*/ 1459382 w 4480560"/>
              <a:gd name="csY13" fmla="*/ 13716 h 13716"/>
              <a:gd name="csX14" fmla="*/ 774497 w 4480560"/>
              <a:gd name="csY14" fmla="*/ 13716 h 13716"/>
              <a:gd name="csX15" fmla="*/ 0 w 4480560"/>
              <a:gd name="csY15" fmla="*/ 13716 h 13716"/>
              <a:gd name="csX16" fmla="*/ 0 w 4480560"/>
              <a:gd name="csY16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3716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273" y="3379"/>
                  <a:pt x="4480768" y="9289"/>
                  <a:pt x="4480560" y="13716"/>
                </a:cubicBezTo>
                <a:cubicBezTo>
                  <a:pt x="4314132" y="10352"/>
                  <a:pt x="4028383" y="32060"/>
                  <a:pt x="3840480" y="13716"/>
                </a:cubicBezTo>
                <a:cubicBezTo>
                  <a:pt x="3652577" y="-4628"/>
                  <a:pt x="3547615" y="-1724"/>
                  <a:pt x="3290011" y="13716"/>
                </a:cubicBezTo>
                <a:cubicBezTo>
                  <a:pt x="3032407" y="29156"/>
                  <a:pt x="2830268" y="4147"/>
                  <a:pt x="2560320" y="13716"/>
                </a:cubicBezTo>
                <a:cubicBezTo>
                  <a:pt x="2290372" y="23285"/>
                  <a:pt x="2147422" y="2156"/>
                  <a:pt x="1965046" y="13716"/>
                </a:cubicBezTo>
                <a:cubicBezTo>
                  <a:pt x="1782670" y="25276"/>
                  <a:pt x="1689791" y="36108"/>
                  <a:pt x="1459382" y="13716"/>
                </a:cubicBezTo>
                <a:cubicBezTo>
                  <a:pt x="1228973" y="-8676"/>
                  <a:pt x="915486" y="31929"/>
                  <a:pt x="774497" y="13716"/>
                </a:cubicBezTo>
                <a:cubicBezTo>
                  <a:pt x="633508" y="-4497"/>
                  <a:pt x="361442" y="-15679"/>
                  <a:pt x="0" y="13716"/>
                </a:cubicBezTo>
                <a:cubicBezTo>
                  <a:pt x="-362" y="8190"/>
                  <a:pt x="-434" y="6098"/>
                  <a:pt x="0" y="0"/>
                </a:cubicBezTo>
                <a:close/>
              </a:path>
              <a:path w="4480560" h="13716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0360" y="3832"/>
                  <a:pt x="4481152" y="9314"/>
                  <a:pt x="4480560" y="13716"/>
                </a:cubicBezTo>
                <a:cubicBezTo>
                  <a:pt x="4279652" y="-11422"/>
                  <a:pt x="4200762" y="36994"/>
                  <a:pt x="3930091" y="13716"/>
                </a:cubicBezTo>
                <a:cubicBezTo>
                  <a:pt x="3659420" y="-9562"/>
                  <a:pt x="3456052" y="17722"/>
                  <a:pt x="3290011" y="13716"/>
                </a:cubicBezTo>
                <a:cubicBezTo>
                  <a:pt x="3123970" y="9710"/>
                  <a:pt x="2882392" y="28246"/>
                  <a:pt x="2649931" y="13716"/>
                </a:cubicBezTo>
                <a:cubicBezTo>
                  <a:pt x="2417470" y="-814"/>
                  <a:pt x="2238426" y="2765"/>
                  <a:pt x="2054657" y="13716"/>
                </a:cubicBezTo>
                <a:cubicBezTo>
                  <a:pt x="1870888" y="24667"/>
                  <a:pt x="1566368" y="40468"/>
                  <a:pt x="1324966" y="13716"/>
                </a:cubicBezTo>
                <a:cubicBezTo>
                  <a:pt x="1083564" y="-13036"/>
                  <a:pt x="787410" y="6374"/>
                  <a:pt x="595274" y="13716"/>
                </a:cubicBezTo>
                <a:cubicBezTo>
                  <a:pt x="403138" y="21058"/>
                  <a:pt x="169622" y="5927"/>
                  <a:pt x="0" y="13716"/>
                </a:cubicBezTo>
                <a:cubicBezTo>
                  <a:pt x="-475" y="8699"/>
                  <a:pt x="-565" y="4408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4813" y="552091"/>
            <a:ext cx="4668251" cy="5431536"/>
          </a:xfrm>
        </p:spPr>
        <p:txBody>
          <a:bodyPr anchor="ctr">
            <a:normAutofit/>
          </a:bodyPr>
          <a:lstStyle/>
          <a:p>
            <a:r>
              <a:rPr lang="en-GB" sz="1900" dirty="0"/>
              <a:t>What services do you feel are most important?</a:t>
            </a:r>
          </a:p>
          <a:p>
            <a:r>
              <a:rPr lang="en-GB" sz="1900" dirty="0"/>
              <a:t>Why does collaboration matter?</a:t>
            </a:r>
          </a:p>
          <a:p>
            <a:r>
              <a:rPr lang="en-GB" sz="1900" dirty="0"/>
              <a:t>How does early help prevent crisis?</a:t>
            </a:r>
          </a:p>
          <a:p>
            <a:r>
              <a:rPr lang="en-GB" sz="1900" dirty="0"/>
              <a:t>What barriers do you think may prevent people accessing help?</a:t>
            </a:r>
          </a:p>
          <a:p>
            <a:endParaRPr lang="en-GB" sz="1900" dirty="0"/>
          </a:p>
          <a:p>
            <a:r>
              <a:rPr lang="en-GB" sz="1900" dirty="0"/>
              <a:t>Next week: Reading Week- Work will be set on Moodle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14166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608608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6344" y="1161288"/>
            <a:ext cx="2702052" cy="4526280"/>
          </a:xfrm>
        </p:spPr>
        <p:txBody>
          <a:bodyPr>
            <a:normAutofit/>
          </a:bodyPr>
          <a:lstStyle/>
          <a:p>
            <a:r>
              <a:rPr lang="en-GB" sz="3500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75611" y="932688"/>
            <a:ext cx="4437453" cy="4992624"/>
          </a:xfrm>
        </p:spPr>
        <p:txBody>
          <a:bodyPr anchor="ctr">
            <a:normAutofit/>
          </a:bodyPr>
          <a:lstStyle/>
          <a:p>
            <a:r>
              <a:rPr lang="en-GB" sz="1700"/>
              <a:t>Public Health Wales (2021)</a:t>
            </a:r>
          </a:p>
          <a:p>
            <a:r>
              <a:rPr lang="en-GB" sz="1700"/>
              <a:t>Welsh Government (2014, 2015, 2023)</a:t>
            </a:r>
          </a:p>
          <a:p>
            <a:r>
              <a:rPr lang="en-GB" sz="1700"/>
              <a:t>Social Care Wales (2022)</a:t>
            </a:r>
          </a:p>
          <a:p>
            <a:r>
              <a:rPr lang="en-GB" sz="1700"/>
              <a:t>Barnardo’s Cymru (2022)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2920</TotalTime>
  <Words>2064</Words>
  <Application>Microsoft Office PowerPoint</Application>
  <PresentationFormat>On-screen Show (4:3)</PresentationFormat>
  <Paragraphs>217</Paragraphs>
  <Slides>29</Slides>
  <Notes>15</Notes>
  <HiddenSlides>1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MS Mincho</vt:lpstr>
      <vt:lpstr>Arial</vt:lpstr>
      <vt:lpstr>Calibri</vt:lpstr>
      <vt:lpstr>Cambria</vt:lpstr>
      <vt:lpstr>Office Theme</vt:lpstr>
      <vt:lpstr>Supporting Families in Health &amp; Social Care Week 4: Protective Services &amp; Early Intervention (Wales)</vt:lpstr>
      <vt:lpstr>Lesson Aims &amp; Outcomes</vt:lpstr>
      <vt:lpstr>Warm-Up / Recap</vt:lpstr>
      <vt:lpstr>What Are Protective Services?</vt:lpstr>
      <vt:lpstr>What is mulit-agency working in protective services </vt:lpstr>
      <vt:lpstr>Purpose of protective services: </vt:lpstr>
      <vt:lpstr>Understanding Statutory, Voluntary and Community Support in Protective Services </vt:lpstr>
      <vt:lpstr>How does mulit-agency working happen in practice?</vt:lpstr>
      <vt:lpstr>What Do We Mean By: </vt:lpstr>
      <vt:lpstr>Statutory Services</vt:lpstr>
      <vt:lpstr>Voluntary Services</vt:lpstr>
      <vt:lpstr>Community Services </vt:lpstr>
      <vt:lpstr>Private Services</vt:lpstr>
      <vt:lpstr>PowerPoint Presentation</vt:lpstr>
      <vt:lpstr>Welsh Policy Foundations Activity </vt:lpstr>
      <vt:lpstr>Mini Activity – Which Act Would Apply?</vt:lpstr>
      <vt:lpstr>Continuum of Need</vt:lpstr>
      <vt:lpstr>PowerPoint Presentation</vt:lpstr>
      <vt:lpstr>The Four Levels of the Continuum</vt:lpstr>
      <vt:lpstr>Whole-Family Protection</vt:lpstr>
      <vt:lpstr>Group Research Activity – Who Supports Families in Wales? </vt:lpstr>
      <vt:lpstr>PowerPoint Presentation</vt:lpstr>
      <vt:lpstr>Early Intervention &amp; Prevention</vt:lpstr>
      <vt:lpstr>4 R’s Trauma-Informed Practice</vt:lpstr>
      <vt:lpstr>Recognise</vt:lpstr>
      <vt:lpstr>Respond </vt:lpstr>
      <vt:lpstr> Resist Re-traumatisation </vt:lpstr>
      <vt:lpstr>Reflection &amp; Close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sharon Langford</dc:creator>
  <cp:keywords/>
  <dc:description>generated using python-pptx</dc:description>
  <cp:lastModifiedBy>sharon Langford</cp:lastModifiedBy>
  <cp:revision>9</cp:revision>
  <dcterms:created xsi:type="dcterms:W3CDTF">2013-01-27T09:14:16Z</dcterms:created>
  <dcterms:modified xsi:type="dcterms:W3CDTF">2026-10-21T07:49:49Z</dcterms:modified>
  <cp:category/>
</cp:coreProperties>
</file>