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62" r:id="rId5"/>
    <p:sldId id="257" r:id="rId6"/>
    <p:sldId id="279" r:id="rId7"/>
    <p:sldId id="281" r:id="rId8"/>
    <p:sldId id="280" r:id="rId9"/>
    <p:sldId id="282" r:id="rId10"/>
    <p:sldId id="275" r:id="rId11"/>
    <p:sldId id="288" r:id="rId12"/>
    <p:sldId id="289" r:id="rId13"/>
    <p:sldId id="290" r:id="rId14"/>
    <p:sldId id="291" r:id="rId15"/>
    <p:sldId id="292" r:id="rId16"/>
    <p:sldId id="293" r:id="rId17"/>
    <p:sldId id="284" r:id="rId18"/>
    <p:sldId id="285" r:id="rId19"/>
    <p:sldId id="286" r:id="rId20"/>
    <p:sldId id="287" r:id="rId21"/>
    <p:sldId id="294" r:id="rId22"/>
    <p:sldId id="29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86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5E95E8-A989-447D-9A0B-F7423FDBAB7A}" v="33" dt="2026-03-10T20:07:37.386"/>
  </p1510:revLst>
</p1510:revInfo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06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09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a Andrea Latorre Restrepo (2231782)" userId="663b7c98-2e8f-4b69-adf5-c4a5e4da168f" providerId="ADAL" clId="{5609C87F-4C36-4C9C-A060-22BC94910C8F}"/>
    <pc:docChg chg="undo redo custSel addSld delSld modSld sldOrd modMainMaster">
      <pc:chgData name="Paula Andrea Latorre Restrepo (2231782)" userId="663b7c98-2e8f-4b69-adf5-c4a5e4da168f" providerId="ADAL" clId="{5609C87F-4C36-4C9C-A060-22BC94910C8F}" dt="2026-03-10T20:11:19.247" v="2496" actId="20577"/>
      <pc:docMkLst>
        <pc:docMk/>
      </pc:docMkLst>
      <pc:sldChg chg="addSp delSp modSp mod setBg modClrScheme chgLayout">
        <pc:chgData name="Paula Andrea Latorre Restrepo (2231782)" userId="663b7c98-2e8f-4b69-adf5-c4a5e4da168f" providerId="ADAL" clId="{5609C87F-4C36-4C9C-A060-22BC94910C8F}" dt="2026-03-03T21:42:03.909" v="566" actId="20577"/>
        <pc:sldMkLst>
          <pc:docMk/>
          <pc:sldMk cId="2836970820" sldId="257"/>
        </pc:sldMkLst>
        <pc:spChg chg="mod">
          <ac:chgData name="Paula Andrea Latorre Restrepo (2231782)" userId="663b7c98-2e8f-4b69-adf5-c4a5e4da168f" providerId="ADAL" clId="{5609C87F-4C36-4C9C-A060-22BC94910C8F}" dt="2026-03-03T21:42:03.909" v="566" actId="20577"/>
          <ac:spMkLst>
            <pc:docMk/>
            <pc:sldMk cId="2836970820" sldId="257"/>
            <ac:spMk id="2" creationId="{00000000-0000-0000-0000-000000000000}"/>
          </ac:spMkLst>
        </pc:spChg>
        <pc:graphicFrameChg chg="add mod modGraphic">
          <ac:chgData name="Paula Andrea Latorre Restrepo (2231782)" userId="663b7c98-2e8f-4b69-adf5-c4a5e4da168f" providerId="ADAL" clId="{5609C87F-4C36-4C9C-A060-22BC94910C8F}" dt="2026-03-03T21:40:56.049" v="519"/>
          <ac:graphicFrameMkLst>
            <pc:docMk/>
            <pc:sldMk cId="2836970820" sldId="257"/>
            <ac:graphicFrameMk id="12" creationId="{9EB8D176-6A3B-8A6C-4EE6-EBCA06D8C73A}"/>
          </ac:graphicFrameMkLst>
        </pc:graphicFrameChg>
      </pc:sldChg>
      <pc:sldChg chg="addSp delSp modSp mod modTransition setBg modClrScheme chgLayout">
        <pc:chgData name="Paula Andrea Latorre Restrepo (2231782)" userId="663b7c98-2e8f-4b69-adf5-c4a5e4da168f" providerId="ADAL" clId="{5609C87F-4C36-4C9C-A060-22BC94910C8F}" dt="2026-03-10T20:11:19.247" v="2496" actId="20577"/>
        <pc:sldMkLst>
          <pc:docMk/>
          <pc:sldMk cId="3034687750" sldId="262"/>
        </pc:sldMkLst>
        <pc:spChg chg="mod ord">
          <ac:chgData name="Paula Andrea Latorre Restrepo (2231782)" userId="663b7c98-2e8f-4b69-adf5-c4a5e4da168f" providerId="ADAL" clId="{5609C87F-4C36-4C9C-A060-22BC94910C8F}" dt="2026-03-04T16:18:34.200" v="1138" actId="404"/>
          <ac:spMkLst>
            <pc:docMk/>
            <pc:sldMk cId="3034687750" sldId="262"/>
            <ac:spMk id="2" creationId="{00000000-0000-0000-0000-000000000000}"/>
          </ac:spMkLst>
        </pc:spChg>
        <pc:spChg chg="mod ord">
          <ac:chgData name="Paula Andrea Latorre Restrepo (2231782)" userId="663b7c98-2e8f-4b69-adf5-c4a5e4da168f" providerId="ADAL" clId="{5609C87F-4C36-4C9C-A060-22BC94910C8F}" dt="2026-03-10T20:11:19.247" v="2496" actId="20577"/>
          <ac:spMkLst>
            <pc:docMk/>
            <pc:sldMk cId="3034687750" sldId="262"/>
            <ac:spMk id="3" creationId="{00000000-0000-0000-0000-000000000000}"/>
          </ac:spMkLst>
        </pc:spChg>
        <pc:spChg chg="add mod">
          <ac:chgData name="Paula Andrea Latorre Restrepo (2231782)" userId="663b7c98-2e8f-4b69-adf5-c4a5e4da168f" providerId="ADAL" clId="{5609C87F-4C36-4C9C-A060-22BC94910C8F}" dt="2026-03-03T20:47:53.397" v="7" actId="571"/>
          <ac:spMkLst>
            <pc:docMk/>
            <pc:sldMk cId="3034687750" sldId="262"/>
            <ac:spMk id="6" creationId="{6EF0F32F-17B0-3ADF-6C8A-4F69D617F4AA}"/>
          </ac:spMkLst>
        </pc:spChg>
        <pc:picChg chg="mod ord">
          <ac:chgData name="Paula Andrea Latorre Restrepo (2231782)" userId="663b7c98-2e8f-4b69-adf5-c4a5e4da168f" providerId="ADAL" clId="{5609C87F-4C36-4C9C-A060-22BC94910C8F}" dt="2026-03-04T16:17:23.704" v="1127" actId="14100"/>
          <ac:picMkLst>
            <pc:docMk/>
            <pc:sldMk cId="3034687750" sldId="262"/>
            <ac:picMk id="8" creationId="{00000000-0000-0000-0000-000000000000}"/>
          </ac:picMkLst>
        </pc:picChg>
        <pc:picChg chg="mod ord">
          <ac:chgData name="Paula Andrea Latorre Restrepo (2231782)" userId="663b7c98-2e8f-4b69-adf5-c4a5e4da168f" providerId="ADAL" clId="{5609C87F-4C36-4C9C-A060-22BC94910C8F}" dt="2026-03-04T16:17:28.211" v="1128" actId="14100"/>
          <ac:picMkLst>
            <pc:docMk/>
            <pc:sldMk cId="3034687750" sldId="262"/>
            <ac:picMk id="9" creationId="{00000000-0000-0000-0000-000000000000}"/>
          </ac:picMkLst>
        </pc:picChg>
        <pc:picChg chg="add mod ord">
          <ac:chgData name="Paula Andrea Latorre Restrepo (2231782)" userId="663b7c98-2e8f-4b69-adf5-c4a5e4da168f" providerId="ADAL" clId="{5609C87F-4C36-4C9C-A060-22BC94910C8F}" dt="2026-03-04T16:17:18.740" v="1126" actId="14100"/>
          <ac:picMkLst>
            <pc:docMk/>
            <pc:sldMk cId="3034687750" sldId="262"/>
            <ac:picMk id="10" creationId="{FDC720AD-CFA4-2D84-0159-5D96963D9FAE}"/>
          </ac:picMkLst>
        </pc:picChg>
      </pc:sldChg>
      <pc:sldChg chg="addSp delSp modSp mod modClrScheme chgLayout">
        <pc:chgData name="Paula Andrea Latorre Restrepo (2231782)" userId="663b7c98-2e8f-4b69-adf5-c4a5e4da168f" providerId="ADAL" clId="{5609C87F-4C36-4C9C-A060-22BC94910C8F}" dt="2026-03-08T21:08:03.173" v="2330" actId="1076"/>
        <pc:sldMkLst>
          <pc:docMk/>
          <pc:sldMk cId="1684785114" sldId="275"/>
        </pc:sldMkLst>
        <pc:spChg chg="mod">
          <ac:chgData name="Paula Andrea Latorre Restrepo (2231782)" userId="663b7c98-2e8f-4b69-adf5-c4a5e4da168f" providerId="ADAL" clId="{5609C87F-4C36-4C9C-A060-22BC94910C8F}" dt="2026-03-06T17:27:10.709" v="2012" actId="26606"/>
          <ac:spMkLst>
            <pc:docMk/>
            <pc:sldMk cId="1684785114" sldId="275"/>
            <ac:spMk id="3" creationId="{00000000-0000-0000-0000-000000000000}"/>
          </ac:spMkLst>
        </pc:spChg>
        <pc:graphicFrameChg chg="add del mod modGraphic">
          <ac:chgData name="Paula Andrea Latorre Restrepo (2231782)" userId="663b7c98-2e8f-4b69-adf5-c4a5e4da168f" providerId="ADAL" clId="{5609C87F-4C36-4C9C-A060-22BC94910C8F}" dt="2026-03-08T21:07:53.840" v="2328"/>
          <ac:graphicFrameMkLst>
            <pc:docMk/>
            <pc:sldMk cId="1684785114" sldId="275"/>
            <ac:graphicFrameMk id="4" creationId="{4F2E05CC-7A9C-8FD9-BCA1-C4DB7E6ACFAF}"/>
          </ac:graphicFrameMkLst>
        </pc:graphicFrameChg>
        <pc:picChg chg="add mod">
          <ac:chgData name="Paula Andrea Latorre Restrepo (2231782)" userId="663b7c98-2e8f-4b69-adf5-c4a5e4da168f" providerId="ADAL" clId="{5609C87F-4C36-4C9C-A060-22BC94910C8F}" dt="2026-03-08T21:05:14.998" v="2317" actId="1076"/>
          <ac:picMkLst>
            <pc:docMk/>
            <pc:sldMk cId="1684785114" sldId="275"/>
            <ac:picMk id="6" creationId="{44761B24-D9B2-4F46-FA92-455FC7453D98}"/>
          </ac:picMkLst>
        </pc:picChg>
        <pc:picChg chg="add mod">
          <ac:chgData name="Paula Andrea Latorre Restrepo (2231782)" userId="663b7c98-2e8f-4b69-adf5-c4a5e4da168f" providerId="ADAL" clId="{5609C87F-4C36-4C9C-A060-22BC94910C8F}" dt="2026-03-08T21:07:57.641" v="2329" actId="1076"/>
          <ac:picMkLst>
            <pc:docMk/>
            <pc:sldMk cId="1684785114" sldId="275"/>
            <ac:picMk id="8" creationId="{470A7F30-49EB-F90F-D9D1-800CD03C64AA}"/>
          </ac:picMkLst>
        </pc:picChg>
        <pc:picChg chg="add mod">
          <ac:chgData name="Paula Andrea Latorre Restrepo (2231782)" userId="663b7c98-2e8f-4b69-adf5-c4a5e4da168f" providerId="ADAL" clId="{5609C87F-4C36-4C9C-A060-22BC94910C8F}" dt="2026-03-08T21:08:03.173" v="2330" actId="1076"/>
          <ac:picMkLst>
            <pc:docMk/>
            <pc:sldMk cId="1684785114" sldId="275"/>
            <ac:picMk id="10" creationId="{37C0A488-D1B4-B214-A36A-B7045C5CB74E}"/>
          </ac:picMkLst>
        </pc:pic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6-03-08T20:54:00.788" v="2211" actId="1076"/>
        <pc:sldMkLst>
          <pc:docMk/>
          <pc:sldMk cId="3149119168" sldId="279"/>
        </pc:sldMkLst>
        <pc:spChg chg="mod">
          <ac:chgData name="Paula Andrea Latorre Restrepo (2231782)" userId="663b7c98-2e8f-4b69-adf5-c4a5e4da168f" providerId="ADAL" clId="{5609C87F-4C36-4C9C-A060-22BC94910C8F}" dt="2026-03-08T20:53:48.942" v="2210" actId="14100"/>
          <ac:spMkLst>
            <pc:docMk/>
            <pc:sldMk cId="3149119168" sldId="279"/>
            <ac:spMk id="2" creationId="{246FED93-4C91-740A-54D9-E05F8CB45784}"/>
          </ac:spMkLst>
        </pc:spChg>
        <pc:spChg chg="add mod ord">
          <ac:chgData name="Paula Andrea Latorre Restrepo (2231782)" userId="663b7c98-2e8f-4b69-adf5-c4a5e4da168f" providerId="ADAL" clId="{5609C87F-4C36-4C9C-A060-22BC94910C8F}" dt="2026-03-08T20:54:00.788" v="2211" actId="1076"/>
          <ac:spMkLst>
            <pc:docMk/>
            <pc:sldMk cId="3149119168" sldId="279"/>
            <ac:spMk id="15" creationId="{BA9B5274-AC67-3D4B-4AA6-66487EE89050}"/>
          </ac:spMkLst>
        </pc:spChg>
        <pc:picChg chg="add mod">
          <ac:chgData name="Paula Andrea Latorre Restrepo (2231782)" userId="663b7c98-2e8f-4b69-adf5-c4a5e4da168f" providerId="ADAL" clId="{5609C87F-4C36-4C9C-A060-22BC94910C8F}" dt="2026-03-08T20:51:46.188" v="2194" actId="26606"/>
          <ac:picMkLst>
            <pc:docMk/>
            <pc:sldMk cId="3149119168" sldId="279"/>
            <ac:picMk id="5" creationId="{35B74B25-BF33-0F65-D02A-139C0A36D6C0}"/>
          </ac:picMkLst>
        </pc:pic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6-03-05T15:43:32.086" v="1269" actId="113"/>
        <pc:sldMkLst>
          <pc:docMk/>
          <pc:sldMk cId="2246419904" sldId="280"/>
        </pc:sldMkLst>
        <pc:spChg chg="mod ord">
          <ac:chgData name="Paula Andrea Latorre Restrepo (2231782)" userId="663b7c98-2e8f-4b69-adf5-c4a5e4da168f" providerId="ADAL" clId="{5609C87F-4C36-4C9C-A060-22BC94910C8F}" dt="2026-03-05T15:34:49.598" v="1258" actId="2711"/>
          <ac:spMkLst>
            <pc:docMk/>
            <pc:sldMk cId="2246419904" sldId="280"/>
            <ac:spMk id="2" creationId="{23E1F768-3DE5-3127-E9A9-C63B5BE70916}"/>
          </ac:spMkLst>
        </pc:spChg>
        <pc:spChg chg="add mod ord">
          <ac:chgData name="Paula Andrea Latorre Restrepo (2231782)" userId="663b7c98-2e8f-4b69-adf5-c4a5e4da168f" providerId="ADAL" clId="{5609C87F-4C36-4C9C-A060-22BC94910C8F}" dt="2026-03-05T15:43:32.086" v="1269" actId="113"/>
          <ac:spMkLst>
            <pc:docMk/>
            <pc:sldMk cId="2246419904" sldId="280"/>
            <ac:spMk id="5" creationId="{D79DE8BE-506F-2486-C164-A5790B909309}"/>
          </ac:spMkLst>
        </pc:spChg>
        <pc:picChg chg="add mod">
          <ac:chgData name="Paula Andrea Latorre Restrepo (2231782)" userId="663b7c98-2e8f-4b69-adf5-c4a5e4da168f" providerId="ADAL" clId="{5609C87F-4C36-4C9C-A060-22BC94910C8F}" dt="2026-03-05T15:37:25.942" v="1262" actId="1076"/>
          <ac:picMkLst>
            <pc:docMk/>
            <pc:sldMk cId="2246419904" sldId="280"/>
            <ac:picMk id="11" creationId="{8B6BAE63-7D1D-5E4E-EFF1-CEBD239B1B0E}"/>
          </ac:picMkLst>
        </pc:pic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6-03-08T20:54:43.269" v="2214" actId="1076"/>
        <pc:sldMkLst>
          <pc:docMk/>
          <pc:sldMk cId="488723995" sldId="281"/>
        </pc:sldMkLst>
        <pc:spChg chg="add mod">
          <ac:chgData name="Paula Andrea Latorre Restrepo (2231782)" userId="663b7c98-2e8f-4b69-adf5-c4a5e4da168f" providerId="ADAL" clId="{5609C87F-4C36-4C9C-A060-22BC94910C8F}" dt="2026-03-03T22:26:34.621" v="685" actId="14100"/>
          <ac:spMkLst>
            <pc:docMk/>
            <pc:sldMk cId="488723995" sldId="281"/>
            <ac:spMk id="14" creationId="{27FBD670-9283-2BBE-DF12-0E48F07BEA7B}"/>
          </ac:spMkLst>
        </pc:spChg>
        <pc:graphicFrameChg chg="add mod modGraphic">
          <ac:chgData name="Paula Andrea Latorre Restrepo (2231782)" userId="663b7c98-2e8f-4b69-adf5-c4a5e4da168f" providerId="ADAL" clId="{5609C87F-4C36-4C9C-A060-22BC94910C8F}" dt="2026-03-03T22:27:36.403" v="692" actId="14100"/>
          <ac:graphicFrameMkLst>
            <pc:docMk/>
            <pc:sldMk cId="488723995" sldId="281"/>
            <ac:graphicFrameMk id="7" creationId="{3DDAB904-0FBE-E2F7-91C5-AE93D7BC92BA}"/>
          </ac:graphicFrameMkLst>
        </pc:graphicFrameChg>
        <pc:picChg chg="add mod ord">
          <ac:chgData name="Paula Andrea Latorre Restrepo (2231782)" userId="663b7c98-2e8f-4b69-adf5-c4a5e4da168f" providerId="ADAL" clId="{5609C87F-4C36-4C9C-A060-22BC94910C8F}" dt="2026-03-08T20:54:43.269" v="2214" actId="1076"/>
          <ac:picMkLst>
            <pc:docMk/>
            <pc:sldMk cId="488723995" sldId="281"/>
            <ac:picMk id="5" creationId="{6996B97D-6815-BB3D-98FF-38332B2AF483}"/>
          </ac:picMkLst>
        </pc:picChg>
      </pc:sldChg>
      <pc:sldChg chg="addSp delSp modSp new mod setBg modClrScheme chgLayout">
        <pc:chgData name="Paula Andrea Latorre Restrepo (2231782)" userId="663b7c98-2e8f-4b69-adf5-c4a5e4da168f" providerId="ADAL" clId="{5609C87F-4C36-4C9C-A060-22BC94910C8F}" dt="2026-03-08T20:49:07.405" v="2192" actId="122"/>
        <pc:sldMkLst>
          <pc:docMk/>
          <pc:sldMk cId="611405941" sldId="282"/>
        </pc:sldMkLst>
        <pc:spChg chg="mod ord">
          <ac:chgData name="Paula Andrea Latorre Restrepo (2231782)" userId="663b7c98-2e8f-4b69-adf5-c4a5e4da168f" providerId="ADAL" clId="{5609C87F-4C36-4C9C-A060-22BC94910C8F}" dt="2026-03-08T20:49:07.405" v="2192" actId="122"/>
          <ac:spMkLst>
            <pc:docMk/>
            <pc:sldMk cId="611405941" sldId="282"/>
            <ac:spMk id="2" creationId="{1024F2AD-82FE-A5C0-822A-3194112843A7}"/>
          </ac:spMkLst>
        </pc:spChg>
        <pc:graphicFrameChg chg="add mod modGraphic">
          <ac:chgData name="Paula Andrea Latorre Restrepo (2231782)" userId="663b7c98-2e8f-4b69-adf5-c4a5e4da168f" providerId="ADAL" clId="{5609C87F-4C36-4C9C-A060-22BC94910C8F}" dt="2026-03-08T20:42:35.464" v="2126" actId="20577"/>
          <ac:graphicFrameMkLst>
            <pc:docMk/>
            <pc:sldMk cId="611405941" sldId="282"/>
            <ac:graphicFrameMk id="9" creationId="{0C1ACC92-BEF0-6917-D28F-CF0F016E5F03}"/>
          </ac:graphicFrameMkLst>
        </pc:graphicFrameChg>
      </pc:sldChg>
      <pc:sldChg chg="addSp delSp modSp new mod">
        <pc:chgData name="Paula Andrea Latorre Restrepo (2231782)" userId="663b7c98-2e8f-4b69-adf5-c4a5e4da168f" providerId="ADAL" clId="{5609C87F-4C36-4C9C-A060-22BC94910C8F}" dt="2026-03-08T20:09:58.186" v="2025"/>
        <pc:sldMkLst>
          <pc:docMk/>
          <pc:sldMk cId="2506391691" sldId="284"/>
        </pc:sldMkLst>
        <pc:picChg chg="add mod">
          <ac:chgData name="Paula Andrea Latorre Restrepo (2231782)" userId="663b7c98-2e8f-4b69-adf5-c4a5e4da168f" providerId="ADAL" clId="{5609C87F-4C36-4C9C-A060-22BC94910C8F}" dt="2026-03-08T20:09:34.626" v="2024" actId="26606"/>
          <ac:picMkLst>
            <pc:docMk/>
            <pc:sldMk cId="2506391691" sldId="284"/>
            <ac:picMk id="4" creationId="{7F140BAB-1668-333B-8F0C-BBB5413FF3DA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6-03-08T20:13:31.521" v="2033" actId="26606"/>
        <pc:sldMkLst>
          <pc:docMk/>
          <pc:sldMk cId="2443496548" sldId="285"/>
        </pc:sldMkLst>
        <pc:picChg chg="add mod">
          <ac:chgData name="Paula Andrea Latorre Restrepo (2231782)" userId="663b7c98-2e8f-4b69-adf5-c4a5e4da168f" providerId="ADAL" clId="{5609C87F-4C36-4C9C-A060-22BC94910C8F}" dt="2026-03-08T20:13:31.521" v="2033" actId="26606"/>
          <ac:picMkLst>
            <pc:docMk/>
            <pc:sldMk cId="2443496548" sldId="285"/>
            <ac:picMk id="4" creationId="{D816C3A2-4879-2EE1-52DD-65C4B7FF23CA}"/>
          </ac:picMkLst>
        </pc:picChg>
      </pc:sldChg>
      <pc:sldChg chg="addSp delSp modSp new mod ord">
        <pc:chgData name="Paula Andrea Latorre Restrepo (2231782)" userId="663b7c98-2e8f-4b69-adf5-c4a5e4da168f" providerId="ADAL" clId="{5609C87F-4C36-4C9C-A060-22BC94910C8F}" dt="2026-03-08T20:55:21.797" v="2217"/>
        <pc:sldMkLst>
          <pc:docMk/>
          <pc:sldMk cId="648133738" sldId="286"/>
        </pc:sldMkLst>
        <pc:picChg chg="add mod">
          <ac:chgData name="Paula Andrea Latorre Restrepo (2231782)" userId="663b7c98-2e8f-4b69-adf5-c4a5e4da168f" providerId="ADAL" clId="{5609C87F-4C36-4C9C-A060-22BC94910C8F}" dt="2026-03-08T20:14:36.572" v="2036" actId="26606"/>
          <ac:picMkLst>
            <pc:docMk/>
            <pc:sldMk cId="648133738" sldId="286"/>
            <ac:picMk id="4" creationId="{056C7179-40F0-E3DD-F26D-FC2FFC50010F}"/>
          </ac:picMkLst>
        </pc:picChg>
      </pc:sldChg>
      <pc:sldChg chg="modSp new mod">
        <pc:chgData name="Paula Andrea Latorre Restrepo (2231782)" userId="663b7c98-2e8f-4b69-adf5-c4a5e4da168f" providerId="ADAL" clId="{5609C87F-4C36-4C9C-A060-22BC94910C8F}" dt="2026-03-10T20:01:45.147" v="2387" actId="1076"/>
        <pc:sldMkLst>
          <pc:docMk/>
          <pc:sldMk cId="3952381879" sldId="287"/>
        </pc:sldMkLst>
        <pc:spChg chg="mod">
          <ac:chgData name="Paula Andrea Latorre Restrepo (2231782)" userId="663b7c98-2e8f-4b69-adf5-c4a5e4da168f" providerId="ADAL" clId="{5609C87F-4C36-4C9C-A060-22BC94910C8F}" dt="2026-03-08T20:58:30.753" v="2238" actId="1076"/>
          <ac:spMkLst>
            <pc:docMk/>
            <pc:sldMk cId="3952381879" sldId="287"/>
            <ac:spMk id="2" creationId="{2783B437-8423-7163-DC34-EE392D0811D4}"/>
          </ac:spMkLst>
        </pc:spChg>
        <pc:spChg chg="mod">
          <ac:chgData name="Paula Andrea Latorre Restrepo (2231782)" userId="663b7c98-2e8f-4b69-adf5-c4a5e4da168f" providerId="ADAL" clId="{5609C87F-4C36-4C9C-A060-22BC94910C8F}" dt="2026-03-10T20:01:45.147" v="2387" actId="1076"/>
          <ac:spMkLst>
            <pc:docMk/>
            <pc:sldMk cId="3952381879" sldId="287"/>
            <ac:spMk id="3" creationId="{658D107F-C761-0CA3-E7D6-78E095129267}"/>
          </ac:spMkLst>
        </pc:spChg>
      </pc:sldChg>
      <pc:sldChg chg="addSp delSp modSp new mod">
        <pc:chgData name="Paula Andrea Latorre Restrepo (2231782)" userId="663b7c98-2e8f-4b69-adf5-c4a5e4da168f" providerId="ADAL" clId="{5609C87F-4C36-4C9C-A060-22BC94910C8F}" dt="2026-03-10T19:54:07.911" v="2333" actId="26606"/>
        <pc:sldMkLst>
          <pc:docMk/>
          <pc:sldMk cId="3247246565" sldId="288"/>
        </pc:sldMkLst>
        <pc:spChg chg="del">
          <ac:chgData name="Paula Andrea Latorre Restrepo (2231782)" userId="663b7c98-2e8f-4b69-adf5-c4a5e4da168f" providerId="ADAL" clId="{5609C87F-4C36-4C9C-A060-22BC94910C8F}" dt="2026-03-10T19:54:07.911" v="2333" actId="26606"/>
          <ac:spMkLst>
            <pc:docMk/>
            <pc:sldMk cId="3247246565" sldId="288"/>
            <ac:spMk id="2" creationId="{A1827067-4C17-34F2-80D9-ECDEB34B17B9}"/>
          </ac:spMkLst>
        </pc:spChg>
        <pc:spChg chg="del">
          <ac:chgData name="Paula Andrea Latorre Restrepo (2231782)" userId="663b7c98-2e8f-4b69-adf5-c4a5e4da168f" providerId="ADAL" clId="{5609C87F-4C36-4C9C-A060-22BC94910C8F}" dt="2026-03-10T19:54:07.911" v="2333" actId="26606"/>
          <ac:spMkLst>
            <pc:docMk/>
            <pc:sldMk cId="3247246565" sldId="288"/>
            <ac:spMk id="3" creationId="{05D6B0D2-90C1-EE3E-AA73-E255A631E40C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4:07.911" v="2333" actId="26606"/>
          <ac:picMkLst>
            <pc:docMk/>
            <pc:sldMk cId="3247246565" sldId="288"/>
            <ac:picMk id="4" creationId="{8707DF6D-DBCE-BCB5-5AE2-A5718C5C3A4F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6-03-10T19:55:09.754" v="2338" actId="26606"/>
        <pc:sldMkLst>
          <pc:docMk/>
          <pc:sldMk cId="2044476836" sldId="289"/>
        </pc:sldMkLst>
        <pc:spChg chg="del">
          <ac:chgData name="Paula Andrea Latorre Restrepo (2231782)" userId="663b7c98-2e8f-4b69-adf5-c4a5e4da168f" providerId="ADAL" clId="{5609C87F-4C36-4C9C-A060-22BC94910C8F}" dt="2026-03-10T19:55:09.754" v="2338" actId="26606"/>
          <ac:spMkLst>
            <pc:docMk/>
            <pc:sldMk cId="2044476836" sldId="289"/>
            <ac:spMk id="2" creationId="{0DAD9E80-5B71-172C-98BC-584B0FB8B8C6}"/>
          </ac:spMkLst>
        </pc:spChg>
        <pc:spChg chg="del">
          <ac:chgData name="Paula Andrea Latorre Restrepo (2231782)" userId="663b7c98-2e8f-4b69-adf5-c4a5e4da168f" providerId="ADAL" clId="{5609C87F-4C36-4C9C-A060-22BC94910C8F}" dt="2026-03-10T19:55:09.754" v="2338" actId="26606"/>
          <ac:spMkLst>
            <pc:docMk/>
            <pc:sldMk cId="2044476836" sldId="289"/>
            <ac:spMk id="3" creationId="{4217D4E9-884E-75B9-C037-002D3E16DB4F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5:09.754" v="2338" actId="26606"/>
          <ac:picMkLst>
            <pc:docMk/>
            <pc:sldMk cId="2044476836" sldId="289"/>
            <ac:picMk id="4" creationId="{24E5A41E-C5DE-CE20-25C9-00938598E1F2}"/>
          </ac:picMkLst>
        </pc:pic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6-03-10T19:56:02.996" v="2344" actId="26606"/>
        <pc:sldMkLst>
          <pc:docMk/>
          <pc:sldMk cId="1573301949" sldId="290"/>
        </pc:sldMkLst>
        <pc:spChg chg="add del">
          <ac:chgData name="Paula Andrea Latorre Restrepo (2231782)" userId="663b7c98-2e8f-4b69-adf5-c4a5e4da168f" providerId="ADAL" clId="{5609C87F-4C36-4C9C-A060-22BC94910C8F}" dt="2026-03-10T19:55:42.186" v="2342" actId="26606"/>
          <ac:spMkLst>
            <pc:docMk/>
            <pc:sldMk cId="1573301949" sldId="290"/>
            <ac:spMk id="2" creationId="{91A73E9A-D982-E359-A4C9-5DA2DD44AA1F}"/>
          </ac:spMkLst>
        </pc:spChg>
        <pc:spChg chg="add del">
          <ac:chgData name="Paula Andrea Latorre Restrepo (2231782)" userId="663b7c98-2e8f-4b69-adf5-c4a5e4da168f" providerId="ADAL" clId="{5609C87F-4C36-4C9C-A060-22BC94910C8F}" dt="2026-03-10T19:55:42.186" v="2342" actId="26606"/>
          <ac:spMkLst>
            <pc:docMk/>
            <pc:sldMk cId="1573301949" sldId="290"/>
            <ac:spMk id="3" creationId="{9C4E0363-3C70-68FC-DC71-08DA8A270ACC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5:37.866" v="2341" actId="26606"/>
          <ac:picMkLst>
            <pc:docMk/>
            <pc:sldMk cId="1573301949" sldId="290"/>
            <ac:picMk id="4" creationId="{A674C456-6B42-6525-EC40-7A9F010089B0}"/>
          </ac:picMkLst>
        </pc:picChg>
        <pc:picChg chg="add mod">
          <ac:chgData name="Paula Andrea Latorre Restrepo (2231782)" userId="663b7c98-2e8f-4b69-adf5-c4a5e4da168f" providerId="ADAL" clId="{5609C87F-4C36-4C9C-A060-22BC94910C8F}" dt="2026-03-10T19:56:02.996" v="2344" actId="26606"/>
          <ac:picMkLst>
            <pc:docMk/>
            <pc:sldMk cId="1573301949" sldId="290"/>
            <ac:picMk id="5" creationId="{0FEFF5F9-DE4E-F79D-F2A3-6FB4B856A398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6-03-10T19:56:21.365" v="2346" actId="26606"/>
        <pc:sldMkLst>
          <pc:docMk/>
          <pc:sldMk cId="4240102435" sldId="291"/>
        </pc:sldMkLst>
        <pc:spChg chg="del">
          <ac:chgData name="Paula Andrea Latorre Restrepo (2231782)" userId="663b7c98-2e8f-4b69-adf5-c4a5e4da168f" providerId="ADAL" clId="{5609C87F-4C36-4C9C-A060-22BC94910C8F}" dt="2026-03-10T19:56:21.365" v="2346" actId="26606"/>
          <ac:spMkLst>
            <pc:docMk/>
            <pc:sldMk cId="4240102435" sldId="291"/>
            <ac:spMk id="2" creationId="{EC3A572B-BC9E-FAC0-E71B-91920B76979B}"/>
          </ac:spMkLst>
        </pc:spChg>
        <pc:spChg chg="del">
          <ac:chgData name="Paula Andrea Latorre Restrepo (2231782)" userId="663b7c98-2e8f-4b69-adf5-c4a5e4da168f" providerId="ADAL" clId="{5609C87F-4C36-4C9C-A060-22BC94910C8F}" dt="2026-03-10T19:56:21.365" v="2346" actId="26606"/>
          <ac:spMkLst>
            <pc:docMk/>
            <pc:sldMk cId="4240102435" sldId="291"/>
            <ac:spMk id="3" creationId="{6F89E77B-6351-0E88-80A4-16FBC629F6AF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6:21.365" v="2346" actId="26606"/>
          <ac:picMkLst>
            <pc:docMk/>
            <pc:sldMk cId="4240102435" sldId="291"/>
            <ac:picMk id="4" creationId="{96A70771-623A-1622-FD36-9D4C79630901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6-03-10T19:56:44.787" v="2349" actId="26606"/>
        <pc:sldMkLst>
          <pc:docMk/>
          <pc:sldMk cId="3272905477" sldId="292"/>
        </pc:sldMkLst>
        <pc:spChg chg="del">
          <ac:chgData name="Paula Andrea Latorre Restrepo (2231782)" userId="663b7c98-2e8f-4b69-adf5-c4a5e4da168f" providerId="ADAL" clId="{5609C87F-4C36-4C9C-A060-22BC94910C8F}" dt="2026-03-10T19:56:44.787" v="2349" actId="26606"/>
          <ac:spMkLst>
            <pc:docMk/>
            <pc:sldMk cId="3272905477" sldId="292"/>
            <ac:spMk id="2" creationId="{3D8B81C2-8207-52BF-788F-9466DE8565BF}"/>
          </ac:spMkLst>
        </pc:spChg>
        <pc:spChg chg="del">
          <ac:chgData name="Paula Andrea Latorre Restrepo (2231782)" userId="663b7c98-2e8f-4b69-adf5-c4a5e4da168f" providerId="ADAL" clId="{5609C87F-4C36-4C9C-A060-22BC94910C8F}" dt="2026-03-10T19:56:44.787" v="2349" actId="26606"/>
          <ac:spMkLst>
            <pc:docMk/>
            <pc:sldMk cId="3272905477" sldId="292"/>
            <ac:spMk id="3" creationId="{A5D415AF-4010-50B0-4A9C-0D6180EA567B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6:44.787" v="2349" actId="26606"/>
          <ac:picMkLst>
            <pc:docMk/>
            <pc:sldMk cId="3272905477" sldId="292"/>
            <ac:picMk id="4" creationId="{CF2150CB-6949-723C-40D1-D3A103B3B45B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6-03-10T19:57:22.915" v="2352" actId="26606"/>
        <pc:sldMkLst>
          <pc:docMk/>
          <pc:sldMk cId="3042800433" sldId="293"/>
        </pc:sldMkLst>
        <pc:spChg chg="del">
          <ac:chgData name="Paula Andrea Latorre Restrepo (2231782)" userId="663b7c98-2e8f-4b69-adf5-c4a5e4da168f" providerId="ADAL" clId="{5609C87F-4C36-4C9C-A060-22BC94910C8F}" dt="2026-03-10T19:57:22.915" v="2352" actId="26606"/>
          <ac:spMkLst>
            <pc:docMk/>
            <pc:sldMk cId="3042800433" sldId="293"/>
            <ac:spMk id="2" creationId="{7C4F6BD9-49EF-F55E-F755-0BA04A1B9050}"/>
          </ac:spMkLst>
        </pc:spChg>
        <pc:spChg chg="del">
          <ac:chgData name="Paula Andrea Latorre Restrepo (2231782)" userId="663b7c98-2e8f-4b69-adf5-c4a5e4da168f" providerId="ADAL" clId="{5609C87F-4C36-4C9C-A060-22BC94910C8F}" dt="2026-03-10T19:57:22.915" v="2352" actId="26606"/>
          <ac:spMkLst>
            <pc:docMk/>
            <pc:sldMk cId="3042800433" sldId="293"/>
            <ac:spMk id="3" creationId="{F49FD31B-6B22-C2B5-FE52-F485AE63FF9E}"/>
          </ac:spMkLst>
        </pc:spChg>
        <pc:picChg chg="add mod">
          <ac:chgData name="Paula Andrea Latorre Restrepo (2231782)" userId="663b7c98-2e8f-4b69-adf5-c4a5e4da168f" providerId="ADAL" clId="{5609C87F-4C36-4C9C-A060-22BC94910C8F}" dt="2026-03-10T19:57:22.915" v="2352" actId="26606"/>
          <ac:picMkLst>
            <pc:docMk/>
            <pc:sldMk cId="3042800433" sldId="293"/>
            <ac:picMk id="4" creationId="{7FC1EF12-5BA6-B955-4689-A752F4A3860F}"/>
          </ac:picMkLst>
        </pc:picChg>
      </pc:sldChg>
      <pc:sldChg chg="addSp modSp new mod">
        <pc:chgData name="Paula Andrea Latorre Restrepo (2231782)" userId="663b7c98-2e8f-4b69-adf5-c4a5e4da168f" providerId="ADAL" clId="{5609C87F-4C36-4C9C-A060-22BC94910C8F}" dt="2026-03-10T20:04:12.596" v="2399"/>
        <pc:sldMkLst>
          <pc:docMk/>
          <pc:sldMk cId="1057604080" sldId="294"/>
        </pc:sldMkLst>
        <pc:spChg chg="mod">
          <ac:chgData name="Paula Andrea Latorre Restrepo (2231782)" userId="663b7c98-2e8f-4b69-adf5-c4a5e4da168f" providerId="ADAL" clId="{5609C87F-4C36-4C9C-A060-22BC94910C8F}" dt="2026-03-10T20:02:04.398" v="2389" actId="1076"/>
          <ac:spMkLst>
            <pc:docMk/>
            <pc:sldMk cId="1057604080" sldId="294"/>
            <ac:spMk id="2" creationId="{A4BC4AB6-B107-1F45-F9DA-B6B1A1CAD3D0}"/>
          </ac:spMkLst>
        </pc:spChg>
        <pc:spChg chg="mod">
          <ac:chgData name="Paula Andrea Latorre Restrepo (2231782)" userId="663b7c98-2e8f-4b69-adf5-c4a5e4da168f" providerId="ADAL" clId="{5609C87F-4C36-4C9C-A060-22BC94910C8F}" dt="2026-03-10T20:04:12.596" v="2399"/>
          <ac:spMkLst>
            <pc:docMk/>
            <pc:sldMk cId="1057604080" sldId="294"/>
            <ac:spMk id="3" creationId="{76E3EA78-0C63-14D5-D4DF-AE0C6AC1FB90}"/>
          </ac:spMkLst>
        </pc:spChg>
        <pc:spChg chg="add mod">
          <ac:chgData name="Paula Andrea Latorre Restrepo (2231782)" userId="663b7c98-2e8f-4b69-adf5-c4a5e4da168f" providerId="ADAL" clId="{5609C87F-4C36-4C9C-A060-22BC94910C8F}" dt="2026-03-10T20:03:25.167" v="2395"/>
          <ac:spMkLst>
            <pc:docMk/>
            <pc:sldMk cId="1057604080" sldId="294"/>
            <ac:spMk id="4" creationId="{A78D1A9A-961A-AEB3-3000-2F186722EA14}"/>
          </ac:spMkLst>
        </pc:spChg>
      </pc:sldChg>
      <pc:sldChg chg="addSp delSp modSp new del mod modClrScheme chgLayout">
        <pc:chgData name="Paula Andrea Latorre Restrepo (2231782)" userId="663b7c98-2e8f-4b69-adf5-c4a5e4da168f" providerId="ADAL" clId="{5609C87F-4C36-4C9C-A060-22BC94910C8F}" dt="2026-03-10T20:05:55.923" v="2441" actId="2696"/>
        <pc:sldMkLst>
          <pc:docMk/>
          <pc:sldMk cId="877146039" sldId="295"/>
        </pc:sldMkLst>
        <pc:spChg chg="del">
          <ac:chgData name="Paula Andrea Latorre Restrepo (2231782)" userId="663b7c98-2e8f-4b69-adf5-c4a5e4da168f" providerId="ADAL" clId="{5609C87F-4C36-4C9C-A060-22BC94910C8F}" dt="2026-03-10T20:04:51.884" v="2401" actId="700"/>
          <ac:spMkLst>
            <pc:docMk/>
            <pc:sldMk cId="877146039" sldId="295"/>
            <ac:spMk id="2" creationId="{8B09C459-E4B1-4DE9-B479-4BDB560C7141}"/>
          </ac:spMkLst>
        </pc:spChg>
        <pc:spChg chg="del">
          <ac:chgData name="Paula Andrea Latorre Restrepo (2231782)" userId="663b7c98-2e8f-4b69-adf5-c4a5e4da168f" providerId="ADAL" clId="{5609C87F-4C36-4C9C-A060-22BC94910C8F}" dt="2026-03-10T20:04:51.884" v="2401" actId="700"/>
          <ac:spMkLst>
            <pc:docMk/>
            <pc:sldMk cId="877146039" sldId="295"/>
            <ac:spMk id="3" creationId="{11A66B95-4240-D3CB-1A8E-F06AFE2DCF77}"/>
          </ac:spMkLst>
        </pc:spChg>
        <pc:spChg chg="add del mod ord">
          <ac:chgData name="Paula Andrea Latorre Restrepo (2231782)" userId="663b7c98-2e8f-4b69-adf5-c4a5e4da168f" providerId="ADAL" clId="{5609C87F-4C36-4C9C-A060-22BC94910C8F}" dt="2026-03-10T20:04:58.718" v="2402" actId="700"/>
          <ac:spMkLst>
            <pc:docMk/>
            <pc:sldMk cId="877146039" sldId="295"/>
            <ac:spMk id="4" creationId="{3A02147B-EC57-FEA3-EE99-C414FE6A2B5B}"/>
          </ac:spMkLst>
        </pc:spChg>
        <pc:spChg chg="add del mod ord">
          <ac:chgData name="Paula Andrea Latorre Restrepo (2231782)" userId="663b7c98-2e8f-4b69-adf5-c4a5e4da168f" providerId="ADAL" clId="{5609C87F-4C36-4C9C-A060-22BC94910C8F}" dt="2026-03-10T20:04:58.718" v="2402" actId="700"/>
          <ac:spMkLst>
            <pc:docMk/>
            <pc:sldMk cId="877146039" sldId="295"/>
            <ac:spMk id="5" creationId="{8D8CABAE-42C1-9D21-A144-5555FC145CD1}"/>
          </ac:spMkLst>
        </pc:spChg>
        <pc:spChg chg="add mod ord">
          <ac:chgData name="Paula Andrea Latorre Restrepo (2231782)" userId="663b7c98-2e8f-4b69-adf5-c4a5e4da168f" providerId="ADAL" clId="{5609C87F-4C36-4C9C-A060-22BC94910C8F}" dt="2026-03-10T20:05:43.383" v="2440" actId="20577"/>
          <ac:spMkLst>
            <pc:docMk/>
            <pc:sldMk cId="877146039" sldId="295"/>
            <ac:spMk id="6" creationId="{5DCDE569-4034-635B-5C56-56EA61BA3348}"/>
          </ac:spMkLst>
        </pc:spChg>
        <pc:spChg chg="add mod ord">
          <ac:chgData name="Paula Andrea Latorre Restrepo (2231782)" userId="663b7c98-2e8f-4b69-adf5-c4a5e4da168f" providerId="ADAL" clId="{5609C87F-4C36-4C9C-A060-22BC94910C8F}" dt="2026-03-10T20:05:27.587" v="2418" actId="20577"/>
          <ac:spMkLst>
            <pc:docMk/>
            <pc:sldMk cId="877146039" sldId="295"/>
            <ac:spMk id="7" creationId="{61326989-31B0-DF4A-6E86-5894F3C65900}"/>
          </ac:spMkLst>
        </pc:spChg>
        <pc:spChg chg="add mod ord">
          <ac:chgData name="Paula Andrea Latorre Restrepo (2231782)" userId="663b7c98-2e8f-4b69-adf5-c4a5e4da168f" providerId="ADAL" clId="{5609C87F-4C36-4C9C-A060-22BC94910C8F}" dt="2026-03-10T20:04:58.718" v="2402" actId="700"/>
          <ac:spMkLst>
            <pc:docMk/>
            <pc:sldMk cId="877146039" sldId="295"/>
            <ac:spMk id="8" creationId="{7211E0E5-8F3F-6A0E-4428-E32366735B62}"/>
          </ac:spMkLst>
        </pc:spChg>
      </pc:sldChg>
      <pc:sldChg chg="new del">
        <pc:chgData name="Paula Andrea Latorre Restrepo (2231782)" userId="663b7c98-2e8f-4b69-adf5-c4a5e4da168f" providerId="ADAL" clId="{5609C87F-4C36-4C9C-A060-22BC94910C8F}" dt="2026-03-10T20:09:33.371" v="2485" actId="2696"/>
        <pc:sldMkLst>
          <pc:docMk/>
          <pc:sldMk cId="2665154873" sldId="295"/>
        </pc:sldMkLst>
      </pc:sldChg>
      <pc:sldChg chg="new del">
        <pc:chgData name="Paula Andrea Latorre Restrepo (2231782)" userId="663b7c98-2e8f-4b69-adf5-c4a5e4da168f" providerId="ADAL" clId="{5609C87F-4C36-4C9C-A060-22BC94910C8F}" dt="2026-03-10T20:05:10.564" v="2404" actId="2696"/>
        <pc:sldMkLst>
          <pc:docMk/>
          <pc:sldMk cId="370718461" sldId="296"/>
        </pc:sldMkLst>
      </pc:sldChg>
      <pc:sldChg chg="addSp delSp modSp new mod chgLayout">
        <pc:chgData name="Paula Andrea Latorre Restrepo (2231782)" userId="663b7c98-2e8f-4b69-adf5-c4a5e4da168f" providerId="ADAL" clId="{5609C87F-4C36-4C9C-A060-22BC94910C8F}" dt="2026-03-10T20:09:23.749" v="2484" actId="26606"/>
        <pc:sldMkLst>
          <pc:docMk/>
          <pc:sldMk cId="4248563564" sldId="296"/>
        </pc:sldMkLst>
        <pc:spChg chg="add del">
          <ac:chgData name="Paula Andrea Latorre Restrepo (2231782)" userId="663b7c98-2e8f-4b69-adf5-c4a5e4da168f" providerId="ADAL" clId="{5609C87F-4C36-4C9C-A060-22BC94910C8F}" dt="2026-03-10T20:07:57.484" v="2454" actId="26606"/>
          <ac:spMkLst>
            <pc:docMk/>
            <pc:sldMk cId="4248563564" sldId="296"/>
            <ac:spMk id="2" creationId="{F4787D2A-7597-E984-361A-7178B939CFED}"/>
          </ac:spMkLst>
        </pc:spChg>
        <pc:spChg chg="del">
          <ac:chgData name="Paula Andrea Latorre Restrepo (2231782)" userId="663b7c98-2e8f-4b69-adf5-c4a5e4da168f" providerId="ADAL" clId="{5609C87F-4C36-4C9C-A060-22BC94910C8F}" dt="2026-03-10T20:06:35.660" v="2446" actId="21"/>
          <ac:spMkLst>
            <pc:docMk/>
            <pc:sldMk cId="4248563564" sldId="296"/>
            <ac:spMk id="3" creationId="{57935549-774E-1817-1597-7D93C82EBCFD}"/>
          </ac:spMkLst>
        </pc:spChg>
        <pc:spChg chg="del mod">
          <ac:chgData name="Paula Andrea Latorre Restrepo (2231782)" userId="663b7c98-2e8f-4b69-adf5-c4a5e4da168f" providerId="ADAL" clId="{5609C87F-4C36-4C9C-A060-22BC94910C8F}" dt="2026-03-10T20:06:30.019" v="2445" actId="21"/>
          <ac:spMkLst>
            <pc:docMk/>
            <pc:sldMk cId="4248563564" sldId="296"/>
            <ac:spMk id="4" creationId="{C983BD3D-8530-9195-5E99-55D099A77207}"/>
          </ac:spMkLst>
        </pc:spChg>
        <pc:spChg chg="del">
          <ac:chgData name="Paula Andrea Latorre Restrepo (2231782)" userId="663b7c98-2e8f-4b69-adf5-c4a5e4da168f" providerId="ADAL" clId="{5609C87F-4C36-4C9C-A060-22BC94910C8F}" dt="2026-03-10T20:07:37.386" v="2447" actId="931"/>
          <ac:spMkLst>
            <pc:docMk/>
            <pc:sldMk cId="4248563564" sldId="296"/>
            <ac:spMk id="5" creationId="{CB5B32BA-6691-290A-A5A1-03576DD798A7}"/>
          </ac:spMkLst>
        </pc:spChg>
        <pc:spChg chg="add del">
          <ac:chgData name="Paula Andrea Latorre Restrepo (2231782)" userId="663b7c98-2e8f-4b69-adf5-c4a5e4da168f" providerId="ADAL" clId="{5609C87F-4C36-4C9C-A060-22BC94910C8F}" dt="2026-03-10T20:07:57.484" v="2454" actId="26606"/>
          <ac:spMkLst>
            <pc:docMk/>
            <pc:sldMk cId="4248563564" sldId="296"/>
            <ac:spMk id="6" creationId="{DD58E898-66CB-9A62-70F1-5972AB25F6E1}"/>
          </ac:spMkLst>
        </pc:spChg>
        <pc:spChg chg="add del">
          <ac:chgData name="Paula Andrea Latorre Restrepo (2231782)" userId="663b7c98-2e8f-4b69-adf5-c4a5e4da168f" providerId="ADAL" clId="{5609C87F-4C36-4C9C-A060-22BC94910C8F}" dt="2026-03-10T20:07:55.419" v="2451" actId="26606"/>
          <ac:spMkLst>
            <pc:docMk/>
            <pc:sldMk cId="4248563564" sldId="296"/>
            <ac:spMk id="13" creationId="{1068CC44-86BC-DD0D-C8BC-7280534BC946}"/>
          </ac:spMkLst>
        </pc:spChg>
        <pc:spChg chg="add del">
          <ac:chgData name="Paula Andrea Latorre Restrepo (2231782)" userId="663b7c98-2e8f-4b69-adf5-c4a5e4da168f" providerId="ADAL" clId="{5609C87F-4C36-4C9C-A060-22BC94910C8F}" dt="2026-03-10T20:07:55.419" v="2451" actId="26606"/>
          <ac:spMkLst>
            <pc:docMk/>
            <pc:sldMk cId="4248563564" sldId="296"/>
            <ac:spMk id="15" creationId="{5A42CF80-EAE6-6BE9-B17D-1125D9835241}"/>
          </ac:spMkLst>
        </pc:spChg>
        <pc:spChg chg="add del">
          <ac:chgData name="Paula Andrea Latorre Restrepo (2231782)" userId="663b7c98-2e8f-4b69-adf5-c4a5e4da168f" providerId="ADAL" clId="{5609C87F-4C36-4C9C-A060-22BC94910C8F}" dt="2026-03-10T20:07:55.419" v="2451" actId="26606"/>
          <ac:spMkLst>
            <pc:docMk/>
            <pc:sldMk cId="4248563564" sldId="296"/>
            <ac:spMk id="17" creationId="{89048696-F554-21F7-FD17-CA8CEE69581C}"/>
          </ac:spMkLst>
        </pc:spChg>
        <pc:spChg chg="add del">
          <ac:chgData name="Paula Andrea Latorre Restrepo (2231782)" userId="663b7c98-2e8f-4b69-adf5-c4a5e4da168f" providerId="ADAL" clId="{5609C87F-4C36-4C9C-A060-22BC94910C8F}" dt="2026-03-10T20:07:55.419" v="2451" actId="26606"/>
          <ac:spMkLst>
            <pc:docMk/>
            <pc:sldMk cId="4248563564" sldId="296"/>
            <ac:spMk id="19" creationId="{77F7493E-2404-7AB3-9EC5-A923E642915B}"/>
          </ac:spMkLst>
        </pc:spChg>
        <pc:spChg chg="add del mod">
          <ac:chgData name="Paula Andrea Latorre Restrepo (2231782)" userId="663b7c98-2e8f-4b69-adf5-c4a5e4da168f" providerId="ADAL" clId="{5609C87F-4C36-4C9C-A060-22BC94910C8F}" dt="2026-03-10T20:07:57.484" v="2453" actId="26606"/>
          <ac:spMkLst>
            <pc:docMk/>
            <pc:sldMk cId="4248563564" sldId="296"/>
            <ac:spMk id="21" creationId="{716897ED-8262-9660-DEA0-0E0EA7FA3531}"/>
          </ac:spMkLst>
        </pc:spChg>
        <pc:spChg chg="add del mod">
          <ac:chgData name="Paula Andrea Latorre Restrepo (2231782)" userId="663b7c98-2e8f-4b69-adf5-c4a5e4da168f" providerId="ADAL" clId="{5609C87F-4C36-4C9C-A060-22BC94910C8F}" dt="2026-03-10T20:07:57.484" v="2453" actId="26606"/>
          <ac:spMkLst>
            <pc:docMk/>
            <pc:sldMk cId="4248563564" sldId="296"/>
            <ac:spMk id="22" creationId="{9CE86E86-DF25-93DB-0352-38A48EDA8011}"/>
          </ac:spMkLst>
        </pc:spChg>
        <pc:spChg chg="add mod">
          <ac:chgData name="Paula Andrea Latorre Restrepo (2231782)" userId="663b7c98-2e8f-4b69-adf5-c4a5e4da168f" providerId="ADAL" clId="{5609C87F-4C36-4C9C-A060-22BC94910C8F}" dt="2026-03-10T20:09:23.749" v="2484" actId="26606"/>
          <ac:spMkLst>
            <pc:docMk/>
            <pc:sldMk cId="4248563564" sldId="296"/>
            <ac:spMk id="24" creationId="{4231D11C-829C-CA72-2D2B-3DB580A45C2C}"/>
          </ac:spMkLst>
        </pc:spChg>
        <pc:picChg chg="add mod">
          <ac:chgData name="Paula Andrea Latorre Restrepo (2231782)" userId="663b7c98-2e8f-4b69-adf5-c4a5e4da168f" providerId="ADAL" clId="{5609C87F-4C36-4C9C-A060-22BC94910C8F}" dt="2026-03-10T20:07:57.484" v="2454" actId="26606"/>
          <ac:picMkLst>
            <pc:docMk/>
            <pc:sldMk cId="4248563564" sldId="296"/>
            <ac:picMk id="8" creationId="{D76C233C-F41D-7B0E-6227-DF497AB7E929}"/>
          </ac:picMkLst>
        </pc:picChg>
      </pc:sldChg>
      <pc:sldMasterChg chg="setBg modSldLayout">
        <pc:chgData name="Paula Andrea Latorre Restrepo (2231782)" userId="663b7c98-2e8f-4b69-adf5-c4a5e4da168f" providerId="ADAL" clId="{5609C87F-4C36-4C9C-A060-22BC94910C8F}" dt="2026-03-03T21:07:37.485" v="92"/>
        <pc:sldMasterMkLst>
          <pc:docMk/>
          <pc:sldMasterMk cId="1943259863" sldId="2147483648"/>
        </pc:sldMasterMkLst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798862757" sldId="2147483649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3112444112" sldId="2147483650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3506778040" sldId="2147483651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4044567947" sldId="2147483652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3397906568" sldId="2147483653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3238976713" sldId="2147483654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2146817227" sldId="2147483655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1667374130" sldId="2147483656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2977249753" sldId="2147483657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2477154221" sldId="2147483658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2524635021" sldId="2147483659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6-03-03T21:07:37.485" v="92"/>
          <pc:sldLayoutMkLst>
            <pc:docMk/>
            <pc:sldMasterMk cId="1943259863" sldId="2147483648"/>
            <pc:sldLayoutMk cId="1463745435" sldId="21474836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240975-076D-45CF-A438-F0E0BC219D4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F98FDE3-D6DE-4614-96F2-96A047204A5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0AAEF6-2433-4A9C-A7DF-119D0253034E}" type="parTrans" cxnId="{8D69D049-2148-4E00-9E13-A9FCE34E3046}">
      <dgm:prSet/>
      <dgm:spPr/>
      <dgm:t>
        <a:bodyPr/>
        <a:lstStyle/>
        <a:p>
          <a:endParaRPr lang="en-US"/>
        </a:p>
      </dgm:t>
    </dgm:pt>
    <dgm:pt modelId="{A43D72ED-71E0-41F8-95F6-2ED173625851}" type="sibTrans" cxnId="{8D69D049-2148-4E00-9E13-A9FCE34E3046}">
      <dgm:prSet/>
      <dgm:spPr/>
      <dgm:t>
        <a:bodyPr/>
        <a:lstStyle/>
        <a:p>
          <a:endParaRPr lang="en-US"/>
        </a:p>
      </dgm:t>
    </dgm:pt>
    <dgm:pt modelId="{5A417460-2FDF-4F1B-B71E-2BC60C33BC1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Programme Overview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AD4E4F-3A50-4A23-B24A-18D80A0FE57D}" type="parTrans" cxnId="{611561BB-ED65-4F14-91B2-C4EBDEE701FC}">
      <dgm:prSet/>
      <dgm:spPr/>
      <dgm:t>
        <a:bodyPr/>
        <a:lstStyle/>
        <a:p>
          <a:endParaRPr lang="en-US"/>
        </a:p>
      </dgm:t>
    </dgm:pt>
    <dgm:pt modelId="{92F7C20E-2182-4D7A-8225-E83D9449946F}" type="sibTrans" cxnId="{611561BB-ED65-4F14-91B2-C4EBDEE701FC}">
      <dgm:prSet/>
      <dgm:spPr/>
      <dgm:t>
        <a:bodyPr/>
        <a:lstStyle/>
        <a:p>
          <a:endParaRPr lang="en-US"/>
        </a:p>
      </dgm:t>
    </dgm:pt>
    <dgm:pt modelId="{7F35D3C2-AD75-46D1-B5DD-C10E509A6E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DDE71B-B3B8-4B30-9BD1-28E38CED91AF}" type="parTrans" cxnId="{A5A47B1A-7A59-422A-8BE1-30EA580DEFAF}">
      <dgm:prSet/>
      <dgm:spPr/>
      <dgm:t>
        <a:bodyPr/>
        <a:lstStyle/>
        <a:p>
          <a:endParaRPr lang="en-US"/>
        </a:p>
      </dgm:t>
    </dgm:pt>
    <dgm:pt modelId="{334A60AB-F08E-41CA-9C3F-0F3632C62C2E}" type="sibTrans" cxnId="{A5A47B1A-7A59-422A-8BE1-30EA580DEFAF}">
      <dgm:prSet/>
      <dgm:spPr/>
      <dgm:t>
        <a:bodyPr/>
        <a:lstStyle/>
        <a:p>
          <a:endParaRPr lang="en-US"/>
        </a:p>
      </dgm:t>
    </dgm:pt>
    <dgm:pt modelId="{9F186D2C-1CF6-4FE1-84FC-53447FDE26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Campaign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9CAC9D-2D9F-4B89-A22E-384BBF3AAD55}" type="parTrans" cxnId="{758172C1-E154-43E7-9FBD-FBB05C1EF1AB}">
      <dgm:prSet/>
      <dgm:spPr/>
      <dgm:t>
        <a:bodyPr/>
        <a:lstStyle/>
        <a:p>
          <a:endParaRPr lang="en-US"/>
        </a:p>
      </dgm:t>
    </dgm:pt>
    <dgm:pt modelId="{0F5F0A72-3730-40C2-B0E1-37D8E3D68F77}" type="sibTrans" cxnId="{758172C1-E154-43E7-9FBD-FBB05C1EF1AB}">
      <dgm:prSet/>
      <dgm:spPr/>
      <dgm:t>
        <a:bodyPr/>
        <a:lstStyle/>
        <a:p>
          <a:endParaRPr lang="en-US"/>
        </a:p>
      </dgm:t>
    </dgm:pt>
    <dgm:pt modelId="{0D490E23-B503-4EDB-94AC-4109FE19C14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Benefits &amp; Challenges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50E0C6-B71F-4E2C-971A-A050C602BBB5}" type="parTrans" cxnId="{AB6AEFEE-E220-41FE-8F65-5EE45E3ED501}">
      <dgm:prSet/>
      <dgm:spPr/>
      <dgm:t>
        <a:bodyPr/>
        <a:lstStyle/>
        <a:p>
          <a:endParaRPr lang="en-US"/>
        </a:p>
      </dgm:t>
    </dgm:pt>
    <dgm:pt modelId="{4B0CA9BF-732B-465B-B4C1-84C66C9AA932}" type="sibTrans" cxnId="{AB6AEFEE-E220-41FE-8F65-5EE45E3ED501}">
      <dgm:prSet/>
      <dgm:spPr/>
      <dgm:t>
        <a:bodyPr/>
        <a:lstStyle/>
        <a:p>
          <a:endParaRPr lang="en-US"/>
        </a:p>
      </dgm:t>
    </dgm:pt>
    <dgm:pt modelId="{A0302264-2E43-4A64-8B5D-9A28E28351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gm:t>
    </dgm:pt>
    <dgm:pt modelId="{214AACD8-C80E-49E3-B8A1-CD796711556A}" type="parTrans" cxnId="{D716816F-FF06-4370-814B-14FC89D1008E}">
      <dgm:prSet/>
      <dgm:spPr/>
      <dgm:t>
        <a:bodyPr/>
        <a:lstStyle/>
        <a:p>
          <a:endParaRPr lang="en-US"/>
        </a:p>
      </dgm:t>
    </dgm:pt>
    <dgm:pt modelId="{0D76CBE3-44B4-41D0-A2C2-91369635A034}" type="sibTrans" cxnId="{D716816F-FF06-4370-814B-14FC89D1008E}">
      <dgm:prSet/>
      <dgm:spPr/>
      <dgm:t>
        <a:bodyPr/>
        <a:lstStyle/>
        <a:p>
          <a:endParaRPr lang="en-US"/>
        </a:p>
      </dgm:t>
    </dgm:pt>
    <dgm:pt modelId="{BA6E32FC-A4A3-415B-AF06-48A57B767F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gm:t>
    </dgm:pt>
    <dgm:pt modelId="{A726B63B-58CB-43A7-9E74-B8CD7C8A10F4}" type="parTrans" cxnId="{5EC2B2F7-B9D1-4E55-B76A-37FEC5D68153}">
      <dgm:prSet/>
      <dgm:spPr/>
      <dgm:t>
        <a:bodyPr/>
        <a:lstStyle/>
        <a:p>
          <a:endParaRPr lang="en-US"/>
        </a:p>
      </dgm:t>
    </dgm:pt>
    <dgm:pt modelId="{823FA68E-B628-4CA4-B718-A2B9A6580959}" type="sibTrans" cxnId="{5EC2B2F7-B9D1-4E55-B76A-37FEC5D68153}">
      <dgm:prSet/>
      <dgm:spPr/>
      <dgm:t>
        <a:bodyPr/>
        <a:lstStyle/>
        <a:p>
          <a:endParaRPr lang="en-US"/>
        </a:p>
      </dgm:t>
    </dgm:pt>
    <dgm:pt modelId="{A06ECBCA-E5A2-4E63-9D7D-49F946DB43EE}" type="pres">
      <dgm:prSet presAssocID="{A6240975-076D-45CF-A438-F0E0BC219D4B}" presName="root" presStyleCnt="0">
        <dgm:presLayoutVars>
          <dgm:dir/>
          <dgm:resizeHandles val="exact"/>
        </dgm:presLayoutVars>
      </dgm:prSet>
      <dgm:spPr/>
    </dgm:pt>
    <dgm:pt modelId="{A277EE8C-33B0-4551-896F-F5CDA9E0AD3A}" type="pres">
      <dgm:prSet presAssocID="{9F98FDE3-D6DE-4614-96F2-96A047204A5D}" presName="compNode" presStyleCnt="0"/>
      <dgm:spPr/>
    </dgm:pt>
    <dgm:pt modelId="{8D78E0EB-54BD-489A-ADE8-599F41AAB490}" type="pres">
      <dgm:prSet presAssocID="{9F98FDE3-D6DE-4614-96F2-96A047204A5D}" presName="bgRect" presStyleLbl="bgShp" presStyleIdx="0" presStyleCnt="7" custLinFactNeighborX="-4405" custLinFactNeighborY="-4152"/>
      <dgm:spPr/>
    </dgm:pt>
    <dgm:pt modelId="{D21EA793-2A69-4D0D-A12C-1B9BF38F4CAA}" type="pres">
      <dgm:prSet presAssocID="{9F98FDE3-D6DE-4614-96F2-96A047204A5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BC55E274-F44E-4906-B452-04E8DBA7B1C7}" type="pres">
      <dgm:prSet presAssocID="{9F98FDE3-D6DE-4614-96F2-96A047204A5D}" presName="spaceRect" presStyleCnt="0"/>
      <dgm:spPr/>
    </dgm:pt>
    <dgm:pt modelId="{0C0E2CC3-3F84-4658-B0A0-E8D19C1A4E93}" type="pres">
      <dgm:prSet presAssocID="{9F98FDE3-D6DE-4614-96F2-96A047204A5D}" presName="parTx" presStyleLbl="revTx" presStyleIdx="0" presStyleCnt="7">
        <dgm:presLayoutVars>
          <dgm:chMax val="0"/>
          <dgm:chPref val="0"/>
        </dgm:presLayoutVars>
      </dgm:prSet>
      <dgm:spPr/>
    </dgm:pt>
    <dgm:pt modelId="{B14843FC-7572-4915-B91D-4D1F49CADDD5}" type="pres">
      <dgm:prSet presAssocID="{A43D72ED-71E0-41F8-95F6-2ED173625851}" presName="sibTrans" presStyleCnt="0"/>
      <dgm:spPr/>
    </dgm:pt>
    <dgm:pt modelId="{40933309-6CA2-4A54-A88B-5DE8BF5CA200}" type="pres">
      <dgm:prSet presAssocID="{5A417460-2FDF-4F1B-B71E-2BC60C33BC18}" presName="compNode" presStyleCnt="0"/>
      <dgm:spPr/>
    </dgm:pt>
    <dgm:pt modelId="{4C278B4F-6EE3-48D3-A2ED-1270D6A960BE}" type="pres">
      <dgm:prSet presAssocID="{5A417460-2FDF-4F1B-B71E-2BC60C33BC18}" presName="bgRect" presStyleLbl="bgShp" presStyleIdx="1" presStyleCnt="7"/>
      <dgm:spPr/>
    </dgm:pt>
    <dgm:pt modelId="{5909AD4E-F56C-422D-9699-035C145AD260}" type="pres">
      <dgm:prSet presAssocID="{5A417460-2FDF-4F1B-B71E-2BC60C33BC1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D Badge"/>
        </a:ext>
      </dgm:extLst>
    </dgm:pt>
    <dgm:pt modelId="{9234F510-8E26-401C-B1F3-070D827C8767}" type="pres">
      <dgm:prSet presAssocID="{5A417460-2FDF-4F1B-B71E-2BC60C33BC18}" presName="spaceRect" presStyleCnt="0"/>
      <dgm:spPr/>
    </dgm:pt>
    <dgm:pt modelId="{94C5D99E-DEC7-4811-89FE-9ED8C511550C}" type="pres">
      <dgm:prSet presAssocID="{5A417460-2FDF-4F1B-B71E-2BC60C33BC18}" presName="parTx" presStyleLbl="revTx" presStyleIdx="1" presStyleCnt="7">
        <dgm:presLayoutVars>
          <dgm:chMax val="0"/>
          <dgm:chPref val="0"/>
        </dgm:presLayoutVars>
      </dgm:prSet>
      <dgm:spPr/>
    </dgm:pt>
    <dgm:pt modelId="{35BE6B41-68F1-4EEF-9329-5137F5C58256}" type="pres">
      <dgm:prSet presAssocID="{92F7C20E-2182-4D7A-8225-E83D9449946F}" presName="sibTrans" presStyleCnt="0"/>
      <dgm:spPr/>
    </dgm:pt>
    <dgm:pt modelId="{713265FF-B600-464E-86AA-4B31C0EE2A29}" type="pres">
      <dgm:prSet presAssocID="{7F35D3C2-AD75-46D1-B5DD-C10E509A6E99}" presName="compNode" presStyleCnt="0"/>
      <dgm:spPr/>
    </dgm:pt>
    <dgm:pt modelId="{414F4115-4765-4290-AD1D-7A627778BE0E}" type="pres">
      <dgm:prSet presAssocID="{7F35D3C2-AD75-46D1-B5DD-C10E509A6E99}" presName="bgRect" presStyleLbl="bgShp" presStyleIdx="2" presStyleCnt="7"/>
      <dgm:spPr/>
    </dgm:pt>
    <dgm:pt modelId="{85A1CADC-EAC6-44B5-88F0-36F3B3AA1071}" type="pres">
      <dgm:prSet presAssocID="{7F35D3C2-AD75-46D1-B5DD-C10E509A6E9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14B455DA-634E-4877-9CA8-821F4273A173}" type="pres">
      <dgm:prSet presAssocID="{7F35D3C2-AD75-46D1-B5DD-C10E509A6E99}" presName="spaceRect" presStyleCnt="0"/>
      <dgm:spPr/>
    </dgm:pt>
    <dgm:pt modelId="{67F8C53D-0522-44CB-B5E6-C5ED2544F571}" type="pres">
      <dgm:prSet presAssocID="{7F35D3C2-AD75-46D1-B5DD-C10E509A6E99}" presName="parTx" presStyleLbl="revTx" presStyleIdx="2" presStyleCnt="7">
        <dgm:presLayoutVars>
          <dgm:chMax val="0"/>
          <dgm:chPref val="0"/>
        </dgm:presLayoutVars>
      </dgm:prSet>
      <dgm:spPr/>
    </dgm:pt>
    <dgm:pt modelId="{5F00553E-3086-4CDB-8AA7-8C3EACCA972A}" type="pres">
      <dgm:prSet presAssocID="{334A60AB-F08E-41CA-9C3F-0F3632C62C2E}" presName="sibTrans" presStyleCnt="0"/>
      <dgm:spPr/>
    </dgm:pt>
    <dgm:pt modelId="{6CBBDABD-CFAF-4659-9972-CEE63D104EDB}" type="pres">
      <dgm:prSet presAssocID="{9F186D2C-1CF6-4FE1-84FC-53447FDE26A6}" presName="compNode" presStyleCnt="0"/>
      <dgm:spPr/>
    </dgm:pt>
    <dgm:pt modelId="{F535B0BA-3888-49CB-8366-0FDCA9756EA2}" type="pres">
      <dgm:prSet presAssocID="{9F186D2C-1CF6-4FE1-84FC-53447FDE26A6}" presName="bgRect" presStyleLbl="bgShp" presStyleIdx="3" presStyleCnt="7"/>
      <dgm:spPr/>
    </dgm:pt>
    <dgm:pt modelId="{210D7A1A-C332-4B86-A666-A0BFEB953A7A}" type="pres">
      <dgm:prSet presAssocID="{9F186D2C-1CF6-4FE1-84FC-53447FDE26A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cles"/>
        </a:ext>
      </dgm:extLst>
    </dgm:pt>
    <dgm:pt modelId="{133A631B-B98F-4EF1-8756-F4619CAA2E87}" type="pres">
      <dgm:prSet presAssocID="{9F186D2C-1CF6-4FE1-84FC-53447FDE26A6}" presName="spaceRect" presStyleCnt="0"/>
      <dgm:spPr/>
    </dgm:pt>
    <dgm:pt modelId="{DEA4C172-4CB0-4389-91B9-824EA1B733C1}" type="pres">
      <dgm:prSet presAssocID="{9F186D2C-1CF6-4FE1-84FC-53447FDE26A6}" presName="parTx" presStyleLbl="revTx" presStyleIdx="3" presStyleCnt="7">
        <dgm:presLayoutVars>
          <dgm:chMax val="0"/>
          <dgm:chPref val="0"/>
        </dgm:presLayoutVars>
      </dgm:prSet>
      <dgm:spPr/>
    </dgm:pt>
    <dgm:pt modelId="{6BA13C88-57A4-489A-9DA1-CC04BEDF751E}" type="pres">
      <dgm:prSet presAssocID="{0F5F0A72-3730-40C2-B0E1-37D8E3D68F77}" presName="sibTrans" presStyleCnt="0"/>
      <dgm:spPr/>
    </dgm:pt>
    <dgm:pt modelId="{6F240D15-56C8-49AC-93C7-CCC936859420}" type="pres">
      <dgm:prSet presAssocID="{0D490E23-B503-4EDB-94AC-4109FE19C141}" presName="compNode" presStyleCnt="0"/>
      <dgm:spPr/>
    </dgm:pt>
    <dgm:pt modelId="{2A27BD49-12B5-4A05-8869-A9BA84C70A9A}" type="pres">
      <dgm:prSet presAssocID="{0D490E23-B503-4EDB-94AC-4109FE19C141}" presName="bgRect" presStyleLbl="bgShp" presStyleIdx="4" presStyleCnt="7"/>
      <dgm:spPr/>
    </dgm:pt>
    <dgm:pt modelId="{66853FD3-FDA5-4B36-807B-40F442E51050}" type="pres">
      <dgm:prSet presAssocID="{0D490E23-B503-4EDB-94AC-4109FE19C14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45774FEB-F8EA-456F-B25B-E1218750940F}" type="pres">
      <dgm:prSet presAssocID="{0D490E23-B503-4EDB-94AC-4109FE19C141}" presName="spaceRect" presStyleCnt="0"/>
      <dgm:spPr/>
    </dgm:pt>
    <dgm:pt modelId="{85D363AC-6744-427E-AFAA-B913D3BFD130}" type="pres">
      <dgm:prSet presAssocID="{0D490E23-B503-4EDB-94AC-4109FE19C141}" presName="parTx" presStyleLbl="revTx" presStyleIdx="4" presStyleCnt="7">
        <dgm:presLayoutVars>
          <dgm:chMax val="0"/>
          <dgm:chPref val="0"/>
        </dgm:presLayoutVars>
      </dgm:prSet>
      <dgm:spPr/>
    </dgm:pt>
    <dgm:pt modelId="{7542A6DB-A11B-44B9-B023-EBD569D475CC}" type="pres">
      <dgm:prSet presAssocID="{4B0CA9BF-732B-465B-B4C1-84C66C9AA932}" presName="sibTrans" presStyleCnt="0"/>
      <dgm:spPr/>
    </dgm:pt>
    <dgm:pt modelId="{7E0489B7-8ED6-42D7-8D11-59D95936577E}" type="pres">
      <dgm:prSet presAssocID="{A0302264-2E43-4A64-8B5D-9A28E2835132}" presName="compNode" presStyleCnt="0"/>
      <dgm:spPr/>
    </dgm:pt>
    <dgm:pt modelId="{91EE4CE2-80AC-4A35-8B97-B07B93AD5D87}" type="pres">
      <dgm:prSet presAssocID="{A0302264-2E43-4A64-8B5D-9A28E2835132}" presName="bgRect" presStyleLbl="bgShp" presStyleIdx="5" presStyleCnt="7"/>
      <dgm:spPr/>
    </dgm:pt>
    <dgm:pt modelId="{4BCD806C-E2B4-4B6A-A93F-C4FB518F4F53}" type="pres">
      <dgm:prSet presAssocID="{A0302264-2E43-4A64-8B5D-9A28E283513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4594C78C-DCAD-46F3-BB4C-A9518F19559C}" type="pres">
      <dgm:prSet presAssocID="{A0302264-2E43-4A64-8B5D-9A28E2835132}" presName="spaceRect" presStyleCnt="0"/>
      <dgm:spPr/>
    </dgm:pt>
    <dgm:pt modelId="{BBDAFB31-BE6A-48BC-AAB0-5796959A6F6A}" type="pres">
      <dgm:prSet presAssocID="{A0302264-2E43-4A64-8B5D-9A28E2835132}" presName="parTx" presStyleLbl="revTx" presStyleIdx="5" presStyleCnt="7">
        <dgm:presLayoutVars>
          <dgm:chMax val="0"/>
          <dgm:chPref val="0"/>
        </dgm:presLayoutVars>
      </dgm:prSet>
      <dgm:spPr/>
    </dgm:pt>
    <dgm:pt modelId="{358E807F-8F56-457E-8867-ADF976286E84}" type="pres">
      <dgm:prSet presAssocID="{0D76CBE3-44B4-41D0-A2C2-91369635A034}" presName="sibTrans" presStyleCnt="0"/>
      <dgm:spPr/>
    </dgm:pt>
    <dgm:pt modelId="{AC5428B2-9C15-42BD-BF70-2B0C27BE7909}" type="pres">
      <dgm:prSet presAssocID="{BA6E32FC-A4A3-415B-AF06-48A57B767F84}" presName="compNode" presStyleCnt="0"/>
      <dgm:spPr/>
    </dgm:pt>
    <dgm:pt modelId="{A954FB11-F049-4E8B-B4F3-80424F28F478}" type="pres">
      <dgm:prSet presAssocID="{BA6E32FC-A4A3-415B-AF06-48A57B767F84}" presName="bgRect" presStyleLbl="bgShp" presStyleIdx="6" presStyleCnt="7"/>
      <dgm:spPr/>
    </dgm:pt>
    <dgm:pt modelId="{0C740B9D-445B-4AAE-A382-5344C2400BD9}" type="pres">
      <dgm:prSet presAssocID="{BA6E32FC-A4A3-415B-AF06-48A57B767F8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A6E2D839-30E7-4627-A1F7-3A597D9829F2}" type="pres">
      <dgm:prSet presAssocID="{BA6E32FC-A4A3-415B-AF06-48A57B767F84}" presName="spaceRect" presStyleCnt="0"/>
      <dgm:spPr/>
    </dgm:pt>
    <dgm:pt modelId="{A9A7D267-554E-4B7F-8ED5-0D9F1202BB2C}" type="pres">
      <dgm:prSet presAssocID="{BA6E32FC-A4A3-415B-AF06-48A57B767F8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77B010B-73B3-4FA8-962F-00F5D11C070F}" type="presOf" srcId="{0D490E23-B503-4EDB-94AC-4109FE19C141}" destId="{85D363AC-6744-427E-AFAA-B913D3BFD130}" srcOrd="0" destOrd="0" presId="urn:microsoft.com/office/officeart/2018/2/layout/IconVerticalSolidList"/>
    <dgm:cxn modelId="{A5A47B1A-7A59-422A-8BE1-30EA580DEFAF}" srcId="{A6240975-076D-45CF-A438-F0E0BC219D4B}" destId="{7F35D3C2-AD75-46D1-B5DD-C10E509A6E99}" srcOrd="2" destOrd="0" parTransId="{37DDE71B-B3B8-4B30-9BD1-28E38CED91AF}" sibTransId="{334A60AB-F08E-41CA-9C3F-0F3632C62C2E}"/>
    <dgm:cxn modelId="{8D69D049-2148-4E00-9E13-A9FCE34E3046}" srcId="{A6240975-076D-45CF-A438-F0E0BC219D4B}" destId="{9F98FDE3-D6DE-4614-96F2-96A047204A5D}" srcOrd="0" destOrd="0" parTransId="{970AAEF6-2433-4A9C-A7DF-119D0253034E}" sibTransId="{A43D72ED-71E0-41F8-95F6-2ED173625851}"/>
    <dgm:cxn modelId="{D716816F-FF06-4370-814B-14FC89D1008E}" srcId="{A6240975-076D-45CF-A438-F0E0BC219D4B}" destId="{A0302264-2E43-4A64-8B5D-9A28E2835132}" srcOrd="5" destOrd="0" parTransId="{214AACD8-C80E-49E3-B8A1-CD796711556A}" sibTransId="{0D76CBE3-44B4-41D0-A2C2-91369635A034}"/>
    <dgm:cxn modelId="{1826FC7D-62DE-415C-AAFE-168801F4A41C}" type="presOf" srcId="{9F186D2C-1CF6-4FE1-84FC-53447FDE26A6}" destId="{DEA4C172-4CB0-4389-91B9-824EA1B733C1}" srcOrd="0" destOrd="0" presId="urn:microsoft.com/office/officeart/2018/2/layout/IconVerticalSolidList"/>
    <dgm:cxn modelId="{36FE6381-39ED-4649-97AA-590401C82675}" type="presOf" srcId="{9F98FDE3-D6DE-4614-96F2-96A047204A5D}" destId="{0C0E2CC3-3F84-4658-B0A0-E8D19C1A4E93}" srcOrd="0" destOrd="0" presId="urn:microsoft.com/office/officeart/2018/2/layout/IconVerticalSolidList"/>
    <dgm:cxn modelId="{DCDD0884-5D0E-4733-BDB8-A7A835A0E301}" type="presOf" srcId="{A6240975-076D-45CF-A438-F0E0BC219D4B}" destId="{A06ECBCA-E5A2-4E63-9D7D-49F946DB43EE}" srcOrd="0" destOrd="0" presId="urn:microsoft.com/office/officeart/2018/2/layout/IconVerticalSolidList"/>
    <dgm:cxn modelId="{11F688A7-A73A-4D19-BE61-0D3779AC8214}" type="presOf" srcId="{A0302264-2E43-4A64-8B5D-9A28E2835132}" destId="{BBDAFB31-BE6A-48BC-AAB0-5796959A6F6A}" srcOrd="0" destOrd="0" presId="urn:microsoft.com/office/officeart/2018/2/layout/IconVerticalSolidList"/>
    <dgm:cxn modelId="{611561BB-ED65-4F14-91B2-C4EBDEE701FC}" srcId="{A6240975-076D-45CF-A438-F0E0BC219D4B}" destId="{5A417460-2FDF-4F1B-B71E-2BC60C33BC18}" srcOrd="1" destOrd="0" parTransId="{19AD4E4F-3A50-4A23-B24A-18D80A0FE57D}" sibTransId="{92F7C20E-2182-4D7A-8225-E83D9449946F}"/>
    <dgm:cxn modelId="{758172C1-E154-43E7-9FBD-FBB05C1EF1AB}" srcId="{A6240975-076D-45CF-A438-F0E0BC219D4B}" destId="{9F186D2C-1CF6-4FE1-84FC-53447FDE26A6}" srcOrd="3" destOrd="0" parTransId="{D59CAC9D-2D9F-4B89-A22E-384BBF3AAD55}" sibTransId="{0F5F0A72-3730-40C2-B0E1-37D8E3D68F77}"/>
    <dgm:cxn modelId="{CA359FE4-BBF1-4587-BEEB-25A90A355769}" type="presOf" srcId="{7F35D3C2-AD75-46D1-B5DD-C10E509A6E99}" destId="{67F8C53D-0522-44CB-B5E6-C5ED2544F571}" srcOrd="0" destOrd="0" presId="urn:microsoft.com/office/officeart/2018/2/layout/IconVerticalSolidList"/>
    <dgm:cxn modelId="{243FAFE4-BB68-4F9B-B209-FE3C99C196FF}" type="presOf" srcId="{5A417460-2FDF-4F1B-B71E-2BC60C33BC18}" destId="{94C5D99E-DEC7-4811-89FE-9ED8C511550C}" srcOrd="0" destOrd="0" presId="urn:microsoft.com/office/officeart/2018/2/layout/IconVerticalSolidList"/>
    <dgm:cxn modelId="{AB6AEFEE-E220-41FE-8F65-5EE45E3ED501}" srcId="{A6240975-076D-45CF-A438-F0E0BC219D4B}" destId="{0D490E23-B503-4EDB-94AC-4109FE19C141}" srcOrd="4" destOrd="0" parTransId="{0350E0C6-B71F-4E2C-971A-A050C602BBB5}" sibTransId="{4B0CA9BF-732B-465B-B4C1-84C66C9AA932}"/>
    <dgm:cxn modelId="{5EC2B2F7-B9D1-4E55-B76A-37FEC5D68153}" srcId="{A6240975-076D-45CF-A438-F0E0BC219D4B}" destId="{BA6E32FC-A4A3-415B-AF06-48A57B767F84}" srcOrd="6" destOrd="0" parTransId="{A726B63B-58CB-43A7-9E74-B8CD7C8A10F4}" sibTransId="{823FA68E-B628-4CA4-B718-A2B9A6580959}"/>
    <dgm:cxn modelId="{24A503FA-5FF1-408B-BC6A-07FEE3E94828}" type="presOf" srcId="{BA6E32FC-A4A3-415B-AF06-48A57B767F84}" destId="{A9A7D267-554E-4B7F-8ED5-0D9F1202BB2C}" srcOrd="0" destOrd="0" presId="urn:microsoft.com/office/officeart/2018/2/layout/IconVerticalSolidList"/>
    <dgm:cxn modelId="{A223CC7F-8916-49BE-B8DB-8874BA3419FE}" type="presParOf" srcId="{A06ECBCA-E5A2-4E63-9D7D-49F946DB43EE}" destId="{A277EE8C-33B0-4551-896F-F5CDA9E0AD3A}" srcOrd="0" destOrd="0" presId="urn:microsoft.com/office/officeart/2018/2/layout/IconVerticalSolidList"/>
    <dgm:cxn modelId="{0E6AC7C0-16AB-4DA3-B6D1-BB68A5BF2642}" type="presParOf" srcId="{A277EE8C-33B0-4551-896F-F5CDA9E0AD3A}" destId="{8D78E0EB-54BD-489A-ADE8-599F41AAB490}" srcOrd="0" destOrd="0" presId="urn:microsoft.com/office/officeart/2018/2/layout/IconVerticalSolidList"/>
    <dgm:cxn modelId="{CF7F7190-B8D3-46A4-AD38-F6D6F85D51AF}" type="presParOf" srcId="{A277EE8C-33B0-4551-896F-F5CDA9E0AD3A}" destId="{D21EA793-2A69-4D0D-A12C-1B9BF38F4CAA}" srcOrd="1" destOrd="0" presId="urn:microsoft.com/office/officeart/2018/2/layout/IconVerticalSolidList"/>
    <dgm:cxn modelId="{2D79B1E8-4052-4E53-A3C5-8D3FA5E16114}" type="presParOf" srcId="{A277EE8C-33B0-4551-896F-F5CDA9E0AD3A}" destId="{BC55E274-F44E-4906-B452-04E8DBA7B1C7}" srcOrd="2" destOrd="0" presId="urn:microsoft.com/office/officeart/2018/2/layout/IconVerticalSolidList"/>
    <dgm:cxn modelId="{2B27C253-7E9D-4ABC-B2C7-0C8FE3D4D487}" type="presParOf" srcId="{A277EE8C-33B0-4551-896F-F5CDA9E0AD3A}" destId="{0C0E2CC3-3F84-4658-B0A0-E8D19C1A4E93}" srcOrd="3" destOrd="0" presId="urn:microsoft.com/office/officeart/2018/2/layout/IconVerticalSolidList"/>
    <dgm:cxn modelId="{6B4B8294-48BE-490E-9F95-77BE4490523A}" type="presParOf" srcId="{A06ECBCA-E5A2-4E63-9D7D-49F946DB43EE}" destId="{B14843FC-7572-4915-B91D-4D1F49CADDD5}" srcOrd="1" destOrd="0" presId="urn:microsoft.com/office/officeart/2018/2/layout/IconVerticalSolidList"/>
    <dgm:cxn modelId="{AE12F601-98AB-4180-ACF1-999FE4D393BA}" type="presParOf" srcId="{A06ECBCA-E5A2-4E63-9D7D-49F946DB43EE}" destId="{40933309-6CA2-4A54-A88B-5DE8BF5CA200}" srcOrd="2" destOrd="0" presId="urn:microsoft.com/office/officeart/2018/2/layout/IconVerticalSolidList"/>
    <dgm:cxn modelId="{938EF32C-DAD8-4933-8564-FB41DAA52D40}" type="presParOf" srcId="{40933309-6CA2-4A54-A88B-5DE8BF5CA200}" destId="{4C278B4F-6EE3-48D3-A2ED-1270D6A960BE}" srcOrd="0" destOrd="0" presId="urn:microsoft.com/office/officeart/2018/2/layout/IconVerticalSolidList"/>
    <dgm:cxn modelId="{7728A8E8-7C71-4E3A-A8FA-DF95242B53F1}" type="presParOf" srcId="{40933309-6CA2-4A54-A88B-5DE8BF5CA200}" destId="{5909AD4E-F56C-422D-9699-035C145AD260}" srcOrd="1" destOrd="0" presId="urn:microsoft.com/office/officeart/2018/2/layout/IconVerticalSolidList"/>
    <dgm:cxn modelId="{CBC4C05D-A17A-46B0-B131-352D448ABC98}" type="presParOf" srcId="{40933309-6CA2-4A54-A88B-5DE8BF5CA200}" destId="{9234F510-8E26-401C-B1F3-070D827C8767}" srcOrd="2" destOrd="0" presId="urn:microsoft.com/office/officeart/2018/2/layout/IconVerticalSolidList"/>
    <dgm:cxn modelId="{67BE3727-7924-4BDB-AE97-BBA0515F4F4C}" type="presParOf" srcId="{40933309-6CA2-4A54-A88B-5DE8BF5CA200}" destId="{94C5D99E-DEC7-4811-89FE-9ED8C511550C}" srcOrd="3" destOrd="0" presId="urn:microsoft.com/office/officeart/2018/2/layout/IconVerticalSolidList"/>
    <dgm:cxn modelId="{C308CA2B-0642-4862-A0FB-127430F4FEFE}" type="presParOf" srcId="{A06ECBCA-E5A2-4E63-9D7D-49F946DB43EE}" destId="{35BE6B41-68F1-4EEF-9329-5137F5C58256}" srcOrd="3" destOrd="0" presId="urn:microsoft.com/office/officeart/2018/2/layout/IconVerticalSolidList"/>
    <dgm:cxn modelId="{E142BC2D-366E-45FB-BD0D-0DA253A212A3}" type="presParOf" srcId="{A06ECBCA-E5A2-4E63-9D7D-49F946DB43EE}" destId="{713265FF-B600-464E-86AA-4B31C0EE2A29}" srcOrd="4" destOrd="0" presId="urn:microsoft.com/office/officeart/2018/2/layout/IconVerticalSolidList"/>
    <dgm:cxn modelId="{71FBE4FF-3F77-45AC-ACBB-5D23830F77CA}" type="presParOf" srcId="{713265FF-B600-464E-86AA-4B31C0EE2A29}" destId="{414F4115-4765-4290-AD1D-7A627778BE0E}" srcOrd="0" destOrd="0" presId="urn:microsoft.com/office/officeart/2018/2/layout/IconVerticalSolidList"/>
    <dgm:cxn modelId="{4EF26919-80A3-44D9-9213-7146BDD1C1C6}" type="presParOf" srcId="{713265FF-B600-464E-86AA-4B31C0EE2A29}" destId="{85A1CADC-EAC6-44B5-88F0-36F3B3AA1071}" srcOrd="1" destOrd="0" presId="urn:microsoft.com/office/officeart/2018/2/layout/IconVerticalSolidList"/>
    <dgm:cxn modelId="{BB05BB69-6908-4B3E-8356-14C5C4499C30}" type="presParOf" srcId="{713265FF-B600-464E-86AA-4B31C0EE2A29}" destId="{14B455DA-634E-4877-9CA8-821F4273A173}" srcOrd="2" destOrd="0" presId="urn:microsoft.com/office/officeart/2018/2/layout/IconVerticalSolidList"/>
    <dgm:cxn modelId="{03059FB0-8886-4BAA-8232-C9543027D712}" type="presParOf" srcId="{713265FF-B600-464E-86AA-4B31C0EE2A29}" destId="{67F8C53D-0522-44CB-B5E6-C5ED2544F571}" srcOrd="3" destOrd="0" presId="urn:microsoft.com/office/officeart/2018/2/layout/IconVerticalSolidList"/>
    <dgm:cxn modelId="{32B0235E-45ED-4B3E-A00A-FA63B8BF811D}" type="presParOf" srcId="{A06ECBCA-E5A2-4E63-9D7D-49F946DB43EE}" destId="{5F00553E-3086-4CDB-8AA7-8C3EACCA972A}" srcOrd="5" destOrd="0" presId="urn:microsoft.com/office/officeart/2018/2/layout/IconVerticalSolidList"/>
    <dgm:cxn modelId="{7787D947-4713-4CE2-AD32-EFC220C95BB9}" type="presParOf" srcId="{A06ECBCA-E5A2-4E63-9D7D-49F946DB43EE}" destId="{6CBBDABD-CFAF-4659-9972-CEE63D104EDB}" srcOrd="6" destOrd="0" presId="urn:microsoft.com/office/officeart/2018/2/layout/IconVerticalSolidList"/>
    <dgm:cxn modelId="{B5C1043E-D10D-4C0F-A8AD-5E3773CE95E6}" type="presParOf" srcId="{6CBBDABD-CFAF-4659-9972-CEE63D104EDB}" destId="{F535B0BA-3888-49CB-8366-0FDCA9756EA2}" srcOrd="0" destOrd="0" presId="urn:microsoft.com/office/officeart/2018/2/layout/IconVerticalSolidList"/>
    <dgm:cxn modelId="{D1FB94BF-DB97-4A4C-9587-CFC473DBEB89}" type="presParOf" srcId="{6CBBDABD-CFAF-4659-9972-CEE63D104EDB}" destId="{210D7A1A-C332-4B86-A666-A0BFEB953A7A}" srcOrd="1" destOrd="0" presId="urn:microsoft.com/office/officeart/2018/2/layout/IconVerticalSolidList"/>
    <dgm:cxn modelId="{146FC06E-DC12-4BF2-AD94-00CC12BCDC93}" type="presParOf" srcId="{6CBBDABD-CFAF-4659-9972-CEE63D104EDB}" destId="{133A631B-B98F-4EF1-8756-F4619CAA2E87}" srcOrd="2" destOrd="0" presId="urn:microsoft.com/office/officeart/2018/2/layout/IconVerticalSolidList"/>
    <dgm:cxn modelId="{A9937B2E-8E22-4D55-90DF-AB788DC98D65}" type="presParOf" srcId="{6CBBDABD-CFAF-4659-9972-CEE63D104EDB}" destId="{DEA4C172-4CB0-4389-91B9-824EA1B733C1}" srcOrd="3" destOrd="0" presId="urn:microsoft.com/office/officeart/2018/2/layout/IconVerticalSolidList"/>
    <dgm:cxn modelId="{ACE99D57-0A6C-4BE7-9C59-387B5EFC12A7}" type="presParOf" srcId="{A06ECBCA-E5A2-4E63-9D7D-49F946DB43EE}" destId="{6BA13C88-57A4-489A-9DA1-CC04BEDF751E}" srcOrd="7" destOrd="0" presId="urn:microsoft.com/office/officeart/2018/2/layout/IconVerticalSolidList"/>
    <dgm:cxn modelId="{6FB7F783-FC4A-434A-84B1-3D0D3BC9247F}" type="presParOf" srcId="{A06ECBCA-E5A2-4E63-9D7D-49F946DB43EE}" destId="{6F240D15-56C8-49AC-93C7-CCC936859420}" srcOrd="8" destOrd="0" presId="urn:microsoft.com/office/officeart/2018/2/layout/IconVerticalSolidList"/>
    <dgm:cxn modelId="{C55E4789-309F-453F-851A-B1DEE3DD15FB}" type="presParOf" srcId="{6F240D15-56C8-49AC-93C7-CCC936859420}" destId="{2A27BD49-12B5-4A05-8869-A9BA84C70A9A}" srcOrd="0" destOrd="0" presId="urn:microsoft.com/office/officeart/2018/2/layout/IconVerticalSolidList"/>
    <dgm:cxn modelId="{56EE5CB0-6506-4F1C-8E6F-6628DCFF47EB}" type="presParOf" srcId="{6F240D15-56C8-49AC-93C7-CCC936859420}" destId="{66853FD3-FDA5-4B36-807B-40F442E51050}" srcOrd="1" destOrd="0" presId="urn:microsoft.com/office/officeart/2018/2/layout/IconVerticalSolidList"/>
    <dgm:cxn modelId="{B87A562B-5CD7-4A6B-B9B0-CF3920E4ACB6}" type="presParOf" srcId="{6F240D15-56C8-49AC-93C7-CCC936859420}" destId="{45774FEB-F8EA-456F-B25B-E1218750940F}" srcOrd="2" destOrd="0" presId="urn:microsoft.com/office/officeart/2018/2/layout/IconVerticalSolidList"/>
    <dgm:cxn modelId="{37911947-744B-48D6-9821-09D2C25508CB}" type="presParOf" srcId="{6F240D15-56C8-49AC-93C7-CCC936859420}" destId="{85D363AC-6744-427E-AFAA-B913D3BFD130}" srcOrd="3" destOrd="0" presId="urn:microsoft.com/office/officeart/2018/2/layout/IconVerticalSolidList"/>
    <dgm:cxn modelId="{F73066AB-2F47-4719-914F-132786EA1D7C}" type="presParOf" srcId="{A06ECBCA-E5A2-4E63-9D7D-49F946DB43EE}" destId="{7542A6DB-A11B-44B9-B023-EBD569D475CC}" srcOrd="9" destOrd="0" presId="urn:microsoft.com/office/officeart/2018/2/layout/IconVerticalSolidList"/>
    <dgm:cxn modelId="{DB635EF3-AB34-4496-AC4F-F6ED2C0FAE44}" type="presParOf" srcId="{A06ECBCA-E5A2-4E63-9D7D-49F946DB43EE}" destId="{7E0489B7-8ED6-42D7-8D11-59D95936577E}" srcOrd="10" destOrd="0" presId="urn:microsoft.com/office/officeart/2018/2/layout/IconVerticalSolidList"/>
    <dgm:cxn modelId="{E59BEE84-584F-40A1-8432-049343A75A69}" type="presParOf" srcId="{7E0489B7-8ED6-42D7-8D11-59D95936577E}" destId="{91EE4CE2-80AC-4A35-8B97-B07B93AD5D87}" srcOrd="0" destOrd="0" presId="urn:microsoft.com/office/officeart/2018/2/layout/IconVerticalSolidList"/>
    <dgm:cxn modelId="{5F726E4F-745C-4F05-BF85-5A247DAC43ED}" type="presParOf" srcId="{7E0489B7-8ED6-42D7-8D11-59D95936577E}" destId="{4BCD806C-E2B4-4B6A-A93F-C4FB518F4F53}" srcOrd="1" destOrd="0" presId="urn:microsoft.com/office/officeart/2018/2/layout/IconVerticalSolidList"/>
    <dgm:cxn modelId="{04272E11-A353-4FD4-BEED-6FBE7DF10A64}" type="presParOf" srcId="{7E0489B7-8ED6-42D7-8D11-59D95936577E}" destId="{4594C78C-DCAD-46F3-BB4C-A9518F19559C}" srcOrd="2" destOrd="0" presId="urn:microsoft.com/office/officeart/2018/2/layout/IconVerticalSolidList"/>
    <dgm:cxn modelId="{D7E33934-DDCB-4F1A-BF55-6919DCD79057}" type="presParOf" srcId="{7E0489B7-8ED6-42D7-8D11-59D95936577E}" destId="{BBDAFB31-BE6A-48BC-AAB0-5796959A6F6A}" srcOrd="3" destOrd="0" presId="urn:microsoft.com/office/officeart/2018/2/layout/IconVerticalSolidList"/>
    <dgm:cxn modelId="{58D4DEE6-CDF0-44B4-898C-DC55AB6E78E3}" type="presParOf" srcId="{A06ECBCA-E5A2-4E63-9D7D-49F946DB43EE}" destId="{358E807F-8F56-457E-8867-ADF976286E84}" srcOrd="11" destOrd="0" presId="urn:microsoft.com/office/officeart/2018/2/layout/IconVerticalSolidList"/>
    <dgm:cxn modelId="{C5859035-805B-4B34-985E-E11B6A322011}" type="presParOf" srcId="{A06ECBCA-E5A2-4E63-9D7D-49F946DB43EE}" destId="{AC5428B2-9C15-42BD-BF70-2B0C27BE7909}" srcOrd="12" destOrd="0" presId="urn:microsoft.com/office/officeart/2018/2/layout/IconVerticalSolidList"/>
    <dgm:cxn modelId="{BFBE9A76-56CA-42B3-90CB-178B9C47175E}" type="presParOf" srcId="{AC5428B2-9C15-42BD-BF70-2B0C27BE7909}" destId="{A954FB11-F049-4E8B-B4F3-80424F28F478}" srcOrd="0" destOrd="0" presId="urn:microsoft.com/office/officeart/2018/2/layout/IconVerticalSolidList"/>
    <dgm:cxn modelId="{B52E70DD-B65C-42BB-8379-140FB199685C}" type="presParOf" srcId="{AC5428B2-9C15-42BD-BF70-2B0C27BE7909}" destId="{0C740B9D-445B-4AAE-A382-5344C2400BD9}" srcOrd="1" destOrd="0" presId="urn:microsoft.com/office/officeart/2018/2/layout/IconVerticalSolidList"/>
    <dgm:cxn modelId="{A21A4689-394F-4C79-9FEF-C511C3A1ACDF}" type="presParOf" srcId="{AC5428B2-9C15-42BD-BF70-2B0C27BE7909}" destId="{A6E2D839-30E7-4627-A1F7-3A597D9829F2}" srcOrd="2" destOrd="0" presId="urn:microsoft.com/office/officeart/2018/2/layout/IconVerticalSolidList"/>
    <dgm:cxn modelId="{32E712F9-DFCE-47F2-A6C2-61D94B44F343}" type="presParOf" srcId="{AC5428B2-9C15-42BD-BF70-2B0C27BE7909}" destId="{A9A7D267-554E-4B7F-8ED5-0D9F1202BB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DE3852-2BD3-4E9D-A62D-14BA60BDAC2A}" type="doc">
      <dgm:prSet loTypeId="urn:microsoft.com/office/officeart/2005/8/layout/h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2762F6-C69D-418B-979B-F6260532C1B0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Short- Term Consequences</a:t>
          </a:r>
        </a:p>
      </dgm:t>
    </dgm:pt>
    <dgm:pt modelId="{21DCFD72-BA40-45EF-9B40-2490EE7184B7}" type="parTrans" cxnId="{4EC3E216-4015-476B-BC6A-7251F9043A17}">
      <dgm:prSet/>
      <dgm:spPr/>
      <dgm:t>
        <a:bodyPr/>
        <a:lstStyle/>
        <a:p>
          <a:endParaRPr lang="en-GB"/>
        </a:p>
      </dgm:t>
    </dgm:pt>
    <dgm:pt modelId="{7427528C-E4C3-47EB-BD86-F6B6FBFA90AA}" type="sibTrans" cxnId="{4EC3E216-4015-476B-BC6A-7251F9043A17}">
      <dgm:prSet/>
      <dgm:spPr/>
      <dgm:t>
        <a:bodyPr/>
        <a:lstStyle/>
        <a:p>
          <a:endParaRPr lang="en-GB"/>
        </a:p>
      </dgm:t>
    </dgm:pt>
    <dgm:pt modelId="{CA2A604B-F3CF-4E1A-B1BA-CE9E7A0F8300}">
      <dgm:prSet phldrT="[Text]"/>
      <dgm:spPr/>
      <dgm:t>
        <a:bodyPr/>
        <a:lstStyle/>
        <a:p>
          <a:endParaRPr lang="en-GB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9BCDE7-1549-4447-9F0C-F8ED996172C0}" type="parTrans" cxnId="{8B409355-573F-443F-ABD9-92FAC5347A25}">
      <dgm:prSet/>
      <dgm:spPr/>
      <dgm:t>
        <a:bodyPr/>
        <a:lstStyle/>
        <a:p>
          <a:endParaRPr lang="en-GB"/>
        </a:p>
      </dgm:t>
    </dgm:pt>
    <dgm:pt modelId="{C0A3D057-8E0F-488E-9126-20BEF7455881}" type="sibTrans" cxnId="{8B409355-573F-443F-ABD9-92FAC5347A25}">
      <dgm:prSet/>
      <dgm:spPr/>
      <dgm:t>
        <a:bodyPr/>
        <a:lstStyle/>
        <a:p>
          <a:endParaRPr lang="en-GB"/>
        </a:p>
      </dgm:t>
    </dgm:pt>
    <dgm:pt modelId="{3CBB25DF-9E1D-4207-A256-6A42585915E9}">
      <dgm:prSet phldrT="[Text]"/>
      <dgm:spPr/>
      <dgm:t>
        <a:bodyPr/>
        <a:lstStyle/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Long- Term Consequences</a:t>
          </a:r>
        </a:p>
        <a:p>
          <a:endParaRPr lang="en-GB" dirty="0"/>
        </a:p>
      </dgm:t>
    </dgm:pt>
    <dgm:pt modelId="{5C81BF3A-B9C7-408D-89B1-8448D9FA3072}" type="parTrans" cxnId="{9460D0D6-DB04-442C-8E67-239541BF254E}">
      <dgm:prSet/>
      <dgm:spPr/>
      <dgm:t>
        <a:bodyPr/>
        <a:lstStyle/>
        <a:p>
          <a:endParaRPr lang="en-GB"/>
        </a:p>
      </dgm:t>
    </dgm:pt>
    <dgm:pt modelId="{56D084DE-E714-4269-AE30-432F7EA7B000}" type="sibTrans" cxnId="{9460D0D6-DB04-442C-8E67-239541BF254E}">
      <dgm:prSet/>
      <dgm:spPr/>
      <dgm:t>
        <a:bodyPr/>
        <a:lstStyle/>
        <a:p>
          <a:endParaRPr lang="en-GB"/>
        </a:p>
      </dgm:t>
    </dgm:pt>
    <dgm:pt modelId="{C46E13C4-95F8-4128-A2C4-00053F1B575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C6F542-827B-4A46-8242-CE9DE9A2B9F3}" type="parTrans" cxnId="{E79DD879-BB11-4B08-9DD7-DC2AADABDC66}">
      <dgm:prSet/>
      <dgm:spPr/>
      <dgm:t>
        <a:bodyPr/>
        <a:lstStyle/>
        <a:p>
          <a:endParaRPr lang="en-GB"/>
        </a:p>
      </dgm:t>
    </dgm:pt>
    <dgm:pt modelId="{096D9283-A081-4E13-ABBA-8570E4A08050}" type="sibTrans" cxnId="{E79DD879-BB11-4B08-9DD7-DC2AADABDC66}">
      <dgm:prSet/>
      <dgm:spPr/>
      <dgm:t>
        <a:bodyPr/>
        <a:lstStyle/>
        <a:p>
          <a:endParaRPr lang="en-GB"/>
        </a:p>
      </dgm:t>
    </dgm:pt>
    <dgm:pt modelId="{F575A2F2-85D7-4C1A-85B2-C6B04FE31F72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Poor concentration at school</a:t>
          </a:r>
        </a:p>
      </dgm:t>
    </dgm:pt>
    <dgm:pt modelId="{09E8C2F6-C876-462C-8B9B-E9C9D9E20D06}" type="parTrans" cxnId="{3D7B1D0F-8FE2-4A16-985B-23626F24F208}">
      <dgm:prSet/>
      <dgm:spPr/>
      <dgm:t>
        <a:bodyPr/>
        <a:lstStyle/>
        <a:p>
          <a:endParaRPr lang="en-GB"/>
        </a:p>
      </dgm:t>
    </dgm:pt>
    <dgm:pt modelId="{C0FA9D0F-59E1-432A-81BA-5A65211B3B31}" type="sibTrans" cxnId="{3D7B1D0F-8FE2-4A16-985B-23626F24F208}">
      <dgm:prSet/>
      <dgm:spPr/>
      <dgm:t>
        <a:bodyPr/>
        <a:lstStyle/>
        <a:p>
          <a:endParaRPr lang="en-GB"/>
        </a:p>
      </dgm:t>
    </dgm:pt>
    <dgm:pt modelId="{25279501-EF09-46D3-9F95-BF11EC4374C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Mood swings</a:t>
          </a:r>
        </a:p>
      </dgm:t>
    </dgm:pt>
    <dgm:pt modelId="{3524406D-30B3-494F-A64C-79255A3F4B70}" type="parTrans" cxnId="{50F54AF0-0E35-47FC-977D-0C6228357073}">
      <dgm:prSet/>
      <dgm:spPr/>
      <dgm:t>
        <a:bodyPr/>
        <a:lstStyle/>
        <a:p>
          <a:endParaRPr lang="en-GB"/>
        </a:p>
      </dgm:t>
    </dgm:pt>
    <dgm:pt modelId="{4EF44381-E25F-444C-85B5-AD4E7223A306}" type="sibTrans" cxnId="{50F54AF0-0E35-47FC-977D-0C6228357073}">
      <dgm:prSet/>
      <dgm:spPr/>
      <dgm:t>
        <a:bodyPr/>
        <a:lstStyle/>
        <a:p>
          <a:endParaRPr lang="en-GB"/>
        </a:p>
      </dgm:t>
    </dgm:pt>
    <dgm:pt modelId="{D26A6699-40B4-4645-B67F-A293EAB7185A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Weight gain</a:t>
          </a:r>
        </a:p>
      </dgm:t>
    </dgm:pt>
    <dgm:pt modelId="{B4563F9F-859F-4984-84D2-34351EACF074}" type="parTrans" cxnId="{461293D0-993D-494B-8300-C6F748B441CA}">
      <dgm:prSet/>
      <dgm:spPr/>
      <dgm:t>
        <a:bodyPr/>
        <a:lstStyle/>
        <a:p>
          <a:endParaRPr lang="en-GB"/>
        </a:p>
      </dgm:t>
    </dgm:pt>
    <dgm:pt modelId="{FDBFA070-C9C9-4A7E-923A-2EFB64E01671}" type="sibTrans" cxnId="{461293D0-993D-494B-8300-C6F748B441CA}">
      <dgm:prSet/>
      <dgm:spPr/>
      <dgm:t>
        <a:bodyPr/>
        <a:lstStyle/>
        <a:p>
          <a:endParaRPr lang="en-GB"/>
        </a:p>
      </dgm:t>
    </dgm:pt>
    <dgm:pt modelId="{5600AEB4-4E52-46BC-93B8-09DF4687E19A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Poor sleep</a:t>
          </a:r>
        </a:p>
      </dgm:t>
    </dgm:pt>
    <dgm:pt modelId="{AD65A487-E947-4C82-9B20-E95269A6E5BE}" type="parTrans" cxnId="{A76AA2A5-94C3-498A-8D3E-E945D6AC36BF}">
      <dgm:prSet/>
      <dgm:spPr/>
      <dgm:t>
        <a:bodyPr/>
        <a:lstStyle/>
        <a:p>
          <a:endParaRPr lang="en-GB"/>
        </a:p>
      </dgm:t>
    </dgm:pt>
    <dgm:pt modelId="{D9300B0D-F39A-4CD5-93CF-578836B7422A}" type="sibTrans" cxnId="{A76AA2A5-94C3-498A-8D3E-E945D6AC36BF}">
      <dgm:prSet/>
      <dgm:spPr/>
      <dgm:t>
        <a:bodyPr/>
        <a:lstStyle/>
        <a:p>
          <a:endParaRPr lang="en-GB"/>
        </a:p>
      </dgm:t>
    </dgm:pt>
    <dgm:pt modelId="{12B2021D-C657-43FA-AB73-B51AF23520C0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Type 2 diabetes</a:t>
          </a:r>
        </a:p>
      </dgm:t>
    </dgm:pt>
    <dgm:pt modelId="{7D7554DE-0DCE-4FE5-AA57-706F9C891B73}" type="parTrans" cxnId="{B8479570-2D6C-4B56-8C5F-700C38EE0914}">
      <dgm:prSet/>
      <dgm:spPr/>
      <dgm:t>
        <a:bodyPr/>
        <a:lstStyle/>
        <a:p>
          <a:endParaRPr lang="en-GB"/>
        </a:p>
      </dgm:t>
    </dgm:pt>
    <dgm:pt modelId="{F34D1020-EA81-48FE-B386-3D0EC576AAD6}" type="sibTrans" cxnId="{B8479570-2D6C-4B56-8C5F-700C38EE0914}">
      <dgm:prSet/>
      <dgm:spPr/>
      <dgm:t>
        <a:bodyPr/>
        <a:lstStyle/>
        <a:p>
          <a:endParaRPr lang="en-GB"/>
        </a:p>
      </dgm:t>
    </dgm:pt>
    <dgm:pt modelId="{1557EF5E-AB75-4C83-9EE7-B0CE2419940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Cardiovascular disease</a:t>
          </a:r>
        </a:p>
      </dgm:t>
    </dgm:pt>
    <dgm:pt modelId="{022CB775-21A8-4C32-B900-0F69CB56C6EB}" type="parTrans" cxnId="{77DD7AC2-7DC4-4DEB-94E6-E3F19ADF3666}">
      <dgm:prSet/>
      <dgm:spPr/>
      <dgm:t>
        <a:bodyPr/>
        <a:lstStyle/>
        <a:p>
          <a:endParaRPr lang="en-GB"/>
        </a:p>
      </dgm:t>
    </dgm:pt>
    <dgm:pt modelId="{AF3823A1-27C6-4405-A9A2-E668546D3658}" type="sibTrans" cxnId="{77DD7AC2-7DC4-4DEB-94E6-E3F19ADF3666}">
      <dgm:prSet/>
      <dgm:spPr/>
      <dgm:t>
        <a:bodyPr/>
        <a:lstStyle/>
        <a:p>
          <a:endParaRPr lang="en-GB"/>
        </a:p>
      </dgm:t>
    </dgm:pt>
    <dgm:pt modelId="{B6232F08-424E-4AEF-9408-36EBD0F587C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Certain cancers</a:t>
          </a:r>
        </a:p>
      </dgm:t>
    </dgm:pt>
    <dgm:pt modelId="{5B003092-B76D-452F-91D7-DF3E3F2F10A8}" type="parTrans" cxnId="{600C6CD4-EBF1-4F16-BC88-FFEB2936FDA3}">
      <dgm:prSet/>
      <dgm:spPr/>
      <dgm:t>
        <a:bodyPr/>
        <a:lstStyle/>
        <a:p>
          <a:endParaRPr lang="en-GB"/>
        </a:p>
      </dgm:t>
    </dgm:pt>
    <dgm:pt modelId="{8AE0F28C-EB3C-4168-8DDD-48E83357887D}" type="sibTrans" cxnId="{600C6CD4-EBF1-4F16-BC88-FFEB2936FDA3}">
      <dgm:prSet/>
      <dgm:spPr/>
      <dgm:t>
        <a:bodyPr/>
        <a:lstStyle/>
        <a:p>
          <a:endParaRPr lang="en-GB"/>
        </a:p>
      </dgm:t>
    </dgm:pt>
    <dgm:pt modelId="{7AA8CEF9-D2CB-45B9-9809-3FABEBD6D24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Low self-esteem and mental health issues</a:t>
          </a:r>
        </a:p>
      </dgm:t>
    </dgm:pt>
    <dgm:pt modelId="{E7558723-0152-4563-AC52-5B28830114DB}" type="parTrans" cxnId="{6C3B14DA-EC69-472E-96D1-5C512DAAC3EC}">
      <dgm:prSet/>
      <dgm:spPr/>
      <dgm:t>
        <a:bodyPr/>
        <a:lstStyle/>
        <a:p>
          <a:endParaRPr lang="en-GB"/>
        </a:p>
      </dgm:t>
    </dgm:pt>
    <dgm:pt modelId="{82E3C651-46F9-4CDB-9EB3-0DCF9F132077}" type="sibTrans" cxnId="{6C3B14DA-EC69-472E-96D1-5C512DAAC3EC}">
      <dgm:prSet/>
      <dgm:spPr/>
      <dgm:t>
        <a:bodyPr/>
        <a:lstStyle/>
        <a:p>
          <a:endParaRPr lang="en-GB"/>
        </a:p>
      </dgm:t>
    </dgm:pt>
    <dgm:pt modelId="{A1010A5D-F868-4CB2-9A42-0E8CBA219BC1}">
      <dgm:prSet/>
      <dgm:spPr/>
      <dgm:t>
        <a:bodyPr/>
        <a:lstStyle/>
        <a:p>
          <a:endParaRPr lang="en-GB"/>
        </a:p>
      </dgm:t>
    </dgm:pt>
    <dgm:pt modelId="{6645E159-F719-4429-A486-9E611B54C1C4}" type="parTrans" cxnId="{D4F56B99-D32A-4143-BAD1-3B00994B7E33}">
      <dgm:prSet/>
      <dgm:spPr/>
      <dgm:t>
        <a:bodyPr/>
        <a:lstStyle/>
        <a:p>
          <a:endParaRPr lang="en-GB"/>
        </a:p>
      </dgm:t>
    </dgm:pt>
    <dgm:pt modelId="{B65EAF19-7C55-4C1B-928A-01A2A4F5254C}" type="sibTrans" cxnId="{D4F56B99-D32A-4143-BAD1-3B00994B7E33}">
      <dgm:prSet/>
      <dgm:spPr/>
      <dgm:t>
        <a:bodyPr/>
        <a:lstStyle/>
        <a:p>
          <a:endParaRPr lang="en-GB"/>
        </a:p>
      </dgm:t>
    </dgm:pt>
    <dgm:pt modelId="{F4DB1200-395F-4833-A8D0-7CFA659ED12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Obesity </a:t>
          </a:r>
        </a:p>
      </dgm:t>
    </dgm:pt>
    <dgm:pt modelId="{3DC002FB-8C27-4028-A276-6B8E59D6522C}" type="parTrans" cxnId="{8ED3691D-6AF2-478B-A9C6-1968AAB7F674}">
      <dgm:prSet/>
      <dgm:spPr/>
      <dgm:t>
        <a:bodyPr/>
        <a:lstStyle/>
        <a:p>
          <a:endParaRPr lang="en-GB"/>
        </a:p>
      </dgm:t>
    </dgm:pt>
    <dgm:pt modelId="{788DCE3C-DB80-4B9B-BEB8-9A4C4DB3874D}" type="sibTrans" cxnId="{8ED3691D-6AF2-478B-A9C6-1968AAB7F674}">
      <dgm:prSet/>
      <dgm:spPr/>
      <dgm:t>
        <a:bodyPr/>
        <a:lstStyle/>
        <a:p>
          <a:endParaRPr lang="en-GB"/>
        </a:p>
      </dgm:t>
    </dgm:pt>
    <dgm:pt modelId="{8DC97F92-AAAD-461A-8F0E-6AEC5AF3F909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Low energy and tiredness</a:t>
          </a:r>
          <a:endParaRPr lang="en-GB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E54E61-A104-4E61-851E-3493CF94D4C7}" type="parTrans" cxnId="{9BE597AA-49E0-41CF-B6FA-99FCBAD2223A}">
      <dgm:prSet/>
      <dgm:spPr/>
      <dgm:t>
        <a:bodyPr/>
        <a:lstStyle/>
        <a:p>
          <a:endParaRPr lang="en-GB"/>
        </a:p>
      </dgm:t>
    </dgm:pt>
    <dgm:pt modelId="{F9840362-263F-44D9-8C5F-DDCC6E11F7B1}" type="sibTrans" cxnId="{9BE597AA-49E0-41CF-B6FA-99FCBAD2223A}">
      <dgm:prSet/>
      <dgm:spPr/>
      <dgm:t>
        <a:bodyPr/>
        <a:lstStyle/>
        <a:p>
          <a:endParaRPr lang="en-GB"/>
        </a:p>
      </dgm:t>
    </dgm:pt>
    <dgm:pt modelId="{678DDA8F-0D28-4FDF-8EE9-5304226BF98E}">
      <dgm:prSet phldrT="[Text]"/>
      <dgm:spPr/>
      <dgm:t>
        <a:bodyPr/>
        <a:lstStyle/>
        <a:p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Poor Diet </a:t>
          </a:r>
        </a:p>
      </dgm:t>
    </dgm:pt>
    <dgm:pt modelId="{6D755724-2CA1-44B6-B4C7-677C882E00D7}" type="parTrans" cxnId="{C2983D19-F52E-49BD-8E32-EFFA750C9F92}">
      <dgm:prSet/>
      <dgm:spPr/>
      <dgm:t>
        <a:bodyPr/>
        <a:lstStyle/>
        <a:p>
          <a:endParaRPr lang="en-GB"/>
        </a:p>
      </dgm:t>
    </dgm:pt>
    <dgm:pt modelId="{84434A9F-7283-495E-83FE-DF6AA908D49F}" type="sibTrans" cxnId="{C2983D19-F52E-49BD-8E32-EFFA750C9F92}">
      <dgm:prSet/>
      <dgm:spPr/>
      <dgm:t>
        <a:bodyPr/>
        <a:lstStyle/>
        <a:p>
          <a:endParaRPr lang="en-GB"/>
        </a:p>
      </dgm:t>
    </dgm:pt>
    <dgm:pt modelId="{8883D641-9F87-4E04-AB22-06CA7284E7EE}" type="pres">
      <dgm:prSet presAssocID="{C3DE3852-2BD3-4E9D-A62D-14BA60BDAC2A}" presName="Name0" presStyleCnt="0">
        <dgm:presLayoutVars>
          <dgm:dir/>
          <dgm:animLvl val="lvl"/>
          <dgm:resizeHandles val="exact"/>
        </dgm:presLayoutVars>
      </dgm:prSet>
      <dgm:spPr/>
    </dgm:pt>
    <dgm:pt modelId="{A0FFDD6C-EFBF-45F5-9147-47E0795DB4F4}" type="pres">
      <dgm:prSet presAssocID="{8B2762F6-C69D-418B-979B-F6260532C1B0}" presName="composite" presStyleCnt="0"/>
      <dgm:spPr/>
    </dgm:pt>
    <dgm:pt modelId="{A1067B9B-332C-440D-8D98-17CFD260B0CC}" type="pres">
      <dgm:prSet presAssocID="{8B2762F6-C69D-418B-979B-F6260532C1B0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C2A8901-7525-4307-8587-654CCA894CF2}" type="pres">
      <dgm:prSet presAssocID="{8B2762F6-C69D-418B-979B-F6260532C1B0}" presName="desTx" presStyleLbl="alignAccFollowNode1" presStyleIdx="0" presStyleCnt="2">
        <dgm:presLayoutVars>
          <dgm:bulletEnabled val="1"/>
        </dgm:presLayoutVars>
      </dgm:prSet>
      <dgm:spPr/>
    </dgm:pt>
    <dgm:pt modelId="{62FFB7E6-C1B7-46D9-B30D-019A3E101EEB}" type="pres">
      <dgm:prSet presAssocID="{7427528C-E4C3-47EB-BD86-F6B6FBFA90AA}" presName="space" presStyleCnt="0"/>
      <dgm:spPr/>
    </dgm:pt>
    <dgm:pt modelId="{240894EB-69F1-4772-B441-E5B5FB1AEBA2}" type="pres">
      <dgm:prSet presAssocID="{3CBB25DF-9E1D-4207-A256-6A42585915E9}" presName="composite" presStyleCnt="0"/>
      <dgm:spPr/>
    </dgm:pt>
    <dgm:pt modelId="{E88D56C6-4E06-4FED-96ED-E27FCE8AB890}" type="pres">
      <dgm:prSet presAssocID="{3CBB25DF-9E1D-4207-A256-6A42585915E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977BDC32-B0D2-4A4F-96FD-85A2DAD57225}" type="pres">
      <dgm:prSet presAssocID="{3CBB25DF-9E1D-4207-A256-6A42585915E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75F59800-66ED-4F82-BA47-BE9483B29AC8}" type="presOf" srcId="{3CBB25DF-9E1D-4207-A256-6A42585915E9}" destId="{E88D56C6-4E06-4FED-96ED-E27FCE8AB890}" srcOrd="0" destOrd="0" presId="urn:microsoft.com/office/officeart/2005/8/layout/hList1"/>
    <dgm:cxn modelId="{3D7B1D0F-8FE2-4A16-985B-23626F24F208}" srcId="{8B2762F6-C69D-418B-979B-F6260532C1B0}" destId="{F575A2F2-85D7-4C1A-85B2-C6B04FE31F72}" srcOrd="3" destOrd="0" parTransId="{09E8C2F6-C876-462C-8B9B-E9C9D9E20D06}" sibTransId="{C0FA9D0F-59E1-432A-81BA-5A65211B3B31}"/>
    <dgm:cxn modelId="{4EC3E216-4015-476B-BC6A-7251F9043A17}" srcId="{C3DE3852-2BD3-4E9D-A62D-14BA60BDAC2A}" destId="{8B2762F6-C69D-418B-979B-F6260532C1B0}" srcOrd="0" destOrd="0" parTransId="{21DCFD72-BA40-45EF-9B40-2490EE7184B7}" sibTransId="{7427528C-E4C3-47EB-BD86-F6B6FBFA90AA}"/>
    <dgm:cxn modelId="{E22D5E17-D952-46AF-AB72-141881D25CC9}" type="presOf" srcId="{F4DB1200-395F-4833-A8D0-7CFA659ED124}" destId="{977BDC32-B0D2-4A4F-96FD-85A2DAD57225}" srcOrd="0" destOrd="1" presId="urn:microsoft.com/office/officeart/2005/8/layout/hList1"/>
    <dgm:cxn modelId="{C2983D19-F52E-49BD-8E32-EFFA750C9F92}" srcId="{8B2762F6-C69D-418B-979B-F6260532C1B0}" destId="{678DDA8F-0D28-4FDF-8EE9-5304226BF98E}" srcOrd="1" destOrd="0" parTransId="{6D755724-2CA1-44B6-B4C7-677C882E00D7}" sibTransId="{84434A9F-7283-495E-83FE-DF6AA908D49F}"/>
    <dgm:cxn modelId="{8ED3691D-6AF2-478B-A9C6-1968AAB7F674}" srcId="{3CBB25DF-9E1D-4207-A256-6A42585915E9}" destId="{F4DB1200-395F-4833-A8D0-7CFA659ED124}" srcOrd="1" destOrd="0" parTransId="{3DC002FB-8C27-4028-A276-6B8E59D6522C}" sibTransId="{788DCE3C-DB80-4B9B-BEB8-9A4C4DB3874D}"/>
    <dgm:cxn modelId="{5EC06C1E-BC5D-43C9-A539-7DFBB692868C}" type="presOf" srcId="{C46E13C4-95F8-4128-A2C4-00053F1B5750}" destId="{977BDC32-B0D2-4A4F-96FD-85A2DAD57225}" srcOrd="0" destOrd="0" presId="urn:microsoft.com/office/officeart/2005/8/layout/hList1"/>
    <dgm:cxn modelId="{8AA49520-2CDB-4F4D-A263-1FCB295C8E79}" type="presOf" srcId="{CA2A604B-F3CF-4E1A-B1BA-CE9E7A0F8300}" destId="{1C2A8901-7525-4307-8587-654CCA894CF2}" srcOrd="0" destOrd="0" presId="urn:microsoft.com/office/officeart/2005/8/layout/hList1"/>
    <dgm:cxn modelId="{F962E424-B9EA-4BCB-8E7A-483D01107047}" type="presOf" srcId="{A1010A5D-F868-4CB2-9A42-0E8CBA219BC1}" destId="{977BDC32-B0D2-4A4F-96FD-85A2DAD57225}" srcOrd="0" destOrd="6" presId="urn:microsoft.com/office/officeart/2005/8/layout/hList1"/>
    <dgm:cxn modelId="{D4D9B35B-C8B4-463A-AE3A-0F6B187D3094}" type="presOf" srcId="{5600AEB4-4E52-46BC-93B8-09DF4687E19A}" destId="{1C2A8901-7525-4307-8587-654CCA894CF2}" srcOrd="0" destOrd="6" presId="urn:microsoft.com/office/officeart/2005/8/layout/hList1"/>
    <dgm:cxn modelId="{E2873842-91E2-43FE-9DD6-14E18F43BAC3}" type="presOf" srcId="{8B2762F6-C69D-418B-979B-F6260532C1B0}" destId="{A1067B9B-332C-440D-8D98-17CFD260B0CC}" srcOrd="0" destOrd="0" presId="urn:microsoft.com/office/officeart/2005/8/layout/hList1"/>
    <dgm:cxn modelId="{537BF66D-6175-45CB-A5CD-57564ECD0192}" type="presOf" srcId="{678DDA8F-0D28-4FDF-8EE9-5304226BF98E}" destId="{1C2A8901-7525-4307-8587-654CCA894CF2}" srcOrd="0" destOrd="1" presId="urn:microsoft.com/office/officeart/2005/8/layout/hList1"/>
    <dgm:cxn modelId="{5E22E44F-84BE-4B67-BB8C-E87508F81F79}" type="presOf" srcId="{D26A6699-40B4-4645-B67F-A293EAB7185A}" destId="{1C2A8901-7525-4307-8587-654CCA894CF2}" srcOrd="0" destOrd="5" presId="urn:microsoft.com/office/officeart/2005/8/layout/hList1"/>
    <dgm:cxn modelId="{B8479570-2D6C-4B56-8C5F-700C38EE0914}" srcId="{3CBB25DF-9E1D-4207-A256-6A42585915E9}" destId="{12B2021D-C657-43FA-AB73-B51AF23520C0}" srcOrd="2" destOrd="0" parTransId="{7D7554DE-0DCE-4FE5-AA57-706F9C891B73}" sibTransId="{F34D1020-EA81-48FE-B386-3D0EC576AAD6}"/>
    <dgm:cxn modelId="{8B409355-573F-443F-ABD9-92FAC5347A25}" srcId="{8B2762F6-C69D-418B-979B-F6260532C1B0}" destId="{CA2A604B-F3CF-4E1A-B1BA-CE9E7A0F8300}" srcOrd="0" destOrd="0" parTransId="{A09BCDE7-1549-4447-9F0C-F8ED996172C0}" sibTransId="{C0A3D057-8E0F-488E-9126-20BEF7455881}"/>
    <dgm:cxn modelId="{E79DD879-BB11-4B08-9DD7-DC2AADABDC66}" srcId="{3CBB25DF-9E1D-4207-A256-6A42585915E9}" destId="{C46E13C4-95F8-4128-A2C4-00053F1B5750}" srcOrd="0" destOrd="0" parTransId="{7CC6F542-827B-4A46-8242-CE9DE9A2B9F3}" sibTransId="{096D9283-A081-4E13-ABBA-8570E4A08050}"/>
    <dgm:cxn modelId="{AEF9B888-4A01-4AA4-A953-8593BCB1DB95}" type="presOf" srcId="{25279501-EF09-46D3-9F95-BF11EC4374C6}" destId="{1C2A8901-7525-4307-8587-654CCA894CF2}" srcOrd="0" destOrd="4" presId="urn:microsoft.com/office/officeart/2005/8/layout/hList1"/>
    <dgm:cxn modelId="{972DB794-5488-43CC-980E-713F75653122}" type="presOf" srcId="{B6232F08-424E-4AEF-9408-36EBD0F587C5}" destId="{977BDC32-B0D2-4A4F-96FD-85A2DAD57225}" srcOrd="0" destOrd="4" presId="urn:microsoft.com/office/officeart/2005/8/layout/hList1"/>
    <dgm:cxn modelId="{61AA9797-DCF2-40F3-9E2E-41193BFDDE11}" type="presOf" srcId="{7AA8CEF9-D2CB-45B9-9809-3FABEBD6D24F}" destId="{977BDC32-B0D2-4A4F-96FD-85A2DAD57225}" srcOrd="0" destOrd="5" presId="urn:microsoft.com/office/officeart/2005/8/layout/hList1"/>
    <dgm:cxn modelId="{D4F56B99-D32A-4143-BAD1-3B00994B7E33}" srcId="{3CBB25DF-9E1D-4207-A256-6A42585915E9}" destId="{A1010A5D-F868-4CB2-9A42-0E8CBA219BC1}" srcOrd="6" destOrd="0" parTransId="{6645E159-F719-4429-A486-9E611B54C1C4}" sibTransId="{B65EAF19-7C55-4C1B-928A-01A2A4F5254C}"/>
    <dgm:cxn modelId="{F7E5399F-50D7-4B12-A444-0E7C268F4A5F}" type="presOf" srcId="{F575A2F2-85D7-4C1A-85B2-C6B04FE31F72}" destId="{1C2A8901-7525-4307-8587-654CCA894CF2}" srcOrd="0" destOrd="3" presId="urn:microsoft.com/office/officeart/2005/8/layout/hList1"/>
    <dgm:cxn modelId="{A76AA2A5-94C3-498A-8D3E-E945D6AC36BF}" srcId="{8B2762F6-C69D-418B-979B-F6260532C1B0}" destId="{5600AEB4-4E52-46BC-93B8-09DF4687E19A}" srcOrd="6" destOrd="0" parTransId="{AD65A487-E947-4C82-9B20-E95269A6E5BE}" sibTransId="{D9300B0D-F39A-4CD5-93CF-578836B7422A}"/>
    <dgm:cxn modelId="{9BE597AA-49E0-41CF-B6FA-99FCBAD2223A}" srcId="{8B2762F6-C69D-418B-979B-F6260532C1B0}" destId="{8DC97F92-AAAD-461A-8F0E-6AEC5AF3F909}" srcOrd="2" destOrd="0" parTransId="{B6E54E61-A104-4E61-851E-3493CF94D4C7}" sibTransId="{F9840362-263F-44D9-8C5F-DDCC6E11F7B1}"/>
    <dgm:cxn modelId="{77DD7AC2-7DC4-4DEB-94E6-E3F19ADF3666}" srcId="{3CBB25DF-9E1D-4207-A256-6A42585915E9}" destId="{1557EF5E-AB75-4C83-9EE7-B0CE2419940D}" srcOrd="3" destOrd="0" parTransId="{022CB775-21A8-4C32-B900-0F69CB56C6EB}" sibTransId="{AF3823A1-27C6-4405-A9A2-E668546D3658}"/>
    <dgm:cxn modelId="{461293D0-993D-494B-8300-C6F748B441CA}" srcId="{8B2762F6-C69D-418B-979B-F6260532C1B0}" destId="{D26A6699-40B4-4645-B67F-A293EAB7185A}" srcOrd="5" destOrd="0" parTransId="{B4563F9F-859F-4984-84D2-34351EACF074}" sibTransId="{FDBFA070-C9C9-4A7E-923A-2EFB64E01671}"/>
    <dgm:cxn modelId="{CBE01CD4-0945-4E42-9315-FF9F6125C43B}" type="presOf" srcId="{8DC97F92-AAAD-461A-8F0E-6AEC5AF3F909}" destId="{1C2A8901-7525-4307-8587-654CCA894CF2}" srcOrd="0" destOrd="2" presId="urn:microsoft.com/office/officeart/2005/8/layout/hList1"/>
    <dgm:cxn modelId="{600C6CD4-EBF1-4F16-BC88-FFEB2936FDA3}" srcId="{3CBB25DF-9E1D-4207-A256-6A42585915E9}" destId="{B6232F08-424E-4AEF-9408-36EBD0F587C5}" srcOrd="4" destOrd="0" parTransId="{5B003092-B76D-452F-91D7-DF3E3F2F10A8}" sibTransId="{8AE0F28C-EB3C-4168-8DDD-48E83357887D}"/>
    <dgm:cxn modelId="{B7D124D6-855F-461B-8D2D-2848FB30A741}" type="presOf" srcId="{C3DE3852-2BD3-4E9D-A62D-14BA60BDAC2A}" destId="{8883D641-9F87-4E04-AB22-06CA7284E7EE}" srcOrd="0" destOrd="0" presId="urn:microsoft.com/office/officeart/2005/8/layout/hList1"/>
    <dgm:cxn modelId="{9460D0D6-DB04-442C-8E67-239541BF254E}" srcId="{C3DE3852-2BD3-4E9D-A62D-14BA60BDAC2A}" destId="{3CBB25DF-9E1D-4207-A256-6A42585915E9}" srcOrd="1" destOrd="0" parTransId="{5C81BF3A-B9C7-408D-89B1-8448D9FA3072}" sibTransId="{56D084DE-E714-4269-AE30-432F7EA7B000}"/>
    <dgm:cxn modelId="{6C3B14DA-EC69-472E-96D1-5C512DAAC3EC}" srcId="{3CBB25DF-9E1D-4207-A256-6A42585915E9}" destId="{7AA8CEF9-D2CB-45B9-9809-3FABEBD6D24F}" srcOrd="5" destOrd="0" parTransId="{E7558723-0152-4563-AC52-5B28830114DB}" sibTransId="{82E3C651-46F9-4CDB-9EB3-0DCF9F132077}"/>
    <dgm:cxn modelId="{C14715DD-EA7F-4D65-8062-20B245B684D0}" type="presOf" srcId="{12B2021D-C657-43FA-AB73-B51AF23520C0}" destId="{977BDC32-B0D2-4A4F-96FD-85A2DAD57225}" srcOrd="0" destOrd="2" presId="urn:microsoft.com/office/officeart/2005/8/layout/hList1"/>
    <dgm:cxn modelId="{50F54AF0-0E35-47FC-977D-0C6228357073}" srcId="{8B2762F6-C69D-418B-979B-F6260532C1B0}" destId="{25279501-EF09-46D3-9F95-BF11EC4374C6}" srcOrd="4" destOrd="0" parTransId="{3524406D-30B3-494F-A64C-79255A3F4B70}" sibTransId="{4EF44381-E25F-444C-85B5-AD4E7223A306}"/>
    <dgm:cxn modelId="{E033B8FB-DA69-4F4A-AEEA-726A4F9DCD86}" type="presOf" srcId="{1557EF5E-AB75-4C83-9EE7-B0CE2419940D}" destId="{977BDC32-B0D2-4A4F-96FD-85A2DAD57225}" srcOrd="0" destOrd="3" presId="urn:microsoft.com/office/officeart/2005/8/layout/hList1"/>
    <dgm:cxn modelId="{4BB50A8E-0BC5-4C5A-9105-88B5FFE98A3B}" type="presParOf" srcId="{8883D641-9F87-4E04-AB22-06CA7284E7EE}" destId="{A0FFDD6C-EFBF-45F5-9147-47E0795DB4F4}" srcOrd="0" destOrd="0" presId="urn:microsoft.com/office/officeart/2005/8/layout/hList1"/>
    <dgm:cxn modelId="{ED3F04BD-E2CD-4F58-8F60-C27CD76CD463}" type="presParOf" srcId="{A0FFDD6C-EFBF-45F5-9147-47E0795DB4F4}" destId="{A1067B9B-332C-440D-8D98-17CFD260B0CC}" srcOrd="0" destOrd="0" presId="urn:microsoft.com/office/officeart/2005/8/layout/hList1"/>
    <dgm:cxn modelId="{939588C6-622D-4A70-8EE3-2C1132C1DD43}" type="presParOf" srcId="{A0FFDD6C-EFBF-45F5-9147-47E0795DB4F4}" destId="{1C2A8901-7525-4307-8587-654CCA894CF2}" srcOrd="1" destOrd="0" presId="urn:microsoft.com/office/officeart/2005/8/layout/hList1"/>
    <dgm:cxn modelId="{3EEF2756-9720-4718-B328-FECE60A3C0E4}" type="presParOf" srcId="{8883D641-9F87-4E04-AB22-06CA7284E7EE}" destId="{62FFB7E6-C1B7-46D9-B30D-019A3E101EEB}" srcOrd="1" destOrd="0" presId="urn:microsoft.com/office/officeart/2005/8/layout/hList1"/>
    <dgm:cxn modelId="{E84AF32F-9401-41FC-93D9-44093849F179}" type="presParOf" srcId="{8883D641-9F87-4E04-AB22-06CA7284E7EE}" destId="{240894EB-69F1-4772-B441-E5B5FB1AEBA2}" srcOrd="2" destOrd="0" presId="urn:microsoft.com/office/officeart/2005/8/layout/hList1"/>
    <dgm:cxn modelId="{B0DBE3F4-D52D-40F3-894B-69E3644D7112}" type="presParOf" srcId="{240894EB-69F1-4772-B441-E5B5FB1AEBA2}" destId="{E88D56C6-4E06-4FED-96ED-E27FCE8AB890}" srcOrd="0" destOrd="0" presId="urn:microsoft.com/office/officeart/2005/8/layout/hList1"/>
    <dgm:cxn modelId="{646FF006-0478-40FC-8DD8-47C184C920D5}" type="presParOf" srcId="{240894EB-69F1-4772-B441-E5B5FB1AEBA2}" destId="{977BDC32-B0D2-4A4F-96FD-85A2DAD5722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C2F38A-8610-4EEA-AD01-A13772637283}" type="doc">
      <dgm:prSet loTypeId="urn:microsoft.com/office/officeart/2005/8/layout/vList5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3E403E-EEFA-44D4-B9CC-F29F30DEDB97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: Increase the percentage of participants eating 5 portions per day from baseline to at least 40% by week 8.
</a:t>
          </a: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Benefit: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Improves immune function, digestion and long-term disease prevention.</a:t>
          </a:r>
        </a:p>
      </dgm:t>
    </dgm:pt>
    <dgm:pt modelId="{39430785-F950-4E8C-BCE2-1AAAF48EB679}" type="parTrans" cxnId="{F1C4D31B-35B2-457F-A1CF-1F1F0C5313CD}">
      <dgm:prSet/>
      <dgm:spPr/>
      <dgm:t>
        <a:bodyPr/>
        <a:lstStyle/>
        <a:p>
          <a:endParaRPr lang="en-GB"/>
        </a:p>
      </dgm:t>
    </dgm:pt>
    <dgm:pt modelId="{F9E0C046-BBF0-42E6-AAB8-3019AB5CF988}" type="sibTrans" cxnId="{F1C4D31B-35B2-457F-A1CF-1F1F0C5313CD}">
      <dgm:prSet/>
      <dgm:spPr/>
      <dgm:t>
        <a:bodyPr/>
        <a:lstStyle/>
        <a:p>
          <a:endParaRPr lang="en-GB"/>
        </a:p>
      </dgm:t>
    </dgm:pt>
    <dgm:pt modelId="{8FB59C6D-3A7B-484E-98FA-1FD2CD655022}">
      <dgm:prSet phldrT="[Text]" phldr="0" custT="1"/>
      <dgm:spPr/>
      <dgm:t>
        <a:bodyPr/>
        <a:lstStyle/>
        <a:p>
          <a:pPr algn="l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Reduce Sugary Drink Consumption</a:t>
          </a:r>
        </a:p>
      </dgm:t>
    </dgm:pt>
    <dgm:pt modelId="{1EC7A92B-CBAB-41D4-A0DD-9C15740A1F56}" type="parTrans" cxnId="{871DE885-9ADF-4B5B-9F3C-47644582223C}">
      <dgm:prSet/>
      <dgm:spPr/>
      <dgm:t>
        <a:bodyPr/>
        <a:lstStyle/>
        <a:p>
          <a:endParaRPr lang="en-GB"/>
        </a:p>
      </dgm:t>
    </dgm:pt>
    <dgm:pt modelId="{E2579BA4-BCCE-4CC3-81AA-60FA4616E8D6}" type="sibTrans" cxnId="{871DE885-9ADF-4B5B-9F3C-47644582223C}">
      <dgm:prSet/>
      <dgm:spPr/>
      <dgm:t>
        <a:bodyPr/>
        <a:lstStyle/>
        <a:p>
          <a:endParaRPr lang="en-GB"/>
        </a:p>
      </dgm:t>
    </dgm:pt>
    <dgm:pt modelId="{C30E8CFD-5533-44A4-A134-5BF8E2937125}">
      <dgm:prSet phldrT="[Text]" phldr="0" custT="1"/>
      <dgm:spPr/>
      <dgm:t>
        <a:bodyPr/>
        <a:lstStyle/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756213-960C-48F0-A50E-424AEA91CA79}" type="parTrans" cxnId="{ABE1E2AF-23C5-4151-8D99-99B99A7C87F3}">
      <dgm:prSet/>
      <dgm:spPr/>
      <dgm:t>
        <a:bodyPr/>
        <a:lstStyle/>
        <a:p>
          <a:endParaRPr lang="en-GB"/>
        </a:p>
      </dgm:t>
    </dgm:pt>
    <dgm:pt modelId="{2AB5320F-AB57-458E-9E3B-713CF23F8F97}" type="sibTrans" cxnId="{ABE1E2AF-23C5-4151-8D99-99B99A7C87F3}">
      <dgm:prSet/>
      <dgm:spPr/>
      <dgm:t>
        <a:bodyPr/>
        <a:lstStyle/>
        <a:p>
          <a:endParaRPr lang="en-GB"/>
        </a:p>
      </dgm:t>
    </dgm:pt>
    <dgm:pt modelId="{B81EC0D7-2C98-4C69-9C0E-98CB870CC88D}">
      <dgm:prSet phldrT="[Text]" phldr="0" custT="1"/>
      <dgm:spPr/>
      <dgm:t>
        <a:bodyPr/>
        <a:lstStyle/>
        <a:p>
          <a:pPr algn="l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Improve Nutrition Knowledge</a:t>
          </a:r>
        </a:p>
      </dgm:t>
    </dgm:pt>
    <dgm:pt modelId="{3218CB59-53EC-411F-9B2E-79C98A32F4D3}" type="parTrans" cxnId="{A9469D12-84A3-48E1-BF79-DA8A5F55AADC}">
      <dgm:prSet/>
      <dgm:spPr/>
      <dgm:t>
        <a:bodyPr/>
        <a:lstStyle/>
        <a:p>
          <a:endParaRPr lang="en-GB"/>
        </a:p>
      </dgm:t>
    </dgm:pt>
    <dgm:pt modelId="{4FF52DC0-F712-4FEB-8EDE-1187F3265C63}" type="sibTrans" cxnId="{A9469D12-84A3-48E1-BF79-DA8A5F55AADC}">
      <dgm:prSet/>
      <dgm:spPr/>
      <dgm:t>
        <a:bodyPr/>
        <a:lstStyle/>
        <a:p>
          <a:endParaRPr lang="en-GB"/>
        </a:p>
      </dgm:t>
    </dgm:pt>
    <dgm:pt modelId="{28288C0C-F704-4533-9D7B-6A4359222DCD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Increase average nutrition knowledge test scores by at least 30% from week 1 to week 8. </a:t>
          </a:r>
          <a:endParaRPr lang="en-GB" dirty="0"/>
        </a:p>
      </dgm:t>
    </dgm:pt>
    <dgm:pt modelId="{E491256E-9263-41EE-9235-1AB35FBA4CEC}" type="parTrans" cxnId="{C78F3C06-F717-4D09-811F-039FFE71BFA2}">
      <dgm:prSet/>
      <dgm:spPr/>
      <dgm:t>
        <a:bodyPr/>
        <a:lstStyle/>
        <a:p>
          <a:endParaRPr lang="en-GB"/>
        </a:p>
      </dgm:t>
    </dgm:pt>
    <dgm:pt modelId="{69488292-4EF0-4080-85F4-5A1DFC25613D}" type="sibTrans" cxnId="{C78F3C06-F717-4D09-811F-039FFE71BFA2}">
      <dgm:prSet/>
      <dgm:spPr/>
      <dgm:t>
        <a:bodyPr/>
        <a:lstStyle/>
        <a:p>
          <a:endParaRPr lang="en-GB"/>
        </a:p>
      </dgm:t>
    </dgm:pt>
    <dgm:pt modelId="{781327E7-60B8-491B-8AD9-3776DFC438E5}">
      <dgm:prSet phldrT="[Text]" phldr="0" custT="1"/>
      <dgm:spPr/>
      <dgm:t>
        <a:bodyPr/>
        <a:lstStyle/>
        <a:p>
          <a:pPr algn="l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Increase Fruit and vegetable </a:t>
          </a:r>
        </a:p>
      </dgm:t>
    </dgm:pt>
    <dgm:pt modelId="{DC154EC2-8A99-492D-924A-8960B8B9C488}" type="sibTrans" cxnId="{A9497321-2CEC-4A11-889E-B0A1B0FB8500}">
      <dgm:prSet/>
      <dgm:spPr/>
      <dgm:t>
        <a:bodyPr/>
        <a:lstStyle/>
        <a:p>
          <a:endParaRPr lang="en-GB"/>
        </a:p>
      </dgm:t>
    </dgm:pt>
    <dgm:pt modelId="{6D59FC42-F02E-4C5C-A6B9-0056FD98BF06}" type="parTrans" cxnId="{A9497321-2CEC-4A11-889E-B0A1B0FB8500}">
      <dgm:prSet/>
      <dgm:spPr/>
      <dgm:t>
        <a:bodyPr/>
        <a:lstStyle/>
        <a:p>
          <a:endParaRPr lang="en-GB"/>
        </a:p>
      </dgm:t>
    </dgm:pt>
    <dgm:pt modelId="{CCFE0C50-819A-4690-B7F4-2ABC0378D6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Benefit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Improves ability to make informed, lifelong healthy choices.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E20CD7-7C0A-4DC7-8386-B4BDC438C6CC}" type="parTrans" cxnId="{EE23E9EB-BD45-4A98-A46F-49674D2F16B1}">
      <dgm:prSet/>
      <dgm:spPr/>
      <dgm:t>
        <a:bodyPr/>
        <a:lstStyle/>
        <a:p>
          <a:endParaRPr lang="en-GB"/>
        </a:p>
      </dgm:t>
    </dgm:pt>
    <dgm:pt modelId="{3CCC94EA-475A-4448-A644-71A8C591E3F9}" type="sibTrans" cxnId="{EE23E9EB-BD45-4A98-A46F-49674D2F16B1}">
      <dgm:prSet/>
      <dgm:spPr/>
      <dgm:t>
        <a:bodyPr/>
        <a:lstStyle/>
        <a:p>
          <a:endParaRPr lang="en-GB"/>
        </a:p>
      </dgm:t>
    </dgm:pt>
    <dgm:pt modelId="{78C13C05-5568-4B61-A357-930665D001EE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Aim: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Reduce daily sugar intake by 50% among participants by the end of the programme.</a:t>
          </a:r>
        </a:p>
      </dgm:t>
    </dgm:pt>
    <dgm:pt modelId="{ADE3947B-0DFC-4ECF-9C0B-BEBD3BDE923B}" type="parTrans" cxnId="{935439C9-5B39-48F8-AB2A-8BA5D1ED65A3}">
      <dgm:prSet/>
      <dgm:spPr/>
      <dgm:t>
        <a:bodyPr/>
        <a:lstStyle/>
        <a:p>
          <a:endParaRPr lang="en-GB"/>
        </a:p>
      </dgm:t>
    </dgm:pt>
    <dgm:pt modelId="{04A5CA17-F502-4A62-BD4F-BD448D2576FC}" type="sibTrans" cxnId="{935439C9-5B39-48F8-AB2A-8BA5D1ED65A3}">
      <dgm:prSet/>
      <dgm:spPr/>
      <dgm:t>
        <a:bodyPr/>
        <a:lstStyle/>
        <a:p>
          <a:endParaRPr lang="en-GB"/>
        </a:p>
      </dgm:t>
    </dgm:pt>
    <dgm:pt modelId="{FA1DF61D-38E1-4F38-9E03-DE16B96BBFCC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Benefit: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Reduce risk of obesity, tooth decay and type 2 diabetes.</a:t>
          </a:r>
        </a:p>
      </dgm:t>
    </dgm:pt>
    <dgm:pt modelId="{1C1470AB-744C-40D7-811F-366112AD7E45}" type="parTrans" cxnId="{C51D35A4-5C1F-47C3-9232-F4D6D0D4401C}">
      <dgm:prSet/>
      <dgm:spPr/>
      <dgm:t>
        <a:bodyPr/>
        <a:lstStyle/>
        <a:p>
          <a:endParaRPr lang="en-GB"/>
        </a:p>
      </dgm:t>
    </dgm:pt>
    <dgm:pt modelId="{D23D703F-8748-408C-882E-632C6AFBF8D2}" type="sibTrans" cxnId="{C51D35A4-5C1F-47C3-9232-F4D6D0D4401C}">
      <dgm:prSet/>
      <dgm:spPr/>
      <dgm:t>
        <a:bodyPr/>
        <a:lstStyle/>
        <a:p>
          <a:endParaRPr lang="en-GB"/>
        </a:p>
      </dgm:t>
    </dgm:pt>
    <dgm:pt modelId="{5DD51AB0-F9D9-4DEE-9174-8DF43C26F039}">
      <dgm:prSet custT="1"/>
      <dgm:spPr/>
      <dgm:t>
        <a:bodyPr/>
        <a:lstStyle/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1D3826-BB53-4DF7-98F2-CB85DB460BDB}" type="parTrans" cxnId="{1B2B39D1-CF63-4F12-BB72-9D3BD9D3EDBF}">
      <dgm:prSet/>
      <dgm:spPr/>
      <dgm:t>
        <a:bodyPr/>
        <a:lstStyle/>
        <a:p>
          <a:endParaRPr lang="en-GB"/>
        </a:p>
      </dgm:t>
    </dgm:pt>
    <dgm:pt modelId="{E3D7745E-369E-415C-9020-BB07D2AE5E04}" type="sibTrans" cxnId="{1B2B39D1-CF63-4F12-BB72-9D3BD9D3EDBF}">
      <dgm:prSet/>
      <dgm:spPr/>
      <dgm:t>
        <a:bodyPr/>
        <a:lstStyle/>
        <a:p>
          <a:endParaRPr lang="en-GB"/>
        </a:p>
      </dgm:t>
    </dgm:pt>
    <dgm:pt modelId="{5599C8AD-C908-46BC-9F33-9CFF4AEA892C}" type="pres">
      <dgm:prSet presAssocID="{59C2F38A-8610-4EEA-AD01-A13772637283}" presName="Name0" presStyleCnt="0">
        <dgm:presLayoutVars>
          <dgm:dir/>
          <dgm:animLvl val="lvl"/>
          <dgm:resizeHandles val="exact"/>
        </dgm:presLayoutVars>
      </dgm:prSet>
      <dgm:spPr/>
    </dgm:pt>
    <dgm:pt modelId="{144476BB-0E93-41A9-8238-82B5D78D6ED4}" type="pres">
      <dgm:prSet presAssocID="{781327E7-60B8-491B-8AD9-3776DFC438E5}" presName="linNode" presStyleCnt="0"/>
      <dgm:spPr/>
    </dgm:pt>
    <dgm:pt modelId="{7AFBC40E-849E-45C8-9AA7-95FDE74AB472}" type="pres">
      <dgm:prSet presAssocID="{781327E7-60B8-491B-8AD9-3776DFC438E5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E5C8EAE-6478-49D3-8004-0C9970DCF2A9}" type="pres">
      <dgm:prSet presAssocID="{781327E7-60B8-491B-8AD9-3776DFC438E5}" presName="descendantText" presStyleLbl="alignAccFollowNode1" presStyleIdx="0" presStyleCnt="3">
        <dgm:presLayoutVars>
          <dgm:bulletEnabled val="1"/>
        </dgm:presLayoutVars>
      </dgm:prSet>
      <dgm:spPr/>
    </dgm:pt>
    <dgm:pt modelId="{1B566B7C-25F9-4CE1-989F-97A57D506C43}" type="pres">
      <dgm:prSet presAssocID="{DC154EC2-8A99-492D-924A-8960B8B9C488}" presName="sp" presStyleCnt="0"/>
      <dgm:spPr/>
    </dgm:pt>
    <dgm:pt modelId="{862ABEF2-7958-433E-8002-01A7F063D284}" type="pres">
      <dgm:prSet presAssocID="{8FB59C6D-3A7B-484E-98FA-1FD2CD655022}" presName="linNode" presStyleCnt="0"/>
      <dgm:spPr/>
    </dgm:pt>
    <dgm:pt modelId="{74690605-5DDE-464C-B938-D74F946C20FE}" type="pres">
      <dgm:prSet presAssocID="{8FB59C6D-3A7B-484E-98FA-1FD2CD655022}" presName="parentText" presStyleLbl="node1" presStyleIdx="1" presStyleCnt="3" custLinFactNeighborX="-1160" custLinFactNeighborY="140">
        <dgm:presLayoutVars>
          <dgm:chMax val="1"/>
          <dgm:bulletEnabled val="1"/>
        </dgm:presLayoutVars>
      </dgm:prSet>
      <dgm:spPr/>
    </dgm:pt>
    <dgm:pt modelId="{7FEC4A71-473B-480B-9E11-E61DB951C216}" type="pres">
      <dgm:prSet presAssocID="{8FB59C6D-3A7B-484E-98FA-1FD2CD655022}" presName="descendantText" presStyleLbl="alignAccFollowNode1" presStyleIdx="1" presStyleCnt="3">
        <dgm:presLayoutVars>
          <dgm:bulletEnabled val="1"/>
        </dgm:presLayoutVars>
      </dgm:prSet>
      <dgm:spPr/>
    </dgm:pt>
    <dgm:pt modelId="{FC234A5C-356F-4332-8410-0848623BBF7F}" type="pres">
      <dgm:prSet presAssocID="{E2579BA4-BCCE-4CC3-81AA-60FA4616E8D6}" presName="sp" presStyleCnt="0"/>
      <dgm:spPr/>
    </dgm:pt>
    <dgm:pt modelId="{03C3A23D-593F-47F9-8951-EE66DC24A915}" type="pres">
      <dgm:prSet presAssocID="{B81EC0D7-2C98-4C69-9C0E-98CB870CC88D}" presName="linNode" presStyleCnt="0"/>
      <dgm:spPr/>
    </dgm:pt>
    <dgm:pt modelId="{592529C5-7878-4DCE-B307-ECBF900F840D}" type="pres">
      <dgm:prSet presAssocID="{B81EC0D7-2C98-4C69-9C0E-98CB870CC88D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978BDFC-F864-4E22-9EE6-DE58FB75CDDE}" type="pres">
      <dgm:prSet presAssocID="{B81EC0D7-2C98-4C69-9C0E-98CB870CC88D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63C1BD03-69A5-4EB6-B806-7EDF0056A7A2}" type="presOf" srcId="{59C2F38A-8610-4EEA-AD01-A13772637283}" destId="{5599C8AD-C908-46BC-9F33-9CFF4AEA892C}" srcOrd="0" destOrd="0" presId="urn:microsoft.com/office/officeart/2005/8/layout/vList5"/>
    <dgm:cxn modelId="{C78F3C06-F717-4D09-811F-039FFE71BFA2}" srcId="{B81EC0D7-2C98-4C69-9C0E-98CB870CC88D}" destId="{28288C0C-F704-4533-9D7B-6A4359222DCD}" srcOrd="0" destOrd="0" parTransId="{E491256E-9263-41EE-9235-1AB35FBA4CEC}" sibTransId="{69488292-4EF0-4080-85F4-5A1DFC25613D}"/>
    <dgm:cxn modelId="{A9469D12-84A3-48E1-BF79-DA8A5F55AADC}" srcId="{59C2F38A-8610-4EEA-AD01-A13772637283}" destId="{B81EC0D7-2C98-4C69-9C0E-98CB870CC88D}" srcOrd="2" destOrd="0" parTransId="{3218CB59-53EC-411F-9B2E-79C98A32F4D3}" sibTransId="{4FF52DC0-F712-4FEB-8EDE-1187F3265C63}"/>
    <dgm:cxn modelId="{F1C4D31B-35B2-457F-A1CF-1F1F0C5313CD}" srcId="{781327E7-60B8-491B-8AD9-3776DFC438E5}" destId="{593E403E-EEFA-44D4-B9CC-F29F30DEDB97}" srcOrd="0" destOrd="0" parTransId="{39430785-F950-4E8C-BCE2-1AAAF48EB679}" sibTransId="{F9E0C046-BBF0-42E6-AAB8-3019AB5CF988}"/>
    <dgm:cxn modelId="{A9497321-2CEC-4A11-889E-B0A1B0FB8500}" srcId="{59C2F38A-8610-4EEA-AD01-A13772637283}" destId="{781327E7-60B8-491B-8AD9-3776DFC438E5}" srcOrd="0" destOrd="0" parTransId="{6D59FC42-F02E-4C5C-A6B9-0056FD98BF06}" sibTransId="{DC154EC2-8A99-492D-924A-8960B8B9C488}"/>
    <dgm:cxn modelId="{D118D530-2616-49FA-BBED-0EF74F63A09E}" type="presOf" srcId="{781327E7-60B8-491B-8AD9-3776DFC438E5}" destId="{7AFBC40E-849E-45C8-9AA7-95FDE74AB472}" srcOrd="0" destOrd="0" presId="urn:microsoft.com/office/officeart/2005/8/layout/vList5"/>
    <dgm:cxn modelId="{AEA18F3A-677F-4296-B2B2-30AA781BA8C2}" type="presOf" srcId="{B81EC0D7-2C98-4C69-9C0E-98CB870CC88D}" destId="{592529C5-7878-4DCE-B307-ECBF900F840D}" srcOrd="0" destOrd="0" presId="urn:microsoft.com/office/officeart/2005/8/layout/vList5"/>
    <dgm:cxn modelId="{C7367971-BF9E-4560-966D-F40BA6D19A0C}" type="presOf" srcId="{C30E8CFD-5533-44A4-A134-5BF8E2937125}" destId="{7FEC4A71-473B-480B-9E11-E61DB951C216}" srcOrd="0" destOrd="0" presId="urn:microsoft.com/office/officeart/2005/8/layout/vList5"/>
    <dgm:cxn modelId="{5B424677-7856-4462-BF0A-112123F003BB}" type="presOf" srcId="{8FB59C6D-3A7B-484E-98FA-1FD2CD655022}" destId="{74690605-5DDE-464C-B938-D74F946C20FE}" srcOrd="0" destOrd="0" presId="urn:microsoft.com/office/officeart/2005/8/layout/vList5"/>
    <dgm:cxn modelId="{62BC1A7C-309C-4894-835F-90AB14252107}" type="presOf" srcId="{FA1DF61D-38E1-4F38-9E03-DE16B96BBFCC}" destId="{7FEC4A71-473B-480B-9E11-E61DB951C216}" srcOrd="0" destOrd="2" presId="urn:microsoft.com/office/officeart/2005/8/layout/vList5"/>
    <dgm:cxn modelId="{73B1D885-5B11-4B10-8794-349B15A12BB7}" type="presOf" srcId="{593E403E-EEFA-44D4-B9CC-F29F30DEDB97}" destId="{2E5C8EAE-6478-49D3-8004-0C9970DCF2A9}" srcOrd="0" destOrd="0" presId="urn:microsoft.com/office/officeart/2005/8/layout/vList5"/>
    <dgm:cxn modelId="{871DE885-9ADF-4B5B-9F3C-47644582223C}" srcId="{59C2F38A-8610-4EEA-AD01-A13772637283}" destId="{8FB59C6D-3A7B-484E-98FA-1FD2CD655022}" srcOrd="1" destOrd="0" parTransId="{1EC7A92B-CBAB-41D4-A0DD-9C15740A1F56}" sibTransId="{E2579BA4-BCCE-4CC3-81AA-60FA4616E8D6}"/>
    <dgm:cxn modelId="{77909997-7513-4C47-AF74-B6D68524595A}" type="presOf" srcId="{28288C0C-F704-4533-9D7B-6A4359222DCD}" destId="{E978BDFC-F864-4E22-9EE6-DE58FB75CDDE}" srcOrd="0" destOrd="0" presId="urn:microsoft.com/office/officeart/2005/8/layout/vList5"/>
    <dgm:cxn modelId="{C51D35A4-5C1F-47C3-9232-F4D6D0D4401C}" srcId="{8FB59C6D-3A7B-484E-98FA-1FD2CD655022}" destId="{FA1DF61D-38E1-4F38-9E03-DE16B96BBFCC}" srcOrd="2" destOrd="0" parTransId="{1C1470AB-744C-40D7-811F-366112AD7E45}" sibTransId="{D23D703F-8748-408C-882E-632C6AFBF8D2}"/>
    <dgm:cxn modelId="{ABE1E2AF-23C5-4151-8D99-99B99A7C87F3}" srcId="{8FB59C6D-3A7B-484E-98FA-1FD2CD655022}" destId="{C30E8CFD-5533-44A4-A134-5BF8E2937125}" srcOrd="0" destOrd="0" parTransId="{BF756213-960C-48F0-A50E-424AEA91CA79}" sibTransId="{2AB5320F-AB57-458E-9E3B-713CF23F8F97}"/>
    <dgm:cxn modelId="{935439C9-5B39-48F8-AB2A-8BA5D1ED65A3}" srcId="{8FB59C6D-3A7B-484E-98FA-1FD2CD655022}" destId="{78C13C05-5568-4B61-A357-930665D001EE}" srcOrd="1" destOrd="0" parTransId="{ADE3947B-0DFC-4ECF-9C0B-BEBD3BDE923B}" sibTransId="{04A5CA17-F502-4A62-BD4F-BD448D2576FC}"/>
    <dgm:cxn modelId="{BF5CFFCD-2069-4F07-9EFF-3D12115F2BDF}" type="presOf" srcId="{CCFE0C50-819A-4690-B7F4-2ABC0378D6FE}" destId="{E978BDFC-F864-4E22-9EE6-DE58FB75CDDE}" srcOrd="0" destOrd="1" presId="urn:microsoft.com/office/officeart/2005/8/layout/vList5"/>
    <dgm:cxn modelId="{1B2B39D1-CF63-4F12-BB72-9D3BD9D3EDBF}" srcId="{8FB59C6D-3A7B-484E-98FA-1FD2CD655022}" destId="{5DD51AB0-F9D9-4DEE-9174-8DF43C26F039}" srcOrd="3" destOrd="0" parTransId="{671D3826-BB53-4DF7-98F2-CB85DB460BDB}" sibTransId="{E3D7745E-369E-415C-9020-BB07D2AE5E04}"/>
    <dgm:cxn modelId="{A6970EE1-5F26-448F-9649-C85A7143E2BF}" type="presOf" srcId="{78C13C05-5568-4B61-A357-930665D001EE}" destId="{7FEC4A71-473B-480B-9E11-E61DB951C216}" srcOrd="0" destOrd="1" presId="urn:microsoft.com/office/officeart/2005/8/layout/vList5"/>
    <dgm:cxn modelId="{EE23E9EB-BD45-4A98-A46F-49674D2F16B1}" srcId="{B81EC0D7-2C98-4C69-9C0E-98CB870CC88D}" destId="{CCFE0C50-819A-4690-B7F4-2ABC0378D6FE}" srcOrd="1" destOrd="0" parTransId="{70E20CD7-7C0A-4DC7-8386-B4BDC438C6CC}" sibTransId="{3CCC94EA-475A-4448-A644-71A8C591E3F9}"/>
    <dgm:cxn modelId="{85CA48F5-750A-4851-A3ED-BF6F78E7E55F}" type="presOf" srcId="{5DD51AB0-F9D9-4DEE-9174-8DF43C26F039}" destId="{7FEC4A71-473B-480B-9E11-E61DB951C216}" srcOrd="0" destOrd="3" presId="urn:microsoft.com/office/officeart/2005/8/layout/vList5"/>
    <dgm:cxn modelId="{6D8DFE2E-11FA-41AE-913C-150AED9E25EE}" type="presParOf" srcId="{5599C8AD-C908-46BC-9F33-9CFF4AEA892C}" destId="{144476BB-0E93-41A9-8238-82B5D78D6ED4}" srcOrd="0" destOrd="0" presId="urn:microsoft.com/office/officeart/2005/8/layout/vList5"/>
    <dgm:cxn modelId="{B301ABCF-D36A-4A81-B6EB-750E1D703B5D}" type="presParOf" srcId="{144476BB-0E93-41A9-8238-82B5D78D6ED4}" destId="{7AFBC40E-849E-45C8-9AA7-95FDE74AB472}" srcOrd="0" destOrd="0" presId="urn:microsoft.com/office/officeart/2005/8/layout/vList5"/>
    <dgm:cxn modelId="{881D2574-107F-4259-A595-05E6FDA49F91}" type="presParOf" srcId="{144476BB-0E93-41A9-8238-82B5D78D6ED4}" destId="{2E5C8EAE-6478-49D3-8004-0C9970DCF2A9}" srcOrd="1" destOrd="0" presId="urn:microsoft.com/office/officeart/2005/8/layout/vList5"/>
    <dgm:cxn modelId="{24996BE9-AA2F-470C-BE78-33C73B5885CA}" type="presParOf" srcId="{5599C8AD-C908-46BC-9F33-9CFF4AEA892C}" destId="{1B566B7C-25F9-4CE1-989F-97A57D506C43}" srcOrd="1" destOrd="0" presId="urn:microsoft.com/office/officeart/2005/8/layout/vList5"/>
    <dgm:cxn modelId="{686AFBEA-781C-4B24-A5CF-A72B4AD75777}" type="presParOf" srcId="{5599C8AD-C908-46BC-9F33-9CFF4AEA892C}" destId="{862ABEF2-7958-433E-8002-01A7F063D284}" srcOrd="2" destOrd="0" presId="urn:microsoft.com/office/officeart/2005/8/layout/vList5"/>
    <dgm:cxn modelId="{0D491C92-37CF-47EC-B090-A44A966FCF67}" type="presParOf" srcId="{862ABEF2-7958-433E-8002-01A7F063D284}" destId="{74690605-5DDE-464C-B938-D74F946C20FE}" srcOrd="0" destOrd="0" presId="urn:microsoft.com/office/officeart/2005/8/layout/vList5"/>
    <dgm:cxn modelId="{FDE37242-4C05-42E1-B9A8-434D785C5604}" type="presParOf" srcId="{862ABEF2-7958-433E-8002-01A7F063D284}" destId="{7FEC4A71-473B-480B-9E11-E61DB951C216}" srcOrd="1" destOrd="0" presId="urn:microsoft.com/office/officeart/2005/8/layout/vList5"/>
    <dgm:cxn modelId="{E56CD881-CA2E-4333-B5C7-58813F4BD220}" type="presParOf" srcId="{5599C8AD-C908-46BC-9F33-9CFF4AEA892C}" destId="{FC234A5C-356F-4332-8410-0848623BBF7F}" srcOrd="3" destOrd="0" presId="urn:microsoft.com/office/officeart/2005/8/layout/vList5"/>
    <dgm:cxn modelId="{80D8B95C-A12F-429B-A932-319E615AA771}" type="presParOf" srcId="{5599C8AD-C908-46BC-9F33-9CFF4AEA892C}" destId="{03C3A23D-593F-47F9-8951-EE66DC24A915}" srcOrd="4" destOrd="0" presId="urn:microsoft.com/office/officeart/2005/8/layout/vList5"/>
    <dgm:cxn modelId="{C3747D62-A7B4-4B46-8434-C3312E4B5F32}" type="presParOf" srcId="{03C3A23D-593F-47F9-8951-EE66DC24A915}" destId="{592529C5-7878-4DCE-B307-ECBF900F840D}" srcOrd="0" destOrd="0" presId="urn:microsoft.com/office/officeart/2005/8/layout/vList5"/>
    <dgm:cxn modelId="{A554F839-BAC1-4303-A6D6-92FC2BE87B16}" type="presParOf" srcId="{03C3A23D-593F-47F9-8951-EE66DC24A915}" destId="{E978BDFC-F864-4E22-9EE6-DE58FB75CDD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8E0EB-54BD-489A-ADE8-599F41AAB490}">
      <dsp:nvSpPr>
        <dsp:cNvPr id="0" name=""/>
        <dsp:cNvSpPr/>
      </dsp:nvSpPr>
      <dsp:spPr>
        <a:xfrm>
          <a:off x="0" y="0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EA793-2A69-4D0D-A12C-1B9BF38F4CAA}">
      <dsp:nvSpPr>
        <dsp:cNvPr id="0" name=""/>
        <dsp:cNvSpPr/>
      </dsp:nvSpPr>
      <dsp:spPr>
        <a:xfrm>
          <a:off x="158614" y="118358"/>
          <a:ext cx="288390" cy="2883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E2CC3-3F84-4658-B0A0-E8D19C1A4E93}">
      <dsp:nvSpPr>
        <dsp:cNvPr id="0" name=""/>
        <dsp:cNvSpPr/>
      </dsp:nvSpPr>
      <dsp:spPr>
        <a:xfrm>
          <a:off x="605619" y="380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5619" y="380"/>
        <a:ext cx="8538380" cy="524345"/>
      </dsp:txXfrm>
    </dsp:sp>
    <dsp:sp modelId="{4C278B4F-6EE3-48D3-A2ED-1270D6A960BE}">
      <dsp:nvSpPr>
        <dsp:cNvPr id="0" name=""/>
        <dsp:cNvSpPr/>
      </dsp:nvSpPr>
      <dsp:spPr>
        <a:xfrm>
          <a:off x="0" y="655812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09AD4E-F56C-422D-9699-035C145AD260}">
      <dsp:nvSpPr>
        <dsp:cNvPr id="0" name=""/>
        <dsp:cNvSpPr/>
      </dsp:nvSpPr>
      <dsp:spPr>
        <a:xfrm>
          <a:off x="158614" y="773790"/>
          <a:ext cx="288390" cy="2883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5D99E-DEC7-4811-89FE-9ED8C511550C}">
      <dsp:nvSpPr>
        <dsp:cNvPr id="0" name=""/>
        <dsp:cNvSpPr/>
      </dsp:nvSpPr>
      <dsp:spPr>
        <a:xfrm>
          <a:off x="605619" y="655812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Programme Overview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5619" y="655812"/>
        <a:ext cx="8538380" cy="524345"/>
      </dsp:txXfrm>
    </dsp:sp>
    <dsp:sp modelId="{414F4115-4765-4290-AD1D-7A627778BE0E}">
      <dsp:nvSpPr>
        <dsp:cNvPr id="0" name=""/>
        <dsp:cNvSpPr/>
      </dsp:nvSpPr>
      <dsp:spPr>
        <a:xfrm>
          <a:off x="0" y="1311245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1CADC-EAC6-44B5-88F0-36F3B3AA1071}">
      <dsp:nvSpPr>
        <dsp:cNvPr id="0" name=""/>
        <dsp:cNvSpPr/>
      </dsp:nvSpPr>
      <dsp:spPr>
        <a:xfrm>
          <a:off x="158614" y="1429222"/>
          <a:ext cx="288390" cy="2883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8C53D-0522-44CB-B5E6-C5ED2544F571}">
      <dsp:nvSpPr>
        <dsp:cNvPr id="0" name=""/>
        <dsp:cNvSpPr/>
      </dsp:nvSpPr>
      <dsp:spPr>
        <a:xfrm>
          <a:off x="605619" y="1311245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5619" y="1311245"/>
        <a:ext cx="8538380" cy="524345"/>
      </dsp:txXfrm>
    </dsp:sp>
    <dsp:sp modelId="{F535B0BA-3888-49CB-8366-0FDCA9756EA2}">
      <dsp:nvSpPr>
        <dsp:cNvPr id="0" name=""/>
        <dsp:cNvSpPr/>
      </dsp:nvSpPr>
      <dsp:spPr>
        <a:xfrm>
          <a:off x="0" y="1966677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D7A1A-C332-4B86-A666-A0BFEB953A7A}">
      <dsp:nvSpPr>
        <dsp:cNvPr id="0" name=""/>
        <dsp:cNvSpPr/>
      </dsp:nvSpPr>
      <dsp:spPr>
        <a:xfrm>
          <a:off x="158614" y="2084654"/>
          <a:ext cx="288390" cy="2883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4C172-4CB0-4389-91B9-824EA1B733C1}">
      <dsp:nvSpPr>
        <dsp:cNvPr id="0" name=""/>
        <dsp:cNvSpPr/>
      </dsp:nvSpPr>
      <dsp:spPr>
        <a:xfrm>
          <a:off x="605619" y="1966677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Campaign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5619" y="1966677"/>
        <a:ext cx="8538380" cy="524345"/>
      </dsp:txXfrm>
    </dsp:sp>
    <dsp:sp modelId="{2A27BD49-12B5-4A05-8869-A9BA84C70A9A}">
      <dsp:nvSpPr>
        <dsp:cNvPr id="0" name=""/>
        <dsp:cNvSpPr/>
      </dsp:nvSpPr>
      <dsp:spPr>
        <a:xfrm>
          <a:off x="0" y="2622109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53FD3-FDA5-4B36-807B-40F442E51050}">
      <dsp:nvSpPr>
        <dsp:cNvPr id="0" name=""/>
        <dsp:cNvSpPr/>
      </dsp:nvSpPr>
      <dsp:spPr>
        <a:xfrm>
          <a:off x="158614" y="2740087"/>
          <a:ext cx="288390" cy="2883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363AC-6744-427E-AFAA-B913D3BFD130}">
      <dsp:nvSpPr>
        <dsp:cNvPr id="0" name=""/>
        <dsp:cNvSpPr/>
      </dsp:nvSpPr>
      <dsp:spPr>
        <a:xfrm>
          <a:off x="605619" y="2622109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Benefits &amp; Challenges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5619" y="2622109"/>
        <a:ext cx="8538380" cy="524345"/>
      </dsp:txXfrm>
    </dsp:sp>
    <dsp:sp modelId="{91EE4CE2-80AC-4A35-8B97-B07B93AD5D87}">
      <dsp:nvSpPr>
        <dsp:cNvPr id="0" name=""/>
        <dsp:cNvSpPr/>
      </dsp:nvSpPr>
      <dsp:spPr>
        <a:xfrm>
          <a:off x="0" y="3277541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D806C-E2B4-4B6A-A93F-C4FB518F4F53}">
      <dsp:nvSpPr>
        <dsp:cNvPr id="0" name=""/>
        <dsp:cNvSpPr/>
      </dsp:nvSpPr>
      <dsp:spPr>
        <a:xfrm>
          <a:off x="158614" y="3395519"/>
          <a:ext cx="288390" cy="2883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AFB31-BE6A-48BC-AAB0-5796959A6F6A}">
      <dsp:nvSpPr>
        <dsp:cNvPr id="0" name=""/>
        <dsp:cNvSpPr/>
      </dsp:nvSpPr>
      <dsp:spPr>
        <a:xfrm>
          <a:off x="605619" y="3277541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sp:txBody>
      <dsp:txXfrm>
        <a:off x="605619" y="3277541"/>
        <a:ext cx="8538380" cy="524345"/>
      </dsp:txXfrm>
    </dsp:sp>
    <dsp:sp modelId="{A954FB11-F049-4E8B-B4F3-80424F28F478}">
      <dsp:nvSpPr>
        <dsp:cNvPr id="0" name=""/>
        <dsp:cNvSpPr/>
      </dsp:nvSpPr>
      <dsp:spPr>
        <a:xfrm>
          <a:off x="0" y="3932973"/>
          <a:ext cx="9144000" cy="52434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740B9D-445B-4AAE-A382-5344C2400BD9}">
      <dsp:nvSpPr>
        <dsp:cNvPr id="0" name=""/>
        <dsp:cNvSpPr/>
      </dsp:nvSpPr>
      <dsp:spPr>
        <a:xfrm>
          <a:off x="158614" y="4050951"/>
          <a:ext cx="288390" cy="28839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7D267-554E-4B7F-8ED5-0D9F1202BB2C}">
      <dsp:nvSpPr>
        <dsp:cNvPr id="0" name=""/>
        <dsp:cNvSpPr/>
      </dsp:nvSpPr>
      <dsp:spPr>
        <a:xfrm>
          <a:off x="605619" y="3932973"/>
          <a:ext cx="8538380" cy="52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93" tIns="55493" rIns="55493" bIns="5549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sp:txBody>
      <dsp:txXfrm>
        <a:off x="605619" y="3932973"/>
        <a:ext cx="8538380" cy="524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067B9B-332C-440D-8D98-17CFD260B0CC}">
      <dsp:nvSpPr>
        <dsp:cNvPr id="0" name=""/>
        <dsp:cNvSpPr/>
      </dsp:nvSpPr>
      <dsp:spPr>
        <a:xfrm>
          <a:off x="44" y="81290"/>
          <a:ext cx="4272855" cy="13058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Short- Term Consequences</a:t>
          </a:r>
        </a:p>
      </dsp:txBody>
      <dsp:txXfrm>
        <a:off x="44" y="81290"/>
        <a:ext cx="4272855" cy="1305813"/>
      </dsp:txXfrm>
    </dsp:sp>
    <dsp:sp modelId="{1C2A8901-7525-4307-8587-654CCA894CF2}">
      <dsp:nvSpPr>
        <dsp:cNvPr id="0" name=""/>
        <dsp:cNvSpPr/>
      </dsp:nvSpPr>
      <dsp:spPr>
        <a:xfrm>
          <a:off x="44" y="1387104"/>
          <a:ext cx="4272855" cy="29893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b="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0" kern="1200">
              <a:latin typeface="Arial" panose="020B0604020202020204" pitchFamily="34" charset="0"/>
              <a:cs typeface="Arial" panose="020B0604020202020204" pitchFamily="34" charset="0"/>
            </a:rPr>
            <a:t>Poor Diet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Low energy and tiredness</a:t>
          </a:r>
          <a:endParaRPr lang="en-GB" sz="2200" b="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Poor concentration at school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Mood swings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Weight gain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Poor sleep</a:t>
          </a:r>
        </a:p>
      </dsp:txBody>
      <dsp:txXfrm>
        <a:off x="44" y="1387104"/>
        <a:ext cx="4272855" cy="2989304"/>
      </dsp:txXfrm>
    </dsp:sp>
    <dsp:sp modelId="{E88D56C6-4E06-4FED-96ED-E27FCE8AB890}">
      <dsp:nvSpPr>
        <dsp:cNvPr id="0" name=""/>
        <dsp:cNvSpPr/>
      </dsp:nvSpPr>
      <dsp:spPr>
        <a:xfrm>
          <a:off x="4871099" y="81290"/>
          <a:ext cx="4272855" cy="13058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Long- Term Consequences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</dsp:txBody>
      <dsp:txXfrm>
        <a:off x="4871099" y="81290"/>
        <a:ext cx="4272855" cy="1305813"/>
      </dsp:txXfrm>
    </dsp:sp>
    <dsp:sp modelId="{977BDC32-B0D2-4A4F-96FD-85A2DAD57225}">
      <dsp:nvSpPr>
        <dsp:cNvPr id="0" name=""/>
        <dsp:cNvSpPr/>
      </dsp:nvSpPr>
      <dsp:spPr>
        <a:xfrm>
          <a:off x="4871099" y="1387104"/>
          <a:ext cx="4272855" cy="29893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GB" sz="2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Obesity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Type 2 diabetes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Cardiovascular disease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Certain cancers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Low self-esteem and mental health issues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/>
        </a:p>
      </dsp:txBody>
      <dsp:txXfrm>
        <a:off x="4871099" y="1387104"/>
        <a:ext cx="4272855" cy="29893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5C8EAE-6478-49D3-8004-0C9970DCF2A9}">
      <dsp:nvSpPr>
        <dsp:cNvPr id="0" name=""/>
        <dsp:cNvSpPr/>
      </dsp:nvSpPr>
      <dsp:spPr>
        <a:xfrm rot="5400000">
          <a:off x="7067203" y="-2785027"/>
          <a:ext cx="1380784" cy="73012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: Increase the percentage of participants eating 5 portions per day from baseline to at least 40% by week 8.
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Benefit: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Improves immune function, digestion and long-term disease prevention.</a:t>
          </a:r>
        </a:p>
      </dsp:txBody>
      <dsp:txXfrm rot="-5400000">
        <a:off x="4106962" y="242618"/>
        <a:ext cx="7233862" cy="1245976"/>
      </dsp:txXfrm>
    </dsp:sp>
    <dsp:sp modelId="{7AFBC40E-849E-45C8-9AA7-95FDE74AB472}">
      <dsp:nvSpPr>
        <dsp:cNvPr id="0" name=""/>
        <dsp:cNvSpPr/>
      </dsp:nvSpPr>
      <dsp:spPr>
        <a:xfrm>
          <a:off x="0" y="2615"/>
          <a:ext cx="4106962" cy="17259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Increase Fruit and vegetable </a:t>
          </a:r>
        </a:p>
      </dsp:txBody>
      <dsp:txXfrm>
        <a:off x="84255" y="86870"/>
        <a:ext cx="3938452" cy="1557470"/>
      </dsp:txXfrm>
    </dsp:sp>
    <dsp:sp modelId="{7FEC4A71-473B-480B-9E11-E61DB951C216}">
      <dsp:nvSpPr>
        <dsp:cNvPr id="0" name=""/>
        <dsp:cNvSpPr/>
      </dsp:nvSpPr>
      <dsp:spPr>
        <a:xfrm rot="5400000">
          <a:off x="7067203" y="-972747"/>
          <a:ext cx="1380784" cy="73012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Aim: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Reduce daily sugar intake by 50% among participants by the end of the programme.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Benefit: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Reduce risk of obesity, tooth decay and type 2 diabetes.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4106962" y="2054898"/>
        <a:ext cx="7233862" cy="1245976"/>
      </dsp:txXfrm>
    </dsp:sp>
    <dsp:sp modelId="{74690605-5DDE-464C-B938-D74F946C20FE}">
      <dsp:nvSpPr>
        <dsp:cNvPr id="0" name=""/>
        <dsp:cNvSpPr/>
      </dsp:nvSpPr>
      <dsp:spPr>
        <a:xfrm>
          <a:off x="0" y="1817311"/>
          <a:ext cx="4106962" cy="17259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Reduce Sugary Drink Consumption</a:t>
          </a:r>
        </a:p>
      </dsp:txBody>
      <dsp:txXfrm>
        <a:off x="84255" y="1901566"/>
        <a:ext cx="3938452" cy="1557470"/>
      </dsp:txXfrm>
    </dsp:sp>
    <dsp:sp modelId="{E978BDFC-F864-4E22-9EE6-DE58FB75CDDE}">
      <dsp:nvSpPr>
        <dsp:cNvPr id="0" name=""/>
        <dsp:cNvSpPr/>
      </dsp:nvSpPr>
      <dsp:spPr>
        <a:xfrm rot="5400000">
          <a:off x="7067203" y="839532"/>
          <a:ext cx="1380784" cy="73012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 sz="1900" kern="1200">
              <a:latin typeface="Arial" panose="020B0604020202020204" pitchFamily="34" charset="0"/>
              <a:cs typeface="Arial" panose="020B0604020202020204" pitchFamily="34" charset="0"/>
            </a:rPr>
            <a:t>: Increase average nutrition knowledge test scores by at least 30% from week 1 to week 8. </a:t>
          </a:r>
          <a:endParaRPr lang="en-GB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>
              <a:latin typeface="Arial" panose="020B0604020202020204" pitchFamily="34" charset="0"/>
              <a:cs typeface="Arial" panose="020B0604020202020204" pitchFamily="34" charset="0"/>
            </a:rPr>
            <a:t>Benefit</a:t>
          </a:r>
          <a:r>
            <a:rPr lang="en-GB" sz="1900" kern="1200">
              <a:latin typeface="Arial" panose="020B0604020202020204" pitchFamily="34" charset="0"/>
              <a:cs typeface="Arial" panose="020B0604020202020204" pitchFamily="34" charset="0"/>
            </a:rPr>
            <a:t>: Improves ability to make informed, lifelong healthy choices.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4106962" y="3867177"/>
        <a:ext cx="7233862" cy="1245976"/>
      </dsp:txXfrm>
    </dsp:sp>
    <dsp:sp modelId="{592529C5-7878-4DCE-B307-ECBF900F840D}">
      <dsp:nvSpPr>
        <dsp:cNvPr id="0" name=""/>
        <dsp:cNvSpPr/>
      </dsp:nvSpPr>
      <dsp:spPr>
        <a:xfrm>
          <a:off x="0" y="3627174"/>
          <a:ext cx="4106962" cy="17259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Improve Nutrition Knowledge</a:t>
          </a:r>
        </a:p>
      </dsp:txBody>
      <dsp:txXfrm>
        <a:off x="84255" y="3711429"/>
        <a:ext cx="3938452" cy="1557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CE0C-CD74-4A59-802C-6D2F8C15331A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8501B-77B5-4365-9881-C6E19A3C1E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561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FDEA8-CBB8-46CC-9562-028963DBC55A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BD8E7-1312-41F3-99C4-6DA5AF891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8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8BD8E7-1312-41F3-99C4-6DA5AF8919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857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548245"/>
            <a:ext cx="10515600" cy="2240280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54659"/>
            <a:ext cx="10515600" cy="1143000"/>
          </a:xfrm>
        </p:spPr>
        <p:txBody>
          <a:bodyPr>
            <a:normAutofit/>
          </a:bodyPr>
          <a:lstStyle>
            <a:lvl1pPr marL="0" indent="0" algn="ctr"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800600"/>
            <a:ext cx="12192000" cy="2057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084483"/>
            <a:ext cx="11125200" cy="9144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1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408432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816864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6043123"/>
            <a:ext cx="11125200" cy="5715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45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483427"/>
            <a:ext cx="10515600" cy="27432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835025" y="5257800"/>
            <a:ext cx="105156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all" spc="50" baseline="0">
                <a:solidFill>
                  <a:schemeClr val="bg1"/>
                </a:solidFill>
              </a:defRPr>
            </a:lvl1pPr>
            <a:lvl2pPr marL="365760" indent="0" algn="ctr">
              <a:buNone/>
              <a:defRPr sz="2000" cap="all" spc="50" baseline="0">
                <a:solidFill>
                  <a:schemeClr val="bg1"/>
                </a:solidFill>
              </a:defRPr>
            </a:lvl2pPr>
            <a:lvl3pPr algn="ctr">
              <a:defRPr sz="2000" cap="all" spc="50" baseline="0">
                <a:solidFill>
                  <a:schemeClr val="bg1"/>
                </a:solidFill>
              </a:defRPr>
            </a:lvl3pPr>
            <a:lvl4pPr algn="ctr">
              <a:defRPr sz="2000" cap="all" spc="50" baseline="0">
                <a:solidFill>
                  <a:schemeClr val="bg1"/>
                </a:solidFill>
              </a:defRPr>
            </a:lvl4pPr>
            <a:lvl5pPr algn="ctr">
              <a:defRPr sz="2000" cap="all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1812" y="1672934"/>
            <a:ext cx="3506788" cy="2880360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" y="457200"/>
            <a:ext cx="7242111" cy="5715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51812" y="4590288"/>
            <a:ext cx="3514564" cy="1581912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3" y="1683327"/>
            <a:ext cx="3125787" cy="2877260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8101584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3" y="4591761"/>
            <a:ext cx="3125787" cy="1580440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200"/>
            <a:ext cx="1943100" cy="57197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200"/>
            <a:ext cx="7048500" cy="5719762"/>
          </a:xfrm>
        </p:spPr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6B4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714500"/>
            <a:ext cx="9144000" cy="445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6583680"/>
            <a:ext cx="12192000" cy="274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3999" y="6601556"/>
            <a:ext cx="649138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87908" y="6601556"/>
            <a:ext cx="1534064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94499" y="6601556"/>
            <a:ext cx="7735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11" Type="http://schemas.openxmlformats.org/officeDocument/2006/relationships/image" Target="../media/image26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25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publications/statistical/national-child-measurement-programme" TargetMode="External"/><Relationship Id="rId2" Type="http://schemas.openxmlformats.org/officeDocument/2006/relationships/hyperlink" Target="https://www.nhs.uk/live-well/eat-well/the-eatwell-guide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bhf.org.uk/what-we-do/our-research/heart-statistics/heart-statistics-publications/cardiovascular-disease-statistics-2022" TargetMode="External"/><Relationship Id="rId5" Type="http://schemas.openxmlformats.org/officeDocument/2006/relationships/hyperlink" Target="https://www.who.int/news-room/fact-sheets/detail/healthy-diet" TargetMode="External"/><Relationship Id="rId4" Type="http://schemas.openxmlformats.org/officeDocument/2006/relationships/hyperlink" Target="https://fingertips.phe.org.uk/profile/national-child-measurement-programme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2772" y="4103216"/>
            <a:ext cx="11125200" cy="479669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Promotion Campaign: Diet and Nutrition</a:t>
            </a:r>
            <a:endParaRPr lang="en-US" sz="28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Placeholder 8" descr="Children and adult mountain biking"/>
          <p:cNvPicPr>
            <a:picLocks noGrp="1" noChangeAspect="1"/>
          </p:cNvPicPr>
          <p:nvPr>
            <p:ph type="pic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41" r="21741"/>
          <a:stretch/>
        </p:blipFill>
        <p:spPr>
          <a:xfrm>
            <a:off x="8168640" y="1"/>
            <a:ext cx="4023360" cy="3853542"/>
          </a:xfr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4832558"/>
            <a:ext cx="11125200" cy="1894813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 Epidemiology and Public Health Development (LCHS700_LON)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Lecturer: Muhammed Aliyu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Paula latorre 2231782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LORINE AIKPAOJIE 2532537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ZAKIYABANU Malek 2531983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NORIN Qureshi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2528087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FDC720AD-CFA4-2D84-0159-5D96963D9FAE}"/>
              </a:ext>
            </a:extLst>
          </p:cNvPr>
          <p:cNvPicPr>
            <a:picLocks noGrp="1" noChangeAspect="1"/>
          </p:cNvPicPr>
          <p:nvPr>
            <p:ph type="pic" idx="10"/>
          </p:nvPr>
        </p:nvPicPr>
        <p:blipFill>
          <a:blip r:embed="rId3"/>
          <a:srcRect l="21741" r="21741"/>
          <a:stretch>
            <a:fillRect/>
          </a:stretch>
        </p:blipFill>
        <p:spPr>
          <a:xfrm>
            <a:off x="1" y="1"/>
            <a:ext cx="4023360" cy="3853542"/>
          </a:xfrm>
          <a:prstGeom prst="rect">
            <a:avLst/>
          </a:prstGeom>
        </p:spPr>
      </p:pic>
      <p:pic>
        <p:nvPicPr>
          <p:cNvPr id="8" name="Picture Placeholder 7" descr="Boy with paint on face"/>
          <p:cNvPicPr>
            <a:picLocks noGrp="1" noChangeAspect="1"/>
          </p:cNvPicPr>
          <p:nvPr>
            <p:ph type="pic" idx="1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12" r="21712"/>
          <a:stretch/>
        </p:blipFill>
        <p:spPr>
          <a:xfrm>
            <a:off x="4084320" y="1"/>
            <a:ext cx="4023360" cy="3853542"/>
          </a:xfrm>
        </p:spPr>
      </p:pic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6EF0F32F-17B0-3ADF-6C8A-4F69D617F4A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4023360" cy="4745736"/>
          </a:xfrm>
          <a:prstGeom prst="rect">
            <a:avLst/>
          </a:prstGeom>
        </p:spPr>
        <p:txBody>
          <a:bodyPr vert="horz" lIns="91440" tIns="45720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>
                  <a:lumMod val="50000"/>
                </a:schemeClr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68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EB8D176-6A3B-8A6C-4EE6-EBCA06D8C7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236439"/>
              </p:ext>
            </p:extLst>
          </p:nvPr>
        </p:nvGraphicFramePr>
        <p:xfrm>
          <a:off x="1524000" y="1714500"/>
          <a:ext cx="9144000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97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FED93-4C91-740A-54D9-E05F8CB45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0" y="0"/>
            <a:ext cx="3962399" cy="2877260"/>
          </a:xfrm>
        </p:spPr>
        <p:txBody>
          <a:bodyPr anchor="b">
            <a:normAutofit/>
          </a:bodyPr>
          <a:lstStyle/>
          <a:p>
            <a:r>
              <a:rPr lang="en-GB" b="1" dirty="0"/>
              <a:t>Campaign Title:</a:t>
            </a:r>
            <a:br>
              <a:rPr lang="en-GB" dirty="0"/>
            </a:br>
            <a:r>
              <a:rPr lang="en-GB" b="1" dirty="0"/>
              <a:t>“Fuel Your Future: Eat Smart, Feel Strong”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B74B25-BF33-0F65-D02A-139C0A36D6C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0731" r="11639" b="2"/>
          <a:stretch>
            <a:fillRect/>
          </a:stretch>
        </p:blipFill>
        <p:spPr>
          <a:xfrm>
            <a:off x="20" y="10"/>
            <a:ext cx="8101564" cy="6857989"/>
          </a:xfrm>
          <a:prstGeom prst="rect">
            <a:avLst/>
          </a:prstGeom>
          <a:noFill/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A9B5274-AC67-3D4B-4AA6-66487EE890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29600" y="3138517"/>
            <a:ext cx="3744685" cy="240231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campaign focuses on improving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diet and nutrition habits in adolescents aged 11–16 years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by promoting balanced eating, reducing ultra-processed foods, and increasing fruit and vegetable intake.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11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96B97D-6815-BB3D-98FF-38332B2AF4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3359" r="9391" b="2"/>
          <a:stretch>
            <a:fillRect/>
          </a:stretch>
        </p:blipFill>
        <p:spPr>
          <a:xfrm>
            <a:off x="7783284" y="1284514"/>
            <a:ext cx="4408716" cy="5218343"/>
          </a:xfrm>
          <a:prstGeom prst="rect">
            <a:avLst/>
          </a:prstGeom>
          <a:noFill/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7FBD670-9283-2BBE-DF12-0E48F07BE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141514"/>
            <a:ext cx="11876312" cy="1023257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Plan (6–8 Week Intervention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DDAB904-0FBE-E2F7-91C5-AE93D7BC92B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07653969"/>
              </p:ext>
            </p:extLst>
          </p:nvPr>
        </p:nvGraphicFramePr>
        <p:xfrm>
          <a:off x="315687" y="1132114"/>
          <a:ext cx="7173684" cy="5342173"/>
        </p:xfrm>
        <a:graphic>
          <a:graphicData uri="http://schemas.openxmlformats.org/drawingml/2006/table">
            <a:tbl>
              <a:tblPr/>
              <a:tblGrid>
                <a:gridCol w="1476290">
                  <a:extLst>
                    <a:ext uri="{9D8B030D-6E8A-4147-A177-3AD203B41FA5}">
                      <a16:colId xmlns:a16="http://schemas.microsoft.com/office/drawing/2014/main" val="428360246"/>
                    </a:ext>
                  </a:extLst>
                </a:gridCol>
                <a:gridCol w="2537035">
                  <a:extLst>
                    <a:ext uri="{9D8B030D-6E8A-4147-A177-3AD203B41FA5}">
                      <a16:colId xmlns:a16="http://schemas.microsoft.com/office/drawing/2014/main" val="900986728"/>
                    </a:ext>
                  </a:extLst>
                </a:gridCol>
                <a:gridCol w="3160359">
                  <a:extLst>
                    <a:ext uri="{9D8B030D-6E8A-4147-A177-3AD203B41FA5}">
                      <a16:colId xmlns:a16="http://schemas.microsoft.com/office/drawing/2014/main" val="3168386138"/>
                    </a:ext>
                  </a:extLst>
                </a:gridCol>
              </a:tblGrid>
              <a:tr h="2972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Topic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/ Content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9769908"/>
                  </a:ext>
                </a:extLst>
              </a:tr>
              <a:tr h="7051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Healthy Eating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 what a balanced diet is and understand food groups using the Eatwell Guide.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95494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2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Sugar Awareness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Hidden sugar activity and learning how to read food labels.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8069431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 for Energy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Discussion on how food affects mood, concentration and sports performance.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9461082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 Swaps Challenge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unhealthy snacks and replace them with healthier alternatives.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4833806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5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Budget-Friendly Nutrition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 how to plan healthy meals while staying within a budget.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9714610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Cooking Skills Session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activity preparing a simple healthy meal or smoothie.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1589633"/>
                  </a:ext>
                </a:extLst>
              </a:tr>
              <a:tr h="5944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7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&amp; Food Choices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Explore how advertising and influencers affect food choices.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9603846"/>
                  </a:ext>
                </a:extLst>
              </a:tr>
              <a:tr h="7730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&amp; Goal Setting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personal healthy eating goals and complete a post-programme evaluation survey.</a:t>
                      </a:r>
                    </a:p>
                  </a:txBody>
                  <a:tcPr marL="44958" marR="44958" marT="22479" marB="2247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8554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72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1F768-3DE5-3127-E9A9-C63B5BE7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42" y="-283028"/>
            <a:ext cx="9144000" cy="1143000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9DE8BE-506F-2486-C164-A5790B9093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027" y="1001486"/>
            <a:ext cx="6749144" cy="554082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Why is this campaign needed?</a:t>
            </a:r>
          </a:p>
          <a:p>
            <a:pPr marL="45720" indent="0">
              <a:spcBef>
                <a:spcPts val="1200"/>
              </a:spcBef>
              <a:buNone/>
            </a:pP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states that kids between the ages of 11 and 18 should: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Eat at least 5 portions of fruit and vegetables per day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Don't consume more than 5% of your daily energy from free sugars.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Meals should be centred around starchy carbohydrates, ideally wholegrain.</a:t>
            </a:r>
          </a:p>
          <a:p>
            <a:pPr marL="45720" indent="0">
              <a:buNone/>
            </a:pP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However, data from the NHS Digital and the Public Health England shows: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Only around 18% of children aged 11–15 meet the 5-a-day recommendation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Teenagers consume 2–3 times the recommended amount of sugar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 in 5 children aged 10–11 are classified as overweight or obese</a:t>
            </a:r>
          </a:p>
          <a:p>
            <a:pPr marL="4572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indicates that teenagers are not following national dietary recommendations, which raises their risk of health issues.</a:t>
            </a:r>
          </a:p>
          <a:p>
            <a:pPr marL="45720" indent="0">
              <a:buNone/>
            </a:pPr>
            <a:endParaRPr lang="en-GB" sz="1100" b="1" dirty="0"/>
          </a:p>
        </p:txBody>
      </p:sp>
      <p:pic>
        <p:nvPicPr>
          <p:cNvPr id="11" name="Content Placeholder 10" descr="Food in boxes">
            <a:extLst>
              <a:ext uri="{FF2B5EF4-FFF2-40B4-BE49-F238E27FC236}">
                <a16:creationId xmlns:a16="http://schemas.microsoft.com/office/drawing/2014/main" id="{8B6BAE63-7D1D-5E4E-EFF1-CEBD239B1B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045" y="1001486"/>
            <a:ext cx="4465239" cy="5023077"/>
          </a:xfrm>
        </p:spPr>
      </p:pic>
    </p:spTree>
    <p:extLst>
      <p:ext uri="{BB962C8B-B14F-4D97-AF65-F5344CB8AC3E}">
        <p14:creationId xmlns:p14="http://schemas.microsoft.com/office/powerpoint/2010/main" val="224641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4F2AD-82FE-A5C0-822A-319411284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1" y="114300"/>
            <a:ext cx="11865429" cy="1143000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Short-term and Long-term consequences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C1ACC92-BEF0-6917-D28F-CF0F016E5F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540982"/>
              </p:ext>
            </p:extLst>
          </p:nvPr>
        </p:nvGraphicFramePr>
        <p:xfrm>
          <a:off x="1524000" y="1714500"/>
          <a:ext cx="9144000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140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 anchor="b"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Key Measurable aims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2E05CC-7A9C-8FD9-BCA1-C4DB7E6ACF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5048442"/>
              </p:ext>
            </p:extLst>
          </p:nvPr>
        </p:nvGraphicFramePr>
        <p:xfrm>
          <a:off x="489856" y="1001486"/>
          <a:ext cx="11408229" cy="5355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Fruit bowl with solid fill">
            <a:extLst>
              <a:ext uri="{FF2B5EF4-FFF2-40B4-BE49-F238E27FC236}">
                <a16:creationId xmlns:a16="http://schemas.microsoft.com/office/drawing/2014/main" id="{44761B24-D9B2-4F46-FA92-455FC7453D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526972" y="1469571"/>
            <a:ext cx="772885" cy="772885"/>
          </a:xfrm>
          <a:prstGeom prst="rect">
            <a:avLst/>
          </a:prstGeom>
        </p:spPr>
      </p:pic>
      <p:pic>
        <p:nvPicPr>
          <p:cNvPr id="8" name="Graphic 7" descr="Frappe Cup with solid fill">
            <a:extLst>
              <a:ext uri="{FF2B5EF4-FFF2-40B4-BE49-F238E27FC236}">
                <a16:creationId xmlns:a16="http://schemas.microsoft.com/office/drawing/2014/main" id="{470A7F30-49EB-F90F-D9D1-800CD03C64A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526972" y="3429000"/>
            <a:ext cx="772886" cy="772886"/>
          </a:xfrm>
          <a:prstGeom prst="rect">
            <a:avLst/>
          </a:prstGeom>
        </p:spPr>
      </p:pic>
      <p:pic>
        <p:nvPicPr>
          <p:cNvPr id="10" name="Graphic 9" descr="Food Safety with solid fill">
            <a:extLst>
              <a:ext uri="{FF2B5EF4-FFF2-40B4-BE49-F238E27FC236}">
                <a16:creationId xmlns:a16="http://schemas.microsoft.com/office/drawing/2014/main" id="{37C0A488-D1B4-B214-A36A-B7045C5CB74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385457" y="494211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78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07DF6D-DBCE-BCB5-5AE2-A5718C5C3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4724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E5A41E-C5DE-CE20-25C9-00938598E1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447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EFF5F9-DE4E-F79D-F2A3-6FB4B856A3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330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A70771-623A-1622-FD36-9D4C796309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40102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2150CB-6949-723C-40D1-D3A103B3B4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290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C1EF12-5BA6-B955-4689-A752F4A38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280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140BAB-1668-333B-8F0C-BBB5413FF3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78" y="68263"/>
            <a:ext cx="11461043" cy="6446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639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16C3A2-4879-2EE1-52DD-65C4B7FF2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78" y="68263"/>
            <a:ext cx="11461043" cy="6446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349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6C7179-40F0-E3DD-F26D-FC2FFC500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77" y="68263"/>
            <a:ext cx="11461046" cy="6446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8133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3B437-8423-7163-DC34-EE392D08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06828"/>
            <a:ext cx="10374086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D107F-C761-0CA3-E7D6-78E095129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9457"/>
            <a:ext cx="12028714" cy="567145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Eatwell Guide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https://www.nhs.uk/live-well/eat-well/the-eatwell-guide/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  March 2026).</a:t>
            </a:r>
          </a:p>
          <a:p>
            <a:pPr marL="4572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National Child Measurement Programme, England 2022/23 School Year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https://digital.nhs.uk/data-and-information/publications/statistical/national-child-measurement-programme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pPr marL="4572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obesity profile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https://fingertips.phe.org.uk/profile/national-child-measurement-programme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 marL="4572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Healthy diet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https://www.who.int/news-room/fact-sheets/detail/healthy-diet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 marL="4572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Conner, M., &amp; Norman, P. (2015). Predicting and changing health behaviour: Research and practice with social cognition models.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McGraw-hill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education. </a:t>
            </a:r>
          </a:p>
          <a:p>
            <a:pPr marL="4572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 Ridder, D., Kroese, F., Evers, C., Adriaanse, M.,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Gillebaart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(2017). Healthy diet: Health impact, prevalence, correlates, and interventions. Psychology &amp; health, 32(8), 907-941.</a:t>
            </a:r>
          </a:p>
          <a:p>
            <a:pPr marL="4572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Gallin, S., Balbo, L.,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Lichtlé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C. (2024). Promoting dietary self-efficacy through social support: An application to online weight-loss communities. Recherche et Applications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Marketing (English Edition), 39(1), 8-35.</a:t>
            </a:r>
          </a:p>
          <a:p>
            <a:pPr marL="45720" indent="0"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Jeihooni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Hidarnia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Kaveh, M. H., Hajizadeh, E., &amp; Askari, A. (2016). Application of the health belief model and social cognitive theory for osteoporosis preventive nutritional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in a sample of Iranian women. Iranian Journal of Nursing and Midwifery Research, 21(2), 131-141.</a:t>
            </a:r>
          </a:p>
          <a:p>
            <a:pPr marL="4572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Lavelle, F., McGowan, L., Spence, M., Caraher,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Raats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M., Hollywood, L., ... &amp; Dean, M. (2016). Barriers and facilitators to cooking from ‘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scratch’using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basic or raw ingredients: A qualitative interview study. Appetite, 107, 383-391.</a:t>
            </a:r>
          </a:p>
          <a:p>
            <a:pPr marL="4572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Beat Eating Disorders (2023) Statistics for Journalists. Available at: www.beateatingdisorders.org.uk [Accessed: 14 February 2026]</a:t>
            </a:r>
          </a:p>
          <a:p>
            <a:pPr marL="45720" indent="0">
              <a:buNone/>
            </a:pPr>
            <a:r>
              <a:rPr lang="en-US" sz="1100" dirty="0">
                <a:solidFill>
                  <a:srgbClr val="2D152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6"/>
              </a:rPr>
              <a:t>British Heart Foundation (2022) Heart Statistics. London: BHF</a:t>
            </a:r>
            <a:endParaRPr lang="en-US" sz="1100" dirty="0">
              <a:solidFill>
                <a:srgbClr val="2D1524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Change4Life (2023) Sugar Smart Resources. London: NHS England. Available at: www.nhs.uk/change4life [Accessed: 10 January 2026].</a:t>
            </a:r>
          </a:p>
          <a:p>
            <a:pPr marL="4572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NHS (2022) The Eatwell Guide. London: NHS England. Available at: www.nhs.uk/live-well/eat-well [Accessed: 5 January 2026</a:t>
            </a:r>
          </a:p>
        </p:txBody>
      </p:sp>
    </p:spTree>
    <p:extLst>
      <p:ext uri="{BB962C8B-B14F-4D97-AF65-F5344CB8AC3E}">
        <p14:creationId xmlns:p14="http://schemas.microsoft.com/office/powerpoint/2010/main" val="395238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C4AB6-B107-1F45-F9DA-B6B1A1CAD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28600"/>
            <a:ext cx="91440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3EA78-0C63-14D5-D4DF-AE0C6AC1F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914400"/>
            <a:ext cx="12094029" cy="525780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Serra-</a:t>
            </a:r>
            <a:r>
              <a:rPr lang="en-GB" dirty="0" err="1"/>
              <a:t>Majem</a:t>
            </a:r>
            <a:r>
              <a:rPr lang="en-GB" dirty="0"/>
              <a:t>, L. et al. (2004) 'Food, youth and the Mediterranean diet in Spain', Public Health Nutrition, 7(7), pp. 931–935.</a:t>
            </a:r>
          </a:p>
          <a:p>
            <a:pPr marL="45720" indent="0">
              <a:buNone/>
            </a:pPr>
            <a:r>
              <a:rPr lang="en-GB" dirty="0"/>
              <a:t>Change4Life (2023) Sugar Smart Resources. London: NHS England. Available at: www.nhs.uk/change4life [Accessed: 10 January 2026].</a:t>
            </a:r>
          </a:p>
          <a:p>
            <a:pPr marL="45720" indent="0">
              <a:buNone/>
            </a:pPr>
            <a:r>
              <a:rPr lang="en-GB" dirty="0"/>
              <a:t>HM Treasury (2022) The Green Book: Central Government Guidance on Appraisal and Evaluation. London: HM Treasury.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604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1">
            <a:extLst>
              <a:ext uri="{FF2B5EF4-FFF2-40B4-BE49-F238E27FC236}">
                <a16:creationId xmlns:a16="http://schemas.microsoft.com/office/drawing/2014/main" id="{4231D11C-829C-CA72-2D2B-3DB580A4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pic>
        <p:nvPicPr>
          <p:cNvPr id="8" name="Picture Placeholder 7" descr="Fruits in a box">
            <a:extLst>
              <a:ext uri="{FF2B5EF4-FFF2-40B4-BE49-F238E27FC236}">
                <a16:creationId xmlns:a16="http://schemas.microsoft.com/office/drawing/2014/main" id="{D76C233C-F41D-7B0E-6227-DF497AB7E9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83" b="13483"/>
          <a:stretch>
            <a:fillRect/>
          </a:stretch>
        </p:blipFill>
        <p:spPr>
          <a:xfrm>
            <a:off x="1524000" y="1714500"/>
            <a:ext cx="9144000" cy="4457700"/>
          </a:xfrm>
          <a:noFill/>
        </p:spPr>
      </p:pic>
    </p:spTree>
    <p:extLst>
      <p:ext uri="{BB962C8B-B14F-4D97-AF65-F5344CB8AC3E}">
        <p14:creationId xmlns:p14="http://schemas.microsoft.com/office/powerpoint/2010/main" val="424856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ealth Fitness 16x9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lth and fitness presentation (widescreen).potx" id="{ABFD658B-2256-413B-9244-0F977A0B2D12}" vid="{E4CB021D-C859-4C82-BDBB-2F2FACCF0D80}"/>
    </a:ext>
  </a:extLst>
</a:theme>
</file>

<file path=ppt/theme/theme2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9" ma:contentTypeDescription="Create a new document." ma:contentTypeScope="" ma:versionID="b4c2d44543864d33d5ae424bbd8791f0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635bc93f2d0aa29775d5c7e2f16e7803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D1385B08-6522-49FA-9B81-F11E28C055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1D4A50-96C4-48D7-A8E8-8BA15D4333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C55E86C-764E-465A-8EF4-74C7514957DA}">
  <ds:schemaRefs>
    <ds:schemaRef ds:uri="d8e79d84-78fb-44a9-92e9-d04bdd8f0359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04c7059f-bde8-4ce9-bb0f-e52888740953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Health and fitness presentation (widescreen)</Template>
  <TotalTime>3399</TotalTime>
  <Words>1085</Words>
  <Application>Microsoft Office PowerPoint</Application>
  <PresentationFormat>Widescreen</PresentationFormat>
  <Paragraphs>103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Arial Black</vt:lpstr>
      <vt:lpstr>Calibri</vt:lpstr>
      <vt:lpstr>Calibri Light</vt:lpstr>
      <vt:lpstr>Health Fitness 16x9</vt:lpstr>
      <vt:lpstr>Health Promotion Campaign: Diet and Nutrition</vt:lpstr>
      <vt:lpstr>Table of contents</vt:lpstr>
      <vt:lpstr>Campaign Title: “Fuel Your Future: Eat Smart, Feel Strong”</vt:lpstr>
      <vt:lpstr>Activity Plan (6–8 Week Intervention)</vt:lpstr>
      <vt:lpstr>Rationale</vt:lpstr>
      <vt:lpstr>Short-term and Long-term consequences</vt:lpstr>
      <vt:lpstr>Key Measurable aims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Paula Andrea Latorre Restrepo (2231782)</dc:creator>
  <cp:lastModifiedBy>Paula Andrea Latorre Restrepo (2231782)</cp:lastModifiedBy>
  <cp:revision>1</cp:revision>
  <dcterms:created xsi:type="dcterms:W3CDTF">2026-03-03T20:43:19Z</dcterms:created>
  <dcterms:modified xsi:type="dcterms:W3CDTF">2026-03-10T20:11:23Z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