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260" r:id="rId2"/>
    <p:sldId id="261" r:id="rId3"/>
    <p:sldId id="1660" r:id="rId4"/>
    <p:sldId id="2240" r:id="rId5"/>
    <p:sldId id="2237" r:id="rId6"/>
    <p:sldId id="1861" r:id="rId7"/>
    <p:sldId id="1906" r:id="rId8"/>
    <p:sldId id="1907" r:id="rId9"/>
    <p:sldId id="1893" r:id="rId10"/>
    <p:sldId id="1857" r:id="rId11"/>
    <p:sldId id="1670" r:id="rId12"/>
    <p:sldId id="2242" r:id="rId13"/>
    <p:sldId id="2243" r:id="rId14"/>
    <p:sldId id="1895" r:id="rId15"/>
    <p:sldId id="2239" r:id="rId16"/>
    <p:sldId id="2244" r:id="rId17"/>
    <p:sldId id="2249" r:id="rId18"/>
    <p:sldId id="2248" r:id="rId19"/>
    <p:sldId id="1862" r:id="rId20"/>
    <p:sldId id="2250" r:id="rId21"/>
    <p:sldId id="1903" r:id="rId22"/>
    <p:sldId id="2238" r:id="rId23"/>
    <p:sldId id="374" r:id="rId24"/>
    <p:sldId id="343" r:id="rId25"/>
    <p:sldId id="345" r:id="rId26"/>
    <p:sldId id="2251" r:id="rId27"/>
    <p:sldId id="1930" r:id="rId28"/>
    <p:sldId id="1956" r:id="rId29"/>
    <p:sldId id="1858" r:id="rId30"/>
    <p:sldId id="2252" r:id="rId31"/>
    <p:sldId id="366" r:id="rId32"/>
    <p:sldId id="2253" r:id="rId33"/>
    <p:sldId id="1931" r:id="rId34"/>
    <p:sldId id="2254" r:id="rId35"/>
    <p:sldId id="2255" r:id="rId36"/>
    <p:sldId id="1962" r:id="rId37"/>
    <p:sldId id="1927" r:id="rId38"/>
    <p:sldId id="2257" r:id="rId39"/>
    <p:sldId id="2256" r:id="rId40"/>
    <p:sldId id="2258"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039872-6AE6-4320-B0D5-8F247AFFEC93}" v="93" dt="2025-03-20T13:10:58.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p:scale>
          <a:sx n="93" d="100"/>
          <a:sy n="93" d="100"/>
        </p:scale>
        <p:origin x="150" y="30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4008"/>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44039872-6AE6-4320-B0D5-8F247AFFEC93}"/>
    <pc:docChg chg="undo custSel addSld delSld modSld sldOrd delMainMaster">
      <pc:chgData name="Renuga Jayakumar" userId="1646daa7-fe1a-42b7-b8a5-8b35b8f148e5" providerId="ADAL" clId="{44039872-6AE6-4320-B0D5-8F247AFFEC93}" dt="2025-03-20T13:11:13.136" v="789" actId="1076"/>
      <pc:docMkLst>
        <pc:docMk/>
      </pc:docMkLst>
      <pc:sldChg chg="modSp mod">
        <pc:chgData name="Renuga Jayakumar" userId="1646daa7-fe1a-42b7-b8a5-8b35b8f148e5" providerId="ADAL" clId="{44039872-6AE6-4320-B0D5-8F247AFFEC93}" dt="2025-03-19T10:51:33.212" v="6" actId="20577"/>
        <pc:sldMkLst>
          <pc:docMk/>
          <pc:sldMk cId="0" sldId="260"/>
        </pc:sldMkLst>
        <pc:spChg chg="mod">
          <ac:chgData name="Renuga Jayakumar" userId="1646daa7-fe1a-42b7-b8a5-8b35b8f148e5" providerId="ADAL" clId="{44039872-6AE6-4320-B0D5-8F247AFFEC93}" dt="2025-03-19T10:51:33.212" v="6" actId="20577"/>
          <ac:spMkLst>
            <pc:docMk/>
            <pc:sldMk cId="0" sldId="260"/>
            <ac:spMk id="3" creationId="{00000000-0000-0000-0000-000000000000}"/>
          </ac:spMkLst>
        </pc:spChg>
      </pc:sldChg>
      <pc:sldChg chg="modSp mod">
        <pc:chgData name="Renuga Jayakumar" userId="1646daa7-fe1a-42b7-b8a5-8b35b8f148e5" providerId="ADAL" clId="{44039872-6AE6-4320-B0D5-8F247AFFEC93}" dt="2025-03-19T10:52:45.820" v="169" actId="20577"/>
        <pc:sldMkLst>
          <pc:docMk/>
          <pc:sldMk cId="0" sldId="261"/>
        </pc:sldMkLst>
        <pc:spChg chg="mod">
          <ac:chgData name="Renuga Jayakumar" userId="1646daa7-fe1a-42b7-b8a5-8b35b8f148e5" providerId="ADAL" clId="{44039872-6AE6-4320-B0D5-8F247AFFEC93}" dt="2025-03-19T10:52:45.820" v="169" actId="20577"/>
          <ac:spMkLst>
            <pc:docMk/>
            <pc:sldMk cId="0" sldId="261"/>
            <ac:spMk id="3" creationId="{00000000-0000-0000-0000-000000000000}"/>
          </ac:spMkLst>
        </pc:spChg>
      </pc:sldChg>
      <pc:sldChg chg="addSp delSp modSp new mod">
        <pc:chgData name="Renuga Jayakumar" userId="1646daa7-fe1a-42b7-b8a5-8b35b8f148e5" providerId="ADAL" clId="{44039872-6AE6-4320-B0D5-8F247AFFEC93}" dt="2025-03-19T11:01:25.441" v="201"/>
        <pc:sldMkLst>
          <pc:docMk/>
          <pc:sldMk cId="59408456" sldId="262"/>
        </pc:sldMkLst>
        <pc:spChg chg="mod">
          <ac:chgData name="Renuga Jayakumar" userId="1646daa7-fe1a-42b7-b8a5-8b35b8f148e5" providerId="ADAL" clId="{44039872-6AE6-4320-B0D5-8F247AFFEC93}" dt="2025-03-19T10:57:51.996" v="184" actId="20577"/>
          <ac:spMkLst>
            <pc:docMk/>
            <pc:sldMk cId="59408456" sldId="262"/>
            <ac:spMk id="2" creationId="{1D4675E7-20BB-5E4E-E5B8-3B36D54B5AF3}"/>
          </ac:spMkLst>
        </pc:spChg>
        <pc:spChg chg="add del mod">
          <ac:chgData name="Renuga Jayakumar" userId="1646daa7-fe1a-42b7-b8a5-8b35b8f148e5" providerId="ADAL" clId="{44039872-6AE6-4320-B0D5-8F247AFFEC93}" dt="2025-03-19T11:01:25.441" v="201"/>
          <ac:spMkLst>
            <pc:docMk/>
            <pc:sldMk cId="59408456" sldId="262"/>
            <ac:spMk id="3" creationId="{02F3BA94-3990-BE72-29B5-4FD9D5C06101}"/>
          </ac:spMkLst>
        </pc:spChg>
        <pc:spChg chg="add mod">
          <ac:chgData name="Renuga Jayakumar" userId="1646daa7-fe1a-42b7-b8a5-8b35b8f148e5" providerId="ADAL" clId="{44039872-6AE6-4320-B0D5-8F247AFFEC93}" dt="2025-03-19T11:01:15.800" v="199"/>
          <ac:spMkLst>
            <pc:docMk/>
            <pc:sldMk cId="59408456" sldId="262"/>
            <ac:spMk id="6" creationId="{20C1BC3A-9419-CE7C-5BDA-5A779443A5BF}"/>
          </ac:spMkLst>
        </pc:spChg>
      </pc:sldChg>
      <pc:sldChg chg="del">
        <pc:chgData name="Renuga Jayakumar" userId="1646daa7-fe1a-42b7-b8a5-8b35b8f148e5" providerId="ADAL" clId="{44039872-6AE6-4320-B0D5-8F247AFFEC93}" dt="2025-03-19T10:51:48.146" v="10" actId="47"/>
        <pc:sldMkLst>
          <pc:docMk/>
          <pc:sldMk cId="851949477" sldId="360"/>
        </pc:sldMkLst>
      </pc:sldChg>
      <pc:sldChg chg="del">
        <pc:chgData name="Renuga Jayakumar" userId="1646daa7-fe1a-42b7-b8a5-8b35b8f148e5" providerId="ADAL" clId="{44039872-6AE6-4320-B0D5-8F247AFFEC93}" dt="2025-03-19T10:51:48.146" v="10" actId="47"/>
        <pc:sldMkLst>
          <pc:docMk/>
          <pc:sldMk cId="629527222" sldId="370"/>
        </pc:sldMkLst>
      </pc:sldChg>
      <pc:sldChg chg="del">
        <pc:chgData name="Renuga Jayakumar" userId="1646daa7-fe1a-42b7-b8a5-8b35b8f148e5" providerId="ADAL" clId="{44039872-6AE6-4320-B0D5-8F247AFFEC93}" dt="2025-03-19T10:51:48.146" v="10" actId="47"/>
        <pc:sldMkLst>
          <pc:docMk/>
          <pc:sldMk cId="2062222025" sldId="373"/>
        </pc:sldMkLst>
      </pc:sldChg>
      <pc:sldChg chg="del">
        <pc:chgData name="Renuga Jayakumar" userId="1646daa7-fe1a-42b7-b8a5-8b35b8f148e5" providerId="ADAL" clId="{44039872-6AE6-4320-B0D5-8F247AFFEC93}" dt="2025-03-19T10:51:48.146" v="10" actId="47"/>
        <pc:sldMkLst>
          <pc:docMk/>
          <pc:sldMk cId="4050231979" sldId="416"/>
        </pc:sldMkLst>
      </pc:sldChg>
      <pc:sldChg chg="del">
        <pc:chgData name="Renuga Jayakumar" userId="1646daa7-fe1a-42b7-b8a5-8b35b8f148e5" providerId="ADAL" clId="{44039872-6AE6-4320-B0D5-8F247AFFEC93}" dt="2025-03-19T10:51:48.146" v="10" actId="47"/>
        <pc:sldMkLst>
          <pc:docMk/>
          <pc:sldMk cId="285416163" sldId="417"/>
        </pc:sldMkLst>
      </pc:sldChg>
      <pc:sldChg chg="del">
        <pc:chgData name="Renuga Jayakumar" userId="1646daa7-fe1a-42b7-b8a5-8b35b8f148e5" providerId="ADAL" clId="{44039872-6AE6-4320-B0D5-8F247AFFEC93}" dt="2025-03-19T10:51:48.146" v="10" actId="47"/>
        <pc:sldMkLst>
          <pc:docMk/>
          <pc:sldMk cId="809574276" sldId="419"/>
        </pc:sldMkLst>
      </pc:sldChg>
      <pc:sldChg chg="addSp delSp modSp add del mod">
        <pc:chgData name="Renuga Jayakumar" userId="1646daa7-fe1a-42b7-b8a5-8b35b8f148e5" providerId="ADAL" clId="{44039872-6AE6-4320-B0D5-8F247AFFEC93}" dt="2025-03-19T11:08:05.982" v="218" actId="478"/>
        <pc:sldMkLst>
          <pc:docMk/>
          <pc:sldMk cId="2312600680" sldId="421"/>
        </pc:sldMkLst>
        <pc:spChg chg="mod">
          <ac:chgData name="Renuga Jayakumar" userId="1646daa7-fe1a-42b7-b8a5-8b35b8f148e5" providerId="ADAL" clId="{44039872-6AE6-4320-B0D5-8F247AFFEC93}" dt="2025-03-19T11:02:02.946" v="202" actId="1076"/>
          <ac:spMkLst>
            <pc:docMk/>
            <pc:sldMk cId="2312600680" sldId="421"/>
            <ac:spMk id="2" creationId="{00000000-0000-0000-0000-000000000000}"/>
          </ac:spMkLst>
        </pc:spChg>
        <pc:spChg chg="mod">
          <ac:chgData name="Renuga Jayakumar" userId="1646daa7-fe1a-42b7-b8a5-8b35b8f148e5" providerId="ADAL" clId="{44039872-6AE6-4320-B0D5-8F247AFFEC93}" dt="2025-03-19T10:59:05.175" v="190" actId="14100"/>
          <ac:spMkLst>
            <pc:docMk/>
            <pc:sldMk cId="2312600680" sldId="421"/>
            <ac:spMk id="3" creationId="{00000000-0000-0000-0000-000000000000}"/>
          </ac:spMkLst>
        </pc:spChg>
        <pc:spChg chg="del mod">
          <ac:chgData name="Renuga Jayakumar" userId="1646daa7-fe1a-42b7-b8a5-8b35b8f148e5" providerId="ADAL" clId="{44039872-6AE6-4320-B0D5-8F247AFFEC93}" dt="2025-03-19T11:06:21.212" v="206" actId="478"/>
          <ac:spMkLst>
            <pc:docMk/>
            <pc:sldMk cId="2312600680" sldId="421"/>
            <ac:spMk id="5" creationId="{00000000-0000-0000-0000-000000000000}"/>
          </ac:spMkLst>
        </pc:spChg>
        <pc:spChg chg="del mod">
          <ac:chgData name="Renuga Jayakumar" userId="1646daa7-fe1a-42b7-b8a5-8b35b8f148e5" providerId="ADAL" clId="{44039872-6AE6-4320-B0D5-8F247AFFEC93}" dt="2025-03-19T11:06:32.209" v="210" actId="478"/>
          <ac:spMkLst>
            <pc:docMk/>
            <pc:sldMk cId="2312600680" sldId="421"/>
            <ac:spMk id="6" creationId="{00000000-0000-0000-0000-000000000000}"/>
          </ac:spMkLst>
        </pc:spChg>
        <pc:spChg chg="del mod">
          <ac:chgData name="Renuga Jayakumar" userId="1646daa7-fe1a-42b7-b8a5-8b35b8f148e5" providerId="ADAL" clId="{44039872-6AE6-4320-B0D5-8F247AFFEC93}" dt="2025-03-19T11:06:17.044" v="204" actId="478"/>
          <ac:spMkLst>
            <pc:docMk/>
            <pc:sldMk cId="2312600680" sldId="421"/>
            <ac:spMk id="7" creationId="{00000000-0000-0000-0000-000000000000}"/>
          </ac:spMkLst>
        </pc:spChg>
        <pc:spChg chg="del mod">
          <ac:chgData name="Renuga Jayakumar" userId="1646daa7-fe1a-42b7-b8a5-8b35b8f148e5" providerId="ADAL" clId="{44039872-6AE6-4320-B0D5-8F247AFFEC93}" dt="2025-03-19T11:06:32.209" v="210" actId="478"/>
          <ac:spMkLst>
            <pc:docMk/>
            <pc:sldMk cId="2312600680" sldId="421"/>
            <ac:spMk id="8" creationId="{00000000-0000-0000-0000-000000000000}"/>
          </ac:spMkLst>
        </pc:spChg>
        <pc:spChg chg="del mod">
          <ac:chgData name="Renuga Jayakumar" userId="1646daa7-fe1a-42b7-b8a5-8b35b8f148e5" providerId="ADAL" clId="{44039872-6AE6-4320-B0D5-8F247AFFEC93}" dt="2025-03-19T11:06:22.102" v="207" actId="478"/>
          <ac:spMkLst>
            <pc:docMk/>
            <pc:sldMk cId="2312600680" sldId="421"/>
            <ac:spMk id="9" creationId="{00000000-0000-0000-0000-000000000000}"/>
          </ac:spMkLst>
        </pc:spChg>
        <pc:spChg chg="del mod">
          <ac:chgData name="Renuga Jayakumar" userId="1646daa7-fe1a-42b7-b8a5-8b35b8f148e5" providerId="ADAL" clId="{44039872-6AE6-4320-B0D5-8F247AFFEC93}" dt="2025-03-19T11:06:23.966" v="209" actId="478"/>
          <ac:spMkLst>
            <pc:docMk/>
            <pc:sldMk cId="2312600680" sldId="421"/>
            <ac:spMk id="10" creationId="{00000000-0000-0000-0000-000000000000}"/>
          </ac:spMkLst>
        </pc:spChg>
        <pc:spChg chg="del mod">
          <ac:chgData name="Renuga Jayakumar" userId="1646daa7-fe1a-42b7-b8a5-8b35b8f148e5" providerId="ADAL" clId="{44039872-6AE6-4320-B0D5-8F247AFFEC93}" dt="2025-03-19T11:06:32.209" v="210" actId="478"/>
          <ac:spMkLst>
            <pc:docMk/>
            <pc:sldMk cId="2312600680" sldId="421"/>
            <ac:spMk id="11" creationId="{00000000-0000-0000-0000-000000000000}"/>
          </ac:spMkLst>
        </pc:spChg>
        <pc:spChg chg="del mod">
          <ac:chgData name="Renuga Jayakumar" userId="1646daa7-fe1a-42b7-b8a5-8b35b8f148e5" providerId="ADAL" clId="{44039872-6AE6-4320-B0D5-8F247AFFEC93}" dt="2025-03-19T11:06:32.209" v="210" actId="478"/>
          <ac:spMkLst>
            <pc:docMk/>
            <pc:sldMk cId="2312600680" sldId="421"/>
            <ac:spMk id="18" creationId="{00000000-0000-0000-0000-000000000000}"/>
          </ac:spMkLst>
        </pc:spChg>
        <pc:spChg chg="del mod">
          <ac:chgData name="Renuga Jayakumar" userId="1646daa7-fe1a-42b7-b8a5-8b35b8f148e5" providerId="ADAL" clId="{44039872-6AE6-4320-B0D5-8F247AFFEC93}" dt="2025-03-19T11:06:32.209" v="210" actId="478"/>
          <ac:spMkLst>
            <pc:docMk/>
            <pc:sldMk cId="2312600680" sldId="421"/>
            <ac:spMk id="19" creationId="{00000000-0000-0000-0000-000000000000}"/>
          </ac:spMkLst>
        </pc:spChg>
        <pc:spChg chg="del">
          <ac:chgData name="Renuga Jayakumar" userId="1646daa7-fe1a-42b7-b8a5-8b35b8f148e5" providerId="ADAL" clId="{44039872-6AE6-4320-B0D5-8F247AFFEC93}" dt="2025-03-19T10:59:09.168" v="191" actId="478"/>
          <ac:spMkLst>
            <pc:docMk/>
            <pc:sldMk cId="2312600680" sldId="421"/>
            <ac:spMk id="24" creationId="{00000000-0000-0000-0000-000000000000}"/>
          </ac:spMkLst>
        </pc:spChg>
        <pc:spChg chg="del mod">
          <ac:chgData name="Renuga Jayakumar" userId="1646daa7-fe1a-42b7-b8a5-8b35b8f148e5" providerId="ADAL" clId="{44039872-6AE6-4320-B0D5-8F247AFFEC93}" dt="2025-03-19T11:08:05.982" v="218" actId="478"/>
          <ac:spMkLst>
            <pc:docMk/>
            <pc:sldMk cId="2312600680" sldId="421"/>
            <ac:spMk id="28" creationId="{00000000-0000-0000-0000-000000000000}"/>
          </ac:spMkLst>
        </pc:spChg>
        <pc:picChg chg="add mod">
          <ac:chgData name="Renuga Jayakumar" userId="1646daa7-fe1a-42b7-b8a5-8b35b8f148e5" providerId="ADAL" clId="{44039872-6AE6-4320-B0D5-8F247AFFEC93}" dt="2025-03-19T11:06:47.323" v="216" actId="14100"/>
          <ac:picMkLst>
            <pc:docMk/>
            <pc:sldMk cId="2312600680" sldId="421"/>
            <ac:picMk id="27" creationId="{ACD95832-038F-43E5-CC7D-CA2D2487F733}"/>
          </ac:picMkLst>
        </pc:picChg>
        <pc:cxnChg chg="del mod">
          <ac:chgData name="Renuga Jayakumar" userId="1646daa7-fe1a-42b7-b8a5-8b35b8f148e5" providerId="ADAL" clId="{44039872-6AE6-4320-B0D5-8F247AFFEC93}" dt="2025-03-19T11:06:32.209" v="210" actId="478"/>
          <ac:cxnSpMkLst>
            <pc:docMk/>
            <pc:sldMk cId="2312600680" sldId="421"/>
            <ac:cxnSpMk id="13" creationId="{00000000-0000-0000-0000-000000000000}"/>
          </ac:cxnSpMkLst>
        </pc:cxnChg>
        <pc:cxnChg chg="del mod">
          <ac:chgData name="Renuga Jayakumar" userId="1646daa7-fe1a-42b7-b8a5-8b35b8f148e5" providerId="ADAL" clId="{44039872-6AE6-4320-B0D5-8F247AFFEC93}" dt="2025-03-19T11:06:32.209" v="210" actId="478"/>
          <ac:cxnSpMkLst>
            <pc:docMk/>
            <pc:sldMk cId="2312600680" sldId="421"/>
            <ac:cxnSpMk id="15" creationId="{00000000-0000-0000-0000-000000000000}"/>
          </ac:cxnSpMkLst>
        </pc:cxnChg>
        <pc:cxnChg chg="del mod">
          <ac:chgData name="Renuga Jayakumar" userId="1646daa7-fe1a-42b7-b8a5-8b35b8f148e5" providerId="ADAL" clId="{44039872-6AE6-4320-B0D5-8F247AFFEC93}" dt="2025-03-19T11:06:35.432" v="211" actId="478"/>
          <ac:cxnSpMkLst>
            <pc:docMk/>
            <pc:sldMk cId="2312600680" sldId="421"/>
            <ac:cxnSpMk id="17" creationId="{00000000-0000-0000-0000-000000000000}"/>
          </ac:cxnSpMkLst>
        </pc:cxnChg>
        <pc:cxnChg chg="del">
          <ac:chgData name="Renuga Jayakumar" userId="1646daa7-fe1a-42b7-b8a5-8b35b8f148e5" providerId="ADAL" clId="{44039872-6AE6-4320-B0D5-8F247AFFEC93}" dt="2025-03-19T11:06:32.209" v="210" actId="478"/>
          <ac:cxnSpMkLst>
            <pc:docMk/>
            <pc:sldMk cId="2312600680" sldId="421"/>
            <ac:cxnSpMk id="20" creationId="{00000000-0000-0000-0000-000000000000}"/>
          </ac:cxnSpMkLst>
        </pc:cxnChg>
        <pc:cxnChg chg="del">
          <ac:chgData name="Renuga Jayakumar" userId="1646daa7-fe1a-42b7-b8a5-8b35b8f148e5" providerId="ADAL" clId="{44039872-6AE6-4320-B0D5-8F247AFFEC93}" dt="2025-03-19T11:06:32.209" v="210" actId="478"/>
          <ac:cxnSpMkLst>
            <pc:docMk/>
            <pc:sldMk cId="2312600680" sldId="421"/>
            <ac:cxnSpMk id="22" creationId="{00000000-0000-0000-0000-000000000000}"/>
          </ac:cxnSpMkLst>
        </pc:cxnChg>
      </pc:sldChg>
      <pc:sldChg chg="modSp add mod ord">
        <pc:chgData name="Renuga Jayakumar" userId="1646daa7-fe1a-42b7-b8a5-8b35b8f148e5" providerId="ADAL" clId="{44039872-6AE6-4320-B0D5-8F247AFFEC93}" dt="2025-03-19T11:09:53.973" v="414" actId="20577"/>
        <pc:sldMkLst>
          <pc:docMk/>
          <pc:sldMk cId="283994737" sldId="422"/>
        </pc:sldMkLst>
        <pc:spChg chg="mod">
          <ac:chgData name="Renuga Jayakumar" userId="1646daa7-fe1a-42b7-b8a5-8b35b8f148e5" providerId="ADAL" clId="{44039872-6AE6-4320-B0D5-8F247AFFEC93}" dt="2025-03-19T11:08:35.751" v="238" actId="20577"/>
          <ac:spMkLst>
            <pc:docMk/>
            <pc:sldMk cId="283994737" sldId="422"/>
            <ac:spMk id="2" creationId="{98E2F120-B1BE-630B-8678-9B7AC3D6DA32}"/>
          </ac:spMkLst>
        </pc:spChg>
        <pc:spChg chg="mod">
          <ac:chgData name="Renuga Jayakumar" userId="1646daa7-fe1a-42b7-b8a5-8b35b8f148e5" providerId="ADAL" clId="{44039872-6AE6-4320-B0D5-8F247AFFEC93}" dt="2025-03-19T11:09:53.973" v="414" actId="20577"/>
          <ac:spMkLst>
            <pc:docMk/>
            <pc:sldMk cId="283994737" sldId="422"/>
            <ac:spMk id="3" creationId="{C72BAA4A-4E39-BB95-E8A9-043BB60F0EA9}"/>
          </ac:spMkLst>
        </pc:spChg>
      </pc:sldChg>
      <pc:sldChg chg="add del">
        <pc:chgData name="Renuga Jayakumar" userId="1646daa7-fe1a-42b7-b8a5-8b35b8f148e5" providerId="ADAL" clId="{44039872-6AE6-4320-B0D5-8F247AFFEC93}" dt="2025-03-19T11:08:14.120" v="219" actId="2696"/>
        <pc:sldMkLst>
          <pc:docMk/>
          <pc:sldMk cId="2321177908" sldId="422"/>
        </pc:sldMkLst>
      </pc:sldChg>
      <pc:sldChg chg="modSp new mod">
        <pc:chgData name="Renuga Jayakumar" userId="1646daa7-fe1a-42b7-b8a5-8b35b8f148e5" providerId="ADAL" clId="{44039872-6AE6-4320-B0D5-8F247AFFEC93}" dt="2025-03-19T11:16:07.744" v="580" actId="20577"/>
        <pc:sldMkLst>
          <pc:docMk/>
          <pc:sldMk cId="34990705" sldId="423"/>
        </pc:sldMkLst>
        <pc:spChg chg="mod">
          <ac:chgData name="Renuga Jayakumar" userId="1646daa7-fe1a-42b7-b8a5-8b35b8f148e5" providerId="ADAL" clId="{44039872-6AE6-4320-B0D5-8F247AFFEC93}" dt="2025-03-19T11:10:29.141" v="458" actId="20577"/>
          <ac:spMkLst>
            <pc:docMk/>
            <pc:sldMk cId="34990705" sldId="423"/>
            <ac:spMk id="2" creationId="{9EA13196-D4E7-97D0-AC5C-3DCF9CB9EB1D}"/>
          </ac:spMkLst>
        </pc:spChg>
        <pc:spChg chg="mod">
          <ac:chgData name="Renuga Jayakumar" userId="1646daa7-fe1a-42b7-b8a5-8b35b8f148e5" providerId="ADAL" clId="{44039872-6AE6-4320-B0D5-8F247AFFEC93}" dt="2025-03-19T11:16:07.744" v="580" actId="20577"/>
          <ac:spMkLst>
            <pc:docMk/>
            <pc:sldMk cId="34990705" sldId="423"/>
            <ac:spMk id="3" creationId="{9E4A1CC2-C0DF-BF33-1B7D-3F7EAA336BF2}"/>
          </ac:spMkLst>
        </pc:spChg>
      </pc:sldChg>
      <pc:sldChg chg="addSp delSp modSp new mod">
        <pc:chgData name="Renuga Jayakumar" userId="1646daa7-fe1a-42b7-b8a5-8b35b8f148e5" providerId="ADAL" clId="{44039872-6AE6-4320-B0D5-8F247AFFEC93}" dt="2025-03-19T11:24:51.428" v="602" actId="1076"/>
        <pc:sldMkLst>
          <pc:docMk/>
          <pc:sldMk cId="318141276" sldId="424"/>
        </pc:sldMkLst>
        <pc:spChg chg="mod">
          <ac:chgData name="Renuga Jayakumar" userId="1646daa7-fe1a-42b7-b8a5-8b35b8f148e5" providerId="ADAL" clId="{44039872-6AE6-4320-B0D5-8F247AFFEC93}" dt="2025-03-19T11:24:47.602" v="601" actId="1076"/>
          <ac:spMkLst>
            <pc:docMk/>
            <pc:sldMk cId="318141276" sldId="424"/>
            <ac:spMk id="2" creationId="{42E84504-4C3A-82CF-806D-E436A10669CB}"/>
          </ac:spMkLst>
        </pc:spChg>
        <pc:spChg chg="del mod">
          <ac:chgData name="Renuga Jayakumar" userId="1646daa7-fe1a-42b7-b8a5-8b35b8f148e5" providerId="ADAL" clId="{44039872-6AE6-4320-B0D5-8F247AFFEC93}" dt="2025-03-19T11:24:30.344" v="597" actId="22"/>
          <ac:spMkLst>
            <pc:docMk/>
            <pc:sldMk cId="318141276" sldId="424"/>
            <ac:spMk id="3" creationId="{48B63DAE-56C8-D5EB-6D99-4D7937832F55}"/>
          </ac:spMkLst>
        </pc:spChg>
        <pc:picChg chg="add mod ord">
          <ac:chgData name="Renuga Jayakumar" userId="1646daa7-fe1a-42b7-b8a5-8b35b8f148e5" providerId="ADAL" clId="{44039872-6AE6-4320-B0D5-8F247AFFEC93}" dt="2025-03-19T11:24:51.428" v="602" actId="1076"/>
          <ac:picMkLst>
            <pc:docMk/>
            <pc:sldMk cId="318141276" sldId="424"/>
            <ac:picMk id="7" creationId="{9279FA10-8F87-2128-38CE-06070287AA61}"/>
          </ac:picMkLst>
        </pc:picChg>
      </pc:sldChg>
      <pc:sldChg chg="del">
        <pc:chgData name="Renuga Jayakumar" userId="1646daa7-fe1a-42b7-b8a5-8b35b8f148e5" providerId="ADAL" clId="{44039872-6AE6-4320-B0D5-8F247AFFEC93}" dt="2025-03-19T10:51:48.146" v="10" actId="47"/>
        <pc:sldMkLst>
          <pc:docMk/>
          <pc:sldMk cId="744275396" sldId="425"/>
        </pc:sldMkLst>
      </pc:sldChg>
      <pc:sldChg chg="modSp add mod">
        <pc:chgData name="Renuga Jayakumar" userId="1646daa7-fe1a-42b7-b8a5-8b35b8f148e5" providerId="ADAL" clId="{44039872-6AE6-4320-B0D5-8F247AFFEC93}" dt="2025-03-20T12:27:41.226" v="607" actId="1076"/>
        <pc:sldMkLst>
          <pc:docMk/>
          <pc:sldMk cId="3572458757" sldId="433"/>
        </pc:sldMkLst>
        <pc:spChg chg="mod">
          <ac:chgData name="Renuga Jayakumar" userId="1646daa7-fe1a-42b7-b8a5-8b35b8f148e5" providerId="ADAL" clId="{44039872-6AE6-4320-B0D5-8F247AFFEC93}" dt="2025-03-20T12:26:59.730" v="604" actId="1076"/>
          <ac:spMkLst>
            <pc:docMk/>
            <pc:sldMk cId="3572458757" sldId="433"/>
            <ac:spMk id="2" creationId="{00000000-0000-0000-0000-000000000000}"/>
          </ac:spMkLst>
        </pc:spChg>
        <pc:spChg chg="mod">
          <ac:chgData name="Renuga Jayakumar" userId="1646daa7-fe1a-42b7-b8a5-8b35b8f148e5" providerId="ADAL" clId="{44039872-6AE6-4320-B0D5-8F247AFFEC93}" dt="2025-03-20T12:27:32.602" v="606" actId="1076"/>
          <ac:spMkLst>
            <pc:docMk/>
            <pc:sldMk cId="3572458757" sldId="433"/>
            <ac:spMk id="5" creationId="{00000000-0000-0000-0000-000000000000}"/>
          </ac:spMkLst>
        </pc:spChg>
        <pc:spChg chg="mod">
          <ac:chgData name="Renuga Jayakumar" userId="1646daa7-fe1a-42b7-b8a5-8b35b8f148e5" providerId="ADAL" clId="{44039872-6AE6-4320-B0D5-8F247AFFEC93}" dt="2025-03-20T12:27:41.226" v="607" actId="1076"/>
          <ac:spMkLst>
            <pc:docMk/>
            <pc:sldMk cId="3572458757" sldId="433"/>
            <ac:spMk id="6" creationId="{00000000-0000-0000-0000-000000000000}"/>
          </ac:spMkLst>
        </pc:spChg>
      </pc:sldChg>
      <pc:sldChg chg="add del">
        <pc:chgData name="Renuga Jayakumar" userId="1646daa7-fe1a-42b7-b8a5-8b35b8f148e5" providerId="ADAL" clId="{44039872-6AE6-4320-B0D5-8F247AFFEC93}" dt="2025-03-20T13:04:09.987" v="669" actId="2696"/>
        <pc:sldMkLst>
          <pc:docMk/>
          <pc:sldMk cId="1221894870" sldId="436"/>
        </pc:sldMkLst>
      </pc:sldChg>
      <pc:sldChg chg="modSp add">
        <pc:chgData name="Renuga Jayakumar" userId="1646daa7-fe1a-42b7-b8a5-8b35b8f148e5" providerId="ADAL" clId="{44039872-6AE6-4320-B0D5-8F247AFFEC93}" dt="2025-03-20T12:56:14.486" v="633" actId="14100"/>
        <pc:sldMkLst>
          <pc:docMk/>
          <pc:sldMk cId="1483307190" sldId="438"/>
        </pc:sldMkLst>
        <pc:spChg chg="mod">
          <ac:chgData name="Renuga Jayakumar" userId="1646daa7-fe1a-42b7-b8a5-8b35b8f148e5" providerId="ADAL" clId="{44039872-6AE6-4320-B0D5-8F247AFFEC93}" dt="2025-03-20T12:55:49.427" v="630" actId="1076"/>
          <ac:spMkLst>
            <pc:docMk/>
            <pc:sldMk cId="1483307190" sldId="438"/>
            <ac:spMk id="2" creationId="{00000000-0000-0000-0000-000000000000}"/>
          </ac:spMkLst>
        </pc:spChg>
        <pc:spChg chg="mod">
          <ac:chgData name="Renuga Jayakumar" userId="1646daa7-fe1a-42b7-b8a5-8b35b8f148e5" providerId="ADAL" clId="{44039872-6AE6-4320-B0D5-8F247AFFEC93}" dt="2025-03-20T12:56:14.486" v="633" actId="14100"/>
          <ac:spMkLst>
            <pc:docMk/>
            <pc:sldMk cId="1483307190" sldId="438"/>
            <ac:spMk id="3" creationId="{00000000-0000-0000-0000-000000000000}"/>
          </ac:spMkLst>
        </pc:spChg>
      </pc:sldChg>
      <pc:sldChg chg="modSp add mod">
        <pc:chgData name="Renuga Jayakumar" userId="1646daa7-fe1a-42b7-b8a5-8b35b8f148e5" providerId="ADAL" clId="{44039872-6AE6-4320-B0D5-8F247AFFEC93}" dt="2025-03-20T12:55:35.242" v="629" actId="1076"/>
        <pc:sldMkLst>
          <pc:docMk/>
          <pc:sldMk cId="182077054" sldId="439"/>
        </pc:sldMkLst>
        <pc:spChg chg="mod">
          <ac:chgData name="Renuga Jayakumar" userId="1646daa7-fe1a-42b7-b8a5-8b35b8f148e5" providerId="ADAL" clId="{44039872-6AE6-4320-B0D5-8F247AFFEC93}" dt="2025-03-20T12:54:33.807" v="621" actId="1076"/>
          <ac:spMkLst>
            <pc:docMk/>
            <pc:sldMk cId="182077054" sldId="439"/>
            <ac:spMk id="2" creationId="{00000000-0000-0000-0000-000000000000}"/>
          </ac:spMkLst>
        </pc:spChg>
        <pc:spChg chg="mod">
          <ac:chgData name="Renuga Jayakumar" userId="1646daa7-fe1a-42b7-b8a5-8b35b8f148e5" providerId="ADAL" clId="{44039872-6AE6-4320-B0D5-8F247AFFEC93}" dt="2025-03-20T12:54:46.390" v="624" actId="14100"/>
          <ac:spMkLst>
            <pc:docMk/>
            <pc:sldMk cId="182077054" sldId="439"/>
            <ac:spMk id="3" creationId="{00000000-0000-0000-0000-000000000000}"/>
          </ac:spMkLst>
        </pc:spChg>
        <pc:spChg chg="mod">
          <ac:chgData name="Renuga Jayakumar" userId="1646daa7-fe1a-42b7-b8a5-8b35b8f148e5" providerId="ADAL" clId="{44039872-6AE6-4320-B0D5-8F247AFFEC93}" dt="2025-03-20T12:55:28.544" v="628" actId="1076"/>
          <ac:spMkLst>
            <pc:docMk/>
            <pc:sldMk cId="182077054" sldId="439"/>
            <ac:spMk id="5" creationId="{00000000-0000-0000-0000-000000000000}"/>
          </ac:spMkLst>
        </pc:spChg>
        <pc:spChg chg="mod">
          <ac:chgData name="Renuga Jayakumar" userId="1646daa7-fe1a-42b7-b8a5-8b35b8f148e5" providerId="ADAL" clId="{44039872-6AE6-4320-B0D5-8F247AFFEC93}" dt="2025-03-20T12:54:38.748" v="622" actId="1076"/>
          <ac:spMkLst>
            <pc:docMk/>
            <pc:sldMk cId="182077054" sldId="439"/>
            <ac:spMk id="6" creationId="{00000000-0000-0000-0000-000000000000}"/>
          </ac:spMkLst>
        </pc:spChg>
        <pc:spChg chg="mod">
          <ac:chgData name="Renuga Jayakumar" userId="1646daa7-fe1a-42b7-b8a5-8b35b8f148e5" providerId="ADAL" clId="{44039872-6AE6-4320-B0D5-8F247AFFEC93}" dt="2025-03-20T12:55:35.242" v="629" actId="1076"/>
          <ac:spMkLst>
            <pc:docMk/>
            <pc:sldMk cId="182077054" sldId="439"/>
            <ac:spMk id="7" creationId="{00000000-0000-0000-0000-000000000000}"/>
          </ac:spMkLst>
        </pc:spChg>
      </pc:sldChg>
      <pc:sldChg chg="modSp add mod">
        <pc:chgData name="Renuga Jayakumar" userId="1646daa7-fe1a-42b7-b8a5-8b35b8f148e5" providerId="ADAL" clId="{44039872-6AE6-4320-B0D5-8F247AFFEC93}" dt="2025-03-20T13:05:23.321" v="730" actId="20577"/>
        <pc:sldMkLst>
          <pc:docMk/>
          <pc:sldMk cId="2343953315" sldId="441"/>
        </pc:sldMkLst>
        <pc:spChg chg="mod">
          <ac:chgData name="Renuga Jayakumar" userId="1646daa7-fe1a-42b7-b8a5-8b35b8f148e5" providerId="ADAL" clId="{44039872-6AE6-4320-B0D5-8F247AFFEC93}" dt="2025-03-20T13:04:16.385" v="670" actId="1076"/>
          <ac:spMkLst>
            <pc:docMk/>
            <pc:sldMk cId="2343953315" sldId="441"/>
            <ac:spMk id="2" creationId="{00000000-0000-0000-0000-000000000000}"/>
          </ac:spMkLst>
        </pc:spChg>
        <pc:spChg chg="mod">
          <ac:chgData name="Renuga Jayakumar" userId="1646daa7-fe1a-42b7-b8a5-8b35b8f148e5" providerId="ADAL" clId="{44039872-6AE6-4320-B0D5-8F247AFFEC93}" dt="2025-03-20T13:05:23.321" v="730" actId="20577"/>
          <ac:spMkLst>
            <pc:docMk/>
            <pc:sldMk cId="2343953315" sldId="441"/>
            <ac:spMk id="3" creationId="{00000000-0000-0000-0000-000000000000}"/>
          </ac:spMkLst>
        </pc:spChg>
      </pc:sldChg>
      <pc:sldChg chg="modSp add mod">
        <pc:chgData name="Renuga Jayakumar" userId="1646daa7-fe1a-42b7-b8a5-8b35b8f148e5" providerId="ADAL" clId="{44039872-6AE6-4320-B0D5-8F247AFFEC93}" dt="2025-03-20T13:09:54.798" v="773" actId="20577"/>
        <pc:sldMkLst>
          <pc:docMk/>
          <pc:sldMk cId="2933795408" sldId="442"/>
        </pc:sldMkLst>
        <pc:spChg chg="mod">
          <ac:chgData name="Renuga Jayakumar" userId="1646daa7-fe1a-42b7-b8a5-8b35b8f148e5" providerId="ADAL" clId="{44039872-6AE6-4320-B0D5-8F247AFFEC93}" dt="2025-03-20T13:09:54.798" v="773" actId="20577"/>
          <ac:spMkLst>
            <pc:docMk/>
            <pc:sldMk cId="2933795408" sldId="442"/>
            <ac:spMk id="3" creationId="{00000000-0000-0000-0000-000000000000}"/>
          </ac:spMkLst>
        </pc:spChg>
      </pc:sldChg>
      <pc:sldChg chg="modSp add del">
        <pc:chgData name="Renuga Jayakumar" userId="1646daa7-fe1a-42b7-b8a5-8b35b8f148e5" providerId="ADAL" clId="{44039872-6AE6-4320-B0D5-8F247AFFEC93}" dt="2025-03-20T13:10:15.430" v="777" actId="2696"/>
        <pc:sldMkLst>
          <pc:docMk/>
          <pc:sldMk cId="2714844026" sldId="443"/>
        </pc:sldMkLst>
        <pc:spChg chg="mod">
          <ac:chgData name="Renuga Jayakumar" userId="1646daa7-fe1a-42b7-b8a5-8b35b8f148e5" providerId="ADAL" clId="{44039872-6AE6-4320-B0D5-8F247AFFEC93}" dt="2025-03-20T13:10:01.662" v="774" actId="1076"/>
          <ac:spMkLst>
            <pc:docMk/>
            <pc:sldMk cId="2714844026" sldId="443"/>
            <ac:spMk id="2" creationId="{00000000-0000-0000-0000-000000000000}"/>
          </ac:spMkLst>
        </pc:spChg>
        <pc:spChg chg="mod">
          <ac:chgData name="Renuga Jayakumar" userId="1646daa7-fe1a-42b7-b8a5-8b35b8f148e5" providerId="ADAL" clId="{44039872-6AE6-4320-B0D5-8F247AFFEC93}" dt="2025-03-20T13:10:09.377" v="776" actId="14100"/>
          <ac:spMkLst>
            <pc:docMk/>
            <pc:sldMk cId="2714844026" sldId="443"/>
            <ac:spMk id="3" creationId="{00000000-0000-0000-0000-000000000000}"/>
          </ac:spMkLst>
        </pc:spChg>
      </pc:sldChg>
      <pc:sldChg chg="addSp delSp modSp add mod">
        <pc:chgData name="Renuga Jayakumar" userId="1646daa7-fe1a-42b7-b8a5-8b35b8f148e5" providerId="ADAL" clId="{44039872-6AE6-4320-B0D5-8F247AFFEC93}" dt="2025-03-20T13:09:18.622" v="762" actId="478"/>
        <pc:sldMkLst>
          <pc:docMk/>
          <pc:sldMk cId="2179046921" sldId="444"/>
        </pc:sldMkLst>
        <pc:spChg chg="mod">
          <ac:chgData name="Renuga Jayakumar" userId="1646daa7-fe1a-42b7-b8a5-8b35b8f148e5" providerId="ADAL" clId="{44039872-6AE6-4320-B0D5-8F247AFFEC93}" dt="2025-03-20T13:05:32.558" v="731" actId="1076"/>
          <ac:spMkLst>
            <pc:docMk/>
            <pc:sldMk cId="2179046921" sldId="444"/>
            <ac:spMk id="2" creationId="{00000000-0000-0000-0000-000000000000}"/>
          </ac:spMkLst>
        </pc:spChg>
        <pc:spChg chg="mod">
          <ac:chgData name="Renuga Jayakumar" userId="1646daa7-fe1a-42b7-b8a5-8b35b8f148e5" providerId="ADAL" clId="{44039872-6AE6-4320-B0D5-8F247AFFEC93}" dt="2025-03-20T13:06:02.878" v="735" actId="255"/>
          <ac:spMkLst>
            <pc:docMk/>
            <pc:sldMk cId="2179046921" sldId="444"/>
            <ac:spMk id="3" creationId="{00000000-0000-0000-0000-000000000000}"/>
          </ac:spMkLst>
        </pc:spChg>
        <pc:spChg chg="mod">
          <ac:chgData name="Renuga Jayakumar" userId="1646daa7-fe1a-42b7-b8a5-8b35b8f148e5" providerId="ADAL" clId="{44039872-6AE6-4320-B0D5-8F247AFFEC93}" dt="2025-03-20T13:08:30.832" v="755" actId="20577"/>
          <ac:spMkLst>
            <pc:docMk/>
            <pc:sldMk cId="2179046921" sldId="444"/>
            <ac:spMk id="5" creationId="{00000000-0000-0000-0000-000000000000}"/>
          </ac:spMkLst>
        </pc:spChg>
        <pc:spChg chg="del mod">
          <ac:chgData name="Renuga Jayakumar" userId="1646daa7-fe1a-42b7-b8a5-8b35b8f148e5" providerId="ADAL" clId="{44039872-6AE6-4320-B0D5-8F247AFFEC93}" dt="2025-03-20T13:09:15.751" v="761" actId="478"/>
          <ac:spMkLst>
            <pc:docMk/>
            <pc:sldMk cId="2179046921" sldId="444"/>
            <ac:spMk id="6" creationId="{00000000-0000-0000-0000-000000000000}"/>
          </ac:spMkLst>
        </pc:spChg>
        <pc:spChg chg="del mod">
          <ac:chgData name="Renuga Jayakumar" userId="1646daa7-fe1a-42b7-b8a5-8b35b8f148e5" providerId="ADAL" clId="{44039872-6AE6-4320-B0D5-8F247AFFEC93}" dt="2025-03-20T13:06:54.530" v="745" actId="478"/>
          <ac:spMkLst>
            <pc:docMk/>
            <pc:sldMk cId="2179046921" sldId="444"/>
            <ac:spMk id="7" creationId="{00000000-0000-0000-0000-000000000000}"/>
          </ac:spMkLst>
        </pc:spChg>
        <pc:spChg chg="del mod">
          <ac:chgData name="Renuga Jayakumar" userId="1646daa7-fe1a-42b7-b8a5-8b35b8f148e5" providerId="ADAL" clId="{44039872-6AE6-4320-B0D5-8F247AFFEC93}" dt="2025-03-20T13:06:39.258" v="741" actId="478"/>
          <ac:spMkLst>
            <pc:docMk/>
            <pc:sldMk cId="2179046921" sldId="444"/>
            <ac:spMk id="10" creationId="{00000000-0000-0000-0000-000000000000}"/>
          </ac:spMkLst>
        </pc:spChg>
        <pc:spChg chg="del">
          <ac:chgData name="Renuga Jayakumar" userId="1646daa7-fe1a-42b7-b8a5-8b35b8f148e5" providerId="ADAL" clId="{44039872-6AE6-4320-B0D5-8F247AFFEC93}" dt="2025-03-20T13:06:42.777" v="742" actId="478"/>
          <ac:spMkLst>
            <pc:docMk/>
            <pc:sldMk cId="2179046921" sldId="444"/>
            <ac:spMk id="23" creationId="{00000000-0000-0000-0000-000000000000}"/>
          </ac:spMkLst>
        </pc:spChg>
        <pc:cxnChg chg="del">
          <ac:chgData name="Renuga Jayakumar" userId="1646daa7-fe1a-42b7-b8a5-8b35b8f148e5" providerId="ADAL" clId="{44039872-6AE6-4320-B0D5-8F247AFFEC93}" dt="2025-03-20T13:06:48.681" v="743" actId="478"/>
          <ac:cxnSpMkLst>
            <pc:docMk/>
            <pc:sldMk cId="2179046921" sldId="444"/>
            <ac:cxnSpMk id="9" creationId="{00000000-0000-0000-0000-000000000000}"/>
          </ac:cxnSpMkLst>
        </pc:cxnChg>
        <pc:cxnChg chg="del mod">
          <ac:chgData name="Renuga Jayakumar" userId="1646daa7-fe1a-42b7-b8a5-8b35b8f148e5" providerId="ADAL" clId="{44039872-6AE6-4320-B0D5-8F247AFFEC93}" dt="2025-03-20T13:06:24.936" v="739" actId="478"/>
          <ac:cxnSpMkLst>
            <pc:docMk/>
            <pc:sldMk cId="2179046921" sldId="444"/>
            <ac:cxnSpMk id="11" creationId="{00000000-0000-0000-0000-000000000000}"/>
          </ac:cxnSpMkLst>
        </pc:cxnChg>
        <pc:cxnChg chg="add del mod">
          <ac:chgData name="Renuga Jayakumar" userId="1646daa7-fe1a-42b7-b8a5-8b35b8f148e5" providerId="ADAL" clId="{44039872-6AE6-4320-B0D5-8F247AFFEC93}" dt="2025-03-20T13:09:18.622" v="762" actId="478"/>
          <ac:cxnSpMkLst>
            <pc:docMk/>
            <pc:sldMk cId="2179046921" sldId="444"/>
            <ac:cxnSpMk id="12" creationId="{D10EDEE1-D277-6062-9CCE-C11F948CFBF1}"/>
          </ac:cxnSpMkLst>
        </pc:cxnChg>
      </pc:sldChg>
      <pc:sldChg chg="modSp add mod">
        <pc:chgData name="Renuga Jayakumar" userId="1646daa7-fe1a-42b7-b8a5-8b35b8f148e5" providerId="ADAL" clId="{44039872-6AE6-4320-B0D5-8F247AFFEC93}" dt="2025-03-20T13:09:32.243" v="765" actId="1076"/>
        <pc:sldMkLst>
          <pc:docMk/>
          <pc:sldMk cId="733649439" sldId="446"/>
        </pc:sldMkLst>
        <pc:spChg chg="mod">
          <ac:chgData name="Renuga Jayakumar" userId="1646daa7-fe1a-42b7-b8a5-8b35b8f148e5" providerId="ADAL" clId="{44039872-6AE6-4320-B0D5-8F247AFFEC93}" dt="2025-03-20T13:09:28.317" v="764" actId="14100"/>
          <ac:spMkLst>
            <pc:docMk/>
            <pc:sldMk cId="733649439" sldId="446"/>
            <ac:spMk id="5" creationId="{00000000-0000-0000-0000-000000000000}"/>
          </ac:spMkLst>
        </pc:spChg>
        <pc:spChg chg="mod">
          <ac:chgData name="Renuga Jayakumar" userId="1646daa7-fe1a-42b7-b8a5-8b35b8f148e5" providerId="ADAL" clId="{44039872-6AE6-4320-B0D5-8F247AFFEC93}" dt="2025-03-20T13:09:32.243" v="765" actId="1076"/>
          <ac:spMkLst>
            <pc:docMk/>
            <pc:sldMk cId="733649439" sldId="446"/>
            <ac:spMk id="6" creationId="{00000000-0000-0000-0000-000000000000}"/>
          </ac:spMkLst>
        </pc:spChg>
      </pc:sldChg>
      <pc:sldChg chg="delSp modSp add mod">
        <pc:chgData name="Renuga Jayakumar" userId="1646daa7-fe1a-42b7-b8a5-8b35b8f148e5" providerId="ADAL" clId="{44039872-6AE6-4320-B0D5-8F247AFFEC93}" dt="2025-03-20T12:59:04.920" v="646" actId="14100"/>
        <pc:sldMkLst>
          <pc:docMk/>
          <pc:sldMk cId="3427768089" sldId="447"/>
        </pc:sldMkLst>
        <pc:spChg chg="mod">
          <ac:chgData name="Renuga Jayakumar" userId="1646daa7-fe1a-42b7-b8a5-8b35b8f148e5" providerId="ADAL" clId="{44039872-6AE6-4320-B0D5-8F247AFFEC93}" dt="2025-03-20T12:56:27.581" v="634" actId="1076"/>
          <ac:spMkLst>
            <pc:docMk/>
            <pc:sldMk cId="3427768089" sldId="447"/>
            <ac:spMk id="2" creationId="{00000000-0000-0000-0000-000000000000}"/>
          </ac:spMkLst>
        </pc:spChg>
        <pc:spChg chg="mod">
          <ac:chgData name="Renuga Jayakumar" userId="1646daa7-fe1a-42b7-b8a5-8b35b8f148e5" providerId="ADAL" clId="{44039872-6AE6-4320-B0D5-8F247AFFEC93}" dt="2025-03-20T12:56:55.850" v="639" actId="1076"/>
          <ac:spMkLst>
            <pc:docMk/>
            <pc:sldMk cId="3427768089" sldId="447"/>
            <ac:spMk id="3" creationId="{00000000-0000-0000-0000-000000000000}"/>
          </ac:spMkLst>
        </pc:spChg>
        <pc:spChg chg="mod">
          <ac:chgData name="Renuga Jayakumar" userId="1646daa7-fe1a-42b7-b8a5-8b35b8f148e5" providerId="ADAL" clId="{44039872-6AE6-4320-B0D5-8F247AFFEC93}" dt="2025-03-20T12:56:44.108" v="637" actId="1076"/>
          <ac:spMkLst>
            <pc:docMk/>
            <pc:sldMk cId="3427768089" sldId="447"/>
            <ac:spMk id="5" creationId="{00000000-0000-0000-0000-000000000000}"/>
          </ac:spMkLst>
        </pc:spChg>
        <pc:spChg chg="mod">
          <ac:chgData name="Renuga Jayakumar" userId="1646daa7-fe1a-42b7-b8a5-8b35b8f148e5" providerId="ADAL" clId="{44039872-6AE6-4320-B0D5-8F247AFFEC93}" dt="2025-03-20T12:59:04.920" v="646" actId="14100"/>
          <ac:spMkLst>
            <pc:docMk/>
            <pc:sldMk cId="3427768089" sldId="447"/>
            <ac:spMk id="6" creationId="{00000000-0000-0000-0000-000000000000}"/>
          </ac:spMkLst>
        </pc:spChg>
        <pc:cxnChg chg="del mod">
          <ac:chgData name="Renuga Jayakumar" userId="1646daa7-fe1a-42b7-b8a5-8b35b8f148e5" providerId="ADAL" clId="{44039872-6AE6-4320-B0D5-8F247AFFEC93}" dt="2025-03-20T12:58:29.095" v="644" actId="478"/>
          <ac:cxnSpMkLst>
            <pc:docMk/>
            <pc:sldMk cId="3427768089" sldId="447"/>
            <ac:cxnSpMk id="8" creationId="{00000000-0000-0000-0000-000000000000}"/>
          </ac:cxnSpMkLst>
        </pc:cxnChg>
        <pc:cxnChg chg="del mod">
          <ac:chgData name="Renuga Jayakumar" userId="1646daa7-fe1a-42b7-b8a5-8b35b8f148e5" providerId="ADAL" clId="{44039872-6AE6-4320-B0D5-8F247AFFEC93}" dt="2025-03-20T12:58:32.220" v="645" actId="478"/>
          <ac:cxnSpMkLst>
            <pc:docMk/>
            <pc:sldMk cId="3427768089" sldId="447"/>
            <ac:cxnSpMk id="10" creationId="{00000000-0000-0000-0000-000000000000}"/>
          </ac:cxnSpMkLst>
        </pc:cxnChg>
      </pc:sldChg>
      <pc:sldChg chg="modSp add mod">
        <pc:chgData name="Renuga Jayakumar" userId="1646daa7-fe1a-42b7-b8a5-8b35b8f148e5" providerId="ADAL" clId="{44039872-6AE6-4320-B0D5-8F247AFFEC93}" dt="2025-03-20T13:03:58.587" v="668" actId="1076"/>
        <pc:sldMkLst>
          <pc:docMk/>
          <pc:sldMk cId="2585124534" sldId="449"/>
        </pc:sldMkLst>
        <pc:spChg chg="mod">
          <ac:chgData name="Renuga Jayakumar" userId="1646daa7-fe1a-42b7-b8a5-8b35b8f148e5" providerId="ADAL" clId="{44039872-6AE6-4320-B0D5-8F247AFFEC93}" dt="2025-03-20T13:03:41.844" v="664" actId="1076"/>
          <ac:spMkLst>
            <pc:docMk/>
            <pc:sldMk cId="2585124534" sldId="449"/>
            <ac:spMk id="2" creationId="{00000000-0000-0000-0000-000000000000}"/>
          </ac:spMkLst>
        </pc:spChg>
        <pc:spChg chg="mod">
          <ac:chgData name="Renuga Jayakumar" userId="1646daa7-fe1a-42b7-b8a5-8b35b8f148e5" providerId="ADAL" clId="{44039872-6AE6-4320-B0D5-8F247AFFEC93}" dt="2025-03-20T13:03:19.423" v="659" actId="255"/>
          <ac:spMkLst>
            <pc:docMk/>
            <pc:sldMk cId="2585124534" sldId="449"/>
            <ac:spMk id="3" creationId="{00000000-0000-0000-0000-000000000000}"/>
          </ac:spMkLst>
        </pc:spChg>
        <pc:spChg chg="mod">
          <ac:chgData name="Renuga Jayakumar" userId="1646daa7-fe1a-42b7-b8a5-8b35b8f148e5" providerId="ADAL" clId="{44039872-6AE6-4320-B0D5-8F247AFFEC93}" dt="2025-03-20T13:03:52.628" v="667" actId="12"/>
          <ac:spMkLst>
            <pc:docMk/>
            <pc:sldMk cId="2585124534" sldId="449"/>
            <ac:spMk id="5" creationId="{00000000-0000-0000-0000-000000000000}"/>
          </ac:spMkLst>
        </pc:spChg>
        <pc:spChg chg="mod">
          <ac:chgData name="Renuga Jayakumar" userId="1646daa7-fe1a-42b7-b8a5-8b35b8f148e5" providerId="ADAL" clId="{44039872-6AE6-4320-B0D5-8F247AFFEC93}" dt="2025-03-20T13:03:58.587" v="668" actId="1076"/>
          <ac:spMkLst>
            <pc:docMk/>
            <pc:sldMk cId="2585124534" sldId="449"/>
            <ac:spMk id="6" creationId="{00000000-0000-0000-0000-000000000000}"/>
          </ac:spMkLst>
        </pc:spChg>
      </pc:sldChg>
      <pc:sldChg chg="add">
        <pc:chgData name="Renuga Jayakumar" userId="1646daa7-fe1a-42b7-b8a5-8b35b8f148e5" providerId="ADAL" clId="{44039872-6AE6-4320-B0D5-8F247AFFEC93}" dt="2025-03-20T12:54:12.752" v="619"/>
        <pc:sldMkLst>
          <pc:docMk/>
          <pc:sldMk cId="2077620394" sldId="451"/>
        </pc:sldMkLst>
      </pc:sldChg>
      <pc:sldChg chg="modSp add mod">
        <pc:chgData name="Renuga Jayakumar" userId="1646daa7-fe1a-42b7-b8a5-8b35b8f148e5" providerId="ADAL" clId="{44039872-6AE6-4320-B0D5-8F247AFFEC93}" dt="2025-03-20T13:00:44.220" v="654" actId="1076"/>
        <pc:sldMkLst>
          <pc:docMk/>
          <pc:sldMk cId="4131809487" sldId="452"/>
        </pc:sldMkLst>
        <pc:spChg chg="mod">
          <ac:chgData name="Renuga Jayakumar" userId="1646daa7-fe1a-42b7-b8a5-8b35b8f148e5" providerId="ADAL" clId="{44039872-6AE6-4320-B0D5-8F247AFFEC93}" dt="2025-03-20T13:00:33.369" v="652" actId="1076"/>
          <ac:spMkLst>
            <pc:docMk/>
            <pc:sldMk cId="4131809487" sldId="452"/>
            <ac:spMk id="2" creationId="{00000000-0000-0000-0000-000000000000}"/>
          </ac:spMkLst>
        </pc:spChg>
        <pc:spChg chg="mod">
          <ac:chgData name="Renuga Jayakumar" userId="1646daa7-fe1a-42b7-b8a5-8b35b8f148e5" providerId="ADAL" clId="{44039872-6AE6-4320-B0D5-8F247AFFEC93}" dt="2025-03-20T13:00:28.265" v="651" actId="14100"/>
          <ac:spMkLst>
            <pc:docMk/>
            <pc:sldMk cId="4131809487" sldId="452"/>
            <ac:spMk id="3" creationId="{00000000-0000-0000-0000-000000000000}"/>
          </ac:spMkLst>
        </pc:spChg>
        <pc:spChg chg="mod">
          <ac:chgData name="Renuga Jayakumar" userId="1646daa7-fe1a-42b7-b8a5-8b35b8f148e5" providerId="ADAL" clId="{44039872-6AE6-4320-B0D5-8F247AFFEC93}" dt="2025-03-20T13:00:37.463" v="653" actId="1076"/>
          <ac:spMkLst>
            <pc:docMk/>
            <pc:sldMk cId="4131809487" sldId="452"/>
            <ac:spMk id="5" creationId="{00000000-0000-0000-0000-000000000000}"/>
          </ac:spMkLst>
        </pc:spChg>
        <pc:spChg chg="mod">
          <ac:chgData name="Renuga Jayakumar" userId="1646daa7-fe1a-42b7-b8a5-8b35b8f148e5" providerId="ADAL" clId="{44039872-6AE6-4320-B0D5-8F247AFFEC93}" dt="2025-03-20T13:00:44.220" v="654" actId="1076"/>
          <ac:spMkLst>
            <pc:docMk/>
            <pc:sldMk cId="4131809487" sldId="452"/>
            <ac:spMk id="7" creationId="{00000000-0000-0000-0000-000000000000}"/>
          </ac:spMkLst>
        </pc:spChg>
      </pc:sldChg>
      <pc:sldChg chg="del">
        <pc:chgData name="Renuga Jayakumar" userId="1646daa7-fe1a-42b7-b8a5-8b35b8f148e5" providerId="ADAL" clId="{44039872-6AE6-4320-B0D5-8F247AFFEC93}" dt="2025-03-19T10:51:48.146" v="10" actId="47"/>
        <pc:sldMkLst>
          <pc:docMk/>
          <pc:sldMk cId="2683062823" sldId="455"/>
        </pc:sldMkLst>
      </pc:sldChg>
      <pc:sldChg chg="modSp add mod">
        <pc:chgData name="Renuga Jayakumar" userId="1646daa7-fe1a-42b7-b8a5-8b35b8f148e5" providerId="ADAL" clId="{44039872-6AE6-4320-B0D5-8F247AFFEC93}" dt="2025-03-20T12:52:48.851" v="618" actId="1076"/>
        <pc:sldMkLst>
          <pc:docMk/>
          <pc:sldMk cId="3559202770" sldId="457"/>
        </pc:sldMkLst>
        <pc:spChg chg="mod">
          <ac:chgData name="Renuga Jayakumar" userId="1646daa7-fe1a-42b7-b8a5-8b35b8f148e5" providerId="ADAL" clId="{44039872-6AE6-4320-B0D5-8F247AFFEC93}" dt="2025-03-20T12:51:27.553" v="609" actId="1076"/>
          <ac:spMkLst>
            <pc:docMk/>
            <pc:sldMk cId="3559202770" sldId="457"/>
            <ac:spMk id="2" creationId="{00000000-0000-0000-0000-000000000000}"/>
          </ac:spMkLst>
        </pc:spChg>
        <pc:spChg chg="mod">
          <ac:chgData name="Renuga Jayakumar" userId="1646daa7-fe1a-42b7-b8a5-8b35b8f148e5" providerId="ADAL" clId="{44039872-6AE6-4320-B0D5-8F247AFFEC93}" dt="2025-03-20T12:52:14.419" v="614" actId="6549"/>
          <ac:spMkLst>
            <pc:docMk/>
            <pc:sldMk cId="3559202770" sldId="457"/>
            <ac:spMk id="3" creationId="{00000000-0000-0000-0000-000000000000}"/>
          </ac:spMkLst>
        </pc:spChg>
        <pc:spChg chg="mod">
          <ac:chgData name="Renuga Jayakumar" userId="1646daa7-fe1a-42b7-b8a5-8b35b8f148e5" providerId="ADAL" clId="{44039872-6AE6-4320-B0D5-8F247AFFEC93}" dt="2025-03-20T12:52:48.851" v="618" actId="1076"/>
          <ac:spMkLst>
            <pc:docMk/>
            <pc:sldMk cId="3559202770" sldId="457"/>
            <ac:spMk id="7" creationId="{00000000-0000-0000-0000-000000000000}"/>
          </ac:spMkLst>
        </pc:spChg>
        <pc:spChg chg="mod">
          <ac:chgData name="Renuga Jayakumar" userId="1646daa7-fe1a-42b7-b8a5-8b35b8f148e5" providerId="ADAL" clId="{44039872-6AE6-4320-B0D5-8F247AFFEC93}" dt="2025-03-20T12:52:39.330" v="616" actId="1076"/>
          <ac:spMkLst>
            <pc:docMk/>
            <pc:sldMk cId="3559202770" sldId="457"/>
            <ac:spMk id="8" creationId="{00000000-0000-0000-0000-000000000000}"/>
          </ac:spMkLst>
        </pc:spChg>
        <pc:spChg chg="mod">
          <ac:chgData name="Renuga Jayakumar" userId="1646daa7-fe1a-42b7-b8a5-8b35b8f148e5" providerId="ADAL" clId="{44039872-6AE6-4320-B0D5-8F247AFFEC93}" dt="2025-03-20T12:52:34.670" v="615" actId="1076"/>
          <ac:spMkLst>
            <pc:docMk/>
            <pc:sldMk cId="3559202770" sldId="457"/>
            <ac:spMk id="9" creationId="{00000000-0000-0000-0000-000000000000}"/>
          </ac:spMkLst>
        </pc:spChg>
        <pc:cxnChg chg="mod">
          <ac:chgData name="Renuga Jayakumar" userId="1646daa7-fe1a-42b7-b8a5-8b35b8f148e5" providerId="ADAL" clId="{44039872-6AE6-4320-B0D5-8F247AFFEC93}" dt="2025-03-20T12:52:43.377" v="617" actId="1076"/>
          <ac:cxnSpMkLst>
            <pc:docMk/>
            <pc:sldMk cId="3559202770" sldId="457"/>
            <ac:cxnSpMk id="11" creationId="{00000000-0000-0000-0000-000000000000}"/>
          </ac:cxnSpMkLst>
        </pc:cxnChg>
      </pc:sldChg>
      <pc:sldChg chg="del">
        <pc:chgData name="Renuga Jayakumar" userId="1646daa7-fe1a-42b7-b8a5-8b35b8f148e5" providerId="ADAL" clId="{44039872-6AE6-4320-B0D5-8F247AFFEC93}" dt="2025-03-19T10:51:48.146" v="10" actId="47"/>
        <pc:sldMkLst>
          <pc:docMk/>
          <pc:sldMk cId="3436206311" sldId="486"/>
        </pc:sldMkLst>
      </pc:sldChg>
      <pc:sldChg chg="del">
        <pc:chgData name="Renuga Jayakumar" userId="1646daa7-fe1a-42b7-b8a5-8b35b8f148e5" providerId="ADAL" clId="{44039872-6AE6-4320-B0D5-8F247AFFEC93}" dt="2025-03-19T10:51:48.146" v="10" actId="47"/>
        <pc:sldMkLst>
          <pc:docMk/>
          <pc:sldMk cId="1391303657" sldId="487"/>
        </pc:sldMkLst>
      </pc:sldChg>
      <pc:sldChg chg="del">
        <pc:chgData name="Renuga Jayakumar" userId="1646daa7-fe1a-42b7-b8a5-8b35b8f148e5" providerId="ADAL" clId="{44039872-6AE6-4320-B0D5-8F247AFFEC93}" dt="2025-03-19T10:51:48.146" v="10" actId="47"/>
        <pc:sldMkLst>
          <pc:docMk/>
          <pc:sldMk cId="1098811767" sldId="488"/>
        </pc:sldMkLst>
      </pc:sldChg>
      <pc:sldChg chg="del">
        <pc:chgData name="Renuga Jayakumar" userId="1646daa7-fe1a-42b7-b8a5-8b35b8f148e5" providerId="ADAL" clId="{44039872-6AE6-4320-B0D5-8F247AFFEC93}" dt="2025-03-19T10:51:48.146" v="10" actId="47"/>
        <pc:sldMkLst>
          <pc:docMk/>
          <pc:sldMk cId="2932304049" sldId="494"/>
        </pc:sldMkLst>
      </pc:sldChg>
      <pc:sldChg chg="add">
        <pc:chgData name="Renuga Jayakumar" userId="1646daa7-fe1a-42b7-b8a5-8b35b8f148e5" providerId="ADAL" clId="{44039872-6AE6-4320-B0D5-8F247AFFEC93}" dt="2025-03-20T12:54:12.752" v="619"/>
        <pc:sldMkLst>
          <pc:docMk/>
          <pc:sldMk cId="1621931364" sldId="495"/>
        </pc:sldMkLst>
      </pc:sldChg>
      <pc:sldChg chg="del">
        <pc:chgData name="Renuga Jayakumar" userId="1646daa7-fe1a-42b7-b8a5-8b35b8f148e5" providerId="ADAL" clId="{44039872-6AE6-4320-B0D5-8F247AFFEC93}" dt="2025-03-19T10:51:48.146" v="10" actId="47"/>
        <pc:sldMkLst>
          <pc:docMk/>
          <pc:sldMk cId="3245980790" sldId="496"/>
        </pc:sldMkLst>
      </pc:sldChg>
      <pc:sldChg chg="del">
        <pc:chgData name="Renuga Jayakumar" userId="1646daa7-fe1a-42b7-b8a5-8b35b8f148e5" providerId="ADAL" clId="{44039872-6AE6-4320-B0D5-8F247AFFEC93}" dt="2025-03-19T10:51:48.146" v="10" actId="47"/>
        <pc:sldMkLst>
          <pc:docMk/>
          <pc:sldMk cId="3518834233" sldId="497"/>
        </pc:sldMkLst>
      </pc:sldChg>
      <pc:sldChg chg="modSp del mod">
        <pc:chgData name="Renuga Jayakumar" userId="1646daa7-fe1a-42b7-b8a5-8b35b8f148e5" providerId="ADAL" clId="{44039872-6AE6-4320-B0D5-8F247AFFEC93}" dt="2025-03-19T10:51:48.146" v="10" actId="47"/>
        <pc:sldMkLst>
          <pc:docMk/>
          <pc:sldMk cId="26669720" sldId="511"/>
        </pc:sldMkLst>
        <pc:spChg chg="mod">
          <ac:chgData name="Renuga Jayakumar" userId="1646daa7-fe1a-42b7-b8a5-8b35b8f148e5" providerId="ADAL" clId="{44039872-6AE6-4320-B0D5-8F247AFFEC93}" dt="2025-03-19T10:51:37.679" v="9" actId="6549"/>
          <ac:spMkLst>
            <pc:docMk/>
            <pc:sldMk cId="26669720" sldId="511"/>
            <ac:spMk id="3" creationId="{00000000-0000-0000-0000-000000000000}"/>
          </ac:spMkLst>
        </pc:spChg>
      </pc:sldChg>
      <pc:sldChg chg="del">
        <pc:chgData name="Renuga Jayakumar" userId="1646daa7-fe1a-42b7-b8a5-8b35b8f148e5" providerId="ADAL" clId="{44039872-6AE6-4320-B0D5-8F247AFFEC93}" dt="2025-03-19T10:51:48.146" v="10" actId="47"/>
        <pc:sldMkLst>
          <pc:docMk/>
          <pc:sldMk cId="2379766726" sldId="513"/>
        </pc:sldMkLst>
      </pc:sldChg>
      <pc:sldChg chg="del">
        <pc:chgData name="Renuga Jayakumar" userId="1646daa7-fe1a-42b7-b8a5-8b35b8f148e5" providerId="ADAL" clId="{44039872-6AE6-4320-B0D5-8F247AFFEC93}" dt="2025-03-19T10:51:48.146" v="10" actId="47"/>
        <pc:sldMkLst>
          <pc:docMk/>
          <pc:sldMk cId="110308406" sldId="514"/>
        </pc:sldMkLst>
      </pc:sldChg>
      <pc:sldChg chg="del">
        <pc:chgData name="Renuga Jayakumar" userId="1646daa7-fe1a-42b7-b8a5-8b35b8f148e5" providerId="ADAL" clId="{44039872-6AE6-4320-B0D5-8F247AFFEC93}" dt="2025-03-19T10:51:48.146" v="10" actId="47"/>
        <pc:sldMkLst>
          <pc:docMk/>
          <pc:sldMk cId="2719819755" sldId="516"/>
        </pc:sldMkLst>
      </pc:sldChg>
      <pc:sldChg chg="del">
        <pc:chgData name="Renuga Jayakumar" userId="1646daa7-fe1a-42b7-b8a5-8b35b8f148e5" providerId="ADAL" clId="{44039872-6AE6-4320-B0D5-8F247AFFEC93}" dt="2025-03-19T10:51:48.146" v="10" actId="47"/>
        <pc:sldMkLst>
          <pc:docMk/>
          <pc:sldMk cId="39315719" sldId="517"/>
        </pc:sldMkLst>
      </pc:sldChg>
      <pc:sldChg chg="del">
        <pc:chgData name="Renuga Jayakumar" userId="1646daa7-fe1a-42b7-b8a5-8b35b8f148e5" providerId="ADAL" clId="{44039872-6AE6-4320-B0D5-8F247AFFEC93}" dt="2025-03-19T10:51:48.146" v="10" actId="47"/>
        <pc:sldMkLst>
          <pc:docMk/>
          <pc:sldMk cId="3478375741" sldId="518"/>
        </pc:sldMkLst>
      </pc:sldChg>
      <pc:sldChg chg="del">
        <pc:chgData name="Renuga Jayakumar" userId="1646daa7-fe1a-42b7-b8a5-8b35b8f148e5" providerId="ADAL" clId="{44039872-6AE6-4320-B0D5-8F247AFFEC93}" dt="2025-03-19T10:51:48.146" v="10" actId="47"/>
        <pc:sldMkLst>
          <pc:docMk/>
          <pc:sldMk cId="2756425110" sldId="542"/>
        </pc:sldMkLst>
      </pc:sldChg>
      <pc:sldChg chg="del">
        <pc:chgData name="Renuga Jayakumar" userId="1646daa7-fe1a-42b7-b8a5-8b35b8f148e5" providerId="ADAL" clId="{44039872-6AE6-4320-B0D5-8F247AFFEC93}" dt="2025-03-19T10:51:48.146" v="10" actId="47"/>
        <pc:sldMkLst>
          <pc:docMk/>
          <pc:sldMk cId="2351882534" sldId="544"/>
        </pc:sldMkLst>
      </pc:sldChg>
      <pc:sldChg chg="del">
        <pc:chgData name="Renuga Jayakumar" userId="1646daa7-fe1a-42b7-b8a5-8b35b8f148e5" providerId="ADAL" clId="{44039872-6AE6-4320-B0D5-8F247AFFEC93}" dt="2025-03-19T10:51:48.146" v="10" actId="47"/>
        <pc:sldMkLst>
          <pc:docMk/>
          <pc:sldMk cId="2171559096" sldId="587"/>
        </pc:sldMkLst>
      </pc:sldChg>
      <pc:sldChg chg="del">
        <pc:chgData name="Renuga Jayakumar" userId="1646daa7-fe1a-42b7-b8a5-8b35b8f148e5" providerId="ADAL" clId="{44039872-6AE6-4320-B0D5-8F247AFFEC93}" dt="2025-03-19T10:51:48.146" v="10" actId="47"/>
        <pc:sldMkLst>
          <pc:docMk/>
          <pc:sldMk cId="2870971150" sldId="588"/>
        </pc:sldMkLst>
      </pc:sldChg>
      <pc:sldChg chg="del">
        <pc:chgData name="Renuga Jayakumar" userId="1646daa7-fe1a-42b7-b8a5-8b35b8f148e5" providerId="ADAL" clId="{44039872-6AE6-4320-B0D5-8F247AFFEC93}" dt="2025-03-19T10:51:48.146" v="10" actId="47"/>
        <pc:sldMkLst>
          <pc:docMk/>
          <pc:sldMk cId="3821029234" sldId="590"/>
        </pc:sldMkLst>
      </pc:sldChg>
      <pc:sldChg chg="del">
        <pc:chgData name="Renuga Jayakumar" userId="1646daa7-fe1a-42b7-b8a5-8b35b8f148e5" providerId="ADAL" clId="{44039872-6AE6-4320-B0D5-8F247AFFEC93}" dt="2025-03-19T10:51:48.146" v="10" actId="47"/>
        <pc:sldMkLst>
          <pc:docMk/>
          <pc:sldMk cId="2554711732" sldId="591"/>
        </pc:sldMkLst>
      </pc:sldChg>
      <pc:sldChg chg="del">
        <pc:chgData name="Renuga Jayakumar" userId="1646daa7-fe1a-42b7-b8a5-8b35b8f148e5" providerId="ADAL" clId="{44039872-6AE6-4320-B0D5-8F247AFFEC93}" dt="2025-03-19T10:51:48.146" v="10" actId="47"/>
        <pc:sldMkLst>
          <pc:docMk/>
          <pc:sldMk cId="2098869654" sldId="592"/>
        </pc:sldMkLst>
      </pc:sldChg>
      <pc:sldChg chg="del">
        <pc:chgData name="Renuga Jayakumar" userId="1646daa7-fe1a-42b7-b8a5-8b35b8f148e5" providerId="ADAL" clId="{44039872-6AE6-4320-B0D5-8F247AFFEC93}" dt="2025-03-19T10:51:48.146" v="10" actId="47"/>
        <pc:sldMkLst>
          <pc:docMk/>
          <pc:sldMk cId="3672671120" sldId="593"/>
        </pc:sldMkLst>
      </pc:sldChg>
      <pc:sldChg chg="del">
        <pc:chgData name="Renuga Jayakumar" userId="1646daa7-fe1a-42b7-b8a5-8b35b8f148e5" providerId="ADAL" clId="{44039872-6AE6-4320-B0D5-8F247AFFEC93}" dt="2025-03-19T10:51:48.146" v="10" actId="47"/>
        <pc:sldMkLst>
          <pc:docMk/>
          <pc:sldMk cId="2558627229" sldId="594"/>
        </pc:sldMkLst>
      </pc:sldChg>
      <pc:sldChg chg="add">
        <pc:chgData name="Renuga Jayakumar" userId="1646daa7-fe1a-42b7-b8a5-8b35b8f148e5" providerId="ADAL" clId="{44039872-6AE6-4320-B0D5-8F247AFFEC93}" dt="2025-03-20T13:02:53.243" v="655"/>
        <pc:sldMkLst>
          <pc:docMk/>
          <pc:sldMk cId="2041213223" sldId="597"/>
        </pc:sldMkLst>
      </pc:sldChg>
      <pc:sldChg chg="add">
        <pc:chgData name="Renuga Jayakumar" userId="1646daa7-fe1a-42b7-b8a5-8b35b8f148e5" providerId="ADAL" clId="{44039872-6AE6-4320-B0D5-8F247AFFEC93}" dt="2025-03-20T13:02:53.243" v="655"/>
        <pc:sldMkLst>
          <pc:docMk/>
          <pc:sldMk cId="3809763777" sldId="605"/>
        </pc:sldMkLst>
      </pc:sldChg>
      <pc:sldChg chg="del">
        <pc:chgData name="Renuga Jayakumar" userId="1646daa7-fe1a-42b7-b8a5-8b35b8f148e5" providerId="ADAL" clId="{44039872-6AE6-4320-B0D5-8F247AFFEC93}" dt="2025-03-19T10:51:48.146" v="10" actId="47"/>
        <pc:sldMkLst>
          <pc:docMk/>
          <pc:sldMk cId="827632575" sldId="835"/>
        </pc:sldMkLst>
      </pc:sldChg>
      <pc:sldChg chg="addSp modSp add mod">
        <pc:chgData name="Renuga Jayakumar" userId="1646daa7-fe1a-42b7-b8a5-8b35b8f148e5" providerId="ADAL" clId="{44039872-6AE6-4320-B0D5-8F247AFFEC93}" dt="2025-03-20T13:11:13.136" v="789" actId="1076"/>
        <pc:sldMkLst>
          <pc:docMk/>
          <pc:sldMk cId="544138217" sldId="838"/>
        </pc:sldMkLst>
        <pc:spChg chg="mod">
          <ac:chgData name="Renuga Jayakumar" userId="1646daa7-fe1a-42b7-b8a5-8b35b8f148e5" providerId="ADAL" clId="{44039872-6AE6-4320-B0D5-8F247AFFEC93}" dt="2025-03-20T13:10:21.344" v="778" actId="1076"/>
          <ac:spMkLst>
            <pc:docMk/>
            <pc:sldMk cId="544138217" sldId="838"/>
            <ac:spMk id="2" creationId="{00000000-0000-0000-0000-000000000000}"/>
          </ac:spMkLst>
        </pc:spChg>
        <pc:spChg chg="mod">
          <ac:chgData name="Renuga Jayakumar" userId="1646daa7-fe1a-42b7-b8a5-8b35b8f148e5" providerId="ADAL" clId="{44039872-6AE6-4320-B0D5-8F247AFFEC93}" dt="2025-03-20T13:10:29.826" v="781" actId="14100"/>
          <ac:spMkLst>
            <pc:docMk/>
            <pc:sldMk cId="544138217" sldId="838"/>
            <ac:spMk id="3" creationId="{00000000-0000-0000-0000-000000000000}"/>
          </ac:spMkLst>
        </pc:spChg>
        <pc:spChg chg="mod">
          <ac:chgData name="Renuga Jayakumar" userId="1646daa7-fe1a-42b7-b8a5-8b35b8f148e5" providerId="ADAL" clId="{44039872-6AE6-4320-B0D5-8F247AFFEC93}" dt="2025-03-20T13:10:58.779" v="788" actId="1076"/>
          <ac:spMkLst>
            <pc:docMk/>
            <pc:sldMk cId="544138217" sldId="838"/>
            <ac:spMk id="5" creationId="{00000000-0000-0000-0000-000000000000}"/>
          </ac:spMkLst>
        </pc:spChg>
        <pc:spChg chg="mod">
          <ac:chgData name="Renuga Jayakumar" userId="1646daa7-fe1a-42b7-b8a5-8b35b8f148e5" providerId="ADAL" clId="{44039872-6AE6-4320-B0D5-8F247AFFEC93}" dt="2025-03-20T13:10:54.686" v="787" actId="1076"/>
          <ac:spMkLst>
            <pc:docMk/>
            <pc:sldMk cId="544138217" sldId="838"/>
            <ac:spMk id="6" creationId="{00000000-0000-0000-0000-000000000000}"/>
          </ac:spMkLst>
        </pc:spChg>
        <pc:spChg chg="mod">
          <ac:chgData name="Renuga Jayakumar" userId="1646daa7-fe1a-42b7-b8a5-8b35b8f148e5" providerId="ADAL" clId="{44039872-6AE6-4320-B0D5-8F247AFFEC93}" dt="2025-03-20T13:10:50.443" v="786" actId="1076"/>
          <ac:spMkLst>
            <pc:docMk/>
            <pc:sldMk cId="544138217" sldId="838"/>
            <ac:spMk id="9" creationId="{00000000-0000-0000-0000-000000000000}"/>
          </ac:spMkLst>
        </pc:spChg>
        <pc:spChg chg="mod">
          <ac:chgData name="Renuga Jayakumar" userId="1646daa7-fe1a-42b7-b8a5-8b35b8f148e5" providerId="ADAL" clId="{44039872-6AE6-4320-B0D5-8F247AFFEC93}" dt="2025-03-20T13:11:13.136" v="789" actId="1076"/>
          <ac:spMkLst>
            <pc:docMk/>
            <pc:sldMk cId="544138217" sldId="838"/>
            <ac:spMk id="11" creationId="{00000000-0000-0000-0000-000000000000}"/>
          </ac:spMkLst>
        </pc:spChg>
        <pc:spChg chg="add mod">
          <ac:chgData name="Renuga Jayakumar" userId="1646daa7-fe1a-42b7-b8a5-8b35b8f148e5" providerId="ADAL" clId="{44039872-6AE6-4320-B0D5-8F247AFFEC93}" dt="2025-03-20T13:10:45.939" v="785" actId="571"/>
          <ac:spMkLst>
            <pc:docMk/>
            <pc:sldMk cId="544138217" sldId="838"/>
            <ac:spMk id="13" creationId="{9C52CD23-D080-C150-0331-6D80463BBA05}"/>
          </ac:spMkLst>
        </pc:spChg>
        <pc:spChg chg="add mod">
          <ac:chgData name="Renuga Jayakumar" userId="1646daa7-fe1a-42b7-b8a5-8b35b8f148e5" providerId="ADAL" clId="{44039872-6AE6-4320-B0D5-8F247AFFEC93}" dt="2025-03-20T13:10:45.939" v="785" actId="571"/>
          <ac:spMkLst>
            <pc:docMk/>
            <pc:sldMk cId="544138217" sldId="838"/>
            <ac:spMk id="14" creationId="{4E6F4CB2-E4C4-0934-49F4-8AB5E329006F}"/>
          </ac:spMkLst>
        </pc:spChg>
        <pc:spChg chg="add mod">
          <ac:chgData name="Renuga Jayakumar" userId="1646daa7-fe1a-42b7-b8a5-8b35b8f148e5" providerId="ADAL" clId="{44039872-6AE6-4320-B0D5-8F247AFFEC93}" dt="2025-03-20T13:10:45.939" v="785" actId="571"/>
          <ac:spMkLst>
            <pc:docMk/>
            <pc:sldMk cId="544138217" sldId="838"/>
            <ac:spMk id="15" creationId="{B29B6991-8634-F34A-C312-16A16442AFB3}"/>
          </ac:spMkLst>
        </pc:spChg>
        <pc:spChg chg="add mod">
          <ac:chgData name="Renuga Jayakumar" userId="1646daa7-fe1a-42b7-b8a5-8b35b8f148e5" providerId="ADAL" clId="{44039872-6AE6-4320-B0D5-8F247AFFEC93}" dt="2025-03-20T13:10:45.939" v="785" actId="571"/>
          <ac:spMkLst>
            <pc:docMk/>
            <pc:sldMk cId="544138217" sldId="838"/>
            <ac:spMk id="16" creationId="{8261042E-BA6D-1B7E-A7C0-8B9B4A3844B1}"/>
          </ac:spMkLst>
        </pc:spChg>
        <pc:spChg chg="add mod">
          <ac:chgData name="Renuga Jayakumar" userId="1646daa7-fe1a-42b7-b8a5-8b35b8f148e5" providerId="ADAL" clId="{44039872-6AE6-4320-B0D5-8F247AFFEC93}" dt="2025-03-20T13:10:45.314" v="784" actId="571"/>
          <ac:spMkLst>
            <pc:docMk/>
            <pc:sldMk cId="544138217" sldId="838"/>
            <ac:spMk id="18" creationId="{40496A87-5D42-B2FB-1347-9303132956F5}"/>
          </ac:spMkLst>
        </pc:spChg>
        <pc:spChg chg="add mod">
          <ac:chgData name="Renuga Jayakumar" userId="1646daa7-fe1a-42b7-b8a5-8b35b8f148e5" providerId="ADAL" clId="{44039872-6AE6-4320-B0D5-8F247AFFEC93}" dt="2025-03-20T13:10:45.314" v="784" actId="571"/>
          <ac:spMkLst>
            <pc:docMk/>
            <pc:sldMk cId="544138217" sldId="838"/>
            <ac:spMk id="19" creationId="{E098EEA0-EDEF-E176-B953-00A40135946D}"/>
          </ac:spMkLst>
        </pc:spChg>
        <pc:spChg chg="add mod">
          <ac:chgData name="Renuga Jayakumar" userId="1646daa7-fe1a-42b7-b8a5-8b35b8f148e5" providerId="ADAL" clId="{44039872-6AE6-4320-B0D5-8F247AFFEC93}" dt="2025-03-20T13:10:45.314" v="784" actId="571"/>
          <ac:spMkLst>
            <pc:docMk/>
            <pc:sldMk cId="544138217" sldId="838"/>
            <ac:spMk id="20" creationId="{BD8730A4-B149-57E5-F219-A06B37ADBDC6}"/>
          </ac:spMkLst>
        </pc:spChg>
        <pc:spChg chg="add mod">
          <ac:chgData name="Renuga Jayakumar" userId="1646daa7-fe1a-42b7-b8a5-8b35b8f148e5" providerId="ADAL" clId="{44039872-6AE6-4320-B0D5-8F247AFFEC93}" dt="2025-03-20T13:10:45.314" v="784" actId="571"/>
          <ac:spMkLst>
            <pc:docMk/>
            <pc:sldMk cId="544138217" sldId="838"/>
            <ac:spMk id="21" creationId="{B21BEFE7-F944-DD66-58A4-6C8B256B189D}"/>
          </ac:spMkLst>
        </pc:spChg>
        <pc:cxnChg chg="mod">
          <ac:chgData name="Renuga Jayakumar" userId="1646daa7-fe1a-42b7-b8a5-8b35b8f148e5" providerId="ADAL" clId="{44039872-6AE6-4320-B0D5-8F247AFFEC93}" dt="2025-03-20T13:10:58.779" v="788" actId="1076"/>
          <ac:cxnSpMkLst>
            <pc:docMk/>
            <pc:sldMk cId="544138217" sldId="838"/>
            <ac:cxnSpMk id="7" creationId="{00000000-0000-0000-0000-000000000000}"/>
          </ac:cxnSpMkLst>
        </pc:cxnChg>
        <pc:cxnChg chg="mod">
          <ac:chgData name="Renuga Jayakumar" userId="1646daa7-fe1a-42b7-b8a5-8b35b8f148e5" providerId="ADAL" clId="{44039872-6AE6-4320-B0D5-8F247AFFEC93}" dt="2025-03-20T13:10:54.686" v="787" actId="1076"/>
          <ac:cxnSpMkLst>
            <pc:docMk/>
            <pc:sldMk cId="544138217" sldId="838"/>
            <ac:cxnSpMk id="10" creationId="{00000000-0000-0000-0000-000000000000}"/>
          </ac:cxnSpMkLst>
        </pc:cxnChg>
        <pc:cxnChg chg="add mod">
          <ac:chgData name="Renuga Jayakumar" userId="1646daa7-fe1a-42b7-b8a5-8b35b8f148e5" providerId="ADAL" clId="{44039872-6AE6-4320-B0D5-8F247AFFEC93}" dt="2025-03-20T13:10:45.939" v="785" actId="571"/>
          <ac:cxnSpMkLst>
            <pc:docMk/>
            <pc:sldMk cId="544138217" sldId="838"/>
            <ac:cxnSpMk id="17" creationId="{96C53EAB-5370-1121-0C83-1F39A171D1B0}"/>
          </ac:cxnSpMkLst>
        </pc:cxnChg>
        <pc:cxnChg chg="add mod">
          <ac:chgData name="Renuga Jayakumar" userId="1646daa7-fe1a-42b7-b8a5-8b35b8f148e5" providerId="ADAL" clId="{44039872-6AE6-4320-B0D5-8F247AFFEC93}" dt="2025-03-20T13:10:45.314" v="784" actId="571"/>
          <ac:cxnSpMkLst>
            <pc:docMk/>
            <pc:sldMk cId="544138217" sldId="838"/>
            <ac:cxnSpMk id="22" creationId="{2E4B29D1-D298-FE83-38DD-0812B66018A0}"/>
          </ac:cxnSpMkLst>
        </pc:cxnChg>
      </pc:sldChg>
      <pc:sldChg chg="add">
        <pc:chgData name="Renuga Jayakumar" userId="1646daa7-fe1a-42b7-b8a5-8b35b8f148e5" providerId="ADAL" clId="{44039872-6AE6-4320-B0D5-8F247AFFEC93}" dt="2025-03-20T13:02:53.243" v="655"/>
        <pc:sldMkLst>
          <pc:docMk/>
          <pc:sldMk cId="3605998089" sldId="839"/>
        </pc:sldMkLst>
      </pc:sldChg>
      <pc:sldChg chg="add">
        <pc:chgData name="Renuga Jayakumar" userId="1646daa7-fe1a-42b7-b8a5-8b35b8f148e5" providerId="ADAL" clId="{44039872-6AE6-4320-B0D5-8F247AFFEC93}" dt="2025-03-20T13:02:53.243" v="655"/>
        <pc:sldMkLst>
          <pc:docMk/>
          <pc:sldMk cId="3436449758" sldId="840"/>
        </pc:sldMkLst>
      </pc:sldChg>
      <pc:sldChg chg="add">
        <pc:chgData name="Renuga Jayakumar" userId="1646daa7-fe1a-42b7-b8a5-8b35b8f148e5" providerId="ADAL" clId="{44039872-6AE6-4320-B0D5-8F247AFFEC93}" dt="2025-03-20T13:02:53.243" v="655"/>
        <pc:sldMkLst>
          <pc:docMk/>
          <pc:sldMk cId="337962957" sldId="841"/>
        </pc:sldMkLst>
      </pc:sldChg>
      <pc:sldChg chg="del">
        <pc:chgData name="Renuga Jayakumar" userId="1646daa7-fe1a-42b7-b8a5-8b35b8f148e5" providerId="ADAL" clId="{44039872-6AE6-4320-B0D5-8F247AFFEC93}" dt="2025-03-19T10:51:48.146" v="10" actId="47"/>
        <pc:sldMkLst>
          <pc:docMk/>
          <pc:sldMk cId="2816249584" sldId="848"/>
        </pc:sldMkLst>
      </pc:sldChg>
      <pc:sldChg chg="del">
        <pc:chgData name="Renuga Jayakumar" userId="1646daa7-fe1a-42b7-b8a5-8b35b8f148e5" providerId="ADAL" clId="{44039872-6AE6-4320-B0D5-8F247AFFEC93}" dt="2025-03-19T10:51:48.146" v="10" actId="47"/>
        <pc:sldMkLst>
          <pc:docMk/>
          <pc:sldMk cId="2206777286" sldId="849"/>
        </pc:sldMkLst>
      </pc:sldChg>
      <pc:sldChg chg="del">
        <pc:chgData name="Renuga Jayakumar" userId="1646daa7-fe1a-42b7-b8a5-8b35b8f148e5" providerId="ADAL" clId="{44039872-6AE6-4320-B0D5-8F247AFFEC93}" dt="2025-03-19T10:51:48.146" v="10" actId="47"/>
        <pc:sldMkLst>
          <pc:docMk/>
          <pc:sldMk cId="1855650309" sldId="850"/>
        </pc:sldMkLst>
      </pc:sldChg>
      <pc:sldChg chg="del">
        <pc:chgData name="Renuga Jayakumar" userId="1646daa7-fe1a-42b7-b8a5-8b35b8f148e5" providerId="ADAL" clId="{44039872-6AE6-4320-B0D5-8F247AFFEC93}" dt="2025-03-19T10:51:48.146" v="10" actId="47"/>
        <pc:sldMkLst>
          <pc:docMk/>
          <pc:sldMk cId="1690441877" sldId="851"/>
        </pc:sldMkLst>
      </pc:sldChg>
      <pc:sldChg chg="del">
        <pc:chgData name="Renuga Jayakumar" userId="1646daa7-fe1a-42b7-b8a5-8b35b8f148e5" providerId="ADAL" clId="{44039872-6AE6-4320-B0D5-8F247AFFEC93}" dt="2025-03-19T10:51:48.146" v="10" actId="47"/>
        <pc:sldMkLst>
          <pc:docMk/>
          <pc:sldMk cId="2017737024" sldId="852"/>
        </pc:sldMkLst>
      </pc:sldChg>
      <pc:sldChg chg="del">
        <pc:chgData name="Renuga Jayakumar" userId="1646daa7-fe1a-42b7-b8a5-8b35b8f148e5" providerId="ADAL" clId="{44039872-6AE6-4320-B0D5-8F247AFFEC93}" dt="2025-03-19T10:51:48.146" v="10" actId="47"/>
        <pc:sldMkLst>
          <pc:docMk/>
          <pc:sldMk cId="2018154424" sldId="853"/>
        </pc:sldMkLst>
      </pc:sldChg>
      <pc:sldMasterChg chg="del delSldLayout">
        <pc:chgData name="Renuga Jayakumar" userId="1646daa7-fe1a-42b7-b8a5-8b35b8f148e5" providerId="ADAL" clId="{44039872-6AE6-4320-B0D5-8F247AFFEC93}" dt="2025-03-19T11:08:14.120" v="219" actId="2696"/>
        <pc:sldMasterMkLst>
          <pc:docMk/>
          <pc:sldMasterMk cId="2919358128" sldId="2147483788"/>
        </pc:sldMasterMkLst>
        <pc:sldLayoutChg chg="del">
          <pc:chgData name="Renuga Jayakumar" userId="1646daa7-fe1a-42b7-b8a5-8b35b8f148e5" providerId="ADAL" clId="{44039872-6AE6-4320-B0D5-8F247AFFEC93}" dt="2025-03-19T11:08:14.120" v="219" actId="2696"/>
          <pc:sldLayoutMkLst>
            <pc:docMk/>
            <pc:sldMasterMk cId="2919358128" sldId="2147483788"/>
            <pc:sldLayoutMk cId="290625981" sldId="2147483789"/>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2244049614" sldId="2147483790"/>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1408202850" sldId="2147483791"/>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835623513" sldId="2147483792"/>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1040891679" sldId="2147483793"/>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3149873159" sldId="2147483794"/>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4056897104" sldId="2147483795"/>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1627975417" sldId="2147483796"/>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3576244853" sldId="2147483797"/>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1552054206" sldId="2147483798"/>
          </pc:sldLayoutMkLst>
        </pc:sldLayoutChg>
        <pc:sldLayoutChg chg="del">
          <pc:chgData name="Renuga Jayakumar" userId="1646daa7-fe1a-42b7-b8a5-8b35b8f148e5" providerId="ADAL" clId="{44039872-6AE6-4320-B0D5-8F247AFFEC93}" dt="2025-03-19T11:08:14.120" v="219" actId="2696"/>
          <pc:sldLayoutMkLst>
            <pc:docMk/>
            <pc:sldMasterMk cId="2919358128" sldId="2147483788"/>
            <pc:sldLayoutMk cId="1840473424" sldId="214748379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F99D34-51F0-4798-8430-02E30D531FB3}" type="doc">
      <dgm:prSet loTypeId="urn:microsoft.com/office/officeart/2005/8/layout/vList5" loCatId="list" qsTypeId="urn:microsoft.com/office/officeart/2005/8/quickstyle/simple2" qsCatId="simple" csTypeId="urn:microsoft.com/office/officeart/2005/8/colors/accent3_2" csCatId="accent3" phldr="1"/>
      <dgm:spPr/>
      <dgm:t>
        <a:bodyPr/>
        <a:lstStyle/>
        <a:p>
          <a:endParaRPr lang="en-US"/>
        </a:p>
      </dgm:t>
    </dgm:pt>
    <dgm:pt modelId="{1D24139C-CEEE-42A1-BDEC-C385B7FB77D4}">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Public Cloud</a:t>
          </a:r>
          <a:endParaRPr lang="en-US" sz="2400" b="0" i="0" u="none" strike="noStrike" kern="1200" cap="none" baseline="0" noProof="0" dirty="0">
            <a:solidFill>
              <a:srgbClr val="010000"/>
            </a:solidFill>
            <a:latin typeface="Segoe UI"/>
            <a:ea typeface="+mn-ea"/>
            <a:cs typeface="+mn-cs"/>
          </a:endParaRPr>
        </a:p>
      </dgm:t>
    </dgm:pt>
    <dgm:pt modelId="{3FFE54A7-CF40-410E-8C0E-4DAB2D51D950}" type="parTrans" cxnId="{5FD5BB0F-D127-4B0C-87E2-F8FF6836ED8D}">
      <dgm:prSet/>
      <dgm:spPr/>
      <dgm:t>
        <a:bodyPr/>
        <a:lstStyle/>
        <a:p>
          <a:endParaRPr lang="en-US"/>
        </a:p>
      </dgm:t>
    </dgm:pt>
    <dgm:pt modelId="{2CAD3CFA-3463-480F-A90F-52FFF18664E7}" type="sibTrans" cxnId="{5FD5BB0F-D127-4B0C-87E2-F8FF6836ED8D}">
      <dgm:prSet/>
      <dgm:spPr/>
      <dgm:t>
        <a:bodyPr/>
        <a:lstStyle/>
        <a:p>
          <a:endParaRPr lang="en-US"/>
        </a:p>
      </dgm:t>
    </dgm:pt>
    <dgm:pt modelId="{B9510B96-77C1-41E2-8475-FB8F07606050}">
      <dgm:prSet/>
      <dgm:spPr/>
      <dgm:t>
        <a:bodyPr/>
        <a:lstStyle/>
        <a:p>
          <a:r>
            <a:rPr lang="en-IE" baseline="0" dirty="0">
              <a:latin typeface="Segoe UI"/>
              <a:cs typeface="Segoe UI"/>
            </a:rPr>
            <a:t>No capital expenditures to scale up.</a:t>
          </a:r>
          <a:endParaRPr lang="en-US" dirty="0">
            <a:latin typeface="Segoe UI"/>
            <a:cs typeface="Segoe UI"/>
          </a:endParaRPr>
        </a:p>
      </dgm:t>
    </dgm:pt>
    <dgm:pt modelId="{255DB6B4-7742-4771-9D23-275DEFCA08BC}" type="parTrans" cxnId="{86A39CA4-43DF-444E-9398-8CEEF6CC5DA9}">
      <dgm:prSet/>
      <dgm:spPr/>
      <dgm:t>
        <a:bodyPr/>
        <a:lstStyle/>
        <a:p>
          <a:endParaRPr lang="en-US"/>
        </a:p>
      </dgm:t>
    </dgm:pt>
    <dgm:pt modelId="{D54D47AC-F6BB-4B0E-9516-DA16DAF781F6}" type="sibTrans" cxnId="{86A39CA4-43DF-444E-9398-8CEEF6CC5DA9}">
      <dgm:prSet/>
      <dgm:spPr/>
      <dgm:t>
        <a:bodyPr/>
        <a:lstStyle/>
        <a:p>
          <a:endParaRPr lang="en-US"/>
        </a:p>
      </dgm:t>
    </dgm:pt>
    <dgm:pt modelId="{D8518855-7F36-46C3-91EE-77193D086672}">
      <dgm:prSet/>
      <dgm:spPr/>
      <dgm:t>
        <a:bodyPr/>
        <a:lstStyle/>
        <a:p>
          <a:r>
            <a:rPr lang="en-IE" baseline="0" dirty="0">
              <a:latin typeface="Segoe UI"/>
              <a:cs typeface="Segoe UI"/>
            </a:rPr>
            <a:t>Applications can be quickly provisioned and deprovisioned.</a:t>
          </a:r>
          <a:endParaRPr lang="en-US" dirty="0">
            <a:latin typeface="Segoe UI"/>
            <a:cs typeface="Segoe UI"/>
          </a:endParaRPr>
        </a:p>
      </dgm:t>
    </dgm:pt>
    <dgm:pt modelId="{B8253246-4341-43C5-AB1F-3FC9A45E05D7}" type="parTrans" cxnId="{BF18A182-0406-429D-9168-FFF61E92AB95}">
      <dgm:prSet/>
      <dgm:spPr/>
      <dgm:t>
        <a:bodyPr/>
        <a:lstStyle/>
        <a:p>
          <a:endParaRPr lang="en-US"/>
        </a:p>
      </dgm:t>
    </dgm:pt>
    <dgm:pt modelId="{68AFF5A8-0974-4EBA-A30D-B402F27F18E0}" type="sibTrans" cxnId="{BF18A182-0406-429D-9168-FFF61E92AB95}">
      <dgm:prSet/>
      <dgm:spPr/>
      <dgm:t>
        <a:bodyPr/>
        <a:lstStyle/>
        <a:p>
          <a:endParaRPr lang="en-US"/>
        </a:p>
      </dgm:t>
    </dgm:pt>
    <dgm:pt modelId="{749A7044-1884-4BEC-BFEA-6FCD30DB0F7D}">
      <dgm:prSet/>
      <dgm:spPr/>
      <dgm:t>
        <a:bodyPr/>
        <a:lstStyle/>
        <a:p>
          <a:r>
            <a:rPr lang="en-IE" baseline="0" dirty="0">
              <a:latin typeface="Segoe UI"/>
              <a:cs typeface="Segoe UI"/>
            </a:rPr>
            <a:t>Organizations pay only for what they use.</a:t>
          </a:r>
          <a:endParaRPr lang="en-US" dirty="0">
            <a:latin typeface="Segoe UI"/>
            <a:cs typeface="Segoe UI"/>
          </a:endParaRPr>
        </a:p>
      </dgm:t>
    </dgm:pt>
    <dgm:pt modelId="{97ECD0DB-58C4-44E9-B766-6BE4A81633B4}" type="parTrans" cxnId="{72BDEB78-F154-4A19-A52D-910090EFBF81}">
      <dgm:prSet/>
      <dgm:spPr/>
      <dgm:t>
        <a:bodyPr/>
        <a:lstStyle/>
        <a:p>
          <a:endParaRPr lang="en-US"/>
        </a:p>
      </dgm:t>
    </dgm:pt>
    <dgm:pt modelId="{404CCE4D-B844-4388-99F2-AB60FD88E284}" type="sibTrans" cxnId="{72BDEB78-F154-4A19-A52D-910090EFBF81}">
      <dgm:prSet/>
      <dgm:spPr/>
      <dgm:t>
        <a:bodyPr/>
        <a:lstStyle/>
        <a:p>
          <a:endParaRPr lang="en-US"/>
        </a:p>
      </dgm:t>
    </dgm:pt>
    <dgm:pt modelId="{AFD8BE25-36B2-4A8F-8024-4BC6DBCEF904}">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Private Cloud</a:t>
          </a:r>
        </a:p>
      </dgm:t>
    </dgm:pt>
    <dgm:pt modelId="{43E0EA4F-F5C5-4469-BE5E-C2B379E90650}" type="parTrans" cxnId="{E3562B04-215E-4916-9171-9ABFC13A91AB}">
      <dgm:prSet/>
      <dgm:spPr/>
      <dgm:t>
        <a:bodyPr/>
        <a:lstStyle/>
        <a:p>
          <a:endParaRPr lang="en-US"/>
        </a:p>
      </dgm:t>
    </dgm:pt>
    <dgm:pt modelId="{FB311F2C-25E2-461E-9177-88240B2BE351}" type="sibTrans" cxnId="{E3562B04-215E-4916-9171-9ABFC13A91AB}">
      <dgm:prSet/>
      <dgm:spPr/>
      <dgm:t>
        <a:bodyPr/>
        <a:lstStyle/>
        <a:p>
          <a:endParaRPr lang="en-US"/>
        </a:p>
      </dgm:t>
    </dgm:pt>
    <dgm:pt modelId="{D0A2391C-D997-4435-98FB-B671819DE333}">
      <dgm:prSet/>
      <dgm:spPr/>
      <dgm:t>
        <a:bodyPr/>
        <a:lstStyle/>
        <a:p>
          <a:pPr rtl="0"/>
          <a:r>
            <a:rPr lang="en-IE" baseline="0" dirty="0">
              <a:latin typeface="Segoe UI"/>
              <a:cs typeface="Segoe UI"/>
            </a:rPr>
            <a:t>Organizations have complete control over resources and security. </a:t>
          </a:r>
          <a:endParaRPr lang="en-US" dirty="0">
            <a:latin typeface="Segoe UI"/>
            <a:cs typeface="Segoe UI"/>
          </a:endParaRPr>
        </a:p>
      </dgm:t>
    </dgm:pt>
    <dgm:pt modelId="{E41FCAE7-0A6F-4A5A-B513-74BE8CAFA85F}" type="parTrans" cxnId="{BA0D2465-CF0D-4426-B8AE-38C804544BFA}">
      <dgm:prSet/>
      <dgm:spPr/>
      <dgm:t>
        <a:bodyPr/>
        <a:lstStyle/>
        <a:p>
          <a:endParaRPr lang="en-US"/>
        </a:p>
      </dgm:t>
    </dgm:pt>
    <dgm:pt modelId="{5E5D6CE6-ADCE-4B29-9AAE-8241E5EB3C50}" type="sibTrans" cxnId="{BA0D2465-CF0D-4426-B8AE-38C804544BFA}">
      <dgm:prSet/>
      <dgm:spPr/>
      <dgm:t>
        <a:bodyPr/>
        <a:lstStyle/>
        <a:p>
          <a:endParaRPr lang="en-US"/>
        </a:p>
      </dgm:t>
    </dgm:pt>
    <dgm:pt modelId="{F14B8414-E6F8-4C9C-938D-97FE0E934240}">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Hybrid Cloud</a:t>
          </a:r>
        </a:p>
      </dgm:t>
    </dgm:pt>
    <dgm:pt modelId="{5E19C2A7-3537-43F5-B996-901F156598E0}" type="parTrans" cxnId="{0BED869B-795F-4768-B839-545512F1ACAB}">
      <dgm:prSet/>
      <dgm:spPr/>
      <dgm:t>
        <a:bodyPr/>
        <a:lstStyle/>
        <a:p>
          <a:endParaRPr lang="en-US"/>
        </a:p>
      </dgm:t>
    </dgm:pt>
    <dgm:pt modelId="{C2309786-3B5D-4C4B-8C07-4713E64388A8}" type="sibTrans" cxnId="{0BED869B-795F-4768-B839-545512F1ACAB}">
      <dgm:prSet/>
      <dgm:spPr/>
      <dgm:t>
        <a:bodyPr/>
        <a:lstStyle/>
        <a:p>
          <a:endParaRPr lang="en-US"/>
        </a:p>
      </dgm:t>
    </dgm:pt>
    <dgm:pt modelId="{C0A128CB-4779-43BC-9AA8-59A21FE7AE0D}">
      <dgm:prSet custT="1"/>
      <dgm:spPr/>
      <dgm:t>
        <a:bodyPr/>
        <a:lstStyle/>
        <a:p>
          <a:r>
            <a:rPr lang="en-IE" sz="1800" baseline="0" dirty="0">
              <a:latin typeface="Segoe UI"/>
              <a:cs typeface="Segoe UI"/>
            </a:rPr>
            <a:t>Provides the most flexibility.</a:t>
          </a:r>
          <a:endParaRPr lang="en-US" sz="1800" dirty="0">
            <a:latin typeface="Segoe UI"/>
            <a:cs typeface="Segoe UI"/>
          </a:endParaRPr>
        </a:p>
      </dgm:t>
    </dgm:pt>
    <dgm:pt modelId="{BC31AB42-D75B-403E-9280-68A5943F75FC}" type="parTrans" cxnId="{0A2AE3CF-33BB-4B52-B1BC-01327591DE96}">
      <dgm:prSet/>
      <dgm:spPr/>
      <dgm:t>
        <a:bodyPr/>
        <a:lstStyle/>
        <a:p>
          <a:endParaRPr lang="en-US"/>
        </a:p>
      </dgm:t>
    </dgm:pt>
    <dgm:pt modelId="{A96807AF-5506-475B-A77A-FB17C3F8E20D}" type="sibTrans" cxnId="{0A2AE3CF-33BB-4B52-B1BC-01327591DE96}">
      <dgm:prSet/>
      <dgm:spPr/>
      <dgm:t>
        <a:bodyPr/>
        <a:lstStyle/>
        <a:p>
          <a:endParaRPr lang="en-US"/>
        </a:p>
      </dgm:t>
    </dgm:pt>
    <dgm:pt modelId="{1EA2B227-F0E1-455C-8195-845310FD6821}">
      <dgm:prSet custT="1"/>
      <dgm:spPr/>
      <dgm:t>
        <a:bodyPr/>
        <a:lstStyle/>
        <a:p>
          <a:r>
            <a:rPr lang="en-IE" sz="1800" baseline="0" dirty="0">
              <a:latin typeface="Segoe UI"/>
              <a:cs typeface="Segoe UI"/>
            </a:rPr>
            <a:t>Organizations determine where to run their applications.</a:t>
          </a:r>
          <a:endParaRPr lang="en-US" sz="1800" dirty="0">
            <a:latin typeface="Segoe UI"/>
            <a:cs typeface="Segoe UI"/>
          </a:endParaRPr>
        </a:p>
      </dgm:t>
    </dgm:pt>
    <dgm:pt modelId="{F47FCB7F-6402-4439-A5EF-FF2C17ACA17E}" type="parTrans" cxnId="{1792BCCB-F6BD-4D30-988A-D5448C1C82A5}">
      <dgm:prSet/>
      <dgm:spPr/>
      <dgm:t>
        <a:bodyPr/>
        <a:lstStyle/>
        <a:p>
          <a:endParaRPr lang="en-US"/>
        </a:p>
      </dgm:t>
    </dgm:pt>
    <dgm:pt modelId="{646661FA-1C08-4282-AD02-1828CC545E54}" type="sibTrans" cxnId="{1792BCCB-F6BD-4D30-988A-D5448C1C82A5}">
      <dgm:prSet/>
      <dgm:spPr/>
      <dgm:t>
        <a:bodyPr/>
        <a:lstStyle/>
        <a:p>
          <a:endParaRPr lang="en-US"/>
        </a:p>
      </dgm:t>
    </dgm:pt>
    <dgm:pt modelId="{FD149B5B-EAE1-4878-B92C-60E57E6DD9E8}">
      <dgm:prSet custT="1"/>
      <dgm:spPr/>
      <dgm:t>
        <a:bodyPr/>
        <a:lstStyle/>
        <a:p>
          <a:r>
            <a:rPr lang="en-IE" sz="1800" baseline="0" dirty="0">
              <a:latin typeface="Segoe UI"/>
              <a:cs typeface="Segoe UI"/>
            </a:rPr>
            <a:t>Organizations control security, compliance, or legal requirements.</a:t>
          </a:r>
          <a:endParaRPr lang="en-US" sz="1800" dirty="0">
            <a:latin typeface="Segoe UI"/>
            <a:cs typeface="Segoe UI"/>
          </a:endParaRPr>
        </a:p>
      </dgm:t>
    </dgm:pt>
    <dgm:pt modelId="{0A54BA5A-5D2C-413A-9E0B-0D3465A4F004}" type="parTrans" cxnId="{666E8609-1899-44A1-BE95-09AE7DB7D3FC}">
      <dgm:prSet/>
      <dgm:spPr/>
      <dgm:t>
        <a:bodyPr/>
        <a:lstStyle/>
        <a:p>
          <a:endParaRPr lang="en-US"/>
        </a:p>
      </dgm:t>
    </dgm:pt>
    <dgm:pt modelId="{45048287-439A-4805-A0DB-9A7EB6D9782E}" type="sibTrans" cxnId="{666E8609-1899-44A1-BE95-09AE7DB7D3FC}">
      <dgm:prSet/>
      <dgm:spPr/>
      <dgm:t>
        <a:bodyPr/>
        <a:lstStyle/>
        <a:p>
          <a:endParaRPr lang="en-US"/>
        </a:p>
      </dgm:t>
    </dgm:pt>
    <dgm:pt modelId="{3EC1FF80-CDB2-4270-A83C-0457B804EBEF}">
      <dgm:prSet/>
      <dgm:spPr/>
      <dgm:t>
        <a:bodyPr/>
        <a:lstStyle/>
        <a:p>
          <a:r>
            <a:rPr lang="en-US" b="0" i="0" dirty="0">
              <a:latin typeface="Segoe UI"/>
              <a:cs typeface="Segoe UI"/>
            </a:rPr>
            <a:t>Organizations are responsible for hardware maintenance and updates.</a:t>
          </a:r>
          <a:endParaRPr lang="en-US" dirty="0">
            <a:latin typeface="Segoe UI"/>
            <a:cs typeface="Segoe UI"/>
          </a:endParaRPr>
        </a:p>
      </dgm:t>
    </dgm:pt>
    <dgm:pt modelId="{E59AEA1F-BE84-4629-801C-B2E405763FEF}" type="parTrans" cxnId="{91AC9918-B155-4EF2-91C7-F2518D38F750}">
      <dgm:prSet/>
      <dgm:spPr/>
      <dgm:t>
        <a:bodyPr/>
        <a:lstStyle/>
        <a:p>
          <a:endParaRPr lang="en-US"/>
        </a:p>
      </dgm:t>
    </dgm:pt>
    <dgm:pt modelId="{D4F8E00F-CAE4-4E71-87CE-2D7B8A061B5E}" type="sibTrans" cxnId="{91AC9918-B155-4EF2-91C7-F2518D38F750}">
      <dgm:prSet/>
      <dgm:spPr/>
      <dgm:t>
        <a:bodyPr/>
        <a:lstStyle/>
        <a:p>
          <a:endParaRPr lang="en-US"/>
        </a:p>
      </dgm:t>
    </dgm:pt>
    <dgm:pt modelId="{B73F9C38-F478-4638-BCB9-2F992DF58173}">
      <dgm:prSet/>
      <dgm:spPr/>
      <dgm:t>
        <a:bodyPr/>
        <a:lstStyle/>
        <a:p>
          <a:r>
            <a:rPr lang="en-US" b="0" i="0" dirty="0">
              <a:latin typeface="Segoe UI"/>
              <a:cs typeface="Segoe UI"/>
            </a:rPr>
            <a:t>Hardware must be purchased for start-up and maintenance.</a:t>
          </a:r>
          <a:endParaRPr lang="en-US" dirty="0">
            <a:latin typeface="Segoe UI"/>
            <a:cs typeface="Segoe UI"/>
          </a:endParaRPr>
        </a:p>
      </dgm:t>
    </dgm:pt>
    <dgm:pt modelId="{F64BE1D6-E8AB-4EA5-B9BA-5BC5A0801C3A}" type="parTrans" cxnId="{FAF659F9-738D-4C17-89BF-092DEC003418}">
      <dgm:prSet/>
      <dgm:spPr/>
      <dgm:t>
        <a:bodyPr/>
        <a:lstStyle/>
        <a:p>
          <a:endParaRPr lang="en-US"/>
        </a:p>
      </dgm:t>
    </dgm:pt>
    <dgm:pt modelId="{3DF819DC-C88B-4BFA-987E-B1961392E186}" type="sibTrans" cxnId="{FAF659F9-738D-4C17-89BF-092DEC003418}">
      <dgm:prSet/>
      <dgm:spPr/>
      <dgm:t>
        <a:bodyPr/>
        <a:lstStyle/>
        <a:p>
          <a:endParaRPr lang="en-US"/>
        </a:p>
      </dgm:t>
    </dgm:pt>
    <dgm:pt modelId="{AFE2A206-A7F0-49FC-B756-62FBC54FB387}" type="pres">
      <dgm:prSet presAssocID="{E0F99D34-51F0-4798-8430-02E30D531FB3}" presName="Name0" presStyleCnt="0">
        <dgm:presLayoutVars>
          <dgm:dir/>
          <dgm:animLvl val="lvl"/>
          <dgm:resizeHandles val="exact"/>
        </dgm:presLayoutVars>
      </dgm:prSet>
      <dgm:spPr/>
    </dgm:pt>
    <dgm:pt modelId="{1B79373C-03CA-4172-BA55-FC3D9F28D6EB}" type="pres">
      <dgm:prSet presAssocID="{1D24139C-CEEE-42A1-BDEC-C385B7FB77D4}" presName="linNode" presStyleCnt="0"/>
      <dgm:spPr/>
    </dgm:pt>
    <dgm:pt modelId="{3CF310F3-D9EE-4D84-BEEA-0008B0482F4A}" type="pres">
      <dgm:prSet presAssocID="{1D24139C-CEEE-42A1-BDEC-C385B7FB77D4}" presName="parentText" presStyleLbl="node1" presStyleIdx="0" presStyleCnt="3">
        <dgm:presLayoutVars>
          <dgm:chMax val="1"/>
          <dgm:bulletEnabled val="1"/>
        </dgm:presLayoutVars>
      </dgm:prSet>
      <dgm:spPr/>
    </dgm:pt>
    <dgm:pt modelId="{E97A4EBE-F615-4AA4-AE39-CD48745EBC78}" type="pres">
      <dgm:prSet presAssocID="{1D24139C-CEEE-42A1-BDEC-C385B7FB77D4}" presName="descendantText" presStyleLbl="alignAccFollowNode1" presStyleIdx="0" presStyleCnt="3">
        <dgm:presLayoutVars>
          <dgm:bulletEnabled val="1"/>
        </dgm:presLayoutVars>
      </dgm:prSet>
      <dgm:spPr/>
    </dgm:pt>
    <dgm:pt modelId="{BC07D024-DEDA-4ECD-93A0-C082415C20D7}" type="pres">
      <dgm:prSet presAssocID="{2CAD3CFA-3463-480F-A90F-52FFF18664E7}" presName="sp" presStyleCnt="0"/>
      <dgm:spPr/>
    </dgm:pt>
    <dgm:pt modelId="{BF493E71-3161-4B7B-ABE4-270016A3F8EF}" type="pres">
      <dgm:prSet presAssocID="{AFD8BE25-36B2-4A8F-8024-4BC6DBCEF904}" presName="linNode" presStyleCnt="0"/>
      <dgm:spPr/>
    </dgm:pt>
    <dgm:pt modelId="{866B5B1A-ED4A-4EF9-90C3-122F1DA2311B}" type="pres">
      <dgm:prSet presAssocID="{AFD8BE25-36B2-4A8F-8024-4BC6DBCEF904}" presName="parentText" presStyleLbl="node1" presStyleIdx="1" presStyleCnt="3">
        <dgm:presLayoutVars>
          <dgm:chMax val="1"/>
          <dgm:bulletEnabled val="1"/>
        </dgm:presLayoutVars>
      </dgm:prSet>
      <dgm:spPr/>
    </dgm:pt>
    <dgm:pt modelId="{A40BC655-6C05-4B70-AE7B-83C88E2DA66C}" type="pres">
      <dgm:prSet presAssocID="{AFD8BE25-36B2-4A8F-8024-4BC6DBCEF904}" presName="descendantText" presStyleLbl="alignAccFollowNode1" presStyleIdx="1" presStyleCnt="3">
        <dgm:presLayoutVars>
          <dgm:bulletEnabled val="1"/>
        </dgm:presLayoutVars>
      </dgm:prSet>
      <dgm:spPr/>
    </dgm:pt>
    <dgm:pt modelId="{E7CF8BAE-DC6D-4D2E-AFFC-423AE5BE6675}" type="pres">
      <dgm:prSet presAssocID="{FB311F2C-25E2-461E-9177-88240B2BE351}" presName="sp" presStyleCnt="0"/>
      <dgm:spPr/>
    </dgm:pt>
    <dgm:pt modelId="{823B9ECC-70F6-4F88-A405-96304214A57A}" type="pres">
      <dgm:prSet presAssocID="{F14B8414-E6F8-4C9C-938D-97FE0E934240}" presName="linNode" presStyleCnt="0"/>
      <dgm:spPr/>
    </dgm:pt>
    <dgm:pt modelId="{016B6D1D-94A4-4201-AACA-13DBFB789FEB}" type="pres">
      <dgm:prSet presAssocID="{F14B8414-E6F8-4C9C-938D-97FE0E934240}" presName="parentText" presStyleLbl="node1" presStyleIdx="2" presStyleCnt="3">
        <dgm:presLayoutVars>
          <dgm:chMax val="1"/>
          <dgm:bulletEnabled val="1"/>
        </dgm:presLayoutVars>
      </dgm:prSet>
      <dgm:spPr/>
    </dgm:pt>
    <dgm:pt modelId="{3E9B0602-A7B8-4D97-A972-D8D4118422E9}" type="pres">
      <dgm:prSet presAssocID="{F14B8414-E6F8-4C9C-938D-97FE0E934240}" presName="descendantText" presStyleLbl="alignAccFollowNode1" presStyleIdx="2" presStyleCnt="3">
        <dgm:presLayoutVars>
          <dgm:bulletEnabled val="1"/>
        </dgm:presLayoutVars>
      </dgm:prSet>
      <dgm:spPr/>
    </dgm:pt>
  </dgm:ptLst>
  <dgm:cxnLst>
    <dgm:cxn modelId="{E3562B04-215E-4916-9171-9ABFC13A91AB}" srcId="{E0F99D34-51F0-4798-8430-02E30D531FB3}" destId="{AFD8BE25-36B2-4A8F-8024-4BC6DBCEF904}" srcOrd="1" destOrd="0" parTransId="{43E0EA4F-F5C5-4469-BE5E-C2B379E90650}" sibTransId="{FB311F2C-25E2-461E-9177-88240B2BE351}"/>
    <dgm:cxn modelId="{666E8609-1899-44A1-BE95-09AE7DB7D3FC}" srcId="{F14B8414-E6F8-4C9C-938D-97FE0E934240}" destId="{FD149B5B-EAE1-4878-B92C-60E57E6DD9E8}" srcOrd="2" destOrd="0" parTransId="{0A54BA5A-5D2C-413A-9E0B-0D3465A4F004}" sibTransId="{45048287-439A-4805-A0DB-9A7EB6D9782E}"/>
    <dgm:cxn modelId="{5FD5BB0F-D127-4B0C-87E2-F8FF6836ED8D}" srcId="{E0F99D34-51F0-4798-8430-02E30D531FB3}" destId="{1D24139C-CEEE-42A1-BDEC-C385B7FB77D4}" srcOrd="0" destOrd="0" parTransId="{3FFE54A7-CF40-410E-8C0E-4DAB2D51D950}" sibTransId="{2CAD3CFA-3463-480F-A90F-52FFF18664E7}"/>
    <dgm:cxn modelId="{91AC9918-B155-4EF2-91C7-F2518D38F750}" srcId="{AFD8BE25-36B2-4A8F-8024-4BC6DBCEF904}" destId="{3EC1FF80-CDB2-4270-A83C-0457B804EBEF}" srcOrd="2" destOrd="0" parTransId="{E59AEA1F-BE84-4629-801C-B2E405763FEF}" sibTransId="{D4F8E00F-CAE4-4E71-87CE-2D7B8A061B5E}"/>
    <dgm:cxn modelId="{FACBA32F-2203-4921-ACBB-95D0582FF206}" type="presOf" srcId="{FD149B5B-EAE1-4878-B92C-60E57E6DD9E8}" destId="{3E9B0602-A7B8-4D97-A972-D8D4118422E9}" srcOrd="0" destOrd="2" presId="urn:microsoft.com/office/officeart/2005/8/layout/vList5"/>
    <dgm:cxn modelId="{BB25765C-9000-48F6-BDFE-2C07AC70C4CC}" type="presOf" srcId="{B73F9C38-F478-4638-BCB9-2F992DF58173}" destId="{A40BC655-6C05-4B70-AE7B-83C88E2DA66C}" srcOrd="0" destOrd="0" presId="urn:microsoft.com/office/officeart/2005/8/layout/vList5"/>
    <dgm:cxn modelId="{BA0D2465-CF0D-4426-B8AE-38C804544BFA}" srcId="{AFD8BE25-36B2-4A8F-8024-4BC6DBCEF904}" destId="{D0A2391C-D997-4435-98FB-B671819DE333}" srcOrd="1" destOrd="0" parTransId="{E41FCAE7-0A6F-4A5A-B513-74BE8CAFA85F}" sibTransId="{5E5D6CE6-ADCE-4B29-9AAE-8241E5EB3C50}"/>
    <dgm:cxn modelId="{3A0EDD4B-747C-4D06-8C4A-C824FE2DE997}" type="presOf" srcId="{749A7044-1884-4BEC-BFEA-6FCD30DB0F7D}" destId="{E97A4EBE-F615-4AA4-AE39-CD48745EBC78}" srcOrd="0" destOrd="2" presId="urn:microsoft.com/office/officeart/2005/8/layout/vList5"/>
    <dgm:cxn modelId="{C67B0A75-DEAB-4D74-A69B-594DA0DD7AED}" type="presOf" srcId="{3EC1FF80-CDB2-4270-A83C-0457B804EBEF}" destId="{A40BC655-6C05-4B70-AE7B-83C88E2DA66C}" srcOrd="0" destOrd="2" presId="urn:microsoft.com/office/officeart/2005/8/layout/vList5"/>
    <dgm:cxn modelId="{72BDEB78-F154-4A19-A52D-910090EFBF81}" srcId="{1D24139C-CEEE-42A1-BDEC-C385B7FB77D4}" destId="{749A7044-1884-4BEC-BFEA-6FCD30DB0F7D}" srcOrd="2" destOrd="0" parTransId="{97ECD0DB-58C4-44E9-B766-6BE4A81633B4}" sibTransId="{404CCE4D-B844-4388-99F2-AB60FD88E284}"/>
    <dgm:cxn modelId="{9BAC9D7B-66AF-48B6-A590-C967FBE5E374}" type="presOf" srcId="{D8518855-7F36-46C3-91EE-77193D086672}" destId="{E97A4EBE-F615-4AA4-AE39-CD48745EBC78}" srcOrd="0" destOrd="1" presId="urn:microsoft.com/office/officeart/2005/8/layout/vList5"/>
    <dgm:cxn modelId="{BF18A182-0406-429D-9168-FFF61E92AB95}" srcId="{1D24139C-CEEE-42A1-BDEC-C385B7FB77D4}" destId="{D8518855-7F36-46C3-91EE-77193D086672}" srcOrd="1" destOrd="0" parTransId="{B8253246-4341-43C5-AB1F-3FC9A45E05D7}" sibTransId="{68AFF5A8-0974-4EBA-A30D-B402F27F18E0}"/>
    <dgm:cxn modelId="{6DD4C287-CE3F-445D-82A1-B3B141F6CA3C}" type="presOf" srcId="{1D24139C-CEEE-42A1-BDEC-C385B7FB77D4}" destId="{3CF310F3-D9EE-4D84-BEEA-0008B0482F4A}" srcOrd="0" destOrd="0" presId="urn:microsoft.com/office/officeart/2005/8/layout/vList5"/>
    <dgm:cxn modelId="{CDA59299-9B03-4B6B-84FD-43901917CAFF}" type="presOf" srcId="{F14B8414-E6F8-4C9C-938D-97FE0E934240}" destId="{016B6D1D-94A4-4201-AACA-13DBFB789FEB}" srcOrd="0" destOrd="0" presId="urn:microsoft.com/office/officeart/2005/8/layout/vList5"/>
    <dgm:cxn modelId="{0BED869B-795F-4768-B839-545512F1ACAB}" srcId="{E0F99D34-51F0-4798-8430-02E30D531FB3}" destId="{F14B8414-E6F8-4C9C-938D-97FE0E934240}" srcOrd="2" destOrd="0" parTransId="{5E19C2A7-3537-43F5-B996-901F156598E0}" sibTransId="{C2309786-3B5D-4C4B-8C07-4713E64388A8}"/>
    <dgm:cxn modelId="{AFEB109D-F0DD-4392-962E-83AC356B5F3D}" type="presOf" srcId="{D0A2391C-D997-4435-98FB-B671819DE333}" destId="{A40BC655-6C05-4B70-AE7B-83C88E2DA66C}" srcOrd="0" destOrd="1" presId="urn:microsoft.com/office/officeart/2005/8/layout/vList5"/>
    <dgm:cxn modelId="{468F0B9E-B613-475F-9CE2-9DB385F4AD9F}" type="presOf" srcId="{1EA2B227-F0E1-455C-8195-845310FD6821}" destId="{3E9B0602-A7B8-4D97-A972-D8D4118422E9}" srcOrd="0" destOrd="1" presId="urn:microsoft.com/office/officeart/2005/8/layout/vList5"/>
    <dgm:cxn modelId="{86A39CA4-43DF-444E-9398-8CEEF6CC5DA9}" srcId="{1D24139C-CEEE-42A1-BDEC-C385B7FB77D4}" destId="{B9510B96-77C1-41E2-8475-FB8F07606050}" srcOrd="0" destOrd="0" parTransId="{255DB6B4-7742-4771-9D23-275DEFCA08BC}" sibTransId="{D54D47AC-F6BB-4B0E-9516-DA16DAF781F6}"/>
    <dgm:cxn modelId="{7B5577B5-C292-4F33-9C52-9443B16458FC}" type="presOf" srcId="{E0F99D34-51F0-4798-8430-02E30D531FB3}" destId="{AFE2A206-A7F0-49FC-B756-62FBC54FB387}" srcOrd="0" destOrd="0" presId="urn:microsoft.com/office/officeart/2005/8/layout/vList5"/>
    <dgm:cxn modelId="{DE4B62C1-0D44-4971-B2AC-A0E048845967}" type="presOf" srcId="{AFD8BE25-36B2-4A8F-8024-4BC6DBCEF904}" destId="{866B5B1A-ED4A-4EF9-90C3-122F1DA2311B}" srcOrd="0" destOrd="0" presId="urn:microsoft.com/office/officeart/2005/8/layout/vList5"/>
    <dgm:cxn modelId="{9C0A46C4-1021-44AD-ADF8-D67791C0D6AD}" type="presOf" srcId="{B9510B96-77C1-41E2-8475-FB8F07606050}" destId="{E97A4EBE-F615-4AA4-AE39-CD48745EBC78}" srcOrd="0" destOrd="0" presId="urn:microsoft.com/office/officeart/2005/8/layout/vList5"/>
    <dgm:cxn modelId="{5E3834C8-BD32-4113-8D35-0C86CB16A716}" type="presOf" srcId="{C0A128CB-4779-43BC-9AA8-59A21FE7AE0D}" destId="{3E9B0602-A7B8-4D97-A972-D8D4118422E9}" srcOrd="0" destOrd="0" presId="urn:microsoft.com/office/officeart/2005/8/layout/vList5"/>
    <dgm:cxn modelId="{1792BCCB-F6BD-4D30-988A-D5448C1C82A5}" srcId="{F14B8414-E6F8-4C9C-938D-97FE0E934240}" destId="{1EA2B227-F0E1-455C-8195-845310FD6821}" srcOrd="1" destOrd="0" parTransId="{F47FCB7F-6402-4439-A5EF-FF2C17ACA17E}" sibTransId="{646661FA-1C08-4282-AD02-1828CC545E54}"/>
    <dgm:cxn modelId="{0A2AE3CF-33BB-4B52-B1BC-01327591DE96}" srcId="{F14B8414-E6F8-4C9C-938D-97FE0E934240}" destId="{C0A128CB-4779-43BC-9AA8-59A21FE7AE0D}" srcOrd="0" destOrd="0" parTransId="{BC31AB42-D75B-403E-9280-68A5943F75FC}" sibTransId="{A96807AF-5506-475B-A77A-FB17C3F8E20D}"/>
    <dgm:cxn modelId="{FAF659F9-738D-4C17-89BF-092DEC003418}" srcId="{AFD8BE25-36B2-4A8F-8024-4BC6DBCEF904}" destId="{B73F9C38-F478-4638-BCB9-2F992DF58173}" srcOrd="0" destOrd="0" parTransId="{F64BE1D6-E8AB-4EA5-B9BA-5BC5A0801C3A}" sibTransId="{3DF819DC-C88B-4BFA-987E-B1961392E186}"/>
    <dgm:cxn modelId="{3FB3B183-E866-4D64-8BF0-1EACBC7BBC6B}" type="presParOf" srcId="{AFE2A206-A7F0-49FC-B756-62FBC54FB387}" destId="{1B79373C-03CA-4172-BA55-FC3D9F28D6EB}" srcOrd="0" destOrd="0" presId="urn:microsoft.com/office/officeart/2005/8/layout/vList5"/>
    <dgm:cxn modelId="{649E8040-C405-4362-8717-123EB6727907}" type="presParOf" srcId="{1B79373C-03CA-4172-BA55-FC3D9F28D6EB}" destId="{3CF310F3-D9EE-4D84-BEEA-0008B0482F4A}" srcOrd="0" destOrd="0" presId="urn:microsoft.com/office/officeart/2005/8/layout/vList5"/>
    <dgm:cxn modelId="{4E4824D3-93C5-4B23-A799-B4991976821E}" type="presParOf" srcId="{1B79373C-03CA-4172-BA55-FC3D9F28D6EB}" destId="{E97A4EBE-F615-4AA4-AE39-CD48745EBC78}" srcOrd="1" destOrd="0" presId="urn:microsoft.com/office/officeart/2005/8/layout/vList5"/>
    <dgm:cxn modelId="{C503BA53-5829-4927-A080-53D9FB34234F}" type="presParOf" srcId="{AFE2A206-A7F0-49FC-B756-62FBC54FB387}" destId="{BC07D024-DEDA-4ECD-93A0-C082415C20D7}" srcOrd="1" destOrd="0" presId="urn:microsoft.com/office/officeart/2005/8/layout/vList5"/>
    <dgm:cxn modelId="{7BD33DEB-23DF-4CC8-BA73-5170D170594D}" type="presParOf" srcId="{AFE2A206-A7F0-49FC-B756-62FBC54FB387}" destId="{BF493E71-3161-4B7B-ABE4-270016A3F8EF}" srcOrd="2" destOrd="0" presId="urn:microsoft.com/office/officeart/2005/8/layout/vList5"/>
    <dgm:cxn modelId="{BE028AD9-3CD2-45FE-BF28-4DA04CD309ED}" type="presParOf" srcId="{BF493E71-3161-4B7B-ABE4-270016A3F8EF}" destId="{866B5B1A-ED4A-4EF9-90C3-122F1DA2311B}" srcOrd="0" destOrd="0" presId="urn:microsoft.com/office/officeart/2005/8/layout/vList5"/>
    <dgm:cxn modelId="{7327F4D1-2C22-4580-BCCF-3F127B822DFB}" type="presParOf" srcId="{BF493E71-3161-4B7B-ABE4-270016A3F8EF}" destId="{A40BC655-6C05-4B70-AE7B-83C88E2DA66C}" srcOrd="1" destOrd="0" presId="urn:microsoft.com/office/officeart/2005/8/layout/vList5"/>
    <dgm:cxn modelId="{44ED57D5-8DFF-4416-AE60-2C18B1D06E85}" type="presParOf" srcId="{AFE2A206-A7F0-49FC-B756-62FBC54FB387}" destId="{E7CF8BAE-DC6D-4D2E-AFFC-423AE5BE6675}" srcOrd="3" destOrd="0" presId="urn:microsoft.com/office/officeart/2005/8/layout/vList5"/>
    <dgm:cxn modelId="{3DBC5607-89D0-43D7-B712-052365DB3F72}" type="presParOf" srcId="{AFE2A206-A7F0-49FC-B756-62FBC54FB387}" destId="{823B9ECC-70F6-4F88-A405-96304214A57A}" srcOrd="4" destOrd="0" presId="urn:microsoft.com/office/officeart/2005/8/layout/vList5"/>
    <dgm:cxn modelId="{89B5E0FD-0D73-4FC8-AE0F-577303AF5F6A}" type="presParOf" srcId="{823B9ECC-70F6-4F88-A405-96304214A57A}" destId="{016B6D1D-94A4-4201-AACA-13DBFB789FEB}" srcOrd="0" destOrd="0" presId="urn:microsoft.com/office/officeart/2005/8/layout/vList5"/>
    <dgm:cxn modelId="{44C6CF4E-DBE2-4DEE-8195-10DCE7E17D31}" type="presParOf" srcId="{823B9ECC-70F6-4F88-A405-96304214A57A}" destId="{3E9B0602-A7B8-4D97-A972-D8D4118422E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A4EBE-F615-4AA4-AE39-CD48745EBC78}">
      <dsp:nvSpPr>
        <dsp:cNvPr id="0" name=""/>
        <dsp:cNvSpPr/>
      </dsp:nvSpPr>
      <dsp:spPr>
        <a:xfrm rot="5400000">
          <a:off x="7192575" y="-2977968"/>
          <a:ext cx="1038745" cy="7258304"/>
        </a:xfrm>
        <a:prstGeom prst="round2SameRect">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IE" sz="1700" kern="1200" baseline="0" dirty="0">
              <a:latin typeface="Segoe UI"/>
              <a:cs typeface="Segoe UI"/>
            </a:rPr>
            <a:t>No capital expenditures to scale up.</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IE" sz="1700" kern="1200" baseline="0" dirty="0">
              <a:latin typeface="Segoe UI"/>
              <a:cs typeface="Segoe UI"/>
            </a:rPr>
            <a:t>Applications can be quickly provisioned and deprovisioned.</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IE" sz="1700" kern="1200" baseline="0" dirty="0">
              <a:latin typeface="Segoe UI"/>
              <a:cs typeface="Segoe UI"/>
            </a:rPr>
            <a:t>Organizations pay only for what they use.</a:t>
          </a:r>
          <a:endParaRPr lang="en-US" sz="1700" kern="1200" dirty="0">
            <a:latin typeface="Segoe UI"/>
            <a:cs typeface="Segoe UI"/>
          </a:endParaRPr>
        </a:p>
      </dsp:txBody>
      <dsp:txXfrm rot="-5400000">
        <a:off x="4082796" y="182518"/>
        <a:ext cx="7207597" cy="937331"/>
      </dsp:txXfrm>
    </dsp:sp>
    <dsp:sp modelId="{3CF310F3-D9EE-4D84-BEEA-0008B0482F4A}">
      <dsp:nvSpPr>
        <dsp:cNvPr id="0" name=""/>
        <dsp:cNvSpPr/>
      </dsp:nvSpPr>
      <dsp:spPr>
        <a:xfrm>
          <a:off x="0" y="1967"/>
          <a:ext cx="4082796" cy="1298432"/>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Public Cloud</a:t>
          </a:r>
          <a:endParaRPr lang="en-US" sz="2400" b="0" i="0" u="none" strike="noStrike" kern="1200" cap="none" baseline="0" noProof="0" dirty="0">
            <a:solidFill>
              <a:srgbClr val="010000"/>
            </a:solidFill>
            <a:latin typeface="Segoe UI"/>
            <a:ea typeface="+mn-ea"/>
            <a:cs typeface="+mn-cs"/>
          </a:endParaRPr>
        </a:p>
      </dsp:txBody>
      <dsp:txXfrm>
        <a:off x="63384" y="65351"/>
        <a:ext cx="3956028" cy="1171664"/>
      </dsp:txXfrm>
    </dsp:sp>
    <dsp:sp modelId="{A40BC655-6C05-4B70-AE7B-83C88E2DA66C}">
      <dsp:nvSpPr>
        <dsp:cNvPr id="0" name=""/>
        <dsp:cNvSpPr/>
      </dsp:nvSpPr>
      <dsp:spPr>
        <a:xfrm rot="5400000">
          <a:off x="7192575" y="-1614614"/>
          <a:ext cx="1038745" cy="7258304"/>
        </a:xfrm>
        <a:prstGeom prst="round2SameRect">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b="0" i="0" kern="1200" dirty="0">
              <a:latin typeface="Segoe UI"/>
              <a:cs typeface="Segoe UI"/>
            </a:rPr>
            <a:t>Hardware must be purchased for start-up and maintenance.</a:t>
          </a:r>
          <a:endParaRPr lang="en-US" sz="1700" kern="1200" dirty="0">
            <a:latin typeface="Segoe UI"/>
            <a:cs typeface="Segoe UI"/>
          </a:endParaRPr>
        </a:p>
        <a:p>
          <a:pPr marL="171450" lvl="1" indent="-171450" algn="l" defTabSz="755650" rtl="0">
            <a:lnSpc>
              <a:spcPct val="90000"/>
            </a:lnSpc>
            <a:spcBef>
              <a:spcPct val="0"/>
            </a:spcBef>
            <a:spcAft>
              <a:spcPct val="15000"/>
            </a:spcAft>
            <a:buChar char="•"/>
          </a:pPr>
          <a:r>
            <a:rPr lang="en-IE" sz="1700" kern="1200" baseline="0" dirty="0">
              <a:latin typeface="Segoe UI"/>
              <a:cs typeface="Segoe UI"/>
            </a:rPr>
            <a:t>Organizations have complete control over resources and security. </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US" sz="1700" b="0" i="0" kern="1200" dirty="0">
              <a:latin typeface="Segoe UI"/>
              <a:cs typeface="Segoe UI"/>
            </a:rPr>
            <a:t>Organizations are responsible for hardware maintenance and updates.</a:t>
          </a:r>
          <a:endParaRPr lang="en-US" sz="1700" kern="1200" dirty="0">
            <a:latin typeface="Segoe UI"/>
            <a:cs typeface="Segoe UI"/>
          </a:endParaRPr>
        </a:p>
      </dsp:txBody>
      <dsp:txXfrm rot="-5400000">
        <a:off x="4082796" y="1545872"/>
        <a:ext cx="7207597" cy="937331"/>
      </dsp:txXfrm>
    </dsp:sp>
    <dsp:sp modelId="{866B5B1A-ED4A-4EF9-90C3-122F1DA2311B}">
      <dsp:nvSpPr>
        <dsp:cNvPr id="0" name=""/>
        <dsp:cNvSpPr/>
      </dsp:nvSpPr>
      <dsp:spPr>
        <a:xfrm>
          <a:off x="0" y="1365321"/>
          <a:ext cx="4082796" cy="1298432"/>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Private Cloud</a:t>
          </a:r>
        </a:p>
      </dsp:txBody>
      <dsp:txXfrm>
        <a:off x="63384" y="1428705"/>
        <a:ext cx="3956028" cy="1171664"/>
      </dsp:txXfrm>
    </dsp:sp>
    <dsp:sp modelId="{3E9B0602-A7B8-4D97-A972-D8D4118422E9}">
      <dsp:nvSpPr>
        <dsp:cNvPr id="0" name=""/>
        <dsp:cNvSpPr/>
      </dsp:nvSpPr>
      <dsp:spPr>
        <a:xfrm rot="5400000">
          <a:off x="7192575" y="-251260"/>
          <a:ext cx="1038745" cy="7258304"/>
        </a:xfrm>
        <a:prstGeom prst="round2SameRect">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800100">
            <a:lnSpc>
              <a:spcPct val="90000"/>
            </a:lnSpc>
            <a:spcBef>
              <a:spcPct val="0"/>
            </a:spcBef>
            <a:spcAft>
              <a:spcPct val="15000"/>
            </a:spcAft>
            <a:buChar char="•"/>
          </a:pPr>
          <a:r>
            <a:rPr lang="en-IE" sz="1800" kern="1200" baseline="0" dirty="0">
              <a:latin typeface="Segoe UI"/>
              <a:cs typeface="Segoe UI"/>
            </a:rPr>
            <a:t>Provides the most flexibility.</a:t>
          </a:r>
          <a:endParaRPr lang="en-US" sz="1800" kern="1200" dirty="0">
            <a:latin typeface="Segoe UI"/>
            <a:cs typeface="Segoe UI"/>
          </a:endParaRPr>
        </a:p>
        <a:p>
          <a:pPr marL="171450" lvl="1" indent="-171450" algn="l" defTabSz="800100">
            <a:lnSpc>
              <a:spcPct val="90000"/>
            </a:lnSpc>
            <a:spcBef>
              <a:spcPct val="0"/>
            </a:spcBef>
            <a:spcAft>
              <a:spcPct val="15000"/>
            </a:spcAft>
            <a:buChar char="•"/>
          </a:pPr>
          <a:r>
            <a:rPr lang="en-IE" sz="1800" kern="1200" baseline="0" dirty="0">
              <a:latin typeface="Segoe UI"/>
              <a:cs typeface="Segoe UI"/>
            </a:rPr>
            <a:t>Organizations determine where to run their applications.</a:t>
          </a:r>
          <a:endParaRPr lang="en-US" sz="1800" kern="1200" dirty="0">
            <a:latin typeface="Segoe UI"/>
            <a:cs typeface="Segoe UI"/>
          </a:endParaRPr>
        </a:p>
        <a:p>
          <a:pPr marL="171450" lvl="1" indent="-171450" algn="l" defTabSz="800100">
            <a:lnSpc>
              <a:spcPct val="90000"/>
            </a:lnSpc>
            <a:spcBef>
              <a:spcPct val="0"/>
            </a:spcBef>
            <a:spcAft>
              <a:spcPct val="15000"/>
            </a:spcAft>
            <a:buChar char="•"/>
          </a:pPr>
          <a:r>
            <a:rPr lang="en-IE" sz="1800" kern="1200" baseline="0" dirty="0">
              <a:latin typeface="Segoe UI"/>
              <a:cs typeface="Segoe UI"/>
            </a:rPr>
            <a:t>Organizations control security, compliance, or legal requirements.</a:t>
          </a:r>
          <a:endParaRPr lang="en-US" sz="1800" kern="1200" dirty="0">
            <a:latin typeface="Segoe UI"/>
            <a:cs typeface="Segoe UI"/>
          </a:endParaRPr>
        </a:p>
      </dsp:txBody>
      <dsp:txXfrm rot="-5400000">
        <a:off x="4082796" y="2909226"/>
        <a:ext cx="7207597" cy="937331"/>
      </dsp:txXfrm>
    </dsp:sp>
    <dsp:sp modelId="{016B6D1D-94A4-4201-AACA-13DBFB789FEB}">
      <dsp:nvSpPr>
        <dsp:cNvPr id="0" name=""/>
        <dsp:cNvSpPr/>
      </dsp:nvSpPr>
      <dsp:spPr>
        <a:xfrm>
          <a:off x="0" y="2728675"/>
          <a:ext cx="4082796" cy="1298432"/>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Hybrid Cloud</a:t>
          </a:r>
        </a:p>
      </dsp:txBody>
      <dsp:txXfrm>
        <a:off x="63384" y="2792059"/>
        <a:ext cx="3956028" cy="117166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0E30FF57-B0FA-4E20-B5D3-232F9B8C5B75}" type="datetime8">
              <a:rPr lang="en-US" smtClean="0"/>
              <a:t>3/27/2025 11:39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279601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E3833A7D-2B17-4BFD-B00A-72845E711753}" type="datetime8">
              <a:rPr lang="en-US" smtClean="0"/>
              <a:t>3/27/2025 11:39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3975244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What are public, private, and hybrid clouds? - https://azure.microsoft.com/en-us/overview/what-are-private-public-hybrid-clouds/</a:t>
            </a:r>
          </a:p>
          <a:p>
            <a:endParaRPr lang="en-US"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6B496C9C-0473-489D-9EB6-4EF1F3F474B6}"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372472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US" sz="2800" dirty="0"/>
              <a:t>Owned and operated by the organization that uses cloud resources. </a:t>
            </a:r>
          </a:p>
          <a:p>
            <a:pPr marL="457200" indent="-457200">
              <a:buFont typeface="Arial" panose="020B0604020202020204" pitchFamily="34" charset="0"/>
              <a:buChar char="•"/>
            </a:pPr>
            <a:r>
              <a:rPr lang="en-US" sz="2800" dirty="0"/>
              <a:t>Organizations create a cloud environment in their datacenter.</a:t>
            </a:r>
          </a:p>
          <a:p>
            <a:pPr marL="457200" indent="-457200">
              <a:buFont typeface="Arial" panose="020B0604020202020204" pitchFamily="34" charset="0"/>
              <a:buChar char="•"/>
            </a:pPr>
            <a:r>
              <a:rPr lang="en-US" sz="2800" dirty="0"/>
              <a:t>Self-service access to compute resources provided to users within the organization. </a:t>
            </a:r>
          </a:p>
          <a:p>
            <a:pPr marL="457200" indent="-457200">
              <a:buFont typeface="Arial" panose="020B0604020202020204" pitchFamily="34" charset="0"/>
              <a:buChar char="•"/>
            </a:pPr>
            <a:r>
              <a:rPr lang="en-US" sz="2800" dirty="0"/>
              <a:t>Organization is responsible for operating the services they provide.</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FD7ECB9-2D3A-4A4B-9D2C-F562E8FF240F}"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2238523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900" b="0" i="0" dirty="0">
                <a:effectLst/>
                <a:latin typeface="Segoe UI" panose="020B0502040204020203" pitchFamily="34" charset="0"/>
              </a:rPr>
              <a:t>Hybrid cloud models have the following characteristics:</a:t>
            </a:r>
          </a:p>
          <a:p>
            <a:pPr algn="l">
              <a:buFont typeface="Arial" panose="020B0604020202020204" pitchFamily="34" charset="0"/>
              <a:buChar char="•"/>
            </a:pPr>
            <a:r>
              <a:rPr lang="en-US" sz="900" b="1" i="0" dirty="0">
                <a:effectLst/>
                <a:latin typeface="Segoe UI" panose="020B0502040204020203" pitchFamily="34" charset="0"/>
              </a:rPr>
              <a:t>Resource location</a:t>
            </a:r>
            <a:r>
              <a:rPr lang="en-US" sz="900" b="0" i="0" dirty="0">
                <a:effectLst/>
                <a:latin typeface="Segoe UI" panose="020B0502040204020203" pitchFamily="34" charset="0"/>
              </a:rPr>
              <a:t>. Specific resources run or are used in a public cloud, and others run or are used in a private cloud.</a:t>
            </a:r>
          </a:p>
          <a:p>
            <a:pPr algn="l">
              <a:buFont typeface="Arial" panose="020B0604020202020204" pitchFamily="34" charset="0"/>
              <a:buChar char="•"/>
            </a:pPr>
            <a:r>
              <a:rPr lang="en-US" sz="900" b="1" i="0" dirty="0">
                <a:effectLst/>
                <a:latin typeface="Segoe UI" panose="020B0502040204020203" pitchFamily="34" charset="0"/>
              </a:rPr>
              <a:t>Cost and efficiency</a:t>
            </a:r>
            <a:r>
              <a:rPr lang="en-US" sz="900" b="0" i="0" dirty="0">
                <a:effectLst/>
                <a:latin typeface="Segoe UI" panose="020B0502040204020203" pitchFamily="34" charset="0"/>
              </a:rPr>
              <a:t>. Hybrid cloud models allow an organization to leverage some of the benefits of cost, efficiency, and scale that are available with a public cloud model.</a:t>
            </a:r>
          </a:p>
          <a:p>
            <a:pPr algn="l">
              <a:buFont typeface="Arial" panose="020B0604020202020204" pitchFamily="34" charset="0"/>
              <a:buChar char="•"/>
            </a:pPr>
            <a:r>
              <a:rPr lang="en-US" sz="900" b="1" i="0" dirty="0">
                <a:effectLst/>
                <a:latin typeface="Segoe UI" panose="020B0502040204020203" pitchFamily="34" charset="0"/>
              </a:rPr>
              <a:t>Control</a:t>
            </a:r>
            <a:r>
              <a:rPr lang="en-US" sz="900" b="0" i="0" dirty="0">
                <a:effectLst/>
                <a:latin typeface="Segoe UI" panose="020B0502040204020203" pitchFamily="34" charset="0"/>
              </a:rPr>
              <a:t>. Organizations retain management control in private clouds.</a:t>
            </a:r>
          </a:p>
          <a:p>
            <a:pPr algn="l">
              <a:buFont typeface="Arial" panose="020B0604020202020204" pitchFamily="34" charset="0"/>
              <a:buChar char="•"/>
            </a:pPr>
            <a:r>
              <a:rPr lang="en-US" sz="900" b="1" i="0" dirty="0">
                <a:effectLst/>
                <a:latin typeface="Segoe UI" panose="020B0502040204020203" pitchFamily="34" charset="0"/>
              </a:rPr>
              <a:t>Skills</a:t>
            </a:r>
            <a:r>
              <a:rPr lang="en-US" sz="900" b="0" i="0" dirty="0">
                <a:effectLst/>
                <a:latin typeface="Segoe UI" panose="020B0502040204020203" pitchFamily="34" charset="0"/>
              </a:rPr>
              <a:t>. Technical skills are still required to maintain the private cloud and ensure both cloud models can operate together.</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C2970F4-9504-4347-8E2E-727C8F6454AC}"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1018682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41CE938D-00D4-439C-A6E8-349481CD4C8F}"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582716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5540CBA0-6895-44C5-B77F-A5565D91B059}"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3760884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latin typeface="Segoe UI Light" pitchFamily="34" charset="0"/>
                <a:ea typeface="+mn-ea"/>
                <a:cs typeface="+mn-cs"/>
              </a:rPr>
              <a:t>There is a term reference guide available at </a:t>
            </a:r>
            <a:r>
              <a:rPr lang="en-IE" sz="900" u="sng" dirty="0"/>
              <a:t>https://azure.microsoft.com/en-us/overview/cloud-computing-dictionary/</a:t>
            </a:r>
          </a:p>
          <a:p>
            <a:endParaRPr lang="en-IE" sz="900" u="sng"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4CB326C-3F07-4FE7-896A-C8D39A963916}"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Capital Expenditure (</a:t>
            </a:r>
            <a:r>
              <a:rPr lang="en-US" b="1" dirty="0" err="1"/>
              <a:t>CapEx</a:t>
            </a:r>
            <a:r>
              <a:rPr lang="en-US" b="1" dirty="0"/>
              <a:t>)</a:t>
            </a:r>
          </a:p>
          <a:p>
            <a:pPr lvl="1"/>
            <a:r>
              <a:rPr lang="en-US" sz="2400" dirty="0"/>
              <a:t>Spend on physical infrastructure upfront.</a:t>
            </a:r>
          </a:p>
          <a:p>
            <a:pPr lvl="1"/>
            <a:r>
              <a:rPr lang="en-US" sz="2400" dirty="0"/>
              <a:t>Deduct the expense from your tax bill.</a:t>
            </a:r>
          </a:p>
          <a:p>
            <a:pPr lvl="1"/>
            <a:r>
              <a:rPr lang="en-US" sz="2400" dirty="0"/>
              <a:t>High upfront cost, but the value of your 6investment reduces over time.</a:t>
            </a:r>
          </a:p>
          <a:p>
            <a:pPr lvl="1"/>
            <a:endParaRPr lang="en-US" b="1" dirty="0"/>
          </a:p>
          <a:p>
            <a:r>
              <a:rPr lang="en-US" b="1" dirty="0"/>
              <a:t>Operational Expenditure (</a:t>
            </a:r>
            <a:r>
              <a:rPr lang="en-US" b="1" dirty="0" err="1"/>
              <a:t>OpEx</a:t>
            </a:r>
            <a:r>
              <a:rPr lang="en-US" b="1" dirty="0"/>
              <a:t>)</a:t>
            </a:r>
            <a:r>
              <a:rPr lang="en-US" dirty="0"/>
              <a:t> </a:t>
            </a:r>
          </a:p>
          <a:p>
            <a:pPr lvl="1"/>
            <a:r>
              <a:rPr lang="en-US" sz="2400" dirty="0"/>
              <a:t>Spend on services or products as needed.</a:t>
            </a:r>
          </a:p>
          <a:p>
            <a:pPr lvl="1"/>
            <a:r>
              <a:rPr lang="en-US" sz="2400" dirty="0"/>
              <a:t>Get billed immediately.</a:t>
            </a:r>
          </a:p>
          <a:p>
            <a:pPr lvl="1"/>
            <a:r>
              <a:rPr lang="en-US" sz="2400" dirty="0"/>
              <a:t>Deduct the expense from your tax bill in the same year.</a:t>
            </a:r>
          </a:p>
          <a:p>
            <a:pPr lvl="1"/>
            <a:r>
              <a:rPr lang="en-US" sz="2400" dirty="0"/>
              <a:t>No upfront cost, pay-as-you use.</a:t>
            </a:r>
          </a:p>
          <a:p>
            <a:endParaRPr lang="en-US"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BE5B6E4-600F-4049-8E7C-B32C67E0CAB5}" type="datetime8">
              <a:rPr lang="en-US" smtClean="0"/>
              <a:t>3/27/2025 11:39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dirty="0"/>
          </a:p>
        </p:txBody>
      </p:sp>
    </p:spTree>
    <p:extLst>
      <p:ext uri="{BB962C8B-B14F-4D97-AF65-F5344CB8AC3E}">
        <p14:creationId xmlns:p14="http://schemas.microsoft.com/office/powerpoint/2010/main" val="3565397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2000" b="0" i="0" dirty="0">
                <a:effectLst/>
                <a:latin typeface="Segoe UI" panose="020B0502040204020203" pitchFamily="34" charset="0"/>
              </a:rPr>
              <a:t>This consumption-based model brings with it many benefits, including:</a:t>
            </a:r>
          </a:p>
          <a:p>
            <a:pPr algn="l">
              <a:buFont typeface="Arial" panose="020B0604020202020204" pitchFamily="34" charset="0"/>
              <a:buChar char="•"/>
            </a:pPr>
            <a:r>
              <a:rPr lang="en-US" sz="2000" b="0" i="0" dirty="0">
                <a:effectLst/>
                <a:latin typeface="Segoe UI" panose="020B0502040204020203" pitchFamily="34" charset="0"/>
              </a:rPr>
              <a:t>No upfront costs.</a:t>
            </a:r>
          </a:p>
          <a:p>
            <a:pPr algn="l">
              <a:buFont typeface="Arial" panose="020B0604020202020204" pitchFamily="34" charset="0"/>
              <a:buChar char="•"/>
            </a:pPr>
            <a:r>
              <a:rPr lang="en-US" sz="2000" b="0" i="0" dirty="0">
                <a:effectLst/>
                <a:latin typeface="Segoe UI" panose="020B0502040204020203" pitchFamily="34" charset="0"/>
              </a:rPr>
              <a:t>No need to purchase and manage costly infrastructure that they may or may not use to its fullest.</a:t>
            </a:r>
          </a:p>
          <a:p>
            <a:pPr algn="l">
              <a:buFont typeface="Arial" panose="020B0604020202020204" pitchFamily="34" charset="0"/>
              <a:buChar char="•"/>
            </a:pPr>
            <a:r>
              <a:rPr lang="en-US" sz="2000" b="0" i="0" dirty="0">
                <a:effectLst/>
                <a:latin typeface="Segoe UI" panose="020B0502040204020203" pitchFamily="34" charset="0"/>
              </a:rPr>
              <a:t>The ability to pay for additional resources when they are needed.</a:t>
            </a:r>
          </a:p>
          <a:p>
            <a:pPr algn="l">
              <a:buFont typeface="Arial" panose="020B0604020202020204" pitchFamily="34" charset="0"/>
              <a:buChar char="•"/>
            </a:pPr>
            <a:r>
              <a:rPr lang="en-US" sz="2000" b="0" i="0" dirty="0">
                <a:effectLst/>
                <a:latin typeface="Segoe UI" panose="020B0502040204020203" pitchFamily="34" charset="0"/>
              </a:rPr>
              <a:t>The ability to stop paying for resources that are no longer needed.</a:t>
            </a:r>
          </a:p>
          <a:p>
            <a:pPr algn="l">
              <a:buFont typeface="Arial" panose="020B0604020202020204" pitchFamily="34" charset="0"/>
              <a:buChar char="•"/>
            </a:pPr>
            <a:endParaRPr lang="en-US" sz="2000" b="0" i="0" dirty="0">
              <a:effectLst/>
              <a:latin typeface="Segoe UI" panose="020B0502040204020203" pitchFamily="34" charset="0"/>
            </a:endParaRPr>
          </a:p>
          <a:p>
            <a:r>
              <a:rPr lang="en-US" sz="2000" dirty="0"/>
              <a:t>Learn/SkillPipe content note: </a:t>
            </a:r>
          </a:p>
          <a:p>
            <a:pPr marL="171450" indent="-171450">
              <a:buFont typeface="Arial" panose="020B0604020202020204" pitchFamily="34" charset="0"/>
              <a:buChar char="•"/>
            </a:pPr>
            <a:r>
              <a:rPr lang="en-US" sz="2000" dirty="0"/>
              <a:t>Slides 11-15 https://docs.microsoft.com/en-us/learn/modules/fundamental-azure-concepts/benefits-of-cloud-computing</a:t>
            </a:r>
          </a:p>
          <a:p>
            <a:pPr algn="l">
              <a:buFont typeface="Arial" panose="020B0604020202020204" pitchFamily="34" charset="0"/>
              <a:buChar char="•"/>
            </a:pPr>
            <a:endParaRPr lang="en-US" sz="2000" b="0" i="0" dirty="0">
              <a:effectLst/>
              <a:latin typeface="Segoe UI"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521FD19-0F3B-4EA9-BFC7-E78B111048E9}" type="datetime8">
              <a:rPr lang="en-US" smtClean="0"/>
              <a:t>3/27/2025 11:39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1841458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D38C4154-4859-4B3A-995D-EA6521131A73}"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4080981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4C2C63EC-EFB3-451A-8C8A-D478C9129A02}" type="datetime8">
              <a:rPr lang="en-US" smtClean="0"/>
              <a:t>3/27/2025 11:39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2209047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5234949-4048-458F-A503-579A1CAEABE7}" type="datetime8">
              <a:rPr lang="en-US" smtClean="0"/>
              <a:t>3/27/2025 11:39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16</a:t>
            </a:fld>
            <a:endParaRPr lang="en-US" dirty="0"/>
          </a:p>
        </p:txBody>
      </p:sp>
    </p:spTree>
    <p:extLst>
      <p:ext uri="{BB962C8B-B14F-4D97-AF65-F5344CB8AC3E}">
        <p14:creationId xmlns:p14="http://schemas.microsoft.com/office/powerpoint/2010/main" val="467849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US" sz="2400" dirty="0">
                <a:latin typeface="Segoe UI Semilight" panose="020B0402040204020203" pitchFamily="34" charset="0"/>
                <a:cs typeface="Segoe UI Semilight" panose="020B0402040204020203" pitchFamily="34" charset="0"/>
              </a:rPr>
              <a:t>Helps create applications quickly, without focusing on managing underlying infrastructure.</a:t>
            </a:r>
          </a:p>
          <a:p>
            <a:endParaRPr lang="en-US" sz="900" dirty="0"/>
          </a:p>
          <a:p>
            <a:endParaRPr lang="en-US" sz="90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B03835D-7EB4-47AC-888F-DE078C1745A9}" type="datetime8">
              <a:rPr lang="en-US" smtClean="0"/>
              <a:t>3/27/2025 11:39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dirty="0"/>
          </a:p>
        </p:txBody>
      </p:sp>
    </p:spTree>
    <p:extLst>
      <p:ext uri="{BB962C8B-B14F-4D97-AF65-F5344CB8AC3E}">
        <p14:creationId xmlns:p14="http://schemas.microsoft.com/office/powerpoint/2010/main" val="1513822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Common usage scenarios:</a:t>
            </a:r>
          </a:p>
          <a:p>
            <a:pPr marL="171450" indent="-171450">
              <a:buFont typeface="Arial" panose="020B0604020202020204" pitchFamily="34" charset="0"/>
              <a:buChar char="•"/>
            </a:pPr>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Examples of Microsoft SaaS services include Microsoft Office 365, Skype, and Microsoft Dynamics CRM Online.</a:t>
            </a:r>
          </a:p>
          <a:p>
            <a:endParaRPr lang="en-US" sz="900" dirty="0">
              <a:latin typeface="Segoe UI Semilight" panose="020B0402040204020203" pitchFamily="34" charset="0"/>
              <a:cs typeface="Segoe UI Semilight" panose="020B0402040204020203" pitchFamily="34" charset="0"/>
            </a:endParaRPr>
          </a:p>
          <a:p>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For more information on SaaS, see </a:t>
            </a:r>
            <a:r>
              <a:rPr lang="en-IE" sz="900" u="sng" dirty="0"/>
              <a:t>https://azure.microsoft.com/en-us/overview/what-is-saas/</a:t>
            </a:r>
          </a:p>
          <a:p>
            <a:endParaRPr lang="en-IE" sz="900" u="sng" dirty="0">
              <a:latin typeface="Segoe UI Semilight" panose="020B0402040204020203" pitchFamily="34" charset="0"/>
              <a:cs typeface="Segoe UI Semilight" panose="020B0402040204020203" pitchFamily="34" charset="0"/>
            </a:endParaRPr>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AE591911-6B17-46F8-9FC1-5B27062968BB}"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2709123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dirty="0"/>
              <a:t>The slide contains only so</a:t>
            </a:r>
          </a:p>
          <a:p>
            <a:endParaRPr lang="en-US" sz="900" dirty="0"/>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03C67F8E-FC56-4617-82B9-23B6C456856E}"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31416911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2E94E90-A1AF-4132-A3A5-9B9ED1E38C42}"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207117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IaaS, PaaS, and SaaS have dedicated topics, coming up. </a:t>
            </a:r>
          </a:p>
          <a:p>
            <a:endParaRPr lang="en-US" dirty="0"/>
          </a:p>
          <a:p>
            <a:r>
              <a:rPr lang="en-US" sz="800" b="1" dirty="0"/>
              <a:t>Learn and SkillPipe content order note: </a:t>
            </a:r>
          </a:p>
          <a:p>
            <a:pPr marL="171450" indent="-171450">
              <a:buFont typeface="Arial" panose="020B0604020202020204" pitchFamily="34" charset="0"/>
              <a:buChar char="•"/>
            </a:pPr>
            <a:r>
              <a:rPr lang="en-US" sz="800" dirty="0"/>
              <a:t>Slides 16-23 https://docs.microsoft.com/en-us/learn/modules/fundamental-azure-concepts/categories-of-cloud-services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A0074BD-F833-4CEF-8F9F-2A751E39F472}" type="datetime8">
              <a:rPr lang="en-US" smtClean="0"/>
              <a:t>3/27/2025 11:39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37844749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8F93CBE4-A665-4948-B504-DB7D4D268C81}" type="datetime8">
              <a:rPr lang="en-US" smtClean="0"/>
              <a:t>3/27/2025 11:39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24656165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3/27/2025 12:03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5425" indent="-225425">
              <a:buFont typeface="Arial" panose="020B0604020202020204" pitchFamily="34" charset="0"/>
              <a:buChar char="•"/>
            </a:pPr>
            <a:endParaRPr lang="en-IE" sz="900" u="sng"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3/27/2025 12:03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19534055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90195" indent="-290195">
              <a:buFont typeface="Arial" panose="020B0604020202020204" pitchFamily="34" charset="0"/>
              <a:buChar char="•"/>
            </a:pPr>
            <a:r>
              <a:rPr lang="en-US" sz="900" dirty="0"/>
              <a:t>Each Azure region is paired with another region.</a:t>
            </a:r>
          </a:p>
          <a:p>
            <a:pPr marL="290195" indent="-290195">
              <a:buFont typeface="Arial" panose="020B0604020202020204" pitchFamily="34" charset="0"/>
              <a:buChar char="•"/>
            </a:pPr>
            <a:r>
              <a:rPr lang="en-US" sz="900" dirty="0"/>
              <a:t>Azure prefers at least 300 miles of separation between datacenters in a regional pair.</a:t>
            </a:r>
          </a:p>
          <a:p>
            <a:pPr marL="290195" indent="-290195">
              <a:buFont typeface="Arial" panose="020B0604020202020204" pitchFamily="34" charset="0"/>
              <a:buChar char="•"/>
            </a:pPr>
            <a:r>
              <a:rPr lang="en-US" sz="900" dirty="0"/>
              <a:t>Some services provide automatic replication to the paired region.</a:t>
            </a:r>
          </a:p>
          <a:p>
            <a:pPr marL="290195" indent="-290195">
              <a:buFont typeface="Arial" panose="020B0604020202020204" pitchFamily="34" charset="0"/>
              <a:buChar char="•"/>
            </a:pPr>
            <a:r>
              <a:rPr lang="en-US" sz="900" dirty="0"/>
              <a:t>In an outage, recovery of one region is prioritized out of every pair.</a:t>
            </a:r>
          </a:p>
          <a:p>
            <a:pPr marL="290195" indent="-290195">
              <a:buFont typeface="Arial" panose="020B0604020202020204" pitchFamily="34" charset="0"/>
              <a:buChar char="•"/>
            </a:pPr>
            <a:r>
              <a:rPr lang="en-US" sz="900" dirty="0"/>
              <a:t>Azure system updates are rolled out to paired regions sequentially (not at the same time).</a:t>
            </a:r>
          </a:p>
          <a:p>
            <a:endParaRPr lang="en-IE" sz="900" dirty="0"/>
          </a:p>
          <a:p>
            <a:r>
              <a:rPr lang="en-IE" sz="900" dirty="0"/>
              <a:t>List of geographies, regions, region-pairs, and other details -https://azure.microsoft.com/en-us/global-infrastructure/geographies/</a:t>
            </a:r>
          </a:p>
          <a:p>
            <a:r>
              <a:rPr lang="en-IE" sz="900" dirty="0"/>
              <a:t>A full list of region pairs is available at </a:t>
            </a:r>
            <a:r>
              <a:rPr lang="en-IE" sz="900" u="sng" dirty="0"/>
              <a:t>https://docs.microsoft.com/en-us/azure/best-practices-availability-paired-regions#what-are-paired-regions </a:t>
            </a:r>
          </a:p>
          <a:p>
            <a:endParaRPr lang="en-IE" sz="900" u="sng" dirty="0"/>
          </a:p>
          <a:p>
            <a:endParaRPr lang="en-US" sz="900"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3/27/2025 12:03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1548144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0" i="0" u="none" strike="noStrike" kern="1200" dirty="0">
                <a:solidFill>
                  <a:schemeClr val="tx1"/>
                </a:solidFill>
                <a:effectLst/>
                <a:latin typeface="Segoe UI Light" pitchFamily="34" charset="0"/>
                <a:ea typeface="+mn-ea"/>
                <a:cs typeface="+mn-cs"/>
              </a:rPr>
              <a:t>A list of geography locations is available at : </a:t>
            </a:r>
            <a:r>
              <a:rPr lang="en-IE" u="sng" dirty="0"/>
              <a:t>https://azure.microsoft.com/en-us/global-infrastructure/geographies/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3/27/2025 12:03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30</a:t>
            </a:fld>
            <a:endParaRPr lang="en-US"/>
          </a:p>
        </p:txBody>
      </p:sp>
    </p:spTree>
    <p:extLst>
      <p:ext uri="{BB962C8B-B14F-4D97-AF65-F5344CB8AC3E}">
        <p14:creationId xmlns:p14="http://schemas.microsoft.com/office/powerpoint/2010/main" val="17296140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to introduce the upcoming topics. You could also use the slide at the end of the lesson to</a:t>
            </a:r>
          </a:p>
          <a:p>
            <a:endParaRPr lang="en-US"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8B56EA-E28F-4F92-9F16-7A6F2501B303}"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3/27/2025 12:03 PM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29883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IE" sz="2800" dirty="0"/>
              <a:t>Physically separate locations within an Azure region.</a:t>
            </a:r>
          </a:p>
          <a:p>
            <a:pPr marL="457200" indent="-457200">
              <a:buFont typeface="Arial" panose="020B0604020202020204" pitchFamily="34" charset="0"/>
              <a:buChar char="•"/>
            </a:pPr>
            <a:r>
              <a:rPr lang="en-IE" sz="2800" dirty="0"/>
              <a:t>Takes availability sets to the next level</a:t>
            </a:r>
          </a:p>
          <a:p>
            <a:pPr marL="457200" indent="-457200">
              <a:buFont typeface="Arial" panose="020B0604020202020204" pitchFamily="34" charset="0"/>
              <a:buChar char="•"/>
            </a:pPr>
            <a:r>
              <a:rPr lang="en-IE" sz="2800" dirty="0"/>
              <a:t>Includes one or more </a:t>
            </a:r>
            <a:r>
              <a:rPr lang="en-IE" sz="2800" dirty="0" err="1"/>
              <a:t>datacenters</a:t>
            </a:r>
            <a:r>
              <a:rPr lang="en-IE" sz="2800" dirty="0"/>
              <a:t>, equipped with independent power, cooling, and networking. </a:t>
            </a:r>
          </a:p>
          <a:p>
            <a:pPr marL="457200" indent="-457200">
              <a:buFont typeface="Arial" panose="020B0604020202020204" pitchFamily="34" charset="0"/>
              <a:buChar char="•"/>
            </a:pPr>
            <a:r>
              <a:rPr lang="en-IE" sz="2800" dirty="0"/>
              <a:t>Acts as an isolation boundary.</a:t>
            </a:r>
          </a:p>
          <a:p>
            <a:pPr marL="457200" indent="-457200">
              <a:buFont typeface="Arial" panose="020B0604020202020204" pitchFamily="34" charset="0"/>
              <a:buChar char="•"/>
            </a:pPr>
            <a:r>
              <a:rPr lang="en-IE" sz="2800" dirty="0"/>
              <a:t>If one availability zone goes down, the other continues working.</a:t>
            </a:r>
            <a:endParaRPr lang="en-IE" sz="2800" b="1" dirty="0"/>
          </a:p>
          <a:p>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More details about Availability Zones in Azure are available at </a:t>
            </a:r>
            <a:r>
              <a:rPr lang="en-IE" sz="900" u="sng" dirty="0"/>
              <a:t>https://docs.microsoft.com/en-us/azure/availability-zones/az-overview </a:t>
            </a:r>
          </a:p>
          <a:p>
            <a:endParaRPr lang="en-IE" sz="900"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3/27/2025 12:03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32</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3/27/2025 12:07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33</a:t>
            </a:fld>
            <a:endParaRPr lang="en-US"/>
          </a:p>
        </p:txBody>
      </p:sp>
    </p:spTree>
    <p:extLst>
      <p:ext uri="{BB962C8B-B14F-4D97-AF65-F5344CB8AC3E}">
        <p14:creationId xmlns:p14="http://schemas.microsoft.com/office/powerpoint/2010/main" val="23489799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49817-A0A8-EB07-693D-DECAFD596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2ED57C-0E9E-14DD-7614-BAA2D41085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67951F-38BB-78D4-2E57-A56EE0769544}"/>
              </a:ext>
            </a:extLst>
          </p:cNvPr>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Header Placeholder 3">
            <a:extLst>
              <a:ext uri="{FF2B5EF4-FFF2-40B4-BE49-F238E27FC236}">
                <a16:creationId xmlns:a16="http://schemas.microsoft.com/office/drawing/2014/main" id="{61DA8377-93BE-68A4-956C-9E426162C945}"/>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B15CCB35-62FE-50E8-945F-8E2A7F5A9B31}"/>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D2CFAC65-6488-F32C-79EC-4C1186181982}"/>
              </a:ext>
            </a:extLst>
          </p:cNvPr>
          <p:cNvSpPr>
            <a:spLocks noGrp="1"/>
          </p:cNvSpPr>
          <p:nvPr>
            <p:ph type="dt" idx="1"/>
          </p:nvPr>
        </p:nvSpPr>
        <p:spPr/>
        <p:txBody>
          <a:bodyPr/>
          <a:lstStyle/>
          <a:p>
            <a:fld id="{386CE63F-9E7F-4C04-9D0D-FCA25A8E9E86}" type="datetime8">
              <a:rPr lang="en-US" smtClean="0"/>
              <a:t>3/27/2025 12:12 PM</a:t>
            </a:fld>
            <a:endParaRPr lang="en-US"/>
          </a:p>
        </p:txBody>
      </p:sp>
      <p:sp>
        <p:nvSpPr>
          <p:cNvPr id="7" name="Slide Number Placeholder 6">
            <a:extLst>
              <a:ext uri="{FF2B5EF4-FFF2-40B4-BE49-F238E27FC236}">
                <a16:creationId xmlns:a16="http://schemas.microsoft.com/office/drawing/2014/main" id="{4E96573F-C66E-DADD-2A67-72D7F0416CD0}"/>
              </a:ext>
            </a:extLst>
          </p:cNvPr>
          <p:cNvSpPr>
            <a:spLocks noGrp="1"/>
          </p:cNvSpPr>
          <p:nvPr>
            <p:ph type="sldNum" sz="quarter" idx="5"/>
          </p:nvPr>
        </p:nvSpPr>
        <p:spPr/>
        <p:txBody>
          <a:bodyPr/>
          <a:lstStyle/>
          <a:p>
            <a:fld id="{B4008EB6-D09E-4580-8CD6-DDB14511944F}" type="slidenum">
              <a:rPr lang="en-US" smtClean="0"/>
              <a:pPr/>
              <a:t>34</a:t>
            </a:fld>
            <a:endParaRPr lang="en-US"/>
          </a:p>
        </p:txBody>
      </p:sp>
    </p:spTree>
    <p:extLst>
      <p:ext uri="{BB962C8B-B14F-4D97-AF65-F5344CB8AC3E}">
        <p14:creationId xmlns:p14="http://schemas.microsoft.com/office/powerpoint/2010/main" val="7400839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kern="1200" dirty="0">
                <a:solidFill>
                  <a:schemeClr val="tx1"/>
                </a:solidFill>
                <a:effectLst/>
                <a:latin typeface="Segoe UI Light" pitchFamily="34" charset="0"/>
                <a:ea typeface="+mn-ea"/>
                <a:cs typeface="+mn-cs"/>
              </a:rPr>
              <a:t>Note: The </a:t>
            </a:r>
            <a:r>
              <a:rPr lang="en-IE" sz="900" i="1" kern="1200" dirty="0">
                <a:solidFill>
                  <a:schemeClr val="tx1"/>
                </a:solidFill>
                <a:effectLst/>
                <a:latin typeface="Segoe UI Light" pitchFamily="34" charset="0"/>
                <a:ea typeface="+mn-ea"/>
                <a:cs typeface="+mn-cs"/>
              </a:rPr>
              <a:t>pricing calculator</a:t>
            </a:r>
            <a:r>
              <a:rPr lang="en-IE" sz="900" kern="1200" dirty="0">
                <a:solidFill>
                  <a:schemeClr val="tx1"/>
                </a:solidFill>
                <a:effectLst/>
                <a:latin typeface="Segoe UI Light" pitchFamily="34" charset="0"/>
                <a:ea typeface="+mn-ea"/>
                <a:cs typeface="+mn-cs"/>
              </a:rPr>
              <a:t> provides estimates, and not actual price quotes. Actual prices can vary depending upon the date of purchase, the payment currency, and the type of Azure customer.</a:t>
            </a:r>
          </a:p>
          <a:p>
            <a:r>
              <a:rPr lang="en-US" b="0" dirty="0"/>
              <a:t>https://docs.microsoft.com/en-us/learn/modules/plan-manage-azure-costs/4-purchase-azure-services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3/27/2025 12:24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36</a:t>
            </a:fld>
            <a:endParaRPr lang="en-US"/>
          </a:p>
        </p:txBody>
      </p:sp>
    </p:spTree>
    <p:extLst>
      <p:ext uri="{BB962C8B-B14F-4D97-AF65-F5344CB8AC3E}">
        <p14:creationId xmlns:p14="http://schemas.microsoft.com/office/powerpoint/2010/main" val="41589323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00"/>
              </a:spcAft>
              <a:buClrTx/>
              <a:buSzTx/>
              <a:buFontTx/>
              <a:buNone/>
              <a:tabLst/>
              <a:defRPr/>
            </a:pPr>
            <a:r>
              <a:rPr lang="en-US" sz="1800" dirty="0">
                <a:solidFill>
                  <a:srgbClr val="000000"/>
                </a:solidFill>
                <a:effectLst/>
                <a:latin typeface="Segoe UI Light" panose="020B0502040204020203" pitchFamily="34" charset="0"/>
              </a:rPr>
              <a:t>Learn has a non-sandbox exercise - </a:t>
            </a:r>
            <a:r>
              <a:rPr lang="en-US" sz="4400" b="1" i="0" dirty="0">
                <a:solidFill>
                  <a:srgbClr val="171717"/>
                </a:solidFill>
                <a:effectLst/>
                <a:latin typeface="Segoe UI" panose="020B0502040204020203" pitchFamily="34" charset="0"/>
              </a:rPr>
              <a:t>Exercise - Estimate workload cost by using the Pricing calculator</a:t>
            </a:r>
            <a:endParaRPr lang="en-US" sz="1800" dirty="0">
              <a:effectLst/>
              <a:latin typeface="Calibri" panose="020F0502020204030204" pitchFamily="34" charset="0"/>
            </a:endParaRPr>
          </a:p>
          <a:p>
            <a:pPr>
              <a:spcBef>
                <a:spcPts val="0"/>
              </a:spcBef>
              <a:spcAft>
                <a:spcPts val="300"/>
              </a:spcAft>
            </a:pPr>
            <a:r>
              <a:rPr lang="en-US" sz="1800" dirty="0">
                <a:solidFill>
                  <a:srgbClr val="171717"/>
                </a:solidFill>
                <a:effectLst/>
                <a:latin typeface="Segoe UI" panose="020B0502040204020203" pitchFamily="34" charset="0"/>
              </a:rPr>
              <a:t>https://docs.microsoft.com/en-us/learn/modules/plan-manage-azure-costs/5-estimate-workload-cost-pricing-calculator</a:t>
            </a:r>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3/27/2025 12:24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7171840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5D27B-58A9-703E-1E4C-2DE003DE0C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3AAB7E-08A3-1369-CD7A-CAD53FD3A7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270112-645F-C54F-F3AF-813CFDD88915}"/>
              </a:ext>
            </a:extLst>
          </p:cNvPr>
          <p:cNvSpPr>
            <a:spLocks noGrp="1"/>
          </p:cNvSpPr>
          <p:nvPr>
            <p:ph type="body" idx="1"/>
          </p:nvPr>
        </p:nvSpPr>
        <p:spPr/>
        <p:txBody>
          <a:bodyPr/>
          <a:lstStyle/>
          <a:p>
            <a:r>
              <a:rPr lang="en-IE" sz="900" kern="1200" dirty="0">
                <a:solidFill>
                  <a:schemeClr val="tx1"/>
                </a:solidFill>
                <a:effectLst/>
                <a:latin typeface="Segoe UI Light" pitchFamily="34" charset="0"/>
                <a:ea typeface="+mn-ea"/>
                <a:cs typeface="+mn-cs"/>
              </a:rPr>
              <a:t>Note: The </a:t>
            </a:r>
            <a:r>
              <a:rPr lang="en-IE" sz="900" i="1" kern="1200" dirty="0">
                <a:solidFill>
                  <a:schemeClr val="tx1"/>
                </a:solidFill>
                <a:effectLst/>
                <a:latin typeface="Segoe UI Light" pitchFamily="34" charset="0"/>
                <a:ea typeface="+mn-ea"/>
                <a:cs typeface="+mn-cs"/>
              </a:rPr>
              <a:t>pricing calculator</a:t>
            </a:r>
            <a:r>
              <a:rPr lang="en-IE" sz="900" kern="1200" dirty="0">
                <a:solidFill>
                  <a:schemeClr val="tx1"/>
                </a:solidFill>
                <a:effectLst/>
                <a:latin typeface="Segoe UI Light" pitchFamily="34" charset="0"/>
                <a:ea typeface="+mn-ea"/>
                <a:cs typeface="+mn-cs"/>
              </a:rPr>
              <a:t> provides estimates, and not actual price quotes. Actual prices can vary depending upon the date of purchase, the payment currency, and the type of Azure customer.</a:t>
            </a:r>
          </a:p>
          <a:p>
            <a:r>
              <a:rPr lang="en-US" b="0" dirty="0"/>
              <a:t>https://docs.microsoft.com/en-us/learn/modules/plan-manage-azure-costs/4-purchase-azure-services</a:t>
            </a:r>
          </a:p>
          <a:p>
            <a:endParaRPr lang="en-US" dirty="0"/>
          </a:p>
        </p:txBody>
      </p:sp>
      <p:sp>
        <p:nvSpPr>
          <p:cNvPr id="4" name="Header Placeholder 3">
            <a:extLst>
              <a:ext uri="{FF2B5EF4-FFF2-40B4-BE49-F238E27FC236}">
                <a16:creationId xmlns:a16="http://schemas.microsoft.com/office/drawing/2014/main" id="{48B82871-B131-646C-0604-FE8B13D40529}"/>
              </a:ext>
            </a:extLst>
          </p:cNvPr>
          <p:cNvSpPr>
            <a:spLocks noGrp="1"/>
          </p:cNvSpPr>
          <p:nvPr>
            <p:ph type="hdr" sz="quarter" idx="10"/>
          </p:nvPr>
        </p:nvSpPr>
        <p:spPr/>
        <p:txBody>
          <a:bodyPr/>
          <a:lstStyle/>
          <a:p>
            <a:endParaRPr lang="en-US"/>
          </a:p>
        </p:txBody>
      </p:sp>
      <p:sp>
        <p:nvSpPr>
          <p:cNvPr id="5" name="Footer Placeholder 4">
            <a:extLst>
              <a:ext uri="{FF2B5EF4-FFF2-40B4-BE49-F238E27FC236}">
                <a16:creationId xmlns:a16="http://schemas.microsoft.com/office/drawing/2014/main" id="{1848BB53-F6F1-75E9-2858-43F87563038B}"/>
              </a:ext>
            </a:extLst>
          </p:cNvPr>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69223023-0FE5-A880-C5E3-EDDA3BC1280C}"/>
              </a:ext>
            </a:extLst>
          </p:cNvPr>
          <p:cNvSpPr>
            <a:spLocks noGrp="1"/>
          </p:cNvSpPr>
          <p:nvPr>
            <p:ph type="dt" idx="12"/>
          </p:nvPr>
        </p:nvSpPr>
        <p:spPr/>
        <p:txBody>
          <a:bodyPr/>
          <a:lstStyle/>
          <a:p>
            <a:fld id="{9427A7F7-BB1E-479D-AFAA-B52F4D0C99F2}" type="datetime8">
              <a:rPr lang="en-US" smtClean="0"/>
              <a:t>3/27/2025 12:30 PM</a:t>
            </a:fld>
            <a:endParaRPr lang="en-US"/>
          </a:p>
        </p:txBody>
      </p:sp>
      <p:sp>
        <p:nvSpPr>
          <p:cNvPr id="7" name="Slide Number Placeholder 6">
            <a:extLst>
              <a:ext uri="{FF2B5EF4-FFF2-40B4-BE49-F238E27FC236}">
                <a16:creationId xmlns:a16="http://schemas.microsoft.com/office/drawing/2014/main" id="{DC3C8E04-23C1-B77F-8BD2-22D681E4DC9D}"/>
              </a:ext>
            </a:extLst>
          </p:cNvPr>
          <p:cNvSpPr>
            <a:spLocks noGrp="1"/>
          </p:cNvSpPr>
          <p:nvPr>
            <p:ph type="sldNum" sz="quarter" idx="13"/>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19191644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F6291-DA74-D280-B8A1-9A8788A808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659627-2AD9-91AA-4FAC-C69E838252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D735E7-92DC-E9FE-64F6-4B669C6CDE35}"/>
              </a:ext>
            </a:extLst>
          </p:cNvPr>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00"/>
              </a:spcAft>
              <a:buClrTx/>
              <a:buSzTx/>
              <a:buFontTx/>
              <a:buNone/>
              <a:tabLst/>
              <a:defRPr/>
            </a:pPr>
            <a:r>
              <a:rPr lang="en-US" sz="1800" dirty="0">
                <a:solidFill>
                  <a:srgbClr val="000000"/>
                </a:solidFill>
                <a:effectLst/>
                <a:latin typeface="Segoe UI Light" panose="020B0502040204020203" pitchFamily="34" charset="0"/>
              </a:rPr>
              <a:t>Learn has a non-sandbox exercise - </a:t>
            </a:r>
            <a:r>
              <a:rPr lang="en-US" sz="4400" b="1" i="0" dirty="0">
                <a:solidFill>
                  <a:srgbClr val="171717"/>
                </a:solidFill>
                <a:effectLst/>
                <a:latin typeface="Segoe UI" panose="020B0502040204020203" pitchFamily="34" charset="0"/>
              </a:rPr>
              <a:t>Exercise - Estimate workload cost by using the Pricing calculator</a:t>
            </a:r>
            <a:endParaRPr lang="en-US" sz="1800" dirty="0">
              <a:effectLst/>
              <a:latin typeface="Calibri" panose="020F0502020204030204" pitchFamily="34" charset="0"/>
            </a:endParaRPr>
          </a:p>
          <a:p>
            <a:pPr>
              <a:spcBef>
                <a:spcPts val="0"/>
              </a:spcBef>
              <a:spcAft>
                <a:spcPts val="300"/>
              </a:spcAft>
            </a:pPr>
            <a:r>
              <a:rPr lang="en-US" sz="1800" dirty="0">
                <a:solidFill>
                  <a:srgbClr val="171717"/>
                </a:solidFill>
                <a:effectLst/>
                <a:latin typeface="Segoe UI" panose="020B0502040204020203" pitchFamily="34" charset="0"/>
              </a:rPr>
              <a:t>https://docs.microsoft.com/en-us/learn/modules/plan-manage-azure-costs/5-estimate-workload-cost-pricing-calculator</a:t>
            </a:r>
            <a:endParaRPr lang="en-US" dirty="0"/>
          </a:p>
        </p:txBody>
      </p:sp>
      <p:sp>
        <p:nvSpPr>
          <p:cNvPr id="4" name="Header Placeholder 3">
            <a:extLst>
              <a:ext uri="{FF2B5EF4-FFF2-40B4-BE49-F238E27FC236}">
                <a16:creationId xmlns:a16="http://schemas.microsoft.com/office/drawing/2014/main" id="{E5187CFB-7AFF-5FE3-59E6-6C3A2C39C4E4}"/>
              </a:ext>
            </a:extLst>
          </p:cNvPr>
          <p:cNvSpPr>
            <a:spLocks noGrp="1"/>
          </p:cNvSpPr>
          <p:nvPr>
            <p:ph type="hdr" sz="quarter"/>
          </p:nvPr>
        </p:nvSpPr>
        <p:spPr/>
        <p:txBody>
          <a:bodyPr/>
          <a:lstStyle/>
          <a:p>
            <a:endParaRPr lang="en-US"/>
          </a:p>
        </p:txBody>
      </p:sp>
      <p:sp>
        <p:nvSpPr>
          <p:cNvPr id="5" name="Footer Placeholder 4">
            <a:extLst>
              <a:ext uri="{FF2B5EF4-FFF2-40B4-BE49-F238E27FC236}">
                <a16:creationId xmlns:a16="http://schemas.microsoft.com/office/drawing/2014/main" id="{D5264227-08D9-40C5-A735-2FC595C354A2}"/>
              </a:ext>
            </a:extLst>
          </p:cNvPr>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6A1163E4-EDFC-F1C6-9017-4AFB4DEB66A4}"/>
              </a:ext>
            </a:extLst>
          </p:cNvPr>
          <p:cNvSpPr>
            <a:spLocks noGrp="1"/>
          </p:cNvSpPr>
          <p:nvPr>
            <p:ph type="dt" idx="1"/>
          </p:nvPr>
        </p:nvSpPr>
        <p:spPr/>
        <p:txBody>
          <a:bodyPr/>
          <a:lstStyle/>
          <a:p>
            <a:fld id="{386CE63F-9E7F-4C04-9D0D-FCA25A8E9E86}" type="datetime8">
              <a:rPr lang="en-US" smtClean="0"/>
              <a:t>3/27/2025 12:26 PM</a:t>
            </a:fld>
            <a:endParaRPr lang="en-US"/>
          </a:p>
        </p:txBody>
      </p:sp>
      <p:sp>
        <p:nvSpPr>
          <p:cNvPr id="7" name="Slide Number Placeholder 6">
            <a:extLst>
              <a:ext uri="{FF2B5EF4-FFF2-40B4-BE49-F238E27FC236}">
                <a16:creationId xmlns:a16="http://schemas.microsoft.com/office/drawing/2014/main" id="{9E9AE9C4-2985-F156-7E1C-48C66A308CCB}"/>
              </a:ext>
            </a:extLst>
          </p:cNvPr>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5283303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EB1FE-EFBD-6509-2253-3D31F5D74B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2DD0C-E1C0-3DA0-CB4C-466A5E64EE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294D22-F259-D1C5-3465-BC590EC5209F}"/>
              </a:ext>
            </a:extLst>
          </p:cNvPr>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Header Placeholder 3">
            <a:extLst>
              <a:ext uri="{FF2B5EF4-FFF2-40B4-BE49-F238E27FC236}">
                <a16:creationId xmlns:a16="http://schemas.microsoft.com/office/drawing/2014/main" id="{1D51B247-A1F7-3E9B-E609-26CB069D0F49}"/>
              </a:ext>
            </a:extLst>
          </p:cNvPr>
          <p:cNvSpPr>
            <a:spLocks noGrp="1"/>
          </p:cNvSpPr>
          <p:nvPr>
            <p:ph type="hdr" sz="quarter"/>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 name="Footer Placeholder 4">
            <a:extLst>
              <a:ext uri="{FF2B5EF4-FFF2-40B4-BE49-F238E27FC236}">
                <a16:creationId xmlns:a16="http://schemas.microsoft.com/office/drawing/2014/main" id="{83F689C1-0D09-1BA0-9101-8A86DC25CA2F}"/>
              </a:ext>
            </a:extLst>
          </p:cNvPr>
          <p:cNvSpPr>
            <a:spLocks noGrp="1"/>
          </p:cNvSpPr>
          <p:nvPr>
            <p:ph type="ftr" sz="quarter" idx="4"/>
          </p:nvPr>
        </p:nvSpPr>
        <p:spPr/>
        <p:txBody>
          <a:bodyPr/>
          <a:lstStyle/>
          <a:p>
            <a:pPr marL="0" marR="0" lvl="0" indent="0" algn="l" defTabSz="914099" rtl="0" eaLnBrk="0" fontAlgn="base" latinLnBrk="0" hangingPunct="0">
              <a:lnSpc>
                <a:spcPct val="100000"/>
              </a:lnSpc>
              <a:spcBef>
                <a:spcPct val="0"/>
              </a:spcBef>
              <a:spcAft>
                <a:spcPct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9ED6B35A-2B52-BF84-FFA1-1778536170F8}"/>
              </a:ext>
            </a:extLst>
          </p:cNvPr>
          <p:cNvSpPr>
            <a:spLocks noGrp="1"/>
          </p:cNvSpPr>
          <p:nvPr>
            <p:ph type="dt" idx="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6CE63F-9E7F-4C04-9D0D-FCA25A8E9E86}" type="datetime8">
              <a:rPr kumimoji="0" 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3/27/2025 12:33 PM</a:t>
            </a:fld>
            <a:endParaRPr kumimoji="0" 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 name="Slide Number Placeholder 6">
            <a:extLst>
              <a:ext uri="{FF2B5EF4-FFF2-40B4-BE49-F238E27FC236}">
                <a16:creationId xmlns:a16="http://schemas.microsoft.com/office/drawing/2014/main" id="{5B6EC73C-E9CB-431B-6F07-90B430C07464}"/>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4008EB6-D09E-4580-8CD6-DDB14511944F}" type="slidenum">
              <a:rPr kumimoji="0" 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5084356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lvl1pPr>
              <a:defRPr sz="4800"/>
            </a:lvl1pPr>
          </a:lstStyle>
          <a:p>
            <a:r>
              <a:rPr lang="en-US" dirty="0"/>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sz="4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27/03/2025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7332890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318730131"/>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66630586"/>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544286"/>
          </a:xfrm>
        </p:spPr>
        <p:txBody>
          <a:bodyPr/>
          <a:lstStyle>
            <a:lvl1pPr>
              <a:spcBef>
                <a:spcPts val="392"/>
              </a:spcBef>
              <a:spcAft>
                <a:spcPts val="588"/>
              </a:spcAft>
              <a:defRPr sz="2400" b="0">
                <a:latin typeface="+mn-lt"/>
              </a:defRPr>
            </a:lvl1pPr>
            <a:lvl2pPr>
              <a:spcBef>
                <a:spcPts val="392"/>
              </a:spcBef>
              <a:spcAft>
                <a:spcPts val="588"/>
              </a:spcAft>
              <a:defRPr sz="2400" b="0">
                <a:latin typeface="+mn-lt"/>
              </a:defRPr>
            </a:lvl2pPr>
            <a:lvl3pPr>
              <a:spcBef>
                <a:spcPts val="392"/>
              </a:spcBef>
              <a:spcAft>
                <a:spcPts val="588"/>
              </a:spcAft>
              <a:defRPr sz="2400" b="0">
                <a:latin typeface="+mn-lt"/>
              </a:defRPr>
            </a:lvl3pPr>
            <a:lvl4pPr>
              <a:spcBef>
                <a:spcPts val="392"/>
              </a:spcBef>
              <a:spcAft>
                <a:spcPts val="588"/>
              </a:spcAft>
              <a:defRPr sz="2400" b="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334110525"/>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775831220"/>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418643" y="440494"/>
            <a:ext cx="11341268"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432089" y="1083334"/>
            <a:ext cx="11341268" cy="400110"/>
          </a:xfrm>
        </p:spPr>
        <p:txBody>
          <a:bodyPr tIns="45720" rIns="0" bIns="45720"/>
          <a:lstStyle>
            <a:lvl1pPr>
              <a:defRPr sz="20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480040592"/>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18449392"/>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 id="2147483792" r:id="rId16"/>
    <p:sldLayoutId id="2147483793" r:id="rId17"/>
    <p:sldLayoutId id="2147483794" r:id="rId18"/>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8.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31.svg"/></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s://aka.ms/PairedRegions" TargetMode="External"/><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notesSlide" Target="../notesSlides/notesSlide27.xml"/><Relationship Id="rId1" Type="http://schemas.openxmlformats.org/officeDocument/2006/relationships/slideLayout" Target="../slideLayouts/slideLayout15.xml"/><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hyperlink" Target="https://docs.microsoft.com/en-us/learn/modules/plan-manage-azure-costs/5-estimate-workload-cost-pricing-calculator" TargetMode="External"/><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image" Target="../media/image49.png"/></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hyperlink" Target="https://calculator.aws/#/addService"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 Id="rId4" Type="http://schemas.openxmlformats.org/officeDocument/2006/relationships/image" Target="../media/image51.png"/></Relationships>
</file>

<file path=ppt/slides/_rels/slide40.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15.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chemeClr val="bg1"/>
                </a:solidFill>
              </a:rPr>
              <a:t>Cloud Engineering Principles and Practices</a:t>
            </a:r>
            <a:endParaRPr b="1" dirty="0">
              <a:solidFill>
                <a:schemeClr val="bg1"/>
              </a:solidFill>
            </a:endParaRPr>
          </a:p>
        </p:txBody>
      </p:sp>
      <p:sp>
        <p:nvSpPr>
          <p:cNvPr id="3" name="Subtitle 2"/>
          <p:cNvSpPr>
            <a:spLocks noGrp="1"/>
          </p:cNvSpPr>
          <p:nvPr>
            <p:ph type="subTitle" idx="1"/>
          </p:nvPr>
        </p:nvSpPr>
        <p:spPr>
          <a:xfrm>
            <a:off x="1825824" y="3764632"/>
            <a:ext cx="8534400" cy="1320552"/>
          </a:xfrm>
        </p:spPr>
        <p:txBody>
          <a:bodyPr/>
          <a:lstStyle/>
          <a:p>
            <a:r>
              <a:rPr lang="en-GB" sz="3600" b="1" i="1" dirty="0">
                <a:solidFill>
                  <a:schemeClr val="bg1"/>
                </a:solidFill>
              </a:rPr>
              <a:t>Cloud Computing Fundamentals</a:t>
            </a:r>
            <a:endParaRPr sz="3600" b="1" i="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Lesson Objectives</a:t>
            </a:r>
            <a:endParaRPr dirty="0"/>
          </a:p>
        </p:txBody>
      </p:sp>
      <p:sp>
        <p:nvSpPr>
          <p:cNvPr id="3" name="Content Placeholder 2"/>
          <p:cNvSpPr>
            <a:spLocks noGrp="1"/>
          </p:cNvSpPr>
          <p:nvPr>
            <p:ph idx="1"/>
          </p:nvPr>
        </p:nvSpPr>
        <p:spPr/>
        <p:txBody>
          <a:bodyPr>
            <a:normAutofit/>
          </a:bodyPr>
          <a:lstStyle/>
          <a:p>
            <a:pPr marL="0" indent="0">
              <a:buNone/>
            </a:pPr>
            <a:r>
              <a:rPr lang="en-GB" b="1" dirty="0"/>
              <a:t>Introduction of Cloud Computing</a:t>
            </a:r>
          </a:p>
          <a:p>
            <a:pPr marL="0" indent="0">
              <a:buNone/>
            </a:pPr>
            <a:r>
              <a:rPr lang="en-US" sz="3200" b="1" dirty="0"/>
              <a:t>Cloud Models</a:t>
            </a:r>
          </a:p>
          <a:p>
            <a:pPr marL="0" indent="0">
              <a:buNone/>
            </a:pPr>
            <a:r>
              <a:rPr lang="en-US" sz="3200" b="1" dirty="0"/>
              <a:t>Cloud Benefits and Considerations</a:t>
            </a:r>
          </a:p>
          <a:p>
            <a:pPr marL="0" indent="0">
              <a:buNone/>
            </a:pPr>
            <a:r>
              <a:rPr lang="en-US" sz="3200" b="1" dirty="0"/>
              <a:t>Cloud Services</a:t>
            </a:r>
          </a:p>
          <a:p>
            <a:pPr marL="0" indent="0">
              <a:buNone/>
            </a:pPr>
            <a:endParaRPr lang="en-US" sz="3200" b="1" dirty="0"/>
          </a:p>
          <a:p>
            <a:pPr marL="0" indent="0">
              <a:buNone/>
            </a:pPr>
            <a:endParaRPr lang="en-US" sz="3200" b="1" dirty="0"/>
          </a:p>
          <a:p>
            <a:pPr marL="0" indent="0">
              <a:buNone/>
            </a:pPr>
            <a:endParaRPr dirty="0"/>
          </a:p>
        </p:txBody>
      </p:sp>
      <p:pic>
        <p:nvPicPr>
          <p:cNvPr id="5" name="Picture 4">
            <a:extLst>
              <a:ext uri="{FF2B5EF4-FFF2-40B4-BE49-F238E27FC236}">
                <a16:creationId xmlns:a16="http://schemas.microsoft.com/office/drawing/2014/main" id="{B7D677A7-B6D9-0E21-A143-0E6800318B6C}"/>
              </a:ext>
            </a:extLst>
          </p:cNvPr>
          <p:cNvPicPr>
            <a:picLocks noChangeAspect="1"/>
          </p:cNvPicPr>
          <p:nvPr/>
        </p:nvPicPr>
        <p:blipFill>
          <a:blip r:embed="rId2"/>
          <a:stretch>
            <a:fillRect/>
          </a:stretch>
        </p:blipFill>
        <p:spPr>
          <a:xfrm>
            <a:off x="8832304" y="3194544"/>
            <a:ext cx="2124169" cy="2322689"/>
          </a:xfrm>
          <a:prstGeom prst="rect">
            <a:avLst/>
          </a:prstGeom>
        </p:spPr>
      </p:pic>
      <p:pic>
        <p:nvPicPr>
          <p:cNvPr id="4" name="Picture 3">
            <a:extLst>
              <a:ext uri="{FF2B5EF4-FFF2-40B4-BE49-F238E27FC236}">
                <a16:creationId xmlns:a16="http://schemas.microsoft.com/office/drawing/2014/main" id="{0363D5E7-5347-40C5-B9C1-8E5F6AD5F8AF}"/>
              </a:ext>
            </a:extLst>
          </p:cNvPr>
          <p:cNvPicPr>
            <a:picLocks noChangeAspect="1"/>
          </p:cNvPicPr>
          <p:nvPr/>
        </p:nvPicPr>
        <p:blipFill>
          <a:blip r:embed="rId3"/>
          <a:stretch>
            <a:fillRect/>
          </a:stretch>
        </p:blipFill>
        <p:spPr>
          <a:xfrm>
            <a:off x="8410842" y="1600201"/>
            <a:ext cx="2967092" cy="190294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Lesson Objectives:</a:t>
            </a:r>
            <a:endParaRPr lang="en-US" dirty="0"/>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570492" y="1378281"/>
            <a:ext cx="5394960" cy="4062651"/>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2400" dirty="0"/>
              <a:t>You will learn the following concepts:</a:t>
            </a:r>
          </a:p>
          <a:p>
            <a:pPr marL="0" indent="0">
              <a:lnSpc>
                <a:spcPct val="100000"/>
              </a:lnSpc>
              <a:buNone/>
            </a:pPr>
            <a:endParaRPr lang="en-US" sz="2400" dirty="0"/>
          </a:p>
          <a:p>
            <a:pPr>
              <a:lnSpc>
                <a:spcPct val="100000"/>
              </a:lnSpc>
              <a:buFont typeface="Wingdings" panose="05000000000000000000" pitchFamily="2" charset="2"/>
              <a:buChar char="§"/>
            </a:pPr>
            <a:r>
              <a:rPr lang="en-US" sz="2400" b="1" dirty="0"/>
              <a:t>Cloud Models</a:t>
            </a:r>
          </a:p>
          <a:p>
            <a:pPr marL="560241" lvl="1" indent="-336145">
              <a:buFont typeface="Arial" panose="020B0604020202020204" pitchFamily="34" charset="0"/>
              <a:buChar char="•"/>
            </a:pPr>
            <a:r>
              <a:rPr lang="en-US" sz="2400" dirty="0"/>
              <a:t>Public, Private, and Hybrid cloud</a:t>
            </a:r>
          </a:p>
          <a:p>
            <a:pPr marL="560241" lvl="1" indent="-336145">
              <a:buFont typeface="Arial" panose="020B0604020202020204" pitchFamily="34" charset="0"/>
              <a:buChar char="•"/>
            </a:pPr>
            <a:r>
              <a:rPr lang="en-US" sz="2400" dirty="0"/>
              <a:t>Choosing the best for you</a:t>
            </a:r>
          </a:p>
          <a:p>
            <a:pPr>
              <a:lnSpc>
                <a:spcPct val="100000"/>
              </a:lnSpc>
              <a:buFont typeface="Wingdings" panose="05000000000000000000" pitchFamily="2" charset="2"/>
              <a:buChar char="§"/>
            </a:pPr>
            <a:r>
              <a:rPr lang="en-US" sz="2400" b="1" dirty="0"/>
              <a:t>Cloud Benefits and Considerations</a:t>
            </a:r>
          </a:p>
          <a:p>
            <a:pPr marL="560241" lvl="1" indent="-336145">
              <a:buFont typeface="Arial" panose="020B0604020202020204" pitchFamily="34" charset="0"/>
              <a:buChar char="•"/>
            </a:pPr>
            <a:r>
              <a:rPr lang="en-US" sz="2400" dirty="0"/>
              <a:t>Benefits of the cloud</a:t>
            </a:r>
          </a:p>
          <a:p>
            <a:pPr marL="560241" lvl="1" indent="-336145">
              <a:buFont typeface="Arial" panose="020B0604020202020204" pitchFamily="34" charset="0"/>
              <a:buChar char="•"/>
            </a:pPr>
            <a:r>
              <a:rPr lang="en-US" sz="2400" dirty="0"/>
              <a:t>Cloud considerations</a:t>
            </a:r>
          </a:p>
          <a:p>
            <a:pPr>
              <a:lnSpc>
                <a:spcPct val="100000"/>
              </a:lnSpc>
              <a:buFont typeface="Wingdings" panose="05000000000000000000" pitchFamily="2" charset="2"/>
              <a:buChar char="§"/>
            </a:pPr>
            <a:r>
              <a:rPr lang="en-US" sz="2400" b="1" dirty="0"/>
              <a:t>Cloud Services</a:t>
            </a:r>
          </a:p>
          <a:p>
            <a:pPr marL="560241" lvl="1" indent="-336145">
              <a:buFont typeface="Arial" panose="020B0604020202020204" pitchFamily="34" charset="0"/>
              <a:buChar char="•"/>
            </a:pPr>
            <a:r>
              <a:rPr lang="en-US" sz="2400" dirty="0"/>
              <a:t>IaaS, PaaS, and SaaS</a:t>
            </a:r>
          </a:p>
          <a:p>
            <a:pPr marL="560241" lvl="1" indent="-336145">
              <a:buFont typeface="Arial" panose="020B0604020202020204" pitchFamily="34" charset="0"/>
              <a:buChar char="•"/>
            </a:pPr>
            <a:r>
              <a:rPr lang="en-US" sz="2400" dirty="0"/>
              <a:t>Sharing responsibility</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8A0DD-AACB-4E81-89A9-F9712B277B26}"/>
              </a:ext>
            </a:extLst>
          </p:cNvPr>
          <p:cNvSpPr>
            <a:spLocks noGrp="1"/>
          </p:cNvSpPr>
          <p:nvPr>
            <p:ph type="title"/>
          </p:nvPr>
        </p:nvSpPr>
        <p:spPr/>
        <p:txBody>
          <a:bodyPr/>
          <a:lstStyle/>
          <a:p>
            <a:r>
              <a:rPr lang="en-US" dirty="0"/>
              <a:t>What is cloud computing?</a:t>
            </a:r>
          </a:p>
        </p:txBody>
      </p:sp>
      <p:grpSp>
        <p:nvGrpSpPr>
          <p:cNvPr id="11" name="Group 10" descr="Group of four icons representing the primary cloud computing services of Compute, Networking, Storage, and Analytics.">
            <a:extLst>
              <a:ext uri="{FF2B5EF4-FFF2-40B4-BE49-F238E27FC236}">
                <a16:creationId xmlns:a16="http://schemas.microsoft.com/office/drawing/2014/main" id="{68904154-111F-4304-AA2F-7C4A2515192E}"/>
              </a:ext>
              <a:ext uri="{C183D7F6-B498-43B3-948B-1728B52AA6E4}">
                <adec:decorative xmlns:adec="http://schemas.microsoft.com/office/drawing/2017/decorative" val="0"/>
              </a:ext>
            </a:extLst>
          </p:cNvPr>
          <p:cNvGrpSpPr/>
          <p:nvPr/>
        </p:nvGrpSpPr>
        <p:grpSpPr>
          <a:xfrm>
            <a:off x="479044" y="2916926"/>
            <a:ext cx="11220466" cy="2391444"/>
            <a:chOff x="539445" y="3228212"/>
            <a:chExt cx="11220466" cy="2391444"/>
          </a:xfrm>
        </p:grpSpPr>
        <p:grpSp>
          <p:nvGrpSpPr>
            <p:cNvPr id="3" name="Group 2">
              <a:extLst>
                <a:ext uri="{FF2B5EF4-FFF2-40B4-BE49-F238E27FC236}">
                  <a16:creationId xmlns:a16="http://schemas.microsoft.com/office/drawing/2014/main" id="{652F5B9A-A7EC-4198-A7FA-6ACD5E118C7B}"/>
                </a:ext>
              </a:extLst>
            </p:cNvPr>
            <p:cNvGrpSpPr/>
            <p:nvPr/>
          </p:nvGrpSpPr>
          <p:grpSpPr>
            <a:xfrm>
              <a:off x="539445" y="3269921"/>
              <a:ext cx="2224207" cy="2308027"/>
              <a:chOff x="399296" y="1585661"/>
              <a:chExt cx="2224207" cy="2308027"/>
            </a:xfrm>
          </p:grpSpPr>
          <p:pic>
            <p:nvPicPr>
              <p:cNvPr id="10" name="Picture 9" descr="Icon representing racks of servers for compute.">
                <a:extLst>
                  <a:ext uri="{FF2B5EF4-FFF2-40B4-BE49-F238E27FC236}">
                    <a16:creationId xmlns:a16="http://schemas.microsoft.com/office/drawing/2014/main" id="{DA68CE46-13B0-4933-82FB-AAEC33D636F7}"/>
                  </a:ext>
                </a:extLst>
              </p:cNvPr>
              <p:cNvPicPr>
                <a:picLocks noChangeAspect="1"/>
              </p:cNvPicPr>
              <p:nvPr/>
            </p:nvPicPr>
            <p:blipFill>
              <a:blip r:embed="rId3"/>
              <a:stretch>
                <a:fillRect/>
              </a:stretch>
            </p:blipFill>
            <p:spPr>
              <a:xfrm>
                <a:off x="681236" y="1585661"/>
                <a:ext cx="1660327" cy="1660327"/>
              </a:xfrm>
              <a:prstGeom prst="rect">
                <a:avLst/>
              </a:prstGeom>
            </p:spPr>
          </p:pic>
          <p:sp>
            <p:nvSpPr>
              <p:cNvPr id="12" name="TextBox 11">
                <a:extLst>
                  <a:ext uri="{FF2B5EF4-FFF2-40B4-BE49-F238E27FC236}">
                    <a16:creationId xmlns:a16="http://schemas.microsoft.com/office/drawing/2014/main" id="{0530D0D9-8AD5-4B81-8E9B-734313E84CAA}"/>
                  </a:ext>
                </a:extLst>
              </p:cNvPr>
              <p:cNvSpPr txBox="1"/>
              <p:nvPr/>
            </p:nvSpPr>
            <p:spPr>
              <a:xfrm>
                <a:off x="399296" y="3265824"/>
                <a:ext cx="222420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Compute</a:t>
                </a:r>
              </a:p>
            </p:txBody>
          </p:sp>
        </p:grpSp>
        <p:grpSp>
          <p:nvGrpSpPr>
            <p:cNvPr id="7" name="Group 6">
              <a:extLst>
                <a:ext uri="{FF2B5EF4-FFF2-40B4-BE49-F238E27FC236}">
                  <a16:creationId xmlns:a16="http://schemas.microsoft.com/office/drawing/2014/main" id="{899D3FED-EEB3-4446-8014-6420D6D4E348}"/>
                </a:ext>
              </a:extLst>
            </p:cNvPr>
            <p:cNvGrpSpPr/>
            <p:nvPr/>
          </p:nvGrpSpPr>
          <p:grpSpPr>
            <a:xfrm>
              <a:off x="6865233" y="3260162"/>
              <a:ext cx="1933906" cy="2327544"/>
              <a:chOff x="3510964" y="1555011"/>
              <a:chExt cx="1933906" cy="2327544"/>
            </a:xfrm>
          </p:grpSpPr>
          <p:pic>
            <p:nvPicPr>
              <p:cNvPr id="14" name="Picture 13" descr="Bar graphic representing data being stored on cloud servers">
                <a:extLst>
                  <a:ext uri="{FF2B5EF4-FFF2-40B4-BE49-F238E27FC236}">
                    <a16:creationId xmlns:a16="http://schemas.microsoft.com/office/drawing/2014/main" id="{331D7798-697F-4A11-B086-1F02D32E0452}"/>
                  </a:ext>
                </a:extLst>
              </p:cNvPr>
              <p:cNvPicPr>
                <a:picLocks noChangeAspect="1"/>
              </p:cNvPicPr>
              <p:nvPr/>
            </p:nvPicPr>
            <p:blipFill>
              <a:blip r:embed="rId4"/>
              <a:stretch>
                <a:fillRect/>
              </a:stretch>
            </p:blipFill>
            <p:spPr>
              <a:xfrm>
                <a:off x="3647753" y="1555011"/>
                <a:ext cx="1660328" cy="1663438"/>
              </a:xfrm>
              <a:prstGeom prst="rect">
                <a:avLst/>
              </a:prstGeom>
            </p:spPr>
          </p:pic>
          <p:sp>
            <p:nvSpPr>
              <p:cNvPr id="16" name="TextBox 15">
                <a:extLst>
                  <a:ext uri="{FF2B5EF4-FFF2-40B4-BE49-F238E27FC236}">
                    <a16:creationId xmlns:a16="http://schemas.microsoft.com/office/drawing/2014/main" id="{29032DBA-378A-4146-9E00-4FBFE800FB40}"/>
                  </a:ext>
                </a:extLst>
              </p:cNvPr>
              <p:cNvSpPr txBox="1"/>
              <p:nvPr/>
            </p:nvSpPr>
            <p:spPr>
              <a:xfrm>
                <a:off x="3510964" y="3254691"/>
                <a:ext cx="1933906"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Storage</a:t>
                </a:r>
              </a:p>
            </p:txBody>
          </p:sp>
        </p:grpSp>
        <p:grpSp>
          <p:nvGrpSpPr>
            <p:cNvPr id="6" name="Group 5">
              <a:extLst>
                <a:ext uri="{FF2B5EF4-FFF2-40B4-BE49-F238E27FC236}">
                  <a16:creationId xmlns:a16="http://schemas.microsoft.com/office/drawing/2014/main" id="{E5ACEE51-B89F-4E8E-B2E5-8D04E253717F}"/>
                </a:ext>
              </a:extLst>
            </p:cNvPr>
            <p:cNvGrpSpPr/>
            <p:nvPr/>
          </p:nvGrpSpPr>
          <p:grpSpPr>
            <a:xfrm>
              <a:off x="3406209" y="3228212"/>
              <a:ext cx="2683067" cy="2391444"/>
              <a:chOff x="169865" y="3944174"/>
              <a:chExt cx="2683067" cy="2391444"/>
            </a:xfrm>
          </p:grpSpPr>
          <p:pic>
            <p:nvPicPr>
              <p:cNvPr id="18" name="Picture 17" descr="Picture of two arrows showing data flowing on a network.">
                <a:extLst>
                  <a:ext uri="{FF2B5EF4-FFF2-40B4-BE49-F238E27FC236}">
                    <a16:creationId xmlns:a16="http://schemas.microsoft.com/office/drawing/2014/main" id="{1EFC28B6-3501-43D3-9036-F670AF42654E}"/>
                  </a:ext>
                </a:extLst>
              </p:cNvPr>
              <p:cNvPicPr>
                <a:picLocks noChangeAspect="1"/>
              </p:cNvPicPr>
              <p:nvPr/>
            </p:nvPicPr>
            <p:blipFill>
              <a:blip r:embed="rId5"/>
              <a:stretch>
                <a:fillRect/>
              </a:stretch>
            </p:blipFill>
            <p:spPr>
              <a:xfrm>
                <a:off x="681235" y="3944174"/>
                <a:ext cx="1660327" cy="1660327"/>
              </a:xfrm>
              <a:prstGeom prst="rect">
                <a:avLst/>
              </a:prstGeom>
            </p:spPr>
          </p:pic>
          <p:sp>
            <p:nvSpPr>
              <p:cNvPr id="20" name="TextBox 19">
                <a:extLst>
                  <a:ext uri="{FF2B5EF4-FFF2-40B4-BE49-F238E27FC236}">
                    <a16:creationId xmlns:a16="http://schemas.microsoft.com/office/drawing/2014/main" id="{54A1AF07-6F89-403A-8343-D7F5B160CC63}"/>
                  </a:ext>
                </a:extLst>
              </p:cNvPr>
              <p:cNvSpPr txBox="1"/>
              <p:nvPr/>
            </p:nvSpPr>
            <p:spPr>
              <a:xfrm>
                <a:off x="169865" y="5707754"/>
                <a:ext cx="268306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Networking</a:t>
                </a:r>
              </a:p>
            </p:txBody>
          </p:sp>
        </p:grpSp>
        <p:grpSp>
          <p:nvGrpSpPr>
            <p:cNvPr id="8" name="Group 7">
              <a:extLst>
                <a:ext uri="{FF2B5EF4-FFF2-40B4-BE49-F238E27FC236}">
                  <a16:creationId xmlns:a16="http://schemas.microsoft.com/office/drawing/2014/main" id="{5BDAE175-4042-421A-824A-A1654F6B0E09}"/>
                </a:ext>
              </a:extLst>
            </p:cNvPr>
            <p:cNvGrpSpPr/>
            <p:nvPr/>
          </p:nvGrpSpPr>
          <p:grpSpPr>
            <a:xfrm>
              <a:off x="9599210" y="3250636"/>
              <a:ext cx="2160701" cy="2346596"/>
              <a:chOff x="3397568" y="3999970"/>
              <a:chExt cx="2160701" cy="2346596"/>
            </a:xfrm>
          </p:grpSpPr>
          <p:pic>
            <p:nvPicPr>
              <p:cNvPr id="22" name="Picture 21" descr="Picture of an hourglass representing analyzing data.">
                <a:extLst>
                  <a:ext uri="{FF2B5EF4-FFF2-40B4-BE49-F238E27FC236}">
                    <a16:creationId xmlns:a16="http://schemas.microsoft.com/office/drawing/2014/main" id="{F686174D-2D43-4153-B781-302DAE80B0A1}"/>
                  </a:ext>
                </a:extLst>
              </p:cNvPr>
              <p:cNvPicPr>
                <a:picLocks noChangeAspect="1"/>
              </p:cNvPicPr>
              <p:nvPr/>
            </p:nvPicPr>
            <p:blipFill>
              <a:blip r:embed="rId6"/>
              <a:stretch>
                <a:fillRect/>
              </a:stretch>
            </p:blipFill>
            <p:spPr>
              <a:xfrm>
                <a:off x="3646199" y="3999970"/>
                <a:ext cx="1663438" cy="1663438"/>
              </a:xfrm>
              <a:prstGeom prst="rect">
                <a:avLst/>
              </a:prstGeom>
            </p:spPr>
          </p:pic>
          <p:sp>
            <p:nvSpPr>
              <p:cNvPr id="24" name="TextBox 23">
                <a:extLst>
                  <a:ext uri="{FF2B5EF4-FFF2-40B4-BE49-F238E27FC236}">
                    <a16:creationId xmlns:a16="http://schemas.microsoft.com/office/drawing/2014/main" id="{7BFB20C3-82EF-4AD4-8E8B-E39D6752146C}"/>
                  </a:ext>
                </a:extLst>
              </p:cNvPr>
              <p:cNvSpPr txBox="1"/>
              <p:nvPr/>
            </p:nvSpPr>
            <p:spPr>
              <a:xfrm>
                <a:off x="3397568" y="5718702"/>
                <a:ext cx="2160701"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Analytics</a:t>
                </a:r>
              </a:p>
            </p:txBody>
          </p:sp>
        </p:grpSp>
      </p:grpSp>
      <p:sp>
        <p:nvSpPr>
          <p:cNvPr id="9" name="TextBox 8">
            <a:extLst>
              <a:ext uri="{FF2B5EF4-FFF2-40B4-BE49-F238E27FC236}">
                <a16:creationId xmlns:a16="http://schemas.microsoft.com/office/drawing/2014/main" id="{A3D8F8BF-C2E4-4D25-BBC4-AD21DF7ED1B5}"/>
              </a:ext>
            </a:extLst>
          </p:cNvPr>
          <p:cNvSpPr txBox="1"/>
          <p:nvPr/>
        </p:nvSpPr>
        <p:spPr>
          <a:xfrm>
            <a:off x="418643" y="1459942"/>
            <a:ext cx="11031484" cy="960263"/>
          </a:xfrm>
          <a:prstGeom prst="rect">
            <a:avLst/>
          </a:prstGeom>
          <a:noFill/>
        </p:spPr>
        <p:txBody>
          <a:bodyPr wrap="square" lIns="182880" tIns="146304" rIns="182880" bIns="146304" rtlCol="0">
            <a:spAutoFit/>
          </a:bodyPr>
          <a:lstStyle>
            <a:defPPr>
              <a:defRPr lang="en-US"/>
            </a:defPPr>
            <a:lvl1pPr algn="ctr">
              <a:lnSpc>
                <a:spcPct val="90000"/>
              </a:lnSpc>
              <a:spcAft>
                <a:spcPts val="600"/>
              </a:spcAft>
              <a:defRPr sz="2400">
                <a:gradFill>
                  <a:gsLst>
                    <a:gs pos="2917">
                      <a:schemeClr val="tx1"/>
                    </a:gs>
                    <a:gs pos="30000">
                      <a:schemeClr val="tx1"/>
                    </a:gs>
                  </a:gsLst>
                  <a:lin ang="5400000" scaled="0"/>
                </a:gradFill>
              </a:defRPr>
            </a:lvl1pPr>
          </a:lstStyle>
          <a:p>
            <a:pPr algn="l"/>
            <a:r>
              <a:rPr lang="en-US" dirty="0">
                <a:latin typeface="+mj-lt"/>
              </a:rPr>
              <a:t>Cloud Computing </a:t>
            </a:r>
            <a:r>
              <a:rPr lang="en-US" dirty="0"/>
              <a:t>is the delivery of computing services over the internet, enabling faster innovation, flexible resources, and economies of scale. </a:t>
            </a:r>
          </a:p>
        </p:txBody>
      </p:sp>
    </p:spTree>
    <p:extLst>
      <p:ext uri="{BB962C8B-B14F-4D97-AF65-F5344CB8AC3E}">
        <p14:creationId xmlns:p14="http://schemas.microsoft.com/office/powerpoint/2010/main" val="420292805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FFDB-4B49-400E-8051-5ADF2E1D9AC9}"/>
              </a:ext>
            </a:extLst>
          </p:cNvPr>
          <p:cNvSpPr>
            <a:spLocks noGrp="1"/>
          </p:cNvSpPr>
          <p:nvPr>
            <p:ph type="title"/>
          </p:nvPr>
        </p:nvSpPr>
        <p:spPr/>
        <p:txBody>
          <a:bodyPr/>
          <a:lstStyle/>
          <a:p>
            <a:r>
              <a:rPr lang="en-US" dirty="0">
                <a:cs typeface="Segoe UI"/>
              </a:rPr>
              <a:t>Cloud Models</a:t>
            </a:r>
            <a:endParaRPr lang="en-US" dirty="0"/>
          </a:p>
        </p:txBody>
      </p:sp>
      <p:sp>
        <p:nvSpPr>
          <p:cNvPr id="3" name="Text Placeholder 2">
            <a:extLst>
              <a:ext uri="{FF2B5EF4-FFF2-40B4-BE49-F238E27FC236}">
                <a16:creationId xmlns:a16="http://schemas.microsoft.com/office/drawing/2014/main" id="{C8E738D9-FBD4-4D55-8B7E-615088B02517}"/>
              </a:ext>
            </a:extLst>
          </p:cNvPr>
          <p:cNvSpPr>
            <a:spLocks noGrp="1"/>
          </p:cNvSpPr>
          <p:nvPr>
            <p:ph sz="quarter" idx="10"/>
          </p:nvPr>
        </p:nvSpPr>
        <p:spPr>
          <a:xfrm>
            <a:off x="419100" y="1446957"/>
            <a:ext cx="11340811" cy="1549142"/>
          </a:xfrm>
        </p:spPr>
        <p:txBody>
          <a:bodyPr vert="horz" wrap="square" lIns="0" tIns="91440" rIns="146304" bIns="91440" rtlCol="0" anchor="t">
            <a:spAutoFit/>
          </a:bodyPr>
          <a:lstStyle/>
          <a:p>
            <a:pPr marL="342900" indent="-342900">
              <a:buFont typeface="Arial" panose="05000000000000000000" pitchFamily="2" charset="2"/>
              <a:buChar char="•"/>
            </a:pPr>
            <a:r>
              <a:rPr lang="en-US" dirty="0">
                <a:latin typeface="+mn-lt"/>
              </a:rPr>
              <a:t>Public Cloud</a:t>
            </a:r>
          </a:p>
          <a:p>
            <a:pPr marL="342900" indent="-342900">
              <a:buFont typeface="Arial" panose="05000000000000000000" pitchFamily="2" charset="2"/>
              <a:buChar char="•"/>
            </a:pPr>
            <a:r>
              <a:rPr lang="en-US" dirty="0"/>
              <a:t>Private Cloud</a:t>
            </a:r>
          </a:p>
          <a:p>
            <a:pPr marL="342900" indent="-342900">
              <a:buFont typeface="Arial" panose="05000000000000000000" pitchFamily="2" charset="2"/>
              <a:buChar char="•"/>
            </a:pPr>
            <a:r>
              <a:rPr lang="en-US" dirty="0">
                <a:latin typeface="+mn-lt"/>
              </a:rPr>
              <a:t>Hybrid </a:t>
            </a:r>
            <a:r>
              <a:rPr lang="en-US" dirty="0"/>
              <a:t>Cloud </a:t>
            </a:r>
            <a:endParaRPr lang="en-US" dirty="0">
              <a:latin typeface="+mn-lt"/>
            </a:endParaRPr>
          </a:p>
        </p:txBody>
      </p:sp>
    </p:spTree>
    <p:extLst>
      <p:ext uri="{BB962C8B-B14F-4D97-AF65-F5344CB8AC3E}">
        <p14:creationId xmlns:p14="http://schemas.microsoft.com/office/powerpoint/2010/main" val="309627392"/>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fontScale="90000"/>
          </a:bodyPr>
          <a:lstStyle/>
          <a:p>
            <a:r>
              <a:rPr lang="en-US" dirty="0"/>
              <a:t>Public cloud</a:t>
            </a:r>
          </a:p>
        </p:txBody>
      </p:sp>
      <p:sp>
        <p:nvSpPr>
          <p:cNvPr id="6" name="Text Placeholder 5"/>
          <p:cNvSpPr>
            <a:spLocks noGrp="1"/>
          </p:cNvSpPr>
          <p:nvPr>
            <p:ph sz="quarter" idx="10"/>
          </p:nvPr>
        </p:nvSpPr>
        <p:spPr>
          <a:xfrm>
            <a:off x="418642" y="1456897"/>
            <a:ext cx="5394960" cy="4734629"/>
          </a:xfrm>
        </p:spPr>
        <p:txBody>
          <a:bodyPr wrap="square">
            <a:normAutofit/>
          </a:bodyPr>
          <a:lstStyle/>
          <a:p>
            <a:pPr marL="342900" indent="-342900">
              <a:buFont typeface="Arial" panose="020B0604020202020204" pitchFamily="34" charset="0"/>
              <a:buChar char="•"/>
            </a:pPr>
            <a:r>
              <a:rPr lang="en-US" dirty="0">
                <a:latin typeface="+mn-lt"/>
              </a:rPr>
              <a:t>Owned by cloud services or hosting provider.</a:t>
            </a:r>
          </a:p>
          <a:p>
            <a:endParaRPr lang="en-US" sz="900" dirty="0">
              <a:latin typeface="+mn-lt"/>
            </a:endParaRPr>
          </a:p>
          <a:p>
            <a:pPr marL="342900" indent="-342900">
              <a:buFont typeface="Arial" panose="020B0604020202020204" pitchFamily="34" charset="0"/>
              <a:buChar char="•"/>
            </a:pPr>
            <a:r>
              <a:rPr lang="en-US" dirty="0">
                <a:latin typeface="+mn-lt"/>
              </a:rPr>
              <a:t>Provides resources and services to multiple organizations and users.</a:t>
            </a:r>
          </a:p>
          <a:p>
            <a:endParaRPr lang="en-US" sz="1000" dirty="0">
              <a:latin typeface="+mn-lt"/>
            </a:endParaRPr>
          </a:p>
          <a:p>
            <a:pPr marL="342900" indent="-342900">
              <a:buFont typeface="Arial" panose="020B0604020202020204" pitchFamily="34" charset="0"/>
              <a:buChar char="•"/>
            </a:pPr>
            <a:r>
              <a:rPr lang="en-US" dirty="0">
                <a:latin typeface="+mn-lt"/>
              </a:rPr>
              <a:t>Accessed via secure network connection (typically over the internet).</a:t>
            </a:r>
          </a:p>
        </p:txBody>
      </p:sp>
      <p:pic>
        <p:nvPicPr>
          <p:cNvPr id="5" name="Picture 4" descr="Multiple hands hold data up to servers in the clouds.">
            <a:extLst>
              <a:ext uri="{FF2B5EF4-FFF2-40B4-BE49-F238E27FC236}">
                <a16:creationId xmlns:a16="http://schemas.microsoft.com/office/drawing/2014/main" id="{24C1C11F-6E6D-4250-8043-EA724A676D1B}"/>
              </a:ext>
              <a:ext uri="{C183D7F6-B498-43B3-948B-1728B52AA6E4}">
                <adec:decorative xmlns:adec="http://schemas.microsoft.com/office/drawing/2017/decorative" val="0"/>
              </a:ext>
            </a:extLst>
          </p:cNvPr>
          <p:cNvPicPr>
            <a:picLocks noChangeAspect="1"/>
          </p:cNvPicPr>
          <p:nvPr/>
        </p:nvPicPr>
        <p:blipFill rotWithShape="1">
          <a:blip r:embed="rId3">
            <a:extLst>
              <a:ext uri="{28A0092B-C50C-407E-A947-70E740481C1C}">
                <a14:useLocalDpi xmlns:a14="http://schemas.microsoft.com/office/drawing/2010/main" val="0"/>
              </a:ext>
            </a:extLst>
          </a:blip>
          <a:srcRect b="-2"/>
          <a:stretch/>
        </p:blipFill>
        <p:spPr>
          <a:xfrm>
            <a:off x="6428181" y="1860326"/>
            <a:ext cx="5394960" cy="3137348"/>
          </a:xfrm>
          <a:prstGeom prst="rect">
            <a:avLst/>
          </a:prstGeom>
          <a:noFill/>
        </p:spPr>
      </p:pic>
    </p:spTree>
    <p:extLst>
      <p:ext uri="{BB962C8B-B14F-4D97-AF65-F5344CB8AC3E}">
        <p14:creationId xmlns:p14="http://schemas.microsoft.com/office/powerpoint/2010/main" val="30964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fontScale="90000"/>
          </a:bodyPr>
          <a:lstStyle/>
          <a:p>
            <a:r>
              <a:rPr lang="en-US" dirty="0"/>
              <a:t>Private cloud</a:t>
            </a:r>
          </a:p>
        </p:txBody>
      </p:sp>
      <p:pic>
        <p:nvPicPr>
          <p:cNvPr id="4" name="Picture 3">
            <a:extLst>
              <a:ext uri="{FF2B5EF4-FFF2-40B4-BE49-F238E27FC236}">
                <a16:creationId xmlns:a16="http://schemas.microsoft.com/office/drawing/2014/main" id="{407021BB-6482-4966-80A5-EE898A7BD15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8987" y="699222"/>
            <a:ext cx="2580372" cy="4734629"/>
          </a:xfrm>
          <a:prstGeom prst="rect">
            <a:avLst/>
          </a:prstGeom>
          <a:noFill/>
        </p:spPr>
      </p:pic>
      <p:sp>
        <p:nvSpPr>
          <p:cNvPr id="6" name="Text Placeholder 5"/>
          <p:cNvSpPr>
            <a:spLocks noGrp="1"/>
          </p:cNvSpPr>
          <p:nvPr>
            <p:ph sz="quarter" idx="12"/>
          </p:nvPr>
        </p:nvSpPr>
        <p:spPr>
          <a:xfrm>
            <a:off x="307744" y="1682877"/>
            <a:ext cx="5394960" cy="4734629"/>
          </a:xfrm>
        </p:spPr>
        <p:txBody>
          <a:bodyPr wrap="square">
            <a:normAutofit/>
          </a:bodyPr>
          <a:lstStyle/>
          <a:p>
            <a:pPr marL="342900" indent="-342900">
              <a:buFont typeface="Arial" panose="020B0604020202020204" pitchFamily="34" charset="0"/>
              <a:buChar char="•"/>
            </a:pPr>
            <a:r>
              <a:rPr lang="en-US" dirty="0">
                <a:latin typeface="+mn-lt"/>
              </a:rPr>
              <a:t>Organizations create a cloud environment in their datacenter.</a:t>
            </a:r>
          </a:p>
          <a:p>
            <a:pPr marL="342900" indent="-342900">
              <a:buFont typeface="Arial" panose="020B0604020202020204" pitchFamily="34" charset="0"/>
              <a:buChar char="•"/>
            </a:pPr>
            <a:endParaRPr lang="en-US" sz="1000" dirty="0">
              <a:latin typeface="+mn-lt"/>
            </a:endParaRPr>
          </a:p>
          <a:p>
            <a:pPr marL="342900" indent="-342900">
              <a:buFont typeface="Arial" panose="020B0604020202020204" pitchFamily="34" charset="0"/>
              <a:buChar char="•"/>
            </a:pPr>
            <a:r>
              <a:rPr lang="en-US" dirty="0">
                <a:latin typeface="+mn-lt"/>
              </a:rPr>
              <a:t>Organization is responsible for operating the services they provide.</a:t>
            </a:r>
          </a:p>
          <a:p>
            <a:endParaRPr lang="en-US" sz="1000" dirty="0">
              <a:latin typeface="+mn-lt"/>
            </a:endParaRPr>
          </a:p>
          <a:p>
            <a:pPr marL="342900" indent="-342900">
              <a:buFont typeface="Arial" panose="020B0604020202020204" pitchFamily="34" charset="0"/>
              <a:buChar char="•"/>
            </a:pPr>
            <a:r>
              <a:rPr lang="en-US" dirty="0">
                <a:latin typeface="+mn-lt"/>
              </a:rPr>
              <a:t>Does not provide access to users outside of the organization. </a:t>
            </a:r>
          </a:p>
        </p:txBody>
      </p:sp>
    </p:spTree>
    <p:extLst>
      <p:ext uri="{BB962C8B-B14F-4D97-AF65-F5344CB8AC3E}">
        <p14:creationId xmlns:p14="http://schemas.microsoft.com/office/powerpoint/2010/main" val="2348823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285661" y="-99392"/>
            <a:ext cx="10972800" cy="1143000"/>
          </a:xfrm>
        </p:spPr>
        <p:txBody>
          <a:bodyPr/>
          <a:lstStyle/>
          <a:p>
            <a:r>
              <a:rPr lang="en-US" dirty="0">
                <a:latin typeface="Segoe UI Semibold (Headings)"/>
              </a:rPr>
              <a:t>Hybrid cloud</a:t>
            </a:r>
            <a:endParaRPr lang="en-US" dirty="0"/>
          </a:p>
        </p:txBody>
      </p:sp>
      <p:pic>
        <p:nvPicPr>
          <p:cNvPr id="5" name="Picture 4" descr="The public cloud image and private cloud image are connected with a plus sign, demonstrating that a hybrid cloud is a combination of the two.">
            <a:extLst>
              <a:ext uri="{FF2B5EF4-FFF2-40B4-BE49-F238E27FC236}">
                <a16:creationId xmlns:a16="http://schemas.microsoft.com/office/drawing/2014/main" id="{14976C97-24C8-4AD8-BD44-300CAFDDB0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5680" y="787877"/>
            <a:ext cx="7229191" cy="3831471"/>
          </a:xfrm>
          <a:prstGeom prst="rect">
            <a:avLst/>
          </a:prstGeom>
        </p:spPr>
      </p:pic>
      <p:sp>
        <p:nvSpPr>
          <p:cNvPr id="6" name="Text Placeholder 5"/>
          <p:cNvSpPr>
            <a:spLocks noGrp="1"/>
          </p:cNvSpPr>
          <p:nvPr>
            <p:ph sz="quarter" idx="10"/>
          </p:nvPr>
        </p:nvSpPr>
        <p:spPr>
          <a:xfrm>
            <a:off x="285661" y="4488577"/>
            <a:ext cx="11340811" cy="923330"/>
          </a:xfrm>
        </p:spPr>
        <p:txBody>
          <a:bodyPr vert="horz" wrap="square" lIns="0" tIns="91440" rIns="146304" bIns="91440" rtlCol="0" anchor="t">
            <a:spAutoFit/>
          </a:bodyPr>
          <a:lstStyle/>
          <a:p>
            <a:pPr algn="ctr"/>
            <a:r>
              <a:rPr lang="en-US" dirty="0">
                <a:latin typeface="+mn-lt"/>
              </a:rPr>
              <a:t>Combines </a:t>
            </a:r>
            <a:r>
              <a:rPr lang="en-US" b="1" dirty="0">
                <a:latin typeface="+mn-lt"/>
              </a:rPr>
              <a:t>Public</a:t>
            </a:r>
            <a:r>
              <a:rPr lang="en-US" dirty="0">
                <a:latin typeface="+mn-lt"/>
              </a:rPr>
              <a:t> and </a:t>
            </a:r>
            <a:r>
              <a:rPr lang="en-US" b="1" dirty="0">
                <a:latin typeface="+mn-lt"/>
              </a:rPr>
              <a:t>Private</a:t>
            </a:r>
            <a:r>
              <a:rPr lang="en-US" dirty="0">
                <a:latin typeface="+mn-lt"/>
              </a:rPr>
              <a:t> clouds to allow applications to run in the</a:t>
            </a:r>
            <a:r>
              <a:rPr lang="en-US" dirty="0"/>
              <a:t> </a:t>
            </a:r>
            <a:r>
              <a:rPr lang="en-US" dirty="0">
                <a:latin typeface="+mn-lt"/>
              </a:rPr>
              <a:t> </a:t>
            </a:r>
            <a:br>
              <a:rPr lang="en-US" dirty="0"/>
            </a:br>
            <a:r>
              <a:rPr lang="en-US" dirty="0">
                <a:latin typeface="+mn-lt"/>
              </a:rPr>
              <a:t>most appropriate location.</a:t>
            </a:r>
          </a:p>
        </p:txBody>
      </p:sp>
    </p:spTree>
    <p:extLst>
      <p:ext uri="{BB962C8B-B14F-4D97-AF65-F5344CB8AC3E}">
        <p14:creationId xmlns:p14="http://schemas.microsoft.com/office/powerpoint/2010/main" val="3382167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fontScale="90000"/>
          </a:bodyPr>
          <a:lstStyle/>
          <a:p>
            <a:r>
              <a:rPr lang="en-US" dirty="0"/>
              <a:t>Cloud model comparison</a:t>
            </a:r>
          </a:p>
        </p:txBody>
      </p:sp>
      <p:graphicFrame>
        <p:nvGraphicFramePr>
          <p:cNvPr id="2" name="Diagram 1" descr="Summary of the public, private, and hybrid cloud as described in the student materials. ">
            <a:extLst>
              <a:ext uri="{FF2B5EF4-FFF2-40B4-BE49-F238E27FC236}">
                <a16:creationId xmlns:a16="http://schemas.microsoft.com/office/drawing/2014/main" id="{2024A0FD-B1AE-41C3-946B-BCE59193A2AF}"/>
              </a:ext>
            </a:extLst>
          </p:cNvPr>
          <p:cNvGraphicFramePr/>
          <p:nvPr/>
        </p:nvGraphicFramePr>
        <p:xfrm>
          <a:off x="419100" y="1457325"/>
          <a:ext cx="11341100" cy="4029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81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644" y="2526646"/>
            <a:ext cx="9189910" cy="1784048"/>
          </a:xfrm>
        </p:spPr>
        <p:txBody>
          <a:bodyPr wrap="square" anchor="ctr">
            <a:normAutofit/>
          </a:bodyPr>
          <a:lstStyle/>
          <a:p>
            <a:r>
              <a:rPr lang="en-US" dirty="0">
                <a:cs typeface="Segoe UI"/>
              </a:rPr>
              <a:t>Cloud benefits and considerations</a:t>
            </a:r>
          </a:p>
        </p:txBody>
      </p:sp>
      <p:pic>
        <p:nvPicPr>
          <p:cNvPr id="3" name="Graphic 2" descr="Cloud Computing">
            <a:extLst>
              <a:ext uri="{FF2B5EF4-FFF2-40B4-BE49-F238E27FC236}">
                <a16:creationId xmlns:a16="http://schemas.microsoft.com/office/drawing/2014/main" id="{1B300504-8BEE-4A63-A55C-0F9B8DCCA2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01471" y="2729948"/>
            <a:ext cx="1398104" cy="1398104"/>
          </a:xfrm>
          <a:prstGeom prst="rect">
            <a:avLst/>
          </a:prstGeom>
        </p:spPr>
      </p:pic>
    </p:spTree>
    <p:extLst>
      <p:ext uri="{BB962C8B-B14F-4D97-AF65-F5344CB8AC3E}">
        <p14:creationId xmlns:p14="http://schemas.microsoft.com/office/powerpoint/2010/main" val="333920350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51252"/>
            <a:ext cx="11341268" cy="680196"/>
          </a:xfrm>
        </p:spPr>
        <p:txBody>
          <a:bodyPr/>
          <a:lstStyle/>
          <a:p>
            <a:r>
              <a:rPr lang="en-US" dirty="0">
                <a:cs typeface="Segoe UI"/>
              </a:rPr>
              <a:t>Cloud Benefits</a:t>
            </a:r>
            <a:endParaRPr lang="en-US" dirty="0"/>
          </a:p>
        </p:txBody>
      </p:sp>
      <p:sp>
        <p:nvSpPr>
          <p:cNvPr id="3" name="Text Placeholder 2">
            <a:extLst>
              <a:ext uri="{FF2B5EF4-FFF2-40B4-BE49-F238E27FC236}">
                <a16:creationId xmlns:a16="http://schemas.microsoft.com/office/drawing/2014/main" id="{FB2D1BBD-3117-468D-8157-3FD640AC7FAE}"/>
              </a:ext>
            </a:extLst>
          </p:cNvPr>
          <p:cNvSpPr>
            <a:spLocks noGrp="1"/>
          </p:cNvSpPr>
          <p:nvPr>
            <p:ph type="body" sz="quarter" idx="24"/>
          </p:nvPr>
        </p:nvSpPr>
        <p:spPr>
          <a:xfrm>
            <a:off x="418642" y="1298300"/>
            <a:ext cx="5486400" cy="685800"/>
          </a:xfrm>
          <a:solidFill>
            <a:srgbClr val="243A5E"/>
          </a:solidFill>
        </p:spPr>
        <p:txBody>
          <a:bodyPr vert="horz" wrap="square" lIns="91440" tIns="91440" rIns="91440" bIns="91440" rtlCol="0" anchor="ctr">
            <a:noAutofit/>
          </a:bodyPr>
          <a:lstStyle/>
          <a:p>
            <a:pPr algn="ctr"/>
            <a:r>
              <a:rPr lang="en-US" sz="2400" b="0" dirty="0">
                <a:gradFill>
                  <a:gsLst>
                    <a:gs pos="0">
                      <a:srgbClr val="FFFFFF"/>
                    </a:gs>
                    <a:gs pos="100000">
                      <a:srgbClr val="FFFFFF"/>
                    </a:gs>
                  </a:gsLst>
                  <a:lin ang="5400000" scaled="0"/>
                </a:gradFill>
                <a:cs typeface="Segoe UI" pitchFamily="34" charset="0"/>
              </a:rPr>
              <a:t>High availability</a:t>
            </a:r>
          </a:p>
        </p:txBody>
      </p:sp>
      <p:sp>
        <p:nvSpPr>
          <p:cNvPr id="2" name="Text Placeholder 1">
            <a:extLst>
              <a:ext uri="{FF2B5EF4-FFF2-40B4-BE49-F238E27FC236}">
                <a16:creationId xmlns:a16="http://schemas.microsoft.com/office/drawing/2014/main" id="{260D676F-BDC4-4C29-9870-16A33E10CCA4}"/>
              </a:ext>
            </a:extLst>
          </p:cNvPr>
          <p:cNvSpPr>
            <a:spLocks noGrp="1"/>
          </p:cNvSpPr>
          <p:nvPr>
            <p:ph type="body" sz="quarter" idx="12"/>
          </p:nvPr>
        </p:nvSpPr>
        <p:spPr>
          <a:xfrm>
            <a:off x="418641" y="2085082"/>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cs typeface="Segoe UI"/>
              </a:rPr>
              <a:t>Scalability</a:t>
            </a:r>
          </a:p>
        </p:txBody>
      </p:sp>
      <p:sp>
        <p:nvSpPr>
          <p:cNvPr id="16" name="Text Placeholder 15">
            <a:extLst>
              <a:ext uri="{FF2B5EF4-FFF2-40B4-BE49-F238E27FC236}">
                <a16:creationId xmlns:a16="http://schemas.microsoft.com/office/drawing/2014/main" id="{742F2DD6-313D-4AF0-9700-F9CD21FBBA22}"/>
              </a:ext>
            </a:extLst>
          </p:cNvPr>
          <p:cNvSpPr>
            <a:spLocks noGrp="1"/>
          </p:cNvSpPr>
          <p:nvPr>
            <p:ph type="body" sz="quarter" idx="28"/>
          </p:nvPr>
        </p:nvSpPr>
        <p:spPr>
          <a:xfrm>
            <a:off x="418641" y="2871864"/>
            <a:ext cx="5486400" cy="685800"/>
          </a:xfrm>
          <a:solidFill>
            <a:srgbClr val="243A5E"/>
          </a:solidFill>
        </p:spPr>
        <p:txBody>
          <a:bodyPr vert="horz" wrap="square" lIns="91440" tIns="91440" rIns="91440" bIns="91440" rtlCol="0" anchor="ctr">
            <a:noAutofit/>
          </a:bodyPr>
          <a:lstStyle/>
          <a:p>
            <a:pPr algn="ctr">
              <a:spcBef>
                <a:spcPts val="0"/>
              </a:spcBef>
            </a:pPr>
            <a:r>
              <a:rPr lang="en-US" sz="2400" dirty="0">
                <a:gradFill>
                  <a:gsLst>
                    <a:gs pos="0">
                      <a:srgbClr val="FFFFFF"/>
                    </a:gs>
                    <a:gs pos="100000">
                      <a:srgbClr val="FFFFFF"/>
                    </a:gs>
                  </a:gsLst>
                  <a:lin ang="5400000" scaled="0"/>
                </a:gradFill>
                <a:latin typeface="+mj-lt"/>
                <a:ea typeface="Segoe UI" pitchFamily="34" charset="0"/>
                <a:cs typeface="Segoe UI" pitchFamily="34" charset="0"/>
              </a:rPr>
              <a:t>Global reach</a:t>
            </a:r>
          </a:p>
        </p:txBody>
      </p:sp>
      <p:sp>
        <p:nvSpPr>
          <p:cNvPr id="19" name="Text Placeholder 18">
            <a:extLst>
              <a:ext uri="{FF2B5EF4-FFF2-40B4-BE49-F238E27FC236}">
                <a16:creationId xmlns:a16="http://schemas.microsoft.com/office/drawing/2014/main" id="{63CB2204-4118-485A-A145-61C2E361D2F5}"/>
              </a:ext>
            </a:extLst>
          </p:cNvPr>
          <p:cNvSpPr>
            <a:spLocks noGrp="1"/>
          </p:cNvSpPr>
          <p:nvPr>
            <p:ph type="body" sz="quarter" idx="31"/>
          </p:nvPr>
        </p:nvSpPr>
        <p:spPr>
          <a:xfrm>
            <a:off x="418641" y="3658645"/>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ea typeface="Segoe UI" pitchFamily="34" charset="0"/>
                <a:cs typeface="Segoe UI" pitchFamily="34" charset="0"/>
              </a:rPr>
              <a:t>Agility</a:t>
            </a:r>
            <a:endParaRPr lang="en-US" sz="2400" b="1" dirty="0">
              <a:gradFill>
                <a:gsLst>
                  <a:gs pos="0">
                    <a:srgbClr val="FFFFFF"/>
                  </a:gs>
                  <a:gs pos="100000">
                    <a:srgbClr val="FFFFFF"/>
                  </a:gs>
                </a:gsLst>
                <a:lin ang="5400000" scaled="0"/>
              </a:gradFill>
              <a:latin typeface="+mj-lt"/>
              <a:cs typeface="Segoe UI" pitchFamily="34" charset="0"/>
            </a:endParaRPr>
          </a:p>
        </p:txBody>
      </p:sp>
      <p:sp>
        <p:nvSpPr>
          <p:cNvPr id="14" name="Rectangle 13">
            <a:extLst>
              <a:ext uri="{FF2B5EF4-FFF2-40B4-BE49-F238E27FC236}">
                <a16:creationId xmlns:a16="http://schemas.microsoft.com/office/drawing/2014/main" id="{6C80AE8A-C79A-4AA1-ACB7-18760C171E71}"/>
              </a:ext>
            </a:extLst>
          </p:cNvPr>
          <p:cNvSpPr/>
          <p:nvPr/>
        </p:nvSpPr>
        <p:spPr bwMode="auto">
          <a:xfrm>
            <a:off x="418641"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Disaster recovery</a:t>
            </a:r>
          </a:p>
        </p:txBody>
      </p:sp>
      <p:sp>
        <p:nvSpPr>
          <p:cNvPr id="5" name="Text Placeholder 4">
            <a:extLst>
              <a:ext uri="{FF2B5EF4-FFF2-40B4-BE49-F238E27FC236}">
                <a16:creationId xmlns:a16="http://schemas.microsoft.com/office/drawing/2014/main" id="{4495B75E-5607-4348-89BE-0E931929D72C}"/>
              </a:ext>
            </a:extLst>
          </p:cNvPr>
          <p:cNvSpPr>
            <a:spLocks noGrp="1"/>
          </p:cNvSpPr>
          <p:nvPr>
            <p:ph type="body" sz="quarter" idx="26"/>
          </p:nvPr>
        </p:nvSpPr>
        <p:spPr>
          <a:xfrm>
            <a:off x="6195890" y="1298299"/>
            <a:ext cx="5486400" cy="685800"/>
          </a:xfrm>
        </p:spPr>
        <p:txBody>
          <a:bodyPr/>
          <a:lstStyle/>
          <a:p>
            <a:pPr algn="ctr"/>
            <a:r>
              <a:rPr lang="en-US" sz="2400" b="0" dirty="0">
                <a:gradFill>
                  <a:gsLst>
                    <a:gs pos="0">
                      <a:srgbClr val="FFFFFF"/>
                    </a:gs>
                    <a:gs pos="100000">
                      <a:srgbClr val="FFFFFF"/>
                    </a:gs>
                  </a:gsLst>
                  <a:lin ang="5400000" scaled="0"/>
                </a:gradFill>
                <a:ea typeface="Segoe UI" pitchFamily="34" charset="0"/>
                <a:cs typeface="Segoe UI"/>
              </a:rPr>
              <a:t>Fault</a:t>
            </a:r>
            <a:r>
              <a:rPr lang="en-US" sz="2400" dirty="0">
                <a:gradFill>
                  <a:gsLst>
                    <a:gs pos="0">
                      <a:srgbClr val="FFFFFF"/>
                    </a:gs>
                    <a:gs pos="100000">
                      <a:srgbClr val="FFFFFF"/>
                    </a:gs>
                  </a:gsLst>
                  <a:lin ang="5400000" scaled="0"/>
                </a:gradFill>
                <a:ea typeface="Segoe UI" pitchFamily="34" charset="0"/>
                <a:cs typeface="Segoe UI"/>
              </a:rPr>
              <a:t> </a:t>
            </a:r>
            <a:r>
              <a:rPr lang="en-US" sz="2400" b="0" dirty="0">
                <a:gradFill>
                  <a:gsLst>
                    <a:gs pos="0">
                      <a:srgbClr val="FFFFFF"/>
                    </a:gs>
                    <a:gs pos="100000">
                      <a:srgbClr val="FFFFFF"/>
                    </a:gs>
                  </a:gsLst>
                  <a:lin ang="5400000" scaled="0"/>
                </a:gradFill>
                <a:ea typeface="Segoe UI" pitchFamily="34" charset="0"/>
                <a:cs typeface="Segoe UI"/>
              </a:rPr>
              <a:t>tolerance</a:t>
            </a:r>
          </a:p>
        </p:txBody>
      </p:sp>
      <p:sp>
        <p:nvSpPr>
          <p:cNvPr id="6" name="Text Placeholder 5">
            <a:extLst>
              <a:ext uri="{FF2B5EF4-FFF2-40B4-BE49-F238E27FC236}">
                <a16:creationId xmlns:a16="http://schemas.microsoft.com/office/drawing/2014/main" id="{99B9E056-3B4A-46B7-893A-0BBA6F3C98F8}"/>
              </a:ext>
            </a:extLst>
          </p:cNvPr>
          <p:cNvSpPr>
            <a:spLocks noGrp="1"/>
          </p:cNvSpPr>
          <p:nvPr>
            <p:ph type="body" sz="quarter" idx="27"/>
          </p:nvPr>
        </p:nvSpPr>
        <p:spPr>
          <a:xfrm>
            <a:off x="6195890" y="2085082"/>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Elasticity</a:t>
            </a:r>
          </a:p>
        </p:txBody>
      </p:sp>
      <p:sp>
        <p:nvSpPr>
          <p:cNvPr id="18" name="Text Placeholder 17">
            <a:extLst>
              <a:ext uri="{FF2B5EF4-FFF2-40B4-BE49-F238E27FC236}">
                <a16:creationId xmlns:a16="http://schemas.microsoft.com/office/drawing/2014/main" id="{B87F91B9-98D2-4EFC-9EC8-C3EE57A1A31B}"/>
              </a:ext>
            </a:extLst>
          </p:cNvPr>
          <p:cNvSpPr>
            <a:spLocks noGrp="1"/>
          </p:cNvSpPr>
          <p:nvPr>
            <p:ph type="body" sz="quarter" idx="30"/>
          </p:nvPr>
        </p:nvSpPr>
        <p:spPr>
          <a:xfrm>
            <a:off x="6195890" y="2871864"/>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Customer latency capabilities</a:t>
            </a:r>
          </a:p>
        </p:txBody>
      </p:sp>
      <p:sp>
        <p:nvSpPr>
          <p:cNvPr id="20" name="Text Placeholder 19">
            <a:extLst>
              <a:ext uri="{FF2B5EF4-FFF2-40B4-BE49-F238E27FC236}">
                <a16:creationId xmlns:a16="http://schemas.microsoft.com/office/drawing/2014/main" id="{4F327ABA-AB08-4DE4-8508-125ECC7CE916}"/>
              </a:ext>
            </a:extLst>
          </p:cNvPr>
          <p:cNvSpPr>
            <a:spLocks noGrp="1"/>
          </p:cNvSpPr>
          <p:nvPr>
            <p:ph type="body" sz="quarter" idx="33"/>
          </p:nvPr>
        </p:nvSpPr>
        <p:spPr>
          <a:xfrm>
            <a:off x="6195890" y="3658645"/>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Predictive cost considerations</a:t>
            </a:r>
          </a:p>
        </p:txBody>
      </p:sp>
      <p:sp>
        <p:nvSpPr>
          <p:cNvPr id="15" name="Rectangle 14">
            <a:extLst>
              <a:ext uri="{FF2B5EF4-FFF2-40B4-BE49-F238E27FC236}">
                <a16:creationId xmlns:a16="http://schemas.microsoft.com/office/drawing/2014/main" id="{9211555F-A002-465A-BAFF-7A1A1DC365F7}"/>
              </a:ext>
            </a:extLst>
          </p:cNvPr>
          <p:cNvSpPr/>
          <p:nvPr/>
        </p:nvSpPr>
        <p:spPr bwMode="auto">
          <a:xfrm>
            <a:off x="6195890"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Security</a:t>
            </a:r>
          </a:p>
        </p:txBody>
      </p:sp>
    </p:spTree>
    <p:extLst>
      <p:ext uri="{BB962C8B-B14F-4D97-AF65-F5344CB8AC3E}">
        <p14:creationId xmlns:p14="http://schemas.microsoft.com/office/powerpoint/2010/main" val="1793706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57608"/>
            <a:ext cx="11341268" cy="680196"/>
          </a:xfrm>
        </p:spPr>
        <p:txBody>
          <a:bodyPr/>
          <a:lstStyle/>
          <a:p>
            <a:r>
              <a:rPr lang="en-US" dirty="0"/>
              <a:t>Compare </a:t>
            </a:r>
            <a:r>
              <a:rPr lang="en-US" dirty="0" err="1"/>
              <a:t>CapEx</a:t>
            </a:r>
            <a:r>
              <a:rPr lang="en-US" dirty="0"/>
              <a:t> vs. </a:t>
            </a:r>
            <a:r>
              <a:rPr lang="en-US" dirty="0" err="1"/>
              <a:t>OpEx</a:t>
            </a:r>
            <a:endParaRPr lang="en-US" dirty="0"/>
          </a:p>
        </p:txBody>
      </p:sp>
      <p:sp>
        <p:nvSpPr>
          <p:cNvPr id="13" name="Text Placeholder 5">
            <a:extLst>
              <a:ext uri="{FF2B5EF4-FFF2-40B4-BE49-F238E27FC236}">
                <a16:creationId xmlns:a16="http://schemas.microsoft.com/office/drawing/2014/main" id="{BD916D7D-E004-4AC2-A5EB-C908C1B5F98E}"/>
              </a:ext>
            </a:extLst>
          </p:cNvPr>
          <p:cNvSpPr txBox="1">
            <a:spLocks/>
          </p:cNvSpPr>
          <p:nvPr/>
        </p:nvSpPr>
        <p:spPr>
          <a:xfrm>
            <a:off x="418022" y="1065292"/>
            <a:ext cx="9217224" cy="1255728"/>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i="0" dirty="0">
                <a:solidFill>
                  <a:srgbClr val="171717"/>
                </a:solidFill>
                <a:effectLst/>
                <a:latin typeface="+mj-lt"/>
              </a:rPr>
              <a:t>Capital Expenditure (</a:t>
            </a:r>
            <a:r>
              <a:rPr lang="en-US" sz="2400" b="1" i="0" dirty="0" err="1">
                <a:solidFill>
                  <a:srgbClr val="171717"/>
                </a:solidFill>
                <a:effectLst/>
                <a:latin typeface="+mj-lt"/>
              </a:rPr>
              <a:t>CapEx</a:t>
            </a:r>
            <a:r>
              <a:rPr lang="en-US" sz="2400" b="1" i="0" dirty="0">
                <a:solidFill>
                  <a:srgbClr val="171717"/>
                </a:solidFill>
                <a:effectLst/>
                <a:latin typeface="+mj-lt"/>
              </a:rPr>
              <a:t>)</a:t>
            </a:r>
            <a:endParaRPr lang="en-US" sz="2400" b="0" i="0" dirty="0">
              <a:solidFill>
                <a:srgbClr val="171717"/>
              </a:solidFill>
              <a:effectLst/>
              <a:latin typeface="+mj-lt"/>
            </a:endParaRPr>
          </a:p>
          <a:p>
            <a:r>
              <a:rPr lang="en-US" sz="2400" b="0" i="0" dirty="0">
                <a:solidFill>
                  <a:srgbClr val="171717"/>
                </a:solidFill>
                <a:effectLst/>
                <a:latin typeface="+mn-lt"/>
              </a:rPr>
              <a:t>The up-front spending of money on physical infrastructure.</a:t>
            </a:r>
          </a:p>
          <a:p>
            <a:r>
              <a:rPr lang="en-US" sz="2400" dirty="0">
                <a:solidFill>
                  <a:srgbClr val="171717"/>
                </a:solidFill>
                <a:latin typeface="+mn-lt"/>
              </a:rPr>
              <a:t>C</a:t>
            </a:r>
            <a:r>
              <a:rPr lang="en-US" sz="2400" b="0" i="0" dirty="0">
                <a:solidFill>
                  <a:srgbClr val="171717"/>
                </a:solidFill>
                <a:effectLst/>
                <a:latin typeface="+mn-lt"/>
              </a:rPr>
              <a:t>osts from </a:t>
            </a:r>
            <a:r>
              <a:rPr lang="en-US" sz="2400" b="0" i="0" dirty="0" err="1">
                <a:solidFill>
                  <a:srgbClr val="171717"/>
                </a:solidFill>
                <a:effectLst/>
                <a:latin typeface="+mn-lt"/>
              </a:rPr>
              <a:t>CapEx</a:t>
            </a:r>
            <a:r>
              <a:rPr lang="en-US" sz="2400" b="0" i="0" dirty="0">
                <a:solidFill>
                  <a:srgbClr val="171717"/>
                </a:solidFill>
                <a:effectLst/>
                <a:latin typeface="+mn-lt"/>
              </a:rPr>
              <a:t> have a value that reduces over time</a:t>
            </a:r>
            <a:r>
              <a:rPr lang="en-US" sz="2400" b="0" i="0" dirty="0">
                <a:solidFill>
                  <a:srgbClr val="171717"/>
                </a:solidFill>
                <a:effectLst/>
                <a:latin typeface="+mj-lt"/>
              </a:rPr>
              <a:t>.</a:t>
            </a:r>
            <a:endParaRPr lang="en-US" sz="3600" dirty="0">
              <a:latin typeface="+mj-lt"/>
            </a:endParaRPr>
          </a:p>
        </p:txBody>
      </p:sp>
      <p:sp>
        <p:nvSpPr>
          <p:cNvPr id="12" name="Text Placeholder 5">
            <a:extLst>
              <a:ext uri="{FF2B5EF4-FFF2-40B4-BE49-F238E27FC236}">
                <a16:creationId xmlns:a16="http://schemas.microsoft.com/office/drawing/2014/main" id="{BB168742-A921-43BB-B052-698DDA956797}"/>
              </a:ext>
            </a:extLst>
          </p:cNvPr>
          <p:cNvSpPr txBox="1">
            <a:spLocks/>
          </p:cNvSpPr>
          <p:nvPr/>
        </p:nvSpPr>
        <p:spPr>
          <a:xfrm>
            <a:off x="418022" y="2534017"/>
            <a:ext cx="10058666" cy="1255728"/>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dirty="0">
                <a:solidFill>
                  <a:srgbClr val="171717"/>
                </a:solidFill>
                <a:latin typeface="+mj-lt"/>
              </a:rPr>
              <a:t>Operational Expenditure (</a:t>
            </a:r>
            <a:r>
              <a:rPr lang="en-US" sz="2400" b="1" dirty="0" err="1">
                <a:solidFill>
                  <a:srgbClr val="171717"/>
                </a:solidFill>
                <a:latin typeface="+mj-lt"/>
              </a:rPr>
              <a:t>OpEx</a:t>
            </a:r>
            <a:r>
              <a:rPr lang="en-US" sz="2400" b="1" dirty="0">
                <a:solidFill>
                  <a:srgbClr val="171717"/>
                </a:solidFill>
                <a:latin typeface="+mj-lt"/>
              </a:rPr>
              <a:t>)</a:t>
            </a:r>
          </a:p>
          <a:p>
            <a:r>
              <a:rPr lang="en-US" sz="2400" dirty="0">
                <a:solidFill>
                  <a:srgbClr val="171717"/>
                </a:solidFill>
                <a:latin typeface="Segoe UI"/>
                <a:cs typeface="Segoe UI Semilight"/>
              </a:rPr>
              <a:t>Spend on products and services</a:t>
            </a:r>
            <a:r>
              <a:rPr lang="en-US" sz="2400" b="0" i="0" dirty="0">
                <a:solidFill>
                  <a:srgbClr val="171717"/>
                </a:solidFill>
                <a:effectLst/>
                <a:latin typeface="Segoe UI"/>
                <a:cs typeface="Segoe UI Semilight"/>
              </a:rPr>
              <a:t> as needed</a:t>
            </a:r>
            <a:r>
              <a:rPr lang="en-US" sz="2400" dirty="0">
                <a:solidFill>
                  <a:srgbClr val="171717"/>
                </a:solidFill>
                <a:latin typeface="Segoe UI"/>
                <a:cs typeface="Segoe UI Semilight"/>
              </a:rPr>
              <a:t>, pay-as-you-go </a:t>
            </a:r>
            <a:endParaRPr lang="en-US" sz="2400" b="0" i="0" dirty="0">
              <a:solidFill>
                <a:srgbClr val="171717"/>
              </a:solidFill>
              <a:effectLst/>
              <a:latin typeface="Segoe UI" panose="020B0502040204020203" pitchFamily="34" charset="0"/>
            </a:endParaRPr>
          </a:p>
          <a:p>
            <a:r>
              <a:rPr lang="en-US" sz="2400" dirty="0">
                <a:solidFill>
                  <a:srgbClr val="171717"/>
                </a:solidFill>
                <a:latin typeface="Segoe UI"/>
                <a:cs typeface="Segoe UI Semilight"/>
              </a:rPr>
              <a:t>Get billed immediately</a:t>
            </a:r>
            <a:endParaRPr lang="en-US" sz="3600" dirty="0"/>
          </a:p>
        </p:txBody>
      </p:sp>
      <p:pic>
        <p:nvPicPr>
          <p:cNvPr id="4" name="Picture 3" descr="Two sided graphic to show a larger dollar bill on the left, and several smaller dollar bills on the right.  This represents that CapEx (left) usually results in large bulk expenses; while OpEx (right) results in savings and many smaller expenses.">
            <a:extLst>
              <a:ext uri="{FF2B5EF4-FFF2-40B4-BE49-F238E27FC236}">
                <a16:creationId xmlns:a16="http://schemas.microsoft.com/office/drawing/2014/main" id="{5972BCE5-5A45-4B9B-A132-A19D61D70433}"/>
              </a:ext>
            </a:extLst>
          </p:cNvPr>
          <p:cNvPicPr>
            <a:picLocks noChangeAspect="1"/>
          </p:cNvPicPr>
          <p:nvPr/>
        </p:nvPicPr>
        <p:blipFill>
          <a:blip r:embed="rId3"/>
          <a:stretch>
            <a:fillRect/>
          </a:stretch>
        </p:blipFill>
        <p:spPr>
          <a:xfrm>
            <a:off x="1677387" y="3809429"/>
            <a:ext cx="8837225" cy="1826632"/>
          </a:xfrm>
          <a:prstGeom prst="rect">
            <a:avLst/>
          </a:prstGeom>
        </p:spPr>
      </p:pic>
    </p:spTree>
    <p:extLst>
      <p:ext uri="{BB962C8B-B14F-4D97-AF65-F5344CB8AC3E}">
        <p14:creationId xmlns:p14="http://schemas.microsoft.com/office/powerpoint/2010/main" val="3254762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Consumption-based model</a:t>
            </a:r>
          </a:p>
        </p:txBody>
      </p:sp>
      <p:sp>
        <p:nvSpPr>
          <p:cNvPr id="3" name="Content Placeholder 2">
            <a:extLst>
              <a:ext uri="{FF2B5EF4-FFF2-40B4-BE49-F238E27FC236}">
                <a16:creationId xmlns:a16="http://schemas.microsoft.com/office/drawing/2014/main" id="{555A1F15-45F6-4B2F-822D-14E80BF966A1}"/>
              </a:ext>
            </a:extLst>
          </p:cNvPr>
          <p:cNvSpPr>
            <a:spLocks noGrp="1"/>
          </p:cNvSpPr>
          <p:nvPr>
            <p:ph sz="quarter" idx="10"/>
          </p:nvPr>
        </p:nvSpPr>
        <p:spPr>
          <a:xfrm>
            <a:off x="418643" y="1388802"/>
            <a:ext cx="10616929" cy="3129062"/>
          </a:xfrm>
        </p:spPr>
        <p:txBody>
          <a:bodyPr/>
          <a:lstStyle/>
          <a:p>
            <a:r>
              <a:rPr lang="en-US" b="0" i="0" dirty="0">
                <a:solidFill>
                  <a:srgbClr val="171717"/>
                </a:solidFill>
                <a:effectLst/>
                <a:latin typeface="Segoe UI" panose="020B0502040204020203" pitchFamily="34" charset="0"/>
              </a:rPr>
              <a:t>Cloud service providers operate on a </a:t>
            </a:r>
            <a:r>
              <a:rPr lang="en-US" i="0" dirty="0">
                <a:solidFill>
                  <a:srgbClr val="171717"/>
                </a:solidFill>
                <a:effectLst/>
                <a:latin typeface="Segoe UI" panose="020B0502040204020203" pitchFamily="34" charset="0"/>
              </a:rPr>
              <a:t>consumption-based model, </a:t>
            </a:r>
            <a:r>
              <a:rPr lang="en-US" b="0" i="0" dirty="0">
                <a:solidFill>
                  <a:srgbClr val="171717"/>
                </a:solidFill>
                <a:effectLst/>
                <a:latin typeface="Segoe UI" panose="020B0502040204020203" pitchFamily="34" charset="0"/>
              </a:rPr>
              <a:t>which means that end users only pay for the resources that they use. Whatever they use is what they pay for.</a:t>
            </a:r>
          </a:p>
          <a:p>
            <a:endParaRPr lang="en-US" sz="1000" i="0" dirty="0">
              <a:solidFill>
                <a:srgbClr val="171717"/>
              </a:solidFill>
              <a:effectLst/>
              <a:latin typeface="Segoe UI" panose="020B0502040204020203" pitchFamily="34" charset="0"/>
            </a:endParaRPr>
          </a:p>
          <a:p>
            <a:pPr marL="342900" indent="-342900">
              <a:buFont typeface="Arial" panose="020B0604020202020204" pitchFamily="34" charset="0"/>
              <a:buChar char="•"/>
            </a:pPr>
            <a:r>
              <a:rPr lang="en-US" dirty="0">
                <a:solidFill>
                  <a:srgbClr val="171717"/>
                </a:solidFill>
                <a:latin typeface="Segoe UI" panose="020B0502040204020203" pitchFamily="34" charset="0"/>
              </a:rPr>
              <a:t>B</a:t>
            </a:r>
            <a:r>
              <a:rPr lang="en-US" b="0" i="0" dirty="0">
                <a:solidFill>
                  <a:srgbClr val="171717"/>
                </a:solidFill>
                <a:effectLst/>
                <a:latin typeface="Segoe UI" panose="020B0502040204020203" pitchFamily="34" charset="0"/>
              </a:rPr>
              <a:t>etter cost prediction</a:t>
            </a:r>
          </a:p>
          <a:p>
            <a:pPr marL="342900" indent="-342900">
              <a:buFont typeface="Arial" panose="020B0604020202020204" pitchFamily="34" charset="0"/>
              <a:buChar char="•"/>
            </a:pPr>
            <a:r>
              <a:rPr lang="en-US" b="0" i="0" dirty="0">
                <a:solidFill>
                  <a:srgbClr val="171717"/>
                </a:solidFill>
                <a:effectLst/>
                <a:latin typeface="Segoe UI" panose="020B0502040204020203" pitchFamily="34" charset="0"/>
              </a:rPr>
              <a:t>Prices for individual resources and services are provided</a:t>
            </a:r>
          </a:p>
          <a:p>
            <a:pPr marL="342900" indent="-342900">
              <a:buFont typeface="Arial" panose="020B0604020202020204" pitchFamily="34" charset="0"/>
              <a:buChar char="•"/>
            </a:pPr>
            <a:r>
              <a:rPr lang="en-US" dirty="0">
                <a:solidFill>
                  <a:srgbClr val="171717"/>
                </a:solidFill>
                <a:latin typeface="Segoe UI" panose="020B0502040204020203" pitchFamily="34" charset="0"/>
              </a:rPr>
              <a:t>Billing is based on actual usage</a:t>
            </a:r>
          </a:p>
        </p:txBody>
      </p:sp>
      <p:pic>
        <p:nvPicPr>
          <p:cNvPr id="4" name="Graphic 3" descr="Gauge">
            <a:extLst>
              <a:ext uri="{FF2B5EF4-FFF2-40B4-BE49-F238E27FC236}">
                <a16:creationId xmlns:a16="http://schemas.microsoft.com/office/drawing/2014/main" id="{BF3450F1-8740-4288-8FC0-17BA4189AB5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39872" y="2080548"/>
            <a:ext cx="3019063" cy="3019063"/>
          </a:xfrm>
          <a:prstGeom prst="rect">
            <a:avLst/>
          </a:prstGeom>
        </p:spPr>
      </p:pic>
    </p:spTree>
    <p:extLst>
      <p:ext uri="{BB962C8B-B14F-4D97-AF65-F5344CB8AC3E}">
        <p14:creationId xmlns:p14="http://schemas.microsoft.com/office/powerpoint/2010/main" val="370596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Segoe UI"/>
              </a:rPr>
              <a:t>Cloud services</a:t>
            </a:r>
          </a:p>
        </p:txBody>
      </p:sp>
      <p:pic>
        <p:nvPicPr>
          <p:cNvPr id="3" name="Graphic 2" descr="Server">
            <a:extLst>
              <a:ext uri="{FF2B5EF4-FFF2-40B4-BE49-F238E27FC236}">
                <a16:creationId xmlns:a16="http://schemas.microsoft.com/office/drawing/2014/main" id="{144184B0-410A-4022-B5C4-B38B91047B0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91530" y="2692918"/>
            <a:ext cx="1451504" cy="1451504"/>
          </a:xfrm>
          <a:prstGeom prst="rect">
            <a:avLst/>
          </a:prstGeom>
        </p:spPr>
      </p:pic>
    </p:spTree>
    <p:extLst>
      <p:ext uri="{BB962C8B-B14F-4D97-AF65-F5344CB8AC3E}">
        <p14:creationId xmlns:p14="http://schemas.microsoft.com/office/powerpoint/2010/main" val="147633212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34205-D43F-41C5-9664-6C084D7B0EAE}"/>
              </a:ext>
            </a:extLst>
          </p:cNvPr>
          <p:cNvSpPr>
            <a:spLocks noGrp="1"/>
          </p:cNvSpPr>
          <p:nvPr>
            <p:ph type="title"/>
          </p:nvPr>
        </p:nvSpPr>
        <p:spPr/>
        <p:txBody>
          <a:bodyPr/>
          <a:lstStyle/>
          <a:p>
            <a:r>
              <a:rPr lang="en-US" dirty="0">
                <a:cs typeface="Segoe UI"/>
              </a:rPr>
              <a:t>Cloud Services </a:t>
            </a:r>
            <a:br>
              <a:rPr lang="en-US" dirty="0">
                <a:cs typeface="Segoe UI"/>
              </a:rPr>
            </a:br>
            <a:endParaRPr lang="en-US" dirty="0"/>
          </a:p>
        </p:txBody>
      </p:sp>
      <p:sp>
        <p:nvSpPr>
          <p:cNvPr id="3" name="Text Placeholder 2">
            <a:extLst>
              <a:ext uri="{FF2B5EF4-FFF2-40B4-BE49-F238E27FC236}">
                <a16:creationId xmlns:a16="http://schemas.microsoft.com/office/drawing/2014/main" id="{606CE680-64DF-4DE7-82EC-F8B06BEE4A5A}"/>
              </a:ext>
            </a:extLst>
          </p:cNvPr>
          <p:cNvSpPr>
            <a:spLocks noGrp="1"/>
          </p:cNvSpPr>
          <p:nvPr>
            <p:ph sz="quarter" idx="10"/>
          </p:nvPr>
        </p:nvSpPr>
        <p:spPr>
          <a:xfrm>
            <a:off x="419100" y="1417141"/>
            <a:ext cx="11340811" cy="3539430"/>
          </a:xfrm>
        </p:spPr>
        <p:txBody>
          <a:bodyPr/>
          <a:lstStyle/>
          <a:p>
            <a:pPr marL="342900" indent="-342900">
              <a:buFont typeface="Arial" panose="020B0604020202020204" pitchFamily="34" charset="0"/>
              <a:buChar char="•"/>
            </a:pPr>
            <a:r>
              <a:rPr lang="en-US" dirty="0">
                <a:latin typeface="+mn-lt"/>
              </a:rPr>
              <a:t>Describe Infrastructure-as-a-Service (IaaS) </a:t>
            </a:r>
          </a:p>
          <a:p>
            <a:pPr marL="342900" indent="-342900">
              <a:buFont typeface="Arial" panose="020B0604020202020204" pitchFamily="34" charset="0"/>
              <a:buChar char="•"/>
            </a:pPr>
            <a:r>
              <a:rPr lang="en-US" dirty="0">
                <a:latin typeface="+mn-lt"/>
              </a:rPr>
              <a:t>Describe Platform-as-a-Service (PaaS) </a:t>
            </a:r>
          </a:p>
          <a:p>
            <a:pPr marL="342900" indent="-342900">
              <a:buFont typeface="Arial" panose="020B0604020202020204" pitchFamily="34" charset="0"/>
              <a:buChar char="•"/>
            </a:pPr>
            <a:r>
              <a:rPr lang="en-US" dirty="0">
                <a:latin typeface="+mn-lt"/>
              </a:rPr>
              <a:t>Describe Software-as-a-Service (SaaS) </a:t>
            </a:r>
          </a:p>
          <a:p>
            <a:pPr marL="342900" indent="-342900">
              <a:buFont typeface="Arial" panose="020B0604020202020204" pitchFamily="34" charset="0"/>
              <a:buChar char="•"/>
            </a:pPr>
            <a:r>
              <a:rPr lang="en-US" dirty="0">
                <a:latin typeface="+mn-lt"/>
              </a:rPr>
              <a:t>Identify a service type based on a use case</a:t>
            </a:r>
          </a:p>
          <a:p>
            <a:pPr marL="342900" indent="-342900">
              <a:buFont typeface="Arial" panose="020B0604020202020204" pitchFamily="34" charset="0"/>
              <a:buChar char="•"/>
            </a:pPr>
            <a:r>
              <a:rPr lang="en-US" dirty="0">
                <a:latin typeface="+mn-lt"/>
              </a:rPr>
              <a:t>Describe the shared responsibility model</a:t>
            </a:r>
          </a:p>
          <a:p>
            <a:pPr marL="342900" indent="-342900">
              <a:buFont typeface="Arial" panose="020B0604020202020204" pitchFamily="34" charset="0"/>
              <a:buChar char="•"/>
            </a:pPr>
            <a:r>
              <a:rPr lang="en-US" dirty="0">
                <a:latin typeface="+mn-lt"/>
              </a:rPr>
              <a:t>Describe serverless computing</a:t>
            </a:r>
          </a:p>
          <a:p>
            <a:pPr marL="342900" indent="-342900">
              <a:buFont typeface="Arial" panose="020B0604020202020204" pitchFamily="34" charset="0"/>
              <a:buChar char="•"/>
            </a:pPr>
            <a:endParaRPr lang="en-US" dirty="0">
              <a:latin typeface="+mn-lt"/>
            </a:endParaRPr>
          </a:p>
        </p:txBody>
      </p:sp>
    </p:spTree>
    <p:extLst>
      <p:ext uri="{BB962C8B-B14F-4D97-AF65-F5344CB8AC3E}">
        <p14:creationId xmlns:p14="http://schemas.microsoft.com/office/powerpoint/2010/main" val="2887358141"/>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03818"/>
            <a:ext cx="11341268" cy="642840"/>
          </a:xfrm>
        </p:spPr>
        <p:txBody>
          <a:bodyPr>
            <a:normAutofit/>
          </a:bodyPr>
          <a:lstStyle/>
          <a:p>
            <a:r>
              <a:rPr lang="en-US" sz="3600" dirty="0">
                <a:latin typeface="Segoe UI Semibold (Headings)"/>
              </a:rPr>
              <a:t>Infrastructure as a Service (IaaS)</a:t>
            </a:r>
            <a:endParaRPr lang="en-US" sz="3600" dirty="0"/>
          </a:p>
        </p:txBody>
      </p:sp>
      <p:sp>
        <p:nvSpPr>
          <p:cNvPr id="6" name="Text Placeholder 5"/>
          <p:cNvSpPr>
            <a:spLocks noGrp="1"/>
          </p:cNvSpPr>
          <p:nvPr>
            <p:ph type="body" sz="quarter" idx="10"/>
          </p:nvPr>
        </p:nvSpPr>
        <p:spPr>
          <a:xfrm>
            <a:off x="418643" y="1421383"/>
            <a:ext cx="11573852" cy="1288565"/>
          </a:xfrm>
        </p:spPr>
        <p:txBody>
          <a:bodyPr>
            <a:no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Build pay-as-you-go IT infrastructure by renting servers, virtual machines, storage, networks, and operating systems from a cloud provider.  Instant computing infrastructure, provisioned and managed over the internet.</a:t>
            </a:r>
          </a:p>
          <a:p>
            <a:endParaRPr lang="en-US" sz="900" dirty="0">
              <a:latin typeface="Segoe UI Semilight" panose="020B0402040204020203" pitchFamily="34" charset="0"/>
              <a:cs typeface="Segoe UI Semilight" panose="020B0402040204020203" pitchFamily="34" charset="0"/>
            </a:endParaRPr>
          </a:p>
          <a:p>
            <a:endParaRPr lang="en-US" sz="2400" dirty="0">
              <a:latin typeface="+mn-lt"/>
              <a:cs typeface="Segoe UI Semilight" panose="020B0402040204020203" pitchFamily="34" charset="0"/>
            </a:endParaRPr>
          </a:p>
        </p:txBody>
      </p:sp>
      <p:pic>
        <p:nvPicPr>
          <p:cNvPr id="5" name="Picture 4" descr="IaaS is encompassing the following three icons: Servers and storage, Networking firewalls and security, and Datacenter physical plant and building.">
            <a:extLst>
              <a:ext uri="{FF2B5EF4-FFF2-40B4-BE49-F238E27FC236}">
                <a16:creationId xmlns:a16="http://schemas.microsoft.com/office/drawing/2014/main" id="{37CCC6CC-3378-418A-A85F-803240191429}"/>
              </a:ext>
            </a:extLst>
          </p:cNvPr>
          <p:cNvPicPr>
            <a:picLocks noChangeAspect="1"/>
          </p:cNvPicPr>
          <p:nvPr/>
        </p:nvPicPr>
        <p:blipFill>
          <a:blip r:embed="rId3"/>
          <a:stretch>
            <a:fillRect/>
          </a:stretch>
        </p:blipFill>
        <p:spPr>
          <a:xfrm>
            <a:off x="3388234" y="2709948"/>
            <a:ext cx="5402086" cy="3521091"/>
          </a:xfrm>
          <a:prstGeom prst="rect">
            <a:avLst/>
          </a:prstGeom>
        </p:spPr>
      </p:pic>
    </p:spTree>
    <p:extLst>
      <p:ext uri="{BB962C8B-B14F-4D97-AF65-F5344CB8AC3E}">
        <p14:creationId xmlns:p14="http://schemas.microsoft.com/office/powerpoint/2010/main" val="132016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rmAutofit/>
          </a:bodyPr>
          <a:lstStyle/>
          <a:p>
            <a:r>
              <a:rPr lang="en-US" sz="3600" dirty="0">
                <a:latin typeface="Segoe UI Semibold (Headings)"/>
              </a:rPr>
              <a:t>Platform as a Service (PaaS)</a:t>
            </a:r>
            <a:endParaRPr lang="en-US" sz="3600" dirty="0"/>
          </a:p>
        </p:txBody>
      </p:sp>
      <p:sp>
        <p:nvSpPr>
          <p:cNvPr id="6" name="Text Placeholder 5"/>
          <p:cNvSpPr>
            <a:spLocks noGrp="1"/>
          </p:cNvSpPr>
          <p:nvPr>
            <p:ph type="body" sz="quarter" idx="10"/>
          </p:nvPr>
        </p:nvSpPr>
        <p:spPr>
          <a:xfrm>
            <a:off x="418643" y="1214843"/>
            <a:ext cx="11341268" cy="1316273"/>
          </a:xfrm>
        </p:spPr>
        <p:txBody>
          <a:bodyPr>
            <a:norm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Provides environment for building, testing, and deploying software applications; without focusing on managing underlying infrastructure. </a:t>
            </a:r>
          </a:p>
          <a:p>
            <a:pPr marL="342900" indent="-342900">
              <a:buFont typeface="Arial" panose="020B0604020202020204" pitchFamily="34" charset="0"/>
              <a:buChar char="•"/>
            </a:pPr>
            <a:r>
              <a:rPr lang="en-US" sz="2400" dirty="0">
                <a:latin typeface="+mn-lt"/>
                <a:cs typeface="Segoe UI Semilight" panose="020B0402040204020203" pitchFamily="34" charset="0"/>
              </a:rPr>
              <a:t>Some examples : </a:t>
            </a:r>
            <a:r>
              <a:rPr lang="en-US" sz="2000" b="0" i="0" dirty="0">
                <a:solidFill>
                  <a:srgbClr val="202124"/>
                </a:solidFill>
                <a:effectLst/>
                <a:latin typeface="arial" panose="020B0604020202020204" pitchFamily="34" charset="0"/>
              </a:rPr>
              <a:t>AWS Elastic Beanstalk, Windows Azure</a:t>
            </a:r>
            <a:endParaRPr lang="en-US" sz="900" dirty="0"/>
          </a:p>
          <a:p>
            <a:endParaRPr lang="en-US" sz="2400" dirty="0">
              <a:latin typeface="+mn-lt"/>
              <a:cs typeface="Segoe UI Semilight" panose="020B0402040204020203" pitchFamily="34" charset="0"/>
            </a:endParaRPr>
          </a:p>
        </p:txBody>
      </p:sp>
      <p:pic>
        <p:nvPicPr>
          <p:cNvPr id="3" name="Picture 2" descr="PaaS encompassing all of IaaS from the previous slide, and adding Operating Systems and Development tools.">
            <a:extLst>
              <a:ext uri="{FF2B5EF4-FFF2-40B4-BE49-F238E27FC236}">
                <a16:creationId xmlns:a16="http://schemas.microsoft.com/office/drawing/2014/main" id="{3A9A17F7-4726-449D-AD60-6FC6D01B9B6A}"/>
              </a:ext>
            </a:extLst>
          </p:cNvPr>
          <p:cNvPicPr>
            <a:picLocks noChangeAspect="1"/>
          </p:cNvPicPr>
          <p:nvPr/>
        </p:nvPicPr>
        <p:blipFill>
          <a:blip r:embed="rId3"/>
          <a:stretch>
            <a:fillRect/>
          </a:stretch>
        </p:blipFill>
        <p:spPr>
          <a:xfrm>
            <a:off x="1953212" y="2531116"/>
            <a:ext cx="7906999" cy="3252865"/>
          </a:xfrm>
          <a:prstGeom prst="rect">
            <a:avLst/>
          </a:prstGeom>
        </p:spPr>
      </p:pic>
    </p:spTree>
    <p:extLst>
      <p:ext uri="{BB962C8B-B14F-4D97-AF65-F5344CB8AC3E}">
        <p14:creationId xmlns:p14="http://schemas.microsoft.com/office/powerpoint/2010/main" val="1271252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79124"/>
            <a:ext cx="11341268" cy="680196"/>
          </a:xfrm>
        </p:spPr>
        <p:txBody>
          <a:bodyPr>
            <a:normAutofit fontScale="90000"/>
          </a:bodyPr>
          <a:lstStyle/>
          <a:p>
            <a:r>
              <a:rPr lang="en-US" dirty="0">
                <a:latin typeface="Segoe UI Semibold (Headings)"/>
              </a:rPr>
              <a:t>Software as a Service (SaaS)</a:t>
            </a:r>
            <a:endParaRPr lang="en-US" dirty="0"/>
          </a:p>
        </p:txBody>
      </p:sp>
      <p:pic>
        <p:nvPicPr>
          <p:cNvPr id="2050" name="Picture 2" descr="SaaS encompasses PaaS, which encompasses IaaS. The IaaS icons are Servers and Storage, Networking firewalls and security, and Datacenter physical plant and security. In addition to the IaaS icons, PaaS icons include an Operating systems icon, and a Development tools, database management, and business analytics icon. The SaaS icon includes all of the PaaS icon and a Hosted applications and apps icon.">
            <a:extLst>
              <a:ext uri="{FF2B5EF4-FFF2-40B4-BE49-F238E27FC236}">
                <a16:creationId xmlns:a16="http://schemas.microsoft.com/office/drawing/2014/main" id="{C1F44843-E050-47B2-BDDB-BE6FEDB4B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861" y="1924359"/>
            <a:ext cx="9404278" cy="36864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aaS encompassing all of  the PaaS and IaaS capabilities from the previous slide, and adding the ability to use Hosted applications on any device.">
            <a:extLst>
              <a:ext uri="{FF2B5EF4-FFF2-40B4-BE49-F238E27FC236}">
                <a16:creationId xmlns:a16="http://schemas.microsoft.com/office/drawing/2014/main" id="{F014373F-A99B-4B26-B334-0CD50A7A02D2}"/>
              </a:ext>
            </a:extLst>
          </p:cNvPr>
          <p:cNvPicPr>
            <a:picLocks noChangeAspect="1"/>
          </p:cNvPicPr>
          <p:nvPr/>
        </p:nvPicPr>
        <p:blipFill>
          <a:blip r:embed="rId4"/>
          <a:stretch>
            <a:fillRect/>
          </a:stretch>
        </p:blipFill>
        <p:spPr>
          <a:xfrm>
            <a:off x="1164779" y="1687683"/>
            <a:ext cx="9848537" cy="3962868"/>
          </a:xfrm>
          <a:prstGeom prst="rect">
            <a:avLst/>
          </a:prstGeom>
        </p:spPr>
      </p:pic>
      <p:sp>
        <p:nvSpPr>
          <p:cNvPr id="6" name="Text Placeholder 5"/>
          <p:cNvSpPr>
            <a:spLocks noGrp="1"/>
          </p:cNvSpPr>
          <p:nvPr>
            <p:ph sz="quarter" idx="10"/>
          </p:nvPr>
        </p:nvSpPr>
        <p:spPr>
          <a:xfrm>
            <a:off x="418643" y="1027399"/>
            <a:ext cx="11340811" cy="876925"/>
          </a:xfrm>
        </p:spPr>
        <p:txBody>
          <a:bodyPr>
            <a:noAutofit/>
          </a:bodyPr>
          <a:lstStyle/>
          <a:p>
            <a:pPr marL="0" indent="0">
              <a:buNone/>
            </a:pPr>
            <a:r>
              <a:rPr lang="en-US" dirty="0">
                <a:latin typeface="+mn-lt"/>
                <a:cs typeface="Segoe UI Semilight" panose="020B0402040204020203" pitchFamily="34" charset="0"/>
              </a:rPr>
              <a:t>Users connect to and use cloud-based apps over the internet: for example, Microsoft Office 365, email, and calendars.  Google Docs, </a:t>
            </a:r>
            <a:r>
              <a:rPr lang="en-US" dirty="0" err="1">
                <a:latin typeface="+mn-lt"/>
                <a:cs typeface="Segoe UI Semilight" panose="020B0402040204020203" pitchFamily="34" charset="0"/>
              </a:rPr>
              <a:t>gmail</a:t>
            </a:r>
            <a:r>
              <a:rPr lang="en-US" dirty="0">
                <a:cs typeface="Segoe UI Semilight" panose="020B0402040204020203" pitchFamily="34" charset="0"/>
              </a:rPr>
              <a:t> etc..</a:t>
            </a:r>
            <a:endParaRPr lang="en-US" dirty="0">
              <a:solidFill>
                <a:schemeClr val="bg1"/>
              </a:solidFill>
              <a:latin typeface="+mn-lt"/>
              <a:cs typeface="Segoe UI Semilight" panose="020B0402040204020203" pitchFamily="34" charset="0"/>
            </a:endParaRPr>
          </a:p>
        </p:txBody>
      </p:sp>
    </p:spTree>
    <p:extLst>
      <p:ext uri="{BB962C8B-B14F-4D97-AF65-F5344CB8AC3E}">
        <p14:creationId xmlns:p14="http://schemas.microsoft.com/office/powerpoint/2010/main" val="1792972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Cloud service comparison</a:t>
            </a:r>
          </a:p>
        </p:txBody>
      </p:sp>
      <p:grpSp>
        <p:nvGrpSpPr>
          <p:cNvPr id="51" name="Group 50">
            <a:extLst>
              <a:ext uri="{FF2B5EF4-FFF2-40B4-BE49-F238E27FC236}">
                <a16:creationId xmlns:a16="http://schemas.microsoft.com/office/drawing/2014/main" id="{8845793D-918B-44DB-B9C7-A24048571F3E}"/>
              </a:ext>
              <a:ext uri="{C183D7F6-B498-43B3-948B-1728B52AA6E4}">
                <adec:decorative xmlns:adec="http://schemas.microsoft.com/office/drawing/2017/decorative" val="1"/>
              </a:ext>
            </a:extLst>
          </p:cNvPr>
          <p:cNvGrpSpPr/>
          <p:nvPr/>
        </p:nvGrpSpPr>
        <p:grpSpPr>
          <a:xfrm>
            <a:off x="295684" y="1457323"/>
            <a:ext cx="3629278" cy="2690702"/>
            <a:chOff x="295684" y="1457323"/>
            <a:chExt cx="3629278" cy="2690702"/>
          </a:xfrm>
        </p:grpSpPr>
        <p:sp>
          <p:nvSpPr>
            <p:cNvPr id="47" name="Text Placeholder 14">
              <a:extLst>
                <a:ext uri="{FF2B5EF4-FFF2-40B4-BE49-F238E27FC236}">
                  <a16:creationId xmlns:a16="http://schemas.microsoft.com/office/drawing/2014/main" id="{C66AEADA-E041-496E-BCD0-86C1C563E2F3}"/>
                </a:ext>
              </a:extLst>
            </p:cNvPr>
            <p:cNvSpPr txBox="1">
              <a:spLocks/>
            </p:cNvSpPr>
            <p:nvPr/>
          </p:nvSpPr>
          <p:spPr>
            <a:xfrm>
              <a:off x="295684" y="3194188"/>
              <a:ext cx="3618381" cy="953837"/>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You configure and manage the hardware for your application.</a:t>
              </a:r>
              <a:endParaRPr lang="en-US" sz="2400" dirty="0">
                <a:latin typeface="+mn-lt"/>
              </a:endParaRPr>
            </a:p>
          </p:txBody>
        </p:sp>
        <p:sp>
          <p:nvSpPr>
            <p:cNvPr id="49" name="Text Placeholder 10">
              <a:extLst>
                <a:ext uri="{FF2B5EF4-FFF2-40B4-BE49-F238E27FC236}">
                  <a16:creationId xmlns:a16="http://schemas.microsoft.com/office/drawing/2014/main" id="{8957A083-EE7B-48E6-8B51-77B6092F5F0A}"/>
                </a:ext>
              </a:extLst>
            </p:cNvPr>
            <p:cNvSpPr txBox="1">
              <a:spLocks/>
            </p:cNvSpPr>
            <p:nvPr/>
          </p:nvSpPr>
          <p:spPr>
            <a:xfrm>
              <a:off x="295684"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IaaS</a:t>
              </a:r>
            </a:p>
          </p:txBody>
        </p:sp>
        <p:sp>
          <p:nvSpPr>
            <p:cNvPr id="50" name="Text Placeholder 1">
              <a:extLst>
                <a:ext uri="{FF2B5EF4-FFF2-40B4-BE49-F238E27FC236}">
                  <a16:creationId xmlns:a16="http://schemas.microsoft.com/office/drawing/2014/main" id="{47761BD0-BC47-4149-93D4-75BA13A70AA6}"/>
                </a:ext>
              </a:extLst>
            </p:cNvPr>
            <p:cNvSpPr txBox="1">
              <a:spLocks/>
            </p:cNvSpPr>
            <p:nvPr/>
          </p:nvSpPr>
          <p:spPr>
            <a:xfrm>
              <a:off x="295684" y="2285654"/>
              <a:ext cx="3618381"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The most flexible cloud service.</a:t>
              </a:r>
              <a:endParaRPr lang="en-US" sz="2400" dirty="0">
                <a:latin typeface="+mn-lt"/>
              </a:endParaRPr>
            </a:p>
          </p:txBody>
        </p:sp>
      </p:grpSp>
      <p:grpSp>
        <p:nvGrpSpPr>
          <p:cNvPr id="52" name="Group 51">
            <a:extLst>
              <a:ext uri="{FF2B5EF4-FFF2-40B4-BE49-F238E27FC236}">
                <a16:creationId xmlns:a16="http://schemas.microsoft.com/office/drawing/2014/main" id="{A2B8088D-ED0F-4044-8D00-71071CB1AFC3}"/>
              </a:ext>
              <a:ext uri="{C183D7F6-B498-43B3-948B-1728B52AA6E4}">
                <adec:decorative xmlns:adec="http://schemas.microsoft.com/office/drawing/2017/decorative" val="1"/>
              </a:ext>
            </a:extLst>
          </p:cNvPr>
          <p:cNvGrpSpPr/>
          <p:nvPr/>
        </p:nvGrpSpPr>
        <p:grpSpPr>
          <a:xfrm>
            <a:off x="4159182" y="1457323"/>
            <a:ext cx="3629278" cy="2600154"/>
            <a:chOff x="4249061" y="1457323"/>
            <a:chExt cx="3629278" cy="2600154"/>
          </a:xfrm>
        </p:grpSpPr>
        <p:sp>
          <p:nvSpPr>
            <p:cNvPr id="43" name="Text Placeholder 11">
              <a:extLst>
                <a:ext uri="{FF2B5EF4-FFF2-40B4-BE49-F238E27FC236}">
                  <a16:creationId xmlns:a16="http://schemas.microsoft.com/office/drawing/2014/main" id="{689B627A-0441-4103-912B-FB29C5CA96D4}"/>
                </a:ext>
              </a:extLst>
            </p:cNvPr>
            <p:cNvSpPr txBox="1">
              <a:spLocks/>
            </p:cNvSpPr>
            <p:nvPr/>
          </p:nvSpPr>
          <p:spPr>
            <a:xfrm>
              <a:off x="4249061"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PaaS</a:t>
              </a:r>
            </a:p>
          </p:txBody>
        </p:sp>
        <p:sp>
          <p:nvSpPr>
            <p:cNvPr id="45" name="Text Placeholder 5">
              <a:extLst>
                <a:ext uri="{FF2B5EF4-FFF2-40B4-BE49-F238E27FC236}">
                  <a16:creationId xmlns:a16="http://schemas.microsoft.com/office/drawing/2014/main" id="{42E6EC0F-52E0-4D89-BF38-F3851F481133}"/>
                </a:ext>
              </a:extLst>
            </p:cNvPr>
            <p:cNvSpPr txBox="1">
              <a:spLocks/>
            </p:cNvSpPr>
            <p:nvPr/>
          </p:nvSpPr>
          <p:spPr>
            <a:xfrm>
              <a:off x="4249061"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Focus on application development.</a:t>
              </a:r>
              <a:endParaRPr lang="en-US" sz="2400" dirty="0">
                <a:latin typeface="+mn-lt"/>
              </a:endParaRPr>
            </a:p>
          </p:txBody>
        </p:sp>
        <p:sp>
          <p:nvSpPr>
            <p:cNvPr id="46" name="Text Placeholder 15">
              <a:extLst>
                <a:ext uri="{FF2B5EF4-FFF2-40B4-BE49-F238E27FC236}">
                  <a16:creationId xmlns:a16="http://schemas.microsoft.com/office/drawing/2014/main" id="{F85FEC0E-C3FA-4DAF-9421-A874D138851C}"/>
                </a:ext>
              </a:extLst>
            </p:cNvPr>
            <p:cNvSpPr txBox="1">
              <a:spLocks/>
            </p:cNvSpPr>
            <p:nvPr/>
          </p:nvSpPr>
          <p:spPr>
            <a:xfrm>
              <a:off x="4249061" y="328473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Platform management is handled by the cloud provider.</a:t>
              </a:r>
              <a:endParaRPr lang="en-US" sz="2400" dirty="0">
                <a:latin typeface="+mn-lt"/>
              </a:endParaRPr>
            </a:p>
          </p:txBody>
        </p:sp>
      </p:grpSp>
      <p:grpSp>
        <p:nvGrpSpPr>
          <p:cNvPr id="53" name="Group 52">
            <a:extLst>
              <a:ext uri="{FF2B5EF4-FFF2-40B4-BE49-F238E27FC236}">
                <a16:creationId xmlns:a16="http://schemas.microsoft.com/office/drawing/2014/main" id="{BD890FE1-7D7B-44AC-9CF2-CC22F3FA9C7D}"/>
              </a:ext>
              <a:ext uri="{C183D7F6-B498-43B3-948B-1728B52AA6E4}">
                <adec:decorative xmlns:adec="http://schemas.microsoft.com/office/drawing/2017/decorative" val="1"/>
              </a:ext>
            </a:extLst>
          </p:cNvPr>
          <p:cNvGrpSpPr/>
          <p:nvPr/>
        </p:nvGrpSpPr>
        <p:grpSpPr>
          <a:xfrm>
            <a:off x="8022680" y="1457323"/>
            <a:ext cx="3629278" cy="2635874"/>
            <a:chOff x="8022680" y="1457323"/>
            <a:chExt cx="3629278" cy="2635874"/>
          </a:xfrm>
        </p:grpSpPr>
        <p:sp>
          <p:nvSpPr>
            <p:cNvPr id="42" name="Text Placeholder 13">
              <a:extLst>
                <a:ext uri="{FF2B5EF4-FFF2-40B4-BE49-F238E27FC236}">
                  <a16:creationId xmlns:a16="http://schemas.microsoft.com/office/drawing/2014/main" id="{7C557D7A-78E8-4174-A562-11B71A143F15}"/>
                </a:ext>
              </a:extLst>
            </p:cNvPr>
            <p:cNvSpPr txBox="1">
              <a:spLocks/>
            </p:cNvSpPr>
            <p:nvPr/>
          </p:nvSpPr>
          <p:spPr>
            <a:xfrm>
              <a:off x="8022680"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Pay-as-you-go pricing model.</a:t>
              </a:r>
              <a:endParaRPr lang="en-US" sz="2400" dirty="0">
                <a:latin typeface="+mn-lt"/>
              </a:endParaRPr>
            </a:p>
          </p:txBody>
        </p:sp>
        <p:sp>
          <p:nvSpPr>
            <p:cNvPr id="44" name="Text Placeholder 12">
              <a:extLst>
                <a:ext uri="{FF2B5EF4-FFF2-40B4-BE49-F238E27FC236}">
                  <a16:creationId xmlns:a16="http://schemas.microsoft.com/office/drawing/2014/main" id="{7C8557EF-5481-4F1C-A1B4-87230D6C6780}"/>
                </a:ext>
              </a:extLst>
            </p:cNvPr>
            <p:cNvSpPr txBox="1">
              <a:spLocks/>
            </p:cNvSpPr>
            <p:nvPr/>
          </p:nvSpPr>
          <p:spPr>
            <a:xfrm>
              <a:off x="8022680"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SaaS</a:t>
              </a:r>
            </a:p>
          </p:txBody>
        </p:sp>
        <p:sp>
          <p:nvSpPr>
            <p:cNvPr id="48" name="Text Placeholder 17">
              <a:extLst>
                <a:ext uri="{FF2B5EF4-FFF2-40B4-BE49-F238E27FC236}">
                  <a16:creationId xmlns:a16="http://schemas.microsoft.com/office/drawing/2014/main" id="{F82AFDF1-E1AB-4A33-B642-84AD2681FF16}"/>
                </a:ext>
              </a:extLst>
            </p:cNvPr>
            <p:cNvSpPr txBox="1">
              <a:spLocks/>
            </p:cNvSpPr>
            <p:nvPr/>
          </p:nvSpPr>
          <p:spPr>
            <a:xfrm>
              <a:off x="8022680" y="332045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Users pay for the software they use on a subscription model.</a:t>
              </a:r>
              <a:endParaRPr lang="en-US" sz="2400" dirty="0">
                <a:latin typeface="+mn-lt"/>
              </a:endParaRPr>
            </a:p>
          </p:txBody>
        </p:sp>
      </p:grpSp>
    </p:spTree>
    <p:extLst>
      <p:ext uri="{BB962C8B-B14F-4D97-AF65-F5344CB8AC3E}">
        <p14:creationId xmlns:p14="http://schemas.microsoft.com/office/powerpoint/2010/main" val="2868144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52C7A4B-4762-4C15-B564-CF5DC82C8B77}"/>
              </a:ext>
            </a:extLst>
          </p:cNvPr>
          <p:cNvPicPr>
            <a:picLocks noChangeAspect="1"/>
          </p:cNvPicPr>
          <p:nvPr/>
        </p:nvPicPr>
        <p:blipFill>
          <a:blip r:embed="rId3"/>
          <a:stretch>
            <a:fillRect/>
          </a:stretch>
        </p:blipFill>
        <p:spPr>
          <a:xfrm>
            <a:off x="2855640" y="-25532"/>
            <a:ext cx="7416824" cy="5708791"/>
          </a:xfrm>
          <a:prstGeom prst="rect">
            <a:avLst/>
          </a:prstGeom>
        </p:spPr>
      </p:pic>
    </p:spTree>
    <p:extLst>
      <p:ext uri="{BB962C8B-B14F-4D97-AF65-F5344CB8AC3E}">
        <p14:creationId xmlns:p14="http://schemas.microsoft.com/office/powerpoint/2010/main" val="341724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25366" y="268380"/>
            <a:ext cx="11341268" cy="680196"/>
          </a:xfrm>
        </p:spPr>
        <p:txBody>
          <a:bodyPr/>
          <a:lstStyle/>
          <a:p>
            <a:r>
              <a:rPr lang="en-US" dirty="0"/>
              <a:t>Shared responsibility model</a:t>
            </a:r>
          </a:p>
        </p:txBody>
      </p:sp>
      <p:grpSp>
        <p:nvGrpSpPr>
          <p:cNvPr id="2" name="Group 1" descr="On-premises, IaaS, PaaS, and SaaS are shown from customer managed to cloud provider managed. ">
            <a:extLst>
              <a:ext uri="{FF2B5EF4-FFF2-40B4-BE49-F238E27FC236}">
                <a16:creationId xmlns:a16="http://schemas.microsoft.com/office/drawing/2014/main" id="{5266B92E-7DB0-4B65-8A91-73858C2878A2}"/>
              </a:ext>
            </a:extLst>
          </p:cNvPr>
          <p:cNvGrpSpPr/>
          <p:nvPr/>
        </p:nvGrpSpPr>
        <p:grpSpPr>
          <a:xfrm>
            <a:off x="880153" y="954010"/>
            <a:ext cx="10431694" cy="4560250"/>
            <a:chOff x="1029060" y="1244462"/>
            <a:chExt cx="10978618" cy="4902338"/>
          </a:xfrm>
        </p:grpSpPr>
        <p:sp>
          <p:nvSpPr>
            <p:cNvPr id="49" name="Rectangle 48">
              <a:extLst>
                <a:ext uri="{FF2B5EF4-FFF2-40B4-BE49-F238E27FC236}">
                  <a16:creationId xmlns:a16="http://schemas.microsoft.com/office/drawing/2014/main" id="{CD51338E-8FFB-46D8-B933-90F1F12AE8EC}"/>
                </a:ext>
              </a:extLst>
            </p:cNvPr>
            <p:cNvSpPr/>
            <p:nvPr/>
          </p:nvSpPr>
          <p:spPr>
            <a:xfrm>
              <a:off x="1248036" y="1494810"/>
              <a:ext cx="1866772" cy="640080"/>
            </a:xfrm>
            <a:prstGeom prst="rect">
              <a:avLst/>
            </a:prstGeom>
            <a:noFill/>
            <a:ln w="9525" cap="flat" cmpd="sng" algn="ctr">
              <a:noFill/>
              <a:prstDash val="solid"/>
            </a:ln>
            <a:effectLst/>
          </p:spPr>
          <p:txBody>
            <a:bodyPr lIns="0" tIns="0"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ea typeface="Kozuka Gothic Pro R" pitchFamily="34" charset="-128"/>
                </a:rPr>
                <a:t>On-Premises</a:t>
              </a:r>
            </a:p>
            <a:p>
              <a:pPr marL="0" lvl="1" algn="ctr" defTabSz="1218836" fontAlgn="base">
                <a:spcAft>
                  <a:spcPct val="0"/>
                </a:spcAft>
                <a:defRPr/>
              </a:pPr>
              <a:r>
                <a:rPr lang="en-US" sz="1600" b="1" dirty="0">
                  <a:solidFill>
                    <a:schemeClr val="tx1">
                      <a:alpha val="99000"/>
                    </a:schemeClr>
                  </a:solidFill>
                  <a:ea typeface="Kozuka Gothic Pro R" pitchFamily="34" charset="-128"/>
                </a:rPr>
                <a:t>( Private Cloud )</a:t>
              </a:r>
            </a:p>
          </p:txBody>
        </p:sp>
        <p:sp>
          <p:nvSpPr>
            <p:cNvPr id="50" name="Rectangle 49">
              <a:extLst>
                <a:ext uri="{FF2B5EF4-FFF2-40B4-BE49-F238E27FC236}">
                  <a16:creationId xmlns:a16="http://schemas.microsoft.com/office/drawing/2014/main" id="{40CBD8E4-CCD7-48B3-9526-5B5123F9CD5C}"/>
                </a:ext>
              </a:extLst>
            </p:cNvPr>
            <p:cNvSpPr/>
            <p:nvPr/>
          </p:nvSpPr>
          <p:spPr>
            <a:xfrm>
              <a:off x="1337759" y="504833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51" name="Rectangle 50">
              <a:extLst>
                <a:ext uri="{FF2B5EF4-FFF2-40B4-BE49-F238E27FC236}">
                  <a16:creationId xmlns:a16="http://schemas.microsoft.com/office/drawing/2014/main" id="{C1054B8F-E779-4E91-9090-31A25752021A}"/>
                </a:ext>
              </a:extLst>
            </p:cNvPr>
            <p:cNvSpPr/>
            <p:nvPr/>
          </p:nvSpPr>
          <p:spPr>
            <a:xfrm>
              <a:off x="1337759" y="459351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52" name="Rectangle 51">
              <a:extLst>
                <a:ext uri="{FF2B5EF4-FFF2-40B4-BE49-F238E27FC236}">
                  <a16:creationId xmlns:a16="http://schemas.microsoft.com/office/drawing/2014/main" id="{BA941446-11D6-43C7-8E95-2C69C7DE7FC1}"/>
                </a:ext>
              </a:extLst>
            </p:cNvPr>
            <p:cNvSpPr/>
            <p:nvPr/>
          </p:nvSpPr>
          <p:spPr>
            <a:xfrm>
              <a:off x="1337759" y="550314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53" name="Rectangle 52">
              <a:extLst>
                <a:ext uri="{FF2B5EF4-FFF2-40B4-BE49-F238E27FC236}">
                  <a16:creationId xmlns:a16="http://schemas.microsoft.com/office/drawing/2014/main" id="{F456FE96-5E5D-458D-8A64-A5781B94828C}"/>
                </a:ext>
              </a:extLst>
            </p:cNvPr>
            <p:cNvSpPr/>
            <p:nvPr/>
          </p:nvSpPr>
          <p:spPr>
            <a:xfrm>
              <a:off x="1337759" y="4127625"/>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54" name="Rectangle 53">
              <a:extLst>
                <a:ext uri="{FF2B5EF4-FFF2-40B4-BE49-F238E27FC236}">
                  <a16:creationId xmlns:a16="http://schemas.microsoft.com/office/drawing/2014/main" id="{267FB1E9-761A-4C4F-9E44-8E63014C9FCE}"/>
                </a:ext>
              </a:extLst>
            </p:cNvPr>
            <p:cNvSpPr/>
            <p:nvPr/>
          </p:nvSpPr>
          <p:spPr>
            <a:xfrm>
              <a:off x="1337759" y="3672806"/>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55" name="Rectangle 54">
              <a:extLst>
                <a:ext uri="{FF2B5EF4-FFF2-40B4-BE49-F238E27FC236}">
                  <a16:creationId xmlns:a16="http://schemas.microsoft.com/office/drawing/2014/main" id="{FDD0F0A9-0E86-4364-8CAF-9B3AFE145B22}"/>
                </a:ext>
              </a:extLst>
            </p:cNvPr>
            <p:cNvSpPr/>
            <p:nvPr/>
          </p:nvSpPr>
          <p:spPr>
            <a:xfrm>
              <a:off x="1337759" y="276316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56" name="Rectangle 55">
              <a:extLst>
                <a:ext uri="{FF2B5EF4-FFF2-40B4-BE49-F238E27FC236}">
                  <a16:creationId xmlns:a16="http://schemas.microsoft.com/office/drawing/2014/main" id="{28F74A79-B34E-4CE4-B22D-8BC06E867E38}"/>
                </a:ext>
              </a:extLst>
            </p:cNvPr>
            <p:cNvSpPr/>
            <p:nvPr/>
          </p:nvSpPr>
          <p:spPr>
            <a:xfrm>
              <a:off x="1337759" y="230834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57" name="Rectangle 56">
              <a:extLst>
                <a:ext uri="{FF2B5EF4-FFF2-40B4-BE49-F238E27FC236}">
                  <a16:creationId xmlns:a16="http://schemas.microsoft.com/office/drawing/2014/main" id="{578C1057-EC09-47A0-88C5-3319ED814A1D}"/>
                </a:ext>
              </a:extLst>
            </p:cNvPr>
            <p:cNvSpPr/>
            <p:nvPr/>
          </p:nvSpPr>
          <p:spPr>
            <a:xfrm>
              <a:off x="1337759" y="3217987"/>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58" name="Rectangle 57">
              <a:extLst>
                <a:ext uri="{FF2B5EF4-FFF2-40B4-BE49-F238E27FC236}">
                  <a16:creationId xmlns:a16="http://schemas.microsoft.com/office/drawing/2014/main" id="{D85397EC-BDE3-4969-A966-69B74967EA28}"/>
                </a:ext>
              </a:extLst>
            </p:cNvPr>
            <p:cNvSpPr/>
            <p:nvPr/>
          </p:nvSpPr>
          <p:spPr>
            <a:xfrm>
              <a:off x="3406919" y="1494810"/>
              <a:ext cx="2108505"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highlight>
                    <a:srgbClr val="FFFFFF"/>
                  </a:highlight>
                  <a:ea typeface="Kozuka Gothic Pro R" pitchFamily="34" charset="-128"/>
                </a:rPr>
                <a:t>Infrastructure</a:t>
              </a:r>
            </a:p>
            <a:p>
              <a:pPr algn="ctr" defTabSz="1218936">
                <a:defRPr/>
              </a:pPr>
              <a:r>
                <a:rPr lang="en-US" sz="2000" b="1" dirty="0">
                  <a:solidFill>
                    <a:schemeClr val="tx1">
                      <a:alpha val="99000"/>
                    </a:schemeClr>
                  </a:solidFill>
                  <a:highlight>
                    <a:srgbClr val="FFFFFF"/>
                  </a:highlight>
                  <a:ea typeface="Kozuka Gothic Pro R" pitchFamily="34" charset="-128"/>
                </a:rPr>
                <a:t>( as a Service )</a:t>
              </a:r>
            </a:p>
          </p:txBody>
        </p:sp>
        <p:grpSp>
          <p:nvGrpSpPr>
            <p:cNvPr id="59" name="Group 58">
              <a:extLst>
                <a:ext uri="{FF2B5EF4-FFF2-40B4-BE49-F238E27FC236}">
                  <a16:creationId xmlns:a16="http://schemas.microsoft.com/office/drawing/2014/main" id="{DE67C614-78C0-404B-AFEC-9CD7F8E60E3D}"/>
                </a:ext>
              </a:extLst>
            </p:cNvPr>
            <p:cNvGrpSpPr/>
            <p:nvPr/>
          </p:nvGrpSpPr>
          <p:grpSpPr>
            <a:xfrm>
              <a:off x="3547135" y="2266020"/>
              <a:ext cx="1645145" cy="3575799"/>
              <a:chOff x="4410447" y="2460753"/>
              <a:chExt cx="1645145" cy="3575799"/>
            </a:xfrm>
          </p:grpSpPr>
          <p:sp>
            <p:nvSpPr>
              <p:cNvPr id="60" name="Rectangle 59">
                <a:extLst>
                  <a:ext uri="{FF2B5EF4-FFF2-40B4-BE49-F238E27FC236}">
                    <a16:creationId xmlns:a16="http://schemas.microsoft.com/office/drawing/2014/main" id="{2E953AD7-8762-444B-83A7-94C54AC3642D}"/>
                  </a:ext>
                </a:extLst>
              </p:cNvPr>
              <p:cNvSpPr/>
              <p:nvPr/>
            </p:nvSpPr>
            <p:spPr>
              <a:xfrm>
                <a:off x="4410447" y="5200735"/>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61" name="Rectangle 60">
                <a:extLst>
                  <a:ext uri="{FF2B5EF4-FFF2-40B4-BE49-F238E27FC236}">
                    <a16:creationId xmlns:a16="http://schemas.microsoft.com/office/drawing/2014/main" id="{762CF49B-B4B2-4D24-96F8-F4FB78C97AA6}"/>
                  </a:ext>
                </a:extLst>
              </p:cNvPr>
              <p:cNvSpPr/>
              <p:nvPr/>
            </p:nvSpPr>
            <p:spPr>
              <a:xfrm>
                <a:off x="4410447" y="4745916"/>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62" name="Rectangle 61">
                <a:extLst>
                  <a:ext uri="{FF2B5EF4-FFF2-40B4-BE49-F238E27FC236}">
                    <a16:creationId xmlns:a16="http://schemas.microsoft.com/office/drawing/2014/main" id="{466E691C-0113-489B-966F-4176B3F3AB29}"/>
                  </a:ext>
                </a:extLst>
              </p:cNvPr>
              <p:cNvSpPr/>
              <p:nvPr/>
            </p:nvSpPr>
            <p:spPr>
              <a:xfrm>
                <a:off x="4410447" y="5655552"/>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63" name="Rectangle 62">
                <a:extLst>
                  <a:ext uri="{FF2B5EF4-FFF2-40B4-BE49-F238E27FC236}">
                    <a16:creationId xmlns:a16="http://schemas.microsoft.com/office/drawing/2014/main" id="{0A7FDD1F-8740-4888-9E49-9E016FBE0AE0}"/>
                  </a:ext>
                </a:extLst>
              </p:cNvPr>
              <p:cNvSpPr/>
              <p:nvPr/>
            </p:nvSpPr>
            <p:spPr>
              <a:xfrm>
                <a:off x="4410447" y="428002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64" name="Rectangle 63">
                <a:extLst>
                  <a:ext uri="{FF2B5EF4-FFF2-40B4-BE49-F238E27FC236}">
                    <a16:creationId xmlns:a16="http://schemas.microsoft.com/office/drawing/2014/main" id="{DE0DD56F-9D77-4E31-9F9D-40EC34BF9FF1}"/>
                  </a:ext>
                </a:extLst>
              </p:cNvPr>
              <p:cNvSpPr/>
              <p:nvPr/>
            </p:nvSpPr>
            <p:spPr>
              <a:xfrm>
                <a:off x="4410447" y="3825210"/>
                <a:ext cx="1645145" cy="381000"/>
              </a:xfrm>
              <a:prstGeom prst="rect">
                <a:avLst/>
              </a:prstGeom>
              <a:solidFill>
                <a:srgbClr val="008575"/>
              </a:solidFill>
              <a:ln w="9525" cap="flat" cmpd="sng" algn="ctr">
                <a:solidFill>
                  <a:srgbClr val="FFC000"/>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65" name="Rectangle 64">
                <a:extLst>
                  <a:ext uri="{FF2B5EF4-FFF2-40B4-BE49-F238E27FC236}">
                    <a16:creationId xmlns:a16="http://schemas.microsoft.com/office/drawing/2014/main" id="{2C1DF327-C761-4607-B762-3CF5F9F236DF}"/>
                  </a:ext>
                </a:extLst>
              </p:cNvPr>
              <p:cNvSpPr/>
              <p:nvPr/>
            </p:nvSpPr>
            <p:spPr>
              <a:xfrm>
                <a:off x="4410447" y="291557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66" name="Rectangle 65">
                <a:extLst>
                  <a:ext uri="{FF2B5EF4-FFF2-40B4-BE49-F238E27FC236}">
                    <a16:creationId xmlns:a16="http://schemas.microsoft.com/office/drawing/2014/main" id="{69E08269-41BB-413B-A32C-5D60C117F6E0}"/>
                  </a:ext>
                </a:extLst>
              </p:cNvPr>
              <p:cNvSpPr/>
              <p:nvPr/>
            </p:nvSpPr>
            <p:spPr>
              <a:xfrm>
                <a:off x="4410447" y="2460753"/>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67" name="Rectangle 66">
                <a:extLst>
                  <a:ext uri="{FF2B5EF4-FFF2-40B4-BE49-F238E27FC236}">
                    <a16:creationId xmlns:a16="http://schemas.microsoft.com/office/drawing/2014/main" id="{13654DEB-AB24-4530-806C-BC5524506208}"/>
                  </a:ext>
                </a:extLst>
              </p:cNvPr>
              <p:cNvSpPr/>
              <p:nvPr/>
            </p:nvSpPr>
            <p:spPr>
              <a:xfrm>
                <a:off x="4410447" y="337039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grpSp>
        <p:sp>
          <p:nvSpPr>
            <p:cNvPr id="68" name="Rectangle 67">
              <a:extLst>
                <a:ext uri="{FF2B5EF4-FFF2-40B4-BE49-F238E27FC236}">
                  <a16:creationId xmlns:a16="http://schemas.microsoft.com/office/drawing/2014/main" id="{20DD6C99-26E1-432C-883F-09C90B36E556}"/>
                </a:ext>
              </a:extLst>
            </p:cNvPr>
            <p:cNvSpPr/>
            <p:nvPr/>
          </p:nvSpPr>
          <p:spPr>
            <a:xfrm>
              <a:off x="5414147" y="1494810"/>
              <a:ext cx="2000311"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Platform</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69" name="Group 68">
              <a:extLst>
                <a:ext uri="{FF2B5EF4-FFF2-40B4-BE49-F238E27FC236}">
                  <a16:creationId xmlns:a16="http://schemas.microsoft.com/office/drawing/2014/main" id="{CF6B06AD-6C3B-40B6-A8E4-24BD995A4749}"/>
                </a:ext>
              </a:extLst>
            </p:cNvPr>
            <p:cNvGrpSpPr/>
            <p:nvPr/>
          </p:nvGrpSpPr>
          <p:grpSpPr>
            <a:xfrm>
              <a:off x="5602718" y="2282956"/>
              <a:ext cx="1638240" cy="3575799"/>
              <a:chOff x="6966542" y="2460752"/>
              <a:chExt cx="1638240" cy="3575799"/>
            </a:xfrm>
          </p:grpSpPr>
          <p:sp>
            <p:nvSpPr>
              <p:cNvPr id="70" name="Rectangle 69">
                <a:extLst>
                  <a:ext uri="{FF2B5EF4-FFF2-40B4-BE49-F238E27FC236}">
                    <a16:creationId xmlns:a16="http://schemas.microsoft.com/office/drawing/2014/main" id="{2158F502-BDDB-47BD-9CCB-85FAAE51D9C7}"/>
                  </a:ext>
                </a:extLst>
              </p:cNvPr>
              <p:cNvSpPr/>
              <p:nvPr/>
            </p:nvSpPr>
            <p:spPr>
              <a:xfrm>
                <a:off x="6966542" y="5200734"/>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71" name="Rectangle 70">
                <a:extLst>
                  <a:ext uri="{FF2B5EF4-FFF2-40B4-BE49-F238E27FC236}">
                    <a16:creationId xmlns:a16="http://schemas.microsoft.com/office/drawing/2014/main" id="{2BABBED3-8B91-4E43-91A8-0D1A5DB8ED25}"/>
                  </a:ext>
                </a:extLst>
              </p:cNvPr>
              <p:cNvSpPr/>
              <p:nvPr/>
            </p:nvSpPr>
            <p:spPr>
              <a:xfrm>
                <a:off x="6966542" y="474591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72" name="Rectangle 71">
                <a:extLst>
                  <a:ext uri="{FF2B5EF4-FFF2-40B4-BE49-F238E27FC236}">
                    <a16:creationId xmlns:a16="http://schemas.microsoft.com/office/drawing/2014/main" id="{137CD9AA-7E19-4934-A91C-6A4CF6CA2674}"/>
                  </a:ext>
                </a:extLst>
              </p:cNvPr>
              <p:cNvSpPr/>
              <p:nvPr/>
            </p:nvSpPr>
            <p:spPr>
              <a:xfrm>
                <a:off x="6966542" y="565555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73" name="Rectangle 72">
                <a:extLst>
                  <a:ext uri="{FF2B5EF4-FFF2-40B4-BE49-F238E27FC236}">
                    <a16:creationId xmlns:a16="http://schemas.microsoft.com/office/drawing/2014/main" id="{6558D6D2-DECA-4719-BD29-9F74253440FA}"/>
                  </a:ext>
                </a:extLst>
              </p:cNvPr>
              <p:cNvSpPr/>
              <p:nvPr/>
            </p:nvSpPr>
            <p:spPr>
              <a:xfrm>
                <a:off x="6966542" y="428002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74" name="Rectangle 73">
                <a:extLst>
                  <a:ext uri="{FF2B5EF4-FFF2-40B4-BE49-F238E27FC236}">
                    <a16:creationId xmlns:a16="http://schemas.microsoft.com/office/drawing/2014/main" id="{848F9CE6-82E5-46E2-B87C-3F7A3C0B6E64}"/>
                  </a:ext>
                </a:extLst>
              </p:cNvPr>
              <p:cNvSpPr/>
              <p:nvPr/>
            </p:nvSpPr>
            <p:spPr>
              <a:xfrm>
                <a:off x="6966542" y="3825209"/>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75" name="Rectangle 74">
                <a:extLst>
                  <a:ext uri="{FF2B5EF4-FFF2-40B4-BE49-F238E27FC236}">
                    <a16:creationId xmlns:a16="http://schemas.microsoft.com/office/drawing/2014/main" id="{8AE02F46-CE58-4A34-B2DD-06BD242AF095}"/>
                  </a:ext>
                </a:extLst>
              </p:cNvPr>
              <p:cNvSpPr/>
              <p:nvPr/>
            </p:nvSpPr>
            <p:spPr>
              <a:xfrm>
                <a:off x="6966542" y="2460752"/>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76" name="Rectangle 75">
                <a:extLst>
                  <a:ext uri="{FF2B5EF4-FFF2-40B4-BE49-F238E27FC236}">
                    <a16:creationId xmlns:a16="http://schemas.microsoft.com/office/drawing/2014/main" id="{11B690FA-4E0B-4D86-B7A3-A166BEA77726}"/>
                  </a:ext>
                </a:extLst>
              </p:cNvPr>
              <p:cNvSpPr/>
              <p:nvPr/>
            </p:nvSpPr>
            <p:spPr>
              <a:xfrm>
                <a:off x="6966542" y="3370390"/>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77" name="Rectangle 76">
                <a:extLst>
                  <a:ext uri="{FF2B5EF4-FFF2-40B4-BE49-F238E27FC236}">
                    <a16:creationId xmlns:a16="http://schemas.microsoft.com/office/drawing/2014/main" id="{206BCAD0-993F-4DC5-B4C2-128560356C78}"/>
                  </a:ext>
                </a:extLst>
              </p:cNvPr>
              <p:cNvSpPr/>
              <p:nvPr/>
            </p:nvSpPr>
            <p:spPr>
              <a:xfrm>
                <a:off x="6966542" y="2915571"/>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grpSp>
        <p:sp>
          <p:nvSpPr>
            <p:cNvPr id="78" name="Rectangle 77">
              <a:extLst>
                <a:ext uri="{FF2B5EF4-FFF2-40B4-BE49-F238E27FC236}">
                  <a16:creationId xmlns:a16="http://schemas.microsoft.com/office/drawing/2014/main" id="{47B2DE98-9258-4F61-93F9-69A0F2B73D6E}"/>
                </a:ext>
              </a:extLst>
            </p:cNvPr>
            <p:cNvSpPr/>
            <p:nvPr/>
          </p:nvSpPr>
          <p:spPr>
            <a:xfrm>
              <a:off x="7423241" y="1494810"/>
              <a:ext cx="2028257"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Software</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79" name="Group 78">
              <a:extLst>
                <a:ext uri="{FF2B5EF4-FFF2-40B4-BE49-F238E27FC236}">
                  <a16:creationId xmlns:a16="http://schemas.microsoft.com/office/drawing/2014/main" id="{1422EF3D-6160-4A2F-86A4-DCDC02110257}"/>
                </a:ext>
              </a:extLst>
            </p:cNvPr>
            <p:cNvGrpSpPr/>
            <p:nvPr/>
          </p:nvGrpSpPr>
          <p:grpSpPr>
            <a:xfrm>
              <a:off x="7593286" y="2257552"/>
              <a:ext cx="1638240" cy="3575799"/>
              <a:chOff x="9523110" y="2460749"/>
              <a:chExt cx="1638240" cy="3575799"/>
            </a:xfrm>
          </p:grpSpPr>
          <p:sp>
            <p:nvSpPr>
              <p:cNvPr id="80" name="Rectangle 79">
                <a:extLst>
                  <a:ext uri="{FF2B5EF4-FFF2-40B4-BE49-F238E27FC236}">
                    <a16:creationId xmlns:a16="http://schemas.microsoft.com/office/drawing/2014/main" id="{9E1C6C00-2154-46C7-A133-46AF79661431}"/>
                  </a:ext>
                </a:extLst>
              </p:cNvPr>
              <p:cNvSpPr/>
              <p:nvPr/>
            </p:nvSpPr>
            <p:spPr>
              <a:xfrm>
                <a:off x="9523110" y="520073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Networking</a:t>
                </a:r>
              </a:p>
            </p:txBody>
          </p:sp>
          <p:sp>
            <p:nvSpPr>
              <p:cNvPr id="81" name="Rectangle 80">
                <a:extLst>
                  <a:ext uri="{FF2B5EF4-FFF2-40B4-BE49-F238E27FC236}">
                    <a16:creationId xmlns:a16="http://schemas.microsoft.com/office/drawing/2014/main" id="{8101A16C-9E65-4DAF-85A6-3E6CB98273F3}"/>
                  </a:ext>
                </a:extLst>
              </p:cNvPr>
              <p:cNvSpPr/>
              <p:nvPr/>
            </p:nvSpPr>
            <p:spPr>
              <a:xfrm>
                <a:off x="9523110" y="4745912"/>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Compute</a:t>
                </a:r>
              </a:p>
            </p:txBody>
          </p:sp>
          <p:sp>
            <p:nvSpPr>
              <p:cNvPr id="82" name="Rectangle 81">
                <a:extLst>
                  <a:ext uri="{FF2B5EF4-FFF2-40B4-BE49-F238E27FC236}">
                    <a16:creationId xmlns:a16="http://schemas.microsoft.com/office/drawing/2014/main" id="{81003D6F-234A-4EA9-BDB3-B02EE753B14E}"/>
                  </a:ext>
                </a:extLst>
              </p:cNvPr>
              <p:cNvSpPr/>
              <p:nvPr/>
            </p:nvSpPr>
            <p:spPr>
              <a:xfrm>
                <a:off x="9523110" y="428002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83" name="Rectangle 82">
                <a:extLst>
                  <a:ext uri="{FF2B5EF4-FFF2-40B4-BE49-F238E27FC236}">
                    <a16:creationId xmlns:a16="http://schemas.microsoft.com/office/drawing/2014/main" id="{B284D65F-6936-41BA-93E4-42CA0FA4CDAE}"/>
                  </a:ext>
                </a:extLst>
              </p:cNvPr>
              <p:cNvSpPr/>
              <p:nvPr/>
            </p:nvSpPr>
            <p:spPr>
              <a:xfrm>
                <a:off x="9523110" y="3825206"/>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84" name="Rectangle 83">
                <a:extLst>
                  <a:ext uri="{FF2B5EF4-FFF2-40B4-BE49-F238E27FC236}">
                    <a16:creationId xmlns:a16="http://schemas.microsoft.com/office/drawing/2014/main" id="{F0A0D202-7E9C-4135-9535-F89E837036B4}"/>
                  </a:ext>
                </a:extLst>
              </p:cNvPr>
              <p:cNvSpPr/>
              <p:nvPr/>
            </p:nvSpPr>
            <p:spPr>
              <a:xfrm>
                <a:off x="9523110" y="2460749"/>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85" name="Rectangle 84">
                <a:extLst>
                  <a:ext uri="{FF2B5EF4-FFF2-40B4-BE49-F238E27FC236}">
                    <a16:creationId xmlns:a16="http://schemas.microsoft.com/office/drawing/2014/main" id="{1A24DF0F-E1B0-494C-A315-9A95C75CEE8C}"/>
                  </a:ext>
                </a:extLst>
              </p:cNvPr>
              <p:cNvSpPr/>
              <p:nvPr/>
            </p:nvSpPr>
            <p:spPr>
              <a:xfrm>
                <a:off x="9523110" y="3370387"/>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86" name="Rectangle 85">
                <a:extLst>
                  <a:ext uri="{FF2B5EF4-FFF2-40B4-BE49-F238E27FC236}">
                    <a16:creationId xmlns:a16="http://schemas.microsoft.com/office/drawing/2014/main" id="{6CA429E7-8123-4F8F-B295-17C7424D68F6}"/>
                  </a:ext>
                </a:extLst>
              </p:cNvPr>
              <p:cNvSpPr/>
              <p:nvPr/>
            </p:nvSpPr>
            <p:spPr>
              <a:xfrm>
                <a:off x="9523110" y="291556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87" name="Rectangle 86">
                <a:extLst>
                  <a:ext uri="{FF2B5EF4-FFF2-40B4-BE49-F238E27FC236}">
                    <a16:creationId xmlns:a16="http://schemas.microsoft.com/office/drawing/2014/main" id="{8D9B6949-F625-459A-9BA5-B63E4034D511}"/>
                  </a:ext>
                </a:extLst>
              </p:cNvPr>
              <p:cNvSpPr/>
              <p:nvPr/>
            </p:nvSpPr>
            <p:spPr>
              <a:xfrm>
                <a:off x="9523110" y="565554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Storage</a:t>
                </a:r>
              </a:p>
            </p:txBody>
          </p:sp>
        </p:grpSp>
        <p:sp>
          <p:nvSpPr>
            <p:cNvPr id="88" name="Rectangle 87">
              <a:extLst>
                <a:ext uri="{FF2B5EF4-FFF2-40B4-BE49-F238E27FC236}">
                  <a16:creationId xmlns:a16="http://schemas.microsoft.com/office/drawing/2014/main" id="{270780A6-C3BC-4B28-B80A-55BDCDAF9BD7}"/>
                </a:ext>
              </a:extLst>
            </p:cNvPr>
            <p:cNvSpPr/>
            <p:nvPr/>
          </p:nvSpPr>
          <p:spPr bwMode="auto">
            <a:xfrm flipH="1">
              <a:off x="1029060" y="1244462"/>
              <a:ext cx="2179231" cy="4902338"/>
            </a:xfrm>
            <a:prstGeom prst="rect">
              <a:avLst/>
            </a:prstGeom>
            <a:noFill/>
            <a:ln w="9525" cap="flat" cmpd="sng" algn="ctr">
              <a:solidFill>
                <a:srgbClr val="FFFFFF">
                  <a:lumMod val="85000"/>
                </a:srgbClr>
              </a:solidFill>
              <a:prstDash val="solid"/>
              <a:headEnd type="none" w="med" len="med"/>
              <a:tailEnd type="none" w="med" len="med"/>
            </a:ln>
            <a:effectLst/>
          </p:spPr>
          <p:txBody>
            <a:bodyPr vert="horz" wrap="square" lIns="91404" tIns="45703" rIns="91404" bIns="45703" numCol="1" spcCol="0" rtlCol="0" anchor="ctr" anchorCtr="0" compatLnSpc="1">
              <a:prstTxWarp prst="textNoShape">
                <a:avLst/>
              </a:prstTxWarp>
            </a:bodyPr>
            <a:lstStyle/>
            <a:p>
              <a:pPr marL="0" marR="0" lvl="0" indent="0" algn="ctr" defTabSz="913788" eaLnBrk="1" fontAlgn="base" latinLnBrk="0" hangingPunct="1">
                <a:lnSpc>
                  <a:spcPct val="100000"/>
                </a:lnSpc>
                <a:spcBef>
                  <a:spcPct val="0"/>
                </a:spcBef>
                <a:spcAft>
                  <a:spcPct val="0"/>
                </a:spcAft>
                <a:buClrTx/>
                <a:buSzTx/>
                <a:buFontTx/>
                <a:buNone/>
                <a:tabLst/>
                <a:defRPr/>
              </a:pPr>
              <a:endParaRPr kumimoji="0" lang="en-US" sz="2200" b="0" i="0" u="none" strike="noStrike" kern="0" cap="none" spc="0" normalizeH="0" baseline="0" noProof="0" dirty="0">
                <a:ln>
                  <a:noFill/>
                </a:ln>
                <a:gradFill>
                  <a:gsLst>
                    <a:gs pos="0">
                      <a:srgbClr val="FFFFFF"/>
                    </a:gs>
                    <a:gs pos="100000">
                      <a:srgbClr val="FFFFFF"/>
                    </a:gs>
                  </a:gsLst>
                  <a:lin ang="5400000" scaled="0"/>
                </a:gradFill>
                <a:effectLst/>
                <a:highlight>
                  <a:srgbClr val="FFFFFF"/>
                </a:highlight>
                <a:uLnTx/>
                <a:uFillTx/>
                <a:ea typeface="+mn-ea"/>
                <a:cs typeface="+mn-cs"/>
              </a:endParaRPr>
            </a:p>
          </p:txBody>
        </p:sp>
        <p:sp>
          <p:nvSpPr>
            <p:cNvPr id="89" name="Rectangle 88">
              <a:extLst>
                <a:ext uri="{FF2B5EF4-FFF2-40B4-BE49-F238E27FC236}">
                  <a16:creationId xmlns:a16="http://schemas.microsoft.com/office/drawing/2014/main" id="{FBF623C8-468D-4510-B434-5DCDF1CCC938}"/>
                </a:ext>
              </a:extLst>
            </p:cNvPr>
            <p:cNvSpPr/>
            <p:nvPr/>
          </p:nvSpPr>
          <p:spPr>
            <a:xfrm>
              <a:off x="9708339" y="3444110"/>
              <a:ext cx="2299339"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Cloud Provider Manages</a:t>
              </a:r>
            </a:p>
          </p:txBody>
        </p:sp>
        <p:sp>
          <p:nvSpPr>
            <p:cNvPr id="90" name="Rectangle 89">
              <a:extLst>
                <a:ext uri="{FF2B5EF4-FFF2-40B4-BE49-F238E27FC236}">
                  <a16:creationId xmlns:a16="http://schemas.microsoft.com/office/drawing/2014/main" id="{E390420B-4D9D-44C4-90AD-3B99FA80B03B}"/>
                </a:ext>
              </a:extLst>
            </p:cNvPr>
            <p:cNvSpPr/>
            <p:nvPr/>
          </p:nvSpPr>
          <p:spPr>
            <a:xfrm>
              <a:off x="9700803" y="2911339"/>
              <a:ext cx="2306875"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You Manage</a:t>
              </a:r>
            </a:p>
          </p:txBody>
        </p:sp>
      </p:grpSp>
    </p:spTree>
    <p:extLst>
      <p:ext uri="{BB962C8B-B14F-4D97-AF65-F5344CB8AC3E}">
        <p14:creationId xmlns:p14="http://schemas.microsoft.com/office/powerpoint/2010/main" val="3820881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6BC0-4227-4311-9C8C-653ACC1AC030}"/>
              </a:ext>
            </a:extLst>
          </p:cNvPr>
          <p:cNvSpPr>
            <a:spLocks noGrp="1"/>
          </p:cNvSpPr>
          <p:nvPr>
            <p:ph type="title"/>
          </p:nvPr>
        </p:nvSpPr>
        <p:spPr/>
        <p:txBody>
          <a:bodyPr/>
          <a:lstStyle/>
          <a:p>
            <a:r>
              <a:rPr lang="en-US" dirty="0">
                <a:ea typeface="+mj-lt"/>
                <a:cs typeface="+mj-lt"/>
              </a:rPr>
              <a:t>Cloud Providers </a:t>
            </a:r>
            <a:r>
              <a:rPr lang="en-US" dirty="0">
                <a:cs typeface="Segoe UI"/>
              </a:rPr>
              <a:t> </a:t>
            </a:r>
            <a:endParaRPr lang="en-US" dirty="0"/>
          </a:p>
        </p:txBody>
      </p:sp>
      <p:pic>
        <p:nvPicPr>
          <p:cNvPr id="6" name="Content Placeholder 5">
            <a:extLst>
              <a:ext uri="{FF2B5EF4-FFF2-40B4-BE49-F238E27FC236}">
                <a16:creationId xmlns:a16="http://schemas.microsoft.com/office/drawing/2014/main" id="{DD9A27A5-F854-4681-AD7C-09DF36D3D16F}"/>
              </a:ext>
            </a:extLst>
          </p:cNvPr>
          <p:cNvPicPr>
            <a:picLocks noGrp="1" noChangeAspect="1"/>
          </p:cNvPicPr>
          <p:nvPr>
            <p:ph sz="half" idx="1"/>
          </p:nvPr>
        </p:nvPicPr>
        <p:blipFill>
          <a:blip r:embed="rId3"/>
          <a:stretch>
            <a:fillRect/>
          </a:stretch>
        </p:blipFill>
        <p:spPr>
          <a:xfrm>
            <a:off x="1199456" y="1916832"/>
            <a:ext cx="1368152" cy="1753722"/>
          </a:xfrm>
        </p:spPr>
      </p:pic>
      <p:pic>
        <p:nvPicPr>
          <p:cNvPr id="2050" name="Picture 2" descr="Microsoft Dynamics 365 ♥ Azure App Services | Dynamics 365 - NJ, PA, DE,  MD, FL | Beringer Technology Group">
            <a:extLst>
              <a:ext uri="{FF2B5EF4-FFF2-40B4-BE49-F238E27FC236}">
                <a16:creationId xmlns:a16="http://schemas.microsoft.com/office/drawing/2014/main" id="{FD7F9562-12AC-4C31-9237-183697D4AD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3330" y="1916832"/>
            <a:ext cx="3008734" cy="188575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oogle Cloud Platform Tutorial: From Zero to Hero with GCP">
            <a:extLst>
              <a:ext uri="{FF2B5EF4-FFF2-40B4-BE49-F238E27FC236}">
                <a16:creationId xmlns:a16="http://schemas.microsoft.com/office/drawing/2014/main" id="{36C249F0-D965-47CD-92EF-27B74AD545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1665" y="2040854"/>
            <a:ext cx="3145954" cy="176173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BM Cloud - Wikipedia">
            <a:extLst>
              <a:ext uri="{FF2B5EF4-FFF2-40B4-BE49-F238E27FC236}">
                <a16:creationId xmlns:a16="http://schemas.microsoft.com/office/drawing/2014/main" id="{DF8015DF-DE04-4C2D-A007-4B6B66F79D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80376" y="1958469"/>
            <a:ext cx="2533650"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558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908CC6D2-901A-619B-660E-145CEDF2B92A}"/>
              </a:ext>
            </a:extLst>
          </p:cNvPr>
          <p:cNvSpPr>
            <a:spLocks noGrp="1" noChangeArrowheads="1"/>
          </p:cNvSpPr>
          <p:nvPr>
            <p:ph type="title"/>
          </p:nvPr>
        </p:nvSpPr>
        <p:spPr>
          <a:xfrm>
            <a:off x="479376" y="-171400"/>
            <a:ext cx="10972800" cy="1143000"/>
          </a:xfrm>
        </p:spPr>
        <p:txBody>
          <a:bodyPr/>
          <a:lstStyle/>
          <a:p>
            <a:r>
              <a:rPr lang="en-GB" altLang="en-US" dirty="0"/>
              <a:t> AWS</a:t>
            </a:r>
          </a:p>
        </p:txBody>
      </p:sp>
      <p:sp>
        <p:nvSpPr>
          <p:cNvPr id="16387" name="Content Placeholder 2">
            <a:extLst>
              <a:ext uri="{FF2B5EF4-FFF2-40B4-BE49-F238E27FC236}">
                <a16:creationId xmlns:a16="http://schemas.microsoft.com/office/drawing/2014/main" id="{6C2C19C1-254A-93AE-89BB-1815A5889364}"/>
              </a:ext>
            </a:extLst>
          </p:cNvPr>
          <p:cNvSpPr>
            <a:spLocks noGrp="1" noChangeArrowheads="1"/>
          </p:cNvSpPr>
          <p:nvPr>
            <p:ph idx="1"/>
          </p:nvPr>
        </p:nvSpPr>
        <p:spPr>
          <a:xfrm>
            <a:off x="479376" y="1052736"/>
            <a:ext cx="11449272" cy="4464496"/>
          </a:xfrm>
        </p:spPr>
        <p:txBody>
          <a:bodyPr/>
          <a:lstStyle/>
          <a:p>
            <a:r>
              <a:rPr lang="en-GB" altLang="en-US" sz="2400" dirty="0"/>
              <a:t>AWS operates in 24 global regions</a:t>
            </a:r>
          </a:p>
          <a:p>
            <a:pPr lvl="1"/>
            <a:r>
              <a:rPr lang="en-GB" altLang="en-US" sz="2400" dirty="0"/>
              <a:t>You can pick the regions you want to provide your service/application within.</a:t>
            </a:r>
          </a:p>
          <a:p>
            <a:pPr lvl="1"/>
            <a:r>
              <a:rPr lang="en-GB" altLang="en-US" sz="2400" dirty="0"/>
              <a:t>A region is split into availability zones (groupings of data centres) e.g. the Singapore region is broken into 3 geographically separated availability zones</a:t>
            </a:r>
          </a:p>
          <a:p>
            <a:pPr lvl="1"/>
            <a:r>
              <a:rPr lang="en-GB" altLang="en-US" sz="2400" dirty="0"/>
              <a:t>Your application/service runs in these availability zones within a region</a:t>
            </a:r>
          </a:p>
          <a:p>
            <a:endParaRPr lang="en-GB" altLang="en-US" sz="2400" dirty="0"/>
          </a:p>
          <a:p>
            <a:r>
              <a:rPr lang="en-GB" altLang="en-US" sz="2400" dirty="0"/>
              <a:t>In addition, AWS has 216+ edge locations running AWS CloudFront which:</a:t>
            </a:r>
          </a:p>
          <a:p>
            <a:pPr lvl="1"/>
            <a:r>
              <a:rPr lang="en-GB" altLang="en-US" sz="2400" dirty="0"/>
              <a:t>prevent DDoS attacks, hacking attacks</a:t>
            </a:r>
          </a:p>
          <a:p>
            <a:pPr lvl="1"/>
            <a:r>
              <a:rPr lang="en-GB" altLang="en-US" sz="2400" dirty="0"/>
              <a:t>act as caches for data to increase performance (aka content delivery network CDN)</a:t>
            </a:r>
          </a:p>
          <a:p>
            <a:endParaRPr lang="en-GB" altLang="en-US" dirty="0"/>
          </a:p>
        </p:txBody>
      </p:sp>
      <p:sp>
        <p:nvSpPr>
          <p:cNvPr id="16388" name="Footer Placeholder 3">
            <a:extLst>
              <a:ext uri="{FF2B5EF4-FFF2-40B4-BE49-F238E27FC236}">
                <a16:creationId xmlns:a16="http://schemas.microsoft.com/office/drawing/2014/main" id="{B6C66117-D836-675E-52F5-00BE0412B764}"/>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Big Data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082A921-DDB6-F362-77A5-C692ACE547D8}"/>
              </a:ext>
            </a:extLst>
          </p:cNvPr>
          <p:cNvSpPr>
            <a:spLocks noGrp="1" noChangeArrowheads="1"/>
          </p:cNvSpPr>
          <p:nvPr>
            <p:ph type="title"/>
          </p:nvPr>
        </p:nvSpPr>
        <p:spPr/>
        <p:txBody>
          <a:bodyPr/>
          <a:lstStyle/>
          <a:p>
            <a:r>
              <a:rPr lang="en-GB" altLang="en-US"/>
              <a:t>AWS Regions</a:t>
            </a:r>
          </a:p>
        </p:txBody>
      </p:sp>
      <p:sp>
        <p:nvSpPr>
          <p:cNvPr id="17412" name="Footer Placeholder 3">
            <a:extLst>
              <a:ext uri="{FF2B5EF4-FFF2-40B4-BE49-F238E27FC236}">
                <a16:creationId xmlns:a16="http://schemas.microsoft.com/office/drawing/2014/main" id="{CFC0BEB7-D25E-AFA0-A587-77A9AE5B6C88}"/>
              </a:ext>
            </a:extLst>
          </p:cNvPr>
          <p:cNvSpPr>
            <a:spLocks noGrp="1"/>
          </p:cNvSpPr>
          <p:nvPr>
            <p:ph type="ftr" sz="quarter" idx="10"/>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pic>
        <p:nvPicPr>
          <p:cNvPr id="17413" name="Picture 4">
            <a:extLst>
              <a:ext uri="{FF2B5EF4-FFF2-40B4-BE49-F238E27FC236}">
                <a16:creationId xmlns:a16="http://schemas.microsoft.com/office/drawing/2014/main" id="{93E0C0DE-1A35-7B8B-BBCD-AC845D8E542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29834" y="982664"/>
            <a:ext cx="8487306" cy="5430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4" name="Rectangle 5">
            <a:extLst>
              <a:ext uri="{FF2B5EF4-FFF2-40B4-BE49-F238E27FC236}">
                <a16:creationId xmlns:a16="http://schemas.microsoft.com/office/drawing/2014/main" id="{36405485-11EA-9756-E661-DD23623643B1}"/>
              </a:ext>
            </a:extLst>
          </p:cNvPr>
          <p:cNvSpPr>
            <a:spLocks noChangeArrowheads="1"/>
          </p:cNvSpPr>
          <p:nvPr/>
        </p:nvSpPr>
        <p:spPr bwMode="auto">
          <a:xfrm>
            <a:off x="6194425" y="6084889"/>
            <a:ext cx="2940050" cy="612775"/>
          </a:xfrm>
          <a:prstGeom prst="rect">
            <a:avLst/>
          </a:prstGeom>
          <a:solidFill>
            <a:schemeClr val="bg1"/>
          </a:solidFill>
          <a:ln w="9525" algn="ctr">
            <a:solidFill>
              <a:schemeClr val="bg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24 Global AWS Regions</a:t>
            </a:r>
          </a:p>
          <a:p>
            <a:pPr>
              <a:spcBef>
                <a:spcPct val="0"/>
              </a:spcBef>
              <a:buClrTx/>
              <a:buSzTx/>
              <a:buFontTx/>
              <a:buNone/>
            </a:pPr>
            <a:r>
              <a:rPr kumimoji="0" lang="en-GB" altLang="en-US" sz="1800"/>
              <a:t>216+ AWS Edge Locations</a:t>
            </a:r>
          </a:p>
        </p:txBody>
      </p:sp>
      <p:sp>
        <p:nvSpPr>
          <p:cNvPr id="17415" name="Rectangle 6">
            <a:extLst>
              <a:ext uri="{FF2B5EF4-FFF2-40B4-BE49-F238E27FC236}">
                <a16:creationId xmlns:a16="http://schemas.microsoft.com/office/drawing/2014/main" id="{5A447B12-CE24-D1D3-1224-5754405093FD}"/>
              </a:ext>
            </a:extLst>
          </p:cNvPr>
          <p:cNvSpPr>
            <a:spLocks noChangeArrowheads="1"/>
          </p:cNvSpPr>
          <p:nvPr/>
        </p:nvSpPr>
        <p:spPr bwMode="auto">
          <a:xfrm>
            <a:off x="3811589" y="5148264"/>
            <a:ext cx="339725" cy="26828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7416" name="Rectangle 7">
            <a:extLst>
              <a:ext uri="{FF2B5EF4-FFF2-40B4-BE49-F238E27FC236}">
                <a16:creationId xmlns:a16="http://schemas.microsoft.com/office/drawing/2014/main" id="{A9335474-FB97-F5A0-E45A-7A74FF0FEBE3}"/>
              </a:ext>
            </a:extLst>
          </p:cNvPr>
          <p:cNvSpPr>
            <a:spLocks noChangeArrowheads="1"/>
          </p:cNvSpPr>
          <p:nvPr/>
        </p:nvSpPr>
        <p:spPr bwMode="auto">
          <a:xfrm>
            <a:off x="4329114" y="5457826"/>
            <a:ext cx="339725" cy="269875"/>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25D79AC-A61A-66C6-557D-4398BC24488E}"/>
              </a:ext>
            </a:extLst>
          </p:cNvPr>
          <p:cNvSpPr>
            <a:spLocks noGrp="1" noChangeArrowheads="1"/>
          </p:cNvSpPr>
          <p:nvPr>
            <p:ph type="title"/>
          </p:nvPr>
        </p:nvSpPr>
        <p:spPr/>
        <p:txBody>
          <a:bodyPr/>
          <a:lstStyle/>
          <a:p>
            <a:r>
              <a:rPr lang="en-GB" altLang="en-US"/>
              <a:t>Availability Zones within a Region</a:t>
            </a:r>
          </a:p>
        </p:txBody>
      </p:sp>
      <p:pic>
        <p:nvPicPr>
          <p:cNvPr id="18435" name="Content Placeholder 4">
            <a:extLst>
              <a:ext uri="{FF2B5EF4-FFF2-40B4-BE49-F238E27FC236}">
                <a16:creationId xmlns:a16="http://schemas.microsoft.com/office/drawing/2014/main" id="{C15C4AA1-CE72-0AD9-9121-C407816D99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55800" y="1257301"/>
            <a:ext cx="8337550" cy="5203825"/>
          </a:xfrm>
        </p:spPr>
      </p:pic>
      <p:sp>
        <p:nvSpPr>
          <p:cNvPr id="18436" name="Footer Placeholder 3">
            <a:extLst>
              <a:ext uri="{FF2B5EF4-FFF2-40B4-BE49-F238E27FC236}">
                <a16:creationId xmlns:a16="http://schemas.microsoft.com/office/drawing/2014/main" id="{6AA96618-4D08-71E6-5B22-09CF78DD62C3}"/>
              </a:ext>
            </a:extLst>
          </p:cNvPr>
          <p:cNvSpPr>
            <a:spLocks noGrp="1"/>
          </p:cNvSpPr>
          <p:nvPr>
            <p:ph type="ftr" sz="quarter" idx="10"/>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
        <p:nvSpPr>
          <p:cNvPr id="18437" name="TextBox 1">
            <a:extLst>
              <a:ext uri="{FF2B5EF4-FFF2-40B4-BE49-F238E27FC236}">
                <a16:creationId xmlns:a16="http://schemas.microsoft.com/office/drawing/2014/main" id="{086B2371-9B0F-84E5-FE92-E55F2C265950}"/>
              </a:ext>
            </a:extLst>
          </p:cNvPr>
          <p:cNvSpPr txBox="1">
            <a:spLocks noChangeArrowheads="1"/>
          </p:cNvSpPr>
          <p:nvPr/>
        </p:nvSpPr>
        <p:spPr bwMode="auto">
          <a:xfrm>
            <a:off x="7007226" y="5995989"/>
            <a:ext cx="31083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EC2: Elastic Compute Cloud</a:t>
            </a:r>
          </a:p>
        </p:txBody>
      </p:sp>
      <p:sp>
        <p:nvSpPr>
          <p:cNvPr id="18438" name="TextBox 1">
            <a:extLst>
              <a:ext uri="{FF2B5EF4-FFF2-40B4-BE49-F238E27FC236}">
                <a16:creationId xmlns:a16="http://schemas.microsoft.com/office/drawing/2014/main" id="{C9E3E0F1-1E4E-8423-3A21-094F66212960}"/>
              </a:ext>
            </a:extLst>
          </p:cNvPr>
          <p:cNvSpPr txBox="1">
            <a:spLocks noChangeArrowheads="1"/>
          </p:cNvSpPr>
          <p:nvPr/>
        </p:nvSpPr>
        <p:spPr bwMode="auto">
          <a:xfrm>
            <a:off x="7062789" y="931864"/>
            <a:ext cx="33035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Availability Zone = data centre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908CC6D2-901A-619B-660E-145CEDF2B92A}"/>
              </a:ext>
            </a:extLst>
          </p:cNvPr>
          <p:cNvSpPr>
            <a:spLocks noGrp="1" noChangeArrowheads="1"/>
          </p:cNvSpPr>
          <p:nvPr>
            <p:ph type="title"/>
          </p:nvPr>
        </p:nvSpPr>
        <p:spPr/>
        <p:txBody>
          <a:bodyPr/>
          <a:lstStyle/>
          <a:p>
            <a:r>
              <a:rPr lang="en-GB" altLang="en-US"/>
              <a:t>Example: AWS</a:t>
            </a:r>
          </a:p>
        </p:txBody>
      </p:sp>
      <p:sp>
        <p:nvSpPr>
          <p:cNvPr id="16387" name="Content Placeholder 2">
            <a:extLst>
              <a:ext uri="{FF2B5EF4-FFF2-40B4-BE49-F238E27FC236}">
                <a16:creationId xmlns:a16="http://schemas.microsoft.com/office/drawing/2014/main" id="{6C2C19C1-254A-93AE-89BB-1815A5889364}"/>
              </a:ext>
            </a:extLst>
          </p:cNvPr>
          <p:cNvSpPr>
            <a:spLocks noGrp="1" noChangeArrowheads="1"/>
          </p:cNvSpPr>
          <p:nvPr>
            <p:ph idx="1"/>
          </p:nvPr>
        </p:nvSpPr>
        <p:spPr/>
        <p:txBody>
          <a:bodyPr/>
          <a:lstStyle/>
          <a:p>
            <a:r>
              <a:rPr lang="en-GB" altLang="en-US"/>
              <a:t>AWS operates in 24 global regions</a:t>
            </a:r>
          </a:p>
          <a:p>
            <a:pPr lvl="1"/>
            <a:r>
              <a:rPr lang="en-GB" altLang="en-US"/>
              <a:t>You can pick the regions you want to provide your service/application within.</a:t>
            </a:r>
          </a:p>
          <a:p>
            <a:pPr lvl="1"/>
            <a:r>
              <a:rPr lang="en-GB" altLang="en-US"/>
              <a:t>A region is split into availability zones (groupings of data centres) e.g. the Singapore region is broken into 3 geographically separated availability zones</a:t>
            </a:r>
          </a:p>
          <a:p>
            <a:pPr lvl="1"/>
            <a:r>
              <a:rPr lang="en-GB" altLang="en-US"/>
              <a:t>Your application/service runs in these availability zones within a region</a:t>
            </a:r>
          </a:p>
          <a:p>
            <a:endParaRPr lang="en-GB" altLang="en-US"/>
          </a:p>
          <a:p>
            <a:r>
              <a:rPr lang="en-GB" altLang="en-US"/>
              <a:t>In addition, AWS has 216+ edge locations running AWS CloudFront which:</a:t>
            </a:r>
          </a:p>
          <a:p>
            <a:pPr lvl="1"/>
            <a:r>
              <a:rPr lang="en-GB" altLang="en-US"/>
              <a:t>prevent DDoS attacks, hacking attacks</a:t>
            </a:r>
          </a:p>
          <a:p>
            <a:pPr lvl="1"/>
            <a:r>
              <a:rPr lang="en-GB" altLang="en-US"/>
              <a:t>act as caches for data to increase performance (aka content delivery network CDN)</a:t>
            </a:r>
          </a:p>
          <a:p>
            <a:endParaRPr lang="en-GB" altLang="en-US"/>
          </a:p>
        </p:txBody>
      </p:sp>
      <p:sp>
        <p:nvSpPr>
          <p:cNvPr id="16388" name="Footer Placeholder 3">
            <a:extLst>
              <a:ext uri="{FF2B5EF4-FFF2-40B4-BE49-F238E27FC236}">
                <a16:creationId xmlns:a16="http://schemas.microsoft.com/office/drawing/2014/main" id="{B6C66117-D836-675E-52F5-00BE0412B764}"/>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Big Data</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8643" y="1456896"/>
            <a:ext cx="5394960" cy="4734629"/>
          </a:xfrm>
          <a:prstGeom prst="rect">
            <a:avLst/>
          </a:prstGeom>
        </p:spPr>
        <p:txBody>
          <a:bodyPr vert="horz" wrap="square" lIns="0" tIns="91440" rIns="146304" bIns="91440" rtlCol="0">
            <a:norm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90000"/>
              </a:lnSpc>
              <a:spcBef>
                <a:spcPts val="392"/>
              </a:spcBef>
              <a:spcAft>
                <a:spcPts val="588"/>
              </a:spcAft>
              <a:buNone/>
            </a:pPr>
            <a:r>
              <a:rPr lang="en-US" sz="2000" dirty="0"/>
              <a:t>You will learn the following concepts:</a:t>
            </a:r>
          </a:p>
          <a:p>
            <a:pPr marL="0" indent="0">
              <a:lnSpc>
                <a:spcPct val="90000"/>
              </a:lnSpc>
              <a:spcBef>
                <a:spcPts val="392"/>
              </a:spcBef>
              <a:spcAft>
                <a:spcPts val="588"/>
              </a:spcAft>
              <a:buNone/>
            </a:pPr>
            <a:endParaRPr lang="en-US" sz="1000" dirty="0"/>
          </a:p>
          <a:p>
            <a:pPr>
              <a:lnSpc>
                <a:spcPct val="90000"/>
              </a:lnSpc>
              <a:spcBef>
                <a:spcPts val="392"/>
              </a:spcBef>
              <a:spcAft>
                <a:spcPts val="588"/>
              </a:spcAft>
              <a:buFont typeface="Wingdings" panose="05000000000000000000" pitchFamily="2" charset="2"/>
              <a:buChar char="§"/>
            </a:pPr>
            <a:r>
              <a:rPr lang="en-US" sz="2000" dirty="0">
                <a:latin typeface="+mj-lt"/>
              </a:rPr>
              <a:t>Azure Architectural Components</a:t>
            </a:r>
          </a:p>
          <a:p>
            <a:pPr marL="560241" lvl="1" indent="-336145">
              <a:lnSpc>
                <a:spcPct val="90000"/>
              </a:lnSpc>
              <a:spcBef>
                <a:spcPts val="392"/>
              </a:spcBef>
              <a:spcAft>
                <a:spcPts val="588"/>
              </a:spcAft>
              <a:buFont typeface="Arial" panose="020B0604020202020204" pitchFamily="34" charset="0"/>
              <a:buChar char="•"/>
            </a:pPr>
            <a:r>
              <a:rPr lang="en-US" sz="2000" dirty="0"/>
              <a:t>Regions and Availability Zones</a:t>
            </a:r>
          </a:p>
          <a:p>
            <a:pPr marL="560241" lvl="1" indent="-336145">
              <a:lnSpc>
                <a:spcPct val="90000"/>
              </a:lnSpc>
              <a:spcBef>
                <a:spcPts val="392"/>
              </a:spcBef>
              <a:spcAft>
                <a:spcPts val="588"/>
              </a:spcAft>
              <a:buFont typeface="Arial" panose="020B0604020202020204" pitchFamily="34" charset="0"/>
              <a:buChar char="•"/>
            </a:pPr>
            <a:r>
              <a:rPr lang="en-US" sz="2000" dirty="0"/>
              <a:t>Subscriptions and Resource Groups</a:t>
            </a:r>
          </a:p>
          <a:p>
            <a:pPr>
              <a:lnSpc>
                <a:spcPct val="90000"/>
              </a:lnSpc>
              <a:spcBef>
                <a:spcPts val="392"/>
              </a:spcBef>
              <a:spcAft>
                <a:spcPts val="588"/>
              </a:spcAft>
              <a:buFont typeface="Wingdings" panose="05000000000000000000" pitchFamily="2" charset="2"/>
              <a:buChar char="§"/>
            </a:pPr>
            <a:r>
              <a:rPr lang="en-US" sz="2000" dirty="0">
                <a:latin typeface="+mj-lt"/>
              </a:rPr>
              <a:t>Core Azure Resources</a:t>
            </a:r>
          </a:p>
          <a:p>
            <a:pPr marL="560241" lvl="1" indent="-336145">
              <a:lnSpc>
                <a:spcPct val="90000"/>
              </a:lnSpc>
              <a:spcBef>
                <a:spcPts val="392"/>
              </a:spcBef>
              <a:spcAft>
                <a:spcPts val="588"/>
              </a:spcAft>
              <a:buFont typeface="Arial" panose="020B0604020202020204" pitchFamily="34" charset="0"/>
              <a:buChar char="•"/>
            </a:pPr>
            <a:r>
              <a:rPr lang="en-US" sz="2000" dirty="0"/>
              <a:t>Compute </a:t>
            </a:r>
          </a:p>
          <a:p>
            <a:pPr marL="560241" lvl="1" indent="-336145">
              <a:lnSpc>
                <a:spcPct val="90000"/>
              </a:lnSpc>
              <a:spcBef>
                <a:spcPts val="392"/>
              </a:spcBef>
              <a:spcAft>
                <a:spcPts val="588"/>
              </a:spcAft>
              <a:buFont typeface="Arial" panose="020B0604020202020204" pitchFamily="34" charset="0"/>
              <a:buChar char="•"/>
            </a:pPr>
            <a:r>
              <a:rPr lang="en-US" sz="2000" dirty="0"/>
              <a:t>Networking</a:t>
            </a:r>
          </a:p>
          <a:p>
            <a:pPr marL="560241" lvl="1" indent="-336145">
              <a:lnSpc>
                <a:spcPct val="90000"/>
              </a:lnSpc>
              <a:spcBef>
                <a:spcPts val="392"/>
              </a:spcBef>
              <a:spcAft>
                <a:spcPts val="588"/>
              </a:spcAft>
              <a:buFont typeface="Arial" panose="020B0604020202020204" pitchFamily="34" charset="0"/>
              <a:buChar char="•"/>
            </a:pPr>
            <a:r>
              <a:rPr lang="en-US" sz="2000" dirty="0"/>
              <a:t>Storage</a:t>
            </a:r>
          </a:p>
          <a:p>
            <a:pPr marL="560241" lvl="1" indent="-336145">
              <a:lnSpc>
                <a:spcPct val="90000"/>
              </a:lnSpc>
              <a:spcBef>
                <a:spcPts val="392"/>
              </a:spcBef>
              <a:spcAft>
                <a:spcPts val="588"/>
              </a:spcAft>
              <a:buFont typeface="Arial" panose="020B0604020202020204" pitchFamily="34" charset="0"/>
              <a:buChar char="•"/>
            </a:pPr>
            <a:r>
              <a:rPr lang="en-US" sz="2000" dirty="0"/>
              <a:t>Databases</a:t>
            </a:r>
          </a:p>
        </p:txBody>
      </p:sp>
      <p:pic>
        <p:nvPicPr>
          <p:cNvPr id="6" name="Graphic 3">
            <a:extLst>
              <a:ext uri="{FF2B5EF4-FFF2-40B4-BE49-F238E27FC236}">
                <a16:creationId xmlns:a16="http://schemas.microsoft.com/office/drawing/2014/main" id="{E867299F-BC92-4469-B710-EF0185E0917E}"/>
              </a:ext>
              <a:ext uri="{C183D7F6-B498-43B3-948B-1728B52AA6E4}">
                <adec:decorative xmlns:adec="http://schemas.microsoft.com/office/drawing/2017/decorative" val="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111" t="25760" r="26571" b="11010"/>
          <a:stretch/>
        </p:blipFill>
        <p:spPr>
          <a:xfrm>
            <a:off x="6705601" y="1467629"/>
            <a:ext cx="4718458" cy="3922741"/>
          </a:xfrm>
          <a:prstGeom prst="rect">
            <a:avLst/>
          </a:prstGeom>
        </p:spPr>
      </p:pic>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104800" y="-151533"/>
            <a:ext cx="10972800" cy="1143000"/>
          </a:xfrm>
        </p:spPr>
        <p:txBody>
          <a:bodyPr/>
          <a:lstStyle/>
          <a:p>
            <a:r>
              <a:rPr lang="en-US" dirty="0"/>
              <a:t>Regions</a:t>
            </a:r>
          </a:p>
        </p:txBody>
      </p:sp>
      <p:sp>
        <p:nvSpPr>
          <p:cNvPr id="8" name="Rectangle 7">
            <a:extLst>
              <a:ext uri="{FF2B5EF4-FFF2-40B4-BE49-F238E27FC236}">
                <a16:creationId xmlns:a16="http://schemas.microsoft.com/office/drawing/2014/main" id="{811A1EC0-5AF2-4D21-8437-ACF71E7A3AAF}"/>
              </a:ext>
            </a:extLst>
          </p:cNvPr>
          <p:cNvSpPr/>
          <p:nvPr/>
        </p:nvSpPr>
        <p:spPr>
          <a:xfrm>
            <a:off x="192959" y="1825795"/>
            <a:ext cx="3297493" cy="1200329"/>
          </a:xfrm>
          <a:prstGeom prst="rect">
            <a:avLst/>
          </a:prstGeom>
          <a:solidFill>
            <a:schemeClr val="bg1"/>
          </a:solidFill>
        </p:spPr>
        <p:txBody>
          <a:bodyPr wrap="square" anchor="t">
            <a:spAutoFit/>
          </a:bodyPr>
          <a:lstStyle/>
          <a:p>
            <a:pPr algn="ctr"/>
            <a:r>
              <a:rPr lang="en-IE" sz="1800" i="1" dirty="0">
                <a:cs typeface="Segoe UI Semilight"/>
              </a:rPr>
              <a:t>Azure offers more global regions than any other cloud provider with 60+ regions representing over 140 countries</a:t>
            </a:r>
            <a:endParaRPr lang="en-US" sz="1800" i="1" dirty="0">
              <a:cs typeface="Segoe UI Semilight"/>
            </a:endParaRPr>
          </a:p>
        </p:txBody>
      </p:sp>
      <p:pic>
        <p:nvPicPr>
          <p:cNvPr id="2" name="Picture 1" descr="World map with blue dots showing the 60-plus regions where Azure datacenters exist. Largest concentration on the US Coastlines, Europe and the Asia coasts.">
            <a:extLst>
              <a:ext uri="{FF2B5EF4-FFF2-40B4-BE49-F238E27FC236}">
                <a16:creationId xmlns:a16="http://schemas.microsoft.com/office/drawing/2014/main" id="{64D7F689-1612-4C9D-B065-39FDE92B4CB8}"/>
              </a:ext>
            </a:extLst>
          </p:cNvPr>
          <p:cNvPicPr>
            <a:picLocks noChangeAspect="1"/>
          </p:cNvPicPr>
          <p:nvPr/>
        </p:nvPicPr>
        <p:blipFill>
          <a:blip r:embed="rId3"/>
          <a:srcRect/>
          <a:stretch/>
        </p:blipFill>
        <p:spPr>
          <a:xfrm>
            <a:off x="3575720" y="764704"/>
            <a:ext cx="7940000" cy="3783905"/>
          </a:xfrm>
          <a:prstGeom prst="rect">
            <a:avLst/>
          </a:prstGeom>
          <a:ln>
            <a:solidFill>
              <a:schemeClr val="accent1"/>
            </a:solidFill>
          </a:ln>
        </p:spPr>
      </p:pic>
      <p:sp>
        <p:nvSpPr>
          <p:cNvPr id="6" name="Text Placeholder 5"/>
          <p:cNvSpPr>
            <a:spLocks noGrp="1"/>
          </p:cNvSpPr>
          <p:nvPr>
            <p:ph sz="quarter" idx="10"/>
          </p:nvPr>
        </p:nvSpPr>
        <p:spPr>
          <a:xfrm>
            <a:off x="1225346" y="4080417"/>
            <a:ext cx="9275506" cy="1364476"/>
          </a:xfrm>
        </p:spPr>
        <p:txBody>
          <a:bodyPr vert="horz" wrap="square" lIns="0" tIns="0" rIns="0" bIns="0" rtlCol="0" anchor="t">
            <a:spAutoFit/>
          </a:bodyPr>
          <a:lstStyle/>
          <a:p>
            <a:pPr marL="342900" indent="-342900">
              <a:buFont typeface="Arial" panose="020B0604020202020204" pitchFamily="34" charset="0"/>
              <a:buChar char="•"/>
            </a:pPr>
            <a:r>
              <a:rPr lang="en-IE" dirty="0">
                <a:latin typeface="+mn-lt"/>
              </a:rPr>
              <a:t>Regions are made up of one or more data centres in close proximity.</a:t>
            </a:r>
          </a:p>
          <a:p>
            <a:pPr marL="342900" indent="-342900">
              <a:buFont typeface="Arial" panose="020B0604020202020204" pitchFamily="34" charset="0"/>
              <a:buChar char="•"/>
            </a:pPr>
            <a:r>
              <a:rPr lang="en-IE" dirty="0">
                <a:latin typeface="+mn-lt"/>
              </a:rPr>
              <a:t>Provide flexibility and scale to reduce customer latency.</a:t>
            </a:r>
          </a:p>
          <a:p>
            <a:pPr marL="342900" indent="-342900">
              <a:buFont typeface="Arial" panose="020B0604020202020204" pitchFamily="34" charset="0"/>
              <a:buChar char="•"/>
            </a:pPr>
            <a:r>
              <a:rPr lang="en-IE" dirty="0">
                <a:latin typeface="+mn-lt"/>
              </a:rPr>
              <a:t>Preserve data residency with a comprehensive compliance offering.</a:t>
            </a:r>
          </a:p>
        </p:txBody>
      </p:sp>
      <p:sp>
        <p:nvSpPr>
          <p:cNvPr id="3" name="Footer Placeholder 1">
            <a:extLst>
              <a:ext uri="{FF2B5EF4-FFF2-40B4-BE49-F238E27FC236}">
                <a16:creationId xmlns:a16="http://schemas.microsoft.com/office/drawing/2014/main" id="{CFEEFDEC-A344-470A-A33B-F1133646265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053865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744760" y="-150605"/>
            <a:ext cx="10972800" cy="1143000"/>
          </a:xfrm>
        </p:spPr>
        <p:txBody>
          <a:bodyPr/>
          <a:lstStyle/>
          <a:p>
            <a:r>
              <a:rPr lang="en-US" dirty="0"/>
              <a:t>Region Pairs</a:t>
            </a:r>
          </a:p>
        </p:txBody>
      </p:sp>
      <p:sp>
        <p:nvSpPr>
          <p:cNvPr id="6" name="Text Placeholder 5"/>
          <p:cNvSpPr>
            <a:spLocks noGrp="1"/>
          </p:cNvSpPr>
          <p:nvPr>
            <p:ph sz="quarter" idx="10"/>
          </p:nvPr>
        </p:nvSpPr>
        <p:spPr>
          <a:xfrm>
            <a:off x="487467" y="1661910"/>
            <a:ext cx="5924447" cy="2970044"/>
          </a:xfrm>
        </p:spPr>
        <p:txBody>
          <a:bodyPr vert="horz" wrap="square" lIns="0" tIns="0" rIns="0" bIns="0" rtlCol="0" anchor="t">
            <a:spAutoFit/>
          </a:bodyPr>
          <a:lstStyle/>
          <a:p>
            <a:pPr marL="290195" indent="-290195">
              <a:buFont typeface="Arial" panose="020B0604020202020204" pitchFamily="34" charset="0"/>
              <a:buChar char="•"/>
            </a:pPr>
            <a:r>
              <a:rPr lang="en-US" sz="2400" dirty="0">
                <a:latin typeface="+mn-lt"/>
              </a:rPr>
              <a:t>At least 300 miles of separation between region pairs.</a:t>
            </a:r>
            <a:endParaRPr lang="en-US" sz="1000" dirty="0">
              <a:latin typeface="+mn-lt"/>
            </a:endParaRPr>
          </a:p>
          <a:p>
            <a:pPr marL="290195" indent="-290195">
              <a:buFont typeface="Arial" panose="020B0604020202020204" pitchFamily="34" charset="0"/>
              <a:buChar char="•"/>
            </a:pPr>
            <a:r>
              <a:rPr lang="en-US" dirty="0">
                <a:latin typeface="+mn-lt"/>
              </a:rPr>
              <a:t>Automatic replication for some services.</a:t>
            </a:r>
          </a:p>
          <a:p>
            <a:pPr marL="290195" indent="-290195">
              <a:buFont typeface="Arial" panose="020B0604020202020204" pitchFamily="34" charset="0"/>
              <a:buChar char="•"/>
            </a:pPr>
            <a:r>
              <a:rPr lang="en-US" sz="2400" dirty="0">
                <a:latin typeface="+mn-lt"/>
              </a:rPr>
              <a:t>Prioritized region recovery </a:t>
            </a:r>
            <a:r>
              <a:rPr lang="en-US" dirty="0">
                <a:latin typeface="+mn-lt"/>
              </a:rPr>
              <a:t>in the event of outage.</a:t>
            </a:r>
          </a:p>
          <a:p>
            <a:pPr marL="290195" indent="-290195">
              <a:buFont typeface="Arial" panose="020B0604020202020204" pitchFamily="34" charset="0"/>
              <a:buChar char="•"/>
            </a:pPr>
            <a:r>
              <a:rPr lang="en-US" dirty="0">
                <a:latin typeface="+mn-lt"/>
              </a:rPr>
              <a:t>Updates are rollout sequentially to minimize downtime. </a:t>
            </a:r>
            <a:endParaRPr lang="en-US" sz="2400" dirty="0">
              <a:latin typeface="+mn-lt"/>
            </a:endParaRPr>
          </a:p>
        </p:txBody>
      </p:sp>
      <p:sp>
        <p:nvSpPr>
          <p:cNvPr id="2" name="TextBox 1">
            <a:extLst>
              <a:ext uri="{FF2B5EF4-FFF2-40B4-BE49-F238E27FC236}">
                <a16:creationId xmlns:a16="http://schemas.microsoft.com/office/drawing/2014/main" id="{00D66516-044B-4422-8CA5-FA6FFBDF8E5D}"/>
              </a:ext>
            </a:extLst>
          </p:cNvPr>
          <p:cNvSpPr txBox="1"/>
          <p:nvPr/>
        </p:nvSpPr>
        <p:spPr>
          <a:xfrm>
            <a:off x="640861" y="4691836"/>
            <a:ext cx="6097302" cy="544765"/>
          </a:xfrm>
          <a:prstGeom prst="rect">
            <a:avLst/>
          </a:prstGeom>
          <a:noFill/>
        </p:spPr>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p>
            <a:pPr>
              <a:lnSpc>
                <a:spcPct val="90000"/>
              </a:lnSpc>
              <a:spcAft>
                <a:spcPts val="600"/>
              </a:spcAft>
            </a:pPr>
            <a:r>
              <a:rPr lang="en-US" sz="1800" dirty="0">
                <a:cs typeface="Segoe UI"/>
              </a:rPr>
              <a:t>Web Link: </a:t>
            </a:r>
            <a:r>
              <a:rPr lang="en-US" sz="1800" dirty="0">
                <a:ea typeface="+mn-lt"/>
                <a:cs typeface="+mn-lt"/>
                <a:hlinkClick r:id="rId3"/>
              </a:rPr>
              <a:t>https://aka.ms/PairedRegions</a:t>
            </a:r>
            <a:endParaRPr lang="en-US" sz="1800" dirty="0">
              <a:cs typeface="Segoe UI"/>
            </a:endParaRPr>
          </a:p>
        </p:txBody>
      </p:sp>
      <p:graphicFrame>
        <p:nvGraphicFramePr>
          <p:cNvPr id="9" name="Table 8">
            <a:extLst>
              <a:ext uri="{FF2B5EF4-FFF2-40B4-BE49-F238E27FC236}">
                <a16:creationId xmlns:a16="http://schemas.microsoft.com/office/drawing/2014/main" id="{D812C242-CE3D-40CD-A21F-9B770DE69246}"/>
              </a:ext>
            </a:extLst>
          </p:cNvPr>
          <p:cNvGraphicFramePr>
            <a:graphicFrameLocks noGrp="1"/>
          </p:cNvGraphicFramePr>
          <p:nvPr/>
        </p:nvGraphicFramePr>
        <p:xfrm>
          <a:off x="6947333" y="331517"/>
          <a:ext cx="1776548" cy="5116481"/>
        </p:xfrm>
        <a:graphic>
          <a:graphicData uri="http://schemas.openxmlformats.org/drawingml/2006/table">
            <a:tbl>
              <a:tblPr firstRow="1">
                <a:tableStyleId>{2D5ABB26-0587-4C30-8999-92F81FD0307C}</a:tableStyleId>
              </a:tblPr>
              <a:tblGrid>
                <a:gridCol w="1776548">
                  <a:extLst>
                    <a:ext uri="{9D8B030D-6E8A-4147-A177-3AD203B41FA5}">
                      <a16:colId xmlns:a16="http://schemas.microsoft.com/office/drawing/2014/main" val="1438438675"/>
                    </a:ext>
                  </a:extLst>
                </a:gridCol>
              </a:tblGrid>
              <a:tr h="306219">
                <a:tc>
                  <a:txBody>
                    <a:bodyPr/>
                    <a:lstStyle/>
                    <a:p>
                      <a:pPr algn="ctr" fontAlgn="base"/>
                      <a:r>
                        <a:rPr lang="en-US" sz="1600" b="0" dirty="0">
                          <a:solidFill>
                            <a:schemeClr val="bg1"/>
                          </a:solidFill>
                          <a:effectLst/>
                          <a:latin typeface="+mj-lt"/>
                        </a:rPr>
                        <a:t>Region</a:t>
                      </a:r>
                      <a:endParaRPr lang="en-US" sz="1600" b="0" i="0" dirty="0">
                        <a:solidFill>
                          <a:schemeClr val="bg1"/>
                        </a:solidFill>
                        <a:effectLst/>
                        <a:latin typeface="+mj-lt"/>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2295325405"/>
                  </a:ext>
                </a:extLst>
              </a:tr>
              <a:tr h="306219">
                <a:tc>
                  <a:txBody>
                    <a:bodyPr/>
                    <a:lstStyle/>
                    <a:p>
                      <a:pPr algn="ctr" fontAlgn="base"/>
                      <a:r>
                        <a:rPr lang="en-US" sz="1600" dirty="0">
                          <a:effectLst/>
                        </a:rPr>
                        <a:t>North Central US​</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5774094"/>
                  </a:ext>
                </a:extLst>
              </a:tr>
              <a:tr h="306219">
                <a:tc>
                  <a:txBody>
                    <a:bodyPr/>
                    <a:lstStyle/>
                    <a:p>
                      <a:pPr algn="ctr" fontAlgn="base"/>
                      <a:r>
                        <a:rPr lang="en-US" sz="1600" dirty="0">
                          <a:effectLst/>
                        </a:rPr>
                        <a:t>East US​</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835649983"/>
                  </a:ext>
                </a:extLst>
              </a:tr>
              <a:tr h="306219">
                <a:tc>
                  <a:txBody>
                    <a:bodyPr/>
                    <a:lstStyle/>
                    <a:p>
                      <a:pPr algn="ctr" fontAlgn="base"/>
                      <a:r>
                        <a:rPr lang="en-US" sz="1600" dirty="0">
                          <a:effectLst/>
                        </a:rPr>
                        <a:t>West US 2​</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1051283"/>
                  </a:ext>
                </a:extLst>
              </a:tr>
              <a:tr h="306219">
                <a:tc>
                  <a:txBody>
                    <a:bodyPr/>
                    <a:lstStyle/>
                    <a:p>
                      <a:pPr algn="ctr" fontAlgn="base"/>
                      <a:r>
                        <a:rPr lang="en-US" sz="1600" dirty="0">
                          <a:effectLst/>
                        </a:rPr>
                        <a:t>US East 2​</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57662494"/>
                  </a:ext>
                </a:extLst>
              </a:tr>
              <a:tr h="306219">
                <a:tc>
                  <a:txBody>
                    <a:bodyPr/>
                    <a:lstStyle/>
                    <a:p>
                      <a:pPr algn="ctr" fontAlgn="base"/>
                      <a:r>
                        <a:rPr lang="en-US" sz="1600" dirty="0">
                          <a:effectLst/>
                        </a:rPr>
                        <a:t>Canada Central​</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3272622"/>
                  </a:ext>
                </a:extLst>
              </a:tr>
              <a:tr h="306219">
                <a:tc>
                  <a:txBody>
                    <a:bodyPr/>
                    <a:lstStyle/>
                    <a:p>
                      <a:pPr algn="ctr" fontAlgn="base"/>
                      <a:r>
                        <a:rPr lang="en-US" sz="1600" dirty="0">
                          <a:effectLst/>
                        </a:rPr>
                        <a:t>North Europe​</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461321702"/>
                  </a:ext>
                </a:extLst>
              </a:tr>
              <a:tr h="306219">
                <a:tc>
                  <a:txBody>
                    <a:bodyPr/>
                    <a:lstStyle/>
                    <a:p>
                      <a:pPr algn="ctr" fontAlgn="base"/>
                      <a:r>
                        <a:rPr lang="en-US" sz="1600" dirty="0">
                          <a:effectLst/>
                        </a:rPr>
                        <a:t>UK West​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8418596"/>
                  </a:ext>
                </a:extLst>
              </a:tr>
              <a:tr h="568984">
                <a:tc>
                  <a:txBody>
                    <a:bodyPr/>
                    <a:lstStyle/>
                    <a:p>
                      <a:pPr algn="ctr" fontAlgn="base"/>
                      <a:r>
                        <a:rPr lang="en-US" sz="1600" dirty="0">
                          <a:effectLst/>
                        </a:rPr>
                        <a:t>Germany Central​</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263196076"/>
                  </a:ext>
                </a:extLst>
              </a:tr>
              <a:tr h="306219">
                <a:tc>
                  <a:txBody>
                    <a:bodyPr/>
                    <a:lstStyle/>
                    <a:p>
                      <a:pPr algn="ctr" fontAlgn="base"/>
                      <a:r>
                        <a:rPr lang="en-US" sz="1600" dirty="0">
                          <a:effectLst/>
                        </a:rPr>
                        <a:t>South East Asia​</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8798151"/>
                  </a:ext>
                </a:extLst>
              </a:tr>
              <a:tr h="306219">
                <a:tc>
                  <a:txBody>
                    <a:bodyPr/>
                    <a:lstStyle/>
                    <a:p>
                      <a:pPr algn="ctr" fontAlgn="base"/>
                      <a:r>
                        <a:rPr lang="en-US" sz="1600" dirty="0">
                          <a:effectLst/>
                        </a:rPr>
                        <a:t>East China​</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43023007"/>
                  </a:ext>
                </a:extLst>
              </a:tr>
              <a:tr h="306219">
                <a:tc>
                  <a:txBody>
                    <a:bodyPr/>
                    <a:lstStyle/>
                    <a:p>
                      <a:pPr algn="ctr" fontAlgn="base"/>
                      <a:r>
                        <a:rPr lang="en-US" sz="1600" dirty="0">
                          <a:effectLst/>
                        </a:rPr>
                        <a:t>Japan East​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3175280"/>
                  </a:ext>
                </a:extLst>
              </a:tr>
              <a:tr h="306219">
                <a:tc>
                  <a:txBody>
                    <a:bodyPr/>
                    <a:lstStyle/>
                    <a:p>
                      <a:pPr algn="ctr" fontAlgn="base"/>
                      <a:r>
                        <a:rPr lang="en-US" sz="1600" dirty="0">
                          <a:effectLst/>
                        </a:rPr>
                        <a:t>Australia Southeast​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088797014"/>
                  </a:ext>
                </a:extLst>
              </a:tr>
              <a:tr h="306219">
                <a:tc>
                  <a:txBody>
                    <a:bodyPr/>
                    <a:lstStyle/>
                    <a:p>
                      <a:pPr algn="ctr" fontAlgn="base"/>
                      <a:r>
                        <a:rPr lang="en-US" sz="1600" dirty="0">
                          <a:effectLst/>
                        </a:rPr>
                        <a:t>India South​</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4315572"/>
                  </a:ext>
                </a:extLst>
              </a:tr>
              <a:tr h="566650">
                <a:tc>
                  <a:txBody>
                    <a:bodyPr/>
                    <a:lstStyle/>
                    <a:p>
                      <a:pPr algn="ctr" fontAlgn="base"/>
                      <a:r>
                        <a:rPr lang="en-US" sz="1600" dirty="0">
                          <a:effectLst/>
                        </a:rPr>
                        <a:t>Brazil South (Primary)​</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56298458"/>
                  </a:ext>
                </a:extLst>
              </a:tr>
            </a:tbl>
          </a:graphicData>
        </a:graphic>
      </p:graphicFrame>
      <p:sp>
        <p:nvSpPr>
          <p:cNvPr id="21" name="Arrow: Left-Right 20">
            <a:extLst>
              <a:ext uri="{FF2B5EF4-FFF2-40B4-BE49-F238E27FC236}">
                <a16:creationId xmlns:a16="http://schemas.microsoft.com/office/drawing/2014/main" id="{3BF19608-4E55-40DF-8F76-EFF39FE48524}"/>
              </a:ext>
              <a:ext uri="{C183D7F6-B498-43B3-948B-1728B52AA6E4}">
                <adec:decorative xmlns:adec="http://schemas.microsoft.com/office/drawing/2017/decorative" val="1"/>
              </a:ext>
            </a:extLst>
          </p:cNvPr>
          <p:cNvSpPr/>
          <p:nvPr/>
        </p:nvSpPr>
        <p:spPr bwMode="auto">
          <a:xfrm>
            <a:off x="8911281" y="2693014"/>
            <a:ext cx="771011" cy="393486"/>
          </a:xfrm>
          <a:prstGeom prst="leftRightArrow">
            <a:avLst>
              <a:gd name="adj1" fmla="val 50001"/>
              <a:gd name="adj2" fmla="val 50000"/>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dirty="0">
              <a:gradFill>
                <a:gsLst>
                  <a:gs pos="0">
                    <a:srgbClr val="FFFFFF"/>
                  </a:gs>
                  <a:gs pos="100000">
                    <a:srgbClr val="FFFFFF"/>
                  </a:gs>
                </a:gsLst>
                <a:lin ang="5400000" scaled="0"/>
              </a:gradFill>
              <a:ea typeface="Segoe UI" pitchFamily="34" charset="0"/>
              <a:cs typeface="Segoe UI" pitchFamily="34" charset="0"/>
            </a:endParaRPr>
          </a:p>
        </p:txBody>
      </p:sp>
      <p:graphicFrame>
        <p:nvGraphicFramePr>
          <p:cNvPr id="28" name="Table 27">
            <a:extLst>
              <a:ext uri="{FF2B5EF4-FFF2-40B4-BE49-F238E27FC236}">
                <a16:creationId xmlns:a16="http://schemas.microsoft.com/office/drawing/2014/main" id="{A1625483-567C-4965-88E9-3C4013EAEE2C}"/>
              </a:ext>
            </a:extLst>
          </p:cNvPr>
          <p:cNvGraphicFramePr>
            <a:graphicFrameLocks noGrp="1"/>
          </p:cNvGraphicFramePr>
          <p:nvPr/>
        </p:nvGraphicFramePr>
        <p:xfrm>
          <a:off x="9869692" y="331517"/>
          <a:ext cx="1776548" cy="5116481"/>
        </p:xfrm>
        <a:graphic>
          <a:graphicData uri="http://schemas.openxmlformats.org/drawingml/2006/table">
            <a:tbl>
              <a:tblPr firstRow="1">
                <a:tableStyleId>{2D5ABB26-0587-4C30-8999-92F81FD0307C}</a:tableStyleId>
              </a:tblPr>
              <a:tblGrid>
                <a:gridCol w="1776548">
                  <a:extLst>
                    <a:ext uri="{9D8B030D-6E8A-4147-A177-3AD203B41FA5}">
                      <a16:colId xmlns:a16="http://schemas.microsoft.com/office/drawing/2014/main" val="1438438675"/>
                    </a:ext>
                  </a:extLst>
                </a:gridCol>
              </a:tblGrid>
              <a:tr h="306219">
                <a:tc>
                  <a:txBody>
                    <a:bodyPr/>
                    <a:lstStyle/>
                    <a:p>
                      <a:pPr algn="ctr" fontAlgn="base"/>
                      <a:r>
                        <a:rPr lang="en-US" sz="1600" b="0" dirty="0">
                          <a:solidFill>
                            <a:schemeClr val="bg1"/>
                          </a:solidFill>
                          <a:effectLst/>
                          <a:latin typeface="+mj-lt"/>
                        </a:rPr>
                        <a:t>Region</a:t>
                      </a:r>
                      <a:endParaRPr lang="en-US" sz="1600" b="0" i="0" dirty="0">
                        <a:solidFill>
                          <a:schemeClr val="bg1"/>
                        </a:solidFill>
                        <a:effectLst/>
                        <a:latin typeface="+mj-lt"/>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2295325405"/>
                  </a:ext>
                </a:extLst>
              </a:tr>
              <a:tr h="306219">
                <a:tc>
                  <a:txBody>
                    <a:bodyPr/>
                    <a:lstStyle/>
                    <a:p>
                      <a:pPr algn="ctr" fontAlgn="base"/>
                      <a:r>
                        <a:rPr lang="en-US" sz="1600" b="0" dirty="0">
                          <a:solidFill>
                            <a:schemeClr val="tx1"/>
                          </a:solidFill>
                          <a:effectLst/>
                        </a:rPr>
                        <a:t>South 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5774094"/>
                  </a:ext>
                </a:extLst>
              </a:tr>
              <a:tr h="306219">
                <a:tc>
                  <a:txBody>
                    <a:bodyPr/>
                    <a:lstStyle/>
                    <a:p>
                      <a:pPr algn="ctr" fontAlgn="base"/>
                      <a:r>
                        <a:rPr lang="en-US" sz="1600" b="0" dirty="0">
                          <a:solidFill>
                            <a:schemeClr val="tx1"/>
                          </a:solidFill>
                          <a:effectLst/>
                        </a:rPr>
                        <a:t>West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835649983"/>
                  </a:ext>
                </a:extLst>
              </a:tr>
              <a:tr h="306219">
                <a:tc>
                  <a:txBody>
                    <a:bodyPr/>
                    <a:lstStyle/>
                    <a:p>
                      <a:pPr algn="ctr" fontAlgn="base"/>
                      <a:r>
                        <a:rPr lang="en-US" sz="1600" b="0" dirty="0">
                          <a:solidFill>
                            <a:schemeClr val="tx1"/>
                          </a:solidFill>
                          <a:effectLst/>
                        </a:rPr>
                        <a:t>West 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1051283"/>
                  </a:ext>
                </a:extLst>
              </a:tr>
              <a:tr h="306219">
                <a:tc>
                  <a:txBody>
                    <a:bodyPr/>
                    <a:lstStyle/>
                    <a:p>
                      <a:pPr algn="ctr" fontAlgn="base"/>
                      <a:r>
                        <a:rPr lang="en-US" sz="1600" b="0" dirty="0">
                          <a:solidFill>
                            <a:schemeClr val="tx1"/>
                          </a:solidFill>
                          <a:effectLst/>
                        </a:rPr>
                        <a:t>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57662494"/>
                  </a:ext>
                </a:extLst>
              </a:tr>
              <a:tr h="306219">
                <a:tc>
                  <a:txBody>
                    <a:bodyPr/>
                    <a:lstStyle/>
                    <a:p>
                      <a:pPr algn="ctr" fontAlgn="base"/>
                      <a:r>
                        <a:rPr lang="en-US" sz="1600" b="0" dirty="0">
                          <a:solidFill>
                            <a:schemeClr val="tx1"/>
                          </a:solidFill>
                          <a:effectLst/>
                        </a:rPr>
                        <a:t>Canada 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3272622"/>
                  </a:ext>
                </a:extLst>
              </a:tr>
              <a:tr h="306219">
                <a:tc>
                  <a:txBody>
                    <a:bodyPr/>
                    <a:lstStyle/>
                    <a:p>
                      <a:pPr algn="ctr" fontAlgn="base"/>
                      <a:r>
                        <a:rPr lang="en-US" sz="1600" b="0" dirty="0">
                          <a:solidFill>
                            <a:schemeClr val="tx1"/>
                          </a:solidFill>
                          <a:effectLst/>
                        </a:rPr>
                        <a:t>West Europe​</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461321702"/>
                  </a:ext>
                </a:extLst>
              </a:tr>
              <a:tr h="306219">
                <a:tc>
                  <a:txBody>
                    <a:bodyPr/>
                    <a:lstStyle/>
                    <a:p>
                      <a:pPr algn="ctr" fontAlgn="base"/>
                      <a:r>
                        <a:rPr lang="en-US" sz="1600" b="0">
                          <a:solidFill>
                            <a:schemeClr val="tx1"/>
                          </a:solidFill>
                          <a:effectLst/>
                        </a:rPr>
                        <a:t>UK South​</a:t>
                      </a:r>
                      <a:endParaRPr lang="en-US" sz="1600" b="0" i="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8418596"/>
                  </a:ext>
                </a:extLst>
              </a:tr>
              <a:tr h="568984">
                <a:tc>
                  <a:txBody>
                    <a:bodyPr/>
                    <a:lstStyle/>
                    <a:p>
                      <a:pPr algn="ctr" fontAlgn="base"/>
                      <a:r>
                        <a:rPr lang="en-US" sz="1600" b="0" dirty="0">
                          <a:solidFill>
                            <a:schemeClr val="tx1"/>
                          </a:solidFill>
                          <a:effectLst/>
                        </a:rPr>
                        <a:t>Germany Northeast​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263196076"/>
                  </a:ext>
                </a:extLst>
              </a:tr>
              <a:tr h="306219">
                <a:tc>
                  <a:txBody>
                    <a:bodyPr/>
                    <a:lstStyle/>
                    <a:p>
                      <a:pPr algn="ctr" fontAlgn="base"/>
                      <a:r>
                        <a:rPr lang="en-US" sz="1600" b="0" dirty="0">
                          <a:solidFill>
                            <a:schemeClr val="tx1"/>
                          </a:solidFill>
                          <a:effectLst/>
                        </a:rPr>
                        <a:t>East Asia​</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8798151"/>
                  </a:ext>
                </a:extLst>
              </a:tr>
              <a:tr h="306219">
                <a:tc>
                  <a:txBody>
                    <a:bodyPr/>
                    <a:lstStyle/>
                    <a:p>
                      <a:pPr algn="ctr" fontAlgn="base"/>
                      <a:r>
                        <a:rPr lang="en-US" sz="1600" b="0" dirty="0">
                          <a:solidFill>
                            <a:schemeClr val="tx1"/>
                          </a:solidFill>
                          <a:effectLst/>
                        </a:rPr>
                        <a:t>North China​</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43023007"/>
                  </a:ext>
                </a:extLst>
              </a:tr>
              <a:tr h="306219">
                <a:tc>
                  <a:txBody>
                    <a:bodyPr/>
                    <a:lstStyle/>
                    <a:p>
                      <a:pPr algn="ctr" fontAlgn="base"/>
                      <a:r>
                        <a:rPr lang="en-US" sz="1600" b="0" dirty="0">
                          <a:solidFill>
                            <a:schemeClr val="tx1"/>
                          </a:solidFill>
                          <a:effectLst/>
                        </a:rPr>
                        <a:t>Japan West​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3175280"/>
                  </a:ext>
                </a:extLst>
              </a:tr>
              <a:tr h="306219">
                <a:tc>
                  <a:txBody>
                    <a:bodyPr/>
                    <a:lstStyle/>
                    <a:p>
                      <a:pPr algn="ctr" fontAlgn="base"/>
                      <a:r>
                        <a:rPr lang="en-US" sz="1600" b="0" dirty="0">
                          <a:solidFill>
                            <a:schemeClr val="tx1"/>
                          </a:solidFill>
                          <a:effectLst/>
                        </a:rPr>
                        <a:t>Australia 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088797014"/>
                  </a:ext>
                </a:extLst>
              </a:tr>
              <a:tr h="306219">
                <a:tc>
                  <a:txBody>
                    <a:bodyPr/>
                    <a:lstStyle/>
                    <a:p>
                      <a:pPr algn="ctr" fontAlgn="base"/>
                      <a:r>
                        <a:rPr lang="en-US" sz="1600" b="0" dirty="0">
                          <a:solidFill>
                            <a:schemeClr val="tx1"/>
                          </a:solidFill>
                          <a:effectLst/>
                        </a:rPr>
                        <a:t>India Central​</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4315572"/>
                  </a:ext>
                </a:extLst>
              </a:tr>
              <a:tr h="566650">
                <a:tc>
                  <a:txBody>
                    <a:bodyPr/>
                    <a:lstStyle/>
                    <a:p>
                      <a:pPr algn="ctr" fontAlgn="base"/>
                      <a:r>
                        <a:rPr lang="en-US" sz="1600" b="0" dirty="0">
                          <a:solidFill>
                            <a:schemeClr val="tx1"/>
                          </a:solidFill>
                          <a:effectLst/>
                        </a:rPr>
                        <a:t>South Central US ​</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56298458"/>
                  </a:ext>
                </a:extLst>
              </a:tr>
            </a:tbl>
          </a:graphicData>
        </a:graphic>
      </p:graphicFrame>
      <p:sp>
        <p:nvSpPr>
          <p:cNvPr id="4" name="Footer Placeholder 1">
            <a:extLst>
              <a:ext uri="{FF2B5EF4-FFF2-40B4-BE49-F238E27FC236}">
                <a16:creationId xmlns:a16="http://schemas.microsoft.com/office/drawing/2014/main" id="{4240E434-9668-4343-85DE-ED8115B07F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18144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a:xfrm>
            <a:off x="839416" y="-177251"/>
            <a:ext cx="10972800" cy="1143000"/>
          </a:xfrm>
        </p:spPr>
        <p:txBody>
          <a:bodyPr/>
          <a:lstStyle/>
          <a:p>
            <a:r>
              <a:rPr lang="en-US" noProof="0" dirty="0"/>
              <a:t>Geographies</a:t>
            </a:r>
          </a:p>
        </p:txBody>
      </p:sp>
      <p:sp>
        <p:nvSpPr>
          <p:cNvPr id="6" name="Text Placeholder 5"/>
          <p:cNvSpPr>
            <a:spLocks noGrp="1"/>
          </p:cNvSpPr>
          <p:nvPr>
            <p:ph type="body" sz="quarter" idx="10"/>
          </p:nvPr>
        </p:nvSpPr>
        <p:spPr>
          <a:xfrm>
            <a:off x="193990" y="950062"/>
            <a:ext cx="11734658" cy="4154870"/>
          </a:xfrm>
        </p:spPr>
        <p:txBody>
          <a:bodyPr/>
          <a:lstStyle/>
          <a:p>
            <a:pPr marL="457200" indent="-457200">
              <a:lnSpc>
                <a:spcPct val="114000"/>
              </a:lnSpc>
              <a:buFont typeface="Arial" panose="020B0604020202020204" pitchFamily="34" charset="0"/>
              <a:buChar char="•"/>
            </a:pPr>
            <a:r>
              <a:rPr lang="en-US" noProof="0" dirty="0">
                <a:latin typeface="+mn-lt"/>
              </a:rPr>
              <a:t>Discrete markets that preserve data residency and compliance boundaries.</a:t>
            </a:r>
          </a:p>
          <a:p>
            <a:pPr marL="457200" indent="-457200">
              <a:lnSpc>
                <a:spcPct val="114000"/>
              </a:lnSpc>
              <a:buFont typeface="Arial" panose="020B0604020202020204" pitchFamily="34" charset="0"/>
              <a:buChar char="•"/>
            </a:pPr>
            <a:r>
              <a:rPr lang="en-US" dirty="0">
                <a:latin typeface="+mn-lt"/>
              </a:rPr>
              <a:t>Typically contain two or more regions.</a:t>
            </a:r>
          </a:p>
          <a:p>
            <a:pPr marL="457200" indent="-457200">
              <a:lnSpc>
                <a:spcPct val="114000"/>
              </a:lnSpc>
              <a:buFont typeface="Arial" panose="020B0604020202020204" pitchFamily="34" charset="0"/>
              <a:buChar char="•"/>
            </a:pPr>
            <a:r>
              <a:rPr lang="en-US" dirty="0">
                <a:latin typeface="+mn-lt"/>
              </a:rPr>
              <a:t>Allow customers with specific data-residency and compliance needs to keep their data and applications in close proximity.</a:t>
            </a:r>
          </a:p>
          <a:p>
            <a:pPr marL="457200" indent="-457200">
              <a:lnSpc>
                <a:spcPct val="114000"/>
              </a:lnSpc>
              <a:buFont typeface="Arial" panose="020B0604020202020204" pitchFamily="34" charset="0"/>
              <a:buChar char="•"/>
            </a:pPr>
            <a:r>
              <a:rPr lang="en-US" dirty="0">
                <a:latin typeface="+mn-lt"/>
              </a:rPr>
              <a:t>Categorized as Americas, Europe, Asia Pacific, Middle East, and Africa.</a:t>
            </a:r>
          </a:p>
          <a:p>
            <a:pPr>
              <a:lnSpc>
                <a:spcPct val="114000"/>
              </a:lnSpc>
            </a:pPr>
            <a:endParaRPr lang="en-US" noProof="0" dirty="0"/>
          </a:p>
        </p:txBody>
      </p:sp>
      <p:sp>
        <p:nvSpPr>
          <p:cNvPr id="13" name="Footer Placeholder 1">
            <a:extLst>
              <a:ext uri="{FF2B5EF4-FFF2-40B4-BE49-F238E27FC236}">
                <a16:creationId xmlns:a16="http://schemas.microsoft.com/office/drawing/2014/main" id="{528EAB3E-A458-43DA-8C2D-C55FDDFED78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04234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D1E33-63C6-4B58-9E69-FA65C538F754}"/>
              </a:ext>
            </a:extLst>
          </p:cNvPr>
          <p:cNvSpPr>
            <a:spLocks noGrp="1"/>
          </p:cNvSpPr>
          <p:nvPr>
            <p:ph type="title"/>
          </p:nvPr>
        </p:nvSpPr>
        <p:spPr/>
        <p:txBody>
          <a:bodyPr/>
          <a:lstStyle/>
          <a:p>
            <a:r>
              <a:rPr lang="en-US" sz="3921" dirty="0"/>
              <a:t>Availability Options</a:t>
            </a:r>
          </a:p>
        </p:txBody>
      </p:sp>
      <p:grpSp>
        <p:nvGrpSpPr>
          <p:cNvPr id="52" name="Group 51" descr="Three phase picture.  First phase on the left shows a single VM in the cloud, second phase shows several VM's running in an Availability Set, and third phase on the right showing VM's distributed across multiple regions.">
            <a:extLst>
              <a:ext uri="{FF2B5EF4-FFF2-40B4-BE49-F238E27FC236}">
                <a16:creationId xmlns:a16="http://schemas.microsoft.com/office/drawing/2014/main" id="{D8CEDAC8-6488-4905-8507-0E2C8F059862}"/>
              </a:ext>
            </a:extLst>
          </p:cNvPr>
          <p:cNvGrpSpPr/>
          <p:nvPr/>
        </p:nvGrpSpPr>
        <p:grpSpPr>
          <a:xfrm>
            <a:off x="639119" y="1507893"/>
            <a:ext cx="10913762" cy="4028635"/>
            <a:chOff x="639119" y="1753697"/>
            <a:chExt cx="10913762" cy="4028635"/>
          </a:xfrm>
        </p:grpSpPr>
        <p:sp>
          <p:nvSpPr>
            <p:cNvPr id="6" name="Freeform: Shape 5">
              <a:extLst>
                <a:ext uri="{FF2B5EF4-FFF2-40B4-BE49-F238E27FC236}">
                  <a16:creationId xmlns:a16="http://schemas.microsoft.com/office/drawing/2014/main" id="{C8CFEE28-AA80-4187-9DA6-664AD8EAEF28}"/>
                </a:ext>
              </a:extLst>
            </p:cNvPr>
            <p:cNvSpPr/>
            <p:nvPr/>
          </p:nvSpPr>
          <p:spPr bwMode="auto">
            <a:xfrm>
              <a:off x="639119" y="4962069"/>
              <a:ext cx="2741087"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12" name="Rectangle 11">
              <a:extLst>
                <a:ext uri="{FF2B5EF4-FFF2-40B4-BE49-F238E27FC236}">
                  <a16:creationId xmlns:a16="http://schemas.microsoft.com/office/drawing/2014/main" id="{542839BF-0F52-4ABD-A570-5F17F433DDBD}"/>
                </a:ext>
              </a:extLst>
            </p:cNvPr>
            <p:cNvSpPr/>
            <p:nvPr/>
          </p:nvSpPr>
          <p:spPr>
            <a:xfrm>
              <a:off x="639119" y="5054435"/>
              <a:ext cx="2741089" cy="523220"/>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SINGLE VM</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Easier lift and shift</a:t>
              </a:r>
            </a:p>
          </p:txBody>
        </p:sp>
        <p:sp>
          <p:nvSpPr>
            <p:cNvPr id="15" name="Rectangle 365">
              <a:extLst>
                <a:ext uri="{FF2B5EF4-FFF2-40B4-BE49-F238E27FC236}">
                  <a16:creationId xmlns:a16="http://schemas.microsoft.com/office/drawing/2014/main" id="{E406852C-3B6F-4AE9-89FE-8DE4C82F78D1}"/>
                </a:ext>
              </a:extLst>
            </p:cNvPr>
            <p:cNvSpPr>
              <a:spLocks noChangeArrowheads="1"/>
            </p:cNvSpPr>
            <p:nvPr/>
          </p:nvSpPr>
          <p:spPr bwMode="auto">
            <a:xfrm>
              <a:off x="683068" y="1753697"/>
              <a:ext cx="2741089" cy="5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defTabSz="896354" eaLnBrk="1" hangingPunct="1">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VM SLA</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cs typeface="Segoe UI" panose="020B0502040204020203" pitchFamily="34" charset="0"/>
              </a:endParaRPr>
            </a:p>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cs typeface="Segoe UI" panose="020B0502040204020203" pitchFamily="34" charset="0"/>
                </a:rPr>
                <a:t>99.9% </a:t>
              </a:r>
              <a:r>
                <a:rPr kumimoji="0" lang="en-US" altLang="en-US" sz="12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rPr>
                <a:t>with Premium Storage</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endParaRPr>
            </a:p>
          </p:txBody>
        </p:sp>
        <p:sp>
          <p:nvSpPr>
            <p:cNvPr id="28" name="Freeform: Shape 27">
              <a:extLst>
                <a:ext uri="{FF2B5EF4-FFF2-40B4-BE49-F238E27FC236}">
                  <a16:creationId xmlns:a16="http://schemas.microsoft.com/office/drawing/2014/main" id="{1D1B7222-CC0D-4FD6-AA74-095F1C2E5CE6}"/>
                </a:ext>
              </a:extLst>
            </p:cNvPr>
            <p:cNvSpPr/>
            <p:nvPr/>
          </p:nvSpPr>
          <p:spPr bwMode="auto">
            <a:xfrm flipV="1">
              <a:off x="639119" y="2299825"/>
              <a:ext cx="2741087"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41" name="PC1_E977">
              <a:extLst>
                <a:ext uri="{FF2B5EF4-FFF2-40B4-BE49-F238E27FC236}">
                  <a16:creationId xmlns:a16="http://schemas.microsoft.com/office/drawing/2014/main" id="{05BCE54E-DA0E-4BF0-BA0A-4DE9A18587D9}"/>
                </a:ext>
              </a:extLst>
            </p:cNvPr>
            <p:cNvSpPr>
              <a:spLocks noChangeAspect="1" noEditPoints="1"/>
            </p:cNvSpPr>
            <p:nvPr/>
          </p:nvSpPr>
          <p:spPr bwMode="auto">
            <a:xfrm>
              <a:off x="933694" y="2629463"/>
              <a:ext cx="2239838" cy="2076162"/>
            </a:xfrm>
            <a:custGeom>
              <a:avLst/>
              <a:gdLst>
                <a:gd name="T0" fmla="*/ 1697 w 5093"/>
                <a:gd name="T1" fmla="*/ 1359 h 4076"/>
                <a:gd name="T2" fmla="*/ 5093 w 5093"/>
                <a:gd name="T3" fmla="*/ 1359 h 4076"/>
                <a:gd name="T4" fmla="*/ 5093 w 5093"/>
                <a:gd name="T5" fmla="*/ 3398 h 4076"/>
                <a:gd name="T6" fmla="*/ 1697 w 5093"/>
                <a:gd name="T7" fmla="*/ 3398 h 4076"/>
                <a:gd name="T8" fmla="*/ 1697 w 5093"/>
                <a:gd name="T9" fmla="*/ 1359 h 4076"/>
                <a:gd name="T10" fmla="*/ 3396 w 5093"/>
                <a:gd name="T11" fmla="*/ 3398 h 4076"/>
                <a:gd name="T12" fmla="*/ 3396 w 5093"/>
                <a:gd name="T13" fmla="*/ 4076 h 4076"/>
                <a:gd name="T14" fmla="*/ 2547 w 5093"/>
                <a:gd name="T15" fmla="*/ 4076 h 4076"/>
                <a:gd name="T16" fmla="*/ 4244 w 5093"/>
                <a:gd name="T17" fmla="*/ 4076 h 4076"/>
                <a:gd name="T18" fmla="*/ 510 w 5093"/>
                <a:gd name="T19" fmla="*/ 680 h 4076"/>
                <a:gd name="T20" fmla="*/ 1528 w 5093"/>
                <a:gd name="T21" fmla="*/ 680 h 4076"/>
                <a:gd name="T22" fmla="*/ 510 w 5093"/>
                <a:gd name="T23" fmla="*/ 3398 h 4076"/>
                <a:gd name="T24" fmla="*/ 1697 w 5093"/>
                <a:gd name="T25" fmla="*/ 3398 h 4076"/>
                <a:gd name="T26" fmla="*/ 510 w 5093"/>
                <a:gd name="T27" fmla="*/ 2718 h 4076"/>
                <a:gd name="T28" fmla="*/ 1705 w 5093"/>
                <a:gd name="T29" fmla="*/ 2718 h 4076"/>
                <a:gd name="T30" fmla="*/ 2038 w 5093"/>
                <a:gd name="T31" fmla="*/ 1359 h 4076"/>
                <a:gd name="T32" fmla="*/ 2038 w 5093"/>
                <a:gd name="T33" fmla="*/ 0 h 4076"/>
                <a:gd name="T34" fmla="*/ 0 w 5093"/>
                <a:gd name="T35" fmla="*/ 0 h 4076"/>
                <a:gd name="T36" fmla="*/ 0 w 5093"/>
                <a:gd name="T37" fmla="*/ 4076 h 4076"/>
                <a:gd name="T38" fmla="*/ 2038 w 5093"/>
                <a:gd name="T39" fmla="*/ 4076 h 4076"/>
                <a:gd name="T40" fmla="*/ 2038 w 5093"/>
                <a:gd name="T41" fmla="*/ 3398 h 40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93" h="4076">
                  <a:moveTo>
                    <a:pt x="1697" y="1359"/>
                  </a:moveTo>
                  <a:lnTo>
                    <a:pt x="5093" y="1359"/>
                  </a:lnTo>
                  <a:lnTo>
                    <a:pt x="5093" y="3398"/>
                  </a:lnTo>
                  <a:lnTo>
                    <a:pt x="1697" y="3398"/>
                  </a:lnTo>
                  <a:lnTo>
                    <a:pt x="1697" y="1359"/>
                  </a:lnTo>
                  <a:moveTo>
                    <a:pt x="3396" y="3398"/>
                  </a:moveTo>
                  <a:lnTo>
                    <a:pt x="3396" y="4076"/>
                  </a:lnTo>
                  <a:moveTo>
                    <a:pt x="2547" y="4076"/>
                  </a:moveTo>
                  <a:lnTo>
                    <a:pt x="4244" y="4076"/>
                  </a:lnTo>
                  <a:moveTo>
                    <a:pt x="510" y="680"/>
                  </a:moveTo>
                  <a:lnTo>
                    <a:pt x="1528" y="680"/>
                  </a:lnTo>
                  <a:moveTo>
                    <a:pt x="510" y="3398"/>
                  </a:moveTo>
                  <a:lnTo>
                    <a:pt x="1697" y="3398"/>
                  </a:lnTo>
                  <a:moveTo>
                    <a:pt x="510" y="2718"/>
                  </a:moveTo>
                  <a:lnTo>
                    <a:pt x="1705" y="2718"/>
                  </a:lnTo>
                  <a:moveTo>
                    <a:pt x="2038" y="1359"/>
                  </a:moveTo>
                  <a:lnTo>
                    <a:pt x="2038" y="0"/>
                  </a:lnTo>
                  <a:lnTo>
                    <a:pt x="0" y="0"/>
                  </a:lnTo>
                  <a:lnTo>
                    <a:pt x="0" y="4076"/>
                  </a:lnTo>
                  <a:lnTo>
                    <a:pt x="2038" y="4076"/>
                  </a:lnTo>
                  <a:lnTo>
                    <a:pt x="2038" y="3398"/>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gradFill>
                  <a:gsLst>
                    <a:gs pos="0">
                      <a:srgbClr val="505050"/>
                    </a:gs>
                    <a:gs pos="100000">
                      <a:srgbClr val="505050"/>
                    </a:gs>
                  </a:gsLst>
                </a:gradFill>
                <a:effectLst/>
                <a:uLnTx/>
                <a:uFillTx/>
                <a:latin typeface="Segoe UI Semilight"/>
                <a:ea typeface="+mn-ea"/>
                <a:cs typeface="+mn-cs"/>
              </a:endParaRPr>
            </a:p>
          </p:txBody>
        </p:sp>
        <p:sp>
          <p:nvSpPr>
            <p:cNvPr id="9" name="Freeform: Shape 8">
              <a:extLst>
                <a:ext uri="{FF2B5EF4-FFF2-40B4-BE49-F238E27FC236}">
                  <a16:creationId xmlns:a16="http://schemas.microsoft.com/office/drawing/2014/main" id="{E13D51CB-62C9-4BD6-B804-E9B898F40A34}"/>
                </a:ext>
              </a:extLst>
            </p:cNvPr>
            <p:cNvSpPr/>
            <p:nvPr/>
          </p:nvSpPr>
          <p:spPr bwMode="auto">
            <a:xfrm>
              <a:off x="7990882" y="4962069"/>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26" name="Rectangle 25">
              <a:extLst>
                <a:ext uri="{FF2B5EF4-FFF2-40B4-BE49-F238E27FC236}">
                  <a16:creationId xmlns:a16="http://schemas.microsoft.com/office/drawing/2014/main" id="{F29F91C1-7DD7-4F3E-A9D7-9FD218EC2450}"/>
                </a:ext>
              </a:extLst>
            </p:cNvPr>
            <p:cNvSpPr/>
            <p:nvPr/>
          </p:nvSpPr>
          <p:spPr>
            <a:xfrm>
              <a:off x="7986568" y="5043668"/>
              <a:ext cx="3561999" cy="738664"/>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REGION PAIRS</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Regional protection within Data Residency Boundaries</a:t>
              </a:r>
            </a:p>
          </p:txBody>
        </p:sp>
        <p:sp>
          <p:nvSpPr>
            <p:cNvPr id="31" name="Freeform: Shape 30">
              <a:extLst>
                <a:ext uri="{FF2B5EF4-FFF2-40B4-BE49-F238E27FC236}">
                  <a16:creationId xmlns:a16="http://schemas.microsoft.com/office/drawing/2014/main" id="{6D58DF6F-F4F6-4434-9F42-6F1AF2304DE7}"/>
                </a:ext>
              </a:extLst>
            </p:cNvPr>
            <p:cNvSpPr/>
            <p:nvPr/>
          </p:nvSpPr>
          <p:spPr bwMode="auto">
            <a:xfrm>
              <a:off x="7990882" y="2299825"/>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39" name="Rectangle 362">
              <a:extLst>
                <a:ext uri="{FF2B5EF4-FFF2-40B4-BE49-F238E27FC236}">
                  <a16:creationId xmlns:a16="http://schemas.microsoft.com/office/drawing/2014/main" id="{EA50117F-28D2-4058-B941-79C44F7DDF37}"/>
                </a:ext>
              </a:extLst>
            </p:cNvPr>
            <p:cNvSpPr>
              <a:spLocks noChangeArrowheads="1"/>
            </p:cNvSpPr>
            <p:nvPr/>
          </p:nvSpPr>
          <p:spPr bwMode="auto">
            <a:xfrm>
              <a:off x="7986567" y="1757900"/>
              <a:ext cx="3561999" cy="304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MULTI-REGION DISASTER RECOVERY</a:t>
              </a:r>
            </a:p>
          </p:txBody>
        </p:sp>
        <p:grpSp>
          <p:nvGrpSpPr>
            <p:cNvPr id="5" name="Group 4">
              <a:extLst>
                <a:ext uri="{FF2B5EF4-FFF2-40B4-BE49-F238E27FC236}">
                  <a16:creationId xmlns:a16="http://schemas.microsoft.com/office/drawing/2014/main" id="{20B62707-FB7B-43CA-BC0D-7857B566D30A}"/>
                </a:ext>
              </a:extLst>
            </p:cNvPr>
            <p:cNvGrpSpPr/>
            <p:nvPr/>
          </p:nvGrpSpPr>
          <p:grpSpPr>
            <a:xfrm>
              <a:off x="8022946" y="2672490"/>
              <a:ext cx="3525621" cy="1968572"/>
              <a:chOff x="6183185" y="2526144"/>
              <a:chExt cx="2627152" cy="1430917"/>
            </a:xfrm>
          </p:grpSpPr>
          <p:sp>
            <p:nvSpPr>
              <p:cNvPr id="58" name="Freeform 11">
                <a:extLst>
                  <a:ext uri="{FF2B5EF4-FFF2-40B4-BE49-F238E27FC236}">
                    <a16:creationId xmlns:a16="http://schemas.microsoft.com/office/drawing/2014/main" id="{354CE7FD-1E1D-469C-93DB-93C7A02E3961}"/>
                  </a:ext>
                </a:extLst>
              </p:cNvPr>
              <p:cNvSpPr>
                <a:spLocks/>
              </p:cNvSpPr>
              <p:nvPr/>
            </p:nvSpPr>
            <p:spPr bwMode="auto">
              <a:xfrm>
                <a:off x="7806822" y="3089594"/>
                <a:ext cx="543841" cy="402875"/>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59" name="Freeform 11">
                <a:extLst>
                  <a:ext uri="{FF2B5EF4-FFF2-40B4-BE49-F238E27FC236}">
                    <a16:creationId xmlns:a16="http://schemas.microsoft.com/office/drawing/2014/main" id="{42C20B2E-6AD8-4352-A210-78AABD4AF724}"/>
                  </a:ext>
                </a:extLst>
              </p:cNvPr>
              <p:cNvSpPr>
                <a:spLocks/>
              </p:cNvSpPr>
              <p:nvPr/>
            </p:nvSpPr>
            <p:spPr bwMode="auto">
              <a:xfrm>
                <a:off x="6642861" y="3089594"/>
                <a:ext cx="543841" cy="402875"/>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60" name="Freeform: Shape 59">
                <a:extLst>
                  <a:ext uri="{FF2B5EF4-FFF2-40B4-BE49-F238E27FC236}">
                    <a16:creationId xmlns:a16="http://schemas.microsoft.com/office/drawing/2014/main" id="{448185C4-5019-45BF-82EE-BF5084DB4B29}"/>
                  </a:ext>
                </a:extLst>
              </p:cNvPr>
              <p:cNvSpPr/>
              <p:nvPr/>
            </p:nvSpPr>
            <p:spPr bwMode="auto">
              <a:xfrm>
                <a:off x="7274929" y="3291031"/>
                <a:ext cx="443667" cy="0"/>
              </a:xfrm>
              <a:custGeom>
                <a:avLst/>
                <a:gdLst>
                  <a:gd name="connsiteX0" fmla="*/ 0 w 461638"/>
                  <a:gd name="connsiteY0" fmla="*/ 0 h 0"/>
                  <a:gd name="connsiteX1" fmla="*/ 461638 w 461638"/>
                  <a:gd name="connsiteY1" fmla="*/ 0 h 0"/>
                </a:gdLst>
                <a:ahLst/>
                <a:cxnLst>
                  <a:cxn ang="0">
                    <a:pos x="connsiteX0" y="connsiteY0"/>
                  </a:cxn>
                  <a:cxn ang="0">
                    <a:pos x="connsiteX1" y="connsiteY1"/>
                  </a:cxn>
                </a:cxnLst>
                <a:rect l="l" t="t" r="r" b="b"/>
                <a:pathLst>
                  <a:path w="461638">
                    <a:moveTo>
                      <a:pt x="0" y="0"/>
                    </a:moveTo>
                    <a:lnTo>
                      <a:pt x="461638" y="0"/>
                    </a:lnTo>
                  </a:path>
                </a:pathLst>
              </a:custGeom>
              <a:noFill/>
              <a:ln w="19050">
                <a:solidFill>
                  <a:schemeClr val="bg1">
                    <a:lumMod val="65000"/>
                  </a:schemeClr>
                </a:solidFill>
                <a:headEnd type="arrow" w="lg" len="sm"/>
                <a:tailEnd type="arrow" w="lg" len="sm"/>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61" name="Rectangle 60">
                <a:extLst>
                  <a:ext uri="{FF2B5EF4-FFF2-40B4-BE49-F238E27FC236}">
                    <a16:creationId xmlns:a16="http://schemas.microsoft.com/office/drawing/2014/main" id="{9C7CD9A6-6E55-4AB5-828F-D665C8D12687}"/>
                  </a:ext>
                </a:extLst>
              </p:cNvPr>
              <p:cNvSpPr/>
              <p:nvPr/>
            </p:nvSpPr>
            <p:spPr bwMode="auto">
              <a:xfrm>
                <a:off x="6183185" y="2526144"/>
                <a:ext cx="2627152" cy="1430917"/>
              </a:xfrm>
              <a:prstGeom prst="rect">
                <a:avLst/>
              </a:prstGeom>
              <a:no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62" name="Rectangle 61">
                <a:extLst>
                  <a:ext uri="{FF2B5EF4-FFF2-40B4-BE49-F238E27FC236}">
                    <a16:creationId xmlns:a16="http://schemas.microsoft.com/office/drawing/2014/main" id="{B5B59BA0-BF3D-442B-811A-0E1B5027A07D}"/>
                  </a:ext>
                </a:extLst>
              </p:cNvPr>
              <p:cNvSpPr/>
              <p:nvPr/>
            </p:nvSpPr>
            <p:spPr bwMode="auto">
              <a:xfrm>
                <a:off x="6470958" y="2607252"/>
                <a:ext cx="887647" cy="398585"/>
              </a:xfrm>
              <a:prstGeom prst="rect">
                <a:avLst/>
              </a:prstGeom>
              <a:solidFill>
                <a:srgbClr val="EEEE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r>
                  <a:rPr kumimoji="0" lang="en-US" sz="1200" b="0" i="0" u="none" strike="noStrike" kern="0" cap="none" spc="0" normalizeH="0" baseline="0" noProof="0">
                    <a:ln>
                      <a:noFill/>
                    </a:ln>
                    <a:gradFill>
                      <a:gsLst>
                        <a:gs pos="1770">
                          <a:srgbClr val="353535"/>
                        </a:gs>
                        <a:gs pos="9800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Region 1</a:t>
                </a:r>
              </a:p>
            </p:txBody>
          </p:sp>
          <p:sp>
            <p:nvSpPr>
              <p:cNvPr id="64" name="Rectangle 63">
                <a:extLst>
                  <a:ext uri="{FF2B5EF4-FFF2-40B4-BE49-F238E27FC236}">
                    <a16:creationId xmlns:a16="http://schemas.microsoft.com/office/drawing/2014/main" id="{C22FD308-6140-4DD8-9CF8-6011167F5430}"/>
                  </a:ext>
                </a:extLst>
              </p:cNvPr>
              <p:cNvSpPr/>
              <p:nvPr/>
            </p:nvSpPr>
            <p:spPr bwMode="auto">
              <a:xfrm>
                <a:off x="7634919" y="2594392"/>
                <a:ext cx="887647" cy="398585"/>
              </a:xfrm>
              <a:prstGeom prst="rect">
                <a:avLst/>
              </a:prstGeom>
              <a:solidFill>
                <a:srgbClr val="EEEE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r>
                  <a:rPr kumimoji="0" lang="en-US" sz="1200" b="0" i="0" u="none" strike="noStrike" kern="0" cap="none" spc="0" normalizeH="0" baseline="0" noProof="0">
                    <a:ln>
                      <a:noFill/>
                    </a:ln>
                    <a:gradFill>
                      <a:gsLst>
                        <a:gs pos="1770">
                          <a:srgbClr val="353535"/>
                        </a:gs>
                        <a:gs pos="9800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Region 2</a:t>
                </a:r>
              </a:p>
            </p:txBody>
          </p:sp>
        </p:grpSp>
        <p:sp>
          <p:nvSpPr>
            <p:cNvPr id="8" name="Freeform: Shape 7">
              <a:extLst>
                <a:ext uri="{FF2B5EF4-FFF2-40B4-BE49-F238E27FC236}">
                  <a16:creationId xmlns:a16="http://schemas.microsoft.com/office/drawing/2014/main" id="{6F14173F-3CB1-4A4D-A8CF-1057BCBAC0F7}"/>
                </a:ext>
              </a:extLst>
            </p:cNvPr>
            <p:cNvSpPr/>
            <p:nvPr/>
          </p:nvSpPr>
          <p:spPr bwMode="auto">
            <a:xfrm>
              <a:off x="3743817" y="4962069"/>
              <a:ext cx="3879144"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22" name="Rectangle 21">
              <a:extLst>
                <a:ext uri="{FF2B5EF4-FFF2-40B4-BE49-F238E27FC236}">
                  <a16:creationId xmlns:a16="http://schemas.microsoft.com/office/drawing/2014/main" id="{7FF6A33F-CB65-4809-A907-A7B1AAEDA725}"/>
                </a:ext>
              </a:extLst>
            </p:cNvPr>
            <p:cNvSpPr/>
            <p:nvPr/>
          </p:nvSpPr>
          <p:spPr>
            <a:xfrm>
              <a:off x="3743817" y="5023649"/>
              <a:ext cx="3879144" cy="523220"/>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AVAILABILITY ZONES</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Protection from entire datacenter failures</a:t>
              </a:r>
            </a:p>
          </p:txBody>
        </p:sp>
        <p:sp>
          <p:nvSpPr>
            <p:cNvPr id="30" name="Freeform: Shape 29">
              <a:extLst>
                <a:ext uri="{FF2B5EF4-FFF2-40B4-BE49-F238E27FC236}">
                  <a16:creationId xmlns:a16="http://schemas.microsoft.com/office/drawing/2014/main" id="{8E9E16CB-CD08-4660-942B-4CB1A5400F11}"/>
                </a:ext>
              </a:extLst>
            </p:cNvPr>
            <p:cNvSpPr/>
            <p:nvPr/>
          </p:nvSpPr>
          <p:spPr bwMode="auto">
            <a:xfrm>
              <a:off x="3743817" y="2299825"/>
              <a:ext cx="3879144"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36" name="Rectangle 362">
              <a:extLst>
                <a:ext uri="{FF2B5EF4-FFF2-40B4-BE49-F238E27FC236}">
                  <a16:creationId xmlns:a16="http://schemas.microsoft.com/office/drawing/2014/main" id="{5D069575-3D1A-455D-AA42-E0E15F785F75}"/>
                </a:ext>
              </a:extLst>
            </p:cNvPr>
            <p:cNvSpPr>
              <a:spLocks noChangeArrowheads="1"/>
            </p:cNvSpPr>
            <p:nvPr/>
          </p:nvSpPr>
          <p:spPr bwMode="auto">
            <a:xfrm>
              <a:off x="3730632" y="1753697"/>
              <a:ext cx="3879143" cy="51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VM SLA</a:t>
              </a:r>
            </a:p>
            <a:p>
              <a:pPr algn="ctr" defTabSz="896354" eaLnBrk="1" hangingPunct="1">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panose="020B0502040204020203" pitchFamily="34" charset="0"/>
                  <a:ea typeface="+mn-ea"/>
                  <a:cs typeface="Segoe UI" panose="020B0502040204020203" pitchFamily="34" charset="0"/>
                </a:rPr>
                <a:t>99.99% </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light"/>
                <a:ea typeface="+mn-ea"/>
              </a:endParaRPr>
            </a:p>
          </p:txBody>
        </p:sp>
        <p:grpSp>
          <p:nvGrpSpPr>
            <p:cNvPr id="4" name="Group 3">
              <a:extLst>
                <a:ext uri="{FF2B5EF4-FFF2-40B4-BE49-F238E27FC236}">
                  <a16:creationId xmlns:a16="http://schemas.microsoft.com/office/drawing/2014/main" id="{D53A1EB4-E62E-494C-B98E-5F35B03F7ED6}"/>
                </a:ext>
              </a:extLst>
            </p:cNvPr>
            <p:cNvGrpSpPr/>
            <p:nvPr/>
          </p:nvGrpSpPr>
          <p:grpSpPr>
            <a:xfrm>
              <a:off x="4200237" y="2576743"/>
              <a:ext cx="2939934" cy="2120031"/>
              <a:chOff x="3005784" y="2526144"/>
              <a:chExt cx="1984311" cy="1430917"/>
            </a:xfrm>
          </p:grpSpPr>
          <p:sp>
            <p:nvSpPr>
              <p:cNvPr id="65" name="Freeform 11">
                <a:extLst>
                  <a:ext uri="{FF2B5EF4-FFF2-40B4-BE49-F238E27FC236}">
                    <a16:creationId xmlns:a16="http://schemas.microsoft.com/office/drawing/2014/main" id="{C367DE45-DA53-40F0-876A-699C18141EFD}"/>
                  </a:ext>
                </a:extLst>
              </p:cNvPr>
              <p:cNvSpPr>
                <a:spLocks/>
              </p:cNvSpPr>
              <p:nvPr/>
            </p:nvSpPr>
            <p:spPr bwMode="auto">
              <a:xfrm>
                <a:off x="3005784" y="2526144"/>
                <a:ext cx="1984311" cy="1430917"/>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66" name="Rectangle 65">
                <a:extLst>
                  <a:ext uri="{FF2B5EF4-FFF2-40B4-BE49-F238E27FC236}">
                    <a16:creationId xmlns:a16="http://schemas.microsoft.com/office/drawing/2014/main" id="{576ED55F-90A5-499D-BBB8-CD8189F30A26}"/>
                  </a:ext>
                </a:extLst>
              </p:cNvPr>
              <p:cNvSpPr/>
              <p:nvPr/>
            </p:nvSpPr>
            <p:spPr bwMode="auto">
              <a:xfrm rot="5400000">
                <a:off x="2880435" y="3045660"/>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67" name="monitor">
                <a:extLst>
                  <a:ext uri="{FF2B5EF4-FFF2-40B4-BE49-F238E27FC236}">
                    <a16:creationId xmlns:a16="http://schemas.microsoft.com/office/drawing/2014/main" id="{69C20AB9-F19C-491F-BA81-DE58455D0E85}"/>
                  </a:ext>
                </a:extLst>
              </p:cNvPr>
              <p:cNvSpPr>
                <a:spLocks noChangeAspect="1" noEditPoints="1"/>
              </p:cNvSpPr>
              <p:nvPr/>
            </p:nvSpPr>
            <p:spPr bwMode="auto">
              <a:xfrm>
                <a:off x="3130261" y="2926859"/>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68" name="monitor">
                <a:extLst>
                  <a:ext uri="{FF2B5EF4-FFF2-40B4-BE49-F238E27FC236}">
                    <a16:creationId xmlns:a16="http://schemas.microsoft.com/office/drawing/2014/main" id="{D0025875-75AD-46FF-A03E-BA4D744FEB8A}"/>
                  </a:ext>
                </a:extLst>
              </p:cNvPr>
              <p:cNvSpPr>
                <a:spLocks noChangeAspect="1" noEditPoints="1"/>
              </p:cNvSpPr>
              <p:nvPr/>
            </p:nvSpPr>
            <p:spPr bwMode="auto">
              <a:xfrm>
                <a:off x="3130261" y="3284433"/>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69" name="Rectangle 68">
                <a:extLst>
                  <a:ext uri="{FF2B5EF4-FFF2-40B4-BE49-F238E27FC236}">
                    <a16:creationId xmlns:a16="http://schemas.microsoft.com/office/drawing/2014/main" id="{420C9F38-4BB9-47AC-82F5-940C586F280D}"/>
                  </a:ext>
                </a:extLst>
              </p:cNvPr>
              <p:cNvSpPr/>
              <p:nvPr/>
            </p:nvSpPr>
            <p:spPr bwMode="auto">
              <a:xfrm rot="5400000">
                <a:off x="3559578" y="2824992"/>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70" name="monitor">
                <a:extLst>
                  <a:ext uri="{FF2B5EF4-FFF2-40B4-BE49-F238E27FC236}">
                    <a16:creationId xmlns:a16="http://schemas.microsoft.com/office/drawing/2014/main" id="{04FC05E3-9FED-49F4-92F0-BE09CFF5009B}"/>
                  </a:ext>
                </a:extLst>
              </p:cNvPr>
              <p:cNvSpPr>
                <a:spLocks noChangeAspect="1" noEditPoints="1"/>
              </p:cNvSpPr>
              <p:nvPr/>
            </p:nvSpPr>
            <p:spPr bwMode="auto">
              <a:xfrm>
                <a:off x="3809404" y="2706190"/>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1" name="monitor">
                <a:extLst>
                  <a:ext uri="{FF2B5EF4-FFF2-40B4-BE49-F238E27FC236}">
                    <a16:creationId xmlns:a16="http://schemas.microsoft.com/office/drawing/2014/main" id="{57132751-AD31-463B-A7EF-EF1BF5F9C063}"/>
                  </a:ext>
                </a:extLst>
              </p:cNvPr>
              <p:cNvSpPr>
                <a:spLocks noChangeAspect="1" noEditPoints="1"/>
              </p:cNvSpPr>
              <p:nvPr/>
            </p:nvSpPr>
            <p:spPr bwMode="auto">
              <a:xfrm>
                <a:off x="3809404" y="3063764"/>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2" name="Rectangle 71">
                <a:extLst>
                  <a:ext uri="{FF2B5EF4-FFF2-40B4-BE49-F238E27FC236}">
                    <a16:creationId xmlns:a16="http://schemas.microsoft.com/office/drawing/2014/main" id="{1254A47F-4ACE-49D2-8224-CC92F1B8ACE9}"/>
                  </a:ext>
                </a:extLst>
              </p:cNvPr>
              <p:cNvSpPr/>
              <p:nvPr/>
            </p:nvSpPr>
            <p:spPr bwMode="auto">
              <a:xfrm rot="5400000">
                <a:off x="4310893" y="3025160"/>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73" name="monitor">
                <a:extLst>
                  <a:ext uri="{FF2B5EF4-FFF2-40B4-BE49-F238E27FC236}">
                    <a16:creationId xmlns:a16="http://schemas.microsoft.com/office/drawing/2014/main" id="{81C9059D-222B-490B-9B6F-EB93F6A70C47}"/>
                  </a:ext>
                </a:extLst>
              </p:cNvPr>
              <p:cNvSpPr>
                <a:spLocks noChangeAspect="1" noEditPoints="1"/>
              </p:cNvSpPr>
              <p:nvPr/>
            </p:nvSpPr>
            <p:spPr bwMode="auto">
              <a:xfrm>
                <a:off x="4560718" y="2906359"/>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4" name="monitor">
                <a:extLst>
                  <a:ext uri="{FF2B5EF4-FFF2-40B4-BE49-F238E27FC236}">
                    <a16:creationId xmlns:a16="http://schemas.microsoft.com/office/drawing/2014/main" id="{D130BF16-B558-4D2D-A609-BC32EC9A6BD1}"/>
                  </a:ext>
                </a:extLst>
              </p:cNvPr>
              <p:cNvSpPr>
                <a:spLocks noChangeAspect="1" noEditPoints="1"/>
              </p:cNvSpPr>
              <p:nvPr/>
            </p:nvSpPr>
            <p:spPr bwMode="auto">
              <a:xfrm>
                <a:off x="4560718" y="3263933"/>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grpSp>
      </p:grpSp>
    </p:spTree>
    <p:extLst>
      <p:ext uri="{BB962C8B-B14F-4D97-AF65-F5344CB8AC3E}">
        <p14:creationId xmlns:p14="http://schemas.microsoft.com/office/powerpoint/2010/main" val="24248978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2058" y="-43772"/>
            <a:ext cx="10972800" cy="1143000"/>
          </a:xfrm>
        </p:spPr>
        <p:txBody>
          <a:bodyPr/>
          <a:lstStyle/>
          <a:p>
            <a:r>
              <a:rPr lang="en-US" dirty="0"/>
              <a:t>Availability zones</a:t>
            </a:r>
          </a:p>
        </p:txBody>
      </p:sp>
      <p:sp>
        <p:nvSpPr>
          <p:cNvPr id="6" name="Text Placeholder 5"/>
          <p:cNvSpPr>
            <a:spLocks noGrp="1"/>
          </p:cNvSpPr>
          <p:nvPr>
            <p:ph sz="quarter" idx="10"/>
          </p:nvPr>
        </p:nvSpPr>
        <p:spPr>
          <a:xfrm>
            <a:off x="441252" y="1453155"/>
            <a:ext cx="6319409" cy="3893374"/>
          </a:xfrm>
        </p:spPr>
        <p:txBody>
          <a:bodyPr vert="horz" wrap="square" lIns="0" tIns="91440" rIns="146304" bIns="91440" rtlCol="0" anchor="t">
            <a:spAutoFit/>
          </a:bodyPr>
          <a:lstStyle/>
          <a:p>
            <a:pPr marL="342900" indent="-342900">
              <a:buFont typeface="Arial" panose="020B0604020202020204" pitchFamily="34" charset="0"/>
              <a:buChar char="•"/>
            </a:pPr>
            <a:r>
              <a:rPr lang="en-IE" dirty="0">
                <a:latin typeface="+mn-lt"/>
              </a:rPr>
              <a:t>Provide protection against downtime due to datacenter failure.</a:t>
            </a:r>
          </a:p>
          <a:p>
            <a:pPr marL="342900" indent="-342900">
              <a:buFont typeface="Arial" panose="020B0604020202020204" pitchFamily="34" charset="0"/>
              <a:buChar char="•"/>
            </a:pPr>
            <a:r>
              <a:rPr lang="en-IE" dirty="0">
                <a:latin typeface="+mn-lt"/>
              </a:rPr>
              <a:t>Physically separate datacenters within the same region.</a:t>
            </a:r>
          </a:p>
          <a:p>
            <a:pPr marL="342900" indent="-342900">
              <a:buFont typeface="Arial" panose="020B0604020202020204" pitchFamily="34" charset="0"/>
              <a:buChar char="•"/>
            </a:pPr>
            <a:r>
              <a:rPr lang="en-IE" dirty="0">
                <a:latin typeface="+mn-lt"/>
              </a:rPr>
              <a:t>Each datacenter is equipped with independent power, cooling, and networking.</a:t>
            </a:r>
            <a:r>
              <a:rPr lang="en-IE" dirty="0"/>
              <a:t> </a:t>
            </a:r>
            <a:endParaRPr lang="en-IE" dirty="0">
              <a:latin typeface="+mn-lt"/>
            </a:endParaRPr>
          </a:p>
          <a:p>
            <a:pPr marL="342900" indent="-342900">
              <a:buFont typeface="Arial" panose="020B0604020202020204" pitchFamily="34" charset="0"/>
              <a:buChar char="•"/>
            </a:pPr>
            <a:r>
              <a:rPr lang="en-IE" dirty="0">
                <a:latin typeface="+mn-lt"/>
              </a:rPr>
              <a:t>Connected through private fibre-optic networks.</a:t>
            </a:r>
          </a:p>
        </p:txBody>
      </p:sp>
      <p:grpSp>
        <p:nvGrpSpPr>
          <p:cNvPr id="5" name="Group 4" descr="Conceptual graphic containing a box entitled Azure region and within that box re three separate pictures of Availability zones, each with arrows point to the other two so show connectivity.">
            <a:extLst>
              <a:ext uri="{FF2B5EF4-FFF2-40B4-BE49-F238E27FC236}">
                <a16:creationId xmlns:a16="http://schemas.microsoft.com/office/drawing/2014/main" id="{3AEDB905-FC8D-448D-AC0A-15F4C45D8B15}"/>
              </a:ext>
            </a:extLst>
          </p:cNvPr>
          <p:cNvGrpSpPr/>
          <p:nvPr/>
        </p:nvGrpSpPr>
        <p:grpSpPr>
          <a:xfrm>
            <a:off x="7050529" y="1255870"/>
            <a:ext cx="4719046" cy="4189761"/>
            <a:chOff x="6818439" y="1571306"/>
            <a:chExt cx="4785298" cy="4248581"/>
          </a:xfrm>
        </p:grpSpPr>
        <p:grpSp>
          <p:nvGrpSpPr>
            <p:cNvPr id="7" name="Group 6">
              <a:extLst>
                <a:ext uri="{FF2B5EF4-FFF2-40B4-BE49-F238E27FC236}">
                  <a16:creationId xmlns:a16="http://schemas.microsoft.com/office/drawing/2014/main" id="{4DADC3C6-7E2B-431E-80AD-8E39793EC04B}"/>
                </a:ext>
              </a:extLst>
            </p:cNvPr>
            <p:cNvGrpSpPr/>
            <p:nvPr/>
          </p:nvGrpSpPr>
          <p:grpSpPr>
            <a:xfrm>
              <a:off x="7117431" y="2517295"/>
              <a:ext cx="1691584" cy="999225"/>
              <a:chOff x="6999098" y="4432150"/>
              <a:chExt cx="1691584" cy="999225"/>
            </a:xfrm>
          </p:grpSpPr>
          <p:pic>
            <p:nvPicPr>
              <p:cNvPr id="23" name="Picture 22" descr="diagram of three fault domains, FD0, FD1 and FD1. FD0 contains one UD 0 and FD1 contains two update domains, UD1 and UD2.">
                <a:extLst>
                  <a:ext uri="{FF2B5EF4-FFF2-40B4-BE49-F238E27FC236}">
                    <a16:creationId xmlns:a16="http://schemas.microsoft.com/office/drawing/2014/main" id="{59A63A6C-4FD2-435A-A924-75784D6AFF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4" name="Picture 23" descr="diagram of three fault domains, FD0, FD1 and FD1. FD0 contains one UD 0 and FD1 contains two update domains, UD1 and UD2.">
                <a:extLst>
                  <a:ext uri="{FF2B5EF4-FFF2-40B4-BE49-F238E27FC236}">
                    <a16:creationId xmlns:a16="http://schemas.microsoft.com/office/drawing/2014/main" id="{33D9E7F5-BEF0-4433-B11F-A53824A7A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grpSp>
          <p:nvGrpSpPr>
            <p:cNvPr id="8" name="Group 7">
              <a:extLst>
                <a:ext uri="{FF2B5EF4-FFF2-40B4-BE49-F238E27FC236}">
                  <a16:creationId xmlns:a16="http://schemas.microsoft.com/office/drawing/2014/main" id="{921F8F84-DD3C-48AE-87D9-64E79023DDE7}"/>
                </a:ext>
              </a:extLst>
            </p:cNvPr>
            <p:cNvGrpSpPr/>
            <p:nvPr/>
          </p:nvGrpSpPr>
          <p:grpSpPr>
            <a:xfrm>
              <a:off x="9586238" y="2513688"/>
              <a:ext cx="1691584" cy="999225"/>
              <a:chOff x="6999098" y="4432150"/>
              <a:chExt cx="1691584" cy="999225"/>
            </a:xfrm>
          </p:grpSpPr>
          <p:pic>
            <p:nvPicPr>
              <p:cNvPr id="21" name="Picture 20" descr="diagram of three fault domains, FD0, FD1 and FD1. FD0 contains one UD 0 and FD1 contains two update domains, UD1 and UD2.">
                <a:extLst>
                  <a:ext uri="{FF2B5EF4-FFF2-40B4-BE49-F238E27FC236}">
                    <a16:creationId xmlns:a16="http://schemas.microsoft.com/office/drawing/2014/main" id="{27DD964D-B9C7-449F-8749-704A22005B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2" name="Picture 21" descr="diagram of three fault domains, FD0, FD1 and FD1. FD0 contains one UD 0 and FD1 contains two update domains, UD1 and UD2.">
                <a:extLst>
                  <a:ext uri="{FF2B5EF4-FFF2-40B4-BE49-F238E27FC236}">
                    <a16:creationId xmlns:a16="http://schemas.microsoft.com/office/drawing/2014/main" id="{EF911D1C-93E1-4852-9B3A-C1BB751553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grpSp>
          <p:nvGrpSpPr>
            <p:cNvPr id="9" name="Group 8">
              <a:extLst>
                <a:ext uri="{FF2B5EF4-FFF2-40B4-BE49-F238E27FC236}">
                  <a16:creationId xmlns:a16="http://schemas.microsoft.com/office/drawing/2014/main" id="{22360E82-8941-4388-8D8C-6A94D5EA18A1}"/>
                </a:ext>
              </a:extLst>
            </p:cNvPr>
            <p:cNvGrpSpPr/>
            <p:nvPr/>
          </p:nvGrpSpPr>
          <p:grpSpPr>
            <a:xfrm>
              <a:off x="8425270" y="4311420"/>
              <a:ext cx="1691584" cy="999225"/>
              <a:chOff x="6999098" y="4432150"/>
              <a:chExt cx="1691584" cy="999225"/>
            </a:xfrm>
          </p:grpSpPr>
          <p:pic>
            <p:nvPicPr>
              <p:cNvPr id="19" name="Picture 18" descr="diagram of three fault domains, FD0, FD1 and FD1. FD0 contains one UD 0 and FD1 contains two update domains, UD1 and UD2.">
                <a:extLst>
                  <a:ext uri="{FF2B5EF4-FFF2-40B4-BE49-F238E27FC236}">
                    <a16:creationId xmlns:a16="http://schemas.microsoft.com/office/drawing/2014/main" id="{2B24F88C-F664-4133-91D6-9C69424D1E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0" name="Picture 19" descr="diagram of three fault domains, FD0, FD1 and FD1. FD0 contains one UD 0 and FD1 contains two update domains, UD1 and UD2.">
                <a:extLst>
                  <a:ext uri="{FF2B5EF4-FFF2-40B4-BE49-F238E27FC236}">
                    <a16:creationId xmlns:a16="http://schemas.microsoft.com/office/drawing/2014/main" id="{109A3630-DE95-4268-B3A6-1CFB48B851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sp>
          <p:nvSpPr>
            <p:cNvPr id="10" name="Rectangle 9">
              <a:extLst>
                <a:ext uri="{FF2B5EF4-FFF2-40B4-BE49-F238E27FC236}">
                  <a16:creationId xmlns:a16="http://schemas.microsoft.com/office/drawing/2014/main" id="{90C3513A-1756-4789-9F87-82047F90C544}"/>
                </a:ext>
              </a:extLst>
            </p:cNvPr>
            <p:cNvSpPr/>
            <p:nvPr/>
          </p:nvSpPr>
          <p:spPr>
            <a:xfrm>
              <a:off x="6926019" y="2138699"/>
              <a:ext cx="2009653" cy="363946"/>
            </a:xfrm>
            <a:prstGeom prst="rect">
              <a:avLst/>
            </a:prstGeom>
          </p:spPr>
          <p:txBody>
            <a:bodyPr wrap="none">
              <a:spAutoFit/>
            </a:bodyPr>
            <a:lstStyle/>
            <a:p>
              <a:r>
                <a:rPr lang="en-IE" dirty="0"/>
                <a:t>Availability Zone 1</a:t>
              </a:r>
              <a:endParaRPr lang="en-US" dirty="0"/>
            </a:p>
          </p:txBody>
        </p:sp>
        <p:sp>
          <p:nvSpPr>
            <p:cNvPr id="11" name="Rectangle 10">
              <a:extLst>
                <a:ext uri="{FF2B5EF4-FFF2-40B4-BE49-F238E27FC236}">
                  <a16:creationId xmlns:a16="http://schemas.microsoft.com/office/drawing/2014/main" id="{A118B9BF-950B-4A33-B5EC-A51AF5CD77DB}"/>
                </a:ext>
              </a:extLst>
            </p:cNvPr>
            <p:cNvSpPr/>
            <p:nvPr/>
          </p:nvSpPr>
          <p:spPr>
            <a:xfrm>
              <a:off x="8288645" y="5360218"/>
              <a:ext cx="2009653" cy="363946"/>
            </a:xfrm>
            <a:prstGeom prst="rect">
              <a:avLst/>
            </a:prstGeom>
          </p:spPr>
          <p:txBody>
            <a:bodyPr wrap="none">
              <a:spAutoFit/>
            </a:bodyPr>
            <a:lstStyle/>
            <a:p>
              <a:r>
                <a:rPr lang="en-IE"/>
                <a:t>Availability Zone 3</a:t>
              </a:r>
              <a:endParaRPr lang="en-US"/>
            </a:p>
          </p:txBody>
        </p:sp>
        <p:sp>
          <p:nvSpPr>
            <p:cNvPr id="12" name="Rectangle 11">
              <a:extLst>
                <a:ext uri="{FF2B5EF4-FFF2-40B4-BE49-F238E27FC236}">
                  <a16:creationId xmlns:a16="http://schemas.microsoft.com/office/drawing/2014/main" id="{DED9248F-ADD8-4814-8471-968A3DC3042E}"/>
                </a:ext>
              </a:extLst>
            </p:cNvPr>
            <p:cNvSpPr/>
            <p:nvPr/>
          </p:nvSpPr>
          <p:spPr>
            <a:xfrm>
              <a:off x="9426309" y="2104282"/>
              <a:ext cx="2009653" cy="363946"/>
            </a:xfrm>
            <a:prstGeom prst="rect">
              <a:avLst/>
            </a:prstGeom>
          </p:spPr>
          <p:txBody>
            <a:bodyPr wrap="none">
              <a:spAutoFit/>
            </a:bodyPr>
            <a:lstStyle/>
            <a:p>
              <a:r>
                <a:rPr lang="en-IE"/>
                <a:t>Availability Zone 2</a:t>
              </a:r>
              <a:endParaRPr lang="en-US"/>
            </a:p>
          </p:txBody>
        </p:sp>
        <p:sp>
          <p:nvSpPr>
            <p:cNvPr id="13" name="Arrow: Left-Right 12">
              <a:extLst>
                <a:ext uri="{FF2B5EF4-FFF2-40B4-BE49-F238E27FC236}">
                  <a16:creationId xmlns:a16="http://schemas.microsoft.com/office/drawing/2014/main" id="{D2351211-A447-4536-AACF-ED13AB686E72}"/>
                </a:ext>
              </a:extLst>
            </p:cNvPr>
            <p:cNvSpPr/>
            <p:nvPr/>
          </p:nvSpPr>
          <p:spPr bwMode="auto">
            <a:xfrm>
              <a:off x="8870804" y="2861541"/>
              <a:ext cx="734489" cy="346616"/>
            </a:xfrm>
            <a:prstGeom prst="leftRightArrow">
              <a:avLst/>
            </a:prstGeom>
            <a:solidFill>
              <a:srgbClr val="2E6CA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14" name="Arrow: Left-Right 13">
              <a:extLst>
                <a:ext uri="{FF2B5EF4-FFF2-40B4-BE49-F238E27FC236}">
                  <a16:creationId xmlns:a16="http://schemas.microsoft.com/office/drawing/2014/main" id="{06D8D8D5-8485-4E62-809C-7D564FFE123D}"/>
                </a:ext>
              </a:extLst>
            </p:cNvPr>
            <p:cNvSpPr/>
            <p:nvPr/>
          </p:nvSpPr>
          <p:spPr bwMode="auto">
            <a:xfrm rot="3143699">
              <a:off x="8184190" y="3712099"/>
              <a:ext cx="734489" cy="346616"/>
            </a:xfrm>
            <a:prstGeom prst="leftRightArrow">
              <a:avLst/>
            </a:prstGeom>
            <a:solidFill>
              <a:srgbClr val="2E6CA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pic>
          <p:nvPicPr>
            <p:cNvPr id="15" name="Picture 14">
              <a:extLst>
                <a:ext uri="{FF2B5EF4-FFF2-40B4-BE49-F238E27FC236}">
                  <a16:creationId xmlns:a16="http://schemas.microsoft.com/office/drawing/2014/main" id="{805E6B2A-E6C2-4E3A-BA2E-226A1E5A328F}"/>
                </a:ext>
              </a:extLst>
            </p:cNvPr>
            <p:cNvPicPr>
              <a:picLocks noChangeAspect="1"/>
            </p:cNvPicPr>
            <p:nvPr/>
          </p:nvPicPr>
          <p:blipFill>
            <a:blip r:embed="rId4"/>
            <a:stretch>
              <a:fillRect/>
            </a:stretch>
          </p:blipFill>
          <p:spPr>
            <a:xfrm flipH="1">
              <a:off x="9598649" y="3590370"/>
              <a:ext cx="518205" cy="585267"/>
            </a:xfrm>
            <a:prstGeom prst="rect">
              <a:avLst/>
            </a:prstGeom>
          </p:spPr>
        </p:pic>
        <p:sp>
          <p:nvSpPr>
            <p:cNvPr id="16" name="Rectangle 15">
              <a:extLst>
                <a:ext uri="{FF2B5EF4-FFF2-40B4-BE49-F238E27FC236}">
                  <a16:creationId xmlns:a16="http://schemas.microsoft.com/office/drawing/2014/main" id="{EDDE5154-A715-4498-B1F6-76C92411F7AD}"/>
                </a:ext>
              </a:extLst>
            </p:cNvPr>
            <p:cNvSpPr/>
            <p:nvPr/>
          </p:nvSpPr>
          <p:spPr bwMode="auto">
            <a:xfrm>
              <a:off x="6818439" y="1775012"/>
              <a:ext cx="4785298" cy="4044875"/>
            </a:xfrm>
            <a:prstGeom prst="rect">
              <a:avLst/>
            </a:prstGeom>
            <a:noFill/>
            <a:ln w="12700">
              <a:solidFill>
                <a:schemeClr val="tx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18" name="Rectangle 17">
              <a:extLst>
                <a:ext uri="{FF2B5EF4-FFF2-40B4-BE49-F238E27FC236}">
                  <a16:creationId xmlns:a16="http://schemas.microsoft.com/office/drawing/2014/main" id="{80FC8344-0717-4DF1-8D6C-319B8618D90C}"/>
                </a:ext>
              </a:extLst>
            </p:cNvPr>
            <p:cNvSpPr/>
            <p:nvPr/>
          </p:nvSpPr>
          <p:spPr>
            <a:xfrm>
              <a:off x="8330344" y="1571306"/>
              <a:ext cx="1693797" cy="400110"/>
            </a:xfrm>
            <a:prstGeom prst="rect">
              <a:avLst/>
            </a:prstGeom>
            <a:solidFill>
              <a:schemeClr val="bg1"/>
            </a:solidFill>
          </p:spPr>
          <p:txBody>
            <a:bodyPr wrap="none">
              <a:spAutoFit/>
            </a:bodyPr>
            <a:lstStyle/>
            <a:p>
              <a:r>
                <a:rPr lang="en-IE" sz="2000"/>
                <a:t>Azure Region</a:t>
              </a:r>
              <a:endParaRPr lang="en-US" sz="2000"/>
            </a:p>
          </p:txBody>
        </p:sp>
      </p:grpSp>
      <p:sp>
        <p:nvSpPr>
          <p:cNvPr id="3" name="Footer Placeholder 1">
            <a:extLst>
              <a:ext uri="{FF2B5EF4-FFF2-40B4-BE49-F238E27FC236}">
                <a16:creationId xmlns:a16="http://schemas.microsoft.com/office/drawing/2014/main" id="{ED33A386-9779-4C37-94E8-F2D8A9F6206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11211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922517-322A-43B7-9CF0-D6D66DD3DD88}"/>
              </a:ext>
            </a:extLst>
          </p:cNvPr>
          <p:cNvSpPr>
            <a:spLocks noGrp="1"/>
          </p:cNvSpPr>
          <p:nvPr>
            <p:ph type="title"/>
          </p:nvPr>
        </p:nvSpPr>
        <p:spPr>
          <a:xfrm>
            <a:off x="418643" y="183319"/>
            <a:ext cx="11341268" cy="680196"/>
          </a:xfrm>
        </p:spPr>
        <p:txBody>
          <a:bodyPr/>
          <a:lstStyle/>
          <a:p>
            <a:r>
              <a:rPr lang="en-US" dirty="0"/>
              <a:t>Azure Resources</a:t>
            </a:r>
          </a:p>
        </p:txBody>
      </p:sp>
      <p:sp>
        <p:nvSpPr>
          <p:cNvPr id="6" name="Content Placeholder 5">
            <a:extLst>
              <a:ext uri="{FF2B5EF4-FFF2-40B4-BE49-F238E27FC236}">
                <a16:creationId xmlns:a16="http://schemas.microsoft.com/office/drawing/2014/main" id="{C0FF092D-7D8A-4651-A3C4-98C7FC9A7685}"/>
              </a:ext>
            </a:extLst>
          </p:cNvPr>
          <p:cNvSpPr>
            <a:spLocks noGrp="1"/>
          </p:cNvSpPr>
          <p:nvPr>
            <p:ph sz="quarter" idx="10"/>
          </p:nvPr>
        </p:nvSpPr>
        <p:spPr>
          <a:xfrm>
            <a:off x="434510" y="1002016"/>
            <a:ext cx="11340811" cy="923330"/>
          </a:xfrm>
        </p:spPr>
        <p:txBody>
          <a:bodyPr vert="horz" wrap="square" lIns="0" tIns="91440" rIns="146304" bIns="91440" rtlCol="0" anchor="t">
            <a:spAutoFit/>
          </a:bodyPr>
          <a:lstStyle/>
          <a:p>
            <a:r>
              <a:rPr lang="en-US" dirty="0">
                <a:latin typeface="Segoe UI"/>
                <a:cs typeface="Segoe UI"/>
              </a:rPr>
              <a:t>Azure </a:t>
            </a:r>
            <a:r>
              <a:rPr lang="en-US" b="1" dirty="0">
                <a:latin typeface="Segoe UI"/>
                <a:cs typeface="Segoe UI"/>
              </a:rPr>
              <a:t>resources</a:t>
            </a:r>
            <a:r>
              <a:rPr lang="en-US" dirty="0">
                <a:latin typeface="Segoe UI"/>
                <a:cs typeface="Segoe UI"/>
              </a:rPr>
              <a:t> are components like storage, virtual machines, and networks that are available to build cloud solutions.</a:t>
            </a:r>
          </a:p>
        </p:txBody>
      </p:sp>
      <p:grpSp>
        <p:nvGrpSpPr>
          <p:cNvPr id="40" name="Group 39" descr="Group of 6 icons showing different types of Azure resources available.  The are Virtual Machine, Storage, Networks, App Services, SQL Databases, and Functions.">
            <a:extLst>
              <a:ext uri="{FF2B5EF4-FFF2-40B4-BE49-F238E27FC236}">
                <a16:creationId xmlns:a16="http://schemas.microsoft.com/office/drawing/2014/main" id="{B122006E-D25E-4CBD-9B42-EC2BB5B0F25E}"/>
              </a:ext>
            </a:extLst>
          </p:cNvPr>
          <p:cNvGrpSpPr/>
          <p:nvPr/>
        </p:nvGrpSpPr>
        <p:grpSpPr>
          <a:xfrm>
            <a:off x="1207858" y="1889478"/>
            <a:ext cx="9776285" cy="3704067"/>
            <a:chOff x="1091695" y="2530110"/>
            <a:chExt cx="9776285" cy="3704067"/>
          </a:xfrm>
        </p:grpSpPr>
        <p:grpSp>
          <p:nvGrpSpPr>
            <p:cNvPr id="37" name="Group 36">
              <a:extLst>
                <a:ext uri="{FF2B5EF4-FFF2-40B4-BE49-F238E27FC236}">
                  <a16:creationId xmlns:a16="http://schemas.microsoft.com/office/drawing/2014/main" id="{A4E7AC43-C3DB-4D3F-B94D-5F486AC7C88B}"/>
                </a:ext>
              </a:extLst>
            </p:cNvPr>
            <p:cNvGrpSpPr/>
            <p:nvPr/>
          </p:nvGrpSpPr>
          <p:grpSpPr>
            <a:xfrm>
              <a:off x="1091695" y="2641404"/>
              <a:ext cx="2638415" cy="1678252"/>
              <a:chOff x="552680" y="2675092"/>
              <a:chExt cx="2638415" cy="1678252"/>
            </a:xfrm>
          </p:grpSpPr>
          <p:pic>
            <p:nvPicPr>
              <p:cNvPr id="9" name="Picture 8">
                <a:extLst>
                  <a:ext uri="{FF2B5EF4-FFF2-40B4-BE49-F238E27FC236}">
                    <a16:creationId xmlns:a16="http://schemas.microsoft.com/office/drawing/2014/main" id="{4FD7DEAC-8E87-4AC2-81B9-437471FB6D7A}"/>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1299094" y="2675092"/>
                <a:ext cx="1141353" cy="1141353"/>
              </a:xfrm>
              <a:prstGeom prst="rect">
                <a:avLst/>
              </a:prstGeom>
            </p:spPr>
          </p:pic>
          <p:sp>
            <p:nvSpPr>
              <p:cNvPr id="2" name="TextBox 1">
                <a:extLst>
                  <a:ext uri="{FF2B5EF4-FFF2-40B4-BE49-F238E27FC236}">
                    <a16:creationId xmlns:a16="http://schemas.microsoft.com/office/drawing/2014/main" id="{D0F08480-CCB0-437B-8C78-A36C810934C8}"/>
                  </a:ext>
                </a:extLst>
              </p:cNvPr>
              <p:cNvSpPr txBox="1"/>
              <p:nvPr/>
            </p:nvSpPr>
            <p:spPr>
              <a:xfrm>
                <a:off x="552680" y="3725480"/>
                <a:ext cx="2638415"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Virtual Machines</a:t>
                </a:r>
              </a:p>
            </p:txBody>
          </p:sp>
        </p:grpSp>
        <p:grpSp>
          <p:nvGrpSpPr>
            <p:cNvPr id="38" name="Group 37">
              <a:extLst>
                <a:ext uri="{FF2B5EF4-FFF2-40B4-BE49-F238E27FC236}">
                  <a16:creationId xmlns:a16="http://schemas.microsoft.com/office/drawing/2014/main" id="{2C3A9148-E402-4A38-8986-71A09FC6353C}"/>
                </a:ext>
              </a:extLst>
            </p:cNvPr>
            <p:cNvGrpSpPr/>
            <p:nvPr/>
          </p:nvGrpSpPr>
          <p:grpSpPr>
            <a:xfrm>
              <a:off x="4608372" y="2667191"/>
              <a:ext cx="2745432" cy="1652465"/>
              <a:chOff x="3759281" y="2700879"/>
              <a:chExt cx="2745432" cy="1652465"/>
            </a:xfrm>
          </p:grpSpPr>
          <p:pic>
            <p:nvPicPr>
              <p:cNvPr id="25" name="Graphic 24">
                <a:extLst>
                  <a:ext uri="{FF2B5EF4-FFF2-40B4-BE49-F238E27FC236}">
                    <a16:creationId xmlns:a16="http://schemas.microsoft.com/office/drawing/2014/main" id="{88F29FB0-B242-4567-84B1-E49DD154323E}"/>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9562" b="7965"/>
              <a:stretch/>
            </p:blipFill>
            <p:spPr>
              <a:xfrm>
                <a:off x="4468751" y="2700879"/>
                <a:ext cx="1326493" cy="1094013"/>
              </a:xfrm>
              <a:prstGeom prst="rect">
                <a:avLst/>
              </a:prstGeom>
            </p:spPr>
          </p:pic>
          <p:sp>
            <p:nvSpPr>
              <p:cNvPr id="4" name="TextBox 3">
                <a:extLst>
                  <a:ext uri="{FF2B5EF4-FFF2-40B4-BE49-F238E27FC236}">
                    <a16:creationId xmlns:a16="http://schemas.microsoft.com/office/drawing/2014/main" id="{DAD5727A-D0F2-48A0-83C4-E848BD10AB09}"/>
                  </a:ext>
                </a:extLst>
              </p:cNvPr>
              <p:cNvSpPr txBox="1"/>
              <p:nvPr/>
            </p:nvSpPr>
            <p:spPr>
              <a:xfrm>
                <a:off x="3759281" y="3725480"/>
                <a:ext cx="2745432"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Storage Accounts</a:t>
                </a:r>
              </a:p>
            </p:txBody>
          </p:sp>
        </p:grpSp>
        <p:grpSp>
          <p:nvGrpSpPr>
            <p:cNvPr id="39" name="Group 38">
              <a:extLst>
                <a:ext uri="{FF2B5EF4-FFF2-40B4-BE49-F238E27FC236}">
                  <a16:creationId xmlns:a16="http://schemas.microsoft.com/office/drawing/2014/main" id="{92D0A42B-FDB0-4970-BFEB-A9BDCA5E6038}"/>
                </a:ext>
              </a:extLst>
            </p:cNvPr>
            <p:cNvGrpSpPr/>
            <p:nvPr/>
          </p:nvGrpSpPr>
          <p:grpSpPr>
            <a:xfrm>
              <a:off x="8232066" y="2530110"/>
              <a:ext cx="2635914" cy="1789546"/>
              <a:chOff x="7693051" y="2563798"/>
              <a:chExt cx="2635914" cy="1789546"/>
            </a:xfrm>
          </p:grpSpPr>
          <p:pic>
            <p:nvPicPr>
              <p:cNvPr id="17" name="Picture 16">
                <a:extLst>
                  <a:ext uri="{FF2B5EF4-FFF2-40B4-BE49-F238E27FC236}">
                    <a16:creationId xmlns:a16="http://schemas.microsoft.com/office/drawing/2014/main" id="{9D9A277B-EC91-412A-8467-C1232A6B28A6}"/>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326921" y="2563798"/>
                <a:ext cx="1368175" cy="1368175"/>
              </a:xfrm>
              <a:prstGeom prst="rect">
                <a:avLst/>
              </a:prstGeom>
            </p:spPr>
          </p:pic>
          <p:sp>
            <p:nvSpPr>
              <p:cNvPr id="8" name="TextBox 7">
                <a:extLst>
                  <a:ext uri="{FF2B5EF4-FFF2-40B4-BE49-F238E27FC236}">
                    <a16:creationId xmlns:a16="http://schemas.microsoft.com/office/drawing/2014/main" id="{AA19368E-E94C-4716-998F-FDC4BBDFA1A8}"/>
                  </a:ext>
                </a:extLst>
              </p:cNvPr>
              <p:cNvSpPr txBox="1"/>
              <p:nvPr/>
            </p:nvSpPr>
            <p:spPr>
              <a:xfrm>
                <a:off x="7693051" y="3725480"/>
                <a:ext cx="2635914"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Virtual Networks</a:t>
                </a:r>
              </a:p>
            </p:txBody>
          </p:sp>
        </p:grpSp>
        <p:grpSp>
          <p:nvGrpSpPr>
            <p:cNvPr id="36" name="Group 35">
              <a:extLst>
                <a:ext uri="{FF2B5EF4-FFF2-40B4-BE49-F238E27FC236}">
                  <a16:creationId xmlns:a16="http://schemas.microsoft.com/office/drawing/2014/main" id="{39FB2BF0-DC09-4397-AF96-867CA42C6976}"/>
                </a:ext>
              </a:extLst>
            </p:cNvPr>
            <p:cNvGrpSpPr/>
            <p:nvPr/>
          </p:nvGrpSpPr>
          <p:grpSpPr>
            <a:xfrm>
              <a:off x="1353657" y="4425721"/>
              <a:ext cx="2114490" cy="1808456"/>
              <a:chOff x="814643" y="4528018"/>
              <a:chExt cx="2114490" cy="1808456"/>
            </a:xfrm>
          </p:grpSpPr>
          <p:pic>
            <p:nvPicPr>
              <p:cNvPr id="21" name="Picture 20">
                <a:extLst>
                  <a:ext uri="{FF2B5EF4-FFF2-40B4-BE49-F238E27FC236}">
                    <a16:creationId xmlns:a16="http://schemas.microsoft.com/office/drawing/2014/main" id="{389E0D63-D73E-4B9B-A1D0-CEC5496B13F3}"/>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1299095" y="4528018"/>
                <a:ext cx="1145586" cy="1145586"/>
              </a:xfrm>
              <a:prstGeom prst="rect">
                <a:avLst/>
              </a:prstGeom>
            </p:spPr>
          </p:pic>
          <p:sp>
            <p:nvSpPr>
              <p:cNvPr id="11" name="TextBox 10">
                <a:extLst>
                  <a:ext uri="{FF2B5EF4-FFF2-40B4-BE49-F238E27FC236}">
                    <a16:creationId xmlns:a16="http://schemas.microsoft.com/office/drawing/2014/main" id="{CB68CFE9-7315-45B3-BC83-F23B058383BC}"/>
                  </a:ext>
                </a:extLst>
              </p:cNvPr>
              <p:cNvSpPr txBox="1"/>
              <p:nvPr/>
            </p:nvSpPr>
            <p:spPr>
              <a:xfrm>
                <a:off x="814643" y="5708610"/>
                <a:ext cx="2114490"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App Services</a:t>
                </a:r>
              </a:p>
            </p:txBody>
          </p:sp>
        </p:grpSp>
        <p:grpSp>
          <p:nvGrpSpPr>
            <p:cNvPr id="35" name="Group 34">
              <a:extLst>
                <a:ext uri="{FF2B5EF4-FFF2-40B4-BE49-F238E27FC236}">
                  <a16:creationId xmlns:a16="http://schemas.microsoft.com/office/drawing/2014/main" id="{6E24FB3E-78F6-4D83-8FC0-7A33DBFDD352}"/>
                </a:ext>
              </a:extLst>
            </p:cNvPr>
            <p:cNvGrpSpPr/>
            <p:nvPr/>
          </p:nvGrpSpPr>
          <p:grpSpPr>
            <a:xfrm>
              <a:off x="4737243" y="4425721"/>
              <a:ext cx="2390719" cy="1808456"/>
              <a:chOff x="3668838" y="4528018"/>
              <a:chExt cx="2390719" cy="1808456"/>
            </a:xfrm>
          </p:grpSpPr>
          <p:pic>
            <p:nvPicPr>
              <p:cNvPr id="13" name="Picture 12">
                <a:extLst>
                  <a:ext uri="{FF2B5EF4-FFF2-40B4-BE49-F238E27FC236}">
                    <a16:creationId xmlns:a16="http://schemas.microsoft.com/office/drawing/2014/main" id="{529D27F6-8177-4231-9DCC-022A63BD63DF}"/>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4291404" y="4528018"/>
                <a:ext cx="1145586" cy="1145586"/>
              </a:xfrm>
              <a:prstGeom prst="rect">
                <a:avLst/>
              </a:prstGeom>
            </p:spPr>
          </p:pic>
          <p:sp>
            <p:nvSpPr>
              <p:cNvPr id="14" name="TextBox 13">
                <a:extLst>
                  <a:ext uri="{FF2B5EF4-FFF2-40B4-BE49-F238E27FC236}">
                    <a16:creationId xmlns:a16="http://schemas.microsoft.com/office/drawing/2014/main" id="{B6C87DB8-DFA1-451C-9999-EE9DD0D3B4E1}"/>
                  </a:ext>
                </a:extLst>
              </p:cNvPr>
              <p:cNvSpPr txBox="1"/>
              <p:nvPr/>
            </p:nvSpPr>
            <p:spPr>
              <a:xfrm>
                <a:off x="3668838" y="5708610"/>
                <a:ext cx="2390719"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SQL Databases</a:t>
                </a:r>
              </a:p>
            </p:txBody>
          </p:sp>
        </p:grpSp>
        <p:grpSp>
          <p:nvGrpSpPr>
            <p:cNvPr id="34" name="Group 33">
              <a:extLst>
                <a:ext uri="{FF2B5EF4-FFF2-40B4-BE49-F238E27FC236}">
                  <a16:creationId xmlns:a16="http://schemas.microsoft.com/office/drawing/2014/main" id="{965486E5-4B44-4E77-9E28-297A8F046048}"/>
                </a:ext>
              </a:extLst>
            </p:cNvPr>
            <p:cNvGrpSpPr/>
            <p:nvPr/>
          </p:nvGrpSpPr>
          <p:grpSpPr>
            <a:xfrm>
              <a:off x="8657100" y="4466719"/>
              <a:ext cx="1677382" cy="1767458"/>
              <a:chOff x="7333626" y="4569016"/>
              <a:chExt cx="1677382" cy="1767458"/>
            </a:xfrm>
          </p:grpSpPr>
          <p:pic>
            <p:nvPicPr>
              <p:cNvPr id="27" name="Graphic 26">
                <a:extLst>
                  <a:ext uri="{FF2B5EF4-FFF2-40B4-BE49-F238E27FC236}">
                    <a16:creationId xmlns:a16="http://schemas.microsoft.com/office/drawing/2014/main" id="{3740DC95-358B-4C11-9982-6AA809E98277}"/>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7640522" y="4569016"/>
                <a:ext cx="1145586" cy="1145586"/>
              </a:xfrm>
              <a:prstGeom prst="rect">
                <a:avLst/>
              </a:prstGeom>
            </p:spPr>
          </p:pic>
          <p:sp>
            <p:nvSpPr>
              <p:cNvPr id="16" name="TextBox 15">
                <a:extLst>
                  <a:ext uri="{FF2B5EF4-FFF2-40B4-BE49-F238E27FC236}">
                    <a16:creationId xmlns:a16="http://schemas.microsoft.com/office/drawing/2014/main" id="{7DA81A19-FA5C-4E6D-8465-C7EB31542308}"/>
                  </a:ext>
                </a:extLst>
              </p:cNvPr>
              <p:cNvSpPr txBox="1"/>
              <p:nvPr/>
            </p:nvSpPr>
            <p:spPr>
              <a:xfrm>
                <a:off x="7333626" y="5708610"/>
                <a:ext cx="1677382"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Functions</a:t>
                </a:r>
              </a:p>
            </p:txBody>
          </p:sp>
        </p:grpSp>
      </p:grpSp>
    </p:spTree>
    <p:extLst>
      <p:ext uri="{BB962C8B-B14F-4D97-AF65-F5344CB8AC3E}">
        <p14:creationId xmlns:p14="http://schemas.microsoft.com/office/powerpoint/2010/main" val="19441733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12423-8C0E-0305-590F-50C99C23DCE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9659A67-F969-71A5-AC25-2A3515CAC0EB}"/>
              </a:ext>
            </a:extLst>
          </p:cNvPr>
          <p:cNvSpPr>
            <a:spLocks noGrp="1"/>
          </p:cNvSpPr>
          <p:nvPr>
            <p:ph type="title"/>
          </p:nvPr>
        </p:nvSpPr>
        <p:spPr>
          <a:xfrm>
            <a:off x="-3553072" y="0"/>
            <a:ext cx="11341268" cy="680196"/>
          </a:xfrm>
        </p:spPr>
        <p:txBody>
          <a:bodyPr/>
          <a:lstStyle/>
          <a:p>
            <a:r>
              <a:rPr lang="en-US" dirty="0"/>
              <a:t>AWS Resources</a:t>
            </a:r>
          </a:p>
        </p:txBody>
      </p:sp>
      <p:pic>
        <p:nvPicPr>
          <p:cNvPr id="10" name="Picture 9">
            <a:extLst>
              <a:ext uri="{FF2B5EF4-FFF2-40B4-BE49-F238E27FC236}">
                <a16:creationId xmlns:a16="http://schemas.microsoft.com/office/drawing/2014/main" id="{9E61B5F3-29F0-0859-DEAC-772D5F69EFEA}"/>
              </a:ext>
            </a:extLst>
          </p:cNvPr>
          <p:cNvPicPr>
            <a:picLocks noChangeAspect="1"/>
          </p:cNvPicPr>
          <p:nvPr/>
        </p:nvPicPr>
        <p:blipFill>
          <a:blip r:embed="rId3"/>
          <a:stretch>
            <a:fillRect/>
          </a:stretch>
        </p:blipFill>
        <p:spPr>
          <a:xfrm>
            <a:off x="4160373" y="0"/>
            <a:ext cx="8064896" cy="5756271"/>
          </a:xfrm>
          <a:prstGeom prst="rect">
            <a:avLst/>
          </a:prstGeom>
        </p:spPr>
      </p:pic>
    </p:spTree>
    <p:extLst>
      <p:ext uri="{BB962C8B-B14F-4D97-AF65-F5344CB8AC3E}">
        <p14:creationId xmlns:p14="http://schemas.microsoft.com/office/powerpoint/2010/main" val="3882189644"/>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CB5B3-18A5-5240-5733-4C1D01641299}"/>
              </a:ext>
            </a:extLst>
          </p:cNvPr>
          <p:cNvSpPr>
            <a:spLocks noGrp="1"/>
          </p:cNvSpPr>
          <p:nvPr>
            <p:ph type="title"/>
          </p:nvPr>
        </p:nvSpPr>
        <p:spPr/>
        <p:txBody>
          <a:bodyPr wrap="square" anchor="ctr">
            <a:normAutofit/>
          </a:bodyPr>
          <a:lstStyle/>
          <a:p>
            <a:pPr>
              <a:lnSpc>
                <a:spcPct val="90000"/>
              </a:lnSpc>
            </a:pPr>
            <a:r>
              <a:rPr lang="en-GB" sz="4100"/>
              <a:t>Factors influencing the price</a:t>
            </a:r>
          </a:p>
        </p:txBody>
      </p:sp>
      <p:sp>
        <p:nvSpPr>
          <p:cNvPr id="3" name="Content Placeholder 2">
            <a:extLst>
              <a:ext uri="{FF2B5EF4-FFF2-40B4-BE49-F238E27FC236}">
                <a16:creationId xmlns:a16="http://schemas.microsoft.com/office/drawing/2014/main" id="{5D6ABC21-A6EF-9282-B26B-28215D7E342E}"/>
              </a:ext>
            </a:extLst>
          </p:cNvPr>
          <p:cNvSpPr>
            <a:spLocks noGrp="1"/>
          </p:cNvSpPr>
          <p:nvPr>
            <p:ph idx="1"/>
          </p:nvPr>
        </p:nvSpPr>
        <p:spPr/>
        <p:txBody>
          <a:bodyPr wrap="square" anchor="t">
            <a:normAutofit/>
          </a:bodyPr>
          <a:lstStyle/>
          <a:p>
            <a:r>
              <a:rPr lang="en-GB"/>
              <a:t>Resource Type</a:t>
            </a:r>
          </a:p>
          <a:p>
            <a:r>
              <a:rPr lang="en-GB"/>
              <a:t>Location</a:t>
            </a:r>
          </a:p>
          <a:p>
            <a:r>
              <a:rPr lang="en-GB"/>
              <a:t>Service Types</a:t>
            </a:r>
          </a:p>
          <a:p>
            <a:r>
              <a:rPr lang="en-GB"/>
              <a:t>Billing Model</a:t>
            </a:r>
          </a:p>
          <a:p>
            <a:r>
              <a:rPr lang="en-GB"/>
              <a:t>Bandwidth</a:t>
            </a:r>
          </a:p>
          <a:p>
            <a:r>
              <a:rPr lang="en-GB"/>
              <a:t>Azure Hybrid</a:t>
            </a:r>
          </a:p>
        </p:txBody>
      </p:sp>
    </p:spTree>
    <p:extLst>
      <p:ext uri="{BB962C8B-B14F-4D97-AF65-F5344CB8AC3E}">
        <p14:creationId xmlns:p14="http://schemas.microsoft.com/office/powerpoint/2010/main" val="15375207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07368" y="-171400"/>
            <a:ext cx="10972800" cy="1143000"/>
          </a:xfrm>
        </p:spPr>
        <p:txBody>
          <a:bodyPr/>
          <a:lstStyle/>
          <a:p>
            <a:r>
              <a:rPr lang="en-US" dirty="0">
                <a:cs typeface="Segoe UI"/>
              </a:rPr>
              <a:t>Azure Pricing Calculator</a:t>
            </a:r>
            <a:endParaRPr lang="en-US" dirty="0"/>
          </a:p>
        </p:txBody>
      </p:sp>
      <p:sp>
        <p:nvSpPr>
          <p:cNvPr id="6" name="Text Placeholder 5"/>
          <p:cNvSpPr>
            <a:spLocks noGrp="1"/>
          </p:cNvSpPr>
          <p:nvPr>
            <p:ph sz="quarter" idx="10"/>
          </p:nvPr>
        </p:nvSpPr>
        <p:spPr>
          <a:xfrm>
            <a:off x="343120" y="1160258"/>
            <a:ext cx="11585528" cy="1342676"/>
          </a:xfrm>
        </p:spPr>
        <p:txBody>
          <a:bodyPr/>
          <a:lstStyle/>
          <a:p>
            <a:r>
              <a:rPr lang="en-US" dirty="0"/>
              <a:t>The </a:t>
            </a:r>
            <a:r>
              <a:rPr lang="en-US" b="1" dirty="0"/>
              <a:t>Pricing Calculator </a:t>
            </a:r>
            <a:r>
              <a:rPr lang="en-US" dirty="0"/>
              <a:t>is a tool that helps you estimate the cost of Azure products. </a:t>
            </a:r>
            <a:r>
              <a:rPr lang="en-US" b="0" i="0" dirty="0">
                <a:solidFill>
                  <a:srgbClr val="171717"/>
                </a:solidFill>
                <a:effectLst/>
              </a:rPr>
              <a:t>The options that you can configure in the Pricing Calculator vary between products, but basic configuration options include:</a:t>
            </a:r>
            <a:endParaRPr lang="en-US" dirty="0"/>
          </a:p>
          <a:p>
            <a:endParaRPr lang="en-IE" dirty="0"/>
          </a:p>
        </p:txBody>
      </p:sp>
      <p:sp>
        <p:nvSpPr>
          <p:cNvPr id="7" name="Text Placeholder 5">
            <a:extLst>
              <a:ext uri="{FF2B5EF4-FFF2-40B4-BE49-F238E27FC236}">
                <a16:creationId xmlns:a16="http://schemas.microsoft.com/office/drawing/2014/main" id="{64A953E2-DC8D-4C55-8228-D1096F09FECB}"/>
              </a:ext>
            </a:extLst>
          </p:cNvPr>
          <p:cNvSpPr txBox="1">
            <a:spLocks/>
          </p:cNvSpPr>
          <p:nvPr/>
        </p:nvSpPr>
        <p:spPr>
          <a:xfrm>
            <a:off x="767408" y="2780928"/>
            <a:ext cx="5184576" cy="2520280"/>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49" baseline="0">
                <a:solidFill>
                  <a:srgbClr val="000000"/>
                </a:solidFill>
                <a:latin typeface="+mn-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400" b="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257175" indent="-257175">
              <a:buFont typeface="Arial" panose="020B0604020202020204" pitchFamily="34" charset="0"/>
              <a:buChar char="•"/>
            </a:pPr>
            <a:r>
              <a:rPr lang="en-US" sz="1800" dirty="0"/>
              <a:t>Region</a:t>
            </a:r>
          </a:p>
          <a:p>
            <a:pPr marL="257175" indent="-257175">
              <a:buFont typeface="Arial" panose="020B0604020202020204" pitchFamily="34" charset="0"/>
              <a:buChar char="•"/>
            </a:pPr>
            <a:r>
              <a:rPr lang="en-US" sz="1800" dirty="0"/>
              <a:t>Tier</a:t>
            </a:r>
          </a:p>
          <a:p>
            <a:pPr marL="257175" indent="-257175">
              <a:buFont typeface="Arial" panose="020B0604020202020204" pitchFamily="34" charset="0"/>
              <a:buChar char="•"/>
            </a:pPr>
            <a:r>
              <a:rPr lang="en-US" sz="1800" dirty="0"/>
              <a:t>Billing options</a:t>
            </a:r>
          </a:p>
          <a:p>
            <a:pPr marL="257175" indent="-257175">
              <a:buFont typeface="Arial" panose="020B0604020202020204" pitchFamily="34" charset="0"/>
              <a:buChar char="•"/>
            </a:pPr>
            <a:r>
              <a:rPr lang="en-US" sz="1800" dirty="0"/>
              <a:t>Support options</a:t>
            </a:r>
          </a:p>
          <a:p>
            <a:pPr marL="257175" indent="-257175">
              <a:buFont typeface="Arial" panose="020B0604020202020204" pitchFamily="34" charset="0"/>
              <a:buChar char="•"/>
            </a:pPr>
            <a:r>
              <a:rPr lang="en-US" sz="1800" dirty="0"/>
              <a:t>Programs and offers</a:t>
            </a:r>
          </a:p>
          <a:p>
            <a:pPr marL="257175" indent="-257175">
              <a:buFont typeface="Arial" panose="020B0604020202020204" pitchFamily="34" charset="0"/>
              <a:buChar char="•"/>
            </a:pPr>
            <a:r>
              <a:rPr lang="en-US" sz="1800" dirty="0"/>
              <a:t>Azure dev/test pricing</a:t>
            </a:r>
            <a:endParaRPr lang="en-IE" sz="1800" dirty="0"/>
          </a:p>
        </p:txBody>
      </p:sp>
      <p:pic>
        <p:nvPicPr>
          <p:cNvPr id="2" name="Picture 1" descr="Pricing Calculator estimate image">
            <a:extLst>
              <a:ext uri="{FF2B5EF4-FFF2-40B4-BE49-F238E27FC236}">
                <a16:creationId xmlns:a16="http://schemas.microsoft.com/office/drawing/2014/main" id="{82C45884-AF39-4515-B155-599A58EB224E}"/>
              </a:ext>
            </a:extLst>
          </p:cNvPr>
          <p:cNvPicPr>
            <a:picLocks noChangeAspect="1"/>
          </p:cNvPicPr>
          <p:nvPr/>
        </p:nvPicPr>
        <p:blipFill>
          <a:blip r:embed="rId3"/>
          <a:stretch>
            <a:fillRect/>
          </a:stretch>
        </p:blipFill>
        <p:spPr>
          <a:xfrm>
            <a:off x="5663952" y="2778004"/>
            <a:ext cx="4757097" cy="2351083"/>
          </a:xfrm>
          <a:prstGeom prst="rect">
            <a:avLst/>
          </a:prstGeom>
          <a:ln>
            <a:solidFill>
              <a:schemeClr val="accent1"/>
            </a:solidFill>
          </a:ln>
        </p:spPr>
      </p:pic>
    </p:spTree>
    <p:extLst>
      <p:ext uri="{BB962C8B-B14F-4D97-AF65-F5344CB8AC3E}">
        <p14:creationId xmlns:p14="http://schemas.microsoft.com/office/powerpoint/2010/main" val="1721815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Use the Azure Pricing Calculator</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1042511" y="1340768"/>
            <a:ext cx="4046220" cy="2319866"/>
          </a:xfrm>
        </p:spPr>
        <p:txBody>
          <a:bodyPr/>
          <a:lstStyle/>
          <a:p>
            <a:pPr marL="0" indent="0">
              <a:buNone/>
            </a:pPr>
            <a:r>
              <a:rPr lang="en-US" dirty="0"/>
              <a:t>Use the </a:t>
            </a:r>
            <a:r>
              <a:rPr lang="en-US" dirty="0">
                <a:hlinkClick r:id="rId3"/>
              </a:rPr>
              <a:t>Azure Pricing Calculator </a:t>
            </a:r>
            <a:r>
              <a:rPr lang="en-US" dirty="0"/>
              <a:t>to generate a cost estimate for an Azure virtual machine and related network resources.</a:t>
            </a:r>
          </a:p>
          <a:p>
            <a:pPr marL="0" indent="0">
              <a:buNone/>
            </a:pPr>
            <a:endParaRPr lang="en-US" sz="1500" dirty="0"/>
          </a:p>
          <a:p>
            <a:pPr marL="385763" indent="-385763">
              <a:buFont typeface="+mj-lt"/>
              <a:buAutoNum type="arabicPeriod"/>
            </a:pPr>
            <a:r>
              <a:rPr lang="en-US" dirty="0">
                <a:latin typeface="+mn-lt"/>
              </a:rPr>
              <a:t>Configure the pricing calculator.</a:t>
            </a:r>
          </a:p>
          <a:p>
            <a:pPr marL="385763" indent="-385763">
              <a:buFont typeface="+mj-lt"/>
              <a:buAutoNum type="arabicPeriod"/>
            </a:pPr>
            <a:r>
              <a:rPr lang="en-US" dirty="0">
                <a:latin typeface="+mn-lt"/>
              </a:rPr>
              <a:t>Review the pricing estimate.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7103270" y="1942526"/>
            <a:ext cx="2821781" cy="2972948"/>
          </a:xfrm>
          <a:prstGeom prst="rect">
            <a:avLst/>
          </a:prstGeom>
        </p:spPr>
      </p:pic>
    </p:spTree>
    <p:extLst>
      <p:ext uri="{BB962C8B-B14F-4D97-AF65-F5344CB8AC3E}">
        <p14:creationId xmlns:p14="http://schemas.microsoft.com/office/powerpoint/2010/main" val="880436157"/>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ABBDF-CC30-0498-B60A-306E3286BF93}"/>
            </a:ext>
          </a:extLst>
        </p:cNvPr>
        <p:cNvGrpSpPr/>
        <p:nvPr/>
      </p:nvGrpSpPr>
      <p:grpSpPr>
        <a:xfrm>
          <a:off x="0" y="0"/>
          <a:ext cx="0" cy="0"/>
          <a:chOff x="0" y="0"/>
          <a:chExt cx="0" cy="0"/>
        </a:xfrm>
      </p:grpSpPr>
      <p:sp>
        <p:nvSpPr>
          <p:cNvPr id="17" name="Title 16">
            <a:extLst>
              <a:ext uri="{FF2B5EF4-FFF2-40B4-BE49-F238E27FC236}">
                <a16:creationId xmlns:a16="http://schemas.microsoft.com/office/drawing/2014/main" id="{2C54CEDF-9DE7-EE70-33E4-59ECC72F0939}"/>
              </a:ext>
            </a:extLst>
          </p:cNvPr>
          <p:cNvSpPr>
            <a:spLocks noGrp="1"/>
          </p:cNvSpPr>
          <p:nvPr>
            <p:ph type="title"/>
          </p:nvPr>
        </p:nvSpPr>
        <p:spPr>
          <a:xfrm>
            <a:off x="407368" y="-171400"/>
            <a:ext cx="10972800" cy="1143000"/>
          </a:xfrm>
        </p:spPr>
        <p:txBody>
          <a:bodyPr/>
          <a:lstStyle/>
          <a:p>
            <a:r>
              <a:rPr lang="en-US" dirty="0">
                <a:cs typeface="Segoe UI"/>
              </a:rPr>
              <a:t>AWS Pricing Calculator</a:t>
            </a:r>
            <a:endParaRPr lang="en-US" dirty="0"/>
          </a:p>
        </p:txBody>
      </p:sp>
      <p:sp>
        <p:nvSpPr>
          <p:cNvPr id="6" name="Text Placeholder 5">
            <a:extLst>
              <a:ext uri="{FF2B5EF4-FFF2-40B4-BE49-F238E27FC236}">
                <a16:creationId xmlns:a16="http://schemas.microsoft.com/office/drawing/2014/main" id="{0672B9A2-FC76-AC32-98D4-28CA0DF5561B}"/>
              </a:ext>
            </a:extLst>
          </p:cNvPr>
          <p:cNvSpPr>
            <a:spLocks noGrp="1"/>
          </p:cNvSpPr>
          <p:nvPr>
            <p:ph sz="quarter" idx="10"/>
          </p:nvPr>
        </p:nvSpPr>
        <p:spPr>
          <a:xfrm>
            <a:off x="343120" y="1160258"/>
            <a:ext cx="11585528" cy="1342676"/>
          </a:xfrm>
        </p:spPr>
        <p:txBody>
          <a:bodyPr/>
          <a:lstStyle/>
          <a:p>
            <a:r>
              <a:rPr lang="en-US" dirty="0"/>
              <a:t>The </a:t>
            </a:r>
            <a:r>
              <a:rPr lang="en-US" b="1" dirty="0"/>
              <a:t>Pricing Calculator </a:t>
            </a:r>
            <a:r>
              <a:rPr lang="en-US" dirty="0"/>
              <a:t>is a tool that helps you estimate the cost of Azure products. </a:t>
            </a:r>
            <a:r>
              <a:rPr lang="en-US" b="0" i="0" dirty="0">
                <a:solidFill>
                  <a:srgbClr val="171717"/>
                </a:solidFill>
                <a:effectLst/>
              </a:rPr>
              <a:t>The options that you can configure in the Pricing Calculator vary between products, but basic configuration options include:</a:t>
            </a:r>
            <a:endParaRPr lang="en-US" dirty="0"/>
          </a:p>
          <a:p>
            <a:endParaRPr lang="en-IE" dirty="0"/>
          </a:p>
        </p:txBody>
      </p:sp>
      <p:sp>
        <p:nvSpPr>
          <p:cNvPr id="7" name="Text Placeholder 5">
            <a:extLst>
              <a:ext uri="{FF2B5EF4-FFF2-40B4-BE49-F238E27FC236}">
                <a16:creationId xmlns:a16="http://schemas.microsoft.com/office/drawing/2014/main" id="{00C092EE-1A62-53F7-83A6-6A32272A8380}"/>
              </a:ext>
            </a:extLst>
          </p:cNvPr>
          <p:cNvSpPr txBox="1">
            <a:spLocks/>
          </p:cNvSpPr>
          <p:nvPr/>
        </p:nvSpPr>
        <p:spPr>
          <a:xfrm>
            <a:off x="767408" y="2780928"/>
            <a:ext cx="5184576" cy="2520280"/>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49" baseline="0">
                <a:solidFill>
                  <a:srgbClr val="000000"/>
                </a:solidFill>
                <a:latin typeface="+mn-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400" b="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257175" indent="-257175">
              <a:buFont typeface="Arial" panose="020B0604020202020204" pitchFamily="34" charset="0"/>
              <a:buChar char="•"/>
            </a:pPr>
            <a:r>
              <a:rPr lang="en-US" sz="1800" dirty="0"/>
              <a:t>Region</a:t>
            </a:r>
          </a:p>
          <a:p>
            <a:pPr marL="257175" indent="-257175">
              <a:buFont typeface="Arial" panose="020B0604020202020204" pitchFamily="34" charset="0"/>
              <a:buChar char="•"/>
            </a:pPr>
            <a:r>
              <a:rPr lang="en-US" sz="1800" dirty="0"/>
              <a:t>Tier</a:t>
            </a:r>
          </a:p>
          <a:p>
            <a:pPr marL="257175" indent="-257175">
              <a:buFont typeface="Arial" panose="020B0604020202020204" pitchFamily="34" charset="0"/>
              <a:buChar char="•"/>
            </a:pPr>
            <a:r>
              <a:rPr lang="en-US" sz="1800" dirty="0"/>
              <a:t>Billing options</a:t>
            </a:r>
          </a:p>
          <a:p>
            <a:pPr marL="257175" indent="-257175">
              <a:buFont typeface="Arial" panose="020B0604020202020204" pitchFamily="34" charset="0"/>
              <a:buChar char="•"/>
            </a:pPr>
            <a:r>
              <a:rPr lang="en-US" sz="1800" dirty="0"/>
              <a:t>Support options</a:t>
            </a:r>
          </a:p>
          <a:p>
            <a:pPr marL="257175" indent="-257175">
              <a:buFont typeface="Arial" panose="020B0604020202020204" pitchFamily="34" charset="0"/>
              <a:buChar char="•"/>
            </a:pPr>
            <a:r>
              <a:rPr lang="en-US" sz="1800" dirty="0"/>
              <a:t>Programs and offers</a:t>
            </a:r>
          </a:p>
          <a:p>
            <a:endParaRPr lang="en-IE" sz="1800" dirty="0"/>
          </a:p>
        </p:txBody>
      </p:sp>
      <p:pic>
        <p:nvPicPr>
          <p:cNvPr id="3" name="Picture 2" descr="A screenshot of a computer&#10;&#10;AI-generated content may be incorrect.">
            <a:extLst>
              <a:ext uri="{FF2B5EF4-FFF2-40B4-BE49-F238E27FC236}">
                <a16:creationId xmlns:a16="http://schemas.microsoft.com/office/drawing/2014/main" id="{18EC4935-D237-6844-9AB3-E8DC55AF8DF7}"/>
              </a:ext>
            </a:extLst>
          </p:cNvPr>
          <p:cNvPicPr>
            <a:picLocks noChangeAspect="1"/>
          </p:cNvPicPr>
          <p:nvPr/>
        </p:nvPicPr>
        <p:blipFill>
          <a:blip r:embed="rId3"/>
          <a:stretch>
            <a:fillRect/>
          </a:stretch>
        </p:blipFill>
        <p:spPr>
          <a:xfrm>
            <a:off x="5231904" y="1891218"/>
            <a:ext cx="5058506" cy="3806524"/>
          </a:xfrm>
          <a:prstGeom prst="rect">
            <a:avLst/>
          </a:prstGeom>
          <a:noFill/>
        </p:spPr>
      </p:pic>
    </p:spTree>
    <p:extLst>
      <p:ext uri="{BB962C8B-B14F-4D97-AF65-F5344CB8AC3E}">
        <p14:creationId xmlns:p14="http://schemas.microsoft.com/office/powerpoint/2010/main" val="34016807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0890E-E3E8-2350-FE7F-B57795E018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61A28D-EA77-72F3-F60D-0DF8CCFC2993}"/>
              </a:ext>
            </a:extLst>
          </p:cNvPr>
          <p:cNvSpPr>
            <a:spLocks noGrp="1"/>
          </p:cNvSpPr>
          <p:nvPr>
            <p:ph type="title"/>
          </p:nvPr>
        </p:nvSpPr>
        <p:spPr>
          <a:xfrm>
            <a:off x="418643" y="440494"/>
            <a:ext cx="11341268" cy="680196"/>
          </a:xfrm>
        </p:spPr>
        <p:txBody>
          <a:bodyPr wrap="square" anchor="ctr">
            <a:normAutofit/>
          </a:bodyPr>
          <a:lstStyle/>
          <a:p>
            <a:pPr>
              <a:lnSpc>
                <a:spcPct val="90000"/>
              </a:lnSpc>
            </a:pPr>
            <a:r>
              <a:rPr lang="en-IE" sz="4100"/>
              <a:t>Walkthrough - Use the AWS Pricing Calculator</a:t>
            </a:r>
            <a:endParaRPr lang="en-US" sz="4100"/>
          </a:p>
        </p:txBody>
      </p:sp>
      <p:sp>
        <p:nvSpPr>
          <p:cNvPr id="3" name="Text Placeholder 2">
            <a:extLst>
              <a:ext uri="{FF2B5EF4-FFF2-40B4-BE49-F238E27FC236}">
                <a16:creationId xmlns:a16="http://schemas.microsoft.com/office/drawing/2014/main" id="{C5C88E40-D92B-C7A0-6C91-400C651464BE}"/>
              </a:ext>
            </a:extLst>
          </p:cNvPr>
          <p:cNvSpPr>
            <a:spLocks noGrp="1"/>
          </p:cNvSpPr>
          <p:nvPr>
            <p:ph sz="quarter" idx="10"/>
          </p:nvPr>
        </p:nvSpPr>
        <p:spPr>
          <a:xfrm>
            <a:off x="418642" y="1456897"/>
            <a:ext cx="5394960" cy="4734629"/>
          </a:xfrm>
        </p:spPr>
        <p:txBody>
          <a:bodyPr wrap="square" anchor="t">
            <a:normAutofit/>
          </a:bodyPr>
          <a:lstStyle/>
          <a:p>
            <a:pPr marL="0" indent="0">
              <a:buNone/>
            </a:pPr>
            <a:r>
              <a:rPr lang="en-US" dirty="0"/>
              <a:t>Use the </a:t>
            </a:r>
            <a:r>
              <a:rPr lang="en-US" dirty="0">
                <a:hlinkClick r:id="rId3"/>
              </a:rPr>
              <a:t>AWS pricing calculator  </a:t>
            </a:r>
            <a:r>
              <a:rPr lang="en-US" dirty="0"/>
              <a:t>to generate a cost estimate for an AWS EC2 virtual machine and related network resources.</a:t>
            </a:r>
          </a:p>
          <a:p>
            <a:pPr marL="0" indent="0">
              <a:buNone/>
            </a:pPr>
            <a:endParaRPr lang="en-US" dirty="0"/>
          </a:p>
          <a:p>
            <a:pPr marL="385763" indent="-385763">
              <a:buFont typeface="+mj-lt"/>
              <a:buAutoNum type="arabicPeriod"/>
            </a:pPr>
            <a:r>
              <a:rPr lang="en-US" dirty="0"/>
              <a:t>Configure the pricing calculator.</a:t>
            </a:r>
          </a:p>
          <a:p>
            <a:pPr marL="385763" indent="-385763">
              <a:buFont typeface="+mj-lt"/>
              <a:buAutoNum type="arabicPeriod"/>
            </a:pPr>
            <a:r>
              <a:rPr lang="en-US" dirty="0"/>
              <a:t>Review the pricing estimate.</a:t>
            </a:r>
          </a:p>
        </p:txBody>
      </p:sp>
      <p:pic>
        <p:nvPicPr>
          <p:cNvPr id="5" name="Picture 4" descr="A diagram of a computer&#10;&#10;AI-generated content may be incorrect.">
            <a:extLst>
              <a:ext uri="{FF2B5EF4-FFF2-40B4-BE49-F238E27FC236}">
                <a16:creationId xmlns:a16="http://schemas.microsoft.com/office/drawing/2014/main" id="{4E65967D-A808-DFC0-AD4D-92FF212E8D79}"/>
              </a:ext>
            </a:extLst>
          </p:cNvPr>
          <p:cNvPicPr>
            <a:picLocks noChangeAspect="1"/>
          </p:cNvPicPr>
          <p:nvPr/>
        </p:nvPicPr>
        <p:blipFill>
          <a:blip r:embed="rId4"/>
          <a:stretch>
            <a:fillRect/>
          </a:stretch>
        </p:blipFill>
        <p:spPr>
          <a:xfrm>
            <a:off x="6131492" y="1120690"/>
            <a:ext cx="5394960" cy="2455553"/>
          </a:xfrm>
          <a:prstGeom prst="rect">
            <a:avLst/>
          </a:prstGeom>
          <a:noFill/>
        </p:spPr>
      </p:pic>
    </p:spTree>
    <p:extLst>
      <p:ext uri="{BB962C8B-B14F-4D97-AF65-F5344CB8AC3E}">
        <p14:creationId xmlns:p14="http://schemas.microsoft.com/office/powerpoint/2010/main" val="151815569"/>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E2866-15FB-783C-5015-771DB4B34E9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BF61815-382E-1781-2A68-9EC88DD86B97}"/>
              </a:ext>
            </a:extLst>
          </p:cNvPr>
          <p:cNvSpPr>
            <a:spLocks noGrp="1"/>
          </p:cNvSpPr>
          <p:nvPr>
            <p:ph type="title"/>
          </p:nvPr>
        </p:nvSpPr>
        <p:spPr>
          <a:xfrm>
            <a:off x="418643" y="183319"/>
            <a:ext cx="11341268" cy="680196"/>
          </a:xfrm>
        </p:spPr>
        <p:txBody>
          <a:bodyPr/>
          <a:lstStyle/>
          <a:p>
            <a:r>
              <a:rPr lang="en-US" dirty="0"/>
              <a:t>Creating Resources</a:t>
            </a:r>
          </a:p>
        </p:txBody>
      </p:sp>
      <p:sp>
        <p:nvSpPr>
          <p:cNvPr id="6" name="Content Placeholder 5">
            <a:extLst>
              <a:ext uri="{FF2B5EF4-FFF2-40B4-BE49-F238E27FC236}">
                <a16:creationId xmlns:a16="http://schemas.microsoft.com/office/drawing/2014/main" id="{0FEFA569-D6D8-F0A6-CBFF-E679D507A31B}"/>
              </a:ext>
            </a:extLst>
          </p:cNvPr>
          <p:cNvSpPr>
            <a:spLocks noGrp="1"/>
          </p:cNvSpPr>
          <p:nvPr>
            <p:ph sz="quarter" idx="10"/>
          </p:nvPr>
        </p:nvSpPr>
        <p:spPr>
          <a:xfrm>
            <a:off x="434510" y="1002016"/>
            <a:ext cx="11340811" cy="923330"/>
          </a:xfrm>
        </p:spPr>
        <p:txBody>
          <a:bodyPr vert="horz" wrap="square" lIns="0" tIns="91440" rIns="146304" bIns="91440" rtlCol="0" anchor="t">
            <a:spAutoFit/>
          </a:bodyPr>
          <a:lstStyle/>
          <a:p>
            <a:r>
              <a:rPr lang="en-US" dirty="0">
                <a:latin typeface="Segoe UI"/>
                <a:cs typeface="Segoe UI"/>
              </a:rPr>
              <a:t>Azure </a:t>
            </a:r>
            <a:r>
              <a:rPr lang="en-US" b="1" dirty="0">
                <a:latin typeface="Segoe UI"/>
                <a:cs typeface="Segoe UI"/>
              </a:rPr>
              <a:t>resources</a:t>
            </a:r>
            <a:r>
              <a:rPr lang="en-US" dirty="0">
                <a:latin typeface="Segoe UI"/>
                <a:cs typeface="Segoe UI"/>
              </a:rPr>
              <a:t> are components like storage, virtual machines, and networks that are available to build cloud solutions.</a:t>
            </a:r>
          </a:p>
        </p:txBody>
      </p:sp>
      <p:grpSp>
        <p:nvGrpSpPr>
          <p:cNvPr id="40" name="Group 39" descr="Group of 6 icons showing different types of Azure resources available.  The are Virtual Machine, Storage, Networks, App Services, SQL Databases, and Functions.">
            <a:extLst>
              <a:ext uri="{FF2B5EF4-FFF2-40B4-BE49-F238E27FC236}">
                <a16:creationId xmlns:a16="http://schemas.microsoft.com/office/drawing/2014/main" id="{590C128F-68D5-0E7B-1149-954FC76E03EC}"/>
              </a:ext>
            </a:extLst>
          </p:cNvPr>
          <p:cNvGrpSpPr/>
          <p:nvPr/>
        </p:nvGrpSpPr>
        <p:grpSpPr>
          <a:xfrm>
            <a:off x="1207858" y="1889478"/>
            <a:ext cx="9776285" cy="1789546"/>
            <a:chOff x="1091695" y="2530110"/>
            <a:chExt cx="9776285" cy="1789546"/>
          </a:xfrm>
        </p:grpSpPr>
        <p:grpSp>
          <p:nvGrpSpPr>
            <p:cNvPr id="37" name="Group 36">
              <a:extLst>
                <a:ext uri="{FF2B5EF4-FFF2-40B4-BE49-F238E27FC236}">
                  <a16:creationId xmlns:a16="http://schemas.microsoft.com/office/drawing/2014/main" id="{2F179BF8-7D2D-4D39-CC6A-E66171707A95}"/>
                </a:ext>
              </a:extLst>
            </p:cNvPr>
            <p:cNvGrpSpPr/>
            <p:nvPr/>
          </p:nvGrpSpPr>
          <p:grpSpPr>
            <a:xfrm>
              <a:off x="1091695" y="2641404"/>
              <a:ext cx="2638415" cy="1678252"/>
              <a:chOff x="552680" y="2675092"/>
              <a:chExt cx="2638415" cy="1678252"/>
            </a:xfrm>
          </p:grpSpPr>
          <p:pic>
            <p:nvPicPr>
              <p:cNvPr id="9" name="Picture 8">
                <a:extLst>
                  <a:ext uri="{FF2B5EF4-FFF2-40B4-BE49-F238E27FC236}">
                    <a16:creationId xmlns:a16="http://schemas.microsoft.com/office/drawing/2014/main" id="{252F737F-23D8-6CCE-5310-4CA1AB4F8371}"/>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1299094" y="2675092"/>
                <a:ext cx="1141353" cy="1141353"/>
              </a:xfrm>
              <a:prstGeom prst="rect">
                <a:avLst/>
              </a:prstGeom>
            </p:spPr>
          </p:pic>
          <p:sp>
            <p:nvSpPr>
              <p:cNvPr id="2" name="TextBox 1">
                <a:extLst>
                  <a:ext uri="{FF2B5EF4-FFF2-40B4-BE49-F238E27FC236}">
                    <a16:creationId xmlns:a16="http://schemas.microsoft.com/office/drawing/2014/main" id="{25A0C346-3EBD-C5B6-C92B-AF7A845B6A62}"/>
                  </a:ext>
                </a:extLst>
              </p:cNvPr>
              <p:cNvSpPr txBox="1"/>
              <p:nvPr/>
            </p:nvSpPr>
            <p:spPr>
              <a:xfrm>
                <a:off x="552680" y="3725480"/>
                <a:ext cx="2638415" cy="627864"/>
              </a:xfrm>
              <a:prstGeom prst="rect">
                <a:avLst/>
              </a:prstGeom>
              <a:noFill/>
            </p:spPr>
            <p:txBody>
              <a:bodyPr wrap="none" lIns="182880" tIns="146304" rIns="182880" bIns="146304" rtlCol="0">
                <a:spAutoFit/>
              </a:bodyPr>
              <a:lstStyle/>
              <a:p>
                <a:pPr marL="0" marR="0" lvl="0" indent="0" algn="l" defTabSz="914400" rtl="0" eaLnBrk="0" fontAlgn="base" latinLnBrk="0" hangingPunct="0">
                  <a:lnSpc>
                    <a:spcPct val="90000"/>
                  </a:lnSpc>
                  <a:spcBef>
                    <a:spcPct val="0"/>
                  </a:spcBef>
                  <a:spcAft>
                    <a:spcPts val="600"/>
                  </a:spcAft>
                  <a:buClrTx/>
                  <a:buSzTx/>
                  <a:buFontTx/>
                  <a:buNone/>
                  <a:tabLst/>
                  <a:defRPr/>
                </a:pPr>
                <a:r>
                  <a:rPr kumimoji="0" lang="en-US" sz="2400" b="0" i="0" u="none" strike="noStrike" kern="1200" cap="none" spc="0" normalizeH="0" baseline="0" noProof="0" dirty="0">
                    <a:ln>
                      <a:noFill/>
                    </a:ln>
                    <a:gradFill>
                      <a:gsLst>
                        <a:gs pos="2917">
                          <a:prstClr val="black"/>
                        </a:gs>
                        <a:gs pos="30000">
                          <a:prstClr val="black"/>
                        </a:gs>
                      </a:gsLst>
                      <a:lin ang="5400000" scaled="0"/>
                    </a:gradFill>
                    <a:effectLst/>
                    <a:uLnTx/>
                    <a:uFillTx/>
                    <a:latin typeface="Arial" panose="020B0604020202020204" pitchFamily="34" charset="0"/>
                    <a:ea typeface="+mn-ea"/>
                    <a:cs typeface="Arial" panose="020B0604020202020204" pitchFamily="34" charset="0"/>
                  </a:rPr>
                  <a:t>Virtual Machines</a:t>
                </a:r>
              </a:p>
            </p:txBody>
          </p:sp>
        </p:grpSp>
        <p:grpSp>
          <p:nvGrpSpPr>
            <p:cNvPr id="38" name="Group 37">
              <a:extLst>
                <a:ext uri="{FF2B5EF4-FFF2-40B4-BE49-F238E27FC236}">
                  <a16:creationId xmlns:a16="http://schemas.microsoft.com/office/drawing/2014/main" id="{FB1FA026-4D22-8AAB-225F-F7D4482B3E35}"/>
                </a:ext>
              </a:extLst>
            </p:cNvPr>
            <p:cNvGrpSpPr/>
            <p:nvPr/>
          </p:nvGrpSpPr>
          <p:grpSpPr>
            <a:xfrm>
              <a:off x="4608372" y="2667191"/>
              <a:ext cx="2745432" cy="1652465"/>
              <a:chOff x="3759281" y="2700879"/>
              <a:chExt cx="2745432" cy="1652465"/>
            </a:xfrm>
          </p:grpSpPr>
          <p:pic>
            <p:nvPicPr>
              <p:cNvPr id="25" name="Graphic 24">
                <a:extLst>
                  <a:ext uri="{FF2B5EF4-FFF2-40B4-BE49-F238E27FC236}">
                    <a16:creationId xmlns:a16="http://schemas.microsoft.com/office/drawing/2014/main" id="{50F14CA6-F348-EF70-7836-9915097C66A7}"/>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9562" b="7965"/>
              <a:stretch/>
            </p:blipFill>
            <p:spPr>
              <a:xfrm>
                <a:off x="4468751" y="2700879"/>
                <a:ext cx="1326493" cy="1094013"/>
              </a:xfrm>
              <a:prstGeom prst="rect">
                <a:avLst/>
              </a:prstGeom>
            </p:spPr>
          </p:pic>
          <p:sp>
            <p:nvSpPr>
              <p:cNvPr id="4" name="TextBox 3">
                <a:extLst>
                  <a:ext uri="{FF2B5EF4-FFF2-40B4-BE49-F238E27FC236}">
                    <a16:creationId xmlns:a16="http://schemas.microsoft.com/office/drawing/2014/main" id="{9079B23C-5198-8F9A-5A80-C5F31F93D7EC}"/>
                  </a:ext>
                </a:extLst>
              </p:cNvPr>
              <p:cNvSpPr txBox="1"/>
              <p:nvPr/>
            </p:nvSpPr>
            <p:spPr>
              <a:xfrm>
                <a:off x="3759281" y="3725480"/>
                <a:ext cx="2745432" cy="627864"/>
              </a:xfrm>
              <a:prstGeom prst="rect">
                <a:avLst/>
              </a:prstGeom>
              <a:noFill/>
            </p:spPr>
            <p:txBody>
              <a:bodyPr wrap="none" lIns="182880" tIns="146304" rIns="182880" bIns="146304" rtlCol="0">
                <a:spAutoFit/>
              </a:bodyPr>
              <a:lstStyle/>
              <a:p>
                <a:pPr marL="0" marR="0" lvl="0" indent="0" algn="l" defTabSz="914400" rtl="0" eaLnBrk="0" fontAlgn="base" latinLnBrk="0" hangingPunct="0">
                  <a:lnSpc>
                    <a:spcPct val="90000"/>
                  </a:lnSpc>
                  <a:spcBef>
                    <a:spcPct val="0"/>
                  </a:spcBef>
                  <a:spcAft>
                    <a:spcPts val="600"/>
                  </a:spcAft>
                  <a:buClrTx/>
                  <a:buSzTx/>
                  <a:buFontTx/>
                  <a:buNone/>
                  <a:tabLst/>
                  <a:defRPr/>
                </a:pPr>
                <a:r>
                  <a:rPr kumimoji="0" lang="en-US" sz="2400" b="0" i="0" u="none" strike="noStrike" kern="1200" cap="none" spc="0" normalizeH="0" baseline="0" noProof="0" dirty="0">
                    <a:ln>
                      <a:noFill/>
                    </a:ln>
                    <a:gradFill>
                      <a:gsLst>
                        <a:gs pos="2917">
                          <a:prstClr val="black"/>
                        </a:gs>
                        <a:gs pos="30000">
                          <a:prstClr val="black"/>
                        </a:gs>
                      </a:gsLst>
                      <a:lin ang="5400000" scaled="0"/>
                    </a:gradFill>
                    <a:effectLst/>
                    <a:uLnTx/>
                    <a:uFillTx/>
                    <a:latin typeface="Arial" panose="020B0604020202020204" pitchFamily="34" charset="0"/>
                    <a:ea typeface="+mn-ea"/>
                    <a:cs typeface="Arial" panose="020B0604020202020204" pitchFamily="34" charset="0"/>
                  </a:rPr>
                  <a:t>Storage Accounts</a:t>
                </a:r>
              </a:p>
            </p:txBody>
          </p:sp>
        </p:grpSp>
        <p:grpSp>
          <p:nvGrpSpPr>
            <p:cNvPr id="39" name="Group 38">
              <a:extLst>
                <a:ext uri="{FF2B5EF4-FFF2-40B4-BE49-F238E27FC236}">
                  <a16:creationId xmlns:a16="http://schemas.microsoft.com/office/drawing/2014/main" id="{30A87653-A413-1CBE-5A3E-1B5014053609}"/>
                </a:ext>
              </a:extLst>
            </p:cNvPr>
            <p:cNvGrpSpPr/>
            <p:nvPr/>
          </p:nvGrpSpPr>
          <p:grpSpPr>
            <a:xfrm>
              <a:off x="8232066" y="2530110"/>
              <a:ext cx="2635914" cy="1789546"/>
              <a:chOff x="7693051" y="2563798"/>
              <a:chExt cx="2635914" cy="1789546"/>
            </a:xfrm>
          </p:grpSpPr>
          <p:pic>
            <p:nvPicPr>
              <p:cNvPr id="17" name="Picture 16">
                <a:extLst>
                  <a:ext uri="{FF2B5EF4-FFF2-40B4-BE49-F238E27FC236}">
                    <a16:creationId xmlns:a16="http://schemas.microsoft.com/office/drawing/2014/main" id="{3F82BBD5-8157-0442-154B-423435CBA9D9}"/>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326921" y="2563798"/>
                <a:ext cx="1368175" cy="1368175"/>
              </a:xfrm>
              <a:prstGeom prst="rect">
                <a:avLst/>
              </a:prstGeom>
            </p:spPr>
          </p:pic>
          <p:sp>
            <p:nvSpPr>
              <p:cNvPr id="8" name="TextBox 7">
                <a:extLst>
                  <a:ext uri="{FF2B5EF4-FFF2-40B4-BE49-F238E27FC236}">
                    <a16:creationId xmlns:a16="http://schemas.microsoft.com/office/drawing/2014/main" id="{B9F99847-3AF0-5BBF-EF6C-89398DC0963F}"/>
                  </a:ext>
                </a:extLst>
              </p:cNvPr>
              <p:cNvSpPr txBox="1"/>
              <p:nvPr/>
            </p:nvSpPr>
            <p:spPr>
              <a:xfrm>
                <a:off x="7693051" y="3725480"/>
                <a:ext cx="2635914" cy="627864"/>
              </a:xfrm>
              <a:prstGeom prst="rect">
                <a:avLst/>
              </a:prstGeom>
              <a:noFill/>
            </p:spPr>
            <p:txBody>
              <a:bodyPr wrap="none" lIns="182880" tIns="146304" rIns="182880" bIns="146304" rtlCol="0">
                <a:spAutoFit/>
              </a:bodyPr>
              <a:lstStyle/>
              <a:p>
                <a:pPr marL="0" marR="0" lvl="0" indent="0" algn="l" defTabSz="914400" rtl="0" eaLnBrk="0" fontAlgn="base" latinLnBrk="0" hangingPunct="0">
                  <a:lnSpc>
                    <a:spcPct val="90000"/>
                  </a:lnSpc>
                  <a:spcBef>
                    <a:spcPct val="0"/>
                  </a:spcBef>
                  <a:spcAft>
                    <a:spcPts val="600"/>
                  </a:spcAft>
                  <a:buClrTx/>
                  <a:buSzTx/>
                  <a:buFontTx/>
                  <a:buNone/>
                  <a:tabLst/>
                  <a:defRPr/>
                </a:pPr>
                <a:r>
                  <a:rPr kumimoji="0" lang="en-US" sz="2400" b="0" i="0" u="none" strike="noStrike" kern="1200" cap="none" spc="0" normalizeH="0" baseline="0" noProof="0" dirty="0">
                    <a:ln>
                      <a:noFill/>
                    </a:ln>
                    <a:gradFill>
                      <a:gsLst>
                        <a:gs pos="2917">
                          <a:prstClr val="black"/>
                        </a:gs>
                        <a:gs pos="30000">
                          <a:prstClr val="black"/>
                        </a:gs>
                      </a:gsLst>
                      <a:lin ang="5400000" scaled="0"/>
                    </a:gradFill>
                    <a:effectLst/>
                    <a:uLnTx/>
                    <a:uFillTx/>
                    <a:latin typeface="Arial" panose="020B0604020202020204" pitchFamily="34" charset="0"/>
                    <a:ea typeface="+mn-ea"/>
                    <a:cs typeface="Arial" panose="020B0604020202020204" pitchFamily="34" charset="0"/>
                  </a:rPr>
                  <a:t>Virtual Networks</a:t>
                </a:r>
              </a:p>
            </p:txBody>
          </p:sp>
        </p:grpSp>
      </p:grpSp>
    </p:spTree>
    <p:extLst>
      <p:ext uri="{BB962C8B-B14F-4D97-AF65-F5344CB8AC3E}">
        <p14:creationId xmlns:p14="http://schemas.microsoft.com/office/powerpoint/2010/main" val="1054689827"/>
      </p:ext>
    </p:extLst>
  </p:cSld>
  <p:clrMapOvr>
    <a:masterClrMapping/>
  </p:clrMapOvr>
  <p:transition>
    <p:fad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3666</Words>
  <Application>Microsoft Office PowerPoint</Application>
  <PresentationFormat>Widescreen</PresentationFormat>
  <Paragraphs>504</Paragraphs>
  <Slides>40</Slides>
  <Notes>33</Notes>
  <HiddenSlides>1</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40</vt:i4>
      </vt:variant>
    </vt:vector>
  </HeadingPairs>
  <TitlesOfParts>
    <vt:vector size="53" baseType="lpstr">
      <vt:lpstr>Kozuka Gothic Pro R</vt:lpstr>
      <vt:lpstr>Myriad Pro</vt:lpstr>
      <vt:lpstr>Segoe UI Semibold (Headings)</vt:lpstr>
      <vt:lpstr>Arial</vt:lpstr>
      <vt:lpstr>Arial</vt:lpstr>
      <vt:lpstr>Calibri</vt:lpstr>
      <vt:lpstr>Segoe UI</vt:lpstr>
      <vt:lpstr>Segoe UI Light</vt:lpstr>
      <vt:lpstr>Segoe UI Semibold</vt:lpstr>
      <vt:lpstr>Segoe UI Semilight</vt:lpstr>
      <vt:lpstr>Verdana</vt:lpstr>
      <vt:lpstr>Wingdings</vt:lpstr>
      <vt:lpstr>20140311PresentationUWTSDTemplate</vt:lpstr>
      <vt:lpstr>Cloud Engineering Principles and Practices</vt:lpstr>
      <vt:lpstr>Lesson Objectives</vt:lpstr>
      <vt:lpstr>Lesson Objectives:</vt:lpstr>
      <vt:lpstr>What is cloud computing?</vt:lpstr>
      <vt:lpstr>Cloud Models</vt:lpstr>
      <vt:lpstr>Public cloud</vt:lpstr>
      <vt:lpstr>Private cloud</vt:lpstr>
      <vt:lpstr>Hybrid cloud</vt:lpstr>
      <vt:lpstr>Cloud model comparison</vt:lpstr>
      <vt:lpstr>Cloud benefits and considerations</vt:lpstr>
      <vt:lpstr>Cloud Benefits</vt:lpstr>
      <vt:lpstr>Compare CapEx vs. OpEx</vt:lpstr>
      <vt:lpstr>Consumption-based model</vt:lpstr>
      <vt:lpstr>Cloud services</vt:lpstr>
      <vt:lpstr>Cloud Services  </vt:lpstr>
      <vt:lpstr>Infrastructure as a Service (IaaS)</vt:lpstr>
      <vt:lpstr>Platform as a Service (PaaS)</vt:lpstr>
      <vt:lpstr>Software as a Service (SaaS)</vt:lpstr>
      <vt:lpstr>Cloud service comparison</vt:lpstr>
      <vt:lpstr>PowerPoint Presentation</vt:lpstr>
      <vt:lpstr>Shared responsibility model</vt:lpstr>
      <vt:lpstr>Cloud Providers  </vt:lpstr>
      <vt:lpstr> AWS</vt:lpstr>
      <vt:lpstr>AWS Regions</vt:lpstr>
      <vt:lpstr>Availability Zones within a Region</vt:lpstr>
      <vt:lpstr>Example: AWS</vt:lpstr>
      <vt:lpstr>PowerPoint Presentation</vt:lpstr>
      <vt:lpstr>Regions</vt:lpstr>
      <vt:lpstr>Region Pairs</vt:lpstr>
      <vt:lpstr>Geographies</vt:lpstr>
      <vt:lpstr>Availability Options</vt:lpstr>
      <vt:lpstr>Availability zones</vt:lpstr>
      <vt:lpstr>Azure Resources</vt:lpstr>
      <vt:lpstr>AWS Resources</vt:lpstr>
      <vt:lpstr>Factors influencing the price</vt:lpstr>
      <vt:lpstr>Azure Pricing Calculator</vt:lpstr>
      <vt:lpstr>Walkthrough - Use the Azure Pricing Calculator</vt:lpstr>
      <vt:lpstr>AWS Pricing Calculator</vt:lpstr>
      <vt:lpstr>Walkthrough - Use the AWS Pricing Calculator</vt:lpstr>
      <vt:lpstr>Creating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65</cp:revision>
  <cp:lastPrinted>2018-07-09T15:27:01Z</cp:lastPrinted>
  <dcterms:created xsi:type="dcterms:W3CDTF">2002-10-07T19:43:58Z</dcterms:created>
  <dcterms:modified xsi:type="dcterms:W3CDTF">2025-03-27T12:36:30Z</dcterms:modified>
</cp:coreProperties>
</file>