
<file path=[Content_Types].xml><?xml version="1.0" encoding="utf-8"?>
<Types xmlns="http://schemas.openxmlformats.org/package/2006/content-types">
  <Default Extension="jfif"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6"/>
  </p:notesMasterIdLst>
  <p:sldIdLst>
    <p:sldId id="256" r:id="rId5"/>
    <p:sldId id="257" r:id="rId6"/>
    <p:sldId id="276" r:id="rId7"/>
    <p:sldId id="277" r:id="rId8"/>
    <p:sldId id="262" r:id="rId9"/>
    <p:sldId id="263" r:id="rId10"/>
    <p:sldId id="258" r:id="rId11"/>
    <p:sldId id="265" r:id="rId12"/>
    <p:sldId id="266" r:id="rId13"/>
    <p:sldId id="267" r:id="rId14"/>
    <p:sldId id="272" r:id="rId15"/>
    <p:sldId id="268" r:id="rId16"/>
    <p:sldId id="259" r:id="rId17"/>
    <p:sldId id="280" r:id="rId18"/>
    <p:sldId id="281" r:id="rId19"/>
    <p:sldId id="284" r:id="rId20"/>
    <p:sldId id="260" r:id="rId21"/>
    <p:sldId id="261" r:id="rId22"/>
    <p:sldId id="269" r:id="rId23"/>
    <p:sldId id="285" r:id="rId24"/>
    <p:sldId id="28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tting the Scene" id="{DBC68318-8CEE-495A-9985-2BB5C3ECC449}">
          <p14:sldIdLst>
            <p14:sldId id="256"/>
            <p14:sldId id="257"/>
            <p14:sldId id="276"/>
            <p14:sldId id="277"/>
            <p14:sldId id="262"/>
            <p14:sldId id="263"/>
          </p14:sldIdLst>
        </p14:section>
        <p14:section name="What Happened" id="{BFF780E3-9388-4765-8B3F-3DE23C3C8676}">
          <p14:sldIdLst>
            <p14:sldId id="258"/>
            <p14:sldId id="265"/>
            <p14:sldId id="266"/>
            <p14:sldId id="267"/>
            <p14:sldId id="272"/>
            <p14:sldId id="268"/>
          </p14:sldIdLst>
        </p14:section>
        <p14:section name="Swiss Cheese" id="{E01C8A86-3F68-4EA1-B65F-52B68F514A56}">
          <p14:sldIdLst>
            <p14:sldId id="259"/>
            <p14:sldId id="280"/>
            <p14:sldId id="281"/>
            <p14:sldId id="284"/>
          </p14:sldIdLst>
        </p14:section>
        <p14:section name="Section 4" id="{16E5A5AC-91B8-4B4A-A842-52C15BCE70C5}">
          <p14:sldIdLst>
            <p14:sldId id="260"/>
          </p14:sldIdLst>
        </p14:section>
        <p14:section name="Risk assessment" id="{E876FE9B-110A-4A3C-9FC4-686CEB387FAD}">
          <p14:sldIdLst>
            <p14:sldId id="261"/>
            <p14:sldId id="269"/>
            <p14:sldId id="285"/>
            <p14:sldId id="28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745EA2-AC1A-4D29-A3A9-6B06E0E877F5}" v="73" dt="2024-02-09T10:34:46.518"/>
    <p1510:client id="{E3934768-5486-4A44-82D9-B48BF65BB4AB}" v="33" dt="2024-02-09T12:59:10.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2490" autoAdjust="0"/>
  </p:normalViewPr>
  <p:slideViewPr>
    <p:cSldViewPr snapToGrid="0">
      <p:cViewPr>
        <p:scale>
          <a:sx n="90" d="100"/>
          <a:sy n="90" d="100"/>
        </p:scale>
        <p:origin x="-508"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Craft (2104855)" userId="672a2b7c-adfa-4bfc-bfbd-929f9f39f9f1" providerId="ADAL" clId="{E3934768-5486-4A44-82D9-B48BF65BB4AB}"/>
    <pc:docChg chg="undo redo custSel addSld delSld modSld modSection">
      <pc:chgData name="Jack Craft (2104855)" userId="672a2b7c-adfa-4bfc-bfbd-929f9f39f9f1" providerId="ADAL" clId="{E3934768-5486-4A44-82D9-B48BF65BB4AB}" dt="2024-02-09T13:34:06.004" v="177"/>
      <pc:docMkLst>
        <pc:docMk/>
      </pc:docMkLst>
      <pc:sldChg chg="addSp modSp modTransition modAnim">
        <pc:chgData name="Jack Craft (2104855)" userId="672a2b7c-adfa-4bfc-bfbd-929f9f39f9f1" providerId="ADAL" clId="{E3934768-5486-4A44-82D9-B48BF65BB4AB}" dt="2024-02-09T12:19:59.303" v="30"/>
        <pc:sldMkLst>
          <pc:docMk/>
          <pc:sldMk cId="3635980442" sldId="256"/>
        </pc:sldMkLst>
        <pc:picChg chg="add mod">
          <ac:chgData name="Jack Craft (2104855)" userId="672a2b7c-adfa-4bfc-bfbd-929f9f39f9f1" providerId="ADAL" clId="{E3934768-5486-4A44-82D9-B48BF65BB4AB}" dt="2024-02-09T12:14:35.247" v="29"/>
          <ac:picMkLst>
            <pc:docMk/>
            <pc:sldMk cId="3635980442" sldId="256"/>
            <ac:picMk id="7" creationId="{361939F7-72D8-CE24-ABBF-B4BB321872B9}"/>
          </ac:picMkLst>
        </pc:picChg>
        <pc:picChg chg="add mod">
          <ac:chgData name="Jack Craft (2104855)" userId="672a2b7c-adfa-4bfc-bfbd-929f9f39f9f1" providerId="ADAL" clId="{E3934768-5486-4A44-82D9-B48BF65BB4AB}" dt="2024-02-09T12:19:59.303" v="30"/>
          <ac:picMkLst>
            <pc:docMk/>
            <pc:sldMk cId="3635980442" sldId="256"/>
            <ac:picMk id="12" creationId="{D5780533-D4C8-253F-71A4-F1DD33005FB8}"/>
          </ac:picMkLst>
        </pc:picChg>
      </pc:sldChg>
      <pc:sldChg chg="addSp modSp">
        <pc:chgData name="Jack Craft (2104855)" userId="672a2b7c-adfa-4bfc-bfbd-929f9f39f9f1" providerId="ADAL" clId="{E3934768-5486-4A44-82D9-B48BF65BB4AB}" dt="2024-02-09T12:19:59.303" v="30"/>
        <pc:sldMkLst>
          <pc:docMk/>
          <pc:sldMk cId="1597875227" sldId="257"/>
        </pc:sldMkLst>
        <pc:picChg chg="add mod">
          <ac:chgData name="Jack Craft (2104855)" userId="672a2b7c-adfa-4bfc-bfbd-929f9f39f9f1" providerId="ADAL" clId="{E3934768-5486-4A44-82D9-B48BF65BB4AB}" dt="2024-02-09T12:19:59.303" v="30"/>
          <ac:picMkLst>
            <pc:docMk/>
            <pc:sldMk cId="1597875227" sldId="257"/>
            <ac:picMk id="11" creationId="{6FDC6E15-B0FD-FD8C-8A30-D4FE35E890B9}"/>
          </ac:picMkLst>
        </pc:picChg>
      </pc:sldChg>
      <pc:sldChg chg="addSp modSp">
        <pc:chgData name="Jack Craft (2104855)" userId="672a2b7c-adfa-4bfc-bfbd-929f9f39f9f1" providerId="ADAL" clId="{E3934768-5486-4A44-82D9-B48BF65BB4AB}" dt="2024-02-09T12:29:24.584" v="34"/>
        <pc:sldMkLst>
          <pc:docMk/>
          <pc:sldMk cId="2270469035" sldId="258"/>
        </pc:sldMkLst>
        <pc:picChg chg="add mod">
          <ac:chgData name="Jack Craft (2104855)" userId="672a2b7c-adfa-4bfc-bfbd-929f9f39f9f1" providerId="ADAL" clId="{E3934768-5486-4A44-82D9-B48BF65BB4AB}" dt="2024-02-09T12:29:24.584" v="34"/>
          <ac:picMkLst>
            <pc:docMk/>
            <pc:sldMk cId="2270469035" sldId="258"/>
            <ac:picMk id="7" creationId="{D9821828-C592-0B08-F8CE-060A215282EA}"/>
          </ac:picMkLst>
        </pc:picChg>
      </pc:sldChg>
      <pc:sldChg chg="addSp delSp modSp mod modTransition modAnim">
        <pc:chgData name="Jack Craft (2104855)" userId="672a2b7c-adfa-4bfc-bfbd-929f9f39f9f1" providerId="ADAL" clId="{E3934768-5486-4A44-82D9-B48BF65BB4AB}" dt="2024-02-09T12:46:32.843" v="58"/>
        <pc:sldMkLst>
          <pc:docMk/>
          <pc:sldMk cId="2964401535" sldId="259"/>
        </pc:sldMkLst>
        <pc:picChg chg="add del mod">
          <ac:chgData name="Jack Craft (2104855)" userId="672a2b7c-adfa-4bfc-bfbd-929f9f39f9f1" providerId="ADAL" clId="{E3934768-5486-4A44-82D9-B48BF65BB4AB}" dt="2024-02-09T12:45:20.953" v="54"/>
          <ac:picMkLst>
            <pc:docMk/>
            <pc:sldMk cId="2964401535" sldId="259"/>
            <ac:picMk id="4" creationId="{CC2F92A1-357F-4DEB-84BE-7AAAA9F60359}"/>
          </ac:picMkLst>
        </pc:picChg>
        <pc:picChg chg="add del mod ord">
          <ac:chgData name="Jack Craft (2104855)" userId="672a2b7c-adfa-4bfc-bfbd-929f9f39f9f1" providerId="ADAL" clId="{E3934768-5486-4A44-82D9-B48BF65BB4AB}" dt="2024-02-09T12:45:30.138" v="55"/>
          <ac:picMkLst>
            <pc:docMk/>
            <pc:sldMk cId="2964401535" sldId="259"/>
            <ac:picMk id="8" creationId="{1B84ABE2-10E3-83DB-7F74-2D778D64F903}"/>
          </ac:picMkLst>
        </pc:picChg>
        <pc:picChg chg="add del mod">
          <ac:chgData name="Jack Craft (2104855)" userId="672a2b7c-adfa-4bfc-bfbd-929f9f39f9f1" providerId="ADAL" clId="{E3934768-5486-4A44-82D9-B48BF65BB4AB}" dt="2024-02-09T12:45:31.842" v="57"/>
          <ac:picMkLst>
            <pc:docMk/>
            <pc:sldMk cId="2964401535" sldId="259"/>
            <ac:picMk id="9" creationId="{1D0CB862-FED2-E035-8A85-B59260598B72}"/>
          </ac:picMkLst>
        </pc:picChg>
        <pc:picChg chg="add del mod ord">
          <ac:chgData name="Jack Craft (2104855)" userId="672a2b7c-adfa-4bfc-bfbd-929f9f39f9f1" providerId="ADAL" clId="{E3934768-5486-4A44-82D9-B48BF65BB4AB}" dt="2024-02-09T12:46:32.843" v="58"/>
          <ac:picMkLst>
            <pc:docMk/>
            <pc:sldMk cId="2964401535" sldId="259"/>
            <ac:picMk id="13" creationId="{0A935262-F472-E07A-1CEF-1B863EFEC221}"/>
          </ac:picMkLst>
        </pc:picChg>
        <pc:picChg chg="add mod">
          <ac:chgData name="Jack Craft (2104855)" userId="672a2b7c-adfa-4bfc-bfbd-929f9f39f9f1" providerId="ADAL" clId="{E3934768-5486-4A44-82D9-B48BF65BB4AB}" dt="2024-02-09T12:46:32.843" v="58"/>
          <ac:picMkLst>
            <pc:docMk/>
            <pc:sldMk cId="2964401535" sldId="259"/>
            <ac:picMk id="14" creationId="{5737C592-BAC6-5A99-5D61-96B78516B3F7}"/>
          </ac:picMkLst>
        </pc:picChg>
      </pc:sldChg>
      <pc:sldChg chg="addSp delSp modSp mod modTransition modAnim">
        <pc:chgData name="Jack Craft (2104855)" userId="672a2b7c-adfa-4bfc-bfbd-929f9f39f9f1" providerId="ADAL" clId="{E3934768-5486-4A44-82D9-B48BF65BB4AB}" dt="2024-02-09T12:57:34.759" v="70"/>
        <pc:sldMkLst>
          <pc:docMk/>
          <pc:sldMk cId="38032591" sldId="260"/>
        </pc:sldMkLst>
        <pc:picChg chg="add del mod">
          <ac:chgData name="Jack Craft (2104855)" userId="672a2b7c-adfa-4bfc-bfbd-929f9f39f9f1" providerId="ADAL" clId="{E3934768-5486-4A44-82D9-B48BF65BB4AB}" dt="2024-02-09T12:55:36.720" v="66"/>
          <ac:picMkLst>
            <pc:docMk/>
            <pc:sldMk cId="38032591" sldId="260"/>
            <ac:picMk id="6" creationId="{E8C74CEF-722C-B144-2DB5-52470AAC3865}"/>
          </ac:picMkLst>
        </pc:picChg>
        <pc:picChg chg="add del mod ord">
          <ac:chgData name="Jack Craft (2104855)" userId="672a2b7c-adfa-4bfc-bfbd-929f9f39f9f1" providerId="ADAL" clId="{E3934768-5486-4A44-82D9-B48BF65BB4AB}" dt="2024-02-09T12:55:46.443" v="67"/>
          <ac:picMkLst>
            <pc:docMk/>
            <pc:sldMk cId="38032591" sldId="260"/>
            <ac:picMk id="9" creationId="{2BD4DE70-6D70-C61F-12FC-33F530103972}"/>
          </ac:picMkLst>
        </pc:picChg>
        <pc:picChg chg="add del mod">
          <ac:chgData name="Jack Craft (2104855)" userId="672a2b7c-adfa-4bfc-bfbd-929f9f39f9f1" providerId="ADAL" clId="{E3934768-5486-4A44-82D9-B48BF65BB4AB}" dt="2024-02-09T12:57:34.759" v="70"/>
          <ac:picMkLst>
            <pc:docMk/>
            <pc:sldMk cId="38032591" sldId="260"/>
            <ac:picMk id="12" creationId="{57CC2B76-6577-6D52-A60C-B28283CEE339}"/>
          </ac:picMkLst>
        </pc:picChg>
        <pc:picChg chg="add mod">
          <ac:chgData name="Jack Craft (2104855)" userId="672a2b7c-adfa-4bfc-bfbd-929f9f39f9f1" providerId="ADAL" clId="{E3934768-5486-4A44-82D9-B48BF65BB4AB}" dt="2024-02-09T12:57:34.759" v="70"/>
          <ac:picMkLst>
            <pc:docMk/>
            <pc:sldMk cId="38032591" sldId="260"/>
            <ac:picMk id="13" creationId="{06AC6988-441A-513E-1EE5-3916CA8BD191}"/>
          </ac:picMkLst>
        </pc:picChg>
      </pc:sldChg>
      <pc:sldChg chg="modSp mod">
        <pc:chgData name="Jack Craft (2104855)" userId="672a2b7c-adfa-4bfc-bfbd-929f9f39f9f1" providerId="ADAL" clId="{E3934768-5486-4A44-82D9-B48BF65BB4AB}" dt="2024-02-09T13:34:06.004" v="177"/>
        <pc:sldMkLst>
          <pc:docMk/>
          <pc:sldMk cId="3617515836" sldId="261"/>
        </pc:sldMkLst>
        <pc:spChg chg="mod">
          <ac:chgData name="Jack Craft (2104855)" userId="672a2b7c-adfa-4bfc-bfbd-929f9f39f9f1" providerId="ADAL" clId="{E3934768-5486-4A44-82D9-B48BF65BB4AB}" dt="2024-02-09T13:34:06.004" v="177"/>
          <ac:spMkLst>
            <pc:docMk/>
            <pc:sldMk cId="3617515836" sldId="261"/>
            <ac:spMk id="3" creationId="{6957441C-7CD0-6872-EA56-3FCA4BF1B3FB}"/>
          </ac:spMkLst>
        </pc:spChg>
      </pc:sldChg>
      <pc:sldChg chg="addSp delSp modSp mod modTransition modAnim">
        <pc:chgData name="Jack Craft (2104855)" userId="672a2b7c-adfa-4bfc-bfbd-929f9f39f9f1" providerId="ADAL" clId="{E3934768-5486-4A44-82D9-B48BF65BB4AB}" dt="2024-02-09T12:22:17.017" v="33"/>
        <pc:sldMkLst>
          <pc:docMk/>
          <pc:sldMk cId="1235335252" sldId="262"/>
        </pc:sldMkLst>
        <pc:picChg chg="add del mod">
          <ac:chgData name="Jack Craft (2104855)" userId="672a2b7c-adfa-4bfc-bfbd-929f9f39f9f1" providerId="ADAL" clId="{E3934768-5486-4A44-82D9-B48BF65BB4AB}" dt="2024-02-09T12:20:52.811" v="32"/>
          <ac:picMkLst>
            <pc:docMk/>
            <pc:sldMk cId="1235335252" sldId="262"/>
            <ac:picMk id="7" creationId="{1478530C-E35E-1809-3AD3-08118608C36C}"/>
          </ac:picMkLst>
        </pc:picChg>
        <pc:picChg chg="add del mod ord">
          <ac:chgData name="Jack Craft (2104855)" userId="672a2b7c-adfa-4bfc-bfbd-929f9f39f9f1" providerId="ADAL" clId="{E3934768-5486-4A44-82D9-B48BF65BB4AB}" dt="2024-02-09T12:22:17.017" v="33"/>
          <ac:picMkLst>
            <pc:docMk/>
            <pc:sldMk cId="1235335252" sldId="262"/>
            <ac:picMk id="9" creationId="{95C40EE1-6393-8626-0276-8A5C1209162D}"/>
          </ac:picMkLst>
        </pc:picChg>
        <pc:picChg chg="add mod">
          <ac:chgData name="Jack Craft (2104855)" userId="672a2b7c-adfa-4bfc-bfbd-929f9f39f9f1" providerId="ADAL" clId="{E3934768-5486-4A44-82D9-B48BF65BB4AB}" dt="2024-02-09T12:22:17.017" v="33"/>
          <ac:picMkLst>
            <pc:docMk/>
            <pc:sldMk cId="1235335252" sldId="262"/>
            <ac:picMk id="10" creationId="{6D40170E-AF23-81FE-5C61-184DF43EBB02}"/>
          </ac:picMkLst>
        </pc:picChg>
      </pc:sldChg>
      <pc:sldChg chg="addSp modSp modNotesTx">
        <pc:chgData name="Jack Craft (2104855)" userId="672a2b7c-adfa-4bfc-bfbd-929f9f39f9f1" providerId="ADAL" clId="{E3934768-5486-4A44-82D9-B48BF65BB4AB}" dt="2024-02-09T12:29:24.584" v="34"/>
        <pc:sldMkLst>
          <pc:docMk/>
          <pc:sldMk cId="2982156629" sldId="263"/>
        </pc:sldMkLst>
        <pc:picChg chg="add mod">
          <ac:chgData name="Jack Craft (2104855)" userId="672a2b7c-adfa-4bfc-bfbd-929f9f39f9f1" providerId="ADAL" clId="{E3934768-5486-4A44-82D9-B48BF65BB4AB}" dt="2024-02-09T12:29:24.584" v="34"/>
          <ac:picMkLst>
            <pc:docMk/>
            <pc:sldMk cId="2982156629" sldId="263"/>
            <ac:picMk id="11" creationId="{D8FC853C-C09F-E7F2-FC13-8ADD62B352FA}"/>
          </ac:picMkLst>
        </pc:picChg>
      </pc:sldChg>
      <pc:sldChg chg="addSp modSp">
        <pc:chgData name="Jack Craft (2104855)" userId="672a2b7c-adfa-4bfc-bfbd-929f9f39f9f1" providerId="ADAL" clId="{E3934768-5486-4A44-82D9-B48BF65BB4AB}" dt="2024-02-09T12:29:24.584" v="34"/>
        <pc:sldMkLst>
          <pc:docMk/>
          <pc:sldMk cId="3094422459" sldId="265"/>
        </pc:sldMkLst>
        <pc:picChg chg="add mod">
          <ac:chgData name="Jack Craft (2104855)" userId="672a2b7c-adfa-4bfc-bfbd-929f9f39f9f1" providerId="ADAL" clId="{E3934768-5486-4A44-82D9-B48BF65BB4AB}" dt="2024-02-09T12:29:24.584" v="34"/>
          <ac:picMkLst>
            <pc:docMk/>
            <pc:sldMk cId="3094422459" sldId="265"/>
            <ac:picMk id="6" creationId="{E42A3228-F3BC-FC40-20B4-9823A316475F}"/>
          </ac:picMkLst>
        </pc:picChg>
      </pc:sldChg>
      <pc:sldChg chg="addSp delSp modSp mod modTransition modAnim">
        <pc:chgData name="Jack Craft (2104855)" userId="672a2b7c-adfa-4bfc-bfbd-929f9f39f9f1" providerId="ADAL" clId="{E3934768-5486-4A44-82D9-B48BF65BB4AB}" dt="2024-02-09T12:31:11.547" v="37"/>
        <pc:sldMkLst>
          <pc:docMk/>
          <pc:sldMk cId="3012571808" sldId="266"/>
        </pc:sldMkLst>
        <pc:picChg chg="add del mod">
          <ac:chgData name="Jack Craft (2104855)" userId="672a2b7c-adfa-4bfc-bfbd-929f9f39f9f1" providerId="ADAL" clId="{E3934768-5486-4A44-82D9-B48BF65BB4AB}" dt="2024-02-09T12:29:28.042" v="36"/>
          <ac:picMkLst>
            <pc:docMk/>
            <pc:sldMk cId="3012571808" sldId="266"/>
            <ac:picMk id="5" creationId="{991B9301-B80E-1A77-6D2F-0584082298C2}"/>
          </ac:picMkLst>
        </pc:picChg>
        <pc:picChg chg="add del mod ord">
          <ac:chgData name="Jack Craft (2104855)" userId="672a2b7c-adfa-4bfc-bfbd-929f9f39f9f1" providerId="ADAL" clId="{E3934768-5486-4A44-82D9-B48BF65BB4AB}" dt="2024-02-09T12:31:11.547" v="37"/>
          <ac:picMkLst>
            <pc:docMk/>
            <pc:sldMk cId="3012571808" sldId="266"/>
            <ac:picMk id="8" creationId="{51F74947-91E9-CC63-E484-EA87031EF02C}"/>
          </ac:picMkLst>
        </pc:picChg>
        <pc:picChg chg="add mod">
          <ac:chgData name="Jack Craft (2104855)" userId="672a2b7c-adfa-4bfc-bfbd-929f9f39f9f1" providerId="ADAL" clId="{E3934768-5486-4A44-82D9-B48BF65BB4AB}" dt="2024-02-09T12:31:11.547" v="37"/>
          <ac:picMkLst>
            <pc:docMk/>
            <pc:sldMk cId="3012571808" sldId="266"/>
            <ac:picMk id="9" creationId="{B9E30495-6823-351D-349C-71815D5DEDEF}"/>
          </ac:picMkLst>
        </pc:picChg>
      </pc:sldChg>
      <pc:sldChg chg="addSp delSp modSp mod modTransition modAnim">
        <pc:chgData name="Jack Craft (2104855)" userId="672a2b7c-adfa-4bfc-bfbd-929f9f39f9f1" providerId="ADAL" clId="{E3934768-5486-4A44-82D9-B48BF65BB4AB}" dt="2024-02-09T12:36:20.784" v="41"/>
        <pc:sldMkLst>
          <pc:docMk/>
          <pc:sldMk cId="651181123" sldId="267"/>
        </pc:sldMkLst>
        <pc:picChg chg="add del mod">
          <ac:chgData name="Jack Craft (2104855)" userId="672a2b7c-adfa-4bfc-bfbd-929f9f39f9f1" providerId="ADAL" clId="{E3934768-5486-4A44-82D9-B48BF65BB4AB}" dt="2024-02-09T12:33:25.677" v="40"/>
          <ac:picMkLst>
            <pc:docMk/>
            <pc:sldMk cId="651181123" sldId="267"/>
            <ac:picMk id="6" creationId="{348E996A-D6B3-DB63-B8AA-1051ADAA97D9}"/>
          </ac:picMkLst>
        </pc:picChg>
        <pc:picChg chg="add del mod ord">
          <ac:chgData name="Jack Craft (2104855)" userId="672a2b7c-adfa-4bfc-bfbd-929f9f39f9f1" providerId="ADAL" clId="{E3934768-5486-4A44-82D9-B48BF65BB4AB}" dt="2024-02-09T12:36:20.784" v="41"/>
          <ac:picMkLst>
            <pc:docMk/>
            <pc:sldMk cId="651181123" sldId="267"/>
            <ac:picMk id="9" creationId="{4D337051-4D39-4166-24D9-EA2096762888}"/>
          </ac:picMkLst>
        </pc:picChg>
        <pc:picChg chg="add mod">
          <ac:chgData name="Jack Craft (2104855)" userId="672a2b7c-adfa-4bfc-bfbd-929f9f39f9f1" providerId="ADAL" clId="{E3934768-5486-4A44-82D9-B48BF65BB4AB}" dt="2024-02-09T12:36:20.784" v="41"/>
          <ac:picMkLst>
            <pc:docMk/>
            <pc:sldMk cId="651181123" sldId="267"/>
            <ac:picMk id="10" creationId="{2781983F-256E-375A-9096-0215049385E7}"/>
          </ac:picMkLst>
        </pc:picChg>
      </pc:sldChg>
      <pc:sldChg chg="addSp modSp">
        <pc:chgData name="Jack Craft (2104855)" userId="672a2b7c-adfa-4bfc-bfbd-929f9f39f9f1" providerId="ADAL" clId="{E3934768-5486-4A44-82D9-B48BF65BB4AB}" dt="2024-02-09T12:45:18.480" v="52"/>
        <pc:sldMkLst>
          <pc:docMk/>
          <pc:sldMk cId="4130064231" sldId="268"/>
        </pc:sldMkLst>
        <pc:picChg chg="add mod">
          <ac:chgData name="Jack Craft (2104855)" userId="672a2b7c-adfa-4bfc-bfbd-929f9f39f9f1" providerId="ADAL" clId="{E3934768-5486-4A44-82D9-B48BF65BB4AB}" dt="2024-02-09T12:45:18.480" v="52"/>
          <ac:picMkLst>
            <pc:docMk/>
            <pc:sldMk cId="4130064231" sldId="268"/>
            <ac:picMk id="9" creationId="{78B9E51A-49DB-122D-1585-F976B205865A}"/>
          </ac:picMkLst>
        </pc:picChg>
      </pc:sldChg>
      <pc:sldChg chg="modSp mod">
        <pc:chgData name="Jack Craft (2104855)" userId="672a2b7c-adfa-4bfc-bfbd-929f9f39f9f1" providerId="ADAL" clId="{E3934768-5486-4A44-82D9-B48BF65BB4AB}" dt="2024-02-09T13:01:33.977" v="172" actId="27636"/>
        <pc:sldMkLst>
          <pc:docMk/>
          <pc:sldMk cId="261614982" sldId="269"/>
        </pc:sldMkLst>
        <pc:spChg chg="mod">
          <ac:chgData name="Jack Craft (2104855)" userId="672a2b7c-adfa-4bfc-bfbd-929f9f39f9f1" providerId="ADAL" clId="{E3934768-5486-4A44-82D9-B48BF65BB4AB}" dt="2024-02-09T13:01:29.367" v="170" actId="1076"/>
          <ac:spMkLst>
            <pc:docMk/>
            <pc:sldMk cId="261614982" sldId="269"/>
            <ac:spMk id="2" creationId="{B0B7E998-E353-4820-DA8C-E9CAEE103134}"/>
          </ac:spMkLst>
        </pc:spChg>
        <pc:spChg chg="mod">
          <ac:chgData name="Jack Craft (2104855)" userId="672a2b7c-adfa-4bfc-bfbd-929f9f39f9f1" providerId="ADAL" clId="{E3934768-5486-4A44-82D9-B48BF65BB4AB}" dt="2024-02-09T13:01:33.977" v="172" actId="27636"/>
          <ac:spMkLst>
            <pc:docMk/>
            <pc:sldMk cId="261614982" sldId="269"/>
            <ac:spMk id="3" creationId="{16CC609C-4B0A-0DD3-675F-83828C084DA4}"/>
          </ac:spMkLst>
        </pc:spChg>
      </pc:sldChg>
      <pc:sldChg chg="addSp delSp modSp mod modTransition modAnim">
        <pc:chgData name="Jack Craft (2104855)" userId="672a2b7c-adfa-4bfc-bfbd-929f9f39f9f1" providerId="ADAL" clId="{E3934768-5486-4A44-82D9-B48BF65BB4AB}" dt="2024-02-09T12:43:29.759" v="51"/>
        <pc:sldMkLst>
          <pc:docMk/>
          <pc:sldMk cId="4275390111" sldId="272"/>
        </pc:sldMkLst>
        <pc:picChg chg="add del mod">
          <ac:chgData name="Jack Craft (2104855)" userId="672a2b7c-adfa-4bfc-bfbd-929f9f39f9f1" providerId="ADAL" clId="{E3934768-5486-4A44-82D9-B48BF65BB4AB}" dt="2024-02-09T12:38:00.834" v="44"/>
          <ac:picMkLst>
            <pc:docMk/>
            <pc:sldMk cId="4275390111" sldId="272"/>
            <ac:picMk id="8" creationId="{C09BFF4D-A63C-DE96-A28D-11F224C43A93}"/>
          </ac:picMkLst>
        </pc:picChg>
        <pc:picChg chg="add del mod ord">
          <ac:chgData name="Jack Craft (2104855)" userId="672a2b7c-adfa-4bfc-bfbd-929f9f39f9f1" providerId="ADAL" clId="{E3934768-5486-4A44-82D9-B48BF65BB4AB}" dt="2024-02-09T12:38:26.663" v="45"/>
          <ac:picMkLst>
            <pc:docMk/>
            <pc:sldMk cId="4275390111" sldId="272"/>
            <ac:picMk id="13" creationId="{55F556CA-DA73-5DAC-A0BE-B5425EEDC973}"/>
          </ac:picMkLst>
        </pc:picChg>
        <pc:picChg chg="add del mod">
          <ac:chgData name="Jack Craft (2104855)" userId="672a2b7c-adfa-4bfc-bfbd-929f9f39f9f1" providerId="ADAL" clId="{E3934768-5486-4A44-82D9-B48BF65BB4AB}" dt="2024-02-09T12:41:32.272" v="48"/>
          <ac:picMkLst>
            <pc:docMk/>
            <pc:sldMk cId="4275390111" sldId="272"/>
            <ac:picMk id="19" creationId="{828D791D-8690-4FFB-B8FF-8C4DDF25A74C}"/>
          </ac:picMkLst>
        </pc:picChg>
        <pc:picChg chg="add del mod">
          <ac:chgData name="Jack Craft (2104855)" userId="672a2b7c-adfa-4bfc-bfbd-929f9f39f9f1" providerId="ADAL" clId="{E3934768-5486-4A44-82D9-B48BF65BB4AB}" dt="2024-02-09T12:41:34.218" v="50"/>
          <ac:picMkLst>
            <pc:docMk/>
            <pc:sldMk cId="4275390111" sldId="272"/>
            <ac:picMk id="20" creationId="{35AE9110-18E5-6282-E9FB-0BD318857BD1}"/>
          </ac:picMkLst>
        </pc:picChg>
        <pc:picChg chg="add del mod ord">
          <ac:chgData name="Jack Craft (2104855)" userId="672a2b7c-adfa-4bfc-bfbd-929f9f39f9f1" providerId="ADAL" clId="{E3934768-5486-4A44-82D9-B48BF65BB4AB}" dt="2024-02-09T12:43:29.759" v="51"/>
          <ac:picMkLst>
            <pc:docMk/>
            <pc:sldMk cId="4275390111" sldId="272"/>
            <ac:picMk id="23" creationId="{5359D8DB-998D-796D-1529-618E62163A5A}"/>
          </ac:picMkLst>
        </pc:picChg>
        <pc:picChg chg="add mod">
          <ac:chgData name="Jack Craft (2104855)" userId="672a2b7c-adfa-4bfc-bfbd-929f9f39f9f1" providerId="ADAL" clId="{E3934768-5486-4A44-82D9-B48BF65BB4AB}" dt="2024-02-09T12:43:29.759" v="51"/>
          <ac:picMkLst>
            <pc:docMk/>
            <pc:sldMk cId="4275390111" sldId="272"/>
            <ac:picMk id="24" creationId="{10CB20B1-F02E-8E74-C095-245A6FAA504A}"/>
          </ac:picMkLst>
        </pc:picChg>
      </pc:sldChg>
      <pc:sldChg chg="del">
        <pc:chgData name="Jack Craft (2104855)" userId="672a2b7c-adfa-4bfc-bfbd-929f9f39f9f1" providerId="ADAL" clId="{E3934768-5486-4A44-82D9-B48BF65BB4AB}" dt="2024-02-09T12:55:10.698" v="63" actId="47"/>
        <pc:sldMkLst>
          <pc:docMk/>
          <pc:sldMk cId="3465796899" sldId="274"/>
        </pc:sldMkLst>
      </pc:sldChg>
      <pc:sldChg chg="addSp modSp">
        <pc:chgData name="Jack Craft (2104855)" userId="672a2b7c-adfa-4bfc-bfbd-929f9f39f9f1" providerId="ADAL" clId="{E3934768-5486-4A44-82D9-B48BF65BB4AB}" dt="2024-02-09T12:19:59.303" v="30"/>
        <pc:sldMkLst>
          <pc:docMk/>
          <pc:sldMk cId="2958074362" sldId="276"/>
        </pc:sldMkLst>
        <pc:picChg chg="add mod">
          <ac:chgData name="Jack Craft (2104855)" userId="672a2b7c-adfa-4bfc-bfbd-929f9f39f9f1" providerId="ADAL" clId="{E3934768-5486-4A44-82D9-B48BF65BB4AB}" dt="2024-02-09T12:19:59.303" v="30"/>
          <ac:picMkLst>
            <pc:docMk/>
            <pc:sldMk cId="2958074362" sldId="276"/>
            <ac:picMk id="7" creationId="{67A76C5F-724E-2C6E-D67A-71B87085D6E7}"/>
          </ac:picMkLst>
        </pc:picChg>
      </pc:sldChg>
      <pc:sldChg chg="addSp modSp">
        <pc:chgData name="Jack Craft (2104855)" userId="672a2b7c-adfa-4bfc-bfbd-929f9f39f9f1" providerId="ADAL" clId="{E3934768-5486-4A44-82D9-B48BF65BB4AB}" dt="2024-02-09T12:19:59.303" v="30"/>
        <pc:sldMkLst>
          <pc:docMk/>
          <pc:sldMk cId="3565686466" sldId="277"/>
        </pc:sldMkLst>
        <pc:picChg chg="add mod">
          <ac:chgData name="Jack Craft (2104855)" userId="672a2b7c-adfa-4bfc-bfbd-929f9f39f9f1" providerId="ADAL" clId="{E3934768-5486-4A44-82D9-B48BF65BB4AB}" dt="2024-02-09T12:19:59.303" v="30"/>
          <ac:picMkLst>
            <pc:docMk/>
            <pc:sldMk cId="3565686466" sldId="277"/>
            <ac:picMk id="7" creationId="{1149DBDC-17EA-4163-475B-1D6056F6A09A}"/>
          </ac:picMkLst>
        </pc:picChg>
      </pc:sldChg>
      <pc:sldChg chg="addSp modSp">
        <pc:chgData name="Jack Craft (2104855)" userId="672a2b7c-adfa-4bfc-bfbd-929f9f39f9f1" providerId="ADAL" clId="{E3934768-5486-4A44-82D9-B48BF65BB4AB}" dt="2024-02-09T12:49:41.415" v="59"/>
        <pc:sldMkLst>
          <pc:docMk/>
          <pc:sldMk cId="3214101746" sldId="280"/>
        </pc:sldMkLst>
        <pc:picChg chg="add mod">
          <ac:chgData name="Jack Craft (2104855)" userId="672a2b7c-adfa-4bfc-bfbd-929f9f39f9f1" providerId="ADAL" clId="{E3934768-5486-4A44-82D9-B48BF65BB4AB}" dt="2024-02-09T12:49:41.415" v="59"/>
          <ac:picMkLst>
            <pc:docMk/>
            <pc:sldMk cId="3214101746" sldId="280"/>
            <ac:picMk id="17" creationId="{A9566D3B-B259-C0D0-3FAF-E4E96B397082}"/>
          </ac:picMkLst>
        </pc:picChg>
      </pc:sldChg>
      <pc:sldChg chg="addSp modSp mod">
        <pc:chgData name="Jack Craft (2104855)" userId="672a2b7c-adfa-4bfc-bfbd-929f9f39f9f1" providerId="ADAL" clId="{E3934768-5486-4A44-82D9-B48BF65BB4AB}" dt="2024-02-09T12:54:23.918" v="60"/>
        <pc:sldMkLst>
          <pc:docMk/>
          <pc:sldMk cId="350398983" sldId="281"/>
        </pc:sldMkLst>
        <pc:spChg chg="mod">
          <ac:chgData name="Jack Craft (2104855)" userId="672a2b7c-adfa-4bfc-bfbd-929f9f39f9f1" providerId="ADAL" clId="{E3934768-5486-4A44-82D9-B48BF65BB4AB}" dt="2024-02-09T04:17:48.791" v="27" actId="20577"/>
          <ac:spMkLst>
            <pc:docMk/>
            <pc:sldMk cId="350398983" sldId="281"/>
            <ac:spMk id="2" creationId="{005F1E51-630F-ED0D-C3B8-9B5E7D9DE2AE}"/>
          </ac:spMkLst>
        </pc:spChg>
        <pc:picChg chg="add mod">
          <ac:chgData name="Jack Craft (2104855)" userId="672a2b7c-adfa-4bfc-bfbd-929f9f39f9f1" providerId="ADAL" clId="{E3934768-5486-4A44-82D9-B48BF65BB4AB}" dt="2024-02-09T12:54:23.918" v="60"/>
          <ac:picMkLst>
            <pc:docMk/>
            <pc:sldMk cId="350398983" sldId="281"/>
            <ac:picMk id="9" creationId="{9D788232-7B08-1EE9-18A1-1253832CFFD8}"/>
          </ac:picMkLst>
        </pc:picChg>
      </pc:sldChg>
      <pc:sldChg chg="del">
        <pc:chgData name="Jack Craft (2104855)" userId="672a2b7c-adfa-4bfc-bfbd-929f9f39f9f1" providerId="ADAL" clId="{E3934768-5486-4A44-82D9-B48BF65BB4AB}" dt="2024-02-09T12:54:56.684" v="62" actId="47"/>
        <pc:sldMkLst>
          <pc:docMk/>
          <pc:sldMk cId="2658693987" sldId="283"/>
        </pc:sldMkLst>
      </pc:sldChg>
      <pc:sldChg chg="addSp modSp">
        <pc:chgData name="Jack Craft (2104855)" userId="672a2b7c-adfa-4bfc-bfbd-929f9f39f9f1" providerId="ADAL" clId="{E3934768-5486-4A44-82D9-B48BF65BB4AB}" dt="2024-02-09T12:54:23.918" v="60"/>
        <pc:sldMkLst>
          <pc:docMk/>
          <pc:sldMk cId="2566397211" sldId="284"/>
        </pc:sldMkLst>
        <pc:picChg chg="add mod">
          <ac:chgData name="Jack Craft (2104855)" userId="672a2b7c-adfa-4bfc-bfbd-929f9f39f9f1" providerId="ADAL" clId="{E3934768-5486-4A44-82D9-B48BF65BB4AB}" dt="2024-02-09T12:54:23.918" v="60"/>
          <ac:picMkLst>
            <pc:docMk/>
            <pc:sldMk cId="2566397211" sldId="284"/>
            <ac:picMk id="4" creationId="{A4355BDA-30CE-A809-A7C9-6007C05D6448}"/>
          </ac:picMkLst>
        </pc:picChg>
      </pc:sldChg>
      <pc:sldChg chg="modSp new mod">
        <pc:chgData name="Jack Craft (2104855)" userId="672a2b7c-adfa-4bfc-bfbd-929f9f39f9f1" providerId="ADAL" clId="{E3934768-5486-4A44-82D9-B48BF65BB4AB}" dt="2024-02-09T13:00:50.275" v="142" actId="27636"/>
        <pc:sldMkLst>
          <pc:docMk/>
          <pc:sldMk cId="1146164757" sldId="285"/>
        </pc:sldMkLst>
        <pc:spChg chg="mod">
          <ac:chgData name="Jack Craft (2104855)" userId="672a2b7c-adfa-4bfc-bfbd-929f9f39f9f1" providerId="ADAL" clId="{E3934768-5486-4A44-82D9-B48BF65BB4AB}" dt="2024-02-09T13:00:44.493" v="140" actId="27636"/>
          <ac:spMkLst>
            <pc:docMk/>
            <pc:sldMk cId="1146164757" sldId="285"/>
            <ac:spMk id="2" creationId="{BD8DDFBF-DCAC-5559-B4D0-4B76A54686C3}"/>
          </ac:spMkLst>
        </pc:spChg>
        <pc:spChg chg="mod">
          <ac:chgData name="Jack Craft (2104855)" userId="672a2b7c-adfa-4bfc-bfbd-929f9f39f9f1" providerId="ADAL" clId="{E3934768-5486-4A44-82D9-B48BF65BB4AB}" dt="2024-02-09T13:00:50.275" v="142" actId="27636"/>
          <ac:spMkLst>
            <pc:docMk/>
            <pc:sldMk cId="1146164757" sldId="285"/>
            <ac:spMk id="3" creationId="{9E329A99-4B94-CE99-85B5-524BE9695101}"/>
          </ac:spMkLst>
        </pc:spChg>
      </pc:sldChg>
      <pc:sldChg chg="addSp modSp del">
        <pc:chgData name="Jack Craft (2104855)" userId="672a2b7c-adfa-4bfc-bfbd-929f9f39f9f1" providerId="ADAL" clId="{E3934768-5486-4A44-82D9-B48BF65BB4AB}" dt="2024-02-09T12:54:54.257" v="61" actId="47"/>
        <pc:sldMkLst>
          <pc:docMk/>
          <pc:sldMk cId="3437147461" sldId="285"/>
        </pc:sldMkLst>
        <pc:picChg chg="add mod">
          <ac:chgData name="Jack Craft (2104855)" userId="672a2b7c-adfa-4bfc-bfbd-929f9f39f9f1" providerId="ADAL" clId="{E3934768-5486-4A44-82D9-B48BF65BB4AB}" dt="2024-02-09T12:54:23.918" v="60"/>
          <ac:picMkLst>
            <pc:docMk/>
            <pc:sldMk cId="3437147461" sldId="285"/>
            <ac:picMk id="4" creationId="{92D0E595-285F-F666-F8F5-27CBDD305321}"/>
          </ac:picMkLst>
        </pc:picChg>
      </pc:sldChg>
      <pc:sldChg chg="modSp new mod">
        <pc:chgData name="Jack Craft (2104855)" userId="672a2b7c-adfa-4bfc-bfbd-929f9f39f9f1" providerId="ADAL" clId="{E3934768-5486-4A44-82D9-B48BF65BB4AB}" dt="2024-02-09T13:01:17.898" v="166" actId="27636"/>
        <pc:sldMkLst>
          <pc:docMk/>
          <pc:sldMk cId="3817986897" sldId="286"/>
        </pc:sldMkLst>
        <pc:spChg chg="mod">
          <ac:chgData name="Jack Craft (2104855)" userId="672a2b7c-adfa-4bfc-bfbd-929f9f39f9f1" providerId="ADAL" clId="{E3934768-5486-4A44-82D9-B48BF65BB4AB}" dt="2024-02-09T13:01:11.648" v="164" actId="27636"/>
          <ac:spMkLst>
            <pc:docMk/>
            <pc:sldMk cId="3817986897" sldId="286"/>
            <ac:spMk id="2" creationId="{368D12AF-B720-B564-0520-D73B86599B90}"/>
          </ac:spMkLst>
        </pc:spChg>
        <pc:spChg chg="mod">
          <ac:chgData name="Jack Craft (2104855)" userId="672a2b7c-adfa-4bfc-bfbd-929f9f39f9f1" providerId="ADAL" clId="{E3934768-5486-4A44-82D9-B48BF65BB4AB}" dt="2024-02-09T13:01:17.898" v="166" actId="27636"/>
          <ac:spMkLst>
            <pc:docMk/>
            <pc:sldMk cId="3817986897" sldId="286"/>
            <ac:spMk id="3" creationId="{3776FBBB-ABEE-8787-7644-9343EB22824C}"/>
          </ac:spMkLst>
        </pc:spChg>
      </pc:sldChg>
    </pc:docChg>
  </pc:docChgLst>
  <pc:docChgLst>
    <pc:chgData name="Jack Craft (2104855)" userId="672a2b7c-adfa-4bfc-bfbd-929f9f39f9f1" providerId="ADAL" clId="{5D745EA2-AC1A-4D29-A3A9-6B06E0E877F5}"/>
    <pc:docChg chg="undo custSel addSld delSld modSld sldOrd modSection">
      <pc:chgData name="Jack Craft (2104855)" userId="672a2b7c-adfa-4bfc-bfbd-929f9f39f9f1" providerId="ADAL" clId="{5D745EA2-AC1A-4D29-A3A9-6B06E0E877F5}" dt="2024-02-09T10:42:17.349" v="28864" actId="47"/>
      <pc:docMkLst>
        <pc:docMk/>
      </pc:docMkLst>
      <pc:sldChg chg="modNotesTx">
        <pc:chgData name="Jack Craft (2104855)" userId="672a2b7c-adfa-4bfc-bfbd-929f9f39f9f1" providerId="ADAL" clId="{5D745EA2-AC1A-4D29-A3A9-6B06E0E877F5}" dt="2024-02-07T19:35:42.284" v="21"/>
        <pc:sldMkLst>
          <pc:docMk/>
          <pc:sldMk cId="3635980442" sldId="256"/>
        </pc:sldMkLst>
      </pc:sldChg>
      <pc:sldChg chg="addSp delSp modSp add del mod setBg modNotesTx">
        <pc:chgData name="Jack Craft (2104855)" userId="672a2b7c-adfa-4bfc-bfbd-929f9f39f9f1" providerId="ADAL" clId="{5D745EA2-AC1A-4D29-A3A9-6B06E0E877F5}" dt="2024-02-09T10:37:39.903" v="28808" actId="20577"/>
        <pc:sldMkLst>
          <pc:docMk/>
          <pc:sldMk cId="1597875227" sldId="257"/>
        </pc:sldMkLst>
        <pc:spChg chg="mod">
          <ac:chgData name="Jack Craft (2104855)" userId="672a2b7c-adfa-4bfc-bfbd-929f9f39f9f1" providerId="ADAL" clId="{5D745EA2-AC1A-4D29-A3A9-6B06E0E877F5}" dt="2024-02-09T10:37:39.903" v="28808" actId="20577"/>
          <ac:spMkLst>
            <pc:docMk/>
            <pc:sldMk cId="1597875227" sldId="257"/>
            <ac:spMk id="2" creationId="{D8E72AC4-D9CD-9FB0-8472-15D813DA85BD}"/>
          </ac:spMkLst>
        </pc:spChg>
        <pc:spChg chg="mod">
          <ac:chgData name="Jack Craft (2104855)" userId="672a2b7c-adfa-4bfc-bfbd-929f9f39f9f1" providerId="ADAL" clId="{5D745EA2-AC1A-4D29-A3A9-6B06E0E877F5}" dt="2024-02-07T21:05:48.830" v="3399" actId="20577"/>
          <ac:spMkLst>
            <pc:docMk/>
            <pc:sldMk cId="1597875227" sldId="257"/>
            <ac:spMk id="3" creationId="{491B95BE-6FC7-25A6-6411-46B1D7122504}"/>
          </ac:spMkLst>
        </pc:spChg>
        <pc:spChg chg="add">
          <ac:chgData name="Jack Craft (2104855)" userId="672a2b7c-adfa-4bfc-bfbd-929f9f39f9f1" providerId="ADAL" clId="{5D745EA2-AC1A-4D29-A3A9-6B06E0E877F5}" dt="2024-02-07T21:03:35.595" v="3351"/>
          <ac:spMkLst>
            <pc:docMk/>
            <pc:sldMk cId="1597875227" sldId="257"/>
            <ac:spMk id="4" creationId="{22B744B5-8345-B745-D704-2A1C6F29A515}"/>
          </ac:spMkLst>
        </pc:spChg>
        <pc:spChg chg="add mod">
          <ac:chgData name="Jack Craft (2104855)" userId="672a2b7c-adfa-4bfc-bfbd-929f9f39f9f1" providerId="ADAL" clId="{5D745EA2-AC1A-4D29-A3A9-6B06E0E877F5}" dt="2024-02-07T21:03:51.821" v="3355"/>
          <ac:spMkLst>
            <pc:docMk/>
            <pc:sldMk cId="1597875227" sldId="257"/>
            <ac:spMk id="6" creationId="{C61746BF-16C7-15C6-8BAA-0547AA35C10F}"/>
          </ac:spMkLst>
        </pc:spChg>
        <pc:spChg chg="add del">
          <ac:chgData name="Jack Craft (2104855)" userId="672a2b7c-adfa-4bfc-bfbd-929f9f39f9f1" providerId="ADAL" clId="{5D745EA2-AC1A-4D29-A3A9-6B06E0E877F5}" dt="2024-02-07T20:51:49.422" v="3187" actId="26606"/>
          <ac:spMkLst>
            <pc:docMk/>
            <pc:sldMk cId="1597875227" sldId="257"/>
            <ac:spMk id="9" creationId="{571F2694-AE24-4893-BEF3-43FE324DF02C}"/>
          </ac:spMkLst>
        </pc:spChg>
        <pc:spChg chg="add del">
          <ac:chgData name="Jack Craft (2104855)" userId="672a2b7c-adfa-4bfc-bfbd-929f9f39f9f1" providerId="ADAL" clId="{5D745EA2-AC1A-4D29-A3A9-6B06E0E877F5}" dt="2024-02-07T20:51:49.422" v="3187" actId="26606"/>
          <ac:spMkLst>
            <pc:docMk/>
            <pc:sldMk cId="1597875227" sldId="257"/>
            <ac:spMk id="11" creationId="{6D69FA61-5492-4236-8378-D67E60D7810C}"/>
          </ac:spMkLst>
        </pc:spChg>
        <pc:spChg chg="add">
          <ac:chgData name="Jack Craft (2104855)" userId="672a2b7c-adfa-4bfc-bfbd-929f9f39f9f1" providerId="ADAL" clId="{5D745EA2-AC1A-4D29-A3A9-6B06E0E877F5}" dt="2024-02-07T20:51:49.442" v="3188" actId="26606"/>
          <ac:spMkLst>
            <pc:docMk/>
            <pc:sldMk cId="1597875227" sldId="257"/>
            <ac:spMk id="13" creationId="{9784E32B-BE49-459D-8E4C-E0678A8800C5}"/>
          </ac:spMkLst>
        </pc:spChg>
        <pc:spChg chg="add">
          <ac:chgData name="Jack Craft (2104855)" userId="672a2b7c-adfa-4bfc-bfbd-929f9f39f9f1" providerId="ADAL" clId="{5D745EA2-AC1A-4D29-A3A9-6B06E0E877F5}" dt="2024-02-07T20:51:49.442" v="3188" actId="26606"/>
          <ac:spMkLst>
            <pc:docMk/>
            <pc:sldMk cId="1597875227" sldId="257"/>
            <ac:spMk id="14" creationId="{5833CE96-7CBC-47F1-AA9E-1C0149040644}"/>
          </ac:spMkLst>
        </pc:spChg>
        <pc:spChg chg="add">
          <ac:chgData name="Jack Craft (2104855)" userId="672a2b7c-adfa-4bfc-bfbd-929f9f39f9f1" providerId="ADAL" clId="{5D745EA2-AC1A-4D29-A3A9-6B06E0E877F5}" dt="2024-02-07T20:51:49.442" v="3188" actId="26606"/>
          <ac:spMkLst>
            <pc:docMk/>
            <pc:sldMk cId="1597875227" sldId="257"/>
            <ac:spMk id="15" creationId="{6B1D699A-DF55-40A0-808D-D091417F0903}"/>
          </ac:spMkLst>
        </pc:spChg>
        <pc:picChg chg="add del">
          <ac:chgData name="Jack Craft (2104855)" userId="672a2b7c-adfa-4bfc-bfbd-929f9f39f9f1" providerId="ADAL" clId="{5D745EA2-AC1A-4D29-A3A9-6B06E0E877F5}" dt="2024-02-07T20:51:49.422" v="3187" actId="26606"/>
          <ac:picMkLst>
            <pc:docMk/>
            <pc:sldMk cId="1597875227" sldId="257"/>
            <ac:picMk id="5" creationId="{BDCCC243-EE20-D142-C234-12B02D571BA7}"/>
          </ac:picMkLst>
        </pc:picChg>
        <pc:picChg chg="add mod">
          <ac:chgData name="Jack Craft (2104855)" userId="672a2b7c-adfa-4bfc-bfbd-929f9f39f9f1" providerId="ADAL" clId="{5D745EA2-AC1A-4D29-A3A9-6B06E0E877F5}" dt="2024-02-07T20:52:04.258" v="3189" actId="1076"/>
          <ac:picMkLst>
            <pc:docMk/>
            <pc:sldMk cId="1597875227" sldId="257"/>
            <ac:picMk id="16" creationId="{2508C276-5014-66E4-070E-18666F544CF4}"/>
          </ac:picMkLst>
        </pc:picChg>
      </pc:sldChg>
      <pc:sldChg chg="addSp delSp modSp mod setBg modNotesTx">
        <pc:chgData name="Jack Craft (2104855)" userId="672a2b7c-adfa-4bfc-bfbd-929f9f39f9f1" providerId="ADAL" clId="{5D745EA2-AC1A-4D29-A3A9-6B06E0E877F5}" dt="2024-02-09T10:42:08.586" v="28863" actId="33524"/>
        <pc:sldMkLst>
          <pc:docMk/>
          <pc:sldMk cId="2270469035" sldId="258"/>
        </pc:sldMkLst>
        <pc:spChg chg="mod">
          <ac:chgData name="Jack Craft (2104855)" userId="672a2b7c-adfa-4bfc-bfbd-929f9f39f9f1" providerId="ADAL" clId="{5D745EA2-AC1A-4D29-A3A9-6B06E0E877F5}" dt="2024-02-09T10:38:10.409" v="28826" actId="27636"/>
          <ac:spMkLst>
            <pc:docMk/>
            <pc:sldMk cId="2270469035" sldId="258"/>
            <ac:spMk id="2" creationId="{562EE263-AA94-6CA5-72B7-930EEB6428B9}"/>
          </ac:spMkLst>
        </pc:spChg>
        <pc:spChg chg="mod">
          <ac:chgData name="Jack Craft (2104855)" userId="672a2b7c-adfa-4bfc-bfbd-929f9f39f9f1" providerId="ADAL" clId="{5D745EA2-AC1A-4D29-A3A9-6B06E0E877F5}" dt="2024-02-09T10:42:08.586" v="28863" actId="33524"/>
          <ac:spMkLst>
            <pc:docMk/>
            <pc:sldMk cId="2270469035" sldId="258"/>
            <ac:spMk id="3" creationId="{444EBCC1-5D1B-35A1-5924-42C8E9DD4607}"/>
          </ac:spMkLst>
        </pc:spChg>
        <pc:spChg chg="add del">
          <ac:chgData name="Jack Craft (2104855)" userId="672a2b7c-adfa-4bfc-bfbd-929f9f39f9f1" providerId="ADAL" clId="{5D745EA2-AC1A-4D29-A3A9-6B06E0E877F5}" dt="2024-02-08T18:10:46.512" v="17045" actId="26606"/>
          <ac:spMkLst>
            <pc:docMk/>
            <pc:sldMk cId="2270469035" sldId="258"/>
            <ac:spMk id="10" creationId="{40F9F56E-5A69-4F79-A578-5963B46C141E}"/>
          </ac:spMkLst>
        </pc:spChg>
        <pc:spChg chg="add del">
          <ac:chgData name="Jack Craft (2104855)" userId="672a2b7c-adfa-4bfc-bfbd-929f9f39f9f1" providerId="ADAL" clId="{5D745EA2-AC1A-4D29-A3A9-6B06E0E877F5}" dt="2024-02-08T18:10:46.512" v="17045" actId="26606"/>
          <ac:spMkLst>
            <pc:docMk/>
            <pc:sldMk cId="2270469035" sldId="258"/>
            <ac:spMk id="12" creationId="{A0AACC87-D7C2-427C-9600-75167AB8E576}"/>
          </ac:spMkLst>
        </pc:spChg>
        <pc:spChg chg="add del">
          <ac:chgData name="Jack Craft (2104855)" userId="672a2b7c-adfa-4bfc-bfbd-929f9f39f9f1" providerId="ADAL" clId="{5D745EA2-AC1A-4D29-A3A9-6B06E0E877F5}" dt="2024-02-08T18:10:46.512" v="17045" actId="26606"/>
          <ac:spMkLst>
            <pc:docMk/>
            <pc:sldMk cId="2270469035" sldId="258"/>
            <ac:spMk id="14" creationId="{E99323BC-1B70-447E-A2E4-BD7851671A1E}"/>
          </ac:spMkLst>
        </pc:spChg>
        <pc:spChg chg="add del">
          <ac:chgData name="Jack Craft (2104855)" userId="672a2b7c-adfa-4bfc-bfbd-929f9f39f9f1" providerId="ADAL" clId="{5D745EA2-AC1A-4D29-A3A9-6B06E0E877F5}" dt="2024-02-08T18:10:46.512" v="17045" actId="26606"/>
          <ac:spMkLst>
            <pc:docMk/>
            <pc:sldMk cId="2270469035" sldId="258"/>
            <ac:spMk id="16" creationId="{A688E9A4-AA06-438D-8D89-524C6C9458D3}"/>
          </ac:spMkLst>
        </pc:spChg>
        <pc:spChg chg="add">
          <ac:chgData name="Jack Craft (2104855)" userId="672a2b7c-adfa-4bfc-bfbd-929f9f39f9f1" providerId="ADAL" clId="{5D745EA2-AC1A-4D29-A3A9-6B06E0E877F5}" dt="2024-02-08T18:10:46.533" v="17046" actId="26606"/>
          <ac:spMkLst>
            <pc:docMk/>
            <pc:sldMk cId="2270469035" sldId="258"/>
            <ac:spMk id="18" creationId="{114E8BBB-86D9-4509-BCBB-77E9305B40EC}"/>
          </ac:spMkLst>
        </pc:spChg>
        <pc:spChg chg="add">
          <ac:chgData name="Jack Craft (2104855)" userId="672a2b7c-adfa-4bfc-bfbd-929f9f39f9f1" providerId="ADAL" clId="{5D745EA2-AC1A-4D29-A3A9-6B06E0E877F5}" dt="2024-02-08T18:10:46.533" v="17046" actId="26606"/>
          <ac:spMkLst>
            <pc:docMk/>
            <pc:sldMk cId="2270469035" sldId="258"/>
            <ac:spMk id="19" creationId="{F297DB1A-DE82-4C45-83B4-3DAC7D8BA411}"/>
          </ac:spMkLst>
        </pc:spChg>
        <pc:picChg chg="add mod">
          <ac:chgData name="Jack Craft (2104855)" userId="672a2b7c-adfa-4bfc-bfbd-929f9f39f9f1" providerId="ADAL" clId="{5D745EA2-AC1A-4D29-A3A9-6B06E0E877F5}" dt="2024-02-08T18:10:46.533" v="17046" actId="26606"/>
          <ac:picMkLst>
            <pc:docMk/>
            <pc:sldMk cId="2270469035" sldId="258"/>
            <ac:picMk id="5" creationId="{DA8518EE-7B17-02B9-6A15-D32960D6FF31}"/>
          </ac:picMkLst>
        </pc:picChg>
      </pc:sldChg>
      <pc:sldChg chg="addSp delSp modSp mod modNotesTx">
        <pc:chgData name="Jack Craft (2104855)" userId="672a2b7c-adfa-4bfc-bfbd-929f9f39f9f1" providerId="ADAL" clId="{5D745EA2-AC1A-4D29-A3A9-6B06E0E877F5}" dt="2024-02-09T09:23:06.343" v="24064" actId="313"/>
        <pc:sldMkLst>
          <pc:docMk/>
          <pc:sldMk cId="2964401535" sldId="259"/>
        </pc:sldMkLst>
        <pc:spChg chg="mod">
          <ac:chgData name="Jack Craft (2104855)" userId="672a2b7c-adfa-4bfc-bfbd-929f9f39f9f1" providerId="ADAL" clId="{5D745EA2-AC1A-4D29-A3A9-6B06E0E877F5}" dt="2024-02-08T18:51:37.769" v="17912" actId="26606"/>
          <ac:spMkLst>
            <pc:docMk/>
            <pc:sldMk cId="2964401535" sldId="259"/>
            <ac:spMk id="2" creationId="{0EF4FB2C-2AC6-1879-3655-C5F49067FD04}"/>
          </ac:spMkLst>
        </pc:spChg>
        <pc:spChg chg="mod">
          <ac:chgData name="Jack Craft (2104855)" userId="672a2b7c-adfa-4bfc-bfbd-929f9f39f9f1" providerId="ADAL" clId="{5D745EA2-AC1A-4D29-A3A9-6B06E0E877F5}" dt="2024-02-08T18:51:37.769" v="17912" actId="26606"/>
          <ac:spMkLst>
            <pc:docMk/>
            <pc:sldMk cId="2964401535" sldId="259"/>
            <ac:spMk id="12" creationId="{6ED2786A-2379-C961-313E-35DE11C9E4DD}"/>
          </ac:spMkLst>
        </pc:spChg>
        <pc:spChg chg="add del">
          <ac:chgData name="Jack Craft (2104855)" userId="672a2b7c-adfa-4bfc-bfbd-929f9f39f9f1" providerId="ADAL" clId="{5D745EA2-AC1A-4D29-A3A9-6B06E0E877F5}" dt="2024-02-08T18:51:37.769" v="17912" actId="26606"/>
          <ac:spMkLst>
            <pc:docMk/>
            <pc:sldMk cId="2964401535" sldId="259"/>
            <ac:spMk id="15" creationId="{A68217AD-5CDD-4294-9D1F-614DABD68D01}"/>
          </ac:spMkLst>
        </pc:spChg>
        <pc:spChg chg="add del">
          <ac:chgData name="Jack Craft (2104855)" userId="672a2b7c-adfa-4bfc-bfbd-929f9f39f9f1" providerId="ADAL" clId="{5D745EA2-AC1A-4D29-A3A9-6B06E0E877F5}" dt="2024-02-08T18:51:37.769" v="17912" actId="26606"/>
          <ac:spMkLst>
            <pc:docMk/>
            <pc:sldMk cId="2964401535" sldId="259"/>
            <ac:spMk id="17" creationId="{949CE51A-04B5-4780-A561-BDE419157501}"/>
          </ac:spMkLst>
        </pc:spChg>
        <pc:spChg chg="add del">
          <ac:chgData name="Jack Craft (2104855)" userId="672a2b7c-adfa-4bfc-bfbd-929f9f39f9f1" providerId="ADAL" clId="{5D745EA2-AC1A-4D29-A3A9-6B06E0E877F5}" dt="2024-02-08T18:51:37.769" v="17912" actId="26606"/>
          <ac:spMkLst>
            <pc:docMk/>
            <pc:sldMk cId="2964401535" sldId="259"/>
            <ac:spMk id="19" creationId="{31DB65F0-3AF5-4F4F-B108-05E1FD92B6AD}"/>
          </ac:spMkLst>
        </pc:spChg>
        <pc:spChg chg="add del">
          <ac:chgData name="Jack Craft (2104855)" userId="672a2b7c-adfa-4bfc-bfbd-929f9f39f9f1" providerId="ADAL" clId="{5D745EA2-AC1A-4D29-A3A9-6B06E0E877F5}" dt="2024-02-08T18:51:37.769" v="17912" actId="26606"/>
          <ac:spMkLst>
            <pc:docMk/>
            <pc:sldMk cId="2964401535" sldId="259"/>
            <ac:spMk id="21" creationId="{BE12505C-3AA6-467E-93F5-14533E0A95B9}"/>
          </ac:spMkLst>
        </pc:spChg>
        <pc:spChg chg="add del">
          <ac:chgData name="Jack Craft (2104855)" userId="672a2b7c-adfa-4bfc-bfbd-929f9f39f9f1" providerId="ADAL" clId="{5D745EA2-AC1A-4D29-A3A9-6B06E0E877F5}" dt="2024-02-08T18:51:37.769" v="17912" actId="26606"/>
          <ac:spMkLst>
            <pc:docMk/>
            <pc:sldMk cId="2964401535" sldId="259"/>
            <ac:spMk id="23" creationId="{88C4EF4C-FAED-45CE-BDD7-7D980DD66FFB}"/>
          </ac:spMkLst>
        </pc:spChg>
        <pc:spChg chg="add del">
          <ac:chgData name="Jack Craft (2104855)" userId="672a2b7c-adfa-4bfc-bfbd-929f9f39f9f1" providerId="ADAL" clId="{5D745EA2-AC1A-4D29-A3A9-6B06E0E877F5}" dt="2024-02-08T18:51:37.769" v="17912" actId="26606"/>
          <ac:spMkLst>
            <pc:docMk/>
            <pc:sldMk cId="2964401535" sldId="259"/>
            <ac:spMk id="25" creationId="{32AB8E74-A0F1-4AAB-AD33-148939C080BE}"/>
          </ac:spMkLst>
        </pc:spChg>
        <pc:spChg chg="add del">
          <ac:chgData name="Jack Craft (2104855)" userId="672a2b7c-adfa-4bfc-bfbd-929f9f39f9f1" providerId="ADAL" clId="{5D745EA2-AC1A-4D29-A3A9-6B06E0E877F5}" dt="2024-02-08T18:51:37.728" v="17911" actId="26606"/>
          <ac:spMkLst>
            <pc:docMk/>
            <pc:sldMk cId="2964401535" sldId="259"/>
            <ac:spMk id="30" creationId="{0F68CCD9-1CF0-496C-B93A-52C179E7D15A}"/>
          </ac:spMkLst>
        </pc:spChg>
        <pc:spChg chg="add del">
          <ac:chgData name="Jack Craft (2104855)" userId="672a2b7c-adfa-4bfc-bfbd-929f9f39f9f1" providerId="ADAL" clId="{5D745EA2-AC1A-4D29-A3A9-6B06E0E877F5}" dt="2024-02-08T18:51:37.728" v="17911" actId="26606"/>
          <ac:spMkLst>
            <pc:docMk/>
            <pc:sldMk cId="2964401535" sldId="259"/>
            <ac:spMk id="32" creationId="{ED44D9DE-6A7C-4B79-9784-D35FBEB11B99}"/>
          </ac:spMkLst>
        </pc:spChg>
        <pc:spChg chg="add del">
          <ac:chgData name="Jack Craft (2104855)" userId="672a2b7c-adfa-4bfc-bfbd-929f9f39f9f1" providerId="ADAL" clId="{5D745EA2-AC1A-4D29-A3A9-6B06E0E877F5}" dt="2024-02-08T18:51:37.728" v="17911" actId="26606"/>
          <ac:spMkLst>
            <pc:docMk/>
            <pc:sldMk cId="2964401535" sldId="259"/>
            <ac:spMk id="34" creationId="{177F6AA2-2C08-4316-B512-A0013FC821C9}"/>
          </ac:spMkLst>
        </pc:spChg>
        <pc:spChg chg="add del">
          <ac:chgData name="Jack Craft (2104855)" userId="672a2b7c-adfa-4bfc-bfbd-929f9f39f9f1" providerId="ADAL" clId="{5D745EA2-AC1A-4D29-A3A9-6B06E0E877F5}" dt="2024-02-08T18:51:37.728" v="17911" actId="26606"/>
          <ac:spMkLst>
            <pc:docMk/>
            <pc:sldMk cId="2964401535" sldId="259"/>
            <ac:spMk id="36" creationId="{36FDC66C-A447-4AC7-B19C-08F413830123}"/>
          </ac:spMkLst>
        </pc:spChg>
        <pc:spChg chg="add">
          <ac:chgData name="Jack Craft (2104855)" userId="672a2b7c-adfa-4bfc-bfbd-929f9f39f9f1" providerId="ADAL" clId="{5D745EA2-AC1A-4D29-A3A9-6B06E0E877F5}" dt="2024-02-08T18:51:37.769" v="17912" actId="26606"/>
          <ac:spMkLst>
            <pc:docMk/>
            <pc:sldMk cId="2964401535" sldId="259"/>
            <ac:spMk id="38" creationId="{DF955142-ED30-45FF-AC79-EA514B9BDAE1}"/>
          </ac:spMkLst>
        </pc:spChg>
        <pc:spChg chg="add">
          <ac:chgData name="Jack Craft (2104855)" userId="672a2b7c-adfa-4bfc-bfbd-929f9f39f9f1" providerId="ADAL" clId="{5D745EA2-AC1A-4D29-A3A9-6B06E0E877F5}" dt="2024-02-08T18:51:37.769" v="17912" actId="26606"/>
          <ac:spMkLst>
            <pc:docMk/>
            <pc:sldMk cId="2964401535" sldId="259"/>
            <ac:spMk id="39" creationId="{ED44D9DE-6A7C-4B79-9784-D35FBEB11B99}"/>
          </ac:spMkLst>
        </pc:spChg>
        <pc:spChg chg="add">
          <ac:chgData name="Jack Craft (2104855)" userId="672a2b7c-adfa-4bfc-bfbd-929f9f39f9f1" providerId="ADAL" clId="{5D745EA2-AC1A-4D29-A3A9-6B06E0E877F5}" dt="2024-02-08T18:51:37.769" v="17912" actId="26606"/>
          <ac:spMkLst>
            <pc:docMk/>
            <pc:sldMk cId="2964401535" sldId="259"/>
            <ac:spMk id="40" creationId="{04BA3935-5258-425A-B52A-BBF28BCE0E0F}"/>
          </ac:spMkLst>
        </pc:spChg>
        <pc:spChg chg="add">
          <ac:chgData name="Jack Craft (2104855)" userId="672a2b7c-adfa-4bfc-bfbd-929f9f39f9f1" providerId="ADAL" clId="{5D745EA2-AC1A-4D29-A3A9-6B06E0E877F5}" dt="2024-02-08T18:51:37.769" v="17912" actId="26606"/>
          <ac:spMkLst>
            <pc:docMk/>
            <pc:sldMk cId="2964401535" sldId="259"/>
            <ac:spMk id="41" creationId="{51627A44-C022-4773-A393-E948FE3F4273}"/>
          </ac:spMkLst>
        </pc:spChg>
        <pc:picChg chg="mod ord">
          <ac:chgData name="Jack Craft (2104855)" userId="672a2b7c-adfa-4bfc-bfbd-929f9f39f9f1" providerId="ADAL" clId="{5D745EA2-AC1A-4D29-A3A9-6B06E0E877F5}" dt="2024-02-08T18:51:37.769" v="17912" actId="26606"/>
          <ac:picMkLst>
            <pc:docMk/>
            <pc:sldMk cId="2964401535" sldId="259"/>
            <ac:picMk id="7" creationId="{48C08D74-1261-620C-56A6-39B891DEF7A2}"/>
          </ac:picMkLst>
        </pc:picChg>
        <pc:picChg chg="del">
          <ac:chgData name="Jack Craft (2104855)" userId="672a2b7c-adfa-4bfc-bfbd-929f9f39f9f1" providerId="ADAL" clId="{5D745EA2-AC1A-4D29-A3A9-6B06E0E877F5}" dt="2024-02-08T18:51:23.678" v="17909" actId="478"/>
          <ac:picMkLst>
            <pc:docMk/>
            <pc:sldMk cId="2964401535" sldId="259"/>
            <ac:picMk id="8" creationId="{AAC8F1D2-CC3C-6B69-E7BC-C4811FE239B7}"/>
          </ac:picMkLst>
        </pc:picChg>
      </pc:sldChg>
      <pc:sldChg chg="modSp mod modNotesTx">
        <pc:chgData name="Jack Craft (2104855)" userId="672a2b7c-adfa-4bfc-bfbd-929f9f39f9f1" providerId="ADAL" clId="{5D745EA2-AC1A-4D29-A3A9-6B06E0E877F5}" dt="2024-02-09T10:37:07.829" v="28802" actId="6549"/>
        <pc:sldMkLst>
          <pc:docMk/>
          <pc:sldMk cId="38032591" sldId="260"/>
        </pc:sldMkLst>
        <pc:spChg chg="mod">
          <ac:chgData name="Jack Craft (2104855)" userId="672a2b7c-adfa-4bfc-bfbd-929f9f39f9f1" providerId="ADAL" clId="{5D745EA2-AC1A-4D29-A3A9-6B06E0E877F5}" dt="2024-02-09T10:20:47.425" v="25927" actId="14100"/>
          <ac:spMkLst>
            <pc:docMk/>
            <pc:sldMk cId="38032591" sldId="260"/>
            <ac:spMk id="2" creationId="{4E1D812B-E9AB-E349-235C-FCC47354E0C2}"/>
          </ac:spMkLst>
        </pc:spChg>
        <pc:spChg chg="mod">
          <ac:chgData name="Jack Craft (2104855)" userId="672a2b7c-adfa-4bfc-bfbd-929f9f39f9f1" providerId="ADAL" clId="{5D745EA2-AC1A-4D29-A3A9-6B06E0E877F5}" dt="2024-02-09T10:36:43.518" v="28799" actId="33524"/>
          <ac:spMkLst>
            <pc:docMk/>
            <pc:sldMk cId="38032591" sldId="260"/>
            <ac:spMk id="3" creationId="{BD7ED711-D1B4-AA7D-E9CB-07576E494A4C}"/>
          </ac:spMkLst>
        </pc:spChg>
      </pc:sldChg>
      <pc:sldChg chg="modNotesTx">
        <pc:chgData name="Jack Craft (2104855)" userId="672a2b7c-adfa-4bfc-bfbd-929f9f39f9f1" providerId="ADAL" clId="{5D745EA2-AC1A-4D29-A3A9-6B06E0E877F5}" dt="2024-02-07T19:34:48.516" v="15"/>
        <pc:sldMkLst>
          <pc:docMk/>
          <pc:sldMk cId="3617515836" sldId="261"/>
        </pc:sldMkLst>
      </pc:sldChg>
      <pc:sldChg chg="addSp delSp modSp add del mod setBg modNotesTx">
        <pc:chgData name="Jack Craft (2104855)" userId="672a2b7c-adfa-4bfc-bfbd-929f9f39f9f1" providerId="ADAL" clId="{5D745EA2-AC1A-4D29-A3A9-6B06E0E877F5}" dt="2024-02-08T17:53:10.521" v="16708" actId="20577"/>
        <pc:sldMkLst>
          <pc:docMk/>
          <pc:sldMk cId="1235335252" sldId="262"/>
        </pc:sldMkLst>
        <pc:spChg chg="mod">
          <ac:chgData name="Jack Craft (2104855)" userId="672a2b7c-adfa-4bfc-bfbd-929f9f39f9f1" providerId="ADAL" clId="{5D745EA2-AC1A-4D29-A3A9-6B06E0E877F5}" dt="2024-02-08T15:41:50.116" v="8301" actId="26606"/>
          <ac:spMkLst>
            <pc:docMk/>
            <pc:sldMk cId="1235335252" sldId="262"/>
            <ac:spMk id="2" creationId="{4DA8C15B-73CA-97C1-1A20-5464EE8E243D}"/>
          </ac:spMkLst>
        </pc:spChg>
        <pc:spChg chg="mod">
          <ac:chgData name="Jack Craft (2104855)" userId="672a2b7c-adfa-4bfc-bfbd-929f9f39f9f1" providerId="ADAL" clId="{5D745EA2-AC1A-4D29-A3A9-6B06E0E877F5}" dt="2024-02-08T15:41:50.116" v="8301" actId="26606"/>
          <ac:spMkLst>
            <pc:docMk/>
            <pc:sldMk cId="1235335252" sldId="262"/>
            <ac:spMk id="3" creationId="{44604733-7A4A-2908-05A4-7AD6A6BC2F12}"/>
          </ac:spMkLst>
        </pc:spChg>
        <pc:spChg chg="add del">
          <ac:chgData name="Jack Craft (2104855)" userId="672a2b7c-adfa-4bfc-bfbd-929f9f39f9f1" providerId="ADAL" clId="{5D745EA2-AC1A-4D29-A3A9-6B06E0E877F5}" dt="2024-02-08T15:41:50.116" v="8301" actId="26606"/>
          <ac:spMkLst>
            <pc:docMk/>
            <pc:sldMk cId="1235335252" sldId="262"/>
            <ac:spMk id="10" creationId="{9D87A528-940B-4DB3-9366-57FFE5E22CC8}"/>
          </ac:spMkLst>
        </pc:spChg>
        <pc:spChg chg="add del">
          <ac:chgData name="Jack Craft (2104855)" userId="672a2b7c-adfa-4bfc-bfbd-929f9f39f9f1" providerId="ADAL" clId="{5D745EA2-AC1A-4D29-A3A9-6B06E0E877F5}" dt="2024-02-08T15:41:50.116" v="8301" actId="26606"/>
          <ac:spMkLst>
            <pc:docMk/>
            <pc:sldMk cId="1235335252" sldId="262"/>
            <ac:spMk id="12" creationId="{96C4E5C2-E64B-4326-B50A-38BAAECD11EF}"/>
          </ac:spMkLst>
        </pc:spChg>
        <pc:spChg chg="add del">
          <ac:chgData name="Jack Craft (2104855)" userId="672a2b7c-adfa-4bfc-bfbd-929f9f39f9f1" providerId="ADAL" clId="{5D745EA2-AC1A-4D29-A3A9-6B06E0E877F5}" dt="2024-02-08T15:41:50.116" v="8301" actId="26606"/>
          <ac:spMkLst>
            <pc:docMk/>
            <pc:sldMk cId="1235335252" sldId="262"/>
            <ac:spMk id="14" creationId="{C5D5E9CC-2294-46D1-89D0-F8C6FA5C41DC}"/>
          </ac:spMkLst>
        </pc:spChg>
        <pc:spChg chg="add del">
          <ac:chgData name="Jack Craft (2104855)" userId="672a2b7c-adfa-4bfc-bfbd-929f9f39f9f1" providerId="ADAL" clId="{5D745EA2-AC1A-4D29-A3A9-6B06E0E877F5}" dt="2024-02-08T15:41:50.116" v="8301" actId="26606"/>
          <ac:spMkLst>
            <pc:docMk/>
            <pc:sldMk cId="1235335252" sldId="262"/>
            <ac:spMk id="16" creationId="{5BABD217-EF3C-4AF3-9C20-A6619D211F53}"/>
          </ac:spMkLst>
        </pc:spChg>
        <pc:spChg chg="add del">
          <ac:chgData name="Jack Craft (2104855)" userId="672a2b7c-adfa-4bfc-bfbd-929f9f39f9f1" providerId="ADAL" clId="{5D745EA2-AC1A-4D29-A3A9-6B06E0E877F5}" dt="2024-02-08T15:41:50.081" v="8300" actId="26606"/>
          <ac:spMkLst>
            <pc:docMk/>
            <pc:sldMk cId="1235335252" sldId="262"/>
            <ac:spMk id="21" creationId="{9D87A528-940B-4DB3-9366-57FFE5E22CC8}"/>
          </ac:spMkLst>
        </pc:spChg>
        <pc:spChg chg="add del">
          <ac:chgData name="Jack Craft (2104855)" userId="672a2b7c-adfa-4bfc-bfbd-929f9f39f9f1" providerId="ADAL" clId="{5D745EA2-AC1A-4D29-A3A9-6B06E0E877F5}" dt="2024-02-08T15:41:50.081" v="8300" actId="26606"/>
          <ac:spMkLst>
            <pc:docMk/>
            <pc:sldMk cId="1235335252" sldId="262"/>
            <ac:spMk id="23" creationId="{96C4E5C2-E64B-4326-B50A-38BAAECD11EF}"/>
          </ac:spMkLst>
        </pc:spChg>
        <pc:spChg chg="add del">
          <ac:chgData name="Jack Craft (2104855)" userId="672a2b7c-adfa-4bfc-bfbd-929f9f39f9f1" providerId="ADAL" clId="{5D745EA2-AC1A-4D29-A3A9-6B06E0E877F5}" dt="2024-02-08T15:41:50.081" v="8300" actId="26606"/>
          <ac:spMkLst>
            <pc:docMk/>
            <pc:sldMk cId="1235335252" sldId="262"/>
            <ac:spMk id="25" creationId="{C5D5E9CC-2294-46D1-89D0-F8C6FA5C41DC}"/>
          </ac:spMkLst>
        </pc:spChg>
        <pc:spChg chg="add del">
          <ac:chgData name="Jack Craft (2104855)" userId="672a2b7c-adfa-4bfc-bfbd-929f9f39f9f1" providerId="ADAL" clId="{5D745EA2-AC1A-4D29-A3A9-6B06E0E877F5}" dt="2024-02-08T15:41:50.081" v="8300" actId="26606"/>
          <ac:spMkLst>
            <pc:docMk/>
            <pc:sldMk cId="1235335252" sldId="262"/>
            <ac:spMk id="27" creationId="{5BABD217-EF3C-4AF3-9C20-A6619D211F53}"/>
          </ac:spMkLst>
        </pc:spChg>
        <pc:spChg chg="add">
          <ac:chgData name="Jack Craft (2104855)" userId="672a2b7c-adfa-4bfc-bfbd-929f9f39f9f1" providerId="ADAL" clId="{5D745EA2-AC1A-4D29-A3A9-6B06E0E877F5}" dt="2024-02-08T15:41:50.116" v="8301" actId="26606"/>
          <ac:spMkLst>
            <pc:docMk/>
            <pc:sldMk cId="1235335252" sldId="262"/>
            <ac:spMk id="29" creationId="{40F9F56E-5A69-4F79-A578-5963B46C141E}"/>
          </ac:spMkLst>
        </pc:spChg>
        <pc:spChg chg="add">
          <ac:chgData name="Jack Craft (2104855)" userId="672a2b7c-adfa-4bfc-bfbd-929f9f39f9f1" providerId="ADAL" clId="{5D745EA2-AC1A-4D29-A3A9-6B06E0E877F5}" dt="2024-02-08T15:41:50.116" v="8301" actId="26606"/>
          <ac:spMkLst>
            <pc:docMk/>
            <pc:sldMk cId="1235335252" sldId="262"/>
            <ac:spMk id="30" creationId="{A0AACC87-D7C2-427C-9600-75167AB8E576}"/>
          </ac:spMkLst>
        </pc:spChg>
        <pc:spChg chg="add">
          <ac:chgData name="Jack Craft (2104855)" userId="672a2b7c-adfa-4bfc-bfbd-929f9f39f9f1" providerId="ADAL" clId="{5D745EA2-AC1A-4D29-A3A9-6B06E0E877F5}" dt="2024-02-08T15:41:50.116" v="8301" actId="26606"/>
          <ac:spMkLst>
            <pc:docMk/>
            <pc:sldMk cId="1235335252" sldId="262"/>
            <ac:spMk id="31" creationId="{E99323BC-1B70-447E-A2E4-BD7851671A1E}"/>
          </ac:spMkLst>
        </pc:spChg>
        <pc:spChg chg="add">
          <ac:chgData name="Jack Craft (2104855)" userId="672a2b7c-adfa-4bfc-bfbd-929f9f39f9f1" providerId="ADAL" clId="{5D745EA2-AC1A-4D29-A3A9-6B06E0E877F5}" dt="2024-02-08T15:41:50.116" v="8301" actId="26606"/>
          <ac:spMkLst>
            <pc:docMk/>
            <pc:sldMk cId="1235335252" sldId="262"/>
            <ac:spMk id="32" creationId="{A688E9A4-AA06-438D-8D89-524C6C9458D3}"/>
          </ac:spMkLst>
        </pc:spChg>
        <pc:picChg chg="add mod">
          <ac:chgData name="Jack Craft (2104855)" userId="672a2b7c-adfa-4bfc-bfbd-929f9f39f9f1" providerId="ADAL" clId="{5D745EA2-AC1A-4D29-A3A9-6B06E0E877F5}" dt="2024-02-08T15:41:50.116" v="8301" actId="26606"/>
          <ac:picMkLst>
            <pc:docMk/>
            <pc:sldMk cId="1235335252" sldId="262"/>
            <ac:picMk id="5" creationId="{26C5C757-6801-DB79-32C1-E12E67864CFB}"/>
          </ac:picMkLst>
        </pc:picChg>
        <pc:picChg chg="add del">
          <ac:chgData name="Jack Craft (2104855)" userId="672a2b7c-adfa-4bfc-bfbd-929f9f39f9f1" providerId="ADAL" clId="{5D745EA2-AC1A-4D29-A3A9-6B06E0E877F5}" dt="2024-02-08T15:41:41.936" v="8297" actId="478"/>
          <ac:picMkLst>
            <pc:docMk/>
            <pc:sldMk cId="1235335252" sldId="262"/>
            <ac:picMk id="7" creationId="{F472117F-9024-1FD8-05FA-460ADD17257E}"/>
          </ac:picMkLst>
        </pc:picChg>
      </pc:sldChg>
      <pc:sldChg chg="addSp delSp modSp mod setBg modNotes modNotesTx">
        <pc:chgData name="Jack Craft (2104855)" userId="672a2b7c-adfa-4bfc-bfbd-929f9f39f9f1" providerId="ADAL" clId="{5D745EA2-AC1A-4D29-A3A9-6B06E0E877F5}" dt="2024-02-08T19:44:04.046" v="22380"/>
        <pc:sldMkLst>
          <pc:docMk/>
          <pc:sldMk cId="2982156629" sldId="263"/>
        </pc:sldMkLst>
        <pc:spChg chg="mod ord">
          <ac:chgData name="Jack Craft (2104855)" userId="672a2b7c-adfa-4bfc-bfbd-929f9f39f9f1" providerId="ADAL" clId="{5D745EA2-AC1A-4D29-A3A9-6B06E0E877F5}" dt="2024-02-07T22:08:27.197" v="3771" actId="1076"/>
          <ac:spMkLst>
            <pc:docMk/>
            <pc:sldMk cId="2982156629" sldId="263"/>
            <ac:spMk id="2" creationId="{783BCD93-399B-BECC-1DAD-30D335124366}"/>
          </ac:spMkLst>
        </pc:spChg>
        <pc:spChg chg="del">
          <ac:chgData name="Jack Craft (2104855)" userId="672a2b7c-adfa-4bfc-bfbd-929f9f39f9f1" providerId="ADAL" clId="{5D745EA2-AC1A-4D29-A3A9-6B06E0E877F5}" dt="2024-02-07T22:06:32.330" v="3739" actId="931"/>
          <ac:spMkLst>
            <pc:docMk/>
            <pc:sldMk cId="2982156629" sldId="263"/>
            <ac:spMk id="3" creationId="{56F2D246-5268-C18B-FD55-59C44B2F7527}"/>
          </ac:spMkLst>
        </pc:spChg>
        <pc:spChg chg="add del">
          <ac:chgData name="Jack Craft (2104855)" userId="672a2b7c-adfa-4bfc-bfbd-929f9f39f9f1" providerId="ADAL" clId="{5D745EA2-AC1A-4D29-A3A9-6B06E0E877F5}" dt="2024-02-07T22:06:55.792" v="3749" actId="26606"/>
          <ac:spMkLst>
            <pc:docMk/>
            <pc:sldMk cId="2982156629" sldId="263"/>
            <ac:spMk id="13" creationId="{7B3073D7-7AEB-7EF5-8D68-7D305C6FCD65}"/>
          </ac:spMkLst>
        </pc:spChg>
        <pc:spChg chg="add del">
          <ac:chgData name="Jack Craft (2104855)" userId="672a2b7c-adfa-4bfc-bfbd-929f9f39f9f1" providerId="ADAL" clId="{5D745EA2-AC1A-4D29-A3A9-6B06E0E877F5}" dt="2024-02-07T22:06:41.551" v="3747" actId="26606"/>
          <ac:spMkLst>
            <pc:docMk/>
            <pc:sldMk cId="2982156629" sldId="263"/>
            <ac:spMk id="14" creationId="{4A58DF64-8845-4757-BE33-6BDC619DBE93}"/>
          </ac:spMkLst>
        </pc:spChg>
        <pc:spChg chg="add del">
          <ac:chgData name="Jack Craft (2104855)" userId="672a2b7c-adfa-4bfc-bfbd-929f9f39f9f1" providerId="ADAL" clId="{5D745EA2-AC1A-4D29-A3A9-6B06E0E877F5}" dt="2024-02-07T22:06:41.551" v="3747" actId="26606"/>
          <ac:spMkLst>
            <pc:docMk/>
            <pc:sldMk cId="2982156629" sldId="263"/>
            <ac:spMk id="16" creationId="{B605BB97-2673-4111-93D4-51DF6FB302EF}"/>
          </ac:spMkLst>
        </pc:spChg>
        <pc:spChg chg="add del">
          <ac:chgData name="Jack Craft (2104855)" userId="672a2b7c-adfa-4bfc-bfbd-929f9f39f9f1" providerId="ADAL" clId="{5D745EA2-AC1A-4D29-A3A9-6B06E0E877F5}" dt="2024-02-07T22:06:41.551" v="3747" actId="26606"/>
          <ac:spMkLst>
            <pc:docMk/>
            <pc:sldMk cId="2982156629" sldId="263"/>
            <ac:spMk id="18" creationId="{A52C8290-902D-42B9-B4B4-6717341A312A}"/>
          </ac:spMkLst>
        </pc:spChg>
        <pc:spChg chg="add del">
          <ac:chgData name="Jack Craft (2104855)" userId="672a2b7c-adfa-4bfc-bfbd-929f9f39f9f1" providerId="ADAL" clId="{5D745EA2-AC1A-4D29-A3A9-6B06E0E877F5}" dt="2024-02-07T22:06:41.551" v="3747" actId="26606"/>
          <ac:spMkLst>
            <pc:docMk/>
            <pc:sldMk cId="2982156629" sldId="263"/>
            <ac:spMk id="20" creationId="{707CFB6E-5028-4671-81DF-72715A7C67ED}"/>
          </ac:spMkLst>
        </pc:spChg>
        <pc:spChg chg="add del">
          <ac:chgData name="Jack Craft (2104855)" userId="672a2b7c-adfa-4bfc-bfbd-929f9f39f9f1" providerId="ADAL" clId="{5D745EA2-AC1A-4D29-A3A9-6B06E0E877F5}" dt="2024-02-07T22:06:41.551" v="3747" actId="26606"/>
          <ac:spMkLst>
            <pc:docMk/>
            <pc:sldMk cId="2982156629" sldId="263"/>
            <ac:spMk id="22" creationId="{A3EC7FC0-006F-42BF-AB9C-6D817F1FCC26}"/>
          </ac:spMkLst>
        </pc:spChg>
        <pc:spChg chg="add del">
          <ac:chgData name="Jack Craft (2104855)" userId="672a2b7c-adfa-4bfc-bfbd-929f9f39f9f1" providerId="ADAL" clId="{5D745EA2-AC1A-4D29-A3A9-6B06E0E877F5}" dt="2024-02-07T22:06:55.792" v="3749" actId="26606"/>
          <ac:spMkLst>
            <pc:docMk/>
            <pc:sldMk cId="2982156629" sldId="263"/>
            <ac:spMk id="24" creationId="{A6738E6E-8BB3-43B1-A0FC-20EFE9D9F982}"/>
          </ac:spMkLst>
        </pc:spChg>
        <pc:spChg chg="add del">
          <ac:chgData name="Jack Craft (2104855)" userId="672a2b7c-adfa-4bfc-bfbd-929f9f39f9f1" providerId="ADAL" clId="{5D745EA2-AC1A-4D29-A3A9-6B06E0E877F5}" dt="2024-02-07T22:06:55.792" v="3749" actId="26606"/>
          <ac:spMkLst>
            <pc:docMk/>
            <pc:sldMk cId="2982156629" sldId="263"/>
            <ac:spMk id="25" creationId="{3198B2DC-B90D-41EA-AE4E-D7EEED558646}"/>
          </ac:spMkLst>
        </pc:spChg>
        <pc:spChg chg="add del">
          <ac:chgData name="Jack Craft (2104855)" userId="672a2b7c-adfa-4bfc-bfbd-929f9f39f9f1" providerId="ADAL" clId="{5D745EA2-AC1A-4D29-A3A9-6B06E0E877F5}" dt="2024-02-07T22:06:55.792" v="3749" actId="26606"/>
          <ac:spMkLst>
            <pc:docMk/>
            <pc:sldMk cId="2982156629" sldId="263"/>
            <ac:spMk id="26" creationId="{D378658F-DB8A-40E8-954B-23E3E33C2C8E}"/>
          </ac:spMkLst>
        </pc:spChg>
        <pc:spChg chg="add del">
          <ac:chgData name="Jack Craft (2104855)" userId="672a2b7c-adfa-4bfc-bfbd-929f9f39f9f1" providerId="ADAL" clId="{5D745EA2-AC1A-4D29-A3A9-6B06E0E877F5}" dt="2024-02-07T22:06:55.792" v="3749" actId="26606"/>
          <ac:spMkLst>
            <pc:docMk/>
            <pc:sldMk cId="2982156629" sldId="263"/>
            <ac:spMk id="27" creationId="{63A5636A-70B1-4C0A-9678-4B3B05109D4B}"/>
          </ac:spMkLst>
        </pc:spChg>
        <pc:spChg chg="add del">
          <ac:chgData name="Jack Craft (2104855)" userId="672a2b7c-adfa-4bfc-bfbd-929f9f39f9f1" providerId="ADAL" clId="{5D745EA2-AC1A-4D29-A3A9-6B06E0E877F5}" dt="2024-02-07T22:06:55.792" v="3749" actId="26606"/>
          <ac:spMkLst>
            <pc:docMk/>
            <pc:sldMk cId="2982156629" sldId="263"/>
            <ac:spMk id="28" creationId="{04BA3935-5258-425A-B52A-BBF28BCE0E0F}"/>
          </ac:spMkLst>
        </pc:spChg>
        <pc:spChg chg="add del">
          <ac:chgData name="Jack Craft (2104855)" userId="672a2b7c-adfa-4bfc-bfbd-929f9f39f9f1" providerId="ADAL" clId="{5D745EA2-AC1A-4D29-A3A9-6B06E0E877F5}" dt="2024-02-07T22:07:20.600" v="3751" actId="26606"/>
          <ac:spMkLst>
            <pc:docMk/>
            <pc:sldMk cId="2982156629" sldId="263"/>
            <ac:spMk id="30" creationId="{D2CB5FD9-0886-4079-81FA-8BFE945FA712}"/>
          </ac:spMkLst>
        </pc:spChg>
        <pc:spChg chg="add del">
          <ac:chgData name="Jack Craft (2104855)" userId="672a2b7c-adfa-4bfc-bfbd-929f9f39f9f1" providerId="ADAL" clId="{5D745EA2-AC1A-4D29-A3A9-6B06E0E877F5}" dt="2024-02-07T22:07:20.600" v="3751" actId="26606"/>
          <ac:spMkLst>
            <pc:docMk/>
            <pc:sldMk cId="2982156629" sldId="263"/>
            <ac:spMk id="31" creationId="{4628990F-6129-4AE8-AEB8-67CFC46F187C}"/>
          </ac:spMkLst>
        </pc:spChg>
        <pc:spChg chg="add del">
          <ac:chgData name="Jack Craft (2104855)" userId="672a2b7c-adfa-4bfc-bfbd-929f9f39f9f1" providerId="ADAL" clId="{5D745EA2-AC1A-4D29-A3A9-6B06E0E877F5}" dt="2024-02-07T22:07:20.600" v="3751" actId="26606"/>
          <ac:spMkLst>
            <pc:docMk/>
            <pc:sldMk cId="2982156629" sldId="263"/>
            <ac:spMk id="32" creationId="{3FBC2E0D-1339-467D-A22A-AA05555C53EF}"/>
          </ac:spMkLst>
        </pc:spChg>
        <pc:spChg chg="add del">
          <ac:chgData name="Jack Craft (2104855)" userId="672a2b7c-adfa-4bfc-bfbd-929f9f39f9f1" providerId="ADAL" clId="{5D745EA2-AC1A-4D29-A3A9-6B06E0E877F5}" dt="2024-02-07T22:07:20.600" v="3751" actId="26606"/>
          <ac:spMkLst>
            <pc:docMk/>
            <pc:sldMk cId="2982156629" sldId="263"/>
            <ac:spMk id="33" creationId="{0019C1D1-F940-D9BE-A009-750B4D76DB74}"/>
          </ac:spMkLst>
        </pc:spChg>
        <pc:spChg chg="add del">
          <ac:chgData name="Jack Craft (2104855)" userId="672a2b7c-adfa-4bfc-bfbd-929f9f39f9f1" providerId="ADAL" clId="{5D745EA2-AC1A-4D29-A3A9-6B06E0E877F5}" dt="2024-02-07T22:07:20.600" v="3751" actId="26606"/>
          <ac:spMkLst>
            <pc:docMk/>
            <pc:sldMk cId="2982156629" sldId="263"/>
            <ac:spMk id="34" creationId="{E8420D38-EBD1-4C11-AE42-CE798ACF47D1}"/>
          </ac:spMkLst>
        </pc:spChg>
        <pc:spChg chg="add del">
          <ac:chgData name="Jack Craft (2104855)" userId="672a2b7c-adfa-4bfc-bfbd-929f9f39f9f1" providerId="ADAL" clId="{5D745EA2-AC1A-4D29-A3A9-6B06E0E877F5}" dt="2024-02-07T22:07:20.600" v="3751" actId="26606"/>
          <ac:spMkLst>
            <pc:docMk/>
            <pc:sldMk cId="2982156629" sldId="263"/>
            <ac:spMk id="35" creationId="{740B4320-9487-4A9F-8D98-E0F1EA33BCE8}"/>
          </ac:spMkLst>
        </pc:spChg>
        <pc:spChg chg="add del">
          <ac:chgData name="Jack Craft (2104855)" userId="672a2b7c-adfa-4bfc-bfbd-929f9f39f9f1" providerId="ADAL" clId="{5D745EA2-AC1A-4D29-A3A9-6B06E0E877F5}" dt="2024-02-07T22:07:47.226" v="3761" actId="26606"/>
          <ac:spMkLst>
            <pc:docMk/>
            <pc:sldMk cId="2982156629" sldId="263"/>
            <ac:spMk id="37" creationId="{4A58DF64-8845-4757-BE33-6BDC619DBE93}"/>
          </ac:spMkLst>
        </pc:spChg>
        <pc:spChg chg="add del">
          <ac:chgData name="Jack Craft (2104855)" userId="672a2b7c-adfa-4bfc-bfbd-929f9f39f9f1" providerId="ADAL" clId="{5D745EA2-AC1A-4D29-A3A9-6B06E0E877F5}" dt="2024-02-07T22:07:47.226" v="3761" actId="26606"/>
          <ac:spMkLst>
            <pc:docMk/>
            <pc:sldMk cId="2982156629" sldId="263"/>
            <ac:spMk id="38" creationId="{B605BB97-2673-4111-93D4-51DF6FB302EF}"/>
          </ac:spMkLst>
        </pc:spChg>
        <pc:spChg chg="add del">
          <ac:chgData name="Jack Craft (2104855)" userId="672a2b7c-adfa-4bfc-bfbd-929f9f39f9f1" providerId="ADAL" clId="{5D745EA2-AC1A-4D29-A3A9-6B06E0E877F5}" dt="2024-02-07T22:07:47.226" v="3761" actId="26606"/>
          <ac:spMkLst>
            <pc:docMk/>
            <pc:sldMk cId="2982156629" sldId="263"/>
            <ac:spMk id="39" creationId="{A52C8290-902D-42B9-B4B4-6717341A312A}"/>
          </ac:spMkLst>
        </pc:spChg>
        <pc:spChg chg="add del">
          <ac:chgData name="Jack Craft (2104855)" userId="672a2b7c-adfa-4bfc-bfbd-929f9f39f9f1" providerId="ADAL" clId="{5D745EA2-AC1A-4D29-A3A9-6B06E0E877F5}" dt="2024-02-07T22:07:47.226" v="3761" actId="26606"/>
          <ac:spMkLst>
            <pc:docMk/>
            <pc:sldMk cId="2982156629" sldId="263"/>
            <ac:spMk id="40" creationId="{707CFB6E-5028-4671-81DF-72715A7C67ED}"/>
          </ac:spMkLst>
        </pc:spChg>
        <pc:spChg chg="add del">
          <ac:chgData name="Jack Craft (2104855)" userId="672a2b7c-adfa-4bfc-bfbd-929f9f39f9f1" providerId="ADAL" clId="{5D745EA2-AC1A-4D29-A3A9-6B06E0E877F5}" dt="2024-02-07T22:07:47.226" v="3761" actId="26606"/>
          <ac:spMkLst>
            <pc:docMk/>
            <pc:sldMk cId="2982156629" sldId="263"/>
            <ac:spMk id="41" creationId="{A3EC7FC0-006F-42BF-AB9C-6D817F1FCC26}"/>
          </ac:spMkLst>
        </pc:spChg>
        <pc:spChg chg="add del">
          <ac:chgData name="Jack Craft (2104855)" userId="672a2b7c-adfa-4bfc-bfbd-929f9f39f9f1" providerId="ADAL" clId="{5D745EA2-AC1A-4D29-A3A9-6B06E0E877F5}" dt="2024-02-07T22:07:47.134" v="3760" actId="26606"/>
          <ac:spMkLst>
            <pc:docMk/>
            <pc:sldMk cId="2982156629" sldId="263"/>
            <ac:spMk id="46" creationId="{0D62E216-74AA-4F99-82B7-C38E49015B69}"/>
          </ac:spMkLst>
        </pc:spChg>
        <pc:spChg chg="add del">
          <ac:chgData name="Jack Craft (2104855)" userId="672a2b7c-adfa-4bfc-bfbd-929f9f39f9f1" providerId="ADAL" clId="{5D745EA2-AC1A-4D29-A3A9-6B06E0E877F5}" dt="2024-02-07T22:07:47.134" v="3760" actId="26606"/>
          <ac:spMkLst>
            <pc:docMk/>
            <pc:sldMk cId="2982156629" sldId="263"/>
            <ac:spMk id="48" creationId="{22301214-F4A5-435B-B6A3-EE372E17036A}"/>
          </ac:spMkLst>
        </pc:spChg>
        <pc:spChg chg="add">
          <ac:chgData name="Jack Craft (2104855)" userId="672a2b7c-adfa-4bfc-bfbd-929f9f39f9f1" providerId="ADAL" clId="{5D745EA2-AC1A-4D29-A3A9-6B06E0E877F5}" dt="2024-02-07T22:07:47.226" v="3761" actId="26606"/>
          <ac:spMkLst>
            <pc:docMk/>
            <pc:sldMk cId="2982156629" sldId="263"/>
            <ac:spMk id="50" creationId="{DB0F3279-B5F4-4162-82F6-9C31E514883D}"/>
          </ac:spMkLst>
        </pc:spChg>
        <pc:spChg chg="add">
          <ac:chgData name="Jack Craft (2104855)" userId="672a2b7c-adfa-4bfc-bfbd-929f9f39f9f1" providerId="ADAL" clId="{5D745EA2-AC1A-4D29-A3A9-6B06E0E877F5}" dt="2024-02-07T22:07:47.226" v="3761" actId="26606"/>
          <ac:spMkLst>
            <pc:docMk/>
            <pc:sldMk cId="2982156629" sldId="263"/>
            <ac:spMk id="51" creationId="{842AE9E7-4E63-4858-9BCD-48433F61CF76}"/>
          </ac:spMkLst>
        </pc:spChg>
        <pc:picChg chg="add mod">
          <ac:chgData name="Jack Craft (2104855)" userId="672a2b7c-adfa-4bfc-bfbd-929f9f39f9f1" providerId="ADAL" clId="{5D745EA2-AC1A-4D29-A3A9-6B06E0E877F5}" dt="2024-02-07T22:08:00.766" v="3766" actId="1076"/>
          <ac:picMkLst>
            <pc:docMk/>
            <pc:sldMk cId="2982156629" sldId="263"/>
            <ac:picMk id="5" creationId="{2D04C426-C527-7E71-689A-A22E53C6B6A5}"/>
          </ac:picMkLst>
        </pc:picChg>
        <pc:picChg chg="add mod ord">
          <ac:chgData name="Jack Craft (2104855)" userId="672a2b7c-adfa-4bfc-bfbd-929f9f39f9f1" providerId="ADAL" clId="{5D745EA2-AC1A-4D29-A3A9-6B06E0E877F5}" dt="2024-02-07T22:08:17.686" v="3770" actId="1076"/>
          <ac:picMkLst>
            <pc:docMk/>
            <pc:sldMk cId="2982156629" sldId="263"/>
            <ac:picMk id="7" creationId="{D16BF6BB-20BA-6D4E-29E8-D52530BC1FAE}"/>
          </ac:picMkLst>
        </pc:picChg>
        <pc:picChg chg="add mod ord">
          <ac:chgData name="Jack Craft (2104855)" userId="672a2b7c-adfa-4bfc-bfbd-929f9f39f9f1" providerId="ADAL" clId="{5D745EA2-AC1A-4D29-A3A9-6B06E0E877F5}" dt="2024-02-07T22:08:08.702" v="3768" actId="14100"/>
          <ac:picMkLst>
            <pc:docMk/>
            <pc:sldMk cId="2982156629" sldId="263"/>
            <ac:picMk id="9" creationId="{FCC22005-E071-412D-E54E-D4D51563D4DB}"/>
          </ac:picMkLst>
        </pc:picChg>
      </pc:sldChg>
      <pc:sldChg chg="del">
        <pc:chgData name="Jack Craft (2104855)" userId="672a2b7c-adfa-4bfc-bfbd-929f9f39f9f1" providerId="ADAL" clId="{5D745EA2-AC1A-4D29-A3A9-6B06E0E877F5}" dt="2024-02-07T22:30:19.756" v="5134" actId="47"/>
        <pc:sldMkLst>
          <pc:docMk/>
          <pc:sldMk cId="673925376" sldId="264"/>
        </pc:sldMkLst>
      </pc:sldChg>
      <pc:sldChg chg="addSp modSp mod setBg modNotes modNotesTx">
        <pc:chgData name="Jack Craft (2104855)" userId="672a2b7c-adfa-4bfc-bfbd-929f9f39f9f1" providerId="ADAL" clId="{5D745EA2-AC1A-4D29-A3A9-6B06E0E877F5}" dt="2024-02-09T10:39:52.385" v="28835"/>
        <pc:sldMkLst>
          <pc:docMk/>
          <pc:sldMk cId="3094422459" sldId="265"/>
        </pc:sldMkLst>
        <pc:spChg chg="mod">
          <ac:chgData name="Jack Craft (2104855)" userId="672a2b7c-adfa-4bfc-bfbd-929f9f39f9f1" providerId="ADAL" clId="{5D745EA2-AC1A-4D29-A3A9-6B06E0E877F5}" dt="2024-02-08T15:52:31.531" v="9000" actId="26606"/>
          <ac:spMkLst>
            <pc:docMk/>
            <pc:sldMk cId="3094422459" sldId="265"/>
            <ac:spMk id="2" creationId="{5F4FB736-7107-1F57-E677-AA10CA33BDC5}"/>
          </ac:spMkLst>
        </pc:spChg>
        <pc:spChg chg="mod">
          <ac:chgData name="Jack Craft (2104855)" userId="672a2b7c-adfa-4bfc-bfbd-929f9f39f9f1" providerId="ADAL" clId="{5D745EA2-AC1A-4D29-A3A9-6B06E0E877F5}" dt="2024-02-09T10:39:52.385" v="28835"/>
          <ac:spMkLst>
            <pc:docMk/>
            <pc:sldMk cId="3094422459" sldId="265"/>
            <ac:spMk id="3" creationId="{7041144E-4212-1D10-FB73-ABE28E86F28C}"/>
          </ac:spMkLst>
        </pc:spChg>
        <pc:spChg chg="add">
          <ac:chgData name="Jack Craft (2104855)" userId="672a2b7c-adfa-4bfc-bfbd-929f9f39f9f1" providerId="ADAL" clId="{5D745EA2-AC1A-4D29-A3A9-6B06E0E877F5}" dt="2024-02-08T15:52:31.531" v="9000" actId="26606"/>
          <ac:spMkLst>
            <pc:docMk/>
            <pc:sldMk cId="3094422459" sldId="265"/>
            <ac:spMk id="10" creationId="{46AD51EB-971C-4722-9A98-42EB5ABCADA3}"/>
          </ac:spMkLst>
        </pc:spChg>
        <pc:spChg chg="add">
          <ac:chgData name="Jack Craft (2104855)" userId="672a2b7c-adfa-4bfc-bfbd-929f9f39f9f1" providerId="ADAL" clId="{5D745EA2-AC1A-4D29-A3A9-6B06E0E877F5}" dt="2024-02-08T15:52:31.531" v="9000" actId="26606"/>
          <ac:spMkLst>
            <pc:docMk/>
            <pc:sldMk cId="3094422459" sldId="265"/>
            <ac:spMk id="12" creationId="{3894A7A4-3F4E-414B-97FB-E4C862AD1400}"/>
          </ac:spMkLst>
        </pc:spChg>
        <pc:picChg chg="add mod">
          <ac:chgData name="Jack Craft (2104855)" userId="672a2b7c-adfa-4bfc-bfbd-929f9f39f9f1" providerId="ADAL" clId="{5D745EA2-AC1A-4D29-A3A9-6B06E0E877F5}" dt="2024-02-08T15:52:38.681" v="9003" actId="1076"/>
          <ac:picMkLst>
            <pc:docMk/>
            <pc:sldMk cId="3094422459" sldId="265"/>
            <ac:picMk id="5" creationId="{950A28BF-BE39-62C0-7EF5-D7F694CBA4EB}"/>
          </ac:picMkLst>
        </pc:picChg>
      </pc:sldChg>
      <pc:sldChg chg="modSp mod modNotes modNotesTx">
        <pc:chgData name="Jack Craft (2104855)" userId="672a2b7c-adfa-4bfc-bfbd-929f9f39f9f1" providerId="ADAL" clId="{5D745EA2-AC1A-4D29-A3A9-6B06E0E877F5}" dt="2024-02-09T10:41:04.311" v="28847" actId="27636"/>
        <pc:sldMkLst>
          <pc:docMk/>
          <pc:sldMk cId="3012571808" sldId="266"/>
        </pc:sldMkLst>
        <pc:spChg chg="mod">
          <ac:chgData name="Jack Craft (2104855)" userId="672a2b7c-adfa-4bfc-bfbd-929f9f39f9f1" providerId="ADAL" clId="{5D745EA2-AC1A-4D29-A3A9-6B06E0E877F5}" dt="2024-02-09T10:41:04.311" v="28847" actId="27636"/>
          <ac:spMkLst>
            <pc:docMk/>
            <pc:sldMk cId="3012571808" sldId="266"/>
            <ac:spMk id="3" creationId="{86222D2A-C632-7479-902A-7397B03FC2E0}"/>
          </ac:spMkLst>
        </pc:spChg>
      </pc:sldChg>
      <pc:sldChg chg="modNotes modNotesTx">
        <pc:chgData name="Jack Craft (2104855)" userId="672a2b7c-adfa-4bfc-bfbd-929f9f39f9f1" providerId="ADAL" clId="{5D745EA2-AC1A-4D29-A3A9-6B06E0E877F5}" dt="2024-02-08T19:44:04.046" v="22380"/>
        <pc:sldMkLst>
          <pc:docMk/>
          <pc:sldMk cId="651181123" sldId="267"/>
        </pc:sldMkLst>
      </pc:sldChg>
      <pc:sldChg chg="modSp mod modNotes modNotesTx">
        <pc:chgData name="Jack Craft (2104855)" userId="672a2b7c-adfa-4bfc-bfbd-929f9f39f9f1" providerId="ADAL" clId="{5D745EA2-AC1A-4D29-A3A9-6B06E0E877F5}" dt="2024-02-08T19:44:04.046" v="22380"/>
        <pc:sldMkLst>
          <pc:docMk/>
          <pc:sldMk cId="4130064231" sldId="268"/>
        </pc:sldMkLst>
        <pc:spChg chg="mod">
          <ac:chgData name="Jack Craft (2104855)" userId="672a2b7c-adfa-4bfc-bfbd-929f9f39f9f1" providerId="ADAL" clId="{5D745EA2-AC1A-4D29-A3A9-6B06E0E877F5}" dt="2024-02-08T17:32:20.837" v="15896"/>
          <ac:spMkLst>
            <pc:docMk/>
            <pc:sldMk cId="4130064231" sldId="268"/>
            <ac:spMk id="3" creationId="{B4F35015-5C9F-85D3-36D9-FD67A988AA6D}"/>
          </ac:spMkLst>
        </pc:spChg>
      </pc:sldChg>
      <pc:sldChg chg="del">
        <pc:chgData name="Jack Craft (2104855)" userId="672a2b7c-adfa-4bfc-bfbd-929f9f39f9f1" providerId="ADAL" clId="{5D745EA2-AC1A-4D29-A3A9-6B06E0E877F5}" dt="2024-02-08T16:39:50.134" v="12826" actId="47"/>
        <pc:sldMkLst>
          <pc:docMk/>
          <pc:sldMk cId="2486497127" sldId="270"/>
        </pc:sldMkLst>
      </pc:sldChg>
      <pc:sldChg chg="modSp del mod">
        <pc:chgData name="Jack Craft (2104855)" userId="672a2b7c-adfa-4bfc-bfbd-929f9f39f9f1" providerId="ADAL" clId="{5D745EA2-AC1A-4D29-A3A9-6B06E0E877F5}" dt="2024-02-08T17:34:27.415" v="15901" actId="47"/>
        <pc:sldMkLst>
          <pc:docMk/>
          <pc:sldMk cId="895221576" sldId="271"/>
        </pc:sldMkLst>
        <pc:spChg chg="mod">
          <ac:chgData name="Jack Craft (2104855)" userId="672a2b7c-adfa-4bfc-bfbd-929f9f39f9f1" providerId="ADAL" clId="{5D745EA2-AC1A-4D29-A3A9-6B06E0E877F5}" dt="2024-02-08T17:32:16.778" v="15894" actId="21"/>
          <ac:spMkLst>
            <pc:docMk/>
            <pc:sldMk cId="895221576" sldId="271"/>
            <ac:spMk id="3" creationId="{45C30884-3E75-D5C2-1C61-90EF0DFABAB1}"/>
          </ac:spMkLst>
        </pc:spChg>
      </pc:sldChg>
      <pc:sldChg chg="addSp modSp mod setBg modNotes modNotesTx">
        <pc:chgData name="Jack Craft (2104855)" userId="672a2b7c-adfa-4bfc-bfbd-929f9f39f9f1" providerId="ADAL" clId="{5D745EA2-AC1A-4D29-A3A9-6B06E0E877F5}" dt="2024-02-08T19:44:04.046" v="22380"/>
        <pc:sldMkLst>
          <pc:docMk/>
          <pc:sldMk cId="4275390111" sldId="272"/>
        </pc:sldMkLst>
        <pc:spChg chg="mod">
          <ac:chgData name="Jack Craft (2104855)" userId="672a2b7c-adfa-4bfc-bfbd-929f9f39f9f1" providerId="ADAL" clId="{5D745EA2-AC1A-4D29-A3A9-6B06E0E877F5}" dt="2024-02-08T17:33:25.343" v="15900" actId="26606"/>
          <ac:spMkLst>
            <pc:docMk/>
            <pc:sldMk cId="4275390111" sldId="272"/>
            <ac:spMk id="2" creationId="{FA7974D4-23A2-A61A-5866-DE725A9D815A}"/>
          </ac:spMkLst>
        </pc:spChg>
        <pc:spChg chg="mod">
          <ac:chgData name="Jack Craft (2104855)" userId="672a2b7c-adfa-4bfc-bfbd-929f9f39f9f1" providerId="ADAL" clId="{5D745EA2-AC1A-4D29-A3A9-6B06E0E877F5}" dt="2024-02-08T17:33:25.343" v="15900" actId="26606"/>
          <ac:spMkLst>
            <pc:docMk/>
            <pc:sldMk cId="4275390111" sldId="272"/>
            <ac:spMk id="3" creationId="{756C8DBD-8E40-2EB2-0CBF-8D23D12AA110}"/>
          </ac:spMkLst>
        </pc:spChg>
        <pc:spChg chg="add">
          <ac:chgData name="Jack Craft (2104855)" userId="672a2b7c-adfa-4bfc-bfbd-929f9f39f9f1" providerId="ADAL" clId="{5D745EA2-AC1A-4D29-A3A9-6B06E0E877F5}" dt="2024-02-08T17:33:25.343" v="15900" actId="26606"/>
          <ac:spMkLst>
            <pc:docMk/>
            <pc:sldMk cId="4275390111" sldId="272"/>
            <ac:spMk id="10" creationId="{46AD51EB-971C-4722-9A98-42EB5ABCADA3}"/>
          </ac:spMkLst>
        </pc:spChg>
        <pc:spChg chg="add">
          <ac:chgData name="Jack Craft (2104855)" userId="672a2b7c-adfa-4bfc-bfbd-929f9f39f9f1" providerId="ADAL" clId="{5D745EA2-AC1A-4D29-A3A9-6B06E0E877F5}" dt="2024-02-08T17:33:25.343" v="15900" actId="26606"/>
          <ac:spMkLst>
            <pc:docMk/>
            <pc:sldMk cId="4275390111" sldId="272"/>
            <ac:spMk id="12" creationId="{3894A7A4-3F4E-414B-97FB-E4C862AD1400}"/>
          </ac:spMkLst>
        </pc:spChg>
        <pc:picChg chg="add mod">
          <ac:chgData name="Jack Craft (2104855)" userId="672a2b7c-adfa-4bfc-bfbd-929f9f39f9f1" providerId="ADAL" clId="{5D745EA2-AC1A-4D29-A3A9-6B06E0E877F5}" dt="2024-02-08T17:33:25.343" v="15900" actId="26606"/>
          <ac:picMkLst>
            <pc:docMk/>
            <pc:sldMk cId="4275390111" sldId="272"/>
            <ac:picMk id="5" creationId="{99420653-98FF-CA4D-197B-AF23BB0ACA62}"/>
          </ac:picMkLst>
        </pc:picChg>
      </pc:sldChg>
      <pc:sldChg chg="modSp del mod">
        <pc:chgData name="Jack Craft (2104855)" userId="672a2b7c-adfa-4bfc-bfbd-929f9f39f9f1" providerId="ADAL" clId="{5D745EA2-AC1A-4D29-A3A9-6B06E0E877F5}" dt="2024-02-09T10:42:17.349" v="28864" actId="47"/>
        <pc:sldMkLst>
          <pc:docMk/>
          <pc:sldMk cId="121150507" sldId="273"/>
        </pc:sldMkLst>
        <pc:spChg chg="mod">
          <ac:chgData name="Jack Craft (2104855)" userId="672a2b7c-adfa-4bfc-bfbd-929f9f39f9f1" providerId="ADAL" clId="{5D745EA2-AC1A-4D29-A3A9-6B06E0E877F5}" dt="2024-02-09T10:41:18.027" v="28848" actId="21"/>
          <ac:spMkLst>
            <pc:docMk/>
            <pc:sldMk cId="121150507" sldId="273"/>
            <ac:spMk id="3" creationId="{3DCE95B4-4E07-0EDE-292F-DED2AC824424}"/>
          </ac:spMkLst>
        </pc:spChg>
      </pc:sldChg>
      <pc:sldChg chg="modNotes">
        <pc:chgData name="Jack Craft (2104855)" userId="672a2b7c-adfa-4bfc-bfbd-929f9f39f9f1" providerId="ADAL" clId="{5D745EA2-AC1A-4D29-A3A9-6B06E0E877F5}" dt="2024-02-08T19:44:04.046" v="22380"/>
        <pc:sldMkLst>
          <pc:docMk/>
          <pc:sldMk cId="3465796899" sldId="274"/>
        </pc:sldMkLst>
      </pc:sldChg>
      <pc:sldChg chg="modSp del mod modNotesTx">
        <pc:chgData name="Jack Craft (2104855)" userId="672a2b7c-adfa-4bfc-bfbd-929f9f39f9f1" providerId="ADAL" clId="{5D745EA2-AC1A-4D29-A3A9-6B06E0E877F5}" dt="2024-02-09T10:37:12.533" v="28803" actId="47"/>
        <pc:sldMkLst>
          <pc:docMk/>
          <pc:sldMk cId="1845011087" sldId="275"/>
        </pc:sldMkLst>
        <pc:spChg chg="mod">
          <ac:chgData name="Jack Craft (2104855)" userId="672a2b7c-adfa-4bfc-bfbd-929f9f39f9f1" providerId="ADAL" clId="{5D745EA2-AC1A-4D29-A3A9-6B06E0E877F5}" dt="2024-02-08T19:04:05.542" v="18279" actId="21"/>
          <ac:spMkLst>
            <pc:docMk/>
            <pc:sldMk cId="1845011087" sldId="275"/>
            <ac:spMk id="2" creationId="{483A17F7-7B30-D6CC-BA1B-B1E03884A5C4}"/>
          </ac:spMkLst>
        </pc:spChg>
      </pc:sldChg>
      <pc:sldChg chg="addSp delSp modSp new mod setBg modNotesTx">
        <pc:chgData name="Jack Craft (2104855)" userId="672a2b7c-adfa-4bfc-bfbd-929f9f39f9f1" providerId="ADAL" clId="{5D745EA2-AC1A-4D29-A3A9-6B06E0E877F5}" dt="2024-02-08T17:46:10.543" v="15985" actId="20577"/>
        <pc:sldMkLst>
          <pc:docMk/>
          <pc:sldMk cId="2958074362" sldId="276"/>
        </pc:sldMkLst>
        <pc:spChg chg="mod">
          <ac:chgData name="Jack Craft (2104855)" userId="672a2b7c-adfa-4bfc-bfbd-929f9f39f9f1" providerId="ADAL" clId="{5D745EA2-AC1A-4D29-A3A9-6B06E0E877F5}" dt="2024-02-08T15:11:03.363" v="7462" actId="1076"/>
          <ac:spMkLst>
            <pc:docMk/>
            <pc:sldMk cId="2958074362" sldId="276"/>
            <ac:spMk id="2" creationId="{438243CE-469B-192B-80FE-64BD9AD989BD}"/>
          </ac:spMkLst>
        </pc:spChg>
        <pc:spChg chg="del">
          <ac:chgData name="Jack Craft (2104855)" userId="672a2b7c-adfa-4bfc-bfbd-929f9f39f9f1" providerId="ADAL" clId="{5D745EA2-AC1A-4D29-A3A9-6B06E0E877F5}" dt="2024-02-07T20:47:07.634" v="2994" actId="931"/>
          <ac:spMkLst>
            <pc:docMk/>
            <pc:sldMk cId="2958074362" sldId="276"/>
            <ac:spMk id="3" creationId="{59E13DAD-2B4D-0175-AA7A-8A6A77250C6B}"/>
          </ac:spMkLst>
        </pc:spChg>
        <pc:spChg chg="add mod ord">
          <ac:chgData name="Jack Craft (2104855)" userId="672a2b7c-adfa-4bfc-bfbd-929f9f39f9f1" providerId="ADAL" clId="{5D745EA2-AC1A-4D29-A3A9-6B06E0E877F5}" dt="2024-02-08T15:11:54.456" v="7473" actId="171"/>
          <ac:spMkLst>
            <pc:docMk/>
            <pc:sldMk cId="2958074362" sldId="276"/>
            <ac:spMk id="9" creationId="{9A759C3B-EF94-F29E-589F-7F6FE62EABF7}"/>
          </ac:spMkLst>
        </pc:spChg>
        <pc:spChg chg="add del">
          <ac:chgData name="Jack Craft (2104855)" userId="672a2b7c-adfa-4bfc-bfbd-929f9f39f9f1" providerId="ADAL" clId="{5D745EA2-AC1A-4D29-A3A9-6B06E0E877F5}" dt="2024-02-08T15:10:19.389" v="7455" actId="26606"/>
          <ac:spMkLst>
            <pc:docMk/>
            <pc:sldMk cId="2958074362" sldId="276"/>
            <ac:spMk id="12" creationId="{ECB86E21-E2BD-408E-8E61-D30AB8715F20}"/>
          </ac:spMkLst>
        </pc:spChg>
        <pc:spChg chg="add del">
          <ac:chgData name="Jack Craft (2104855)" userId="672a2b7c-adfa-4bfc-bfbd-929f9f39f9f1" providerId="ADAL" clId="{5D745EA2-AC1A-4D29-A3A9-6B06E0E877F5}" dt="2024-02-08T15:10:19.389" v="7455" actId="26606"/>
          <ac:spMkLst>
            <pc:docMk/>
            <pc:sldMk cId="2958074362" sldId="276"/>
            <ac:spMk id="14" creationId="{5F0EC475-13E6-4268-ADCE-833DE95CD70C}"/>
          </ac:spMkLst>
        </pc:spChg>
        <pc:spChg chg="add del">
          <ac:chgData name="Jack Craft (2104855)" userId="672a2b7c-adfa-4bfc-bfbd-929f9f39f9f1" providerId="ADAL" clId="{5D745EA2-AC1A-4D29-A3A9-6B06E0E877F5}" dt="2024-02-08T15:10:19.389" v="7455" actId="26606"/>
          <ac:spMkLst>
            <pc:docMk/>
            <pc:sldMk cId="2958074362" sldId="276"/>
            <ac:spMk id="16" creationId="{029B38C0-3CC6-4B41-93F3-C479D22DD242}"/>
          </ac:spMkLst>
        </pc:spChg>
        <pc:spChg chg="add del">
          <ac:chgData name="Jack Craft (2104855)" userId="672a2b7c-adfa-4bfc-bfbd-929f9f39f9f1" providerId="ADAL" clId="{5D745EA2-AC1A-4D29-A3A9-6B06E0E877F5}" dt="2024-02-08T15:10:19.389" v="7455" actId="26606"/>
          <ac:spMkLst>
            <pc:docMk/>
            <pc:sldMk cId="2958074362" sldId="276"/>
            <ac:spMk id="18" creationId="{CE5D8E58-722E-4FFA-B3E2-1CF341593F2D}"/>
          </ac:spMkLst>
        </pc:spChg>
        <pc:spChg chg="add del">
          <ac:chgData name="Jack Craft (2104855)" userId="672a2b7c-adfa-4bfc-bfbd-929f9f39f9f1" providerId="ADAL" clId="{5D745EA2-AC1A-4D29-A3A9-6B06E0E877F5}" dt="2024-02-08T15:10:19.389" v="7455" actId="26606"/>
          <ac:spMkLst>
            <pc:docMk/>
            <pc:sldMk cId="2958074362" sldId="276"/>
            <ac:spMk id="20" creationId="{267F9DA9-5521-4A58-9B23-C108A3A2470A}"/>
          </ac:spMkLst>
        </pc:spChg>
        <pc:spChg chg="add del">
          <ac:chgData name="Jack Craft (2104855)" userId="672a2b7c-adfa-4bfc-bfbd-929f9f39f9f1" providerId="ADAL" clId="{5D745EA2-AC1A-4D29-A3A9-6B06E0E877F5}" dt="2024-02-08T15:10:19.389" v="7455" actId="26606"/>
          <ac:spMkLst>
            <pc:docMk/>
            <pc:sldMk cId="2958074362" sldId="276"/>
            <ac:spMk id="22" creationId="{C3FEA6E4-68BE-44B4-9EDA-1AE620ED379E}"/>
          </ac:spMkLst>
        </pc:spChg>
        <pc:spChg chg="add del mod">
          <ac:chgData name="Jack Craft (2104855)" userId="672a2b7c-adfa-4bfc-bfbd-929f9f39f9f1" providerId="ADAL" clId="{5D745EA2-AC1A-4D29-A3A9-6B06E0E877F5}" dt="2024-02-08T15:10:55.248" v="7459" actId="931"/>
          <ac:spMkLst>
            <pc:docMk/>
            <pc:sldMk cId="2958074362" sldId="276"/>
            <ac:spMk id="26" creationId="{D225CA49-89FB-918E-CE9F-D4A866645039}"/>
          </ac:spMkLst>
        </pc:spChg>
        <pc:spChg chg="add del">
          <ac:chgData name="Jack Craft (2104855)" userId="672a2b7c-adfa-4bfc-bfbd-929f9f39f9f1" providerId="ADAL" clId="{5D745EA2-AC1A-4D29-A3A9-6B06E0E877F5}" dt="2024-02-08T15:10:38.424" v="7458" actId="26606"/>
          <ac:spMkLst>
            <pc:docMk/>
            <pc:sldMk cId="2958074362" sldId="276"/>
            <ac:spMk id="29" creationId="{D8CBEF53-5E8C-4B43-BBC9-08804F19FC06}"/>
          </ac:spMkLst>
        </pc:spChg>
        <pc:spChg chg="add del">
          <ac:chgData name="Jack Craft (2104855)" userId="672a2b7c-adfa-4bfc-bfbd-929f9f39f9f1" providerId="ADAL" clId="{5D745EA2-AC1A-4D29-A3A9-6B06E0E877F5}" dt="2024-02-08T15:10:38.424" v="7458" actId="26606"/>
          <ac:spMkLst>
            <pc:docMk/>
            <pc:sldMk cId="2958074362" sldId="276"/>
            <ac:spMk id="31" creationId="{2164640F-5D78-40A4-80A2-1C18187DC19C}"/>
          </ac:spMkLst>
        </pc:spChg>
        <pc:spChg chg="add del">
          <ac:chgData name="Jack Craft (2104855)" userId="672a2b7c-adfa-4bfc-bfbd-929f9f39f9f1" providerId="ADAL" clId="{5D745EA2-AC1A-4D29-A3A9-6B06E0E877F5}" dt="2024-02-08T15:10:38.424" v="7458" actId="26606"/>
          <ac:spMkLst>
            <pc:docMk/>
            <pc:sldMk cId="2958074362" sldId="276"/>
            <ac:spMk id="33" creationId="{3EAFE9D0-2821-42CE-ADF0-DDD8DAE3AAD8}"/>
          </ac:spMkLst>
        </pc:spChg>
        <pc:spChg chg="add del">
          <ac:chgData name="Jack Craft (2104855)" userId="672a2b7c-adfa-4bfc-bfbd-929f9f39f9f1" providerId="ADAL" clId="{5D745EA2-AC1A-4D29-A3A9-6B06E0E877F5}" dt="2024-02-08T15:10:38.424" v="7458" actId="26606"/>
          <ac:spMkLst>
            <pc:docMk/>
            <pc:sldMk cId="2958074362" sldId="276"/>
            <ac:spMk id="35" creationId="{B90AE50C-1C0F-45CA-B1B4-09773E3EEA96}"/>
          </ac:spMkLst>
        </pc:spChg>
        <pc:spChg chg="add">
          <ac:chgData name="Jack Craft (2104855)" userId="672a2b7c-adfa-4bfc-bfbd-929f9f39f9f1" providerId="ADAL" clId="{5D745EA2-AC1A-4D29-A3A9-6B06E0E877F5}" dt="2024-02-08T15:10:38.424" v="7458" actId="26606"/>
          <ac:spMkLst>
            <pc:docMk/>
            <pc:sldMk cId="2958074362" sldId="276"/>
            <ac:spMk id="40" creationId="{5D3E2EEE-5E2B-473D-B932-CC1CB66592CD}"/>
          </ac:spMkLst>
        </pc:spChg>
        <pc:spChg chg="add">
          <ac:chgData name="Jack Craft (2104855)" userId="672a2b7c-adfa-4bfc-bfbd-929f9f39f9f1" providerId="ADAL" clId="{5D745EA2-AC1A-4D29-A3A9-6B06E0E877F5}" dt="2024-02-08T15:10:38.424" v="7458" actId="26606"/>
          <ac:spMkLst>
            <pc:docMk/>
            <pc:sldMk cId="2958074362" sldId="276"/>
            <ac:spMk id="42" creationId="{DA6166AB-7C94-4F8D-A863-A23201F5F3D0}"/>
          </ac:spMkLst>
        </pc:spChg>
        <pc:picChg chg="add mod">
          <ac:chgData name="Jack Craft (2104855)" userId="672a2b7c-adfa-4bfc-bfbd-929f9f39f9f1" providerId="ADAL" clId="{5D745EA2-AC1A-4D29-A3A9-6B06E0E877F5}" dt="2024-02-08T15:11:08.267" v="7464" actId="1076"/>
          <ac:picMkLst>
            <pc:docMk/>
            <pc:sldMk cId="2958074362" sldId="276"/>
            <ac:picMk id="4" creationId="{493F1E80-F7FF-D64E-38EE-7E1C7DD84696}"/>
          </ac:picMkLst>
        </pc:picChg>
        <pc:picChg chg="add del mod ord">
          <ac:chgData name="Jack Craft (2104855)" userId="672a2b7c-adfa-4bfc-bfbd-929f9f39f9f1" providerId="ADAL" clId="{5D745EA2-AC1A-4D29-A3A9-6B06E0E877F5}" dt="2024-02-08T15:10:29.425" v="7456" actId="478"/>
          <ac:picMkLst>
            <pc:docMk/>
            <pc:sldMk cId="2958074362" sldId="276"/>
            <ac:picMk id="5" creationId="{3368B196-39EC-4CC0-9A77-1B2FC94CD07F}"/>
          </ac:picMkLst>
        </pc:picChg>
        <pc:picChg chg="add del mod">
          <ac:chgData name="Jack Craft (2104855)" userId="672a2b7c-adfa-4bfc-bfbd-929f9f39f9f1" providerId="ADAL" clId="{5D745EA2-AC1A-4D29-A3A9-6B06E0E877F5}" dt="2024-02-08T15:10:30.724" v="7457" actId="478"/>
          <ac:picMkLst>
            <pc:docMk/>
            <pc:sldMk cId="2958074362" sldId="276"/>
            <ac:picMk id="7" creationId="{DCEC92D2-3138-C87F-EEA5-F90C690EF548}"/>
          </ac:picMkLst>
        </pc:picChg>
        <pc:picChg chg="add mod">
          <ac:chgData name="Jack Craft (2104855)" userId="672a2b7c-adfa-4bfc-bfbd-929f9f39f9f1" providerId="ADAL" clId="{5D745EA2-AC1A-4D29-A3A9-6B06E0E877F5}" dt="2024-02-08T15:11:24.442" v="7470" actId="1076"/>
          <ac:picMkLst>
            <pc:docMk/>
            <pc:sldMk cId="2958074362" sldId="276"/>
            <ac:picMk id="8" creationId="{7DE0F951-0C62-9629-FAB7-2FB68A2639E0}"/>
          </ac:picMkLst>
        </pc:picChg>
      </pc:sldChg>
      <pc:sldChg chg="addSp delSp modSp new mod setBg modNotes modNotesTx">
        <pc:chgData name="Jack Craft (2104855)" userId="672a2b7c-adfa-4bfc-bfbd-929f9f39f9f1" providerId="ADAL" clId="{5D745EA2-AC1A-4D29-A3A9-6B06E0E877F5}" dt="2024-02-08T19:44:04.046" v="22380"/>
        <pc:sldMkLst>
          <pc:docMk/>
          <pc:sldMk cId="3565686466" sldId="277"/>
        </pc:sldMkLst>
        <pc:spChg chg="mod ord">
          <ac:chgData name="Jack Craft (2104855)" userId="672a2b7c-adfa-4bfc-bfbd-929f9f39f9f1" providerId="ADAL" clId="{5D745EA2-AC1A-4D29-A3A9-6B06E0E877F5}" dt="2024-02-07T21:24:31.942" v="3634" actId="1076"/>
          <ac:spMkLst>
            <pc:docMk/>
            <pc:sldMk cId="3565686466" sldId="277"/>
            <ac:spMk id="2" creationId="{FE0C4B26-6A93-F1D1-57BD-A13696934255}"/>
          </ac:spMkLst>
        </pc:spChg>
        <pc:spChg chg="del">
          <ac:chgData name="Jack Craft (2104855)" userId="672a2b7c-adfa-4bfc-bfbd-929f9f39f9f1" providerId="ADAL" clId="{5D745EA2-AC1A-4D29-A3A9-6B06E0E877F5}" dt="2024-02-07T21:20:58.334" v="3619" actId="931"/>
          <ac:spMkLst>
            <pc:docMk/>
            <pc:sldMk cId="3565686466" sldId="277"/>
            <ac:spMk id="3" creationId="{AD423B7D-8ABE-6112-3847-6A13F55E57B9}"/>
          </ac:spMkLst>
        </pc:spChg>
        <pc:spChg chg="add mod">
          <ac:chgData name="Jack Craft (2104855)" userId="672a2b7c-adfa-4bfc-bfbd-929f9f39f9f1" providerId="ADAL" clId="{5D745EA2-AC1A-4D29-A3A9-6B06E0E877F5}" dt="2024-02-07T21:26:18.601" v="3637" actId="404"/>
          <ac:spMkLst>
            <pc:docMk/>
            <pc:sldMk cId="3565686466" sldId="277"/>
            <ac:spMk id="6" creationId="{F7B1E766-E9E2-0352-BB24-D4EF59B54CD3}"/>
          </ac:spMkLst>
        </pc:spChg>
        <pc:spChg chg="add del">
          <ac:chgData name="Jack Craft (2104855)" userId="672a2b7c-adfa-4bfc-bfbd-929f9f39f9f1" providerId="ADAL" clId="{5D745EA2-AC1A-4D29-A3A9-6B06E0E877F5}" dt="2024-02-07T21:21:07.425" v="3623" actId="26606"/>
          <ac:spMkLst>
            <pc:docMk/>
            <pc:sldMk cId="3565686466" sldId="277"/>
            <ac:spMk id="10" creationId="{A512846D-642B-42C7-A845-0CD48A66EBE4}"/>
          </ac:spMkLst>
        </pc:spChg>
        <pc:spChg chg="add del">
          <ac:chgData name="Jack Craft (2104855)" userId="672a2b7c-adfa-4bfc-bfbd-929f9f39f9f1" providerId="ADAL" clId="{5D745EA2-AC1A-4D29-A3A9-6B06E0E877F5}" dt="2024-02-07T21:21:07.425" v="3623" actId="26606"/>
          <ac:spMkLst>
            <pc:docMk/>
            <pc:sldMk cId="3565686466" sldId="277"/>
            <ac:spMk id="12" creationId="{7575D6C8-F038-4FF5-B1D7-0C9145AA2B97}"/>
          </ac:spMkLst>
        </pc:spChg>
        <pc:spChg chg="add">
          <ac:chgData name="Jack Craft (2104855)" userId="672a2b7c-adfa-4bfc-bfbd-929f9f39f9f1" providerId="ADAL" clId="{5D745EA2-AC1A-4D29-A3A9-6B06E0E877F5}" dt="2024-02-07T21:21:07.487" v="3624" actId="26606"/>
          <ac:spMkLst>
            <pc:docMk/>
            <pc:sldMk cId="3565686466" sldId="277"/>
            <ac:spMk id="14" creationId="{4F4B01C3-5078-4039-811E-D840C6262C7F}"/>
          </ac:spMkLst>
        </pc:spChg>
        <pc:spChg chg="add">
          <ac:chgData name="Jack Craft (2104855)" userId="672a2b7c-adfa-4bfc-bfbd-929f9f39f9f1" providerId="ADAL" clId="{5D745EA2-AC1A-4D29-A3A9-6B06E0E877F5}" dt="2024-02-07T21:21:07.487" v="3624" actId="26606"/>
          <ac:spMkLst>
            <pc:docMk/>
            <pc:sldMk cId="3565686466" sldId="277"/>
            <ac:spMk id="15" creationId="{01B27662-BD40-44DC-99F5-516479EF1632}"/>
          </ac:spMkLst>
        </pc:spChg>
        <pc:spChg chg="add">
          <ac:chgData name="Jack Craft (2104855)" userId="672a2b7c-adfa-4bfc-bfbd-929f9f39f9f1" providerId="ADAL" clId="{5D745EA2-AC1A-4D29-A3A9-6B06E0E877F5}" dt="2024-02-07T21:21:07.487" v="3624" actId="26606"/>
          <ac:spMkLst>
            <pc:docMk/>
            <pc:sldMk cId="3565686466" sldId="277"/>
            <ac:spMk id="16" creationId="{2EE9B49B-B44A-4DAC-BD6E-17ABCE56DE2D}"/>
          </ac:spMkLst>
        </pc:spChg>
        <pc:spChg chg="add">
          <ac:chgData name="Jack Craft (2104855)" userId="672a2b7c-adfa-4bfc-bfbd-929f9f39f9f1" providerId="ADAL" clId="{5D745EA2-AC1A-4D29-A3A9-6B06E0E877F5}" dt="2024-02-07T21:21:07.487" v="3624" actId="26606"/>
          <ac:spMkLst>
            <pc:docMk/>
            <pc:sldMk cId="3565686466" sldId="277"/>
            <ac:spMk id="17" creationId="{03D3F3CB-F0EE-4573-876B-6F76CC770940}"/>
          </ac:spMkLst>
        </pc:spChg>
        <pc:picChg chg="add mod">
          <ac:chgData name="Jack Craft (2104855)" userId="672a2b7c-adfa-4bfc-bfbd-929f9f39f9f1" providerId="ADAL" clId="{5D745EA2-AC1A-4D29-A3A9-6B06E0E877F5}" dt="2024-02-07T21:21:15.320" v="3626" actId="14100"/>
          <ac:picMkLst>
            <pc:docMk/>
            <pc:sldMk cId="3565686466" sldId="277"/>
            <ac:picMk id="5" creationId="{3F41BB81-0D00-2C18-2AA4-F105B82F1697}"/>
          </ac:picMkLst>
        </pc:picChg>
      </pc:sldChg>
      <pc:sldChg chg="modSp new del mod">
        <pc:chgData name="Jack Craft (2104855)" userId="672a2b7c-adfa-4bfc-bfbd-929f9f39f9f1" providerId="ADAL" clId="{5D745EA2-AC1A-4D29-A3A9-6B06E0E877F5}" dt="2024-02-08T18:58:44.559" v="18005" actId="47"/>
        <pc:sldMkLst>
          <pc:docMk/>
          <pc:sldMk cId="321821063" sldId="278"/>
        </pc:sldMkLst>
        <pc:spChg chg="mod">
          <ac:chgData name="Jack Craft (2104855)" userId="672a2b7c-adfa-4bfc-bfbd-929f9f39f9f1" providerId="ADAL" clId="{5D745EA2-AC1A-4D29-A3A9-6B06E0E877F5}" dt="2024-02-08T18:57:30.052" v="17931" actId="21"/>
          <ac:spMkLst>
            <pc:docMk/>
            <pc:sldMk cId="321821063" sldId="278"/>
            <ac:spMk id="3" creationId="{92587C10-0AA0-DE4A-A7D4-BD47333B224C}"/>
          </ac:spMkLst>
        </pc:spChg>
      </pc:sldChg>
      <pc:sldChg chg="new del">
        <pc:chgData name="Jack Craft (2104855)" userId="672a2b7c-adfa-4bfc-bfbd-929f9f39f9f1" providerId="ADAL" clId="{5D745EA2-AC1A-4D29-A3A9-6B06E0E877F5}" dt="2024-02-08T17:50:59.557" v="16631" actId="47"/>
        <pc:sldMkLst>
          <pc:docMk/>
          <pc:sldMk cId="2210474529" sldId="278"/>
        </pc:sldMkLst>
      </pc:sldChg>
      <pc:sldChg chg="addSp delSp modSp add del mod setBg modNotesTx">
        <pc:chgData name="Jack Craft (2104855)" userId="672a2b7c-adfa-4bfc-bfbd-929f9f39f9f1" providerId="ADAL" clId="{5D745EA2-AC1A-4D29-A3A9-6B06E0E877F5}" dt="2024-02-09T10:17:59.593" v="25853" actId="47"/>
        <pc:sldMkLst>
          <pc:docMk/>
          <pc:sldMk cId="3621654473" sldId="279"/>
        </pc:sldMkLst>
        <pc:spChg chg="mod">
          <ac:chgData name="Jack Craft (2104855)" userId="672a2b7c-adfa-4bfc-bfbd-929f9f39f9f1" providerId="ADAL" clId="{5D745EA2-AC1A-4D29-A3A9-6B06E0E877F5}" dt="2024-02-09T10:10:19.177" v="25845" actId="21"/>
          <ac:spMkLst>
            <pc:docMk/>
            <pc:sldMk cId="3621654473" sldId="279"/>
            <ac:spMk id="2" creationId="{F8D9CF64-0A5C-609B-E52A-978787CE76F1}"/>
          </ac:spMkLst>
        </pc:spChg>
        <pc:spChg chg="del mod">
          <ac:chgData name="Jack Craft (2104855)" userId="672a2b7c-adfa-4bfc-bfbd-929f9f39f9f1" providerId="ADAL" clId="{5D745EA2-AC1A-4D29-A3A9-6B06E0E877F5}" dt="2024-02-09T09:53:52.030" v="25680" actId="931"/>
          <ac:spMkLst>
            <pc:docMk/>
            <pc:sldMk cId="3621654473" sldId="279"/>
            <ac:spMk id="3" creationId="{399E05CD-9DEA-C7C2-3800-078E8BECCFDA}"/>
          </ac:spMkLst>
        </pc:spChg>
        <pc:spChg chg="add del mod">
          <ac:chgData name="Jack Craft (2104855)" userId="672a2b7c-adfa-4bfc-bfbd-929f9f39f9f1" providerId="ADAL" clId="{5D745EA2-AC1A-4D29-A3A9-6B06E0E877F5}" dt="2024-02-09T10:04:36.936" v="25794" actId="931"/>
          <ac:spMkLst>
            <pc:docMk/>
            <pc:sldMk cId="3621654473" sldId="279"/>
            <ac:spMk id="9" creationId="{245C9142-ED0F-521F-B963-EC734AA8F129}"/>
          </ac:spMkLst>
        </pc:spChg>
        <pc:spChg chg="add del">
          <ac:chgData name="Jack Craft (2104855)" userId="672a2b7c-adfa-4bfc-bfbd-929f9f39f9f1" providerId="ADAL" clId="{5D745EA2-AC1A-4D29-A3A9-6B06E0E877F5}" dt="2024-02-09T10:02:53.311" v="25791" actId="26606"/>
          <ac:spMkLst>
            <pc:docMk/>
            <pc:sldMk cId="3621654473" sldId="279"/>
            <ac:spMk id="12" creationId="{ECB86E21-E2BD-408E-8E61-D30AB8715F20}"/>
          </ac:spMkLst>
        </pc:spChg>
        <pc:spChg chg="add del">
          <ac:chgData name="Jack Craft (2104855)" userId="672a2b7c-adfa-4bfc-bfbd-929f9f39f9f1" providerId="ADAL" clId="{5D745EA2-AC1A-4D29-A3A9-6B06E0E877F5}" dt="2024-02-09T10:02:53.311" v="25791" actId="26606"/>
          <ac:spMkLst>
            <pc:docMk/>
            <pc:sldMk cId="3621654473" sldId="279"/>
            <ac:spMk id="14" creationId="{5F0EC475-13E6-4268-ADCE-833DE95CD70C}"/>
          </ac:spMkLst>
        </pc:spChg>
        <pc:spChg chg="add del mod">
          <ac:chgData name="Jack Craft (2104855)" userId="672a2b7c-adfa-4bfc-bfbd-929f9f39f9f1" providerId="ADAL" clId="{5D745EA2-AC1A-4D29-A3A9-6B06E0E877F5}" dt="2024-02-09T10:06:41.099" v="25798" actId="931"/>
          <ac:spMkLst>
            <pc:docMk/>
            <pc:sldMk cId="3621654473" sldId="279"/>
            <ac:spMk id="15" creationId="{797F7ED4-D703-F683-95A7-887D1210C4B2}"/>
          </ac:spMkLst>
        </pc:spChg>
        <pc:spChg chg="add del">
          <ac:chgData name="Jack Craft (2104855)" userId="672a2b7c-adfa-4bfc-bfbd-929f9f39f9f1" providerId="ADAL" clId="{5D745EA2-AC1A-4D29-A3A9-6B06E0E877F5}" dt="2024-02-09T10:02:53.311" v="25791" actId="26606"/>
          <ac:spMkLst>
            <pc:docMk/>
            <pc:sldMk cId="3621654473" sldId="279"/>
            <ac:spMk id="16" creationId="{029B38C0-3CC6-4B41-93F3-C479D22DD242}"/>
          </ac:spMkLst>
        </pc:spChg>
        <pc:spChg chg="add del">
          <ac:chgData name="Jack Craft (2104855)" userId="672a2b7c-adfa-4bfc-bfbd-929f9f39f9f1" providerId="ADAL" clId="{5D745EA2-AC1A-4D29-A3A9-6B06E0E877F5}" dt="2024-02-09T10:02:53.311" v="25791" actId="26606"/>
          <ac:spMkLst>
            <pc:docMk/>
            <pc:sldMk cId="3621654473" sldId="279"/>
            <ac:spMk id="18" creationId="{CE5D8E58-722E-4FFA-B3E2-1CF341593F2D}"/>
          </ac:spMkLst>
        </pc:spChg>
        <pc:spChg chg="add del">
          <ac:chgData name="Jack Craft (2104855)" userId="672a2b7c-adfa-4bfc-bfbd-929f9f39f9f1" providerId="ADAL" clId="{5D745EA2-AC1A-4D29-A3A9-6B06E0E877F5}" dt="2024-02-09T10:02:53.311" v="25791" actId="26606"/>
          <ac:spMkLst>
            <pc:docMk/>
            <pc:sldMk cId="3621654473" sldId="279"/>
            <ac:spMk id="20" creationId="{267F9DA9-5521-4A58-9B23-C108A3A2470A}"/>
          </ac:spMkLst>
        </pc:spChg>
        <pc:spChg chg="add del">
          <ac:chgData name="Jack Craft (2104855)" userId="672a2b7c-adfa-4bfc-bfbd-929f9f39f9f1" providerId="ADAL" clId="{5D745EA2-AC1A-4D29-A3A9-6B06E0E877F5}" dt="2024-02-09T10:02:53.311" v="25791" actId="26606"/>
          <ac:spMkLst>
            <pc:docMk/>
            <pc:sldMk cId="3621654473" sldId="279"/>
            <ac:spMk id="22" creationId="{C3FEA6E4-68BE-44B4-9EDA-1AE620ED379E}"/>
          </ac:spMkLst>
        </pc:spChg>
        <pc:spChg chg="add del">
          <ac:chgData name="Jack Craft (2104855)" userId="672a2b7c-adfa-4bfc-bfbd-929f9f39f9f1" providerId="ADAL" clId="{5D745EA2-AC1A-4D29-A3A9-6B06E0E877F5}" dt="2024-02-09T10:03:01.145" v="25793" actId="26606"/>
          <ac:spMkLst>
            <pc:docMk/>
            <pc:sldMk cId="3621654473" sldId="279"/>
            <ac:spMk id="29" creationId="{46AD51EB-971C-4722-9A98-42EB5ABCADA3}"/>
          </ac:spMkLst>
        </pc:spChg>
        <pc:spChg chg="add mod">
          <ac:chgData name="Jack Craft (2104855)" userId="672a2b7c-adfa-4bfc-bfbd-929f9f39f9f1" providerId="ADAL" clId="{5D745EA2-AC1A-4D29-A3A9-6B06E0E877F5}" dt="2024-02-09T10:08:12.315" v="25826"/>
          <ac:spMkLst>
            <pc:docMk/>
            <pc:sldMk cId="3621654473" sldId="279"/>
            <ac:spMk id="31" creationId="{FBE94915-4081-FA66-2AAB-60D6CC41109E}"/>
          </ac:spMkLst>
        </pc:spChg>
        <pc:spChg chg="add mod">
          <ac:chgData name="Jack Craft (2104855)" userId="672a2b7c-adfa-4bfc-bfbd-929f9f39f9f1" providerId="ADAL" clId="{5D745EA2-AC1A-4D29-A3A9-6B06E0E877F5}" dt="2024-02-09T10:09:04.080" v="25831" actId="1076"/>
          <ac:spMkLst>
            <pc:docMk/>
            <pc:sldMk cId="3621654473" sldId="279"/>
            <ac:spMk id="33" creationId="{82348F1F-965D-B55F-7C85-FB89C7819483}"/>
          </ac:spMkLst>
        </pc:spChg>
        <pc:spChg chg="add">
          <ac:chgData name="Jack Craft (2104855)" userId="672a2b7c-adfa-4bfc-bfbd-929f9f39f9f1" providerId="ADAL" clId="{5D745EA2-AC1A-4D29-A3A9-6B06E0E877F5}" dt="2024-02-09T10:03:01.145" v="25793" actId="26606"/>
          <ac:spMkLst>
            <pc:docMk/>
            <pc:sldMk cId="3621654473" sldId="279"/>
            <ac:spMk id="34" creationId="{EFCCD4C3-17F4-425F-A2B6-AAF5D77705FE}"/>
          </ac:spMkLst>
        </pc:spChg>
        <pc:spChg chg="add mod">
          <ac:chgData name="Jack Craft (2104855)" userId="672a2b7c-adfa-4bfc-bfbd-929f9f39f9f1" providerId="ADAL" clId="{5D745EA2-AC1A-4D29-A3A9-6B06E0E877F5}" dt="2024-02-09T10:09:04.080" v="25831" actId="1076"/>
          <ac:spMkLst>
            <pc:docMk/>
            <pc:sldMk cId="3621654473" sldId="279"/>
            <ac:spMk id="35" creationId="{1E9D483C-3E84-649D-36D3-017623809C76}"/>
          </ac:spMkLst>
        </pc:spChg>
        <pc:spChg chg="add">
          <ac:chgData name="Jack Craft (2104855)" userId="672a2b7c-adfa-4bfc-bfbd-929f9f39f9f1" providerId="ADAL" clId="{5D745EA2-AC1A-4D29-A3A9-6B06E0E877F5}" dt="2024-02-09T10:03:01.145" v="25793" actId="26606"/>
          <ac:spMkLst>
            <pc:docMk/>
            <pc:sldMk cId="3621654473" sldId="279"/>
            <ac:spMk id="36" creationId="{C374E43F-A342-40F8-AAD3-1C47447E1B0B}"/>
          </ac:spMkLst>
        </pc:spChg>
        <pc:spChg chg="add mod">
          <ac:chgData name="Jack Craft (2104855)" userId="672a2b7c-adfa-4bfc-bfbd-929f9f39f9f1" providerId="ADAL" clId="{5D745EA2-AC1A-4D29-A3A9-6B06E0E877F5}" dt="2024-02-09T10:09:04.080" v="25831" actId="1076"/>
          <ac:spMkLst>
            <pc:docMk/>
            <pc:sldMk cId="3621654473" sldId="279"/>
            <ac:spMk id="37" creationId="{DA51109B-1B7C-3918-3E9B-ABB2D34C1315}"/>
          </ac:spMkLst>
        </pc:spChg>
        <pc:picChg chg="add del mod ord">
          <ac:chgData name="Jack Craft (2104855)" userId="672a2b7c-adfa-4bfc-bfbd-929f9f39f9f1" providerId="ADAL" clId="{5D745EA2-AC1A-4D29-A3A9-6B06E0E877F5}" dt="2024-02-09T10:02:43.418" v="25790" actId="478"/>
          <ac:picMkLst>
            <pc:docMk/>
            <pc:sldMk cId="3621654473" sldId="279"/>
            <ac:picMk id="5" creationId="{638683A9-1291-A725-93E8-647C35F61430}"/>
          </ac:picMkLst>
        </pc:picChg>
        <pc:picChg chg="add del mod">
          <ac:chgData name="Jack Craft (2104855)" userId="672a2b7c-adfa-4bfc-bfbd-929f9f39f9f1" providerId="ADAL" clId="{5D745EA2-AC1A-4D29-A3A9-6B06E0E877F5}" dt="2024-02-09T10:02:36.915" v="25789" actId="478"/>
          <ac:picMkLst>
            <pc:docMk/>
            <pc:sldMk cId="3621654473" sldId="279"/>
            <ac:picMk id="7" creationId="{6E339C17-6770-6D5B-F970-C565D2477CC3}"/>
          </ac:picMkLst>
        </pc:picChg>
        <pc:picChg chg="add del mod">
          <ac:chgData name="Jack Craft (2104855)" userId="672a2b7c-adfa-4bfc-bfbd-929f9f39f9f1" providerId="ADAL" clId="{5D745EA2-AC1A-4D29-A3A9-6B06E0E877F5}" dt="2024-02-09T10:06:35.302" v="25797" actId="478"/>
          <ac:picMkLst>
            <pc:docMk/>
            <pc:sldMk cId="3621654473" sldId="279"/>
            <ac:picMk id="11" creationId="{B9FF5BBD-36C3-26A2-8F27-0906BDE8707F}"/>
          </ac:picMkLst>
        </pc:picChg>
        <pc:picChg chg="add del mod">
          <ac:chgData name="Jack Craft (2104855)" userId="672a2b7c-adfa-4bfc-bfbd-929f9f39f9f1" providerId="ADAL" clId="{5D745EA2-AC1A-4D29-A3A9-6B06E0E877F5}" dt="2024-02-09T10:07:44.669" v="25825" actId="478"/>
          <ac:picMkLst>
            <pc:docMk/>
            <pc:sldMk cId="3621654473" sldId="279"/>
            <ac:picMk id="19" creationId="{9C4B1E60-B882-130A-F227-C0F68316D887}"/>
          </ac:picMkLst>
        </pc:picChg>
        <pc:picChg chg="add del mod">
          <ac:chgData name="Jack Craft (2104855)" userId="672a2b7c-adfa-4bfc-bfbd-929f9f39f9f1" providerId="ADAL" clId="{5D745EA2-AC1A-4D29-A3A9-6B06E0E877F5}" dt="2024-02-09T10:07:43.516" v="25824" actId="478"/>
          <ac:picMkLst>
            <pc:docMk/>
            <pc:sldMk cId="3621654473" sldId="279"/>
            <ac:picMk id="21" creationId="{DD9DB32F-2EBD-2079-2231-31842DDB09A2}"/>
          </ac:picMkLst>
        </pc:picChg>
        <pc:picChg chg="add del mod">
          <ac:chgData name="Jack Craft (2104855)" userId="672a2b7c-adfa-4bfc-bfbd-929f9f39f9f1" providerId="ADAL" clId="{5D745EA2-AC1A-4D29-A3A9-6B06E0E877F5}" dt="2024-02-09T10:07:43.085" v="25823" actId="478"/>
          <ac:picMkLst>
            <pc:docMk/>
            <pc:sldMk cId="3621654473" sldId="279"/>
            <ac:picMk id="23" creationId="{1DC77229-C12F-09A4-E938-482385907973}"/>
          </ac:picMkLst>
        </pc:picChg>
        <pc:picChg chg="add del mod">
          <ac:chgData name="Jack Craft (2104855)" userId="672a2b7c-adfa-4bfc-bfbd-929f9f39f9f1" providerId="ADAL" clId="{5D745EA2-AC1A-4D29-A3A9-6B06E0E877F5}" dt="2024-02-09T10:07:42.630" v="25822" actId="478"/>
          <ac:picMkLst>
            <pc:docMk/>
            <pc:sldMk cId="3621654473" sldId="279"/>
            <ac:picMk id="24" creationId="{F9C99CFA-096E-DAFA-C0E4-98EB9158EA1B}"/>
          </ac:picMkLst>
        </pc:picChg>
        <pc:picChg chg="add del mod">
          <ac:chgData name="Jack Craft (2104855)" userId="672a2b7c-adfa-4bfc-bfbd-929f9f39f9f1" providerId="ADAL" clId="{5D745EA2-AC1A-4D29-A3A9-6B06E0E877F5}" dt="2024-02-09T10:07:42.153" v="25821" actId="478"/>
          <ac:picMkLst>
            <pc:docMk/>
            <pc:sldMk cId="3621654473" sldId="279"/>
            <ac:picMk id="25" creationId="{26FDC0CF-2C65-2FBA-C35E-0DA70B3B59B5}"/>
          </ac:picMkLst>
        </pc:picChg>
        <pc:picChg chg="add del">
          <ac:chgData name="Jack Craft (2104855)" userId="672a2b7c-adfa-4bfc-bfbd-929f9f39f9f1" providerId="ADAL" clId="{5D745EA2-AC1A-4D29-A3A9-6B06E0E877F5}" dt="2024-02-09T10:02:55.310" v="25792" actId="478"/>
          <ac:picMkLst>
            <pc:docMk/>
            <pc:sldMk cId="3621654473" sldId="279"/>
            <ac:picMk id="26" creationId="{AD40A9CB-109A-B6CA-2A30-478C8CA64E50}"/>
          </ac:picMkLst>
        </pc:picChg>
        <pc:picChg chg="add del mod">
          <ac:chgData name="Jack Craft (2104855)" userId="672a2b7c-adfa-4bfc-bfbd-929f9f39f9f1" providerId="ADAL" clId="{5D745EA2-AC1A-4D29-A3A9-6B06E0E877F5}" dt="2024-02-09T10:07:41.583" v="25820" actId="478"/>
          <ac:picMkLst>
            <pc:docMk/>
            <pc:sldMk cId="3621654473" sldId="279"/>
            <ac:picMk id="27" creationId="{31410330-DE05-065E-02EC-ACFC81807AE6}"/>
          </ac:picMkLst>
        </pc:picChg>
        <pc:picChg chg="add del mod">
          <ac:chgData name="Jack Craft (2104855)" userId="672a2b7c-adfa-4bfc-bfbd-929f9f39f9f1" providerId="ADAL" clId="{5D745EA2-AC1A-4D29-A3A9-6B06E0E877F5}" dt="2024-02-09T10:07:40.864" v="25819" actId="478"/>
          <ac:picMkLst>
            <pc:docMk/>
            <pc:sldMk cId="3621654473" sldId="279"/>
            <ac:picMk id="28" creationId="{3456E964-29BC-66F1-27A8-FD8A4744C905}"/>
          </ac:picMkLst>
        </pc:picChg>
        <pc:picChg chg="add mod">
          <ac:chgData name="Jack Craft (2104855)" userId="672a2b7c-adfa-4bfc-bfbd-929f9f39f9f1" providerId="ADAL" clId="{5D745EA2-AC1A-4D29-A3A9-6B06E0E877F5}" dt="2024-02-09T10:09:04.774" v="25832"/>
          <ac:picMkLst>
            <pc:docMk/>
            <pc:sldMk cId="3621654473" sldId="279"/>
            <ac:picMk id="32" creationId="{34F72D60-D83C-8816-C1C8-62DCE9C60B73}"/>
          </ac:picMkLst>
        </pc:picChg>
      </pc:sldChg>
      <pc:sldChg chg="addSp delSp modSp new mod setBg modNotesTx">
        <pc:chgData name="Jack Craft (2104855)" userId="672a2b7c-adfa-4bfc-bfbd-929f9f39f9f1" providerId="ADAL" clId="{5D745EA2-AC1A-4D29-A3A9-6B06E0E877F5}" dt="2024-02-09T09:51:43.668" v="25639" actId="313"/>
        <pc:sldMkLst>
          <pc:docMk/>
          <pc:sldMk cId="3214101746" sldId="280"/>
        </pc:sldMkLst>
        <pc:spChg chg="mod">
          <ac:chgData name="Jack Craft (2104855)" userId="672a2b7c-adfa-4bfc-bfbd-929f9f39f9f1" providerId="ADAL" clId="{5D745EA2-AC1A-4D29-A3A9-6B06E0E877F5}" dt="2024-02-09T09:41:36.869" v="24569" actId="313"/>
          <ac:spMkLst>
            <pc:docMk/>
            <pc:sldMk cId="3214101746" sldId="280"/>
            <ac:spMk id="2" creationId="{AA842198-D628-A0DC-3142-8BD37996DF72}"/>
          </ac:spMkLst>
        </pc:spChg>
        <pc:spChg chg="del mod">
          <ac:chgData name="Jack Craft (2104855)" userId="672a2b7c-adfa-4bfc-bfbd-929f9f39f9f1" providerId="ADAL" clId="{5D745EA2-AC1A-4D29-A3A9-6B06E0E877F5}" dt="2024-02-09T09:37:23.901" v="24421" actId="478"/>
          <ac:spMkLst>
            <pc:docMk/>
            <pc:sldMk cId="3214101746" sldId="280"/>
            <ac:spMk id="3" creationId="{3BE65B55-75BB-CDA5-2EB1-B38B47629171}"/>
          </ac:spMkLst>
        </pc:spChg>
        <pc:spChg chg="add mod">
          <ac:chgData name="Jack Craft (2104855)" userId="672a2b7c-adfa-4bfc-bfbd-929f9f39f9f1" providerId="ADAL" clId="{5D745EA2-AC1A-4D29-A3A9-6B06E0E877F5}" dt="2024-02-09T09:34:43.369" v="24238" actId="1076"/>
          <ac:spMkLst>
            <pc:docMk/>
            <pc:sldMk cId="3214101746" sldId="280"/>
            <ac:spMk id="6" creationId="{90BFC459-4FE5-1D77-5C28-202FB06BC924}"/>
          </ac:spMkLst>
        </pc:spChg>
        <pc:spChg chg="add mod">
          <ac:chgData name="Jack Craft (2104855)" userId="672a2b7c-adfa-4bfc-bfbd-929f9f39f9f1" providerId="ADAL" clId="{5D745EA2-AC1A-4D29-A3A9-6B06E0E877F5}" dt="2024-02-09T09:35:17.400" v="24244" actId="1076"/>
          <ac:spMkLst>
            <pc:docMk/>
            <pc:sldMk cId="3214101746" sldId="280"/>
            <ac:spMk id="7" creationId="{2B9B9B33-066B-88DB-3F48-2F36B7C1744E}"/>
          </ac:spMkLst>
        </pc:spChg>
        <pc:spChg chg="add mod">
          <ac:chgData name="Jack Craft (2104855)" userId="672a2b7c-adfa-4bfc-bfbd-929f9f39f9f1" providerId="ADAL" clId="{5D745EA2-AC1A-4D29-A3A9-6B06E0E877F5}" dt="2024-02-09T09:35:51.280" v="24251" actId="1076"/>
          <ac:spMkLst>
            <pc:docMk/>
            <pc:sldMk cId="3214101746" sldId="280"/>
            <ac:spMk id="8" creationId="{8E48EE1C-0D36-D1C4-960D-711E1ED0BDB8}"/>
          </ac:spMkLst>
        </pc:spChg>
        <pc:spChg chg="add mod">
          <ac:chgData name="Jack Craft (2104855)" userId="672a2b7c-adfa-4bfc-bfbd-929f9f39f9f1" providerId="ADAL" clId="{5D745EA2-AC1A-4D29-A3A9-6B06E0E877F5}" dt="2024-02-09T09:39:13.444" v="24485" actId="1076"/>
          <ac:spMkLst>
            <pc:docMk/>
            <pc:sldMk cId="3214101746" sldId="280"/>
            <ac:spMk id="9" creationId="{3D02B5C2-94D7-3BD4-80E0-BA130258802F}"/>
          </ac:spMkLst>
        </pc:spChg>
        <pc:spChg chg="add">
          <ac:chgData name="Jack Craft (2104855)" userId="672a2b7c-adfa-4bfc-bfbd-929f9f39f9f1" providerId="ADAL" clId="{5D745EA2-AC1A-4D29-A3A9-6B06E0E877F5}" dt="2024-02-09T09:33:33.113" v="24223" actId="26606"/>
          <ac:spMkLst>
            <pc:docMk/>
            <pc:sldMk cId="3214101746" sldId="280"/>
            <ac:spMk id="10" creationId="{46AD51EB-971C-4722-9A98-42EB5ABCADA3}"/>
          </ac:spMkLst>
        </pc:spChg>
        <pc:spChg chg="add mod">
          <ac:chgData name="Jack Craft (2104855)" userId="672a2b7c-adfa-4bfc-bfbd-929f9f39f9f1" providerId="ADAL" clId="{5D745EA2-AC1A-4D29-A3A9-6B06E0E877F5}" dt="2024-02-09T09:39:20.228" v="24486" actId="1076"/>
          <ac:spMkLst>
            <pc:docMk/>
            <pc:sldMk cId="3214101746" sldId="280"/>
            <ac:spMk id="11" creationId="{E6C4E288-1401-C630-C785-6B6968C49E53}"/>
          </ac:spMkLst>
        </pc:spChg>
        <pc:spChg chg="add mod">
          <ac:chgData name="Jack Craft (2104855)" userId="672a2b7c-adfa-4bfc-bfbd-929f9f39f9f1" providerId="ADAL" clId="{5D745EA2-AC1A-4D29-A3A9-6B06E0E877F5}" dt="2024-02-09T09:39:35.357" v="24488" actId="1076"/>
          <ac:spMkLst>
            <pc:docMk/>
            <pc:sldMk cId="3214101746" sldId="280"/>
            <ac:spMk id="12" creationId="{E9C63928-70D5-944E-F641-B08B2808EFFD}"/>
          </ac:spMkLst>
        </pc:spChg>
        <pc:spChg chg="add mod">
          <ac:chgData name="Jack Craft (2104855)" userId="672a2b7c-adfa-4bfc-bfbd-929f9f39f9f1" providerId="ADAL" clId="{5D745EA2-AC1A-4D29-A3A9-6B06E0E877F5}" dt="2024-02-09T09:39:57.836" v="24503" actId="1076"/>
          <ac:spMkLst>
            <pc:docMk/>
            <pc:sldMk cId="3214101746" sldId="280"/>
            <ac:spMk id="13" creationId="{0EC9C74B-A21A-4D98-6844-D0E8C48EDB57}"/>
          </ac:spMkLst>
        </pc:spChg>
        <pc:spChg chg="add mod">
          <ac:chgData name="Jack Craft (2104855)" userId="672a2b7c-adfa-4bfc-bfbd-929f9f39f9f1" providerId="ADAL" clId="{5D745EA2-AC1A-4D29-A3A9-6B06E0E877F5}" dt="2024-02-09T09:41:27.655" v="24568" actId="20577"/>
          <ac:spMkLst>
            <pc:docMk/>
            <pc:sldMk cId="3214101746" sldId="280"/>
            <ac:spMk id="14" creationId="{FCB74847-234F-C5BF-BDCE-EB292C8BC021}"/>
          </ac:spMkLst>
        </pc:spChg>
        <pc:spChg chg="add mod ord">
          <ac:chgData name="Jack Craft (2104855)" userId="672a2b7c-adfa-4bfc-bfbd-929f9f39f9f1" providerId="ADAL" clId="{5D745EA2-AC1A-4D29-A3A9-6B06E0E877F5}" dt="2024-02-09T09:41:11.504" v="24566" actId="171"/>
          <ac:spMkLst>
            <pc:docMk/>
            <pc:sldMk cId="3214101746" sldId="280"/>
            <ac:spMk id="15" creationId="{D8059B7E-FB77-74FC-20B9-C69713438FE7}"/>
          </ac:spMkLst>
        </pc:spChg>
        <pc:picChg chg="add mod">
          <ac:chgData name="Jack Craft (2104855)" userId="672a2b7c-adfa-4bfc-bfbd-929f9f39f9f1" providerId="ADAL" clId="{5D745EA2-AC1A-4D29-A3A9-6B06E0E877F5}" dt="2024-02-09T09:39:10.188" v="24484" actId="1076"/>
          <ac:picMkLst>
            <pc:docMk/>
            <pc:sldMk cId="3214101746" sldId="280"/>
            <ac:picMk id="5" creationId="{D2214B28-739B-C7A4-B30D-06EE13618AE8}"/>
          </ac:picMkLst>
        </pc:picChg>
      </pc:sldChg>
      <pc:sldChg chg="addSp delSp modSp new mod setBg modNotesTx">
        <pc:chgData name="Jack Craft (2104855)" userId="672a2b7c-adfa-4bfc-bfbd-929f9f39f9f1" providerId="ADAL" clId="{5D745EA2-AC1A-4D29-A3A9-6B06E0E877F5}" dt="2024-02-09T10:10:55.450" v="25852" actId="313"/>
        <pc:sldMkLst>
          <pc:docMk/>
          <pc:sldMk cId="350398983" sldId="281"/>
        </pc:sldMkLst>
        <pc:spChg chg="mod ord">
          <ac:chgData name="Jack Craft (2104855)" userId="672a2b7c-adfa-4bfc-bfbd-929f9f39f9f1" providerId="ADAL" clId="{5D745EA2-AC1A-4D29-A3A9-6B06E0E877F5}" dt="2024-02-09T10:10:55.450" v="25852" actId="313"/>
          <ac:spMkLst>
            <pc:docMk/>
            <pc:sldMk cId="350398983" sldId="281"/>
            <ac:spMk id="2" creationId="{005F1E51-630F-ED0D-C3B8-9B5E7D9DE2AE}"/>
          </ac:spMkLst>
        </pc:spChg>
        <pc:spChg chg="del mod">
          <ac:chgData name="Jack Craft (2104855)" userId="672a2b7c-adfa-4bfc-bfbd-929f9f39f9f1" providerId="ADAL" clId="{5D745EA2-AC1A-4D29-A3A9-6B06E0E877F5}" dt="2024-02-09T09:42:44.190" v="24570" actId="931"/>
          <ac:spMkLst>
            <pc:docMk/>
            <pc:sldMk cId="350398983" sldId="281"/>
            <ac:spMk id="3" creationId="{1E8C0DE6-986C-FB80-9B27-EDCF0BF4C93B}"/>
          </ac:spMkLst>
        </pc:spChg>
        <pc:spChg chg="add mod">
          <ac:chgData name="Jack Craft (2104855)" userId="672a2b7c-adfa-4bfc-bfbd-929f9f39f9f1" providerId="ADAL" clId="{5D745EA2-AC1A-4D29-A3A9-6B06E0E877F5}" dt="2024-02-09T09:43:54.688" v="24654" actId="1076"/>
          <ac:spMkLst>
            <pc:docMk/>
            <pc:sldMk cId="350398983" sldId="281"/>
            <ac:spMk id="6" creationId="{FE7E0D08-2F07-58F7-CE69-6D6D8548A6EA}"/>
          </ac:spMkLst>
        </pc:spChg>
        <pc:spChg chg="add mod">
          <ac:chgData name="Jack Craft (2104855)" userId="672a2b7c-adfa-4bfc-bfbd-929f9f39f9f1" providerId="ADAL" clId="{5D745EA2-AC1A-4D29-A3A9-6B06E0E877F5}" dt="2024-02-09T09:43:44.263" v="24652" actId="1076"/>
          <ac:spMkLst>
            <pc:docMk/>
            <pc:sldMk cId="350398983" sldId="281"/>
            <ac:spMk id="7" creationId="{865A3A53-E6C2-A11D-76F6-286221510950}"/>
          </ac:spMkLst>
        </pc:spChg>
        <pc:spChg chg="add mod">
          <ac:chgData name="Jack Craft (2104855)" userId="672a2b7c-adfa-4bfc-bfbd-929f9f39f9f1" providerId="ADAL" clId="{5D745EA2-AC1A-4D29-A3A9-6B06E0E877F5}" dt="2024-02-09T09:44:19.887" v="24681" actId="1076"/>
          <ac:spMkLst>
            <pc:docMk/>
            <pc:sldMk cId="350398983" sldId="281"/>
            <ac:spMk id="8" creationId="{44F6694B-0B64-D8C3-897B-C3CA26F2396F}"/>
          </ac:spMkLst>
        </pc:spChg>
        <pc:spChg chg="add">
          <ac:chgData name="Jack Craft (2104855)" userId="672a2b7c-adfa-4bfc-bfbd-929f9f39f9f1" providerId="ADAL" clId="{5D745EA2-AC1A-4D29-A3A9-6B06E0E877F5}" dt="2024-02-09T09:42:51.442" v="24573" actId="26606"/>
          <ac:spMkLst>
            <pc:docMk/>
            <pc:sldMk cId="350398983" sldId="281"/>
            <ac:spMk id="10" creationId="{46471630-34CD-450E-B333-E697948643CE}"/>
          </ac:spMkLst>
        </pc:spChg>
        <pc:spChg chg="add">
          <ac:chgData name="Jack Craft (2104855)" userId="672a2b7c-adfa-4bfc-bfbd-929f9f39f9f1" providerId="ADAL" clId="{5D745EA2-AC1A-4D29-A3A9-6B06E0E877F5}" dt="2024-02-09T09:42:51.442" v="24573" actId="26606"/>
          <ac:spMkLst>
            <pc:docMk/>
            <pc:sldMk cId="350398983" sldId="281"/>
            <ac:spMk id="12" creationId="{0E1D602E-9706-47F7-A6A5-BA10295C886C}"/>
          </ac:spMkLst>
        </pc:spChg>
        <pc:spChg chg="add">
          <ac:chgData name="Jack Craft (2104855)" userId="672a2b7c-adfa-4bfc-bfbd-929f9f39f9f1" providerId="ADAL" clId="{5D745EA2-AC1A-4D29-A3A9-6B06E0E877F5}" dt="2024-02-09T09:42:51.442" v="24573" actId="26606"/>
          <ac:spMkLst>
            <pc:docMk/>
            <pc:sldMk cId="350398983" sldId="281"/>
            <ac:spMk id="14" creationId="{45DC864E-A348-4E87-AE2E-1861FE9914FA}"/>
          </ac:spMkLst>
        </pc:spChg>
        <pc:spChg chg="add">
          <ac:chgData name="Jack Craft (2104855)" userId="672a2b7c-adfa-4bfc-bfbd-929f9f39f9f1" providerId="ADAL" clId="{5D745EA2-AC1A-4D29-A3A9-6B06E0E877F5}" dt="2024-02-09T09:42:51.442" v="24573" actId="26606"/>
          <ac:spMkLst>
            <pc:docMk/>
            <pc:sldMk cId="350398983" sldId="281"/>
            <ac:spMk id="16" creationId="{4B42EA8D-47D0-4305-A5B1-0BD484F3A8A2}"/>
          </ac:spMkLst>
        </pc:spChg>
        <pc:picChg chg="add mod">
          <ac:chgData name="Jack Craft (2104855)" userId="672a2b7c-adfa-4bfc-bfbd-929f9f39f9f1" providerId="ADAL" clId="{5D745EA2-AC1A-4D29-A3A9-6B06E0E877F5}" dt="2024-02-09T09:42:51.442" v="24573" actId="26606"/>
          <ac:picMkLst>
            <pc:docMk/>
            <pc:sldMk cId="350398983" sldId="281"/>
            <ac:picMk id="5" creationId="{7402C662-68BD-72FB-DFAC-F428E2C38CAE}"/>
          </ac:picMkLst>
        </pc:picChg>
      </pc:sldChg>
      <pc:sldChg chg="modSp new del mod">
        <pc:chgData name="Jack Craft (2104855)" userId="672a2b7c-adfa-4bfc-bfbd-929f9f39f9f1" providerId="ADAL" clId="{5D745EA2-AC1A-4D29-A3A9-6B06E0E877F5}" dt="2024-02-08T19:03:57.486" v="18278" actId="47"/>
        <pc:sldMkLst>
          <pc:docMk/>
          <pc:sldMk cId="3698275865" sldId="282"/>
        </pc:sldMkLst>
        <pc:spChg chg="mod">
          <ac:chgData name="Jack Craft (2104855)" userId="672a2b7c-adfa-4bfc-bfbd-929f9f39f9f1" providerId="ADAL" clId="{5D745EA2-AC1A-4D29-A3A9-6B06E0E877F5}" dt="2024-02-08T18:57:09.084" v="17930"/>
          <ac:spMkLst>
            <pc:docMk/>
            <pc:sldMk cId="3698275865" sldId="282"/>
            <ac:spMk id="3" creationId="{B1D44BE6-BF42-8474-9A87-9B1FC2AE0F04}"/>
          </ac:spMkLst>
        </pc:spChg>
      </pc:sldChg>
      <pc:sldChg chg="modSp new mod modNotesTx">
        <pc:chgData name="Jack Craft (2104855)" userId="672a2b7c-adfa-4bfc-bfbd-929f9f39f9f1" providerId="ADAL" clId="{5D745EA2-AC1A-4D29-A3A9-6B06E0E877F5}" dt="2024-02-08T19:08:39.045" v="18755"/>
        <pc:sldMkLst>
          <pc:docMk/>
          <pc:sldMk cId="2658693987" sldId="283"/>
        </pc:sldMkLst>
        <pc:spChg chg="mod">
          <ac:chgData name="Jack Craft (2104855)" userId="672a2b7c-adfa-4bfc-bfbd-929f9f39f9f1" providerId="ADAL" clId="{5D745EA2-AC1A-4D29-A3A9-6B06E0E877F5}" dt="2024-02-08T19:03:24.721" v="18277" actId="20577"/>
          <ac:spMkLst>
            <pc:docMk/>
            <pc:sldMk cId="2658693987" sldId="283"/>
            <ac:spMk id="2" creationId="{798269EB-2CFA-1AE1-7BC1-C10A5CB32FF2}"/>
          </ac:spMkLst>
        </pc:spChg>
        <pc:spChg chg="mod">
          <ac:chgData name="Jack Craft (2104855)" userId="672a2b7c-adfa-4bfc-bfbd-929f9f39f9f1" providerId="ADAL" clId="{5D745EA2-AC1A-4D29-A3A9-6B06E0E877F5}" dt="2024-02-08T19:08:19.608" v="18752" actId="21"/>
          <ac:spMkLst>
            <pc:docMk/>
            <pc:sldMk cId="2658693987" sldId="283"/>
            <ac:spMk id="3" creationId="{F9D13A46-ECC6-A31F-4F11-A3A60CC012FA}"/>
          </ac:spMkLst>
        </pc:spChg>
      </pc:sldChg>
      <pc:sldChg chg="modSp add mod ord modNotesTx">
        <pc:chgData name="Jack Craft (2104855)" userId="672a2b7c-adfa-4bfc-bfbd-929f9f39f9f1" providerId="ADAL" clId="{5D745EA2-AC1A-4D29-A3A9-6B06E0E877F5}" dt="2024-02-09T10:10:51.284" v="25851" actId="313"/>
        <pc:sldMkLst>
          <pc:docMk/>
          <pc:sldMk cId="2566397211" sldId="284"/>
        </pc:sldMkLst>
        <pc:spChg chg="mod">
          <ac:chgData name="Jack Craft (2104855)" userId="672a2b7c-adfa-4bfc-bfbd-929f9f39f9f1" providerId="ADAL" clId="{5D745EA2-AC1A-4D29-A3A9-6B06E0E877F5}" dt="2024-02-09T10:10:51.284" v="25851" actId="313"/>
          <ac:spMkLst>
            <pc:docMk/>
            <pc:sldMk cId="2566397211" sldId="284"/>
            <ac:spMk id="2" creationId="{455B42CD-56E5-2FFA-5F61-E52A6E810B82}"/>
          </ac:spMkLst>
        </pc:spChg>
      </pc:sldChg>
      <pc:sldChg chg="modSp add mod ord modNotesTx">
        <pc:chgData name="Jack Craft (2104855)" userId="672a2b7c-adfa-4bfc-bfbd-929f9f39f9f1" providerId="ADAL" clId="{5D745EA2-AC1A-4D29-A3A9-6B06E0E877F5}" dt="2024-02-09T10:10:35.571" v="25850" actId="313"/>
        <pc:sldMkLst>
          <pc:docMk/>
          <pc:sldMk cId="3437147461" sldId="285"/>
        </pc:sldMkLst>
        <pc:spChg chg="mod">
          <ac:chgData name="Jack Craft (2104855)" userId="672a2b7c-adfa-4bfc-bfbd-929f9f39f9f1" providerId="ADAL" clId="{5D745EA2-AC1A-4D29-A3A9-6B06E0E877F5}" dt="2024-02-09T10:10:35.571" v="25850" actId="313"/>
          <ac:spMkLst>
            <pc:docMk/>
            <pc:sldMk cId="3437147461" sldId="285"/>
            <ac:spMk id="2" creationId="{BD7C80E8-ADCF-E8EF-FD28-41CEC1460496}"/>
          </ac:spMkLst>
        </pc:spChg>
      </pc:sldChg>
    </pc:docChg>
  </pc:docChgLst>
  <pc:docChgLst>
    <pc:chgData name="Jack Craft" userId="672a2b7c-adfa-4bfc-bfbd-929f9f39f9f1" providerId="ADAL" clId="{005EA08C-2292-40F1-83C3-446A36FD191B}"/>
    <pc:docChg chg="undo custSel addSld modSld modSection">
      <pc:chgData name="Jack Craft" userId="672a2b7c-adfa-4bfc-bfbd-929f9f39f9f1" providerId="ADAL" clId="{005EA08C-2292-40F1-83C3-446A36FD191B}" dt="2024-02-06T19:58:13.876" v="913" actId="6549"/>
      <pc:docMkLst>
        <pc:docMk/>
      </pc:docMkLst>
      <pc:sldChg chg="modSp mod modNotesTx">
        <pc:chgData name="Jack Craft" userId="672a2b7c-adfa-4bfc-bfbd-929f9f39f9f1" providerId="ADAL" clId="{005EA08C-2292-40F1-83C3-446A36FD191B}" dt="2024-02-06T19:35:48.847" v="798"/>
        <pc:sldMkLst>
          <pc:docMk/>
          <pc:sldMk cId="1597875227" sldId="257"/>
        </pc:sldMkLst>
        <pc:spChg chg="mod">
          <ac:chgData name="Jack Craft" userId="672a2b7c-adfa-4bfc-bfbd-929f9f39f9f1" providerId="ADAL" clId="{005EA08C-2292-40F1-83C3-446A36FD191B}" dt="2024-02-06T19:35:48.847" v="798"/>
          <ac:spMkLst>
            <pc:docMk/>
            <pc:sldMk cId="1597875227" sldId="257"/>
            <ac:spMk id="3" creationId="{491B95BE-6FC7-25A6-6411-46B1D7122504}"/>
          </ac:spMkLst>
        </pc:spChg>
      </pc:sldChg>
      <pc:sldChg chg="addSp delSp modSp mod setBg modNotesTx">
        <pc:chgData name="Jack Craft" userId="672a2b7c-adfa-4bfc-bfbd-929f9f39f9f1" providerId="ADAL" clId="{005EA08C-2292-40F1-83C3-446A36FD191B}" dt="2024-02-06T19:25:21.141" v="480" actId="20577"/>
        <pc:sldMkLst>
          <pc:docMk/>
          <pc:sldMk cId="2964401535" sldId="259"/>
        </pc:sldMkLst>
        <pc:spChg chg="mod">
          <ac:chgData name="Jack Craft" userId="672a2b7c-adfa-4bfc-bfbd-929f9f39f9f1" providerId="ADAL" clId="{005EA08C-2292-40F1-83C3-446A36FD191B}" dt="2024-02-06T19:19:22.071" v="363" actId="26606"/>
          <ac:spMkLst>
            <pc:docMk/>
            <pc:sldMk cId="2964401535" sldId="259"/>
            <ac:spMk id="2" creationId="{0EF4FB2C-2AC6-1879-3655-C5F49067FD04}"/>
          </ac:spMkLst>
        </pc:spChg>
        <pc:spChg chg="del">
          <ac:chgData name="Jack Craft" userId="672a2b7c-adfa-4bfc-bfbd-929f9f39f9f1" providerId="ADAL" clId="{005EA08C-2292-40F1-83C3-446A36FD191B}" dt="2024-02-06T19:16:11.693" v="358"/>
          <ac:spMkLst>
            <pc:docMk/>
            <pc:sldMk cId="2964401535" sldId="259"/>
            <ac:spMk id="3" creationId="{D6EEE460-36C9-9DCD-6107-03C759177663}"/>
          </ac:spMkLst>
        </pc:spChg>
        <pc:spChg chg="add del mod">
          <ac:chgData name="Jack Craft" userId="672a2b7c-adfa-4bfc-bfbd-929f9f39f9f1" providerId="ADAL" clId="{005EA08C-2292-40F1-83C3-446A36FD191B}" dt="2024-02-06T19:18:06.549" v="360"/>
          <ac:spMkLst>
            <pc:docMk/>
            <pc:sldMk cId="2964401535" sldId="259"/>
            <ac:spMk id="6" creationId="{6711F685-CB88-DE13-675A-C9D49DBE4CC5}"/>
          </ac:spMkLst>
        </pc:spChg>
        <pc:spChg chg="add">
          <ac:chgData name="Jack Craft" userId="672a2b7c-adfa-4bfc-bfbd-929f9f39f9f1" providerId="ADAL" clId="{005EA08C-2292-40F1-83C3-446A36FD191B}" dt="2024-02-06T19:19:22.071" v="363" actId="26606"/>
          <ac:spMkLst>
            <pc:docMk/>
            <pc:sldMk cId="2964401535" sldId="259"/>
            <ac:spMk id="12" creationId="{6ED2786A-2379-C961-313E-35DE11C9E4DD}"/>
          </ac:spMkLst>
        </pc:spChg>
        <pc:spChg chg="add">
          <ac:chgData name="Jack Craft" userId="672a2b7c-adfa-4bfc-bfbd-929f9f39f9f1" providerId="ADAL" clId="{005EA08C-2292-40F1-83C3-446A36FD191B}" dt="2024-02-06T19:19:22.071" v="363" actId="26606"/>
          <ac:spMkLst>
            <pc:docMk/>
            <pc:sldMk cId="2964401535" sldId="259"/>
            <ac:spMk id="15" creationId="{A68217AD-5CDD-4294-9D1F-614DABD68D01}"/>
          </ac:spMkLst>
        </pc:spChg>
        <pc:spChg chg="add">
          <ac:chgData name="Jack Craft" userId="672a2b7c-adfa-4bfc-bfbd-929f9f39f9f1" providerId="ADAL" clId="{005EA08C-2292-40F1-83C3-446A36FD191B}" dt="2024-02-06T19:19:22.071" v="363" actId="26606"/>
          <ac:spMkLst>
            <pc:docMk/>
            <pc:sldMk cId="2964401535" sldId="259"/>
            <ac:spMk id="17" creationId="{949CE51A-04B5-4780-A561-BDE419157501}"/>
          </ac:spMkLst>
        </pc:spChg>
        <pc:spChg chg="add">
          <ac:chgData name="Jack Craft" userId="672a2b7c-adfa-4bfc-bfbd-929f9f39f9f1" providerId="ADAL" clId="{005EA08C-2292-40F1-83C3-446A36FD191B}" dt="2024-02-06T19:19:22.071" v="363" actId="26606"/>
          <ac:spMkLst>
            <pc:docMk/>
            <pc:sldMk cId="2964401535" sldId="259"/>
            <ac:spMk id="19" creationId="{31DB65F0-3AF5-4F4F-B108-05E1FD92B6AD}"/>
          </ac:spMkLst>
        </pc:spChg>
        <pc:spChg chg="add">
          <ac:chgData name="Jack Craft" userId="672a2b7c-adfa-4bfc-bfbd-929f9f39f9f1" providerId="ADAL" clId="{005EA08C-2292-40F1-83C3-446A36FD191B}" dt="2024-02-06T19:19:22.071" v="363" actId="26606"/>
          <ac:spMkLst>
            <pc:docMk/>
            <pc:sldMk cId="2964401535" sldId="259"/>
            <ac:spMk id="21" creationId="{BE12505C-3AA6-467E-93F5-14533E0A95B9}"/>
          </ac:spMkLst>
        </pc:spChg>
        <pc:spChg chg="add">
          <ac:chgData name="Jack Craft" userId="672a2b7c-adfa-4bfc-bfbd-929f9f39f9f1" providerId="ADAL" clId="{005EA08C-2292-40F1-83C3-446A36FD191B}" dt="2024-02-06T19:19:22.071" v="363" actId="26606"/>
          <ac:spMkLst>
            <pc:docMk/>
            <pc:sldMk cId="2964401535" sldId="259"/>
            <ac:spMk id="23" creationId="{88C4EF4C-FAED-45CE-BDD7-7D980DD66FFB}"/>
          </ac:spMkLst>
        </pc:spChg>
        <pc:spChg chg="add">
          <ac:chgData name="Jack Craft" userId="672a2b7c-adfa-4bfc-bfbd-929f9f39f9f1" providerId="ADAL" clId="{005EA08C-2292-40F1-83C3-446A36FD191B}" dt="2024-02-06T19:19:22.071" v="363" actId="26606"/>
          <ac:spMkLst>
            <pc:docMk/>
            <pc:sldMk cId="2964401535" sldId="259"/>
            <ac:spMk id="25" creationId="{32AB8E74-A0F1-4AAB-AD33-148939C080BE}"/>
          </ac:spMkLst>
        </pc:spChg>
        <pc:picChg chg="add del mod">
          <ac:chgData name="Jack Craft" userId="672a2b7c-adfa-4bfc-bfbd-929f9f39f9f1" providerId="ADAL" clId="{005EA08C-2292-40F1-83C3-446A36FD191B}" dt="2024-02-06T19:16:32.237" v="359" actId="478"/>
          <ac:picMkLst>
            <pc:docMk/>
            <pc:sldMk cId="2964401535" sldId="259"/>
            <ac:picMk id="4" creationId="{56A583CB-8157-6F58-0BED-A95783B4C876}"/>
          </ac:picMkLst>
        </pc:picChg>
        <pc:picChg chg="add mod">
          <ac:chgData name="Jack Craft" userId="672a2b7c-adfa-4bfc-bfbd-929f9f39f9f1" providerId="ADAL" clId="{005EA08C-2292-40F1-83C3-446A36FD191B}" dt="2024-02-06T19:19:22.071" v="363" actId="26606"/>
          <ac:picMkLst>
            <pc:docMk/>
            <pc:sldMk cId="2964401535" sldId="259"/>
            <ac:picMk id="7" creationId="{48C08D74-1261-620C-56A6-39B891DEF7A2}"/>
          </ac:picMkLst>
        </pc:picChg>
        <pc:picChg chg="add mod">
          <ac:chgData name="Jack Craft" userId="672a2b7c-adfa-4bfc-bfbd-929f9f39f9f1" providerId="ADAL" clId="{005EA08C-2292-40F1-83C3-446A36FD191B}" dt="2024-02-06T19:19:22.071" v="363" actId="26606"/>
          <ac:picMkLst>
            <pc:docMk/>
            <pc:sldMk cId="2964401535" sldId="259"/>
            <ac:picMk id="8" creationId="{AAC8F1D2-CC3C-6B69-E7BC-C4811FE239B7}"/>
          </ac:picMkLst>
        </pc:picChg>
      </pc:sldChg>
      <pc:sldChg chg="modNotesTx">
        <pc:chgData name="Jack Craft" userId="672a2b7c-adfa-4bfc-bfbd-929f9f39f9f1" providerId="ADAL" clId="{005EA08C-2292-40F1-83C3-446A36FD191B}" dt="2024-02-06T19:42:15.519" v="821"/>
        <pc:sldMkLst>
          <pc:docMk/>
          <pc:sldMk cId="38032591" sldId="260"/>
        </pc:sldMkLst>
      </pc:sldChg>
      <pc:sldChg chg="modSp mod modNotesTx">
        <pc:chgData name="Jack Craft" userId="672a2b7c-adfa-4bfc-bfbd-929f9f39f9f1" providerId="ADAL" clId="{005EA08C-2292-40F1-83C3-446A36FD191B}" dt="2024-02-06T19:01:51.898" v="156" actId="20577"/>
        <pc:sldMkLst>
          <pc:docMk/>
          <pc:sldMk cId="1235335252" sldId="262"/>
        </pc:sldMkLst>
        <pc:spChg chg="mod">
          <ac:chgData name="Jack Craft" userId="672a2b7c-adfa-4bfc-bfbd-929f9f39f9f1" providerId="ADAL" clId="{005EA08C-2292-40F1-83C3-446A36FD191B}" dt="2024-02-06T19:01:51.898" v="156" actId="20577"/>
          <ac:spMkLst>
            <pc:docMk/>
            <pc:sldMk cId="1235335252" sldId="262"/>
            <ac:spMk id="3" creationId="{44604733-7A4A-2908-05A4-7AD6A6BC2F12}"/>
          </ac:spMkLst>
        </pc:spChg>
      </pc:sldChg>
      <pc:sldChg chg="modNotesTx">
        <pc:chgData name="Jack Craft" userId="672a2b7c-adfa-4bfc-bfbd-929f9f39f9f1" providerId="ADAL" clId="{005EA08C-2292-40F1-83C3-446A36FD191B}" dt="2024-02-06T19:45:27.137" v="822"/>
        <pc:sldMkLst>
          <pc:docMk/>
          <pc:sldMk cId="2982156629" sldId="263"/>
        </pc:sldMkLst>
      </pc:sldChg>
      <pc:sldChg chg="modNotesTx">
        <pc:chgData name="Jack Craft" userId="672a2b7c-adfa-4bfc-bfbd-929f9f39f9f1" providerId="ADAL" clId="{005EA08C-2292-40F1-83C3-446A36FD191B}" dt="2024-02-06T19:58:13.876" v="913" actId="6549"/>
        <pc:sldMkLst>
          <pc:docMk/>
          <pc:sldMk cId="3094422459" sldId="265"/>
        </pc:sldMkLst>
      </pc:sldChg>
      <pc:sldChg chg="modNotesTx">
        <pc:chgData name="Jack Craft" userId="672a2b7c-adfa-4bfc-bfbd-929f9f39f9f1" providerId="ADAL" clId="{005EA08C-2292-40F1-83C3-446A36FD191B}" dt="2024-02-06T19:46:04.942" v="824"/>
        <pc:sldMkLst>
          <pc:docMk/>
          <pc:sldMk cId="651181123" sldId="267"/>
        </pc:sldMkLst>
      </pc:sldChg>
      <pc:sldChg chg="modNotesTx">
        <pc:chgData name="Jack Craft" userId="672a2b7c-adfa-4bfc-bfbd-929f9f39f9f1" providerId="ADAL" clId="{005EA08C-2292-40F1-83C3-446A36FD191B}" dt="2024-02-06T19:46:33.057" v="825"/>
        <pc:sldMkLst>
          <pc:docMk/>
          <pc:sldMk cId="4130064231" sldId="268"/>
        </pc:sldMkLst>
      </pc:sldChg>
      <pc:sldChg chg="addSp delSp modSp new mod modNotesTx">
        <pc:chgData name="Jack Craft" userId="672a2b7c-adfa-4bfc-bfbd-929f9f39f9f1" providerId="ADAL" clId="{005EA08C-2292-40F1-83C3-446A36FD191B}" dt="2024-02-06T19:31:43.315" v="690"/>
        <pc:sldMkLst>
          <pc:docMk/>
          <pc:sldMk cId="3465796899" sldId="274"/>
        </pc:sldMkLst>
        <pc:spChg chg="mod">
          <ac:chgData name="Jack Craft" userId="672a2b7c-adfa-4bfc-bfbd-929f9f39f9f1" providerId="ADAL" clId="{005EA08C-2292-40F1-83C3-446A36FD191B}" dt="2024-02-06T19:12:14.735" v="283" actId="404"/>
          <ac:spMkLst>
            <pc:docMk/>
            <pc:sldMk cId="3465796899" sldId="274"/>
            <ac:spMk id="2" creationId="{367EB499-93D7-768B-8A14-809F34DD0ED1}"/>
          </ac:spMkLst>
        </pc:spChg>
        <pc:spChg chg="mod">
          <ac:chgData name="Jack Craft" userId="672a2b7c-adfa-4bfc-bfbd-929f9f39f9f1" providerId="ADAL" clId="{005EA08C-2292-40F1-83C3-446A36FD191B}" dt="2024-02-06T19:30:55.795" v="686" actId="20577"/>
          <ac:spMkLst>
            <pc:docMk/>
            <pc:sldMk cId="3465796899" sldId="274"/>
            <ac:spMk id="3" creationId="{F18DBD8B-BAC5-F802-2579-9835A3D3017F}"/>
          </ac:spMkLst>
        </pc:spChg>
        <pc:spChg chg="add del">
          <ac:chgData name="Jack Craft" userId="672a2b7c-adfa-4bfc-bfbd-929f9f39f9f1" providerId="ADAL" clId="{005EA08C-2292-40F1-83C3-446A36FD191B}" dt="2024-02-06T19:26:41.802" v="482" actId="22"/>
          <ac:spMkLst>
            <pc:docMk/>
            <pc:sldMk cId="3465796899" sldId="274"/>
            <ac:spMk id="5" creationId="{12075BC2-D98A-4F24-036A-C351617D8E19}"/>
          </ac:spMkLst>
        </pc:spChg>
        <pc:spChg chg="add del mod">
          <ac:chgData name="Jack Craft" userId="672a2b7c-adfa-4bfc-bfbd-929f9f39f9f1" providerId="ADAL" clId="{005EA08C-2292-40F1-83C3-446A36FD191B}" dt="2024-02-06T19:26:52.031" v="485" actId="478"/>
          <ac:spMkLst>
            <pc:docMk/>
            <pc:sldMk cId="3465796899" sldId="274"/>
            <ac:spMk id="7" creationId="{0100162C-9479-3DDD-51D6-7F4875A7FE48}"/>
          </ac:spMkLst>
        </pc:spChg>
      </pc:sldChg>
      <pc:sldChg chg="modSp new mod">
        <pc:chgData name="Jack Craft" userId="672a2b7c-adfa-4bfc-bfbd-929f9f39f9f1" providerId="ADAL" clId="{005EA08C-2292-40F1-83C3-446A36FD191B}" dt="2024-02-06T19:14:35.344" v="356" actId="20577"/>
        <pc:sldMkLst>
          <pc:docMk/>
          <pc:sldMk cId="1845011087" sldId="275"/>
        </pc:sldMkLst>
        <pc:spChg chg="mod">
          <ac:chgData name="Jack Craft" userId="672a2b7c-adfa-4bfc-bfbd-929f9f39f9f1" providerId="ADAL" clId="{005EA08C-2292-40F1-83C3-446A36FD191B}" dt="2024-02-06T19:14:35.344" v="356" actId="20577"/>
          <ac:spMkLst>
            <pc:docMk/>
            <pc:sldMk cId="1845011087" sldId="275"/>
            <ac:spMk id="2" creationId="{483A17F7-7B30-D6CC-BA1B-B1E03884A5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416278-116D-4A49-B9EE-06DBADFB04EF}"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CDE75C-0CFE-4145-88F2-F19F0BEF9BC7}" type="slidenum">
              <a:rPr lang="en-GB" smtClean="0"/>
              <a:t>‹#›</a:t>
            </a:fld>
            <a:endParaRPr lang="en-GB"/>
          </a:p>
        </p:txBody>
      </p:sp>
    </p:spTree>
    <p:extLst>
      <p:ext uri="{BB962C8B-B14F-4D97-AF65-F5344CB8AC3E}">
        <p14:creationId xmlns:p14="http://schemas.microsoft.com/office/powerpoint/2010/main" val="3962537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fu.ch/de/services/zertifizierung-outdoor-adventure"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rPr>
              <a:t>Demonstrate your knowledge and understanding of the dynamic environment of “combined water rock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activities” as described by AALA in note 6.06 (2016) and the guidance notes from other authorities that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might be considered relevant to this incident.</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a:t>
            </a:fld>
            <a:endParaRPr lang="en-GB"/>
          </a:p>
        </p:txBody>
      </p:sp>
    </p:spTree>
    <p:extLst>
      <p:ext uri="{BB962C8B-B14F-4D97-AF65-F5344CB8AC3E}">
        <p14:creationId xmlns:p14="http://schemas.microsoft.com/office/powerpoint/2010/main" val="2051385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few definitions of what the activity involve sum it up. There is a huge combination of various activities taking place in divers and often very dynamic environments posing multiple hazards.  It is often described as an activity that takes place in a combination of water and rock environments, through passages known as gorges, canyons, ravines or ghylls and at times requires specific techniques including rope work. As a combined water and rock activity there is almost always the needs for PPE such as helmets, buoyance aids, wetsuit or other protective clothing and a good pair of shoes with good grip. As this activity may require competencies that cannot be demonstrated in a singular qualification, AALA (2007) highlight that a caving qualification may be as appropriate as a climbing qualification. </a:t>
            </a:r>
            <a:r>
              <a:rPr lang="en-GB" b="1" dirty="0">
                <a:highlight>
                  <a:srgbClr val="FFFF00"/>
                </a:highlight>
              </a:rPr>
              <a:t>The American Canyoneering Association (2024) highlight that though climbing experience is a great place to start those certain techniques may be irrelevant or even unsafe in aquatic or semi-aquatic environments.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2</a:t>
            </a:fld>
            <a:endParaRPr lang="en-GB"/>
          </a:p>
        </p:txBody>
      </p:sp>
    </p:spTree>
    <p:extLst>
      <p:ext uri="{BB962C8B-B14F-4D97-AF65-F5344CB8AC3E}">
        <p14:creationId xmlns:p14="http://schemas.microsoft.com/office/powerpoint/2010/main" val="1777675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UK Canyoning association (2023) is a no profit organisation that is recognised as the national awarding and training body for canyoning and gorge walking activities, the structure to there qualifications is as follows, firstly there is a self assessment process that enables people to skip training and go straight for assessment through their recognition of competence. Though from an unskilled person their journey begins through an introduction course, then becoming a canyon leader, once this is completed the guide training can begin with level one and level two, both consisting of individual training and assessment modules. Lastly there is the canyon instructor qualification.</a:t>
            </a:r>
          </a:p>
          <a:p>
            <a:endParaRPr lang="en-GB" dirty="0"/>
          </a:p>
          <a:p>
            <a:r>
              <a:rPr lang="en-GB" dirty="0"/>
              <a:t>The British Caving Association have established their Cave instructor certificate that is suitable for those wishing to lead parties, coach sessions or persons about caving across the </a:t>
            </a:r>
            <a:r>
              <a:rPr lang="en-GB" dirty="0" err="1"/>
              <a:t>uk</a:t>
            </a:r>
            <a:r>
              <a:rPr lang="en-GB" dirty="0"/>
              <a:t>. In order to gain a CIC there are prerequisites including swift Water rescue, vertical cave leader, the cave instructor award and 5 days of being assessed. This all ensures there is a level of competence that is associated with those environments.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3</a:t>
            </a:fld>
            <a:endParaRPr lang="en-GB"/>
          </a:p>
        </p:txBody>
      </p:sp>
    </p:spTree>
    <p:extLst>
      <p:ext uri="{BB962C8B-B14F-4D97-AF65-F5344CB8AC3E}">
        <p14:creationId xmlns:p14="http://schemas.microsoft.com/office/powerpoint/2010/main" val="3491063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Roboto" panose="020F0502020204030204" pitchFamily="2" charset="0"/>
              </a:rPr>
              <a:t>The Swiss Outdoor Association is now the regulatory body for qualifications in Switzerland, though this did not exist at the time of the critical incident they are now the nationally recognised provider or training and qualifications. The guidelines issued by an inter-association commission of experts set the requirements for conducting canyoning expeditions on a commercial basis as well as the training of canyoning instructors of different levels, carrying out their activity as a main or secondary activity. In addition, they define the rules of behaviour to adopt in relation to nature and the environment. This training is structured into three levels, Guide 1 allows an assistant role, Guide 2 allows group leader responsibilities and finally level 3 requires a mountain guide qualification which is to be complemented with additional training in canyoning. </a:t>
            </a:r>
            <a:r>
              <a:rPr lang="en-GB" b="0" i="0" dirty="0">
                <a:solidFill>
                  <a:srgbClr val="333333"/>
                </a:solidFill>
                <a:effectLst/>
                <a:latin typeface="Roboto" panose="02000000000000000000" pitchFamily="2" charset="0"/>
              </a:rPr>
              <a:t>SOA canyoning courses are not pure training courses, but examination courses in which candidates are assessed from the start and already existing knowledge must be expanded. Particularly in rope technology.</a:t>
            </a:r>
          </a:p>
          <a:p>
            <a:endParaRPr lang="en-GB" b="0" i="0" dirty="0">
              <a:solidFill>
                <a:srgbClr val="333333"/>
              </a:solidFill>
              <a:effectLst/>
              <a:latin typeface="Roboto" panose="02000000000000000000" pitchFamily="2" charset="0"/>
            </a:endParaRPr>
          </a:p>
          <a:p>
            <a:r>
              <a:rPr lang="en-GB" b="0" i="0" dirty="0">
                <a:solidFill>
                  <a:srgbClr val="333333"/>
                </a:solidFill>
                <a:effectLst/>
                <a:latin typeface="Roboto" panose="02000000000000000000" pitchFamily="2" charset="0"/>
              </a:rPr>
              <a:t>All qualifications, training and education can be seen as a control measure that is implemented to maintain safety in an effort to mitigate against damage or harm to either person, property or the natural environment. In the UK we have a proven record of qualifications and how their syllabus assist in this process, however in Switzerland it is only since 2014 that legislation was passed to ensure that all companies providing such experiences in canyoning must be regulated and guides to be qualified, set out in the General directives- canyoning document (2016).</a:t>
            </a:r>
          </a:p>
          <a:p>
            <a:endParaRPr lang="en-GB" b="0" i="0" dirty="0">
              <a:solidFill>
                <a:srgbClr val="333333"/>
              </a:solidFill>
              <a:effectLst/>
              <a:latin typeface="Roboto" panose="02000000000000000000" pitchFamily="2" charset="0"/>
            </a:endParaRPr>
          </a:p>
          <a:p>
            <a:endParaRPr lang="en-GB" b="0" i="0" dirty="0">
              <a:solidFill>
                <a:srgbClr val="333333"/>
              </a:solidFill>
              <a:effectLst/>
              <a:latin typeface="Roboto" panose="02000000000000000000" pitchFamily="2" charset="0"/>
            </a:endParaRPr>
          </a:p>
          <a:p>
            <a:endParaRPr lang="en-GB" b="0" i="0" dirty="0">
              <a:solidFill>
                <a:srgbClr val="333333"/>
              </a:solidFill>
              <a:effectLst/>
              <a:latin typeface="Roboto" panose="02000000000000000000" pitchFamily="2" charset="0"/>
            </a:endParaRPr>
          </a:p>
          <a:p>
            <a:r>
              <a:rPr lang="en-GB" dirty="0"/>
              <a:t>https://www.swissoutdoorassociation.ch/sites/default/files/2018-02/SOA%202016%20Canyoning%20Richtlinien_f.pdf</a:t>
            </a:r>
          </a:p>
        </p:txBody>
      </p:sp>
      <p:sp>
        <p:nvSpPr>
          <p:cNvPr id="4" name="Slide Number Placeholder 3"/>
          <p:cNvSpPr>
            <a:spLocks noGrp="1"/>
          </p:cNvSpPr>
          <p:nvPr>
            <p:ph type="sldNum" sz="quarter" idx="5"/>
          </p:nvPr>
        </p:nvSpPr>
        <p:spPr/>
        <p:txBody>
          <a:bodyPr/>
          <a:lstStyle/>
          <a:p>
            <a:fld id="{47CDE75C-0CFE-4145-88F2-F19F0BEF9BC7}" type="slidenum">
              <a:rPr lang="en-GB" smtClean="0"/>
              <a:t>4</a:t>
            </a:fld>
            <a:endParaRPr lang="en-GB"/>
          </a:p>
        </p:txBody>
      </p:sp>
    </p:spTree>
    <p:extLst>
      <p:ext uri="{BB962C8B-B14F-4D97-AF65-F5344CB8AC3E}">
        <p14:creationId xmlns:p14="http://schemas.microsoft.com/office/powerpoint/2010/main" val="1057897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something for this?!?!?!?!!?</a:t>
            </a:r>
          </a:p>
        </p:txBody>
      </p:sp>
      <p:sp>
        <p:nvSpPr>
          <p:cNvPr id="4" name="Slide Number Placeholder 3"/>
          <p:cNvSpPr>
            <a:spLocks noGrp="1"/>
          </p:cNvSpPr>
          <p:nvPr>
            <p:ph type="sldNum" sz="quarter" idx="5"/>
          </p:nvPr>
        </p:nvSpPr>
        <p:spPr/>
        <p:txBody>
          <a:bodyPr/>
          <a:lstStyle/>
          <a:p>
            <a:fld id="{47CDE75C-0CFE-4145-88F2-F19F0BEF9BC7}" type="slidenum">
              <a:rPr lang="en-GB" smtClean="0"/>
              <a:t>5</a:t>
            </a:fld>
            <a:endParaRPr lang="en-GB"/>
          </a:p>
        </p:txBody>
      </p:sp>
    </p:spTree>
    <p:extLst>
      <p:ext uri="{BB962C8B-B14F-4D97-AF65-F5344CB8AC3E}">
        <p14:creationId xmlns:p14="http://schemas.microsoft.com/office/powerpoint/2010/main" val="448600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Roboto" panose="02000000000000000000" pitchFamily="2" charset="0"/>
              </a:rPr>
              <a:t>The </a:t>
            </a:r>
            <a:r>
              <a:rPr lang="en-GB" b="0" i="0" dirty="0" err="1">
                <a:solidFill>
                  <a:srgbClr val="000000"/>
                </a:solidFill>
                <a:effectLst/>
                <a:latin typeface="Roboto" panose="02000000000000000000" pitchFamily="2" charset="0"/>
              </a:rPr>
              <a:t>Saxeten</a:t>
            </a:r>
            <a:r>
              <a:rPr lang="en-GB" b="0" i="0" dirty="0">
                <a:solidFill>
                  <a:srgbClr val="000000"/>
                </a:solidFill>
                <a:effectLst/>
                <a:latin typeface="Roboto" panose="02000000000000000000" pitchFamily="2" charset="0"/>
              </a:rPr>
              <a:t> Gorge is full of many hazards like water pools, 10m naturally occurring rockslides, waterfalls requiring a 10m abseil and jumps of up to 6m. When suitable weather conditions and appropriate water levels are present these all provide the perfect adrenaline rush for the adventure seeker. Tours of the gorge generally run anywhere from 2 to 4 hours and is recommended for groups of all abilities. In the context of this critical incident a few minutes into the Adventure World itinerary the </a:t>
            </a:r>
            <a:r>
              <a:rPr lang="en-GB" b="0" i="0" dirty="0" err="1">
                <a:solidFill>
                  <a:srgbClr val="000000"/>
                </a:solidFill>
                <a:effectLst/>
                <a:latin typeface="Roboto" panose="02000000000000000000" pitchFamily="2" charset="0"/>
              </a:rPr>
              <a:t>canyoneers</a:t>
            </a:r>
            <a:r>
              <a:rPr lang="en-GB" b="0" i="0" dirty="0">
                <a:solidFill>
                  <a:srgbClr val="000000"/>
                </a:solidFill>
                <a:effectLst/>
                <a:latin typeface="Roboto" panose="02000000000000000000" pitchFamily="2" charset="0"/>
              </a:rPr>
              <a:t> were met with their first challenge, the 10m abseil. Moving through the canyon it worth noting that for most of it’s course, the canyon walls are gradually sloped, allowing a chance to scramble to safety if the river suddenly surges. The biggest problem area is where there is about 100 meters where there's no possibility to climb away from danger. It is in this area where the sheer cliffs either side are approximately 20m in height. Otto Von </a:t>
            </a:r>
            <a:r>
              <a:rPr lang="en-GB" b="0" i="0" dirty="0" err="1">
                <a:solidFill>
                  <a:srgbClr val="000000"/>
                </a:solidFill>
                <a:effectLst/>
                <a:latin typeface="Roboto" panose="02000000000000000000" pitchFamily="2" charset="0"/>
              </a:rPr>
              <a:t>Allmen</a:t>
            </a:r>
            <a:r>
              <a:rPr lang="en-GB" b="0" i="0" dirty="0">
                <a:solidFill>
                  <a:srgbClr val="000000"/>
                </a:solidFill>
                <a:effectLst/>
                <a:latin typeface="Roboto" panose="02000000000000000000" pitchFamily="2" charset="0"/>
              </a:rPr>
              <a:t>, the head of the police investigation team at the time mentions that the problem is being there when big waves of water arrive. </a:t>
            </a:r>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6</a:t>
            </a:fld>
            <a:endParaRPr lang="en-GB"/>
          </a:p>
        </p:txBody>
      </p:sp>
    </p:spTree>
    <p:extLst>
      <p:ext uri="{BB962C8B-B14F-4D97-AF65-F5344CB8AC3E}">
        <p14:creationId xmlns:p14="http://schemas.microsoft.com/office/powerpoint/2010/main" val="3310595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On July 27 1999 a group of 43 tourists were led by 8 guides down into the </a:t>
            </a:r>
            <a:r>
              <a:rPr lang="en-GB" sz="1800" dirty="0" err="1">
                <a:effectLst/>
                <a:latin typeface="Arial" panose="020B0604020202020204" pitchFamily="34" charset="0"/>
                <a:ea typeface="Times New Roman" panose="02020603050405020304" pitchFamily="18" charset="0"/>
              </a:rPr>
              <a:t>Saxetenbach</a:t>
            </a:r>
            <a:r>
              <a:rPr lang="en-GB" sz="1800" dirty="0">
                <a:effectLst/>
                <a:latin typeface="Arial" panose="020B0604020202020204" pitchFamily="34" charset="0"/>
                <a:ea typeface="Times New Roman" panose="02020603050405020304" pitchFamily="18" charset="0"/>
              </a:rPr>
              <a:t> gorge which ultimately resulted in the loss of 21 lives as a result of a flash flood. The water rose within seconds giving nobody the ability to escape. One testimony recalls </a:t>
            </a:r>
            <a:r>
              <a:rPr lang="en-GB" sz="2400" dirty="0"/>
              <a:t>“the water was crystal clear one minute and just murk, mud and logs the next” </a:t>
            </a:r>
            <a:r>
              <a:rPr lang="en-GB" sz="2400" b="1" dirty="0"/>
              <a:t>Len </a:t>
            </a:r>
            <a:r>
              <a:rPr lang="en-GB" sz="2400" b="1" dirty="0" err="1"/>
              <a:t>Brajkovich</a:t>
            </a:r>
            <a:r>
              <a:rPr lang="en-GB" sz="2400" b="1" dirty="0"/>
              <a:t>, </a:t>
            </a:r>
            <a:r>
              <a:rPr lang="en-GB" sz="2400" b="0" dirty="0"/>
              <a:t>another, “it had gone from beautiful crystal clear to really mucky brown”</a:t>
            </a:r>
            <a:r>
              <a:rPr lang="en-GB" sz="2400" b="1" dirty="0"/>
              <a:t> </a:t>
            </a:r>
            <a:r>
              <a:rPr lang="en-GB" sz="2400" b="0" dirty="0"/>
              <a:t>this rapid rise and discoloration of water is a tell tell sign of an incoming surge of flood water. The surge of water carried with it logs and debris that carried most of the 21 victims out to Lake Brienz where the reality of the situation was noticed by a jogger who recalls seeing huge quantities of </a:t>
            </a:r>
            <a:r>
              <a:rPr lang="en-GB" sz="2400" b="0" i="0" dirty="0">
                <a:solidFill>
                  <a:srgbClr val="222222"/>
                </a:solidFill>
                <a:effectLst/>
                <a:latin typeface="Indy Serif"/>
              </a:rPr>
              <a:t>muddy water gushing from the </a:t>
            </a:r>
            <a:r>
              <a:rPr lang="en-GB" sz="2400" b="0" i="0" dirty="0" err="1">
                <a:solidFill>
                  <a:srgbClr val="222222"/>
                </a:solidFill>
                <a:effectLst/>
                <a:latin typeface="Indy Serif"/>
              </a:rPr>
              <a:t>Saxeten</a:t>
            </a:r>
            <a:r>
              <a:rPr lang="en-GB" sz="2400" b="0" i="0" dirty="0">
                <a:solidFill>
                  <a:srgbClr val="222222"/>
                </a:solidFill>
                <a:effectLst/>
                <a:latin typeface="Indy Serif"/>
              </a:rPr>
              <a:t> into the lake along with huge pieces of wood and then bodies, some on their stomachs some on their backs, all wearing life jackets but instantly knew the bodies were those of the deceased.</a:t>
            </a:r>
            <a:endParaRPr lang="en-GB" sz="24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3600" b="0" i="0" dirty="0">
                <a:solidFill>
                  <a:srgbClr val="000000"/>
                </a:solidFill>
                <a:effectLst/>
                <a:latin typeface="PT serif" panose="020F0502020204030204" pitchFamily="18" charset="0"/>
              </a:rPr>
              <a:t>. Peter Balmer of Adventure World said: “The water must have come like an explosion. No-one could have predicted that.” He also described the company's staff as “thorough professionals”.</a:t>
            </a:r>
            <a:endParaRPr lang="en-GB" sz="24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Make explicit links between contributory factors and control measures that might mitigate against these factors.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Identify and critically analyse the contributory factors that led to the incident.</a:t>
            </a:r>
          </a:p>
          <a:p>
            <a:r>
              <a:rPr lang="en-GB" sz="1800" dirty="0">
                <a:effectLst/>
                <a:latin typeface="Arial" panose="020B0604020202020204" pitchFamily="34" charset="0"/>
                <a:ea typeface="Times New Roman" panose="02020603050405020304" pitchFamily="18" charset="0"/>
              </a:rPr>
              <a:t>Demonstrate your knowledge and understanding of the dynamic environment of “combined water rock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activities” as described by AALA in note 6.06 (2016) and the guidance notes from other authorities that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might be considered relevant to this incident.</a:t>
            </a:r>
            <a:endParaRPr lang="en-GB" sz="1800" dirty="0">
              <a:effectLst/>
              <a:latin typeface="Times New Roman" panose="02020603050405020304" pitchFamily="18" charset="0"/>
              <a:ea typeface="Times New Roman" panose="02020603050405020304" pitchFamily="18" charset="0"/>
            </a:endParaRPr>
          </a:p>
          <a:p>
            <a:pPr>
              <a:spcAft>
                <a:spcPts val="600"/>
              </a:spcAft>
            </a:pPr>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a:p>
            <a:endParaRPr lang="en-GB" b="0" i="0" dirty="0">
              <a:solidFill>
                <a:srgbClr val="222222"/>
              </a:solidFill>
              <a:effectLst/>
              <a:latin typeface="Indy Serif"/>
            </a:endParaRPr>
          </a:p>
          <a:p>
            <a:r>
              <a:rPr lang="en-GB" b="0" i="0" dirty="0">
                <a:solidFill>
                  <a:srgbClr val="222222"/>
                </a:solidFill>
                <a:effectLst/>
                <a:latin typeface="Indy Serif"/>
              </a:rPr>
              <a:t>Dut to no personal belonging being on the victims identification was difficult and it was due to dental and DNA tests being carried out everyone was eventually identified.</a:t>
            </a:r>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7</a:t>
            </a:fld>
            <a:endParaRPr lang="en-GB"/>
          </a:p>
        </p:txBody>
      </p:sp>
    </p:spTree>
    <p:extLst>
      <p:ext uri="{BB962C8B-B14F-4D97-AF65-F5344CB8AC3E}">
        <p14:creationId xmlns:p14="http://schemas.microsoft.com/office/powerpoint/2010/main" val="4084603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image presented here is a map of the gorge including the ridgeline and mountains that surround it acting as a run off or catchment area for any rainfall. Due to the storm that was occurring in the upper regions of the valley when the group went out to begin their trip, this water had nowhere else to go but down though the gorge resulting in the flash flood that ensued.</a:t>
            </a:r>
          </a:p>
          <a:p>
            <a:endParaRPr lang="en-GB" dirty="0"/>
          </a:p>
          <a:p>
            <a:r>
              <a:rPr lang="en-GB" dirty="0"/>
              <a:t>Flash floods (US Department of Commerce, 2015) are a result of slow-moving thunderstorms or repeated storms passing over an area one after the other, they are especially problematic in mountainous areas where rivers and streams are most susceptible due to the sudden downfall of precipitation. When looking at the water catchment area for the gorge I estimated it to be an area of 23km with mountains and ridgelines being a prominent feature, this expanse of steep rocky terrain funnels the water straight down into the rivers which combine and all lead into the gorge. </a:t>
            </a:r>
            <a:r>
              <a:rPr lang="en-GB" sz="1200" b="0" i="0" dirty="0">
                <a:solidFill>
                  <a:srgbClr val="000000"/>
                </a:solidFill>
                <a:effectLst/>
                <a:latin typeface="PT serif" panose="020F0502020204030204" pitchFamily="18" charset="0"/>
              </a:rPr>
              <a:t>Company and Swiss officials asserted that the rush of water must have been caused by the collapse of a natural dam formed by debris higher up the stream. Perhaps this could have been the straw that broke the camel’s back.</a:t>
            </a:r>
          </a:p>
          <a:p>
            <a:endParaRPr lang="en-GB" dirty="0"/>
          </a:p>
          <a:p>
            <a:r>
              <a:rPr lang="en-GB" b="1" i="0" dirty="0">
                <a:solidFill>
                  <a:srgbClr val="000000"/>
                </a:solidFill>
                <a:effectLst/>
                <a:latin typeface="Noto Serif" panose="020F0502020204030204" pitchFamily="18" charset="0"/>
              </a:rPr>
              <a:t>Under cross-examination from the prosecution, the two guides undergoing prosecution said they were unaware of the weather conditions in the </a:t>
            </a:r>
            <a:r>
              <a:rPr lang="en-GB" b="1" i="0" dirty="0" err="1">
                <a:solidFill>
                  <a:srgbClr val="000000"/>
                </a:solidFill>
                <a:effectLst/>
                <a:latin typeface="Noto Serif" panose="020F0502020204030204" pitchFamily="18" charset="0"/>
              </a:rPr>
              <a:t>Saxet</a:t>
            </a:r>
            <a:r>
              <a:rPr lang="en-GB" b="1" i="0" dirty="0">
                <a:solidFill>
                  <a:srgbClr val="000000"/>
                </a:solidFill>
                <a:effectLst/>
                <a:latin typeface="Noto Serif" panose="020F0502020204030204" pitchFamily="18" charset="0"/>
              </a:rPr>
              <a:t> Brook catchment area at the time, but downplayed any effect this may have had on the canyoning expedition. </a:t>
            </a:r>
            <a:r>
              <a:rPr lang="en-GB" b="1" dirty="0"/>
              <a:t>(Bechtel, 2017)</a:t>
            </a:r>
            <a:endParaRPr lang="en-GB" b="1" i="0" dirty="0">
              <a:solidFill>
                <a:srgbClr val="000000"/>
              </a:solidFill>
              <a:effectLst/>
              <a:latin typeface="Noto Serif" panose="020F0502020204030204" pitchFamily="18" charset="0"/>
            </a:endParaRP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weather on this day, though the reports differed, was perhaps the main contributing factor to why this critical incident happened. </a:t>
            </a:r>
            <a:r>
              <a:rPr lang="en-GB" sz="1200" b="1" dirty="0"/>
              <a:t>The weather forecasts for the day were to be of clear skies and thunderstorms in Western Switzerland though several reports state that it was raining both on site and in the upper regions of the valley.</a:t>
            </a:r>
          </a:p>
          <a:p>
            <a:endParaRPr lang="en-GB" dirty="0"/>
          </a:p>
          <a:p>
            <a:endParaRPr lang="en-GB" dirty="0"/>
          </a:p>
          <a:p>
            <a:endParaRPr lang="en-GB" dirty="0"/>
          </a:p>
          <a:p>
            <a:r>
              <a:rPr lang="en-GB" dirty="0"/>
              <a:t>Rough catchment area for water is 20km, high point </a:t>
            </a:r>
            <a:r>
              <a:rPr lang="en-GB" dirty="0" err="1"/>
              <a:t>Schwalmere</a:t>
            </a:r>
            <a:r>
              <a:rPr lang="en-GB" dirty="0"/>
              <a:t> 2725m.</a:t>
            </a:r>
          </a:p>
          <a:p>
            <a:r>
              <a:rPr lang="en-GB" dirty="0"/>
              <a:t>https://map.geo.admin.ch/?lang=en&amp;topic=ech&amp;bgLayer=ch.swisstopo.pixelkarte-farbe&amp;layers=ch.swisstopo.swisstlm3d-wanderwege,ch.astra.wanderland-sperrungen_umleitungen,KML%7C%7Chttps:%2F%2Fpublic.geo.admin.ch%2Fapi%2Fkml%2Ffiles%2FLVbuOzPLRLqrCuFVX1kzhg&amp;layers_opacity=0.8,0.8,1&amp;E=2629858.66&amp;N=1161994.95&amp;zoom=7</a:t>
            </a:r>
          </a:p>
        </p:txBody>
      </p:sp>
      <p:sp>
        <p:nvSpPr>
          <p:cNvPr id="4" name="Slide Number Placeholder 3"/>
          <p:cNvSpPr>
            <a:spLocks noGrp="1"/>
          </p:cNvSpPr>
          <p:nvPr>
            <p:ph type="sldNum" sz="quarter" idx="5"/>
          </p:nvPr>
        </p:nvSpPr>
        <p:spPr/>
        <p:txBody>
          <a:bodyPr/>
          <a:lstStyle/>
          <a:p>
            <a:fld id="{47CDE75C-0CFE-4145-88F2-F19F0BEF9BC7}" type="slidenum">
              <a:rPr lang="en-GB" smtClean="0"/>
              <a:t>8</a:t>
            </a:fld>
            <a:endParaRPr lang="en-GB"/>
          </a:p>
        </p:txBody>
      </p:sp>
    </p:spTree>
    <p:extLst>
      <p:ext uri="{BB962C8B-B14F-4D97-AF65-F5344CB8AC3E}">
        <p14:creationId xmlns:p14="http://schemas.microsoft.com/office/powerpoint/2010/main" val="3510518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normal operating procedures and emergency operating procedures for various activities are fundamentally key to working in the outdoors, it is the responsibility of both company and employees to be aware of those procedures unorder to maintain safety and ensure operations run without issue. Each company may be responsible for the creation of such procedures to ensure that they are operating to the best of their abilities in their respective environments.</a:t>
            </a:r>
          </a:p>
          <a:p>
            <a:endParaRPr lang="en-GB" dirty="0"/>
          </a:p>
          <a:p>
            <a:r>
              <a:rPr lang="en-GB" dirty="0"/>
              <a:t>Upon researching this critical incident I was shocked to read that Adventure world did not keep any record of such working procedures or policies and it was all a  matter of teamwork and conversational based information. Moreso I was shocked to discover that they didn’t even have any records of the participants details written down. This would have been crucial as a means of identifying the quantity of missing persons.</a:t>
            </a:r>
          </a:p>
          <a:p>
            <a:endParaRPr lang="en-GB" dirty="0"/>
          </a:p>
          <a:p>
            <a:r>
              <a:rPr lang="en-GB" dirty="0"/>
              <a:t>Experts and industry insiders heavily criticised the managers of adventure world for not taking safety seriously and it not being top priority. Not only did they employ inexperienced guide they also put them under unfair pressure to go ahead with expeditions despite the conditions, this a result of them only being paid for the number of trips carried out.</a:t>
            </a:r>
          </a:p>
          <a:p>
            <a:endParaRPr lang="en-GB" dirty="0"/>
          </a:p>
          <a:p>
            <a:r>
              <a:rPr lang="en-GB" dirty="0"/>
              <a:t>It needs mention that at the time of this incident there was no national regulation for canyoning and the </a:t>
            </a:r>
            <a:r>
              <a:rPr lang="en-GB" dirty="0" err="1"/>
              <a:t>swiss</a:t>
            </a:r>
            <a:r>
              <a:rPr lang="en-GB" dirty="0"/>
              <a:t> government for sport encouraged private companies to establish and maintain their own policies for ensuring safety to all customers.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Due to lack of regulation it openly allows people to head into these environments with little knowledge of the risks involved or even having the ability to dynamically assess the situations that could unfold. This lack of knowledge and experience </a:t>
            </a:r>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9</a:t>
            </a:fld>
            <a:endParaRPr lang="en-GB"/>
          </a:p>
        </p:txBody>
      </p:sp>
    </p:spTree>
    <p:extLst>
      <p:ext uri="{BB962C8B-B14F-4D97-AF65-F5344CB8AC3E}">
        <p14:creationId xmlns:p14="http://schemas.microsoft.com/office/powerpoint/2010/main" val="2230740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component of gaining any qualification is experience, competence demonstrated and knowledge around the activity itself, first aid and safety for those involved. It was alleged at the time that the guide weren’t properly educated or instructed on the consequences concerning the dangers that can result from a thunderstorm in the gorge </a:t>
            </a:r>
            <a:r>
              <a:rPr lang="en-GB" dirty="0">
                <a:effectLst/>
              </a:rPr>
              <a:t>(</a:t>
            </a:r>
            <a:r>
              <a:rPr lang="en-GB" dirty="0" err="1">
                <a:effectLst/>
              </a:rPr>
              <a:t>Gafner</a:t>
            </a:r>
            <a:r>
              <a:rPr lang="en-GB" dirty="0">
                <a:effectLst/>
              </a:rPr>
              <a:t>, 2023; </a:t>
            </a:r>
            <a:r>
              <a:rPr lang="en-GB" dirty="0"/>
              <a:t>2022). Through the court proceedings the managers and lead guide all denied they had done anything wrong and insisted that it was an unpredictable situation. Contradicting the opinions of other operators, photographers and firemen who all either decide to not enter the gorge or advise staff not to.</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Roboto" panose="02000000000000000000" pitchFamily="2" charset="0"/>
              </a:rPr>
              <a:t>A former guide </a:t>
            </a:r>
            <a:r>
              <a:rPr lang="en-GB" b="1" i="0" dirty="0">
                <a:solidFill>
                  <a:srgbClr val="000000"/>
                </a:solidFill>
                <a:effectLst/>
                <a:latin typeface="Roboto" panose="02000000000000000000" pitchFamily="2" charset="0"/>
              </a:rPr>
              <a:t>named Dave Erikson </a:t>
            </a:r>
            <a:r>
              <a:rPr lang="en-GB" b="0" i="0" dirty="0">
                <a:solidFill>
                  <a:srgbClr val="000000"/>
                </a:solidFill>
                <a:effectLst/>
                <a:latin typeface="Roboto" panose="02000000000000000000" pitchFamily="2" charset="0"/>
              </a:rPr>
              <a:t>of Adventure world</a:t>
            </a:r>
            <a:r>
              <a:rPr lang="en-GB" b="1" i="0" dirty="0">
                <a:solidFill>
                  <a:srgbClr val="000000"/>
                </a:solidFill>
                <a:effectLst/>
                <a:latin typeface="Roboto" panose="02000000000000000000" pitchFamily="2" charset="0"/>
              </a:rPr>
              <a:t> </a:t>
            </a:r>
            <a:r>
              <a:rPr lang="en-GB" b="0" i="0" dirty="0">
                <a:solidFill>
                  <a:srgbClr val="000000"/>
                </a:solidFill>
                <a:effectLst/>
                <a:latin typeface="Roboto" panose="02000000000000000000" pitchFamily="2" charset="0"/>
              </a:rPr>
              <a:t>told reporters that he quit the outfitter in 1996 after Adventure World started employing guides who lacked proper training or experience. Quoted saying "They were pushing younger, inexperienced people into the canyons to work," this inexperience is another key contributing factor to why this critical incident occurred, he was later quoted saying "An experienced guide knows when to get out.“ someone who has gone through the SOA Canyoning training course on offer can consist of up to 5 years learning all of the necessary skills to operate in canyons safely. These types of course were A not around and B not a consideration for the profit focussed company. The company was heavily criticized for not taking safety seriously by  the Swiss Mountain Guides Association as the outfitter's training programs for its guides were "crash courses" and "inadequate.“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At the time there was no legal requirement to be qualified to lead canyoning trips, now due to law enacted in 2014 it is a legal requirement to be a licensed mountain guide and have completed additional training through the Swiss Mountain Guide Association or hold a relevant diploma recognised by the IFMGA. Licensed aspiring mountain guides are authorised to guide canyoning if they have completed additional training with the Swiss Mountain Guide Association or holds a diploma recognised by the IFMGA and conducts the activity under the direct or indirect supervision of and in joint responsibility with a mountain guide licensed. It still took 11 years to pass laws for regulation!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444444"/>
                </a:solidFill>
                <a:effectLst/>
                <a:latin typeface="Arial" panose="020B0604020202020204" pitchFamily="34" charset="0"/>
              </a:rPr>
              <a:t>Unfortunately, many of the people who are discovering this exciting sport remain unaware of the inherent risks and the complex technical skills required to enjoy it safely. The rope skills learned from rock climbing and rappelling are a good start, but will prove to be inefficient, and sometimes dangerous, in an aquatic or semi-aquatic canyon environment.</a:t>
            </a:r>
            <a:r>
              <a:rPr lang="en-GB" b="1" i="0" dirty="0">
                <a:solidFill>
                  <a:srgbClr val="000000"/>
                </a:solidFill>
                <a:effectLst/>
                <a:latin typeface="Roboto" panose="02000000000000000000" pitchFamily="2" charset="0"/>
              </a:rPr>
              <a:t> (AVA, 2024a)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https://outdoor.ch/en/about-us/outdoor-academy/</a:t>
            </a:r>
          </a:p>
        </p:txBody>
      </p:sp>
      <p:sp>
        <p:nvSpPr>
          <p:cNvPr id="4" name="Slide Number Placeholder 3"/>
          <p:cNvSpPr>
            <a:spLocks noGrp="1"/>
          </p:cNvSpPr>
          <p:nvPr>
            <p:ph type="sldNum" sz="quarter" idx="5"/>
          </p:nvPr>
        </p:nvSpPr>
        <p:spPr/>
        <p:txBody>
          <a:bodyPr/>
          <a:lstStyle/>
          <a:p>
            <a:fld id="{47CDE75C-0CFE-4145-88F2-F19F0BEF9BC7}" type="slidenum">
              <a:rPr lang="en-GB" smtClean="0"/>
              <a:t>10</a:t>
            </a:fld>
            <a:endParaRPr lang="en-GB"/>
          </a:p>
        </p:txBody>
      </p:sp>
    </p:spTree>
    <p:extLst>
      <p:ext uri="{BB962C8B-B14F-4D97-AF65-F5344CB8AC3E}">
        <p14:creationId xmlns:p14="http://schemas.microsoft.com/office/powerpoint/2010/main" val="549420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commander of the local fire and rescue service sent one of his officers to warm the guides not to proceed into the gorge due to the weather, this a result of an emergency action plan formulated three years prior due to a similar incident occurring. A warning system had also been established upriver </a:t>
            </a:r>
            <a:r>
              <a:rPr lang="en-GB" b="0" i="0" dirty="0">
                <a:solidFill>
                  <a:srgbClr val="000000"/>
                </a:solidFill>
                <a:effectLst/>
                <a:latin typeface="PT serif" panose="020A0603040505020204" pitchFamily="18" charset="0"/>
              </a:rPr>
              <a:t>after the </a:t>
            </a:r>
            <a:r>
              <a:rPr lang="en-GB" b="0" i="0" dirty="0" err="1">
                <a:solidFill>
                  <a:srgbClr val="000000"/>
                </a:solidFill>
                <a:effectLst/>
                <a:latin typeface="PT serif" panose="020A0603040505020204" pitchFamily="18" charset="0"/>
              </a:rPr>
              <a:t>Saxetenbach</a:t>
            </a:r>
            <a:r>
              <a:rPr lang="en-GB" b="0" i="0" dirty="0">
                <a:solidFill>
                  <a:srgbClr val="000000"/>
                </a:solidFill>
                <a:effectLst/>
                <a:latin typeface="PT serif" panose="020A0603040505020204" pitchFamily="18" charset="0"/>
              </a:rPr>
              <a:t> had caused flooding and devastation downstream in 1987, although it was not designed specifically to warn canyoners of water surges, this combined information resulted in a</a:t>
            </a:r>
            <a:r>
              <a:rPr lang="en-GB" dirty="0"/>
              <a:t> warning being sent out to all villages that bordered Lake Brienz to expect an imminent surge in water and debris. </a:t>
            </a:r>
            <a:r>
              <a:rPr lang="en-GB" b="0" i="0" dirty="0">
                <a:solidFill>
                  <a:srgbClr val="000000"/>
                </a:solidFill>
                <a:effectLst/>
                <a:latin typeface="Roboto" panose="02000000000000000000" pitchFamily="2" charset="0"/>
              </a:rPr>
              <a:t>Most troubling point of this proceedings was the guides response to the officer. 'We know what we're doing. We know our job’.” he was helpless to stop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Roboto" panose="02000000000000000000"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Roboto" panose="02000000000000000000" pitchFamily="2" charset="0"/>
              </a:rPr>
              <a:t>A product of the warnings and experience the </a:t>
            </a:r>
            <a:r>
              <a:rPr lang="en-GB" dirty="0"/>
              <a:t>figurehead for bringing canyoning to the Swiss alps who was responsible for establishing a competing company in the area used his prior expertise in the sport and location to cancel his trips into the gorge that day due to concerns surrounding the weather, this begs the question of why was the actions of someone who was so experienced not considered, more pertinently ignored?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alongside to this Adventure Worlds photographer for the day also declined to come into work due to the weather</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so many had advised against going, the predictions were for a surge of water to come through the gorge, yet the guides went ahead could be a result of their unconscious incompetence and the negligence for the potential situation that could arise.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lack of competence coinciding with their lack of training is a pivotal factor that influenced this critical incident, if they were experienced, or even considerate to the warnings this critical incident could of completely been missed.</a:t>
            </a:r>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11</a:t>
            </a:fld>
            <a:endParaRPr lang="en-GB"/>
          </a:p>
        </p:txBody>
      </p:sp>
    </p:spTree>
    <p:extLst>
      <p:ext uri="{BB962C8B-B14F-4D97-AF65-F5344CB8AC3E}">
        <p14:creationId xmlns:p14="http://schemas.microsoft.com/office/powerpoint/2010/main" val="1927127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A survivor of the critical incident believed that the groups should not have proceeded into the gorge that day, however was reassured by the guide that all would be ok, she is quoted stating “it was thundering and lightning before we left and it was raining.” in the moments before she states “we heard the sound of thunder, turned around and looked up the stream, and we saw a wall of water coming straight for us” </a:t>
            </a:r>
            <a:r>
              <a:rPr lang="en-GB" dirty="0"/>
              <a:t>(Head, 1999).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Roboto" panose="02000000000000000000" pitchFamily="2" charset="0"/>
            </a:endParaRPr>
          </a:p>
        </p:txBody>
      </p:sp>
      <p:sp>
        <p:nvSpPr>
          <p:cNvPr id="4" name="Slide Number Placeholder 3"/>
          <p:cNvSpPr>
            <a:spLocks noGrp="1"/>
          </p:cNvSpPr>
          <p:nvPr>
            <p:ph type="sldNum" sz="quarter" idx="5"/>
          </p:nvPr>
        </p:nvSpPr>
        <p:spPr/>
        <p:txBody>
          <a:bodyPr/>
          <a:lstStyle/>
          <a:p>
            <a:fld id="{47CDE75C-0CFE-4145-88F2-F19F0BEF9BC7}" type="slidenum">
              <a:rPr lang="en-GB" smtClean="0"/>
              <a:t>12</a:t>
            </a:fld>
            <a:endParaRPr lang="en-GB"/>
          </a:p>
        </p:txBody>
      </p:sp>
    </p:spTree>
    <p:extLst>
      <p:ext uri="{BB962C8B-B14F-4D97-AF65-F5344CB8AC3E}">
        <p14:creationId xmlns:p14="http://schemas.microsoft.com/office/powerpoint/2010/main" val="37885446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Make explicit links between contributory factors and control measures that might mitigate against these factors.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Identify and critically analyse the contributory factors that led to the incident.</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Clearly demonstrate your critical appreciation and application of Reason’s (1990) Swiss Cheese Model.   </a:t>
            </a:r>
            <a:endParaRPr lang="en-GB" sz="1800" dirty="0">
              <a:effectLst/>
              <a:latin typeface="Times New Roman" panose="02020603050405020304" pitchFamily="18" charset="0"/>
              <a:ea typeface="Times New Roman" panose="02020603050405020304" pitchFamily="18" charset="0"/>
            </a:endParaRPr>
          </a:p>
          <a:p>
            <a:endParaRPr lang="en-GB" dirty="0"/>
          </a:p>
          <a:p>
            <a:r>
              <a:rPr lang="en-GB" b="0" i="0" dirty="0">
                <a:solidFill>
                  <a:srgbClr val="0D0D0D"/>
                </a:solidFill>
                <a:effectLst/>
                <a:latin typeface="Söhne"/>
              </a:rPr>
              <a:t>The Swiss Cheese Model is a metaphor used to describe how complex systems fail and how multiple layers of </a:t>
            </a:r>
            <a:r>
              <a:rPr lang="en-GB" b="0" i="0" dirty="0" err="1">
                <a:solidFill>
                  <a:srgbClr val="0D0D0D"/>
                </a:solidFill>
                <a:effectLst/>
                <a:latin typeface="Söhne"/>
              </a:rPr>
              <a:t>defense</a:t>
            </a:r>
            <a:r>
              <a:rPr lang="en-GB" b="0" i="0" dirty="0">
                <a:solidFill>
                  <a:srgbClr val="0D0D0D"/>
                </a:solidFill>
                <a:effectLst/>
                <a:latin typeface="Söhne"/>
              </a:rPr>
              <a:t> can prevent accidents or errors from occurring. The model was initially developed in the context of risk management and patient safety in healthcare, but it has been widely applied across various industries where safety and reliability are critical. </a:t>
            </a:r>
            <a:r>
              <a:rPr lang="en-GB" dirty="0"/>
              <a:t>The Model offers a simple yet powerful visualization of how complex systems operate and where potential failures may occur. It represents layers of defence (or slices of Swiss cheese) that have holes (or weaknesses) through which errors or hazards can pass.</a:t>
            </a:r>
            <a:endParaRPr lang="en-GB" b="0" i="0" dirty="0">
              <a:solidFill>
                <a:srgbClr val="0D0D0D"/>
              </a:solidFill>
              <a:effectLst/>
              <a:latin typeface="Söhne"/>
            </a:endParaRPr>
          </a:p>
          <a:p>
            <a:endParaRPr lang="en-GB" dirty="0"/>
          </a:p>
          <a:p>
            <a:r>
              <a:rPr lang="en-GB" dirty="0"/>
              <a:t>Lack of legislation</a:t>
            </a:r>
          </a:p>
          <a:p>
            <a:r>
              <a:rPr lang="en-GB" dirty="0"/>
              <a:t>Responsibility falls on private companies for safety</a:t>
            </a:r>
          </a:p>
          <a:p>
            <a:r>
              <a:rPr lang="en-GB" dirty="0"/>
              <a:t>Safety in Adventures </a:t>
            </a:r>
            <a:r>
              <a:rPr lang="en-GB" dirty="0">
                <a:hlinkClick r:id="rId3"/>
              </a:rPr>
              <a:t>Certification of outdoor and adventure offers | BFU</a:t>
            </a:r>
            <a:endParaRPr lang="en-GB" dirty="0"/>
          </a:p>
          <a:p>
            <a:r>
              <a:rPr lang="en-GB" dirty="0"/>
              <a:t>Parliament supported by industry groups eventually succeeded in creating federal act in 2014</a:t>
            </a:r>
          </a:p>
          <a:p>
            <a:r>
              <a:rPr lang="en-GB" b="0" i="0" dirty="0">
                <a:solidFill>
                  <a:srgbClr val="000000"/>
                </a:solidFill>
                <a:effectLst/>
                <a:latin typeface="Noto Serif" panose="02020600060500020200" pitchFamily="18" charset="0"/>
              </a:rPr>
              <a:t>Companies develop a concept specific to their needs. Annual audits verify whether or not the companies have complied. Companies also undergo risk assessments for each activity offered and are required to have </a:t>
            </a:r>
            <a:r>
              <a:rPr lang="en-GB" b="0" i="0" u="none" strike="noStrike" dirty="0">
                <a:solidFill>
                  <a:srgbClr val="D41F42"/>
                </a:solidFill>
                <a:effectLst/>
                <a:latin typeface="Noto Serif" panose="02020600060500020200" pitchFamily="18" charset="0"/>
              </a:rPr>
              <a:t>training </a:t>
            </a:r>
            <a:r>
              <a:rPr lang="en-GB" b="0" i="0" dirty="0">
                <a:solidFill>
                  <a:srgbClr val="000000"/>
                </a:solidFill>
                <a:effectLst/>
                <a:latin typeface="Noto Serif" panose="02020600060500020200" pitchFamily="18" charset="0"/>
              </a:rPr>
              <a:t>specific to each individual sport, such as for canyoning guides. </a:t>
            </a:r>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13</a:t>
            </a:fld>
            <a:endParaRPr lang="en-GB"/>
          </a:p>
        </p:txBody>
      </p:sp>
    </p:spTree>
    <p:extLst>
      <p:ext uri="{BB962C8B-B14F-4D97-AF65-F5344CB8AC3E}">
        <p14:creationId xmlns:p14="http://schemas.microsoft.com/office/powerpoint/2010/main" val="2585916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Acknowledgment of Human Fallibility: The model recognizes that humans, as well as systems, are fallible, also with consideration towards both active and latent failures. Active failures encompass the unsafe acts that can be directly linked to the incident, these failures can happen at any point in a system, I have selected three… human error, organizational flaws, or external events. When these layers are introduced in the productive manner then the likelihood of an incident occurring in reduced. </a:t>
            </a:r>
            <a:r>
              <a:rPr lang="en-GB" b="0" i="0" dirty="0">
                <a:solidFill>
                  <a:srgbClr val="0D0D0D"/>
                </a:solidFill>
                <a:effectLst/>
                <a:latin typeface="Söhne"/>
              </a:rPr>
              <a:t>Canyons are dynamic environments influenced by factors such as weather, water flow, and geological processes. Human fallibility in underestimating the impact of environmental hazards, such as the flash flood that occurred on the day ultimately lead to the death of 21 persons.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Some of the other failures and factors that had a hand to play that day I have separated into three categories.</a:t>
            </a:r>
          </a:p>
          <a:p>
            <a:r>
              <a:rPr lang="en-GB" b="1" dirty="0"/>
              <a:t>Human Error </a:t>
            </a:r>
            <a:r>
              <a:rPr lang="en-GB" dirty="0"/>
              <a:t>– the underestimation of environmental factors is the largest error accounted for on the day. And overestimation of the guides ability otherwise known as unconscious incompetence created an idea within themselves potentially falling into a heuristic trap out of an unconscious habit, quote </a:t>
            </a:r>
            <a:r>
              <a:rPr lang="en-GB" b="0" i="0" dirty="0">
                <a:solidFill>
                  <a:srgbClr val="000000"/>
                </a:solidFill>
                <a:effectLst/>
                <a:latin typeface="Roboto" panose="02000000000000000000" pitchFamily="2" charset="0"/>
              </a:rPr>
              <a:t>'We know what we're doing. We know our job” lead to the catastrophic critical incident. </a:t>
            </a:r>
            <a:r>
              <a:rPr lang="en-GB" b="0" i="0" dirty="0">
                <a:solidFill>
                  <a:srgbClr val="0D0D0D"/>
                </a:solidFill>
                <a:effectLst/>
                <a:latin typeface="Söhne"/>
              </a:rPr>
              <a:t>Overall, recognizing and mitigating human fallibility through proper training, preparation, risk management, and adherence to safety protocols are essential for enhancing safety in canyoning activities.</a:t>
            </a:r>
            <a:endParaRPr lang="en-GB" dirty="0"/>
          </a:p>
          <a:p>
            <a:r>
              <a:rPr lang="en-GB" b="1" dirty="0"/>
              <a:t>Organizational Flaws </a:t>
            </a:r>
            <a:r>
              <a:rPr lang="en-GB" dirty="0"/>
              <a:t>– the most obvious are the way Adventure World conducted business with the lack of written procedures to follow, no evident risk assessment or emergency procedures either. This lack of operational procedures and policies failed to prioritize safety as a core concept of their practice. </a:t>
            </a:r>
            <a:r>
              <a:rPr lang="en-GB" b="0" i="0" dirty="0">
                <a:solidFill>
                  <a:srgbClr val="0D0D0D"/>
                </a:solidFill>
                <a:effectLst/>
                <a:latin typeface="Söhne"/>
              </a:rPr>
              <a:t>Addressing organizational flaws requires a proactive approach to improving safety standards which have apparently been the case since this incident as it has become</a:t>
            </a:r>
            <a:r>
              <a:rPr lang="en-GB" dirty="0"/>
              <a:t> safer in the past 20 years through the collected efforts of the Swiss Outdoor Association who worked tirelessly for 11 years to get legislation enacted (</a:t>
            </a:r>
            <a:r>
              <a:rPr lang="en-GB" dirty="0" err="1"/>
              <a:t>Baumman</a:t>
            </a:r>
            <a:r>
              <a:rPr lang="en-GB" dirty="0"/>
              <a:t>, 2019). </a:t>
            </a:r>
            <a:endParaRPr lang="en-GB" b="0" i="0" dirty="0">
              <a:solidFill>
                <a:srgbClr val="0D0D0D"/>
              </a:solidFill>
              <a:effectLst/>
              <a:latin typeface="Söhne"/>
            </a:endParaRPr>
          </a:p>
          <a:p>
            <a:r>
              <a:rPr lang="en-GB" b="1" dirty="0"/>
              <a:t>External events </a:t>
            </a:r>
            <a:r>
              <a:rPr lang="en-GB" dirty="0"/>
              <a:t>– the obvious one here was the weather and the resulting flash flood. The thunderstorm that was present with the persistent rainfall in one of the key factors that should have been recognised, other companies and the fire and rescue department did. Ultimately</a:t>
            </a:r>
            <a:r>
              <a:rPr lang="en-GB" b="0" i="0" dirty="0">
                <a:solidFill>
                  <a:srgbClr val="0D0D0D"/>
                </a:solidFill>
                <a:effectLst/>
                <a:latin typeface="Söhne"/>
              </a:rPr>
              <a:t>, recognizing and adapting to external events is essential for safe and responsible canyoning practices. Participants should stay informed about environmental conditions, monitor weather forecasts, and maintain flexibility in trip planning to mitigate risks associated with external factors.</a:t>
            </a:r>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14</a:t>
            </a:fld>
            <a:endParaRPr lang="en-GB"/>
          </a:p>
        </p:txBody>
      </p:sp>
    </p:spTree>
    <p:extLst>
      <p:ext uri="{BB962C8B-B14F-4D97-AF65-F5344CB8AC3E}">
        <p14:creationId xmlns:p14="http://schemas.microsoft.com/office/powerpoint/2010/main" val="26217314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Multiple Layers of </a:t>
            </a:r>
            <a:r>
              <a:rPr lang="en-GB" dirty="0" err="1"/>
              <a:t>Defense</a:t>
            </a:r>
            <a:r>
              <a:rPr lang="en-GB" dirty="0"/>
              <a:t>: The model emphasizes the importance of having multiple layers of defence or safeguards in place to mitigate risks. Each layer acts as a barrier to prevent errors from progressing further and causing harm, as demonstrated in the picture, with each layer of mitigation implemented the less risks of harm pass through, the factors associated with this incident are those I have focussed on for these were the key considerations of the incident and highlight that fact that if those were produced, monitored and controlled then they would have been key barriers for the defence against the harm that was caused.</a:t>
            </a:r>
          </a:p>
          <a:p>
            <a:endParaRPr lang="en-GB" dirty="0"/>
          </a:p>
          <a:p>
            <a:r>
              <a:rPr lang="en-GB" b="1" dirty="0"/>
              <a:t>Risk assessment and planning </a:t>
            </a:r>
            <a:r>
              <a:rPr lang="en-GB" dirty="0"/>
              <a:t>is a key mitigation for the defence of an incident occurring. With no evidence to support that this was in place one can only assume that as there was no written procedures of safety management there also wasn’t any risk assessments. If there were and these were detailed not only in the activity itself but specific to the site this would of given the guides the understanding to not go into the gorge. A key consideration towards the risk assessment would be to not go into the canyon when the warning system is high and expecting flood water through the canyon. A mitigation such as this could of resulted in the loss of no lives that day.</a:t>
            </a:r>
          </a:p>
          <a:p>
            <a:r>
              <a:rPr lang="en-GB" b="1" dirty="0"/>
              <a:t>Training and skill development </a:t>
            </a:r>
            <a:r>
              <a:rPr lang="en-GB" dirty="0"/>
              <a:t>is again another concern for the critical incident that occurred, not only for the guides but the company too. If there was standardised legislation and qualifications like there is now then the quality of the guides may not be in question or the operating procedures of the company. Afterall it was directors, senior employees and guides of Adventure World that were convicted for failing to cancel the canyoning trip (Person, 2002).</a:t>
            </a:r>
          </a:p>
          <a:p>
            <a:r>
              <a:rPr lang="en-GB" b="1" dirty="0"/>
              <a:t>Environmental awareness </a:t>
            </a:r>
            <a:r>
              <a:rPr lang="en-GB" b="0" dirty="0"/>
              <a:t>is a skill that can be developed through experience in a variety of conditions, this again is another defence barrier that can mitigate the probability of an incident occurring. That said it is worth noting that the inexperience of the guides weakens this barrier ultimately making the hole or contributing factor larger.</a:t>
            </a:r>
          </a:p>
          <a:p>
            <a:endParaRPr lang="en-GB" b="0" dirty="0"/>
          </a:p>
          <a:p>
            <a:r>
              <a:rPr lang="en-GB" b="0" dirty="0"/>
              <a:t>If these measures had been implemented to their fullest capacity, then the outcome of this critical incident would have been far from the tragedy it ended up being. </a:t>
            </a:r>
            <a:endParaRPr lang="en-GB" b="1" dirty="0"/>
          </a:p>
        </p:txBody>
      </p:sp>
      <p:sp>
        <p:nvSpPr>
          <p:cNvPr id="4" name="Slide Number Placeholder 3"/>
          <p:cNvSpPr>
            <a:spLocks noGrp="1"/>
          </p:cNvSpPr>
          <p:nvPr>
            <p:ph type="sldNum" sz="quarter" idx="5"/>
          </p:nvPr>
        </p:nvSpPr>
        <p:spPr/>
        <p:txBody>
          <a:bodyPr/>
          <a:lstStyle/>
          <a:p>
            <a:fld id="{47CDE75C-0CFE-4145-88F2-F19F0BEF9BC7}" type="slidenum">
              <a:rPr lang="en-GB" smtClean="0"/>
              <a:t>15</a:t>
            </a:fld>
            <a:endParaRPr lang="en-GB"/>
          </a:p>
        </p:txBody>
      </p:sp>
    </p:spTree>
    <p:extLst>
      <p:ext uri="{BB962C8B-B14F-4D97-AF65-F5344CB8AC3E}">
        <p14:creationId xmlns:p14="http://schemas.microsoft.com/office/powerpoint/2010/main" val="42409296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9129A-75BD-A626-4F24-E3E8CEB71A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68D99A-F3FB-4F15-3F64-B7ACF00AA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4A864B-F2C9-3020-D48A-C526255B592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Dynamic and Interactive Nature: The Swiss Cheese Model illustrates that no single defence mechanism is foolproof. However, by having multiple layers of defence that are dynamic and interact with each other, it's possible to reduce the likelihood of failures slipping through all the holes in the system. As demonstrated in the past two slides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the more layers the better defence right? This would be true if the layers were In the context of the disaster it is apparent to me that the defence mechanisms in place themselves were flawed, the lack of governmental legislation regarding training and qualifications left it up to Adventure World to regulate their training and inexperience of the guides, which from the evidence was not appropriate. The Lack of written and recognised operating procedures and safety measures with guidelines of when to and when not to enter the gorge could not be relied on to influence the decisions made the day.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88DCE295-805E-35FB-D92A-DD8B59AF5B70}"/>
              </a:ext>
            </a:extLst>
          </p:cNvPr>
          <p:cNvSpPr>
            <a:spLocks noGrp="1"/>
          </p:cNvSpPr>
          <p:nvPr>
            <p:ph type="sldNum" sz="quarter" idx="5"/>
          </p:nvPr>
        </p:nvSpPr>
        <p:spPr/>
        <p:txBody>
          <a:bodyPr/>
          <a:lstStyle/>
          <a:p>
            <a:fld id="{47CDE75C-0CFE-4145-88F2-F19F0BEF9BC7}" type="slidenum">
              <a:rPr lang="en-GB" smtClean="0"/>
              <a:t>16</a:t>
            </a:fld>
            <a:endParaRPr lang="en-GB"/>
          </a:p>
        </p:txBody>
      </p:sp>
    </p:spTree>
    <p:extLst>
      <p:ext uri="{BB962C8B-B14F-4D97-AF65-F5344CB8AC3E}">
        <p14:creationId xmlns:p14="http://schemas.microsoft.com/office/powerpoint/2010/main" val="14447481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I was to become a member of staff for canyoning I would first be heading straight down the qualification route that is presented by UKC, this path of education seems the most logical route to go knowing what I know about the hazards that canyon environments possess. The intricacies of the techniques, though similar to climbing and caving are unique and as such need to be fully explored and understood.  Secondly I would try and position myself within a well established and functioning company that provides excellent service as a means of further development of the fine skills involved in guiding groups in these environments.</a:t>
            </a:r>
          </a:p>
          <a:p>
            <a:endParaRPr lang="en-GB" dirty="0"/>
          </a:p>
          <a:p>
            <a:r>
              <a:rPr lang="en-GB" dirty="0"/>
              <a:t>Having experienced canyoning in Australia I know how it feels to jump into pools, slide down rocks, climb behind waterfalls, get pummelled by the force of water and abseil down wet slippery rocks besides waterfalls. The rush is quite like no other, if I was to be in this position again I would be critically researching the companies I would choose to provide this experience, then once this I would then again be critically assessing both the guides and the environment. Through this process I would hope to gain an understanding of the company, its procedures, the guides competency and understand any concerns raised in regards to the environmental considerations. </a:t>
            </a:r>
          </a:p>
          <a:p>
            <a:endParaRPr lang="en-GB" dirty="0"/>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17</a:t>
            </a:fld>
            <a:endParaRPr lang="en-GB"/>
          </a:p>
        </p:txBody>
      </p:sp>
    </p:spTree>
    <p:extLst>
      <p:ext uri="{BB962C8B-B14F-4D97-AF65-F5344CB8AC3E}">
        <p14:creationId xmlns:p14="http://schemas.microsoft.com/office/powerpoint/2010/main" val="37594417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Create a risk assessment that clearly identifies the hazards, risks, and possible control measures for </a:t>
            </a:r>
            <a:r>
              <a:rPr lang="en-GB" sz="1800" dirty="0" err="1">
                <a:effectLst/>
                <a:latin typeface="Arial" panose="020B0604020202020204" pitchFamily="34" charset="0"/>
                <a:ea typeface="Times New Roman" panose="02020603050405020304" pitchFamily="18" charset="0"/>
              </a:rPr>
              <a:t>canyonning</a:t>
            </a:r>
            <a:r>
              <a:rPr lang="en-GB" sz="1800" dirty="0">
                <a:effectLst/>
                <a:latin typeface="Arial" panose="020B0604020202020204" pitchFamily="34" charset="0"/>
                <a:ea typeface="Times New Roman" panose="02020603050405020304" pitchFamily="18" charset="0"/>
              </a:rPr>
              <a:t> at the site.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18</a:t>
            </a:fld>
            <a:endParaRPr lang="en-GB"/>
          </a:p>
        </p:txBody>
      </p:sp>
    </p:spTree>
    <p:extLst>
      <p:ext uri="{BB962C8B-B14F-4D97-AF65-F5344CB8AC3E}">
        <p14:creationId xmlns:p14="http://schemas.microsoft.com/office/powerpoint/2010/main" val="36372180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CDE75C-0CFE-4145-88F2-F19F0BEF9BC7}" type="slidenum">
              <a:rPr lang="en-GB" smtClean="0"/>
              <a:t>19</a:t>
            </a:fld>
            <a:endParaRPr lang="en-GB"/>
          </a:p>
        </p:txBody>
      </p:sp>
    </p:spTree>
    <p:extLst>
      <p:ext uri="{BB962C8B-B14F-4D97-AF65-F5344CB8AC3E}">
        <p14:creationId xmlns:p14="http://schemas.microsoft.com/office/powerpoint/2010/main" val="2139118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30376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16709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71417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793802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73019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13110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0166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68124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78305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982612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2/9/2024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17351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2/9/2024</a:t>
            </a:fld>
            <a:endParaRPr lang="en-US" dirty="0"/>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3716383721"/>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jpe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jp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jpeg"/><Relationship Id="rId5" Type="http://schemas.openxmlformats.org/officeDocument/2006/relationships/image" Target="../media/image1.jpeg"/><Relationship Id="rId4" Type="http://schemas.openxmlformats.org/officeDocument/2006/relationships/notesSlide" Target="../notesSlides/notesSlide6.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jfif"/><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1.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5.png"/><Relationship Id="rId5" Type="http://schemas.openxmlformats.org/officeDocument/2006/relationships/image" Target="../media/image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png"/><Relationship Id="rId5" Type="http://schemas.openxmlformats.org/officeDocument/2006/relationships/image" Target="../media/image1.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hyperlink" Target="https://uowtsd-my.sharepoint.com/:x:/r/personal/2104855_student_uwtsd_ac_uk/Documents/Risk%20Benefit%20Assessment%20Saxetbach.xlsx?d=w4c8c2bfa5ee149e2be96084964f7c1ad&amp;csf=1&amp;web=1&amp;e=dnU7yw"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edlex.admin.ch/eli/cc/2013/87/e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swissoutdoorassociation.ch/sites/default/files/2018-02/SOA%202016%20Canyoning%20Richtlinien_f.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5E249D0-CECF-4029-A080-EDA940EF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A479AAA-D507-4F30-9F59-F5D276887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3"/>
            <a:ext cx="4850360" cy="6857947"/>
          </a:xfrm>
          <a:custGeom>
            <a:avLst/>
            <a:gdLst>
              <a:gd name="connsiteX0" fmla="*/ 4850360 w 4850360"/>
              <a:gd name="connsiteY0" fmla="*/ 6857947 h 6857947"/>
              <a:gd name="connsiteX1" fmla="*/ 69733 w 4850360"/>
              <a:gd name="connsiteY1" fmla="*/ 6857735 h 6857947"/>
              <a:gd name="connsiteX2" fmla="*/ 114366 w 4850360"/>
              <a:gd name="connsiteY2" fmla="*/ 6737706 h 6857947"/>
              <a:gd name="connsiteX3" fmla="*/ 130522 w 4850360"/>
              <a:gd name="connsiteY3" fmla="*/ 6686827 h 6857947"/>
              <a:gd name="connsiteX4" fmla="*/ 141267 w 4850360"/>
              <a:gd name="connsiteY4" fmla="*/ 6633777 h 6857947"/>
              <a:gd name="connsiteX5" fmla="*/ 208871 w 4850360"/>
              <a:gd name="connsiteY5" fmla="*/ 6492130 h 6857947"/>
              <a:gd name="connsiteX6" fmla="*/ 223429 w 4850360"/>
              <a:gd name="connsiteY6" fmla="*/ 6431610 h 6857947"/>
              <a:gd name="connsiteX7" fmla="*/ 240915 w 4850360"/>
              <a:gd name="connsiteY7" fmla="*/ 6294334 h 6857947"/>
              <a:gd name="connsiteX8" fmla="*/ 229568 w 4850360"/>
              <a:gd name="connsiteY8" fmla="*/ 6231403 h 6857947"/>
              <a:gd name="connsiteX9" fmla="*/ 222754 w 4850360"/>
              <a:gd name="connsiteY9" fmla="*/ 6202459 h 6857947"/>
              <a:gd name="connsiteX10" fmla="*/ 221639 w 4850360"/>
              <a:gd name="connsiteY10" fmla="*/ 6153037 h 6857947"/>
              <a:gd name="connsiteX11" fmla="*/ 228678 w 4850360"/>
              <a:gd name="connsiteY11" fmla="*/ 5905303 h 6857947"/>
              <a:gd name="connsiteX12" fmla="*/ 319814 w 4850360"/>
              <a:gd name="connsiteY12" fmla="*/ 5449031 h 6857947"/>
              <a:gd name="connsiteX13" fmla="*/ 354044 w 4850360"/>
              <a:gd name="connsiteY13" fmla="*/ 5341916 h 6857947"/>
              <a:gd name="connsiteX14" fmla="*/ 389665 w 4850360"/>
              <a:gd name="connsiteY14" fmla="*/ 5264214 h 6857947"/>
              <a:gd name="connsiteX15" fmla="*/ 395381 w 4850360"/>
              <a:gd name="connsiteY15" fmla="*/ 5225268 h 6857947"/>
              <a:gd name="connsiteX16" fmla="*/ 403067 w 4850360"/>
              <a:gd name="connsiteY16" fmla="*/ 5159961 h 6857947"/>
              <a:gd name="connsiteX17" fmla="*/ 406417 w 4850360"/>
              <a:gd name="connsiteY17" fmla="*/ 5125185 h 6857947"/>
              <a:gd name="connsiteX18" fmla="*/ 420204 w 4850360"/>
              <a:gd name="connsiteY18" fmla="*/ 4993030 h 6857947"/>
              <a:gd name="connsiteX19" fmla="*/ 426616 w 4850360"/>
              <a:gd name="connsiteY19" fmla="*/ 4946844 h 6857947"/>
              <a:gd name="connsiteX20" fmla="*/ 437065 w 4850360"/>
              <a:gd name="connsiteY20" fmla="*/ 4858827 h 6857947"/>
              <a:gd name="connsiteX21" fmla="*/ 442544 w 4850360"/>
              <a:gd name="connsiteY21" fmla="*/ 4808488 h 6857947"/>
              <a:gd name="connsiteX22" fmla="*/ 434154 w 4850360"/>
              <a:gd name="connsiteY22" fmla="*/ 4375228 h 6857947"/>
              <a:gd name="connsiteX23" fmla="*/ 416200 w 4850360"/>
              <a:gd name="connsiteY23" fmla="*/ 4214165 h 6857947"/>
              <a:gd name="connsiteX24" fmla="*/ 410030 w 4850360"/>
              <a:gd name="connsiteY24" fmla="*/ 3872886 h 6857947"/>
              <a:gd name="connsiteX25" fmla="*/ 429769 w 4850360"/>
              <a:gd name="connsiteY25" fmla="*/ 3738082 h 6857947"/>
              <a:gd name="connsiteX26" fmla="*/ 436588 w 4850360"/>
              <a:gd name="connsiteY26" fmla="*/ 3673397 h 6857947"/>
              <a:gd name="connsiteX27" fmla="*/ 435934 w 4850360"/>
              <a:gd name="connsiteY27" fmla="*/ 3637109 h 6857947"/>
              <a:gd name="connsiteX28" fmla="*/ 439129 w 4850360"/>
              <a:gd name="connsiteY28" fmla="*/ 3536883 h 6857947"/>
              <a:gd name="connsiteX29" fmla="*/ 459018 w 4850360"/>
              <a:gd name="connsiteY29" fmla="*/ 3295862 h 6857947"/>
              <a:gd name="connsiteX30" fmla="*/ 442801 w 4850360"/>
              <a:gd name="connsiteY30" fmla="*/ 3158586 h 6857947"/>
              <a:gd name="connsiteX31" fmla="*/ 406498 w 4850360"/>
              <a:gd name="connsiteY31" fmla="*/ 3072935 h 6857947"/>
              <a:gd name="connsiteX32" fmla="*/ 383458 w 4850360"/>
              <a:gd name="connsiteY32" fmla="*/ 2958185 h 6857947"/>
              <a:gd name="connsiteX33" fmla="*/ 343810 w 4850360"/>
              <a:gd name="connsiteY33" fmla="*/ 2843952 h 6857947"/>
              <a:gd name="connsiteX34" fmla="*/ 282790 w 4850360"/>
              <a:gd name="connsiteY34" fmla="*/ 2554718 h 6857947"/>
              <a:gd name="connsiteX35" fmla="*/ 255706 w 4850360"/>
              <a:gd name="connsiteY35" fmla="*/ 2447068 h 6857947"/>
              <a:gd name="connsiteX36" fmla="*/ 259483 w 4850360"/>
              <a:gd name="connsiteY36" fmla="*/ 2423438 h 6857947"/>
              <a:gd name="connsiteX37" fmla="*/ 229629 w 4850360"/>
              <a:gd name="connsiteY37" fmla="*/ 2261920 h 6857947"/>
              <a:gd name="connsiteX38" fmla="*/ 205595 w 4850360"/>
              <a:gd name="connsiteY38" fmla="*/ 2155135 h 6857947"/>
              <a:gd name="connsiteX39" fmla="*/ 203236 w 4850360"/>
              <a:gd name="connsiteY39" fmla="*/ 2118008 h 6857947"/>
              <a:gd name="connsiteX40" fmla="*/ 204157 w 4850360"/>
              <a:gd name="connsiteY40" fmla="*/ 2050531 h 6857947"/>
              <a:gd name="connsiteX41" fmla="*/ 114450 w 4850360"/>
              <a:gd name="connsiteY41" fmla="*/ 1732919 h 6857947"/>
              <a:gd name="connsiteX42" fmla="*/ 87941 w 4850360"/>
              <a:gd name="connsiteY42" fmla="*/ 1615777 h 6857947"/>
              <a:gd name="connsiteX43" fmla="*/ 84616 w 4850360"/>
              <a:gd name="connsiteY43" fmla="*/ 1525631 h 6857947"/>
              <a:gd name="connsiteX44" fmla="*/ 75521 w 4850360"/>
              <a:gd name="connsiteY44" fmla="*/ 1477995 h 6857947"/>
              <a:gd name="connsiteX45" fmla="*/ 70316 w 4850360"/>
              <a:gd name="connsiteY45" fmla="*/ 1307086 h 6857947"/>
              <a:gd name="connsiteX46" fmla="*/ 75767 w 4850360"/>
              <a:gd name="connsiteY46" fmla="*/ 1168288 h 6857947"/>
              <a:gd name="connsiteX47" fmla="*/ 566 w 4850360"/>
              <a:gd name="connsiteY47" fmla="*/ 716778 h 6857947"/>
              <a:gd name="connsiteX48" fmla="*/ 2531 w 4850360"/>
              <a:gd name="connsiteY48" fmla="*/ 657363 h 6857947"/>
              <a:gd name="connsiteX49" fmla="*/ 23725 w 4850360"/>
              <a:gd name="connsiteY49" fmla="*/ 393828 h 6857947"/>
              <a:gd name="connsiteX50" fmla="*/ 37848 w 4850360"/>
              <a:gd name="connsiteY50" fmla="*/ 236673 h 6857947"/>
              <a:gd name="connsiteX51" fmla="*/ 36960 w 4850360"/>
              <a:gd name="connsiteY51" fmla="*/ 144983 h 6857947"/>
              <a:gd name="connsiteX52" fmla="*/ 27943 w 4850360"/>
              <a:gd name="connsiteY52" fmla="*/ 33857 h 6857947"/>
              <a:gd name="connsiteX53" fmla="*/ 10823 w 4850360"/>
              <a:gd name="connsiteY53" fmla="*/ 0 h 6857947"/>
              <a:gd name="connsiteX54" fmla="*/ 4850360 w 4850360"/>
              <a:gd name="connsiteY54" fmla="*/ 0 h 685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850360" h="6857947">
                <a:moveTo>
                  <a:pt x="4850360" y="6857947"/>
                </a:moveTo>
                <a:lnTo>
                  <a:pt x="69733" y="6857735"/>
                </a:lnTo>
                <a:cubicBezTo>
                  <a:pt x="107230" y="6789493"/>
                  <a:pt x="104235" y="6766191"/>
                  <a:pt x="114366" y="6737706"/>
                </a:cubicBezTo>
                <a:cubicBezTo>
                  <a:pt x="119972" y="6708183"/>
                  <a:pt x="127751" y="6708238"/>
                  <a:pt x="130522" y="6686827"/>
                </a:cubicBezTo>
                <a:cubicBezTo>
                  <a:pt x="135006" y="6669506"/>
                  <a:pt x="128209" y="6666226"/>
                  <a:pt x="141267" y="6633777"/>
                </a:cubicBezTo>
                <a:cubicBezTo>
                  <a:pt x="165668" y="6560846"/>
                  <a:pt x="193287" y="6530190"/>
                  <a:pt x="208871" y="6492130"/>
                </a:cubicBezTo>
                <a:cubicBezTo>
                  <a:pt x="210061" y="6486906"/>
                  <a:pt x="220353" y="6432771"/>
                  <a:pt x="223429" y="6431610"/>
                </a:cubicBezTo>
                <a:cubicBezTo>
                  <a:pt x="228771" y="6398644"/>
                  <a:pt x="239892" y="6327702"/>
                  <a:pt x="240915" y="6294334"/>
                </a:cubicBezTo>
                <a:cubicBezTo>
                  <a:pt x="240041" y="6280685"/>
                  <a:pt x="231461" y="6244334"/>
                  <a:pt x="229568" y="6231403"/>
                </a:cubicBezTo>
                <a:lnTo>
                  <a:pt x="222754" y="6202459"/>
                </a:lnTo>
                <a:cubicBezTo>
                  <a:pt x="221622" y="6196814"/>
                  <a:pt x="224703" y="6158095"/>
                  <a:pt x="221639" y="6153037"/>
                </a:cubicBezTo>
                <a:cubicBezTo>
                  <a:pt x="240775" y="5948729"/>
                  <a:pt x="202649" y="6172289"/>
                  <a:pt x="228678" y="5905303"/>
                </a:cubicBezTo>
                <a:cubicBezTo>
                  <a:pt x="254705" y="5638317"/>
                  <a:pt x="298920" y="5542929"/>
                  <a:pt x="319814" y="5449031"/>
                </a:cubicBezTo>
                <a:cubicBezTo>
                  <a:pt x="349715" y="5399411"/>
                  <a:pt x="342403" y="5372719"/>
                  <a:pt x="354044" y="5341916"/>
                </a:cubicBezTo>
                <a:cubicBezTo>
                  <a:pt x="363965" y="5319908"/>
                  <a:pt x="379491" y="5282101"/>
                  <a:pt x="389665" y="5264214"/>
                </a:cubicBezTo>
                <a:cubicBezTo>
                  <a:pt x="398066" y="5246757"/>
                  <a:pt x="390867" y="5238662"/>
                  <a:pt x="395381" y="5225268"/>
                </a:cubicBezTo>
                <a:lnTo>
                  <a:pt x="403067" y="5159961"/>
                </a:lnTo>
                <a:lnTo>
                  <a:pt x="406417" y="5125185"/>
                </a:lnTo>
                <a:cubicBezTo>
                  <a:pt x="435855" y="5064389"/>
                  <a:pt x="416837" y="5022753"/>
                  <a:pt x="420204" y="4993030"/>
                </a:cubicBezTo>
                <a:lnTo>
                  <a:pt x="426616" y="4946844"/>
                </a:lnTo>
                <a:lnTo>
                  <a:pt x="437065" y="4858827"/>
                </a:lnTo>
                <a:lnTo>
                  <a:pt x="442544" y="4808488"/>
                </a:lnTo>
                <a:cubicBezTo>
                  <a:pt x="463806" y="4590918"/>
                  <a:pt x="421631" y="4537272"/>
                  <a:pt x="434154" y="4375228"/>
                </a:cubicBezTo>
                <a:cubicBezTo>
                  <a:pt x="431974" y="4334791"/>
                  <a:pt x="421921" y="4270639"/>
                  <a:pt x="416200" y="4214165"/>
                </a:cubicBezTo>
                <a:cubicBezTo>
                  <a:pt x="426678" y="4102539"/>
                  <a:pt x="378771" y="4101885"/>
                  <a:pt x="410030" y="3872886"/>
                </a:cubicBezTo>
                <a:cubicBezTo>
                  <a:pt x="413985" y="3826908"/>
                  <a:pt x="430176" y="3804305"/>
                  <a:pt x="429769" y="3738082"/>
                </a:cubicBezTo>
                <a:cubicBezTo>
                  <a:pt x="418047" y="3716230"/>
                  <a:pt x="433076" y="3707883"/>
                  <a:pt x="436588" y="3673397"/>
                </a:cubicBezTo>
                <a:cubicBezTo>
                  <a:pt x="441945" y="3659407"/>
                  <a:pt x="428902" y="3649813"/>
                  <a:pt x="435934" y="3637109"/>
                </a:cubicBezTo>
                <a:cubicBezTo>
                  <a:pt x="429562" y="3605834"/>
                  <a:pt x="438599" y="3573837"/>
                  <a:pt x="439129" y="3536883"/>
                </a:cubicBezTo>
                <a:cubicBezTo>
                  <a:pt x="438440" y="3353802"/>
                  <a:pt x="458407" y="3358911"/>
                  <a:pt x="459018" y="3295862"/>
                </a:cubicBezTo>
                <a:cubicBezTo>
                  <a:pt x="458463" y="3249684"/>
                  <a:pt x="449308" y="3189169"/>
                  <a:pt x="442801" y="3158586"/>
                </a:cubicBezTo>
                <a:lnTo>
                  <a:pt x="406498" y="3072935"/>
                </a:lnTo>
                <a:cubicBezTo>
                  <a:pt x="418505" y="3016612"/>
                  <a:pt x="390735" y="3011906"/>
                  <a:pt x="383458" y="2958185"/>
                </a:cubicBezTo>
                <a:cubicBezTo>
                  <a:pt x="368908" y="2895670"/>
                  <a:pt x="363163" y="2913847"/>
                  <a:pt x="343810" y="2843952"/>
                </a:cubicBezTo>
                <a:cubicBezTo>
                  <a:pt x="305519" y="2799104"/>
                  <a:pt x="308029" y="2611979"/>
                  <a:pt x="282790" y="2554718"/>
                </a:cubicBezTo>
                <a:cubicBezTo>
                  <a:pt x="270376" y="2502065"/>
                  <a:pt x="262238" y="2468551"/>
                  <a:pt x="255706" y="2447068"/>
                </a:cubicBezTo>
                <a:cubicBezTo>
                  <a:pt x="256331" y="2440064"/>
                  <a:pt x="257668" y="2430607"/>
                  <a:pt x="259483" y="2423438"/>
                </a:cubicBezTo>
                <a:cubicBezTo>
                  <a:pt x="251801" y="2329118"/>
                  <a:pt x="239581" y="2315759"/>
                  <a:pt x="229629" y="2261920"/>
                </a:cubicBezTo>
                <a:cubicBezTo>
                  <a:pt x="220647" y="2217203"/>
                  <a:pt x="209994" y="2179120"/>
                  <a:pt x="205595" y="2155135"/>
                </a:cubicBezTo>
                <a:cubicBezTo>
                  <a:pt x="214849" y="2141929"/>
                  <a:pt x="188800" y="2121310"/>
                  <a:pt x="203236" y="2118008"/>
                </a:cubicBezTo>
                <a:cubicBezTo>
                  <a:pt x="207855" y="2086447"/>
                  <a:pt x="203618" y="2072196"/>
                  <a:pt x="204157" y="2050531"/>
                </a:cubicBezTo>
                <a:cubicBezTo>
                  <a:pt x="182111" y="1910256"/>
                  <a:pt x="128987" y="1894155"/>
                  <a:pt x="114450" y="1732919"/>
                </a:cubicBezTo>
                <a:cubicBezTo>
                  <a:pt x="96080" y="1665766"/>
                  <a:pt x="95330" y="1643984"/>
                  <a:pt x="87941" y="1615777"/>
                </a:cubicBezTo>
                <a:cubicBezTo>
                  <a:pt x="81068" y="1591298"/>
                  <a:pt x="91042" y="1544014"/>
                  <a:pt x="84616" y="1525631"/>
                </a:cubicBezTo>
                <a:cubicBezTo>
                  <a:pt x="82547" y="1502667"/>
                  <a:pt x="76773" y="1509646"/>
                  <a:pt x="75521" y="1477995"/>
                </a:cubicBezTo>
                <a:cubicBezTo>
                  <a:pt x="82360" y="1404274"/>
                  <a:pt x="70276" y="1358704"/>
                  <a:pt x="70316" y="1307086"/>
                </a:cubicBezTo>
                <a:cubicBezTo>
                  <a:pt x="79314" y="1258551"/>
                  <a:pt x="66977" y="1217137"/>
                  <a:pt x="75767" y="1168288"/>
                </a:cubicBezTo>
                <a:cubicBezTo>
                  <a:pt x="62934" y="901651"/>
                  <a:pt x="-6964" y="869148"/>
                  <a:pt x="566" y="716778"/>
                </a:cubicBezTo>
                <a:cubicBezTo>
                  <a:pt x="-390" y="685981"/>
                  <a:pt x="3487" y="688160"/>
                  <a:pt x="2531" y="657363"/>
                </a:cubicBezTo>
                <a:cubicBezTo>
                  <a:pt x="-9316" y="622139"/>
                  <a:pt x="27906" y="566671"/>
                  <a:pt x="23725" y="393828"/>
                </a:cubicBezTo>
                <a:cubicBezTo>
                  <a:pt x="10673" y="358429"/>
                  <a:pt x="28394" y="247710"/>
                  <a:pt x="37848" y="236673"/>
                </a:cubicBezTo>
                <a:cubicBezTo>
                  <a:pt x="41200" y="190527"/>
                  <a:pt x="39246" y="179672"/>
                  <a:pt x="36960" y="144983"/>
                </a:cubicBezTo>
                <a:cubicBezTo>
                  <a:pt x="24768" y="119338"/>
                  <a:pt x="28919" y="69086"/>
                  <a:pt x="27943" y="33857"/>
                </a:cubicBezTo>
                <a:lnTo>
                  <a:pt x="10823" y="0"/>
                </a:lnTo>
                <a:lnTo>
                  <a:pt x="4850360" y="0"/>
                </a:lnTo>
                <a:close/>
              </a:path>
            </a:pathLst>
          </a:custGeom>
          <a:blipFill>
            <a:blip r:embed="rId5"/>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263A0A-FB7C-679B-46DB-5CDFC1B1D5CF}"/>
              </a:ext>
            </a:extLst>
          </p:cNvPr>
          <p:cNvSpPr>
            <a:spLocks noGrp="1"/>
          </p:cNvSpPr>
          <p:nvPr>
            <p:ph type="ctrTitle"/>
          </p:nvPr>
        </p:nvSpPr>
        <p:spPr>
          <a:xfrm>
            <a:off x="685800" y="1224455"/>
            <a:ext cx="4406153" cy="3128762"/>
          </a:xfrm>
        </p:spPr>
        <p:txBody>
          <a:bodyPr anchor="t">
            <a:normAutofit/>
          </a:bodyPr>
          <a:lstStyle/>
          <a:p>
            <a:pPr>
              <a:spcBef>
                <a:spcPts val="2300"/>
              </a:spcBef>
              <a:spcAft>
                <a:spcPts val="600"/>
              </a:spcAft>
            </a:pPr>
            <a:r>
              <a:rPr lang="en-GB" sz="4000" b="1" i="1">
                <a:effectLst/>
                <a:latin typeface="Arial" panose="020B0604020202020204" pitchFamily="34" charset="0"/>
                <a:ea typeface="SimHei" panose="020B0503020204020204" pitchFamily="49" charset="-122"/>
                <a:cs typeface="Times New Roman" panose="02020603050405020304" pitchFamily="18" charset="0"/>
              </a:rPr>
              <a:t>Saxeten Canyon Disaster</a:t>
            </a:r>
            <a:br>
              <a:rPr lang="en-GB" sz="4000" b="1" i="1">
                <a:effectLst/>
                <a:latin typeface="Arial" panose="020B0604020202020204" pitchFamily="34" charset="0"/>
                <a:ea typeface="SimHei" panose="020B0503020204020204" pitchFamily="49" charset="-122"/>
                <a:cs typeface="Times New Roman" panose="02020603050405020304" pitchFamily="18" charset="0"/>
              </a:rPr>
            </a:br>
            <a:endParaRPr lang="en-GB" sz="4000"/>
          </a:p>
        </p:txBody>
      </p:sp>
      <p:sp>
        <p:nvSpPr>
          <p:cNvPr id="3" name="Subtitle 2">
            <a:extLst>
              <a:ext uri="{FF2B5EF4-FFF2-40B4-BE49-F238E27FC236}">
                <a16:creationId xmlns:a16="http://schemas.microsoft.com/office/drawing/2014/main" id="{942CB13F-99DD-2F69-9853-57F91A23C3A3}"/>
              </a:ext>
            </a:extLst>
          </p:cNvPr>
          <p:cNvSpPr>
            <a:spLocks noGrp="1"/>
          </p:cNvSpPr>
          <p:nvPr>
            <p:ph type="subTitle" idx="1"/>
          </p:nvPr>
        </p:nvSpPr>
        <p:spPr>
          <a:xfrm>
            <a:off x="691701" y="5238629"/>
            <a:ext cx="3494219" cy="915874"/>
          </a:xfrm>
        </p:spPr>
        <p:txBody>
          <a:bodyPr>
            <a:normAutofit/>
          </a:bodyPr>
          <a:lstStyle/>
          <a:p>
            <a:pPr>
              <a:lnSpc>
                <a:spcPct val="110000"/>
              </a:lnSpc>
            </a:pPr>
            <a:r>
              <a:rPr lang="en-GB">
                <a:solidFill>
                  <a:srgbClr val="FFFFFF"/>
                </a:solidFill>
              </a:rPr>
              <a:t>A study into the 1999 accident in the Saxetbach Gorge</a:t>
            </a:r>
          </a:p>
        </p:txBody>
      </p:sp>
      <p:pic>
        <p:nvPicPr>
          <p:cNvPr id="6" name="Picture 5" descr="A stone with engraved text&#10;&#10;Description automatically generated">
            <a:extLst>
              <a:ext uri="{FF2B5EF4-FFF2-40B4-BE49-F238E27FC236}">
                <a16:creationId xmlns:a16="http://schemas.microsoft.com/office/drawing/2014/main" id="{7D8AB55C-526C-A104-B611-8783D96A6C1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94021" y="49629"/>
            <a:ext cx="5106278" cy="6808371"/>
          </a:xfrm>
          <a:prstGeom prst="rect">
            <a:avLst/>
          </a:prstGeom>
        </p:spPr>
      </p:pic>
      <p:pic>
        <p:nvPicPr>
          <p:cNvPr id="12" name="Audio 11">
            <a:hlinkClick r:id="" action="ppaction://media"/>
            <a:extLst>
              <a:ext uri="{FF2B5EF4-FFF2-40B4-BE49-F238E27FC236}">
                <a16:creationId xmlns:a16="http://schemas.microsoft.com/office/drawing/2014/main" id="{D5780533-D4C8-253F-71A4-F1DD33005FB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5980442"/>
      </p:ext>
    </p:extLst>
  </p:cSld>
  <p:clrMapOvr>
    <a:masterClrMapping/>
  </p:clrMapOvr>
  <mc:AlternateContent xmlns:mc="http://schemas.openxmlformats.org/markup-compatibility/2006">
    <mc:Choice xmlns:p14="http://schemas.microsoft.com/office/powerpoint/2010/main" Requires="p14">
      <p:transition spd="slow" p14:dur="2000" advTm="8848"/>
    </mc:Choice>
    <mc:Fallback>
      <p:transition spd="slow" advTm="8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2"/>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833CE96-7CBC-47F1-AA9E-1C0149040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B1D699A-DF55-40A0-808D-D091417F0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829"/>
            <a:ext cx="9288370" cy="2276958"/>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657092 w 9288370"/>
              <a:gd name="connsiteY3" fmla="*/ 158250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657092 w 9288370"/>
              <a:gd name="connsiteY3" fmla="*/ 158250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558534 w 9288370"/>
              <a:gd name="connsiteY3" fmla="*/ 1637261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558534 w 9288370"/>
              <a:gd name="connsiteY3" fmla="*/ 1637261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49966 w 9288370"/>
              <a:gd name="connsiteY2" fmla="*/ 1724867 h 1858154"/>
              <a:gd name="connsiteX3" fmla="*/ 558534 w 9288370"/>
              <a:gd name="connsiteY3" fmla="*/ 1637261 h 1858154"/>
              <a:gd name="connsiteX4" fmla="*/ 763550 w 9288370"/>
              <a:gd name="connsiteY4" fmla="*/ 1533445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9288370" h="1858154">
                <a:moveTo>
                  <a:pt x="0" y="1858154"/>
                </a:moveTo>
                <a:lnTo>
                  <a:pt x="1049" y="1857909"/>
                </a:lnTo>
                <a:cubicBezTo>
                  <a:pt x="74675" y="1831386"/>
                  <a:pt x="98074" y="1825724"/>
                  <a:pt x="249966" y="1724867"/>
                </a:cubicBezTo>
                <a:cubicBezTo>
                  <a:pt x="388509" y="1671667"/>
                  <a:pt x="451632" y="1707071"/>
                  <a:pt x="558534" y="1637261"/>
                </a:cubicBezTo>
                <a:cubicBezTo>
                  <a:pt x="604971" y="1631857"/>
                  <a:pt x="689284" y="1553149"/>
                  <a:pt x="763550" y="1533445"/>
                </a:cubicBezTo>
                <a:cubicBezTo>
                  <a:pt x="822611" y="1530638"/>
                  <a:pt x="1097347" y="1540789"/>
                  <a:pt x="1186668" y="1521861"/>
                </a:cubicBezTo>
                <a:lnTo>
                  <a:pt x="1456865" y="1510292"/>
                </a:lnTo>
                <a:lnTo>
                  <a:pt x="1463005" y="1511279"/>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44699" y="1287470"/>
                  <a:pt x="4067546" y="1294697"/>
                </a:cubicBezTo>
                <a:lnTo>
                  <a:pt x="4190310" y="1307786"/>
                </a:lnTo>
                <a:cubicBezTo>
                  <a:pt x="4201670" y="1307054"/>
                  <a:pt x="4216873" y="1303173"/>
                  <a:pt x="4230008" y="1303546"/>
                </a:cubicBezTo>
                <a:cubicBezTo>
                  <a:pt x="4327992" y="1270528"/>
                  <a:pt x="4508090" y="1267792"/>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828622" y="816303"/>
                  <a:pt x="6844288" y="800250"/>
                  <a:pt x="6886312" y="781877"/>
                </a:cubicBezTo>
                <a:cubicBezTo>
                  <a:pt x="6904346" y="770915"/>
                  <a:pt x="6974811" y="693660"/>
                  <a:pt x="7006457" y="699758"/>
                </a:cubicBezTo>
                <a:cubicBezTo>
                  <a:pt x="7015878" y="688760"/>
                  <a:pt x="7169942" y="678731"/>
                  <a:pt x="7231643" y="640778"/>
                </a:cubicBezTo>
                <a:cubicBezTo>
                  <a:pt x="7291087" y="623099"/>
                  <a:pt x="7308597" y="611957"/>
                  <a:pt x="7363123" y="593682"/>
                </a:cubicBezTo>
                <a:cubicBezTo>
                  <a:pt x="7401879" y="595559"/>
                  <a:pt x="7517574" y="550445"/>
                  <a:pt x="7588368" y="531129"/>
                </a:cubicBezTo>
                <a:cubicBezTo>
                  <a:pt x="7669636" y="521516"/>
                  <a:pt x="7844833" y="454614"/>
                  <a:pt x="7952094" y="409302"/>
                </a:cubicBezTo>
                <a:cubicBezTo>
                  <a:pt x="8059356" y="363990"/>
                  <a:pt x="8146910" y="253405"/>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lnTo>
                  <a:pt x="0" y="1858154"/>
                </a:lnTo>
                <a:close/>
              </a:path>
            </a:pathLst>
          </a:custGeom>
          <a:blipFill>
            <a:blip r:embed="rId5"/>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784E32B-BE49-459D-8E4C-E0678A880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869" y="0"/>
            <a:ext cx="4645131" cy="6362564"/>
          </a:xfrm>
          <a:custGeom>
            <a:avLst/>
            <a:gdLst>
              <a:gd name="connsiteX0" fmla="*/ 216571 w 4604550"/>
              <a:gd name="connsiteY0" fmla="*/ 0 h 6362564"/>
              <a:gd name="connsiteX1" fmla="*/ 4604550 w 4604550"/>
              <a:gd name="connsiteY1" fmla="*/ 0 h 6362564"/>
              <a:gd name="connsiteX2" fmla="*/ 4604550 w 4604550"/>
              <a:gd name="connsiteY2" fmla="*/ 6362564 h 6362564"/>
              <a:gd name="connsiteX3" fmla="*/ 0 w 4604550"/>
              <a:gd name="connsiteY3" fmla="*/ 6201770 h 6362564"/>
            </a:gdLst>
            <a:ahLst/>
            <a:cxnLst>
              <a:cxn ang="0">
                <a:pos x="connsiteX0" y="connsiteY0"/>
              </a:cxn>
              <a:cxn ang="0">
                <a:pos x="connsiteX1" y="connsiteY1"/>
              </a:cxn>
              <a:cxn ang="0">
                <a:pos x="connsiteX2" y="connsiteY2"/>
              </a:cxn>
              <a:cxn ang="0">
                <a:pos x="connsiteX3" y="connsiteY3"/>
              </a:cxn>
            </a:cxnLst>
            <a:rect l="l" t="t" r="r" b="b"/>
            <a:pathLst>
              <a:path w="4604550" h="6362564">
                <a:moveTo>
                  <a:pt x="216571" y="0"/>
                </a:moveTo>
                <a:lnTo>
                  <a:pt x="4604550" y="0"/>
                </a:lnTo>
                <a:lnTo>
                  <a:pt x="4604550" y="6362564"/>
                </a:lnTo>
                <a:lnTo>
                  <a:pt x="0" y="6201770"/>
                </a:lnTo>
                <a:close/>
              </a:path>
            </a:pathLst>
          </a:custGeom>
          <a:solidFill>
            <a:srgbClr val="EFEEE9"/>
          </a:solidFill>
          <a:ln w="12700" cap="flat" cmpd="sng" algn="ctr">
            <a:noFill/>
            <a:prstDash val="solid"/>
            <a:miter lim="800000"/>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descr="River running through an empty valley">
            <a:extLst>
              <a:ext uri="{FF2B5EF4-FFF2-40B4-BE49-F238E27FC236}">
                <a16:creationId xmlns:a16="http://schemas.microsoft.com/office/drawing/2014/main" id="{2508C276-5014-66E4-070E-18666F544CF4}"/>
              </a:ext>
            </a:extLst>
          </p:cNvPr>
          <p:cNvPicPr>
            <a:picLocks noChangeAspect="1"/>
          </p:cNvPicPr>
          <p:nvPr/>
        </p:nvPicPr>
        <p:blipFill rotWithShape="1">
          <a:blip r:embed="rId6"/>
          <a:srcRect l="14903" r="26041" b="1"/>
          <a:stretch/>
        </p:blipFill>
        <p:spPr>
          <a:xfrm>
            <a:off x="7702025" y="0"/>
            <a:ext cx="4494157" cy="6202075"/>
          </a:xfrm>
          <a:custGeom>
            <a:avLst/>
            <a:gdLst/>
            <a:ahLst/>
            <a:cxnLst/>
            <a:rect l="l" t="t" r="r" b="b"/>
            <a:pathLst>
              <a:path w="4494157" h="6202085">
                <a:moveTo>
                  <a:pt x="212306" y="0"/>
                </a:moveTo>
                <a:lnTo>
                  <a:pt x="4494157" y="0"/>
                </a:lnTo>
                <a:lnTo>
                  <a:pt x="4494157" y="6202085"/>
                </a:lnTo>
                <a:lnTo>
                  <a:pt x="4001818" y="6184950"/>
                </a:lnTo>
                <a:cubicBezTo>
                  <a:pt x="2350856" y="6127297"/>
                  <a:pt x="699950" y="6068088"/>
                  <a:pt x="35951" y="6041785"/>
                </a:cubicBezTo>
                <a:cubicBezTo>
                  <a:pt x="15395" y="6040950"/>
                  <a:pt x="-645" y="6023705"/>
                  <a:pt x="20" y="6003145"/>
                </a:cubicBezTo>
                <a:close/>
              </a:path>
            </a:pathLst>
          </a:custGeom>
        </p:spPr>
      </p:pic>
      <p:sp>
        <p:nvSpPr>
          <p:cNvPr id="2" name="Title 1">
            <a:extLst>
              <a:ext uri="{FF2B5EF4-FFF2-40B4-BE49-F238E27FC236}">
                <a16:creationId xmlns:a16="http://schemas.microsoft.com/office/drawing/2014/main" id="{D8E72AC4-D9CD-9FB0-8472-15D813DA85BD}"/>
              </a:ext>
            </a:extLst>
          </p:cNvPr>
          <p:cNvSpPr>
            <a:spLocks noGrp="1"/>
          </p:cNvSpPr>
          <p:nvPr>
            <p:ph type="title"/>
          </p:nvPr>
        </p:nvSpPr>
        <p:spPr>
          <a:xfrm>
            <a:off x="679939" y="267996"/>
            <a:ext cx="7143429" cy="1706583"/>
          </a:xfrm>
        </p:spPr>
        <p:txBody>
          <a:bodyPr anchor="ctr">
            <a:normAutofit/>
          </a:bodyPr>
          <a:lstStyle/>
          <a:p>
            <a:r>
              <a:rPr lang="en-GB" dirty="0"/>
              <a:t>Setting the scene - </a:t>
            </a:r>
            <a:r>
              <a:rPr lang="en-GB" dirty="0">
                <a:effectLst/>
                <a:latin typeface="Arial" panose="020B0604020202020204" pitchFamily="34" charset="0"/>
                <a:ea typeface="Times New Roman" panose="02020603050405020304" pitchFamily="18" charset="0"/>
              </a:rPr>
              <a:t>the nature of the activity</a:t>
            </a:r>
            <a:endParaRPr lang="en-GB" dirty="0"/>
          </a:p>
        </p:txBody>
      </p:sp>
      <p:sp>
        <p:nvSpPr>
          <p:cNvPr id="3" name="Content Placeholder 2">
            <a:extLst>
              <a:ext uri="{FF2B5EF4-FFF2-40B4-BE49-F238E27FC236}">
                <a16:creationId xmlns:a16="http://schemas.microsoft.com/office/drawing/2014/main" id="{491B95BE-6FC7-25A6-6411-46B1D7122504}"/>
              </a:ext>
            </a:extLst>
          </p:cNvPr>
          <p:cNvSpPr>
            <a:spLocks noGrp="1"/>
          </p:cNvSpPr>
          <p:nvPr>
            <p:ph idx="1"/>
          </p:nvPr>
        </p:nvSpPr>
        <p:spPr>
          <a:xfrm>
            <a:off x="679939" y="2470015"/>
            <a:ext cx="6604841" cy="3892549"/>
          </a:xfrm>
        </p:spPr>
        <p:txBody>
          <a:bodyPr anchor="ctr">
            <a:normAutofit fontScale="92500" lnSpcReduction="10000"/>
          </a:bodyPr>
          <a:lstStyle/>
          <a:p>
            <a:pPr>
              <a:lnSpc>
                <a:spcPct val="110000"/>
              </a:lnSpc>
            </a:pPr>
            <a:r>
              <a:rPr lang="en-GB" sz="1400" b="1" dirty="0"/>
              <a:t>AALA – Adventure Activities Licensing Authority (2016): gorge walks or scrambles (can be wet or dry or alternating the two, involving the ascent or descent of a water course); • ghyll scrambles (another name for gorge walks or scrambles); • river walks (usually non-technical in nature); canyoning (usually wet, it traditionally involves the descent of a steep water course and sometimes involves technical rope work). </a:t>
            </a:r>
          </a:p>
          <a:p>
            <a:pPr>
              <a:lnSpc>
                <a:spcPct val="110000"/>
              </a:lnSpc>
            </a:pPr>
            <a:r>
              <a:rPr lang="en-GB" sz="1400" b="1" dirty="0"/>
              <a:t>Wikipedia (2024): a sport that combines several outdoor sports like rock climbing, hiking, swimming, and rappelling. A </a:t>
            </a:r>
            <a:r>
              <a:rPr lang="en-GB" sz="1400" b="1" dirty="0" err="1"/>
              <a:t>canyoneer</a:t>
            </a:r>
            <a:r>
              <a:rPr lang="en-GB" sz="1400" b="1" dirty="0"/>
              <a:t> travels down canyons using a variety of techniques that may include other outdoor activities such as walking, scrambling, climbing, jumping, abseiling (rappelling), and swimming.</a:t>
            </a:r>
          </a:p>
          <a:p>
            <a:pPr>
              <a:lnSpc>
                <a:spcPct val="110000"/>
              </a:lnSpc>
            </a:pPr>
            <a:r>
              <a:rPr lang="en-GB" sz="1400" b="1" dirty="0"/>
              <a:t>Swiss Outdoor Association (2016): Canyoning consists of going down very steep and fast rivers. Obstacles are overcome by climbing, abseiling, jumping, sliding or swimming techniques. Specific techniques and equipment are required depending on the terrain and water condition.</a:t>
            </a:r>
          </a:p>
          <a:p>
            <a:pPr marL="0" indent="0">
              <a:lnSpc>
                <a:spcPct val="110000"/>
              </a:lnSpc>
              <a:buNone/>
            </a:pPr>
            <a:endParaRPr lang="en-GB" sz="1100" dirty="0"/>
          </a:p>
        </p:txBody>
      </p:sp>
      <p:pic>
        <p:nvPicPr>
          <p:cNvPr id="11" name="Audio 10">
            <a:hlinkClick r:id="" action="ppaction://media"/>
            <a:extLst>
              <a:ext uri="{FF2B5EF4-FFF2-40B4-BE49-F238E27FC236}">
                <a16:creationId xmlns:a16="http://schemas.microsoft.com/office/drawing/2014/main" id="{6FDC6E15-B0FD-FD8C-8A30-D4FE35E890B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7875227"/>
      </p:ext>
    </p:extLst>
  </p:cSld>
  <p:clrMapOvr>
    <a:masterClrMapping/>
  </p:clrMapOvr>
  <mc:AlternateContent xmlns:mc="http://schemas.openxmlformats.org/markup-compatibility/2006">
    <mc:Choice xmlns:p14="http://schemas.microsoft.com/office/powerpoint/2010/main" Requires="p14">
      <p:transition spd="slow" p14:dur="2000" advTm="79894"/>
    </mc:Choice>
    <mc:Fallback>
      <p:transition spd="slow" advTm="79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D3E2EEE-5E2B-473D-B932-CC1CB6659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DA6166AB-7C94-4F8D-A863-A23201F5F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0" y="0"/>
            <a:ext cx="10000343" cy="2590800"/>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8056395 w 9288370"/>
              <a:gd name="connsiteY51" fmla="*/ 337113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40556 w 9288370"/>
              <a:gd name="connsiteY39" fmla="*/ 1038857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8056395 w 9288370"/>
              <a:gd name="connsiteY51" fmla="*/ 337113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8056395 w 9288370"/>
              <a:gd name="connsiteY51" fmla="*/ 337113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79137 w 9288370"/>
              <a:gd name="connsiteY50" fmla="*/ 471495 h 1858154"/>
              <a:gd name="connsiteX51" fmla="*/ 8056395 w 9288370"/>
              <a:gd name="connsiteY51" fmla="*/ 337113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8056395 w 9288370"/>
              <a:gd name="connsiteY51" fmla="*/ 337113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549207 w 9288370"/>
              <a:gd name="connsiteY3" fmla="*/ 1634955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892583 w 9288370"/>
              <a:gd name="connsiteY32" fmla="*/ 1191762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761776 w 9288370"/>
              <a:gd name="connsiteY31" fmla="*/ 1213661 h 1858154"/>
              <a:gd name="connsiteX32" fmla="*/ 4892583 w 9288370"/>
              <a:gd name="connsiteY32" fmla="*/ 1191762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97828 w 9288370"/>
              <a:gd name="connsiteY30" fmla="*/ 1205578 h 1858154"/>
              <a:gd name="connsiteX31" fmla="*/ 4761776 w 9288370"/>
              <a:gd name="connsiteY31" fmla="*/ 1213661 h 1858154"/>
              <a:gd name="connsiteX32" fmla="*/ 4892583 w 9288370"/>
              <a:gd name="connsiteY32" fmla="*/ 1191762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597828 w 9288370"/>
              <a:gd name="connsiteY30" fmla="*/ 1205578 h 1858154"/>
              <a:gd name="connsiteX31" fmla="*/ 4761776 w 9288370"/>
              <a:gd name="connsiteY31" fmla="*/ 1213661 h 1858154"/>
              <a:gd name="connsiteX32" fmla="*/ 4892583 w 9288370"/>
              <a:gd name="connsiteY32" fmla="*/ 1191762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597828 w 9288370"/>
              <a:gd name="connsiteY30" fmla="*/ 1205578 h 1858154"/>
              <a:gd name="connsiteX31" fmla="*/ 4813926 w 9288370"/>
              <a:gd name="connsiteY31" fmla="*/ 1197619 h 1858154"/>
              <a:gd name="connsiteX32" fmla="*/ 4892583 w 9288370"/>
              <a:gd name="connsiteY32" fmla="*/ 1191762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597828 w 9288370"/>
              <a:gd name="connsiteY30" fmla="*/ 1205578 h 1858154"/>
              <a:gd name="connsiteX31" fmla="*/ 4813926 w 9288370"/>
              <a:gd name="connsiteY31" fmla="*/ 1197619 h 1858154"/>
              <a:gd name="connsiteX32" fmla="*/ 4993158 w 9288370"/>
              <a:gd name="connsiteY32" fmla="*/ 1167699 h 1858154"/>
              <a:gd name="connsiteX33" fmla="*/ 5118026 w 9288370"/>
              <a:gd name="connsiteY33" fmla="*/ 1152481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597828 w 9288370"/>
              <a:gd name="connsiteY30" fmla="*/ 1205578 h 1858154"/>
              <a:gd name="connsiteX31" fmla="*/ 4813926 w 9288370"/>
              <a:gd name="connsiteY31" fmla="*/ 1197619 h 1858154"/>
              <a:gd name="connsiteX32" fmla="*/ 4993158 w 9288370"/>
              <a:gd name="connsiteY32" fmla="*/ 1167699 h 1858154"/>
              <a:gd name="connsiteX33" fmla="*/ 5181352 w 9288370"/>
              <a:gd name="connsiteY33" fmla="*/ 1144460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597828 w 9288370"/>
              <a:gd name="connsiteY30" fmla="*/ 1205578 h 1858154"/>
              <a:gd name="connsiteX31" fmla="*/ 4813926 w 9288370"/>
              <a:gd name="connsiteY31" fmla="*/ 1197619 h 1858154"/>
              <a:gd name="connsiteX32" fmla="*/ 5049033 w 9288370"/>
              <a:gd name="connsiteY32" fmla="*/ 1159678 h 1858154"/>
              <a:gd name="connsiteX33" fmla="*/ 5181352 w 9288370"/>
              <a:gd name="connsiteY33" fmla="*/ 1144460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597828 w 9288370"/>
              <a:gd name="connsiteY30" fmla="*/ 1205578 h 1858154"/>
              <a:gd name="connsiteX31" fmla="*/ 4940576 w 9288370"/>
              <a:gd name="connsiteY31" fmla="*/ 1157514 h 1858154"/>
              <a:gd name="connsiteX32" fmla="*/ 5049033 w 9288370"/>
              <a:gd name="connsiteY32" fmla="*/ 1159678 h 1858154"/>
              <a:gd name="connsiteX33" fmla="*/ 5181352 w 9288370"/>
              <a:gd name="connsiteY33" fmla="*/ 1144460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27346 h 1858154"/>
              <a:gd name="connsiteX30" fmla="*/ 4638803 w 9288370"/>
              <a:gd name="connsiteY30" fmla="*/ 1189536 h 1858154"/>
              <a:gd name="connsiteX31" fmla="*/ 4940576 w 9288370"/>
              <a:gd name="connsiteY31" fmla="*/ 1157514 h 1858154"/>
              <a:gd name="connsiteX32" fmla="*/ 5049033 w 9288370"/>
              <a:gd name="connsiteY32" fmla="*/ 1159678 h 1858154"/>
              <a:gd name="connsiteX33" fmla="*/ 5181352 w 9288370"/>
              <a:gd name="connsiteY33" fmla="*/ 1144460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364108 w 9288370"/>
              <a:gd name="connsiteY29" fmla="*/ 1215314 h 1858154"/>
              <a:gd name="connsiteX30" fmla="*/ 4638803 w 9288370"/>
              <a:gd name="connsiteY30" fmla="*/ 1189536 h 1858154"/>
              <a:gd name="connsiteX31" fmla="*/ 4940576 w 9288370"/>
              <a:gd name="connsiteY31" fmla="*/ 1157514 h 1858154"/>
              <a:gd name="connsiteX32" fmla="*/ 5049033 w 9288370"/>
              <a:gd name="connsiteY32" fmla="*/ 1159678 h 1858154"/>
              <a:gd name="connsiteX33" fmla="*/ 5181352 w 9288370"/>
              <a:gd name="connsiteY33" fmla="*/ 1144460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212660 w 9288370"/>
              <a:gd name="connsiteY28" fmla="*/ 1279712 h 1858154"/>
              <a:gd name="connsiteX29" fmla="*/ 4364108 w 9288370"/>
              <a:gd name="connsiteY29" fmla="*/ 1215314 h 1858154"/>
              <a:gd name="connsiteX30" fmla="*/ 4638803 w 9288370"/>
              <a:gd name="connsiteY30" fmla="*/ 1189536 h 1858154"/>
              <a:gd name="connsiteX31" fmla="*/ 4940576 w 9288370"/>
              <a:gd name="connsiteY31" fmla="*/ 1157514 h 1858154"/>
              <a:gd name="connsiteX32" fmla="*/ 5049033 w 9288370"/>
              <a:gd name="connsiteY32" fmla="*/ 1159678 h 1858154"/>
              <a:gd name="connsiteX33" fmla="*/ 5181352 w 9288370"/>
              <a:gd name="connsiteY33" fmla="*/ 1144460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47202 h 1858154"/>
              <a:gd name="connsiteX39" fmla="*/ 5877806 w 9288370"/>
              <a:gd name="connsiteY39" fmla="*/ 1026825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70574 w 9288370"/>
              <a:gd name="connsiteY49" fmla="*/ 573629 h 1858154"/>
              <a:gd name="connsiteX50" fmla="*/ 7579137 w 9288370"/>
              <a:gd name="connsiteY50" fmla="*/ 471495 h 1858154"/>
              <a:gd name="connsiteX51" fmla="*/ 7881321 w 9288370"/>
              <a:gd name="connsiteY51" fmla="*/ 369197 h 1858154"/>
              <a:gd name="connsiteX52" fmla="*/ 8317613 w 9288370"/>
              <a:gd name="connsiteY52" fmla="*/ 231185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4067546 w 9288370"/>
              <a:gd name="connsiteY26" fmla="*/ 1294697 h 1858154"/>
              <a:gd name="connsiteX27" fmla="*/ 4212660 w 9288370"/>
              <a:gd name="connsiteY27" fmla="*/ 1279712 h 1858154"/>
              <a:gd name="connsiteX28" fmla="*/ 4364108 w 9288370"/>
              <a:gd name="connsiteY28" fmla="*/ 1215314 h 1858154"/>
              <a:gd name="connsiteX29" fmla="*/ 4638803 w 9288370"/>
              <a:gd name="connsiteY29" fmla="*/ 1189536 h 1858154"/>
              <a:gd name="connsiteX30" fmla="*/ 4940576 w 9288370"/>
              <a:gd name="connsiteY30" fmla="*/ 1157514 h 1858154"/>
              <a:gd name="connsiteX31" fmla="*/ 5049033 w 9288370"/>
              <a:gd name="connsiteY31" fmla="*/ 1159678 h 1858154"/>
              <a:gd name="connsiteX32" fmla="*/ 5181352 w 9288370"/>
              <a:gd name="connsiteY32" fmla="*/ 1144460 h 1858154"/>
              <a:gd name="connsiteX33" fmla="*/ 5309678 w 9288370"/>
              <a:gd name="connsiteY33" fmla="*/ 1128278 h 1858154"/>
              <a:gd name="connsiteX34" fmla="*/ 5474724 w 9288370"/>
              <a:gd name="connsiteY34" fmla="*/ 1091167 h 1858154"/>
              <a:gd name="connsiteX35" fmla="*/ 5612132 w 9288370"/>
              <a:gd name="connsiteY35" fmla="*/ 1051509 h 1858154"/>
              <a:gd name="connsiteX36" fmla="*/ 5776618 w 9288370"/>
              <a:gd name="connsiteY36" fmla="*/ 1053037 h 1858154"/>
              <a:gd name="connsiteX37" fmla="*/ 5785786 w 9288370"/>
              <a:gd name="connsiteY37" fmla="*/ 1047202 h 1858154"/>
              <a:gd name="connsiteX38" fmla="*/ 5877806 w 9288370"/>
              <a:gd name="connsiteY38" fmla="*/ 1026825 h 1858154"/>
              <a:gd name="connsiteX39" fmla="*/ 5943596 w 9288370"/>
              <a:gd name="connsiteY39" fmla="*/ 1043237 h 1858154"/>
              <a:gd name="connsiteX40" fmla="*/ 5985730 w 9288370"/>
              <a:gd name="connsiteY40" fmla="*/ 1035396 h 1858154"/>
              <a:gd name="connsiteX41" fmla="*/ 6103109 w 9288370"/>
              <a:gd name="connsiteY41" fmla="*/ 1019019 h 1858154"/>
              <a:gd name="connsiteX42" fmla="*/ 6222406 w 9288370"/>
              <a:gd name="connsiteY42" fmla="*/ 985341 h 1858154"/>
              <a:gd name="connsiteX43" fmla="*/ 6598672 w 9288370"/>
              <a:gd name="connsiteY43" fmla="*/ 902062 h 1858154"/>
              <a:gd name="connsiteX44" fmla="*/ 6766149 w 9288370"/>
              <a:gd name="connsiteY44" fmla="*/ 846132 h 1858154"/>
              <a:gd name="connsiteX45" fmla="*/ 6886312 w 9288370"/>
              <a:gd name="connsiteY45" fmla="*/ 781877 h 1858154"/>
              <a:gd name="connsiteX46" fmla="*/ 7006457 w 9288370"/>
              <a:gd name="connsiteY46" fmla="*/ 699758 h 1858154"/>
              <a:gd name="connsiteX47" fmla="*/ 7231643 w 9288370"/>
              <a:gd name="connsiteY47" fmla="*/ 640778 h 1858154"/>
              <a:gd name="connsiteX48" fmla="*/ 7370574 w 9288370"/>
              <a:gd name="connsiteY48" fmla="*/ 573629 h 1858154"/>
              <a:gd name="connsiteX49" fmla="*/ 7579137 w 9288370"/>
              <a:gd name="connsiteY49" fmla="*/ 471495 h 1858154"/>
              <a:gd name="connsiteX50" fmla="*/ 7881321 w 9288370"/>
              <a:gd name="connsiteY50" fmla="*/ 369197 h 1858154"/>
              <a:gd name="connsiteX51" fmla="*/ 8317613 w 9288370"/>
              <a:gd name="connsiteY51" fmla="*/ 231185 h 1858154"/>
              <a:gd name="connsiteX52" fmla="*/ 8428864 w 9288370"/>
              <a:gd name="connsiteY52" fmla="*/ 208471 h 1858154"/>
              <a:gd name="connsiteX53" fmla="*/ 8616510 w 9288370"/>
              <a:gd name="connsiteY53" fmla="*/ 161973 h 1858154"/>
              <a:gd name="connsiteX54" fmla="*/ 8826766 w 9288370"/>
              <a:gd name="connsiteY54" fmla="*/ 152111 h 1858154"/>
              <a:gd name="connsiteX55" fmla="*/ 8917647 w 9288370"/>
              <a:gd name="connsiteY55" fmla="*/ 112232 h 1858154"/>
              <a:gd name="connsiteX56" fmla="*/ 9182272 w 9288370"/>
              <a:gd name="connsiteY56" fmla="*/ 37171 h 1858154"/>
              <a:gd name="connsiteX57" fmla="*/ 9232990 w 9288370"/>
              <a:gd name="connsiteY57" fmla="*/ 24074 h 1858154"/>
              <a:gd name="connsiteX58" fmla="*/ 9288370 w 9288370"/>
              <a:gd name="connsiteY58" fmla="*/ 0 h 1858154"/>
              <a:gd name="connsiteX59" fmla="*/ 0 w 9288370"/>
              <a:gd name="connsiteY59" fmla="*/ 0 h 1858154"/>
              <a:gd name="connsiteX60" fmla="*/ 0 w 9288370"/>
              <a:gd name="connsiteY60"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67546 w 9288370"/>
              <a:gd name="connsiteY25" fmla="*/ 1294697 h 1858154"/>
              <a:gd name="connsiteX26" fmla="*/ 4212660 w 9288370"/>
              <a:gd name="connsiteY26" fmla="*/ 1279712 h 1858154"/>
              <a:gd name="connsiteX27" fmla="*/ 4364108 w 9288370"/>
              <a:gd name="connsiteY27" fmla="*/ 1215314 h 1858154"/>
              <a:gd name="connsiteX28" fmla="*/ 4638803 w 9288370"/>
              <a:gd name="connsiteY28" fmla="*/ 1189536 h 1858154"/>
              <a:gd name="connsiteX29" fmla="*/ 4940576 w 9288370"/>
              <a:gd name="connsiteY29" fmla="*/ 1157514 h 1858154"/>
              <a:gd name="connsiteX30" fmla="*/ 5049033 w 9288370"/>
              <a:gd name="connsiteY30" fmla="*/ 1159678 h 1858154"/>
              <a:gd name="connsiteX31" fmla="*/ 5181352 w 9288370"/>
              <a:gd name="connsiteY31" fmla="*/ 1144460 h 1858154"/>
              <a:gd name="connsiteX32" fmla="*/ 5309678 w 9288370"/>
              <a:gd name="connsiteY32" fmla="*/ 1128278 h 1858154"/>
              <a:gd name="connsiteX33" fmla="*/ 5474724 w 9288370"/>
              <a:gd name="connsiteY33" fmla="*/ 1091167 h 1858154"/>
              <a:gd name="connsiteX34" fmla="*/ 5612132 w 9288370"/>
              <a:gd name="connsiteY34" fmla="*/ 1051509 h 1858154"/>
              <a:gd name="connsiteX35" fmla="*/ 5776618 w 9288370"/>
              <a:gd name="connsiteY35" fmla="*/ 1053037 h 1858154"/>
              <a:gd name="connsiteX36" fmla="*/ 5785786 w 9288370"/>
              <a:gd name="connsiteY36" fmla="*/ 1047202 h 1858154"/>
              <a:gd name="connsiteX37" fmla="*/ 5877806 w 9288370"/>
              <a:gd name="connsiteY37" fmla="*/ 1026825 h 1858154"/>
              <a:gd name="connsiteX38" fmla="*/ 5943596 w 9288370"/>
              <a:gd name="connsiteY38" fmla="*/ 1043237 h 1858154"/>
              <a:gd name="connsiteX39" fmla="*/ 5985730 w 9288370"/>
              <a:gd name="connsiteY39" fmla="*/ 1035396 h 1858154"/>
              <a:gd name="connsiteX40" fmla="*/ 6103109 w 9288370"/>
              <a:gd name="connsiteY40" fmla="*/ 1019019 h 1858154"/>
              <a:gd name="connsiteX41" fmla="*/ 6222406 w 9288370"/>
              <a:gd name="connsiteY41" fmla="*/ 985341 h 1858154"/>
              <a:gd name="connsiteX42" fmla="*/ 6598672 w 9288370"/>
              <a:gd name="connsiteY42" fmla="*/ 902062 h 1858154"/>
              <a:gd name="connsiteX43" fmla="*/ 6766149 w 9288370"/>
              <a:gd name="connsiteY43" fmla="*/ 846132 h 1858154"/>
              <a:gd name="connsiteX44" fmla="*/ 6886312 w 9288370"/>
              <a:gd name="connsiteY44" fmla="*/ 781877 h 1858154"/>
              <a:gd name="connsiteX45" fmla="*/ 7006457 w 9288370"/>
              <a:gd name="connsiteY45" fmla="*/ 699758 h 1858154"/>
              <a:gd name="connsiteX46" fmla="*/ 7231643 w 9288370"/>
              <a:gd name="connsiteY46" fmla="*/ 640778 h 1858154"/>
              <a:gd name="connsiteX47" fmla="*/ 7370574 w 9288370"/>
              <a:gd name="connsiteY47" fmla="*/ 573629 h 1858154"/>
              <a:gd name="connsiteX48" fmla="*/ 7579137 w 9288370"/>
              <a:gd name="connsiteY48" fmla="*/ 471495 h 1858154"/>
              <a:gd name="connsiteX49" fmla="*/ 7881321 w 9288370"/>
              <a:gd name="connsiteY49" fmla="*/ 369197 h 1858154"/>
              <a:gd name="connsiteX50" fmla="*/ 8317613 w 9288370"/>
              <a:gd name="connsiteY50" fmla="*/ 231185 h 1858154"/>
              <a:gd name="connsiteX51" fmla="*/ 8428864 w 9288370"/>
              <a:gd name="connsiteY51" fmla="*/ 208471 h 1858154"/>
              <a:gd name="connsiteX52" fmla="*/ 8616510 w 9288370"/>
              <a:gd name="connsiteY52" fmla="*/ 161973 h 1858154"/>
              <a:gd name="connsiteX53" fmla="*/ 8826766 w 9288370"/>
              <a:gd name="connsiteY53" fmla="*/ 152111 h 1858154"/>
              <a:gd name="connsiteX54" fmla="*/ 8917647 w 9288370"/>
              <a:gd name="connsiteY54" fmla="*/ 112232 h 1858154"/>
              <a:gd name="connsiteX55" fmla="*/ 9182272 w 9288370"/>
              <a:gd name="connsiteY55" fmla="*/ 37171 h 1858154"/>
              <a:gd name="connsiteX56" fmla="*/ 9232990 w 9288370"/>
              <a:gd name="connsiteY56" fmla="*/ 24074 h 1858154"/>
              <a:gd name="connsiteX57" fmla="*/ 9288370 w 9288370"/>
              <a:gd name="connsiteY57" fmla="*/ 0 h 1858154"/>
              <a:gd name="connsiteX58" fmla="*/ 0 w 9288370"/>
              <a:gd name="connsiteY58" fmla="*/ 0 h 1858154"/>
              <a:gd name="connsiteX59" fmla="*/ 0 w 9288370"/>
              <a:gd name="connsiteY59"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07947 w 9288370"/>
              <a:gd name="connsiteY25" fmla="*/ 1270634 h 1858154"/>
              <a:gd name="connsiteX26" fmla="*/ 4212660 w 9288370"/>
              <a:gd name="connsiteY26" fmla="*/ 1279712 h 1858154"/>
              <a:gd name="connsiteX27" fmla="*/ 4364108 w 9288370"/>
              <a:gd name="connsiteY27" fmla="*/ 1215314 h 1858154"/>
              <a:gd name="connsiteX28" fmla="*/ 4638803 w 9288370"/>
              <a:gd name="connsiteY28" fmla="*/ 1189536 h 1858154"/>
              <a:gd name="connsiteX29" fmla="*/ 4940576 w 9288370"/>
              <a:gd name="connsiteY29" fmla="*/ 1157514 h 1858154"/>
              <a:gd name="connsiteX30" fmla="*/ 5049033 w 9288370"/>
              <a:gd name="connsiteY30" fmla="*/ 1159678 h 1858154"/>
              <a:gd name="connsiteX31" fmla="*/ 5181352 w 9288370"/>
              <a:gd name="connsiteY31" fmla="*/ 1144460 h 1858154"/>
              <a:gd name="connsiteX32" fmla="*/ 5309678 w 9288370"/>
              <a:gd name="connsiteY32" fmla="*/ 1128278 h 1858154"/>
              <a:gd name="connsiteX33" fmla="*/ 5474724 w 9288370"/>
              <a:gd name="connsiteY33" fmla="*/ 1091167 h 1858154"/>
              <a:gd name="connsiteX34" fmla="*/ 5612132 w 9288370"/>
              <a:gd name="connsiteY34" fmla="*/ 1051509 h 1858154"/>
              <a:gd name="connsiteX35" fmla="*/ 5776618 w 9288370"/>
              <a:gd name="connsiteY35" fmla="*/ 1053037 h 1858154"/>
              <a:gd name="connsiteX36" fmla="*/ 5785786 w 9288370"/>
              <a:gd name="connsiteY36" fmla="*/ 1047202 h 1858154"/>
              <a:gd name="connsiteX37" fmla="*/ 5877806 w 9288370"/>
              <a:gd name="connsiteY37" fmla="*/ 1026825 h 1858154"/>
              <a:gd name="connsiteX38" fmla="*/ 5943596 w 9288370"/>
              <a:gd name="connsiteY38" fmla="*/ 1043237 h 1858154"/>
              <a:gd name="connsiteX39" fmla="*/ 5985730 w 9288370"/>
              <a:gd name="connsiteY39" fmla="*/ 1035396 h 1858154"/>
              <a:gd name="connsiteX40" fmla="*/ 6103109 w 9288370"/>
              <a:gd name="connsiteY40" fmla="*/ 1019019 h 1858154"/>
              <a:gd name="connsiteX41" fmla="*/ 6222406 w 9288370"/>
              <a:gd name="connsiteY41" fmla="*/ 985341 h 1858154"/>
              <a:gd name="connsiteX42" fmla="*/ 6598672 w 9288370"/>
              <a:gd name="connsiteY42" fmla="*/ 902062 h 1858154"/>
              <a:gd name="connsiteX43" fmla="*/ 6766149 w 9288370"/>
              <a:gd name="connsiteY43" fmla="*/ 846132 h 1858154"/>
              <a:gd name="connsiteX44" fmla="*/ 6886312 w 9288370"/>
              <a:gd name="connsiteY44" fmla="*/ 781877 h 1858154"/>
              <a:gd name="connsiteX45" fmla="*/ 7006457 w 9288370"/>
              <a:gd name="connsiteY45" fmla="*/ 699758 h 1858154"/>
              <a:gd name="connsiteX46" fmla="*/ 7231643 w 9288370"/>
              <a:gd name="connsiteY46" fmla="*/ 640778 h 1858154"/>
              <a:gd name="connsiteX47" fmla="*/ 7370574 w 9288370"/>
              <a:gd name="connsiteY47" fmla="*/ 573629 h 1858154"/>
              <a:gd name="connsiteX48" fmla="*/ 7579137 w 9288370"/>
              <a:gd name="connsiteY48" fmla="*/ 471495 h 1858154"/>
              <a:gd name="connsiteX49" fmla="*/ 7881321 w 9288370"/>
              <a:gd name="connsiteY49" fmla="*/ 369197 h 1858154"/>
              <a:gd name="connsiteX50" fmla="*/ 8317613 w 9288370"/>
              <a:gd name="connsiteY50" fmla="*/ 231185 h 1858154"/>
              <a:gd name="connsiteX51" fmla="*/ 8428864 w 9288370"/>
              <a:gd name="connsiteY51" fmla="*/ 208471 h 1858154"/>
              <a:gd name="connsiteX52" fmla="*/ 8616510 w 9288370"/>
              <a:gd name="connsiteY52" fmla="*/ 161973 h 1858154"/>
              <a:gd name="connsiteX53" fmla="*/ 8826766 w 9288370"/>
              <a:gd name="connsiteY53" fmla="*/ 152111 h 1858154"/>
              <a:gd name="connsiteX54" fmla="*/ 8917647 w 9288370"/>
              <a:gd name="connsiteY54" fmla="*/ 112232 h 1858154"/>
              <a:gd name="connsiteX55" fmla="*/ 9182272 w 9288370"/>
              <a:gd name="connsiteY55" fmla="*/ 37171 h 1858154"/>
              <a:gd name="connsiteX56" fmla="*/ 9232990 w 9288370"/>
              <a:gd name="connsiteY56" fmla="*/ 24074 h 1858154"/>
              <a:gd name="connsiteX57" fmla="*/ 9288370 w 9288370"/>
              <a:gd name="connsiteY57" fmla="*/ 0 h 1858154"/>
              <a:gd name="connsiteX58" fmla="*/ 0 w 9288370"/>
              <a:gd name="connsiteY58" fmla="*/ 0 h 1858154"/>
              <a:gd name="connsiteX59" fmla="*/ 0 w 9288370"/>
              <a:gd name="connsiteY59"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07947 w 9288370"/>
              <a:gd name="connsiteY25" fmla="*/ 1270634 h 1858154"/>
              <a:gd name="connsiteX26" fmla="*/ 4305785 w 9288370"/>
              <a:gd name="connsiteY26" fmla="*/ 1279712 h 1858154"/>
              <a:gd name="connsiteX27" fmla="*/ 4364108 w 9288370"/>
              <a:gd name="connsiteY27" fmla="*/ 1215314 h 1858154"/>
              <a:gd name="connsiteX28" fmla="*/ 4638803 w 9288370"/>
              <a:gd name="connsiteY28" fmla="*/ 1189536 h 1858154"/>
              <a:gd name="connsiteX29" fmla="*/ 4940576 w 9288370"/>
              <a:gd name="connsiteY29" fmla="*/ 1157514 h 1858154"/>
              <a:gd name="connsiteX30" fmla="*/ 5049033 w 9288370"/>
              <a:gd name="connsiteY30" fmla="*/ 1159678 h 1858154"/>
              <a:gd name="connsiteX31" fmla="*/ 5181352 w 9288370"/>
              <a:gd name="connsiteY31" fmla="*/ 1144460 h 1858154"/>
              <a:gd name="connsiteX32" fmla="*/ 5309678 w 9288370"/>
              <a:gd name="connsiteY32" fmla="*/ 1128278 h 1858154"/>
              <a:gd name="connsiteX33" fmla="*/ 5474724 w 9288370"/>
              <a:gd name="connsiteY33" fmla="*/ 1091167 h 1858154"/>
              <a:gd name="connsiteX34" fmla="*/ 5612132 w 9288370"/>
              <a:gd name="connsiteY34" fmla="*/ 1051509 h 1858154"/>
              <a:gd name="connsiteX35" fmla="*/ 5776618 w 9288370"/>
              <a:gd name="connsiteY35" fmla="*/ 1053037 h 1858154"/>
              <a:gd name="connsiteX36" fmla="*/ 5785786 w 9288370"/>
              <a:gd name="connsiteY36" fmla="*/ 1047202 h 1858154"/>
              <a:gd name="connsiteX37" fmla="*/ 5877806 w 9288370"/>
              <a:gd name="connsiteY37" fmla="*/ 1026825 h 1858154"/>
              <a:gd name="connsiteX38" fmla="*/ 5943596 w 9288370"/>
              <a:gd name="connsiteY38" fmla="*/ 1043237 h 1858154"/>
              <a:gd name="connsiteX39" fmla="*/ 5985730 w 9288370"/>
              <a:gd name="connsiteY39" fmla="*/ 1035396 h 1858154"/>
              <a:gd name="connsiteX40" fmla="*/ 6103109 w 9288370"/>
              <a:gd name="connsiteY40" fmla="*/ 1019019 h 1858154"/>
              <a:gd name="connsiteX41" fmla="*/ 6222406 w 9288370"/>
              <a:gd name="connsiteY41" fmla="*/ 985341 h 1858154"/>
              <a:gd name="connsiteX42" fmla="*/ 6598672 w 9288370"/>
              <a:gd name="connsiteY42" fmla="*/ 902062 h 1858154"/>
              <a:gd name="connsiteX43" fmla="*/ 6766149 w 9288370"/>
              <a:gd name="connsiteY43" fmla="*/ 846132 h 1858154"/>
              <a:gd name="connsiteX44" fmla="*/ 6886312 w 9288370"/>
              <a:gd name="connsiteY44" fmla="*/ 781877 h 1858154"/>
              <a:gd name="connsiteX45" fmla="*/ 7006457 w 9288370"/>
              <a:gd name="connsiteY45" fmla="*/ 699758 h 1858154"/>
              <a:gd name="connsiteX46" fmla="*/ 7231643 w 9288370"/>
              <a:gd name="connsiteY46" fmla="*/ 640778 h 1858154"/>
              <a:gd name="connsiteX47" fmla="*/ 7370574 w 9288370"/>
              <a:gd name="connsiteY47" fmla="*/ 573629 h 1858154"/>
              <a:gd name="connsiteX48" fmla="*/ 7579137 w 9288370"/>
              <a:gd name="connsiteY48" fmla="*/ 471495 h 1858154"/>
              <a:gd name="connsiteX49" fmla="*/ 7881321 w 9288370"/>
              <a:gd name="connsiteY49" fmla="*/ 369197 h 1858154"/>
              <a:gd name="connsiteX50" fmla="*/ 8317613 w 9288370"/>
              <a:gd name="connsiteY50" fmla="*/ 231185 h 1858154"/>
              <a:gd name="connsiteX51" fmla="*/ 8428864 w 9288370"/>
              <a:gd name="connsiteY51" fmla="*/ 208471 h 1858154"/>
              <a:gd name="connsiteX52" fmla="*/ 8616510 w 9288370"/>
              <a:gd name="connsiteY52" fmla="*/ 161973 h 1858154"/>
              <a:gd name="connsiteX53" fmla="*/ 8826766 w 9288370"/>
              <a:gd name="connsiteY53" fmla="*/ 152111 h 1858154"/>
              <a:gd name="connsiteX54" fmla="*/ 8917647 w 9288370"/>
              <a:gd name="connsiteY54" fmla="*/ 112232 h 1858154"/>
              <a:gd name="connsiteX55" fmla="*/ 9182272 w 9288370"/>
              <a:gd name="connsiteY55" fmla="*/ 37171 h 1858154"/>
              <a:gd name="connsiteX56" fmla="*/ 9232990 w 9288370"/>
              <a:gd name="connsiteY56" fmla="*/ 24074 h 1858154"/>
              <a:gd name="connsiteX57" fmla="*/ 9288370 w 9288370"/>
              <a:gd name="connsiteY57" fmla="*/ 0 h 1858154"/>
              <a:gd name="connsiteX58" fmla="*/ 0 w 9288370"/>
              <a:gd name="connsiteY58" fmla="*/ 0 h 1858154"/>
              <a:gd name="connsiteX59" fmla="*/ 0 w 9288370"/>
              <a:gd name="connsiteY59"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07947 w 9288370"/>
              <a:gd name="connsiteY25" fmla="*/ 1270634 h 1858154"/>
              <a:gd name="connsiteX26" fmla="*/ 4364108 w 9288370"/>
              <a:gd name="connsiteY26" fmla="*/ 1215314 h 1858154"/>
              <a:gd name="connsiteX27" fmla="*/ 4638803 w 9288370"/>
              <a:gd name="connsiteY27" fmla="*/ 1189536 h 1858154"/>
              <a:gd name="connsiteX28" fmla="*/ 4940576 w 9288370"/>
              <a:gd name="connsiteY28" fmla="*/ 1157514 h 1858154"/>
              <a:gd name="connsiteX29" fmla="*/ 5049033 w 9288370"/>
              <a:gd name="connsiteY29" fmla="*/ 1159678 h 1858154"/>
              <a:gd name="connsiteX30" fmla="*/ 5181352 w 9288370"/>
              <a:gd name="connsiteY30" fmla="*/ 1144460 h 1858154"/>
              <a:gd name="connsiteX31" fmla="*/ 5309678 w 9288370"/>
              <a:gd name="connsiteY31" fmla="*/ 1128278 h 1858154"/>
              <a:gd name="connsiteX32" fmla="*/ 5474724 w 9288370"/>
              <a:gd name="connsiteY32" fmla="*/ 1091167 h 1858154"/>
              <a:gd name="connsiteX33" fmla="*/ 5612132 w 9288370"/>
              <a:gd name="connsiteY33" fmla="*/ 1051509 h 1858154"/>
              <a:gd name="connsiteX34" fmla="*/ 5776618 w 9288370"/>
              <a:gd name="connsiteY34" fmla="*/ 1053037 h 1858154"/>
              <a:gd name="connsiteX35" fmla="*/ 5785786 w 9288370"/>
              <a:gd name="connsiteY35" fmla="*/ 1047202 h 1858154"/>
              <a:gd name="connsiteX36" fmla="*/ 5877806 w 9288370"/>
              <a:gd name="connsiteY36" fmla="*/ 1026825 h 1858154"/>
              <a:gd name="connsiteX37" fmla="*/ 5943596 w 9288370"/>
              <a:gd name="connsiteY37" fmla="*/ 1043237 h 1858154"/>
              <a:gd name="connsiteX38" fmla="*/ 5985730 w 9288370"/>
              <a:gd name="connsiteY38" fmla="*/ 1035396 h 1858154"/>
              <a:gd name="connsiteX39" fmla="*/ 6103109 w 9288370"/>
              <a:gd name="connsiteY39" fmla="*/ 1019019 h 1858154"/>
              <a:gd name="connsiteX40" fmla="*/ 6222406 w 9288370"/>
              <a:gd name="connsiteY40" fmla="*/ 985341 h 1858154"/>
              <a:gd name="connsiteX41" fmla="*/ 6598672 w 9288370"/>
              <a:gd name="connsiteY41" fmla="*/ 902062 h 1858154"/>
              <a:gd name="connsiteX42" fmla="*/ 6766149 w 9288370"/>
              <a:gd name="connsiteY42" fmla="*/ 846132 h 1858154"/>
              <a:gd name="connsiteX43" fmla="*/ 6886312 w 9288370"/>
              <a:gd name="connsiteY43" fmla="*/ 781877 h 1858154"/>
              <a:gd name="connsiteX44" fmla="*/ 7006457 w 9288370"/>
              <a:gd name="connsiteY44" fmla="*/ 699758 h 1858154"/>
              <a:gd name="connsiteX45" fmla="*/ 7231643 w 9288370"/>
              <a:gd name="connsiteY45" fmla="*/ 640778 h 1858154"/>
              <a:gd name="connsiteX46" fmla="*/ 7370574 w 9288370"/>
              <a:gd name="connsiteY46" fmla="*/ 573629 h 1858154"/>
              <a:gd name="connsiteX47" fmla="*/ 7579137 w 9288370"/>
              <a:gd name="connsiteY47" fmla="*/ 471495 h 1858154"/>
              <a:gd name="connsiteX48" fmla="*/ 7881321 w 9288370"/>
              <a:gd name="connsiteY48" fmla="*/ 369197 h 1858154"/>
              <a:gd name="connsiteX49" fmla="*/ 8317613 w 9288370"/>
              <a:gd name="connsiteY49" fmla="*/ 231185 h 1858154"/>
              <a:gd name="connsiteX50" fmla="*/ 8428864 w 9288370"/>
              <a:gd name="connsiteY50" fmla="*/ 208471 h 1858154"/>
              <a:gd name="connsiteX51" fmla="*/ 8616510 w 9288370"/>
              <a:gd name="connsiteY51" fmla="*/ 161973 h 1858154"/>
              <a:gd name="connsiteX52" fmla="*/ 8826766 w 9288370"/>
              <a:gd name="connsiteY52" fmla="*/ 152111 h 1858154"/>
              <a:gd name="connsiteX53" fmla="*/ 8917647 w 9288370"/>
              <a:gd name="connsiteY53" fmla="*/ 112232 h 1858154"/>
              <a:gd name="connsiteX54" fmla="*/ 9182272 w 9288370"/>
              <a:gd name="connsiteY54" fmla="*/ 37171 h 1858154"/>
              <a:gd name="connsiteX55" fmla="*/ 9232990 w 9288370"/>
              <a:gd name="connsiteY55" fmla="*/ 24074 h 1858154"/>
              <a:gd name="connsiteX56" fmla="*/ 9288370 w 9288370"/>
              <a:gd name="connsiteY56" fmla="*/ 0 h 1858154"/>
              <a:gd name="connsiteX57" fmla="*/ 0 w 9288370"/>
              <a:gd name="connsiteY57" fmla="*/ 0 h 1858154"/>
              <a:gd name="connsiteX58" fmla="*/ 0 w 9288370"/>
              <a:gd name="connsiteY58"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07947 w 9288370"/>
              <a:gd name="connsiteY25" fmla="*/ 1270634 h 1858154"/>
              <a:gd name="connsiteX26" fmla="*/ 4382733 w 9288370"/>
              <a:gd name="connsiteY26" fmla="*/ 1167187 h 1858154"/>
              <a:gd name="connsiteX27" fmla="*/ 4638803 w 9288370"/>
              <a:gd name="connsiteY27" fmla="*/ 1189536 h 1858154"/>
              <a:gd name="connsiteX28" fmla="*/ 4940576 w 9288370"/>
              <a:gd name="connsiteY28" fmla="*/ 1157514 h 1858154"/>
              <a:gd name="connsiteX29" fmla="*/ 5049033 w 9288370"/>
              <a:gd name="connsiteY29" fmla="*/ 1159678 h 1858154"/>
              <a:gd name="connsiteX30" fmla="*/ 5181352 w 9288370"/>
              <a:gd name="connsiteY30" fmla="*/ 1144460 h 1858154"/>
              <a:gd name="connsiteX31" fmla="*/ 5309678 w 9288370"/>
              <a:gd name="connsiteY31" fmla="*/ 1128278 h 1858154"/>
              <a:gd name="connsiteX32" fmla="*/ 5474724 w 9288370"/>
              <a:gd name="connsiteY32" fmla="*/ 1091167 h 1858154"/>
              <a:gd name="connsiteX33" fmla="*/ 5612132 w 9288370"/>
              <a:gd name="connsiteY33" fmla="*/ 1051509 h 1858154"/>
              <a:gd name="connsiteX34" fmla="*/ 5776618 w 9288370"/>
              <a:gd name="connsiteY34" fmla="*/ 1053037 h 1858154"/>
              <a:gd name="connsiteX35" fmla="*/ 5785786 w 9288370"/>
              <a:gd name="connsiteY35" fmla="*/ 1047202 h 1858154"/>
              <a:gd name="connsiteX36" fmla="*/ 5877806 w 9288370"/>
              <a:gd name="connsiteY36" fmla="*/ 1026825 h 1858154"/>
              <a:gd name="connsiteX37" fmla="*/ 5943596 w 9288370"/>
              <a:gd name="connsiteY37" fmla="*/ 1043237 h 1858154"/>
              <a:gd name="connsiteX38" fmla="*/ 5985730 w 9288370"/>
              <a:gd name="connsiteY38" fmla="*/ 1035396 h 1858154"/>
              <a:gd name="connsiteX39" fmla="*/ 6103109 w 9288370"/>
              <a:gd name="connsiteY39" fmla="*/ 1019019 h 1858154"/>
              <a:gd name="connsiteX40" fmla="*/ 6222406 w 9288370"/>
              <a:gd name="connsiteY40" fmla="*/ 985341 h 1858154"/>
              <a:gd name="connsiteX41" fmla="*/ 6598672 w 9288370"/>
              <a:gd name="connsiteY41" fmla="*/ 902062 h 1858154"/>
              <a:gd name="connsiteX42" fmla="*/ 6766149 w 9288370"/>
              <a:gd name="connsiteY42" fmla="*/ 846132 h 1858154"/>
              <a:gd name="connsiteX43" fmla="*/ 6886312 w 9288370"/>
              <a:gd name="connsiteY43" fmla="*/ 781877 h 1858154"/>
              <a:gd name="connsiteX44" fmla="*/ 7006457 w 9288370"/>
              <a:gd name="connsiteY44" fmla="*/ 699758 h 1858154"/>
              <a:gd name="connsiteX45" fmla="*/ 7231643 w 9288370"/>
              <a:gd name="connsiteY45" fmla="*/ 640778 h 1858154"/>
              <a:gd name="connsiteX46" fmla="*/ 7370574 w 9288370"/>
              <a:gd name="connsiteY46" fmla="*/ 573629 h 1858154"/>
              <a:gd name="connsiteX47" fmla="*/ 7579137 w 9288370"/>
              <a:gd name="connsiteY47" fmla="*/ 471495 h 1858154"/>
              <a:gd name="connsiteX48" fmla="*/ 7881321 w 9288370"/>
              <a:gd name="connsiteY48" fmla="*/ 369197 h 1858154"/>
              <a:gd name="connsiteX49" fmla="*/ 8317613 w 9288370"/>
              <a:gd name="connsiteY49" fmla="*/ 231185 h 1858154"/>
              <a:gd name="connsiteX50" fmla="*/ 8428864 w 9288370"/>
              <a:gd name="connsiteY50" fmla="*/ 208471 h 1858154"/>
              <a:gd name="connsiteX51" fmla="*/ 8616510 w 9288370"/>
              <a:gd name="connsiteY51" fmla="*/ 161973 h 1858154"/>
              <a:gd name="connsiteX52" fmla="*/ 8826766 w 9288370"/>
              <a:gd name="connsiteY52" fmla="*/ 152111 h 1858154"/>
              <a:gd name="connsiteX53" fmla="*/ 8917647 w 9288370"/>
              <a:gd name="connsiteY53" fmla="*/ 112232 h 1858154"/>
              <a:gd name="connsiteX54" fmla="*/ 9182272 w 9288370"/>
              <a:gd name="connsiteY54" fmla="*/ 37171 h 1858154"/>
              <a:gd name="connsiteX55" fmla="*/ 9232990 w 9288370"/>
              <a:gd name="connsiteY55" fmla="*/ 24074 h 1858154"/>
              <a:gd name="connsiteX56" fmla="*/ 9288370 w 9288370"/>
              <a:gd name="connsiteY56" fmla="*/ 0 h 1858154"/>
              <a:gd name="connsiteX57" fmla="*/ 0 w 9288370"/>
              <a:gd name="connsiteY57" fmla="*/ 0 h 1858154"/>
              <a:gd name="connsiteX58" fmla="*/ 0 w 9288370"/>
              <a:gd name="connsiteY58"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07947 w 9288370"/>
              <a:gd name="connsiteY25" fmla="*/ 1270634 h 1858154"/>
              <a:gd name="connsiteX26" fmla="*/ 4382733 w 9288370"/>
              <a:gd name="connsiteY26" fmla="*/ 1167187 h 1858154"/>
              <a:gd name="connsiteX27" fmla="*/ 4638803 w 9288370"/>
              <a:gd name="connsiteY27" fmla="*/ 1189536 h 1858154"/>
              <a:gd name="connsiteX28" fmla="*/ 4940576 w 9288370"/>
              <a:gd name="connsiteY28" fmla="*/ 1157514 h 1858154"/>
              <a:gd name="connsiteX29" fmla="*/ 5049033 w 9288370"/>
              <a:gd name="connsiteY29" fmla="*/ 1159678 h 1858154"/>
              <a:gd name="connsiteX30" fmla="*/ 5181352 w 9288370"/>
              <a:gd name="connsiteY30" fmla="*/ 1144460 h 1858154"/>
              <a:gd name="connsiteX31" fmla="*/ 5309678 w 9288370"/>
              <a:gd name="connsiteY31" fmla="*/ 1128278 h 1858154"/>
              <a:gd name="connsiteX32" fmla="*/ 5474724 w 9288370"/>
              <a:gd name="connsiteY32" fmla="*/ 1091167 h 1858154"/>
              <a:gd name="connsiteX33" fmla="*/ 5612132 w 9288370"/>
              <a:gd name="connsiteY33" fmla="*/ 1051509 h 1858154"/>
              <a:gd name="connsiteX34" fmla="*/ 5776618 w 9288370"/>
              <a:gd name="connsiteY34" fmla="*/ 1053037 h 1858154"/>
              <a:gd name="connsiteX35" fmla="*/ 5785786 w 9288370"/>
              <a:gd name="connsiteY35" fmla="*/ 1047202 h 1858154"/>
              <a:gd name="connsiteX36" fmla="*/ 5877806 w 9288370"/>
              <a:gd name="connsiteY36" fmla="*/ 1026825 h 1858154"/>
              <a:gd name="connsiteX37" fmla="*/ 5943596 w 9288370"/>
              <a:gd name="connsiteY37" fmla="*/ 1043237 h 1858154"/>
              <a:gd name="connsiteX38" fmla="*/ 5985730 w 9288370"/>
              <a:gd name="connsiteY38" fmla="*/ 1035396 h 1858154"/>
              <a:gd name="connsiteX39" fmla="*/ 6103109 w 9288370"/>
              <a:gd name="connsiteY39" fmla="*/ 1019019 h 1858154"/>
              <a:gd name="connsiteX40" fmla="*/ 6222406 w 9288370"/>
              <a:gd name="connsiteY40" fmla="*/ 985341 h 1858154"/>
              <a:gd name="connsiteX41" fmla="*/ 6598672 w 9288370"/>
              <a:gd name="connsiteY41" fmla="*/ 902062 h 1858154"/>
              <a:gd name="connsiteX42" fmla="*/ 6766149 w 9288370"/>
              <a:gd name="connsiteY42" fmla="*/ 846132 h 1858154"/>
              <a:gd name="connsiteX43" fmla="*/ 6886312 w 9288370"/>
              <a:gd name="connsiteY43" fmla="*/ 781877 h 1858154"/>
              <a:gd name="connsiteX44" fmla="*/ 7006457 w 9288370"/>
              <a:gd name="connsiteY44" fmla="*/ 699758 h 1858154"/>
              <a:gd name="connsiteX45" fmla="*/ 7231643 w 9288370"/>
              <a:gd name="connsiteY45" fmla="*/ 640778 h 1858154"/>
              <a:gd name="connsiteX46" fmla="*/ 7370574 w 9288370"/>
              <a:gd name="connsiteY46" fmla="*/ 573629 h 1858154"/>
              <a:gd name="connsiteX47" fmla="*/ 7579137 w 9288370"/>
              <a:gd name="connsiteY47" fmla="*/ 471495 h 1858154"/>
              <a:gd name="connsiteX48" fmla="*/ 7881321 w 9288370"/>
              <a:gd name="connsiteY48" fmla="*/ 369197 h 1858154"/>
              <a:gd name="connsiteX49" fmla="*/ 8317613 w 9288370"/>
              <a:gd name="connsiteY49" fmla="*/ 231185 h 1858154"/>
              <a:gd name="connsiteX50" fmla="*/ 8428864 w 9288370"/>
              <a:gd name="connsiteY50" fmla="*/ 208471 h 1858154"/>
              <a:gd name="connsiteX51" fmla="*/ 8616510 w 9288370"/>
              <a:gd name="connsiteY51" fmla="*/ 161973 h 1858154"/>
              <a:gd name="connsiteX52" fmla="*/ 8826766 w 9288370"/>
              <a:gd name="connsiteY52" fmla="*/ 152111 h 1858154"/>
              <a:gd name="connsiteX53" fmla="*/ 8917647 w 9288370"/>
              <a:gd name="connsiteY53" fmla="*/ 112232 h 1858154"/>
              <a:gd name="connsiteX54" fmla="*/ 9182272 w 9288370"/>
              <a:gd name="connsiteY54" fmla="*/ 37171 h 1858154"/>
              <a:gd name="connsiteX55" fmla="*/ 9232990 w 9288370"/>
              <a:gd name="connsiteY55" fmla="*/ 24074 h 1858154"/>
              <a:gd name="connsiteX56" fmla="*/ 9288370 w 9288370"/>
              <a:gd name="connsiteY56" fmla="*/ 0 h 1858154"/>
              <a:gd name="connsiteX57" fmla="*/ 0 w 9288370"/>
              <a:gd name="connsiteY57" fmla="*/ 0 h 1858154"/>
              <a:gd name="connsiteX58" fmla="*/ 0 w 9288370"/>
              <a:gd name="connsiteY58"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07947 w 9288370"/>
              <a:gd name="connsiteY25" fmla="*/ 1270634 h 1858154"/>
              <a:gd name="connsiteX26" fmla="*/ 4382733 w 9288370"/>
              <a:gd name="connsiteY26" fmla="*/ 1167187 h 1858154"/>
              <a:gd name="connsiteX27" fmla="*/ 4638803 w 9288370"/>
              <a:gd name="connsiteY27" fmla="*/ 1189536 h 1858154"/>
              <a:gd name="connsiteX28" fmla="*/ 4940576 w 9288370"/>
              <a:gd name="connsiteY28" fmla="*/ 1157514 h 1858154"/>
              <a:gd name="connsiteX29" fmla="*/ 5049033 w 9288370"/>
              <a:gd name="connsiteY29" fmla="*/ 1159678 h 1858154"/>
              <a:gd name="connsiteX30" fmla="*/ 5181352 w 9288370"/>
              <a:gd name="connsiteY30" fmla="*/ 1144460 h 1858154"/>
              <a:gd name="connsiteX31" fmla="*/ 5309678 w 9288370"/>
              <a:gd name="connsiteY31" fmla="*/ 1128278 h 1858154"/>
              <a:gd name="connsiteX32" fmla="*/ 5474724 w 9288370"/>
              <a:gd name="connsiteY32" fmla="*/ 1091167 h 1858154"/>
              <a:gd name="connsiteX33" fmla="*/ 5612132 w 9288370"/>
              <a:gd name="connsiteY33" fmla="*/ 1051509 h 1858154"/>
              <a:gd name="connsiteX34" fmla="*/ 5776618 w 9288370"/>
              <a:gd name="connsiteY34" fmla="*/ 1053037 h 1858154"/>
              <a:gd name="connsiteX35" fmla="*/ 5785786 w 9288370"/>
              <a:gd name="connsiteY35" fmla="*/ 1047202 h 1858154"/>
              <a:gd name="connsiteX36" fmla="*/ 5877806 w 9288370"/>
              <a:gd name="connsiteY36" fmla="*/ 1026825 h 1858154"/>
              <a:gd name="connsiteX37" fmla="*/ 5943596 w 9288370"/>
              <a:gd name="connsiteY37" fmla="*/ 1043237 h 1858154"/>
              <a:gd name="connsiteX38" fmla="*/ 5985730 w 9288370"/>
              <a:gd name="connsiteY38" fmla="*/ 1035396 h 1858154"/>
              <a:gd name="connsiteX39" fmla="*/ 6103109 w 9288370"/>
              <a:gd name="connsiteY39" fmla="*/ 1019019 h 1858154"/>
              <a:gd name="connsiteX40" fmla="*/ 6222406 w 9288370"/>
              <a:gd name="connsiteY40" fmla="*/ 985341 h 1858154"/>
              <a:gd name="connsiteX41" fmla="*/ 6598672 w 9288370"/>
              <a:gd name="connsiteY41" fmla="*/ 902062 h 1858154"/>
              <a:gd name="connsiteX42" fmla="*/ 6766149 w 9288370"/>
              <a:gd name="connsiteY42" fmla="*/ 846132 h 1858154"/>
              <a:gd name="connsiteX43" fmla="*/ 6886312 w 9288370"/>
              <a:gd name="connsiteY43" fmla="*/ 781877 h 1858154"/>
              <a:gd name="connsiteX44" fmla="*/ 7006457 w 9288370"/>
              <a:gd name="connsiteY44" fmla="*/ 699758 h 1858154"/>
              <a:gd name="connsiteX45" fmla="*/ 7231643 w 9288370"/>
              <a:gd name="connsiteY45" fmla="*/ 640778 h 1858154"/>
              <a:gd name="connsiteX46" fmla="*/ 7370574 w 9288370"/>
              <a:gd name="connsiteY46" fmla="*/ 573629 h 1858154"/>
              <a:gd name="connsiteX47" fmla="*/ 7579137 w 9288370"/>
              <a:gd name="connsiteY47" fmla="*/ 471495 h 1858154"/>
              <a:gd name="connsiteX48" fmla="*/ 7881321 w 9288370"/>
              <a:gd name="connsiteY48" fmla="*/ 369197 h 1858154"/>
              <a:gd name="connsiteX49" fmla="*/ 8317613 w 9288370"/>
              <a:gd name="connsiteY49" fmla="*/ 231185 h 1858154"/>
              <a:gd name="connsiteX50" fmla="*/ 8428864 w 9288370"/>
              <a:gd name="connsiteY50" fmla="*/ 208471 h 1858154"/>
              <a:gd name="connsiteX51" fmla="*/ 8616510 w 9288370"/>
              <a:gd name="connsiteY51" fmla="*/ 161973 h 1858154"/>
              <a:gd name="connsiteX52" fmla="*/ 8826766 w 9288370"/>
              <a:gd name="connsiteY52" fmla="*/ 152111 h 1858154"/>
              <a:gd name="connsiteX53" fmla="*/ 8917647 w 9288370"/>
              <a:gd name="connsiteY53" fmla="*/ 112232 h 1858154"/>
              <a:gd name="connsiteX54" fmla="*/ 9182272 w 9288370"/>
              <a:gd name="connsiteY54" fmla="*/ 37171 h 1858154"/>
              <a:gd name="connsiteX55" fmla="*/ 9232990 w 9288370"/>
              <a:gd name="connsiteY55" fmla="*/ 24074 h 1858154"/>
              <a:gd name="connsiteX56" fmla="*/ 9288370 w 9288370"/>
              <a:gd name="connsiteY56" fmla="*/ 0 h 1858154"/>
              <a:gd name="connsiteX57" fmla="*/ 0 w 9288370"/>
              <a:gd name="connsiteY57" fmla="*/ 0 h 1858154"/>
              <a:gd name="connsiteX58" fmla="*/ 0 w 9288370"/>
              <a:gd name="connsiteY58" fmla="*/ 1858154 h 1858154"/>
              <a:gd name="connsiteX0" fmla="*/ 0 w 9288370"/>
              <a:gd name="connsiteY0" fmla="*/ 1858154 h 1858154"/>
              <a:gd name="connsiteX1" fmla="*/ 1049 w 9288370"/>
              <a:gd name="connsiteY1" fmla="*/ 1857909 h 1858154"/>
              <a:gd name="connsiteX2" fmla="*/ 292201 w 9288370"/>
              <a:gd name="connsiteY2" fmla="*/ 1735050 h 1858154"/>
              <a:gd name="connsiteX3" fmla="*/ 549207 w 9288370"/>
              <a:gd name="connsiteY3" fmla="*/ 1634955 h 1858154"/>
              <a:gd name="connsiteX4" fmla="*/ 785368 w 9288370"/>
              <a:gd name="connsiteY4" fmla="*/ 1562599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1990030 w 9288370"/>
              <a:gd name="connsiteY11" fmla="*/ 1433971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4052647 w 9288370"/>
              <a:gd name="connsiteY25" fmla="*/ 1222508 h 1858154"/>
              <a:gd name="connsiteX26" fmla="*/ 4382733 w 9288370"/>
              <a:gd name="connsiteY26" fmla="*/ 1167187 h 1858154"/>
              <a:gd name="connsiteX27" fmla="*/ 4638803 w 9288370"/>
              <a:gd name="connsiteY27" fmla="*/ 1189536 h 1858154"/>
              <a:gd name="connsiteX28" fmla="*/ 4940576 w 9288370"/>
              <a:gd name="connsiteY28" fmla="*/ 1157514 h 1858154"/>
              <a:gd name="connsiteX29" fmla="*/ 5049033 w 9288370"/>
              <a:gd name="connsiteY29" fmla="*/ 1159678 h 1858154"/>
              <a:gd name="connsiteX30" fmla="*/ 5181352 w 9288370"/>
              <a:gd name="connsiteY30" fmla="*/ 1144460 h 1858154"/>
              <a:gd name="connsiteX31" fmla="*/ 5309678 w 9288370"/>
              <a:gd name="connsiteY31" fmla="*/ 1128278 h 1858154"/>
              <a:gd name="connsiteX32" fmla="*/ 5474724 w 9288370"/>
              <a:gd name="connsiteY32" fmla="*/ 1091167 h 1858154"/>
              <a:gd name="connsiteX33" fmla="*/ 5612132 w 9288370"/>
              <a:gd name="connsiteY33" fmla="*/ 1051509 h 1858154"/>
              <a:gd name="connsiteX34" fmla="*/ 5776618 w 9288370"/>
              <a:gd name="connsiteY34" fmla="*/ 1053037 h 1858154"/>
              <a:gd name="connsiteX35" fmla="*/ 5785786 w 9288370"/>
              <a:gd name="connsiteY35" fmla="*/ 1047202 h 1858154"/>
              <a:gd name="connsiteX36" fmla="*/ 5877806 w 9288370"/>
              <a:gd name="connsiteY36" fmla="*/ 1026825 h 1858154"/>
              <a:gd name="connsiteX37" fmla="*/ 5943596 w 9288370"/>
              <a:gd name="connsiteY37" fmla="*/ 1043237 h 1858154"/>
              <a:gd name="connsiteX38" fmla="*/ 5985730 w 9288370"/>
              <a:gd name="connsiteY38" fmla="*/ 1035396 h 1858154"/>
              <a:gd name="connsiteX39" fmla="*/ 6103109 w 9288370"/>
              <a:gd name="connsiteY39" fmla="*/ 1019019 h 1858154"/>
              <a:gd name="connsiteX40" fmla="*/ 6222406 w 9288370"/>
              <a:gd name="connsiteY40" fmla="*/ 985341 h 1858154"/>
              <a:gd name="connsiteX41" fmla="*/ 6598672 w 9288370"/>
              <a:gd name="connsiteY41" fmla="*/ 902062 h 1858154"/>
              <a:gd name="connsiteX42" fmla="*/ 6766149 w 9288370"/>
              <a:gd name="connsiteY42" fmla="*/ 846132 h 1858154"/>
              <a:gd name="connsiteX43" fmla="*/ 6886312 w 9288370"/>
              <a:gd name="connsiteY43" fmla="*/ 781877 h 1858154"/>
              <a:gd name="connsiteX44" fmla="*/ 7006457 w 9288370"/>
              <a:gd name="connsiteY44" fmla="*/ 699758 h 1858154"/>
              <a:gd name="connsiteX45" fmla="*/ 7231643 w 9288370"/>
              <a:gd name="connsiteY45" fmla="*/ 640778 h 1858154"/>
              <a:gd name="connsiteX46" fmla="*/ 7370574 w 9288370"/>
              <a:gd name="connsiteY46" fmla="*/ 573629 h 1858154"/>
              <a:gd name="connsiteX47" fmla="*/ 7579137 w 9288370"/>
              <a:gd name="connsiteY47" fmla="*/ 471495 h 1858154"/>
              <a:gd name="connsiteX48" fmla="*/ 7881321 w 9288370"/>
              <a:gd name="connsiteY48" fmla="*/ 369197 h 1858154"/>
              <a:gd name="connsiteX49" fmla="*/ 8317613 w 9288370"/>
              <a:gd name="connsiteY49" fmla="*/ 231185 h 1858154"/>
              <a:gd name="connsiteX50" fmla="*/ 8428864 w 9288370"/>
              <a:gd name="connsiteY50" fmla="*/ 208471 h 1858154"/>
              <a:gd name="connsiteX51" fmla="*/ 8616510 w 9288370"/>
              <a:gd name="connsiteY51" fmla="*/ 161973 h 1858154"/>
              <a:gd name="connsiteX52" fmla="*/ 8826766 w 9288370"/>
              <a:gd name="connsiteY52" fmla="*/ 152111 h 1858154"/>
              <a:gd name="connsiteX53" fmla="*/ 8917647 w 9288370"/>
              <a:gd name="connsiteY53" fmla="*/ 112232 h 1858154"/>
              <a:gd name="connsiteX54" fmla="*/ 9182272 w 9288370"/>
              <a:gd name="connsiteY54" fmla="*/ 37171 h 1858154"/>
              <a:gd name="connsiteX55" fmla="*/ 9232990 w 9288370"/>
              <a:gd name="connsiteY55" fmla="*/ 24074 h 1858154"/>
              <a:gd name="connsiteX56" fmla="*/ 9288370 w 9288370"/>
              <a:gd name="connsiteY56" fmla="*/ 0 h 1858154"/>
              <a:gd name="connsiteX57" fmla="*/ 0 w 9288370"/>
              <a:gd name="connsiteY57" fmla="*/ 0 h 1858154"/>
              <a:gd name="connsiteX58" fmla="*/ 0 w 9288370"/>
              <a:gd name="connsiteY58" fmla="*/ 1858154 h 1858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9288370" h="1858154">
                <a:moveTo>
                  <a:pt x="0" y="1858154"/>
                </a:moveTo>
                <a:lnTo>
                  <a:pt x="1049" y="1857909"/>
                </a:lnTo>
                <a:cubicBezTo>
                  <a:pt x="74675" y="1831386"/>
                  <a:pt x="158934" y="1799813"/>
                  <a:pt x="292201" y="1735050"/>
                </a:cubicBezTo>
                <a:cubicBezTo>
                  <a:pt x="430744" y="1681850"/>
                  <a:pt x="287957" y="1691652"/>
                  <a:pt x="549207" y="1634955"/>
                </a:cubicBezTo>
                <a:cubicBezTo>
                  <a:pt x="595644" y="1629551"/>
                  <a:pt x="591902" y="1606366"/>
                  <a:pt x="785368" y="1562599"/>
                </a:cubicBezTo>
                <a:cubicBezTo>
                  <a:pt x="844429" y="1559792"/>
                  <a:pt x="1097347" y="1540789"/>
                  <a:pt x="1186668" y="1521861"/>
                </a:cubicBezTo>
                <a:lnTo>
                  <a:pt x="1456865" y="1510292"/>
                </a:lnTo>
                <a:lnTo>
                  <a:pt x="1463005" y="1511279"/>
                </a:lnTo>
                <a:lnTo>
                  <a:pt x="1604999" y="1513599"/>
                </a:lnTo>
                <a:lnTo>
                  <a:pt x="1717911" y="1497764"/>
                </a:lnTo>
                <a:cubicBezTo>
                  <a:pt x="1743422" y="1488490"/>
                  <a:pt x="1730257" y="1478974"/>
                  <a:pt x="1794234" y="1464331"/>
                </a:cubicBezTo>
                <a:cubicBezTo>
                  <a:pt x="1842539" y="1428781"/>
                  <a:pt x="1808911" y="1469522"/>
                  <a:pt x="1990030" y="1433971"/>
                </a:cubicBezTo>
                <a:cubicBezTo>
                  <a:pt x="2026844" y="1409998"/>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244113" y="1294731"/>
                  <a:pt x="3352700" y="1264183"/>
                </a:cubicBezTo>
                <a:lnTo>
                  <a:pt x="3444611" y="1236739"/>
                </a:lnTo>
                <a:cubicBezTo>
                  <a:pt x="3513098" y="1213406"/>
                  <a:pt x="3581585" y="1223860"/>
                  <a:pt x="3650072" y="1217421"/>
                </a:cubicBezTo>
                <a:cubicBezTo>
                  <a:pt x="3683717" y="1219648"/>
                  <a:pt x="3669967" y="1235157"/>
                  <a:pt x="3707853" y="1241722"/>
                </a:cubicBezTo>
                <a:cubicBezTo>
                  <a:pt x="3753776" y="1247777"/>
                  <a:pt x="3884527" y="1250073"/>
                  <a:pt x="3925616" y="1253751"/>
                </a:cubicBezTo>
                <a:cubicBezTo>
                  <a:pt x="3985565" y="1262580"/>
                  <a:pt x="4004806" y="1218181"/>
                  <a:pt x="4052647" y="1222508"/>
                </a:cubicBezTo>
                <a:cubicBezTo>
                  <a:pt x="4244626" y="1220110"/>
                  <a:pt x="4328579" y="1197658"/>
                  <a:pt x="4382733" y="1167187"/>
                </a:cubicBezTo>
                <a:cubicBezTo>
                  <a:pt x="4480717" y="1134169"/>
                  <a:pt x="4571415" y="1195602"/>
                  <a:pt x="4638803" y="1189536"/>
                </a:cubicBezTo>
                <a:lnTo>
                  <a:pt x="4940576" y="1157514"/>
                </a:lnTo>
                <a:lnTo>
                  <a:pt x="5049033" y="1159678"/>
                </a:lnTo>
                <a:cubicBezTo>
                  <a:pt x="5121822" y="1133768"/>
                  <a:pt x="5120186" y="1184736"/>
                  <a:pt x="5181352" y="1144460"/>
                </a:cubicBezTo>
                <a:cubicBezTo>
                  <a:pt x="5299869" y="1119014"/>
                  <a:pt x="5260783" y="1137160"/>
                  <a:pt x="5309678" y="1128278"/>
                </a:cubicBezTo>
                <a:cubicBezTo>
                  <a:pt x="5358573" y="1119396"/>
                  <a:pt x="5419708" y="1103537"/>
                  <a:pt x="5474724" y="1091167"/>
                </a:cubicBezTo>
                <a:lnTo>
                  <a:pt x="5612132" y="1051509"/>
                </a:lnTo>
                <a:cubicBezTo>
                  <a:pt x="5662448" y="1045154"/>
                  <a:pt x="5747676" y="1053086"/>
                  <a:pt x="5776618" y="1053037"/>
                </a:cubicBezTo>
                <a:lnTo>
                  <a:pt x="5785786" y="1047202"/>
                </a:lnTo>
                <a:lnTo>
                  <a:pt x="5877806" y="1026825"/>
                </a:lnTo>
                <a:cubicBezTo>
                  <a:pt x="5904108" y="1025496"/>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226776" y="961837"/>
                  <a:pt x="6531340" y="924134"/>
                  <a:pt x="6598672" y="902062"/>
                </a:cubicBezTo>
                <a:cubicBezTo>
                  <a:pt x="6752092" y="866276"/>
                  <a:pt x="6727370" y="816285"/>
                  <a:pt x="6766149" y="846132"/>
                </a:cubicBezTo>
                <a:cubicBezTo>
                  <a:pt x="6769021" y="824324"/>
                  <a:pt x="6844288" y="800250"/>
                  <a:pt x="6886312" y="781877"/>
                </a:cubicBezTo>
                <a:cubicBezTo>
                  <a:pt x="6904346" y="770915"/>
                  <a:pt x="6974811" y="693660"/>
                  <a:pt x="7006457" y="699758"/>
                </a:cubicBezTo>
                <a:cubicBezTo>
                  <a:pt x="7015878" y="688760"/>
                  <a:pt x="7169942" y="678731"/>
                  <a:pt x="7231643" y="640778"/>
                </a:cubicBezTo>
                <a:cubicBezTo>
                  <a:pt x="7291087" y="623099"/>
                  <a:pt x="7316048" y="591904"/>
                  <a:pt x="7370574" y="573629"/>
                </a:cubicBezTo>
                <a:cubicBezTo>
                  <a:pt x="7566915" y="505583"/>
                  <a:pt x="7523244" y="462737"/>
                  <a:pt x="7579137" y="471495"/>
                </a:cubicBezTo>
                <a:cubicBezTo>
                  <a:pt x="7660405" y="461882"/>
                  <a:pt x="7616693" y="449354"/>
                  <a:pt x="7881321" y="369197"/>
                </a:cubicBezTo>
                <a:cubicBezTo>
                  <a:pt x="8145949" y="289040"/>
                  <a:pt x="8232585" y="225331"/>
                  <a:pt x="8317613" y="231185"/>
                </a:cubicBezTo>
                <a:cubicBezTo>
                  <a:pt x="8391604" y="228556"/>
                  <a:pt x="8379048" y="220006"/>
                  <a:pt x="8428864" y="208471"/>
                </a:cubicBezTo>
                <a:cubicBezTo>
                  <a:pt x="8478680" y="196936"/>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lnTo>
                  <a:pt x="0" y="1858154"/>
                </a:lnTo>
                <a:close/>
              </a:path>
            </a:pathLst>
          </a:custGeom>
          <a:blipFill>
            <a:blip r:embed="rId5"/>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8243CE-469B-192B-80FE-64BD9AD989BD}"/>
              </a:ext>
            </a:extLst>
          </p:cNvPr>
          <p:cNvSpPr>
            <a:spLocks noGrp="1"/>
          </p:cNvSpPr>
          <p:nvPr>
            <p:ph type="title"/>
          </p:nvPr>
        </p:nvSpPr>
        <p:spPr>
          <a:xfrm>
            <a:off x="351692" y="533400"/>
            <a:ext cx="8781143" cy="1322519"/>
          </a:xfrm>
        </p:spPr>
        <p:txBody>
          <a:bodyPr vert="horz" lIns="91440" tIns="45720" rIns="91440" bIns="45720" rtlCol="0" anchor="ctr">
            <a:normAutofit/>
          </a:bodyPr>
          <a:lstStyle/>
          <a:p>
            <a:r>
              <a:rPr lang="en-US" dirty="0"/>
              <a:t>Relevant UK Qualifications </a:t>
            </a:r>
          </a:p>
        </p:txBody>
      </p:sp>
      <p:pic>
        <p:nvPicPr>
          <p:cNvPr id="4" name="Content Placeholder 3" descr="A diagram of a training course&#10;&#10;Description automatically generated">
            <a:extLst>
              <a:ext uri="{FF2B5EF4-FFF2-40B4-BE49-F238E27FC236}">
                <a16:creationId xmlns:a16="http://schemas.microsoft.com/office/drawing/2014/main" id="{493F1E80-F7FF-D64E-38EE-7E1C7DD84696}"/>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7248578" y="266553"/>
            <a:ext cx="4471897" cy="6324894"/>
          </a:xfrm>
        </p:spPr>
      </p:pic>
      <p:sp>
        <p:nvSpPr>
          <p:cNvPr id="9" name="Rectangle 8">
            <a:extLst>
              <a:ext uri="{FF2B5EF4-FFF2-40B4-BE49-F238E27FC236}">
                <a16:creationId xmlns:a16="http://schemas.microsoft.com/office/drawing/2014/main" id="{9A759C3B-EF94-F29E-589F-7F6FE62EABF7}"/>
              </a:ext>
            </a:extLst>
          </p:cNvPr>
          <p:cNvSpPr/>
          <p:nvPr/>
        </p:nvSpPr>
        <p:spPr>
          <a:xfrm>
            <a:off x="527773" y="1855919"/>
            <a:ext cx="6249280" cy="4426308"/>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A diagram of a company&#10;&#10;Description automatically generated">
            <a:extLst>
              <a:ext uri="{FF2B5EF4-FFF2-40B4-BE49-F238E27FC236}">
                <a16:creationId xmlns:a16="http://schemas.microsoft.com/office/drawing/2014/main" id="{7DE0F951-0C62-9629-FAB7-2FB68A2639E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7773" y="1855919"/>
            <a:ext cx="5853297" cy="4426308"/>
          </a:xfrm>
          <a:prstGeom prst="rect">
            <a:avLst/>
          </a:prstGeom>
        </p:spPr>
      </p:pic>
      <p:pic>
        <p:nvPicPr>
          <p:cNvPr id="7" name="Audio 6">
            <a:hlinkClick r:id="" action="ppaction://media"/>
            <a:extLst>
              <a:ext uri="{FF2B5EF4-FFF2-40B4-BE49-F238E27FC236}">
                <a16:creationId xmlns:a16="http://schemas.microsoft.com/office/drawing/2014/main" id="{67A76C5F-724E-2C6E-D67A-71B87085D6E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8074362"/>
      </p:ext>
    </p:extLst>
  </p:cSld>
  <p:clrMapOvr>
    <a:masterClrMapping/>
  </p:clrMapOvr>
  <mc:AlternateContent xmlns:mc="http://schemas.openxmlformats.org/markup-compatibility/2006">
    <mc:Choice xmlns:p14="http://schemas.microsoft.com/office/powerpoint/2010/main" Requires="p14">
      <p:transition spd="slow" p14:dur="2000" advTm="74998"/>
    </mc:Choice>
    <mc:Fallback>
      <p:transition spd="slow" advTm="74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1B27662-BD40-44DC-99F5-516479EF1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3D3F3CB-F0EE-4573-876B-6F76CC77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467534"/>
            <a:ext cx="12192000" cy="2390466"/>
          </a:xfrm>
          <a:custGeom>
            <a:avLst/>
            <a:gdLst>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975769 w 12192000"/>
              <a:gd name="connsiteY25" fmla="*/ 358875 h 2390466"/>
              <a:gd name="connsiteX26" fmla="*/ 6340771 w 12192000"/>
              <a:gd name="connsiteY26" fmla="*/ 358875 h 2390466"/>
              <a:gd name="connsiteX27" fmla="*/ 6340771 w 12192000"/>
              <a:gd name="connsiteY27" fmla="*/ 489318 h 2390466"/>
              <a:gd name="connsiteX28" fmla="*/ 6368917 w 12192000"/>
              <a:gd name="connsiteY28" fmla="*/ 487274 h 2390466"/>
              <a:gd name="connsiteX29" fmla="*/ 6406041 w 12192000"/>
              <a:gd name="connsiteY29" fmla="*/ 496082 h 2390466"/>
              <a:gd name="connsiteX30" fmla="*/ 6548466 w 12192000"/>
              <a:gd name="connsiteY30" fmla="*/ 466618 h 2390466"/>
              <a:gd name="connsiteX31" fmla="*/ 6673201 w 12192000"/>
              <a:gd name="connsiteY31" fmla="*/ 450192 h 2390466"/>
              <a:gd name="connsiteX32" fmla="*/ 6686986 w 12192000"/>
              <a:gd name="connsiteY32" fmla="*/ 449182 h 2390466"/>
              <a:gd name="connsiteX33" fmla="*/ 6738693 w 12192000"/>
              <a:gd name="connsiteY33" fmla="*/ 453246 h 2390466"/>
              <a:gd name="connsiteX34" fmla="*/ 6970467 w 12192000"/>
              <a:gd name="connsiteY34" fmla="*/ 419633 h 2390466"/>
              <a:gd name="connsiteX35" fmla="*/ 7042198 w 12192000"/>
              <a:gd name="connsiteY35" fmla="*/ 421879 h 2390466"/>
              <a:gd name="connsiteX36" fmla="*/ 7077073 w 12192000"/>
              <a:gd name="connsiteY36" fmla="*/ 418698 h 2390466"/>
              <a:gd name="connsiteX37" fmla="*/ 7083030 w 12192000"/>
              <a:gd name="connsiteY37" fmla="*/ 418582 h 2390466"/>
              <a:gd name="connsiteX38" fmla="*/ 7124039 w 12192000"/>
              <a:gd name="connsiteY38" fmla="*/ 420736 h 2390466"/>
              <a:gd name="connsiteX39" fmla="*/ 7184925 w 12192000"/>
              <a:gd name="connsiteY39" fmla="*/ 428516 h 2390466"/>
              <a:gd name="connsiteX40" fmla="*/ 7247913 w 12192000"/>
              <a:gd name="connsiteY40" fmla="*/ 444836 h 2390466"/>
              <a:gd name="connsiteX41" fmla="*/ 7284338 w 12192000"/>
              <a:gd name="connsiteY41" fmla="*/ 451699 h 2390466"/>
              <a:gd name="connsiteX42" fmla="*/ 7309614 w 12192000"/>
              <a:gd name="connsiteY42" fmla="*/ 459228 h 2390466"/>
              <a:gd name="connsiteX43" fmla="*/ 7380560 w 12192000"/>
              <a:gd name="connsiteY43" fmla="*/ 464765 h 2390466"/>
              <a:gd name="connsiteX44" fmla="*/ 7500925 w 12192000"/>
              <a:gd name="connsiteY44" fmla="*/ 468250 h 2390466"/>
              <a:gd name="connsiteX45" fmla="*/ 7551687 w 12192000"/>
              <a:gd name="connsiteY45" fmla="*/ 486478 h 2390466"/>
              <a:gd name="connsiteX46" fmla="*/ 7655497 w 12192000"/>
              <a:gd name="connsiteY46" fmla="*/ 485382 h 2390466"/>
              <a:gd name="connsiteX47" fmla="*/ 7678276 w 12192000"/>
              <a:gd name="connsiteY47" fmla="*/ 478273 h 2390466"/>
              <a:gd name="connsiteX48" fmla="*/ 7732190 w 12192000"/>
              <a:gd name="connsiteY48" fmla="*/ 471988 h 2390466"/>
              <a:gd name="connsiteX49" fmla="*/ 7812936 w 12192000"/>
              <a:gd name="connsiteY49" fmla="*/ 451403 h 2390466"/>
              <a:gd name="connsiteX50" fmla="*/ 7901019 w 12192000"/>
              <a:gd name="connsiteY50" fmla="*/ 427394 h 2390466"/>
              <a:gd name="connsiteX51" fmla="*/ 7953628 w 12192000"/>
              <a:gd name="connsiteY51" fmla="*/ 414800 h 2390466"/>
              <a:gd name="connsiteX52" fmla="*/ 7959483 w 12192000"/>
              <a:gd name="connsiteY52" fmla="*/ 413640 h 2390466"/>
              <a:gd name="connsiteX53" fmla="*/ 8000268 w 12192000"/>
              <a:gd name="connsiteY53" fmla="*/ 408559 h 2390466"/>
              <a:gd name="connsiteX54" fmla="*/ 8126468 w 12192000"/>
              <a:gd name="connsiteY54" fmla="*/ 410535 h 2390466"/>
              <a:gd name="connsiteX55" fmla="*/ 8163540 w 12192000"/>
              <a:gd name="connsiteY55" fmla="*/ 410897 h 2390466"/>
              <a:gd name="connsiteX56" fmla="*/ 8189733 w 12192000"/>
              <a:gd name="connsiteY56" fmla="*/ 413869 h 2390466"/>
              <a:gd name="connsiteX57" fmla="*/ 8260604 w 12192000"/>
              <a:gd name="connsiteY57" fmla="*/ 406866 h 2390466"/>
              <a:gd name="connsiteX58" fmla="*/ 8379838 w 12192000"/>
              <a:gd name="connsiteY58" fmla="*/ 389167 h 2390466"/>
              <a:gd name="connsiteX59" fmla="*/ 8433895 w 12192000"/>
              <a:gd name="connsiteY59" fmla="*/ 393057 h 2390466"/>
              <a:gd name="connsiteX60" fmla="*/ 8624741 w 12192000"/>
              <a:gd name="connsiteY60" fmla="*/ 369980 h 2390466"/>
              <a:gd name="connsiteX61" fmla="*/ 8786230 w 12192000"/>
              <a:gd name="connsiteY61" fmla="*/ 358126 h 2390466"/>
              <a:gd name="connsiteX62" fmla="*/ 8911903 w 12192000"/>
              <a:gd name="connsiteY62" fmla="*/ 342099 h 2390466"/>
              <a:gd name="connsiteX63" fmla="*/ 9182090 w 12192000"/>
              <a:gd name="connsiteY63" fmla="*/ 301277 h 2390466"/>
              <a:gd name="connsiteX64" fmla="*/ 9196066 w 12192000"/>
              <a:gd name="connsiteY64" fmla="*/ 291440 h 2390466"/>
              <a:gd name="connsiteX65" fmla="*/ 9249142 w 12192000"/>
              <a:gd name="connsiteY65" fmla="*/ 276200 h 2390466"/>
              <a:gd name="connsiteX66" fmla="*/ 9316564 w 12192000"/>
              <a:gd name="connsiteY66" fmla="*/ 259543 h 2390466"/>
              <a:gd name="connsiteX67" fmla="*/ 9317108 w 12192000"/>
              <a:gd name="connsiteY67" fmla="*/ 260495 h 2390466"/>
              <a:gd name="connsiteX68" fmla="*/ 9348338 w 12192000"/>
              <a:gd name="connsiteY68" fmla="*/ 264323 h 2390466"/>
              <a:gd name="connsiteX69" fmla="*/ 9473084 w 12192000"/>
              <a:gd name="connsiteY69" fmla="*/ 266063 h 2390466"/>
              <a:gd name="connsiteX70" fmla="*/ 9478478 w 12192000"/>
              <a:gd name="connsiteY70" fmla="*/ 266804 h 2390466"/>
              <a:gd name="connsiteX71" fmla="*/ 9715853 w 12192000"/>
              <a:gd name="connsiteY71" fmla="*/ 258126 h 2390466"/>
              <a:gd name="connsiteX72" fmla="*/ 9818432 w 12192000"/>
              <a:gd name="connsiteY72" fmla="*/ 252883 h 2390466"/>
              <a:gd name="connsiteX73" fmla="*/ 9904781 w 12192000"/>
              <a:gd name="connsiteY73" fmla="*/ 257651 h 2390466"/>
              <a:gd name="connsiteX74" fmla="*/ 10027169 w 12192000"/>
              <a:gd name="connsiteY74" fmla="*/ 245494 h 2390466"/>
              <a:gd name="connsiteX75" fmla="*/ 10133939 w 12192000"/>
              <a:gd name="connsiteY75" fmla="*/ 205160 h 2390466"/>
              <a:gd name="connsiteX76" fmla="*/ 10149756 w 12192000"/>
              <a:gd name="connsiteY76" fmla="*/ 197031 h 2390466"/>
              <a:gd name="connsiteX77" fmla="*/ 10314272 w 12192000"/>
              <a:gd name="connsiteY77" fmla="*/ 148538 h 2390466"/>
              <a:gd name="connsiteX78" fmla="*/ 10432944 w 12192000"/>
              <a:gd name="connsiteY78" fmla="*/ 122284 h 2390466"/>
              <a:gd name="connsiteX79" fmla="*/ 10554052 w 12192000"/>
              <a:gd name="connsiteY79" fmla="*/ 72143 h 2390466"/>
              <a:gd name="connsiteX80" fmla="*/ 10757451 w 12192000"/>
              <a:gd name="connsiteY80" fmla="*/ 6065 h 2390466"/>
              <a:gd name="connsiteX81" fmla="*/ 10801045 w 12192000"/>
              <a:gd name="connsiteY81"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1834937 w 12192000"/>
              <a:gd name="connsiteY25" fmla="*/ 1549436 h 2390466"/>
              <a:gd name="connsiteX26" fmla="*/ 6340771 w 12192000"/>
              <a:gd name="connsiteY26" fmla="*/ 358875 h 2390466"/>
              <a:gd name="connsiteX27" fmla="*/ 6340771 w 12192000"/>
              <a:gd name="connsiteY27" fmla="*/ 489318 h 2390466"/>
              <a:gd name="connsiteX28" fmla="*/ 6368917 w 12192000"/>
              <a:gd name="connsiteY28" fmla="*/ 487274 h 2390466"/>
              <a:gd name="connsiteX29" fmla="*/ 6406041 w 12192000"/>
              <a:gd name="connsiteY29" fmla="*/ 496082 h 2390466"/>
              <a:gd name="connsiteX30" fmla="*/ 6548466 w 12192000"/>
              <a:gd name="connsiteY30" fmla="*/ 466618 h 2390466"/>
              <a:gd name="connsiteX31" fmla="*/ 6673201 w 12192000"/>
              <a:gd name="connsiteY31" fmla="*/ 450192 h 2390466"/>
              <a:gd name="connsiteX32" fmla="*/ 6686986 w 12192000"/>
              <a:gd name="connsiteY32" fmla="*/ 449182 h 2390466"/>
              <a:gd name="connsiteX33" fmla="*/ 6738693 w 12192000"/>
              <a:gd name="connsiteY33" fmla="*/ 453246 h 2390466"/>
              <a:gd name="connsiteX34" fmla="*/ 6970467 w 12192000"/>
              <a:gd name="connsiteY34" fmla="*/ 419633 h 2390466"/>
              <a:gd name="connsiteX35" fmla="*/ 7042198 w 12192000"/>
              <a:gd name="connsiteY35" fmla="*/ 421879 h 2390466"/>
              <a:gd name="connsiteX36" fmla="*/ 7077073 w 12192000"/>
              <a:gd name="connsiteY36" fmla="*/ 418698 h 2390466"/>
              <a:gd name="connsiteX37" fmla="*/ 7083030 w 12192000"/>
              <a:gd name="connsiteY37" fmla="*/ 418582 h 2390466"/>
              <a:gd name="connsiteX38" fmla="*/ 7124039 w 12192000"/>
              <a:gd name="connsiteY38" fmla="*/ 420736 h 2390466"/>
              <a:gd name="connsiteX39" fmla="*/ 7184925 w 12192000"/>
              <a:gd name="connsiteY39" fmla="*/ 428516 h 2390466"/>
              <a:gd name="connsiteX40" fmla="*/ 7247913 w 12192000"/>
              <a:gd name="connsiteY40" fmla="*/ 444836 h 2390466"/>
              <a:gd name="connsiteX41" fmla="*/ 7284338 w 12192000"/>
              <a:gd name="connsiteY41" fmla="*/ 451699 h 2390466"/>
              <a:gd name="connsiteX42" fmla="*/ 7309614 w 12192000"/>
              <a:gd name="connsiteY42" fmla="*/ 459228 h 2390466"/>
              <a:gd name="connsiteX43" fmla="*/ 7380560 w 12192000"/>
              <a:gd name="connsiteY43" fmla="*/ 464765 h 2390466"/>
              <a:gd name="connsiteX44" fmla="*/ 7500925 w 12192000"/>
              <a:gd name="connsiteY44" fmla="*/ 468250 h 2390466"/>
              <a:gd name="connsiteX45" fmla="*/ 7551687 w 12192000"/>
              <a:gd name="connsiteY45" fmla="*/ 486478 h 2390466"/>
              <a:gd name="connsiteX46" fmla="*/ 7655497 w 12192000"/>
              <a:gd name="connsiteY46" fmla="*/ 485382 h 2390466"/>
              <a:gd name="connsiteX47" fmla="*/ 7678276 w 12192000"/>
              <a:gd name="connsiteY47" fmla="*/ 478273 h 2390466"/>
              <a:gd name="connsiteX48" fmla="*/ 7732190 w 12192000"/>
              <a:gd name="connsiteY48" fmla="*/ 471988 h 2390466"/>
              <a:gd name="connsiteX49" fmla="*/ 7812936 w 12192000"/>
              <a:gd name="connsiteY49" fmla="*/ 451403 h 2390466"/>
              <a:gd name="connsiteX50" fmla="*/ 7901019 w 12192000"/>
              <a:gd name="connsiteY50" fmla="*/ 427394 h 2390466"/>
              <a:gd name="connsiteX51" fmla="*/ 7953628 w 12192000"/>
              <a:gd name="connsiteY51" fmla="*/ 414800 h 2390466"/>
              <a:gd name="connsiteX52" fmla="*/ 7959483 w 12192000"/>
              <a:gd name="connsiteY52" fmla="*/ 413640 h 2390466"/>
              <a:gd name="connsiteX53" fmla="*/ 8000268 w 12192000"/>
              <a:gd name="connsiteY53" fmla="*/ 408559 h 2390466"/>
              <a:gd name="connsiteX54" fmla="*/ 8126468 w 12192000"/>
              <a:gd name="connsiteY54" fmla="*/ 410535 h 2390466"/>
              <a:gd name="connsiteX55" fmla="*/ 8163540 w 12192000"/>
              <a:gd name="connsiteY55" fmla="*/ 410897 h 2390466"/>
              <a:gd name="connsiteX56" fmla="*/ 8189733 w 12192000"/>
              <a:gd name="connsiteY56" fmla="*/ 413869 h 2390466"/>
              <a:gd name="connsiteX57" fmla="*/ 8260604 w 12192000"/>
              <a:gd name="connsiteY57" fmla="*/ 406866 h 2390466"/>
              <a:gd name="connsiteX58" fmla="*/ 8379838 w 12192000"/>
              <a:gd name="connsiteY58" fmla="*/ 389167 h 2390466"/>
              <a:gd name="connsiteX59" fmla="*/ 8433895 w 12192000"/>
              <a:gd name="connsiteY59" fmla="*/ 393057 h 2390466"/>
              <a:gd name="connsiteX60" fmla="*/ 8624741 w 12192000"/>
              <a:gd name="connsiteY60" fmla="*/ 369980 h 2390466"/>
              <a:gd name="connsiteX61" fmla="*/ 8786230 w 12192000"/>
              <a:gd name="connsiteY61" fmla="*/ 358126 h 2390466"/>
              <a:gd name="connsiteX62" fmla="*/ 8911903 w 12192000"/>
              <a:gd name="connsiteY62" fmla="*/ 342099 h 2390466"/>
              <a:gd name="connsiteX63" fmla="*/ 9182090 w 12192000"/>
              <a:gd name="connsiteY63" fmla="*/ 301277 h 2390466"/>
              <a:gd name="connsiteX64" fmla="*/ 9196066 w 12192000"/>
              <a:gd name="connsiteY64" fmla="*/ 291440 h 2390466"/>
              <a:gd name="connsiteX65" fmla="*/ 9249142 w 12192000"/>
              <a:gd name="connsiteY65" fmla="*/ 276200 h 2390466"/>
              <a:gd name="connsiteX66" fmla="*/ 9316564 w 12192000"/>
              <a:gd name="connsiteY66" fmla="*/ 259543 h 2390466"/>
              <a:gd name="connsiteX67" fmla="*/ 9317108 w 12192000"/>
              <a:gd name="connsiteY67" fmla="*/ 260495 h 2390466"/>
              <a:gd name="connsiteX68" fmla="*/ 9348338 w 12192000"/>
              <a:gd name="connsiteY68" fmla="*/ 264323 h 2390466"/>
              <a:gd name="connsiteX69" fmla="*/ 9473084 w 12192000"/>
              <a:gd name="connsiteY69" fmla="*/ 266063 h 2390466"/>
              <a:gd name="connsiteX70" fmla="*/ 9478478 w 12192000"/>
              <a:gd name="connsiteY70" fmla="*/ 266804 h 2390466"/>
              <a:gd name="connsiteX71" fmla="*/ 9715853 w 12192000"/>
              <a:gd name="connsiteY71" fmla="*/ 258126 h 2390466"/>
              <a:gd name="connsiteX72" fmla="*/ 9818432 w 12192000"/>
              <a:gd name="connsiteY72" fmla="*/ 252883 h 2390466"/>
              <a:gd name="connsiteX73" fmla="*/ 9904781 w 12192000"/>
              <a:gd name="connsiteY73" fmla="*/ 257651 h 2390466"/>
              <a:gd name="connsiteX74" fmla="*/ 10027169 w 12192000"/>
              <a:gd name="connsiteY74" fmla="*/ 245494 h 2390466"/>
              <a:gd name="connsiteX75" fmla="*/ 10133939 w 12192000"/>
              <a:gd name="connsiteY75" fmla="*/ 205160 h 2390466"/>
              <a:gd name="connsiteX76" fmla="*/ 10149756 w 12192000"/>
              <a:gd name="connsiteY76" fmla="*/ 197031 h 2390466"/>
              <a:gd name="connsiteX77" fmla="*/ 10314272 w 12192000"/>
              <a:gd name="connsiteY77" fmla="*/ 148538 h 2390466"/>
              <a:gd name="connsiteX78" fmla="*/ 10432944 w 12192000"/>
              <a:gd name="connsiteY78" fmla="*/ 122284 h 2390466"/>
              <a:gd name="connsiteX79" fmla="*/ 10554052 w 12192000"/>
              <a:gd name="connsiteY79" fmla="*/ 72143 h 2390466"/>
              <a:gd name="connsiteX80" fmla="*/ 10757451 w 12192000"/>
              <a:gd name="connsiteY80" fmla="*/ 6065 h 2390466"/>
              <a:gd name="connsiteX81" fmla="*/ 10801045 w 12192000"/>
              <a:gd name="connsiteY81"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1834937 w 12192000"/>
              <a:gd name="connsiteY25" fmla="*/ 1549436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406041 w 12192000"/>
              <a:gd name="connsiteY29" fmla="*/ 496082 h 2390466"/>
              <a:gd name="connsiteX30" fmla="*/ 6548466 w 12192000"/>
              <a:gd name="connsiteY30" fmla="*/ 466618 h 2390466"/>
              <a:gd name="connsiteX31" fmla="*/ 6673201 w 12192000"/>
              <a:gd name="connsiteY31" fmla="*/ 450192 h 2390466"/>
              <a:gd name="connsiteX32" fmla="*/ 6686986 w 12192000"/>
              <a:gd name="connsiteY32" fmla="*/ 449182 h 2390466"/>
              <a:gd name="connsiteX33" fmla="*/ 6738693 w 12192000"/>
              <a:gd name="connsiteY33" fmla="*/ 453246 h 2390466"/>
              <a:gd name="connsiteX34" fmla="*/ 6970467 w 12192000"/>
              <a:gd name="connsiteY34" fmla="*/ 419633 h 2390466"/>
              <a:gd name="connsiteX35" fmla="*/ 7042198 w 12192000"/>
              <a:gd name="connsiteY35" fmla="*/ 421879 h 2390466"/>
              <a:gd name="connsiteX36" fmla="*/ 7077073 w 12192000"/>
              <a:gd name="connsiteY36" fmla="*/ 418698 h 2390466"/>
              <a:gd name="connsiteX37" fmla="*/ 7083030 w 12192000"/>
              <a:gd name="connsiteY37" fmla="*/ 418582 h 2390466"/>
              <a:gd name="connsiteX38" fmla="*/ 7124039 w 12192000"/>
              <a:gd name="connsiteY38" fmla="*/ 420736 h 2390466"/>
              <a:gd name="connsiteX39" fmla="*/ 7184925 w 12192000"/>
              <a:gd name="connsiteY39" fmla="*/ 428516 h 2390466"/>
              <a:gd name="connsiteX40" fmla="*/ 7247913 w 12192000"/>
              <a:gd name="connsiteY40" fmla="*/ 444836 h 2390466"/>
              <a:gd name="connsiteX41" fmla="*/ 7284338 w 12192000"/>
              <a:gd name="connsiteY41" fmla="*/ 451699 h 2390466"/>
              <a:gd name="connsiteX42" fmla="*/ 7309614 w 12192000"/>
              <a:gd name="connsiteY42" fmla="*/ 459228 h 2390466"/>
              <a:gd name="connsiteX43" fmla="*/ 7380560 w 12192000"/>
              <a:gd name="connsiteY43" fmla="*/ 464765 h 2390466"/>
              <a:gd name="connsiteX44" fmla="*/ 7500925 w 12192000"/>
              <a:gd name="connsiteY44" fmla="*/ 468250 h 2390466"/>
              <a:gd name="connsiteX45" fmla="*/ 7551687 w 12192000"/>
              <a:gd name="connsiteY45" fmla="*/ 486478 h 2390466"/>
              <a:gd name="connsiteX46" fmla="*/ 7655497 w 12192000"/>
              <a:gd name="connsiteY46" fmla="*/ 485382 h 2390466"/>
              <a:gd name="connsiteX47" fmla="*/ 7678276 w 12192000"/>
              <a:gd name="connsiteY47" fmla="*/ 478273 h 2390466"/>
              <a:gd name="connsiteX48" fmla="*/ 7732190 w 12192000"/>
              <a:gd name="connsiteY48" fmla="*/ 471988 h 2390466"/>
              <a:gd name="connsiteX49" fmla="*/ 7812936 w 12192000"/>
              <a:gd name="connsiteY49" fmla="*/ 451403 h 2390466"/>
              <a:gd name="connsiteX50" fmla="*/ 7901019 w 12192000"/>
              <a:gd name="connsiteY50" fmla="*/ 427394 h 2390466"/>
              <a:gd name="connsiteX51" fmla="*/ 7953628 w 12192000"/>
              <a:gd name="connsiteY51" fmla="*/ 414800 h 2390466"/>
              <a:gd name="connsiteX52" fmla="*/ 7959483 w 12192000"/>
              <a:gd name="connsiteY52" fmla="*/ 413640 h 2390466"/>
              <a:gd name="connsiteX53" fmla="*/ 8000268 w 12192000"/>
              <a:gd name="connsiteY53" fmla="*/ 408559 h 2390466"/>
              <a:gd name="connsiteX54" fmla="*/ 8126468 w 12192000"/>
              <a:gd name="connsiteY54" fmla="*/ 410535 h 2390466"/>
              <a:gd name="connsiteX55" fmla="*/ 8163540 w 12192000"/>
              <a:gd name="connsiteY55" fmla="*/ 410897 h 2390466"/>
              <a:gd name="connsiteX56" fmla="*/ 8189733 w 12192000"/>
              <a:gd name="connsiteY56" fmla="*/ 413869 h 2390466"/>
              <a:gd name="connsiteX57" fmla="*/ 8260604 w 12192000"/>
              <a:gd name="connsiteY57" fmla="*/ 406866 h 2390466"/>
              <a:gd name="connsiteX58" fmla="*/ 8379838 w 12192000"/>
              <a:gd name="connsiteY58" fmla="*/ 389167 h 2390466"/>
              <a:gd name="connsiteX59" fmla="*/ 8433895 w 12192000"/>
              <a:gd name="connsiteY59" fmla="*/ 393057 h 2390466"/>
              <a:gd name="connsiteX60" fmla="*/ 8624741 w 12192000"/>
              <a:gd name="connsiteY60" fmla="*/ 369980 h 2390466"/>
              <a:gd name="connsiteX61" fmla="*/ 8786230 w 12192000"/>
              <a:gd name="connsiteY61" fmla="*/ 358126 h 2390466"/>
              <a:gd name="connsiteX62" fmla="*/ 8911903 w 12192000"/>
              <a:gd name="connsiteY62" fmla="*/ 342099 h 2390466"/>
              <a:gd name="connsiteX63" fmla="*/ 9182090 w 12192000"/>
              <a:gd name="connsiteY63" fmla="*/ 301277 h 2390466"/>
              <a:gd name="connsiteX64" fmla="*/ 9196066 w 12192000"/>
              <a:gd name="connsiteY64" fmla="*/ 291440 h 2390466"/>
              <a:gd name="connsiteX65" fmla="*/ 9249142 w 12192000"/>
              <a:gd name="connsiteY65" fmla="*/ 276200 h 2390466"/>
              <a:gd name="connsiteX66" fmla="*/ 9316564 w 12192000"/>
              <a:gd name="connsiteY66" fmla="*/ 259543 h 2390466"/>
              <a:gd name="connsiteX67" fmla="*/ 9317108 w 12192000"/>
              <a:gd name="connsiteY67" fmla="*/ 260495 h 2390466"/>
              <a:gd name="connsiteX68" fmla="*/ 9348338 w 12192000"/>
              <a:gd name="connsiteY68" fmla="*/ 264323 h 2390466"/>
              <a:gd name="connsiteX69" fmla="*/ 9473084 w 12192000"/>
              <a:gd name="connsiteY69" fmla="*/ 266063 h 2390466"/>
              <a:gd name="connsiteX70" fmla="*/ 9478478 w 12192000"/>
              <a:gd name="connsiteY70" fmla="*/ 266804 h 2390466"/>
              <a:gd name="connsiteX71" fmla="*/ 9715853 w 12192000"/>
              <a:gd name="connsiteY71" fmla="*/ 258126 h 2390466"/>
              <a:gd name="connsiteX72" fmla="*/ 9818432 w 12192000"/>
              <a:gd name="connsiteY72" fmla="*/ 252883 h 2390466"/>
              <a:gd name="connsiteX73" fmla="*/ 9904781 w 12192000"/>
              <a:gd name="connsiteY73" fmla="*/ 257651 h 2390466"/>
              <a:gd name="connsiteX74" fmla="*/ 10027169 w 12192000"/>
              <a:gd name="connsiteY74" fmla="*/ 245494 h 2390466"/>
              <a:gd name="connsiteX75" fmla="*/ 10133939 w 12192000"/>
              <a:gd name="connsiteY75" fmla="*/ 205160 h 2390466"/>
              <a:gd name="connsiteX76" fmla="*/ 10149756 w 12192000"/>
              <a:gd name="connsiteY76" fmla="*/ 197031 h 2390466"/>
              <a:gd name="connsiteX77" fmla="*/ 10314272 w 12192000"/>
              <a:gd name="connsiteY77" fmla="*/ 148538 h 2390466"/>
              <a:gd name="connsiteX78" fmla="*/ 10432944 w 12192000"/>
              <a:gd name="connsiteY78" fmla="*/ 122284 h 2390466"/>
              <a:gd name="connsiteX79" fmla="*/ 10554052 w 12192000"/>
              <a:gd name="connsiteY79" fmla="*/ 72143 h 2390466"/>
              <a:gd name="connsiteX80" fmla="*/ 10757451 w 12192000"/>
              <a:gd name="connsiteY80" fmla="*/ 6065 h 2390466"/>
              <a:gd name="connsiteX81" fmla="*/ 10801045 w 12192000"/>
              <a:gd name="connsiteY81"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1834937 w 12192000"/>
              <a:gd name="connsiteY25" fmla="*/ 1549436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284338 w 12192000"/>
              <a:gd name="connsiteY40" fmla="*/ 451699 h 2390466"/>
              <a:gd name="connsiteX41" fmla="*/ 7309614 w 12192000"/>
              <a:gd name="connsiteY41" fmla="*/ 459228 h 2390466"/>
              <a:gd name="connsiteX42" fmla="*/ 7380560 w 12192000"/>
              <a:gd name="connsiteY42" fmla="*/ 464765 h 2390466"/>
              <a:gd name="connsiteX43" fmla="*/ 7500925 w 12192000"/>
              <a:gd name="connsiteY43" fmla="*/ 468250 h 2390466"/>
              <a:gd name="connsiteX44" fmla="*/ 7551687 w 12192000"/>
              <a:gd name="connsiteY44" fmla="*/ 486478 h 2390466"/>
              <a:gd name="connsiteX45" fmla="*/ 7655497 w 12192000"/>
              <a:gd name="connsiteY45" fmla="*/ 485382 h 2390466"/>
              <a:gd name="connsiteX46" fmla="*/ 7678276 w 12192000"/>
              <a:gd name="connsiteY46" fmla="*/ 478273 h 2390466"/>
              <a:gd name="connsiteX47" fmla="*/ 7732190 w 12192000"/>
              <a:gd name="connsiteY47" fmla="*/ 471988 h 2390466"/>
              <a:gd name="connsiteX48" fmla="*/ 7812936 w 12192000"/>
              <a:gd name="connsiteY48" fmla="*/ 451403 h 2390466"/>
              <a:gd name="connsiteX49" fmla="*/ 7901019 w 12192000"/>
              <a:gd name="connsiteY49" fmla="*/ 427394 h 2390466"/>
              <a:gd name="connsiteX50" fmla="*/ 7953628 w 12192000"/>
              <a:gd name="connsiteY50" fmla="*/ 414800 h 2390466"/>
              <a:gd name="connsiteX51" fmla="*/ 7959483 w 12192000"/>
              <a:gd name="connsiteY51" fmla="*/ 413640 h 2390466"/>
              <a:gd name="connsiteX52" fmla="*/ 8000268 w 12192000"/>
              <a:gd name="connsiteY52" fmla="*/ 408559 h 2390466"/>
              <a:gd name="connsiteX53" fmla="*/ 8126468 w 12192000"/>
              <a:gd name="connsiteY53" fmla="*/ 410535 h 2390466"/>
              <a:gd name="connsiteX54" fmla="*/ 8163540 w 12192000"/>
              <a:gd name="connsiteY54" fmla="*/ 410897 h 2390466"/>
              <a:gd name="connsiteX55" fmla="*/ 8189733 w 12192000"/>
              <a:gd name="connsiteY55" fmla="*/ 413869 h 2390466"/>
              <a:gd name="connsiteX56" fmla="*/ 8260604 w 12192000"/>
              <a:gd name="connsiteY56" fmla="*/ 406866 h 2390466"/>
              <a:gd name="connsiteX57" fmla="*/ 8379838 w 12192000"/>
              <a:gd name="connsiteY57" fmla="*/ 389167 h 2390466"/>
              <a:gd name="connsiteX58" fmla="*/ 8433895 w 12192000"/>
              <a:gd name="connsiteY58" fmla="*/ 393057 h 2390466"/>
              <a:gd name="connsiteX59" fmla="*/ 8624741 w 12192000"/>
              <a:gd name="connsiteY59" fmla="*/ 369980 h 2390466"/>
              <a:gd name="connsiteX60" fmla="*/ 8786230 w 12192000"/>
              <a:gd name="connsiteY60" fmla="*/ 358126 h 2390466"/>
              <a:gd name="connsiteX61" fmla="*/ 8911903 w 12192000"/>
              <a:gd name="connsiteY61" fmla="*/ 342099 h 2390466"/>
              <a:gd name="connsiteX62" fmla="*/ 9182090 w 12192000"/>
              <a:gd name="connsiteY62" fmla="*/ 301277 h 2390466"/>
              <a:gd name="connsiteX63" fmla="*/ 9196066 w 12192000"/>
              <a:gd name="connsiteY63" fmla="*/ 291440 h 2390466"/>
              <a:gd name="connsiteX64" fmla="*/ 9249142 w 12192000"/>
              <a:gd name="connsiteY64" fmla="*/ 276200 h 2390466"/>
              <a:gd name="connsiteX65" fmla="*/ 9316564 w 12192000"/>
              <a:gd name="connsiteY65" fmla="*/ 259543 h 2390466"/>
              <a:gd name="connsiteX66" fmla="*/ 9317108 w 12192000"/>
              <a:gd name="connsiteY66" fmla="*/ 260495 h 2390466"/>
              <a:gd name="connsiteX67" fmla="*/ 9348338 w 12192000"/>
              <a:gd name="connsiteY67" fmla="*/ 264323 h 2390466"/>
              <a:gd name="connsiteX68" fmla="*/ 9473084 w 12192000"/>
              <a:gd name="connsiteY68" fmla="*/ 266063 h 2390466"/>
              <a:gd name="connsiteX69" fmla="*/ 9478478 w 12192000"/>
              <a:gd name="connsiteY69" fmla="*/ 266804 h 2390466"/>
              <a:gd name="connsiteX70" fmla="*/ 9715853 w 12192000"/>
              <a:gd name="connsiteY70" fmla="*/ 258126 h 2390466"/>
              <a:gd name="connsiteX71" fmla="*/ 9818432 w 12192000"/>
              <a:gd name="connsiteY71" fmla="*/ 252883 h 2390466"/>
              <a:gd name="connsiteX72" fmla="*/ 9904781 w 12192000"/>
              <a:gd name="connsiteY72" fmla="*/ 257651 h 2390466"/>
              <a:gd name="connsiteX73" fmla="*/ 10027169 w 12192000"/>
              <a:gd name="connsiteY73" fmla="*/ 245494 h 2390466"/>
              <a:gd name="connsiteX74" fmla="*/ 10133939 w 12192000"/>
              <a:gd name="connsiteY74" fmla="*/ 205160 h 2390466"/>
              <a:gd name="connsiteX75" fmla="*/ 10149756 w 12192000"/>
              <a:gd name="connsiteY75" fmla="*/ 197031 h 2390466"/>
              <a:gd name="connsiteX76" fmla="*/ 10314272 w 12192000"/>
              <a:gd name="connsiteY76" fmla="*/ 148538 h 2390466"/>
              <a:gd name="connsiteX77" fmla="*/ 10432944 w 12192000"/>
              <a:gd name="connsiteY77" fmla="*/ 122284 h 2390466"/>
              <a:gd name="connsiteX78" fmla="*/ 10554052 w 12192000"/>
              <a:gd name="connsiteY78" fmla="*/ 72143 h 2390466"/>
              <a:gd name="connsiteX79" fmla="*/ 10757451 w 12192000"/>
              <a:gd name="connsiteY79" fmla="*/ 6065 h 2390466"/>
              <a:gd name="connsiteX80" fmla="*/ 10801045 w 12192000"/>
              <a:gd name="connsiteY80"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1834937 w 12192000"/>
              <a:gd name="connsiteY25" fmla="*/ 1549436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380560 w 12192000"/>
              <a:gd name="connsiteY41" fmla="*/ 464765 h 2390466"/>
              <a:gd name="connsiteX42" fmla="*/ 7500925 w 12192000"/>
              <a:gd name="connsiteY42" fmla="*/ 468250 h 2390466"/>
              <a:gd name="connsiteX43" fmla="*/ 7551687 w 12192000"/>
              <a:gd name="connsiteY43" fmla="*/ 486478 h 2390466"/>
              <a:gd name="connsiteX44" fmla="*/ 7655497 w 12192000"/>
              <a:gd name="connsiteY44" fmla="*/ 485382 h 2390466"/>
              <a:gd name="connsiteX45" fmla="*/ 7678276 w 12192000"/>
              <a:gd name="connsiteY45" fmla="*/ 478273 h 2390466"/>
              <a:gd name="connsiteX46" fmla="*/ 7732190 w 12192000"/>
              <a:gd name="connsiteY46" fmla="*/ 471988 h 2390466"/>
              <a:gd name="connsiteX47" fmla="*/ 7812936 w 12192000"/>
              <a:gd name="connsiteY47" fmla="*/ 451403 h 2390466"/>
              <a:gd name="connsiteX48" fmla="*/ 7901019 w 12192000"/>
              <a:gd name="connsiteY48" fmla="*/ 427394 h 2390466"/>
              <a:gd name="connsiteX49" fmla="*/ 7953628 w 12192000"/>
              <a:gd name="connsiteY49" fmla="*/ 414800 h 2390466"/>
              <a:gd name="connsiteX50" fmla="*/ 7959483 w 12192000"/>
              <a:gd name="connsiteY50" fmla="*/ 413640 h 2390466"/>
              <a:gd name="connsiteX51" fmla="*/ 8000268 w 12192000"/>
              <a:gd name="connsiteY51" fmla="*/ 408559 h 2390466"/>
              <a:gd name="connsiteX52" fmla="*/ 8126468 w 12192000"/>
              <a:gd name="connsiteY52" fmla="*/ 410535 h 2390466"/>
              <a:gd name="connsiteX53" fmla="*/ 8163540 w 12192000"/>
              <a:gd name="connsiteY53" fmla="*/ 410897 h 2390466"/>
              <a:gd name="connsiteX54" fmla="*/ 8189733 w 12192000"/>
              <a:gd name="connsiteY54" fmla="*/ 413869 h 2390466"/>
              <a:gd name="connsiteX55" fmla="*/ 8260604 w 12192000"/>
              <a:gd name="connsiteY55" fmla="*/ 406866 h 2390466"/>
              <a:gd name="connsiteX56" fmla="*/ 8379838 w 12192000"/>
              <a:gd name="connsiteY56" fmla="*/ 389167 h 2390466"/>
              <a:gd name="connsiteX57" fmla="*/ 8433895 w 12192000"/>
              <a:gd name="connsiteY57" fmla="*/ 393057 h 2390466"/>
              <a:gd name="connsiteX58" fmla="*/ 8624741 w 12192000"/>
              <a:gd name="connsiteY58" fmla="*/ 369980 h 2390466"/>
              <a:gd name="connsiteX59" fmla="*/ 8786230 w 12192000"/>
              <a:gd name="connsiteY59" fmla="*/ 358126 h 2390466"/>
              <a:gd name="connsiteX60" fmla="*/ 8911903 w 12192000"/>
              <a:gd name="connsiteY60" fmla="*/ 342099 h 2390466"/>
              <a:gd name="connsiteX61" fmla="*/ 9182090 w 12192000"/>
              <a:gd name="connsiteY61" fmla="*/ 301277 h 2390466"/>
              <a:gd name="connsiteX62" fmla="*/ 9196066 w 12192000"/>
              <a:gd name="connsiteY62" fmla="*/ 291440 h 2390466"/>
              <a:gd name="connsiteX63" fmla="*/ 9249142 w 12192000"/>
              <a:gd name="connsiteY63" fmla="*/ 276200 h 2390466"/>
              <a:gd name="connsiteX64" fmla="*/ 9316564 w 12192000"/>
              <a:gd name="connsiteY64" fmla="*/ 259543 h 2390466"/>
              <a:gd name="connsiteX65" fmla="*/ 9317108 w 12192000"/>
              <a:gd name="connsiteY65" fmla="*/ 260495 h 2390466"/>
              <a:gd name="connsiteX66" fmla="*/ 9348338 w 12192000"/>
              <a:gd name="connsiteY66" fmla="*/ 264323 h 2390466"/>
              <a:gd name="connsiteX67" fmla="*/ 9473084 w 12192000"/>
              <a:gd name="connsiteY67" fmla="*/ 266063 h 2390466"/>
              <a:gd name="connsiteX68" fmla="*/ 9478478 w 12192000"/>
              <a:gd name="connsiteY68" fmla="*/ 266804 h 2390466"/>
              <a:gd name="connsiteX69" fmla="*/ 9715853 w 12192000"/>
              <a:gd name="connsiteY69" fmla="*/ 258126 h 2390466"/>
              <a:gd name="connsiteX70" fmla="*/ 9818432 w 12192000"/>
              <a:gd name="connsiteY70" fmla="*/ 252883 h 2390466"/>
              <a:gd name="connsiteX71" fmla="*/ 9904781 w 12192000"/>
              <a:gd name="connsiteY71" fmla="*/ 257651 h 2390466"/>
              <a:gd name="connsiteX72" fmla="*/ 10027169 w 12192000"/>
              <a:gd name="connsiteY72" fmla="*/ 245494 h 2390466"/>
              <a:gd name="connsiteX73" fmla="*/ 10133939 w 12192000"/>
              <a:gd name="connsiteY73" fmla="*/ 205160 h 2390466"/>
              <a:gd name="connsiteX74" fmla="*/ 10149756 w 12192000"/>
              <a:gd name="connsiteY74" fmla="*/ 197031 h 2390466"/>
              <a:gd name="connsiteX75" fmla="*/ 10314272 w 12192000"/>
              <a:gd name="connsiteY75" fmla="*/ 148538 h 2390466"/>
              <a:gd name="connsiteX76" fmla="*/ 10432944 w 12192000"/>
              <a:gd name="connsiteY76" fmla="*/ 122284 h 2390466"/>
              <a:gd name="connsiteX77" fmla="*/ 10554052 w 12192000"/>
              <a:gd name="connsiteY77" fmla="*/ 72143 h 2390466"/>
              <a:gd name="connsiteX78" fmla="*/ 10757451 w 12192000"/>
              <a:gd name="connsiteY78" fmla="*/ 6065 h 2390466"/>
              <a:gd name="connsiteX79" fmla="*/ 10801045 w 12192000"/>
              <a:gd name="connsiteY79"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1834937 w 12192000"/>
              <a:gd name="connsiteY25" fmla="*/ 1549436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812936 w 12192000"/>
              <a:gd name="connsiteY46" fmla="*/ 451403 h 2390466"/>
              <a:gd name="connsiteX47" fmla="*/ 7901019 w 12192000"/>
              <a:gd name="connsiteY47" fmla="*/ 427394 h 2390466"/>
              <a:gd name="connsiteX48" fmla="*/ 7953628 w 12192000"/>
              <a:gd name="connsiteY48" fmla="*/ 414800 h 2390466"/>
              <a:gd name="connsiteX49" fmla="*/ 7959483 w 12192000"/>
              <a:gd name="connsiteY49" fmla="*/ 413640 h 2390466"/>
              <a:gd name="connsiteX50" fmla="*/ 8000268 w 12192000"/>
              <a:gd name="connsiteY50" fmla="*/ 408559 h 2390466"/>
              <a:gd name="connsiteX51" fmla="*/ 8126468 w 12192000"/>
              <a:gd name="connsiteY51" fmla="*/ 410535 h 2390466"/>
              <a:gd name="connsiteX52" fmla="*/ 8163540 w 12192000"/>
              <a:gd name="connsiteY52" fmla="*/ 410897 h 2390466"/>
              <a:gd name="connsiteX53" fmla="*/ 8189733 w 12192000"/>
              <a:gd name="connsiteY53" fmla="*/ 413869 h 2390466"/>
              <a:gd name="connsiteX54" fmla="*/ 8260604 w 12192000"/>
              <a:gd name="connsiteY54" fmla="*/ 406866 h 2390466"/>
              <a:gd name="connsiteX55" fmla="*/ 8379838 w 12192000"/>
              <a:gd name="connsiteY55" fmla="*/ 389167 h 2390466"/>
              <a:gd name="connsiteX56" fmla="*/ 8433895 w 12192000"/>
              <a:gd name="connsiteY56" fmla="*/ 393057 h 2390466"/>
              <a:gd name="connsiteX57" fmla="*/ 8624741 w 12192000"/>
              <a:gd name="connsiteY57" fmla="*/ 369980 h 2390466"/>
              <a:gd name="connsiteX58" fmla="*/ 8786230 w 12192000"/>
              <a:gd name="connsiteY58" fmla="*/ 358126 h 2390466"/>
              <a:gd name="connsiteX59" fmla="*/ 8911903 w 12192000"/>
              <a:gd name="connsiteY59" fmla="*/ 342099 h 2390466"/>
              <a:gd name="connsiteX60" fmla="*/ 9182090 w 12192000"/>
              <a:gd name="connsiteY60" fmla="*/ 301277 h 2390466"/>
              <a:gd name="connsiteX61" fmla="*/ 9196066 w 12192000"/>
              <a:gd name="connsiteY61" fmla="*/ 291440 h 2390466"/>
              <a:gd name="connsiteX62" fmla="*/ 9249142 w 12192000"/>
              <a:gd name="connsiteY62" fmla="*/ 276200 h 2390466"/>
              <a:gd name="connsiteX63" fmla="*/ 9316564 w 12192000"/>
              <a:gd name="connsiteY63" fmla="*/ 259543 h 2390466"/>
              <a:gd name="connsiteX64" fmla="*/ 9317108 w 12192000"/>
              <a:gd name="connsiteY64" fmla="*/ 260495 h 2390466"/>
              <a:gd name="connsiteX65" fmla="*/ 9348338 w 12192000"/>
              <a:gd name="connsiteY65" fmla="*/ 264323 h 2390466"/>
              <a:gd name="connsiteX66" fmla="*/ 9473084 w 12192000"/>
              <a:gd name="connsiteY66" fmla="*/ 266063 h 2390466"/>
              <a:gd name="connsiteX67" fmla="*/ 9478478 w 12192000"/>
              <a:gd name="connsiteY67" fmla="*/ 266804 h 2390466"/>
              <a:gd name="connsiteX68" fmla="*/ 9715853 w 12192000"/>
              <a:gd name="connsiteY68" fmla="*/ 258126 h 2390466"/>
              <a:gd name="connsiteX69" fmla="*/ 9818432 w 12192000"/>
              <a:gd name="connsiteY69" fmla="*/ 252883 h 2390466"/>
              <a:gd name="connsiteX70" fmla="*/ 9904781 w 12192000"/>
              <a:gd name="connsiteY70" fmla="*/ 257651 h 2390466"/>
              <a:gd name="connsiteX71" fmla="*/ 10027169 w 12192000"/>
              <a:gd name="connsiteY71" fmla="*/ 245494 h 2390466"/>
              <a:gd name="connsiteX72" fmla="*/ 10133939 w 12192000"/>
              <a:gd name="connsiteY72" fmla="*/ 205160 h 2390466"/>
              <a:gd name="connsiteX73" fmla="*/ 10149756 w 12192000"/>
              <a:gd name="connsiteY73" fmla="*/ 197031 h 2390466"/>
              <a:gd name="connsiteX74" fmla="*/ 10314272 w 12192000"/>
              <a:gd name="connsiteY74" fmla="*/ 148538 h 2390466"/>
              <a:gd name="connsiteX75" fmla="*/ 10432944 w 12192000"/>
              <a:gd name="connsiteY75" fmla="*/ 122284 h 2390466"/>
              <a:gd name="connsiteX76" fmla="*/ 10554052 w 12192000"/>
              <a:gd name="connsiteY76" fmla="*/ 72143 h 2390466"/>
              <a:gd name="connsiteX77" fmla="*/ 10757451 w 12192000"/>
              <a:gd name="connsiteY77" fmla="*/ 6065 h 2390466"/>
              <a:gd name="connsiteX78" fmla="*/ 10801045 w 12192000"/>
              <a:gd name="connsiteY78"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975769 w 12192000"/>
              <a:gd name="connsiteY24" fmla="*/ 1596068 h 2390466"/>
              <a:gd name="connsiteX25" fmla="*/ 1834937 w 12192000"/>
              <a:gd name="connsiteY25" fmla="*/ 1549436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1834937 w 12192000"/>
              <a:gd name="connsiteY25" fmla="*/ 1549436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67911 w 12192000"/>
              <a:gd name="connsiteY26" fmla="*/ 911197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31089 w 12192000"/>
              <a:gd name="connsiteY26" fmla="*/ 984840 h 2390466"/>
              <a:gd name="connsiteX27" fmla="*/ 6340771 w 12192000"/>
              <a:gd name="connsiteY27" fmla="*/ 489318 h 2390466"/>
              <a:gd name="connsiteX28" fmla="*/ 6368917 w 12192000"/>
              <a:gd name="connsiteY28" fmla="*/ 487274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31089 w 12192000"/>
              <a:gd name="connsiteY26" fmla="*/ 984840 h 2390466"/>
              <a:gd name="connsiteX27" fmla="*/ 6340771 w 12192000"/>
              <a:gd name="connsiteY27" fmla="*/ 489318 h 2390466"/>
              <a:gd name="connsiteX28" fmla="*/ 6356643 w 12192000"/>
              <a:gd name="connsiteY28" fmla="*/ 597739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31089 w 12192000"/>
              <a:gd name="connsiteY26" fmla="*/ 984840 h 2390466"/>
              <a:gd name="connsiteX27" fmla="*/ 5665710 w 12192000"/>
              <a:gd name="connsiteY27" fmla="*/ 796164 h 2390466"/>
              <a:gd name="connsiteX28" fmla="*/ 6356643 w 12192000"/>
              <a:gd name="connsiteY28" fmla="*/ 597739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31089 w 12192000"/>
              <a:gd name="connsiteY26" fmla="*/ 984840 h 2390466"/>
              <a:gd name="connsiteX27" fmla="*/ 5665710 w 12192000"/>
              <a:gd name="connsiteY27" fmla="*/ 796164 h 2390466"/>
              <a:gd name="connsiteX28" fmla="*/ 5988429 w 12192000"/>
              <a:gd name="connsiteY28" fmla="*/ 610013 h 2390466"/>
              <a:gd name="connsiteX29" fmla="*/ 6548466 w 12192000"/>
              <a:gd name="connsiteY29" fmla="*/ 466618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 name="connsiteX0" fmla="*/ 10801045 w 12192000"/>
              <a:gd name="connsiteY0" fmla="*/ 201 h 2390466"/>
              <a:gd name="connsiteX1" fmla="*/ 10821038 w 12192000"/>
              <a:gd name="connsiteY1" fmla="*/ 2915 h 2390466"/>
              <a:gd name="connsiteX2" fmla="*/ 10835633 w 12192000"/>
              <a:gd name="connsiteY2" fmla="*/ 5460 h 2390466"/>
              <a:gd name="connsiteX3" fmla="*/ 10912235 w 12192000"/>
              <a:gd name="connsiteY3" fmla="*/ 11275 h 2390466"/>
              <a:gd name="connsiteX4" fmla="*/ 10996653 w 12192000"/>
              <a:gd name="connsiteY4" fmla="*/ 29720 h 2390466"/>
              <a:gd name="connsiteX5" fmla="*/ 11221749 w 12192000"/>
              <a:gd name="connsiteY5" fmla="*/ 20463 h 2390466"/>
              <a:gd name="connsiteX6" fmla="*/ 11379086 w 12192000"/>
              <a:gd name="connsiteY6" fmla="*/ 32130 h 2390466"/>
              <a:gd name="connsiteX7" fmla="*/ 11594775 w 12192000"/>
              <a:gd name="connsiteY7" fmla="*/ 63178 h 2390466"/>
              <a:gd name="connsiteX8" fmla="*/ 11671329 w 12192000"/>
              <a:gd name="connsiteY8" fmla="*/ 63198 h 2390466"/>
              <a:gd name="connsiteX9" fmla="*/ 11778165 w 12192000"/>
              <a:gd name="connsiteY9" fmla="*/ 89018 h 2390466"/>
              <a:gd name="connsiteX10" fmla="*/ 11815487 w 12192000"/>
              <a:gd name="connsiteY10" fmla="*/ 91973 h 2390466"/>
              <a:gd name="connsiteX11" fmla="*/ 11918614 w 12192000"/>
              <a:gd name="connsiteY11" fmla="*/ 104205 h 2390466"/>
              <a:gd name="connsiteX12" fmla="*/ 12114359 w 12192000"/>
              <a:gd name="connsiteY12" fmla="*/ 120975 h 2390466"/>
              <a:gd name="connsiteX13" fmla="*/ 12154355 w 12192000"/>
              <a:gd name="connsiteY13" fmla="*/ 133176 h 2390466"/>
              <a:gd name="connsiteX14" fmla="*/ 12187428 w 12192000"/>
              <a:gd name="connsiteY14" fmla="*/ 137775 h 2390466"/>
              <a:gd name="connsiteX15" fmla="*/ 12192000 w 12192000"/>
              <a:gd name="connsiteY15" fmla="*/ 138440 h 2390466"/>
              <a:gd name="connsiteX16" fmla="*/ 12192000 w 12192000"/>
              <a:gd name="connsiteY16" fmla="*/ 2390466 h 2390466"/>
              <a:gd name="connsiteX17" fmla="*/ 0 w 12192000"/>
              <a:gd name="connsiteY17" fmla="*/ 2390466 h 2390466"/>
              <a:gd name="connsiteX18" fmla="*/ 0 w 12192000"/>
              <a:gd name="connsiteY18" fmla="*/ 1588774 h 2390466"/>
              <a:gd name="connsiteX19" fmla="*/ 301314 w 12192000"/>
              <a:gd name="connsiteY19" fmla="*/ 1608551 h 2390466"/>
              <a:gd name="connsiteX20" fmla="*/ 542046 w 12192000"/>
              <a:gd name="connsiteY20" fmla="*/ 1590558 h 2390466"/>
              <a:gd name="connsiteX21" fmla="*/ 631576 w 12192000"/>
              <a:gd name="connsiteY21" fmla="*/ 1592277 h 2390466"/>
              <a:gd name="connsiteX22" fmla="*/ 833545 w 12192000"/>
              <a:gd name="connsiteY22" fmla="*/ 1592729 h 2390466"/>
              <a:gd name="connsiteX23" fmla="*/ 938627 w 12192000"/>
              <a:gd name="connsiteY23" fmla="*/ 1594718 h 2390466"/>
              <a:gd name="connsiteX24" fmla="*/ 1184424 w 12192000"/>
              <a:gd name="connsiteY24" fmla="*/ 1497877 h 2390466"/>
              <a:gd name="connsiteX25" fmla="*/ 2104961 w 12192000"/>
              <a:gd name="connsiteY25" fmla="*/ 1561710 h 2390466"/>
              <a:gd name="connsiteX26" fmla="*/ 4831089 w 12192000"/>
              <a:gd name="connsiteY26" fmla="*/ 984840 h 2390466"/>
              <a:gd name="connsiteX27" fmla="*/ 5665710 w 12192000"/>
              <a:gd name="connsiteY27" fmla="*/ 796164 h 2390466"/>
              <a:gd name="connsiteX28" fmla="*/ 5988429 w 12192000"/>
              <a:gd name="connsiteY28" fmla="*/ 610013 h 2390466"/>
              <a:gd name="connsiteX29" fmla="*/ 6352084 w 12192000"/>
              <a:gd name="connsiteY29" fmla="*/ 478892 h 2390466"/>
              <a:gd name="connsiteX30" fmla="*/ 6673201 w 12192000"/>
              <a:gd name="connsiteY30" fmla="*/ 450192 h 2390466"/>
              <a:gd name="connsiteX31" fmla="*/ 6686986 w 12192000"/>
              <a:gd name="connsiteY31" fmla="*/ 449182 h 2390466"/>
              <a:gd name="connsiteX32" fmla="*/ 6738693 w 12192000"/>
              <a:gd name="connsiteY32" fmla="*/ 453246 h 2390466"/>
              <a:gd name="connsiteX33" fmla="*/ 6970467 w 12192000"/>
              <a:gd name="connsiteY33" fmla="*/ 419633 h 2390466"/>
              <a:gd name="connsiteX34" fmla="*/ 7042198 w 12192000"/>
              <a:gd name="connsiteY34" fmla="*/ 421879 h 2390466"/>
              <a:gd name="connsiteX35" fmla="*/ 7077073 w 12192000"/>
              <a:gd name="connsiteY35" fmla="*/ 418698 h 2390466"/>
              <a:gd name="connsiteX36" fmla="*/ 7083030 w 12192000"/>
              <a:gd name="connsiteY36" fmla="*/ 418582 h 2390466"/>
              <a:gd name="connsiteX37" fmla="*/ 7124039 w 12192000"/>
              <a:gd name="connsiteY37" fmla="*/ 420736 h 2390466"/>
              <a:gd name="connsiteX38" fmla="*/ 7184925 w 12192000"/>
              <a:gd name="connsiteY38" fmla="*/ 428516 h 2390466"/>
              <a:gd name="connsiteX39" fmla="*/ 7247913 w 12192000"/>
              <a:gd name="connsiteY39" fmla="*/ 444836 h 2390466"/>
              <a:gd name="connsiteX40" fmla="*/ 7309614 w 12192000"/>
              <a:gd name="connsiteY40" fmla="*/ 459228 h 2390466"/>
              <a:gd name="connsiteX41" fmla="*/ 7500925 w 12192000"/>
              <a:gd name="connsiteY41" fmla="*/ 468250 h 2390466"/>
              <a:gd name="connsiteX42" fmla="*/ 7551687 w 12192000"/>
              <a:gd name="connsiteY42" fmla="*/ 486478 h 2390466"/>
              <a:gd name="connsiteX43" fmla="*/ 7655497 w 12192000"/>
              <a:gd name="connsiteY43" fmla="*/ 485382 h 2390466"/>
              <a:gd name="connsiteX44" fmla="*/ 7678276 w 12192000"/>
              <a:gd name="connsiteY44" fmla="*/ 478273 h 2390466"/>
              <a:gd name="connsiteX45" fmla="*/ 7732190 w 12192000"/>
              <a:gd name="connsiteY45" fmla="*/ 471988 h 2390466"/>
              <a:gd name="connsiteX46" fmla="*/ 7901019 w 12192000"/>
              <a:gd name="connsiteY46" fmla="*/ 427394 h 2390466"/>
              <a:gd name="connsiteX47" fmla="*/ 7953628 w 12192000"/>
              <a:gd name="connsiteY47" fmla="*/ 414800 h 2390466"/>
              <a:gd name="connsiteX48" fmla="*/ 7959483 w 12192000"/>
              <a:gd name="connsiteY48" fmla="*/ 413640 h 2390466"/>
              <a:gd name="connsiteX49" fmla="*/ 8000268 w 12192000"/>
              <a:gd name="connsiteY49" fmla="*/ 408559 h 2390466"/>
              <a:gd name="connsiteX50" fmla="*/ 8126468 w 12192000"/>
              <a:gd name="connsiteY50" fmla="*/ 410535 h 2390466"/>
              <a:gd name="connsiteX51" fmla="*/ 8163540 w 12192000"/>
              <a:gd name="connsiteY51" fmla="*/ 410897 h 2390466"/>
              <a:gd name="connsiteX52" fmla="*/ 8189733 w 12192000"/>
              <a:gd name="connsiteY52" fmla="*/ 413869 h 2390466"/>
              <a:gd name="connsiteX53" fmla="*/ 8260604 w 12192000"/>
              <a:gd name="connsiteY53" fmla="*/ 406866 h 2390466"/>
              <a:gd name="connsiteX54" fmla="*/ 8379838 w 12192000"/>
              <a:gd name="connsiteY54" fmla="*/ 389167 h 2390466"/>
              <a:gd name="connsiteX55" fmla="*/ 8433895 w 12192000"/>
              <a:gd name="connsiteY55" fmla="*/ 393057 h 2390466"/>
              <a:gd name="connsiteX56" fmla="*/ 8624741 w 12192000"/>
              <a:gd name="connsiteY56" fmla="*/ 369980 h 2390466"/>
              <a:gd name="connsiteX57" fmla="*/ 8786230 w 12192000"/>
              <a:gd name="connsiteY57" fmla="*/ 358126 h 2390466"/>
              <a:gd name="connsiteX58" fmla="*/ 8911903 w 12192000"/>
              <a:gd name="connsiteY58" fmla="*/ 342099 h 2390466"/>
              <a:gd name="connsiteX59" fmla="*/ 9182090 w 12192000"/>
              <a:gd name="connsiteY59" fmla="*/ 301277 h 2390466"/>
              <a:gd name="connsiteX60" fmla="*/ 9196066 w 12192000"/>
              <a:gd name="connsiteY60" fmla="*/ 291440 h 2390466"/>
              <a:gd name="connsiteX61" fmla="*/ 9249142 w 12192000"/>
              <a:gd name="connsiteY61" fmla="*/ 276200 h 2390466"/>
              <a:gd name="connsiteX62" fmla="*/ 9316564 w 12192000"/>
              <a:gd name="connsiteY62" fmla="*/ 259543 h 2390466"/>
              <a:gd name="connsiteX63" fmla="*/ 9317108 w 12192000"/>
              <a:gd name="connsiteY63" fmla="*/ 260495 h 2390466"/>
              <a:gd name="connsiteX64" fmla="*/ 9348338 w 12192000"/>
              <a:gd name="connsiteY64" fmla="*/ 264323 h 2390466"/>
              <a:gd name="connsiteX65" fmla="*/ 9473084 w 12192000"/>
              <a:gd name="connsiteY65" fmla="*/ 266063 h 2390466"/>
              <a:gd name="connsiteX66" fmla="*/ 9478478 w 12192000"/>
              <a:gd name="connsiteY66" fmla="*/ 266804 h 2390466"/>
              <a:gd name="connsiteX67" fmla="*/ 9715853 w 12192000"/>
              <a:gd name="connsiteY67" fmla="*/ 258126 h 2390466"/>
              <a:gd name="connsiteX68" fmla="*/ 9818432 w 12192000"/>
              <a:gd name="connsiteY68" fmla="*/ 252883 h 2390466"/>
              <a:gd name="connsiteX69" fmla="*/ 9904781 w 12192000"/>
              <a:gd name="connsiteY69" fmla="*/ 257651 h 2390466"/>
              <a:gd name="connsiteX70" fmla="*/ 10027169 w 12192000"/>
              <a:gd name="connsiteY70" fmla="*/ 245494 h 2390466"/>
              <a:gd name="connsiteX71" fmla="*/ 10133939 w 12192000"/>
              <a:gd name="connsiteY71" fmla="*/ 205160 h 2390466"/>
              <a:gd name="connsiteX72" fmla="*/ 10149756 w 12192000"/>
              <a:gd name="connsiteY72" fmla="*/ 197031 h 2390466"/>
              <a:gd name="connsiteX73" fmla="*/ 10314272 w 12192000"/>
              <a:gd name="connsiteY73" fmla="*/ 148538 h 2390466"/>
              <a:gd name="connsiteX74" fmla="*/ 10432944 w 12192000"/>
              <a:gd name="connsiteY74" fmla="*/ 122284 h 2390466"/>
              <a:gd name="connsiteX75" fmla="*/ 10554052 w 12192000"/>
              <a:gd name="connsiteY75" fmla="*/ 72143 h 2390466"/>
              <a:gd name="connsiteX76" fmla="*/ 10757451 w 12192000"/>
              <a:gd name="connsiteY76" fmla="*/ 6065 h 2390466"/>
              <a:gd name="connsiteX77" fmla="*/ 10801045 w 12192000"/>
              <a:gd name="connsiteY77" fmla="*/ 201 h 239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12192000" h="2390466">
                <a:moveTo>
                  <a:pt x="10801045" y="201"/>
                </a:moveTo>
                <a:cubicBezTo>
                  <a:pt x="10809751" y="868"/>
                  <a:pt x="10814523" y="2965"/>
                  <a:pt x="10821038" y="2915"/>
                </a:cubicBezTo>
                <a:lnTo>
                  <a:pt x="10835633" y="5460"/>
                </a:lnTo>
                <a:cubicBezTo>
                  <a:pt x="10850832" y="6853"/>
                  <a:pt x="10885398" y="7232"/>
                  <a:pt x="10912235" y="11275"/>
                </a:cubicBezTo>
                <a:cubicBezTo>
                  <a:pt x="10931890" y="20375"/>
                  <a:pt x="10982150" y="30522"/>
                  <a:pt x="10996653" y="29720"/>
                </a:cubicBezTo>
                <a:cubicBezTo>
                  <a:pt x="11020097" y="24895"/>
                  <a:pt x="11158708" y="18940"/>
                  <a:pt x="11221749" y="20463"/>
                </a:cubicBezTo>
                <a:cubicBezTo>
                  <a:pt x="11278142" y="28951"/>
                  <a:pt x="11334159" y="24310"/>
                  <a:pt x="11379086" y="32130"/>
                </a:cubicBezTo>
                <a:cubicBezTo>
                  <a:pt x="11429033" y="63385"/>
                  <a:pt x="11546068" y="58000"/>
                  <a:pt x="11594775" y="63178"/>
                </a:cubicBezTo>
                <a:cubicBezTo>
                  <a:pt x="11616110" y="67668"/>
                  <a:pt x="11657629" y="62889"/>
                  <a:pt x="11671329" y="63198"/>
                </a:cubicBezTo>
                <a:cubicBezTo>
                  <a:pt x="11736280" y="69124"/>
                  <a:pt x="11742553" y="80411"/>
                  <a:pt x="11778165" y="89018"/>
                </a:cubicBezTo>
                <a:cubicBezTo>
                  <a:pt x="11790041" y="81568"/>
                  <a:pt x="11802378" y="85028"/>
                  <a:pt x="11815487" y="91973"/>
                </a:cubicBezTo>
                <a:cubicBezTo>
                  <a:pt x="11847624" y="89791"/>
                  <a:pt x="11880597" y="100222"/>
                  <a:pt x="11918614" y="104205"/>
                </a:cubicBezTo>
                <a:cubicBezTo>
                  <a:pt x="11968426" y="109039"/>
                  <a:pt x="12075069" y="116146"/>
                  <a:pt x="12114359" y="120975"/>
                </a:cubicBezTo>
                <a:lnTo>
                  <a:pt x="12154355" y="133176"/>
                </a:lnTo>
                <a:cubicBezTo>
                  <a:pt x="12162312" y="139385"/>
                  <a:pt x="12175466" y="137782"/>
                  <a:pt x="12187428" y="137775"/>
                </a:cubicBezTo>
                <a:lnTo>
                  <a:pt x="12192000" y="138440"/>
                </a:lnTo>
                <a:lnTo>
                  <a:pt x="12192000" y="2390466"/>
                </a:lnTo>
                <a:lnTo>
                  <a:pt x="0" y="2390466"/>
                </a:lnTo>
                <a:lnTo>
                  <a:pt x="0" y="1588774"/>
                </a:lnTo>
                <a:cubicBezTo>
                  <a:pt x="157588" y="1582309"/>
                  <a:pt x="200876" y="1601958"/>
                  <a:pt x="301314" y="1608551"/>
                </a:cubicBezTo>
                <a:cubicBezTo>
                  <a:pt x="391655" y="1608847"/>
                  <a:pt x="487002" y="1593270"/>
                  <a:pt x="542046" y="1590558"/>
                </a:cubicBezTo>
                <a:cubicBezTo>
                  <a:pt x="578952" y="1599817"/>
                  <a:pt x="598969" y="1599966"/>
                  <a:pt x="631576" y="1592277"/>
                </a:cubicBezTo>
                <a:cubicBezTo>
                  <a:pt x="703084" y="1592668"/>
                  <a:pt x="742331" y="1565232"/>
                  <a:pt x="833545" y="1592729"/>
                </a:cubicBezTo>
                <a:cubicBezTo>
                  <a:pt x="854656" y="1588907"/>
                  <a:pt x="898051" y="1592256"/>
                  <a:pt x="938627" y="1594718"/>
                </a:cubicBezTo>
                <a:lnTo>
                  <a:pt x="1184424" y="1497877"/>
                </a:lnTo>
                <a:lnTo>
                  <a:pt x="2104961" y="1561710"/>
                </a:lnTo>
                <a:cubicBezTo>
                  <a:pt x="3025944" y="1467610"/>
                  <a:pt x="3910106" y="1201678"/>
                  <a:pt x="4831089" y="984840"/>
                </a:cubicBezTo>
                <a:lnTo>
                  <a:pt x="5665710" y="796164"/>
                </a:lnTo>
                <a:lnTo>
                  <a:pt x="5988429" y="610013"/>
                </a:lnTo>
                <a:lnTo>
                  <a:pt x="6352084" y="478892"/>
                </a:lnTo>
                <a:lnTo>
                  <a:pt x="6673201" y="450192"/>
                </a:lnTo>
                <a:lnTo>
                  <a:pt x="6686986" y="449182"/>
                </a:lnTo>
                <a:lnTo>
                  <a:pt x="6738693" y="453246"/>
                </a:lnTo>
                <a:cubicBezTo>
                  <a:pt x="6827215" y="431780"/>
                  <a:pt x="6919883" y="424861"/>
                  <a:pt x="6970467" y="419633"/>
                </a:cubicBezTo>
                <a:lnTo>
                  <a:pt x="7042198" y="421879"/>
                </a:lnTo>
                <a:cubicBezTo>
                  <a:pt x="7053738" y="422158"/>
                  <a:pt x="7067093" y="419247"/>
                  <a:pt x="7077073" y="418698"/>
                </a:cubicBezTo>
                <a:lnTo>
                  <a:pt x="7083030" y="418582"/>
                </a:lnTo>
                <a:lnTo>
                  <a:pt x="7124039" y="420736"/>
                </a:lnTo>
                <a:lnTo>
                  <a:pt x="7184925" y="428516"/>
                </a:lnTo>
                <a:cubicBezTo>
                  <a:pt x="7204997" y="433937"/>
                  <a:pt x="7222741" y="454691"/>
                  <a:pt x="7247913" y="444836"/>
                </a:cubicBezTo>
                <a:cubicBezTo>
                  <a:pt x="7268694" y="449955"/>
                  <a:pt x="7287506" y="455907"/>
                  <a:pt x="7309614" y="459228"/>
                </a:cubicBezTo>
                <a:cubicBezTo>
                  <a:pt x="7351783" y="463130"/>
                  <a:pt x="7460579" y="463708"/>
                  <a:pt x="7500925" y="468250"/>
                </a:cubicBezTo>
                <a:cubicBezTo>
                  <a:pt x="7534209" y="473175"/>
                  <a:pt x="7529853" y="483677"/>
                  <a:pt x="7551687" y="486478"/>
                </a:cubicBezTo>
                <a:cubicBezTo>
                  <a:pt x="7577449" y="489334"/>
                  <a:pt x="7639161" y="488055"/>
                  <a:pt x="7655497" y="485382"/>
                </a:cubicBezTo>
                <a:lnTo>
                  <a:pt x="7678276" y="478273"/>
                </a:lnTo>
                <a:lnTo>
                  <a:pt x="7732190" y="471988"/>
                </a:lnTo>
                <a:lnTo>
                  <a:pt x="7901019" y="427394"/>
                </a:lnTo>
                <a:cubicBezTo>
                  <a:pt x="7914492" y="424433"/>
                  <a:pt x="7943884" y="417092"/>
                  <a:pt x="7953628" y="414800"/>
                </a:cubicBezTo>
                <a:lnTo>
                  <a:pt x="7959483" y="413640"/>
                </a:lnTo>
                <a:lnTo>
                  <a:pt x="8000268" y="408559"/>
                </a:lnTo>
                <a:lnTo>
                  <a:pt x="8126468" y="410535"/>
                </a:lnTo>
                <a:cubicBezTo>
                  <a:pt x="8122695" y="422772"/>
                  <a:pt x="8155220" y="402360"/>
                  <a:pt x="8163540" y="410897"/>
                </a:cubicBezTo>
                <a:cubicBezTo>
                  <a:pt x="8168776" y="418259"/>
                  <a:pt x="8179862" y="413783"/>
                  <a:pt x="8189733" y="413869"/>
                </a:cubicBezTo>
                <a:cubicBezTo>
                  <a:pt x="8199251" y="420007"/>
                  <a:pt x="8245905" y="413063"/>
                  <a:pt x="8260604" y="406866"/>
                </a:cubicBezTo>
                <a:cubicBezTo>
                  <a:pt x="8300068" y="384582"/>
                  <a:pt x="8347941" y="406135"/>
                  <a:pt x="8379838" y="389167"/>
                </a:cubicBezTo>
                <a:cubicBezTo>
                  <a:pt x="8413482" y="388172"/>
                  <a:pt x="8411898" y="394133"/>
                  <a:pt x="8433895" y="393057"/>
                </a:cubicBezTo>
                <a:cubicBezTo>
                  <a:pt x="8474712" y="389859"/>
                  <a:pt x="8566018" y="375802"/>
                  <a:pt x="8624741" y="369980"/>
                </a:cubicBezTo>
                <a:cubicBezTo>
                  <a:pt x="8679135" y="365237"/>
                  <a:pt x="8728356" y="365030"/>
                  <a:pt x="8786230" y="358126"/>
                </a:cubicBezTo>
                <a:cubicBezTo>
                  <a:pt x="8830973" y="344224"/>
                  <a:pt x="8879561" y="360081"/>
                  <a:pt x="8911903" y="342099"/>
                </a:cubicBezTo>
                <a:cubicBezTo>
                  <a:pt x="9071021" y="315433"/>
                  <a:pt x="9139653" y="327943"/>
                  <a:pt x="9182090" y="301277"/>
                </a:cubicBezTo>
                <a:cubicBezTo>
                  <a:pt x="9186125" y="297338"/>
                  <a:pt x="9190862" y="294124"/>
                  <a:pt x="9196066" y="291440"/>
                </a:cubicBezTo>
                <a:lnTo>
                  <a:pt x="9249142" y="276200"/>
                </a:lnTo>
                <a:lnTo>
                  <a:pt x="9316564" y="259543"/>
                </a:lnTo>
                <a:lnTo>
                  <a:pt x="9317108" y="260495"/>
                </a:lnTo>
                <a:cubicBezTo>
                  <a:pt x="9322404" y="261291"/>
                  <a:pt x="9335211" y="260823"/>
                  <a:pt x="9348338" y="264323"/>
                </a:cubicBezTo>
                <a:lnTo>
                  <a:pt x="9473084" y="266063"/>
                </a:lnTo>
                <a:lnTo>
                  <a:pt x="9478478" y="266804"/>
                </a:lnTo>
                <a:lnTo>
                  <a:pt x="9715853" y="258126"/>
                </a:lnTo>
                <a:cubicBezTo>
                  <a:pt x="9754866" y="241766"/>
                  <a:pt x="9778153" y="256806"/>
                  <a:pt x="9818432" y="252883"/>
                </a:cubicBezTo>
                <a:cubicBezTo>
                  <a:pt x="9849920" y="252804"/>
                  <a:pt x="9883031" y="259766"/>
                  <a:pt x="9904781" y="257651"/>
                </a:cubicBezTo>
                <a:cubicBezTo>
                  <a:pt x="9970026" y="242871"/>
                  <a:pt x="9986373" y="249547"/>
                  <a:pt x="10027169" y="245494"/>
                </a:cubicBezTo>
                <a:cubicBezTo>
                  <a:pt x="10058004" y="237915"/>
                  <a:pt x="10113508" y="213236"/>
                  <a:pt x="10133939" y="205160"/>
                </a:cubicBezTo>
                <a:lnTo>
                  <a:pt x="10149756" y="197031"/>
                </a:lnTo>
                <a:cubicBezTo>
                  <a:pt x="10179424" y="187552"/>
                  <a:pt x="10295649" y="137491"/>
                  <a:pt x="10314272" y="148538"/>
                </a:cubicBezTo>
                <a:cubicBezTo>
                  <a:pt x="10352854" y="147487"/>
                  <a:pt x="10373231" y="140024"/>
                  <a:pt x="10432944" y="122284"/>
                </a:cubicBezTo>
                <a:cubicBezTo>
                  <a:pt x="10472909" y="109553"/>
                  <a:pt x="10500506" y="84415"/>
                  <a:pt x="10554052" y="72143"/>
                </a:cubicBezTo>
                <a:cubicBezTo>
                  <a:pt x="10604694" y="35376"/>
                  <a:pt x="10695759" y="33327"/>
                  <a:pt x="10757451" y="6065"/>
                </a:cubicBezTo>
                <a:cubicBezTo>
                  <a:pt x="10779700" y="296"/>
                  <a:pt x="10792339" y="-467"/>
                  <a:pt x="10801045" y="201"/>
                </a:cubicBezTo>
                <a:close/>
              </a:path>
            </a:pathLst>
          </a:custGeom>
          <a:blipFill>
            <a:blip r:embed="rId5"/>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4F4B01C3-5078-4039-811E-D840C6262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460170" y="522020"/>
            <a:ext cx="5952906" cy="5836036"/>
          </a:xfrm>
          <a:prstGeom prst="rect">
            <a:avLst/>
          </a:prstGeom>
          <a:solidFill>
            <a:srgbClr val="EFEEE9"/>
          </a:solidFill>
          <a:ln>
            <a:noFill/>
          </a:ln>
          <a:effectLst>
            <a:outerShdw blurRad="50800" dist="38100" dir="36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EE9B49B-B44A-4DAC-BD6E-17ABCE56D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874">
            <a:off x="476529" y="524155"/>
            <a:ext cx="5950818" cy="5843439"/>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276445 w 4553447"/>
              <a:gd name="connsiteY0" fmla="*/ 0 h 5531266"/>
              <a:gd name="connsiteX1" fmla="*/ 3305612 w 4553447"/>
              <a:gd name="connsiteY1" fmla="*/ 153134 h 5531266"/>
              <a:gd name="connsiteX2" fmla="*/ 4134423 w 4553447"/>
              <a:gd name="connsiteY2" fmla="*/ 208242 h 5531266"/>
              <a:gd name="connsiteX3" fmla="*/ 4507617 w 4553447"/>
              <a:gd name="connsiteY3" fmla="*/ 228666 h 5531266"/>
              <a:gd name="connsiteX4" fmla="*/ 4535496 w 4553447"/>
              <a:gd name="connsiteY4" fmla="*/ 250471 h 5531266"/>
              <a:gd name="connsiteX5" fmla="*/ 4533722 w 4553447"/>
              <a:gd name="connsiteY5" fmla="*/ 282222 h 5531266"/>
              <a:gd name="connsiteX6" fmla="*/ 4536644 w 4553447"/>
              <a:gd name="connsiteY6" fmla="*/ 283939 h 5531266"/>
              <a:gd name="connsiteX7" fmla="*/ 4553070 w 4553447"/>
              <a:gd name="connsiteY7" fmla="*/ 315514 h 5531266"/>
              <a:gd name="connsiteX8" fmla="*/ 4530809 w 4553447"/>
              <a:gd name="connsiteY8" fmla="*/ 373160 h 5531266"/>
              <a:gd name="connsiteX9" fmla="*/ 4527321 w 4553447"/>
              <a:gd name="connsiteY9" fmla="*/ 396781 h 5531266"/>
              <a:gd name="connsiteX10" fmla="*/ 4522216 w 4553447"/>
              <a:gd name="connsiteY10" fmla="*/ 488120 h 5531266"/>
              <a:gd name="connsiteX11" fmla="*/ 4521566 w 4553447"/>
              <a:gd name="connsiteY11" fmla="*/ 534537 h 5531266"/>
              <a:gd name="connsiteX12" fmla="*/ 4518467 w 4553447"/>
              <a:gd name="connsiteY12" fmla="*/ 563001 h 5531266"/>
              <a:gd name="connsiteX13" fmla="*/ 4517798 w 4553447"/>
              <a:gd name="connsiteY13" fmla="*/ 567182 h 5531266"/>
              <a:gd name="connsiteX14" fmla="*/ 4504861 w 4553447"/>
              <a:gd name="connsiteY14" fmla="*/ 798696 h 5531266"/>
              <a:gd name="connsiteX15" fmla="*/ 4506574 w 4553447"/>
              <a:gd name="connsiteY15" fmla="*/ 803530 h 5531266"/>
              <a:gd name="connsiteX16" fmla="*/ 4504423 w 4553447"/>
              <a:gd name="connsiteY16" fmla="*/ 827361 h 5531266"/>
              <a:gd name="connsiteX17" fmla="*/ 4502823 w 4553447"/>
              <a:gd name="connsiteY17" fmla="*/ 835146 h 5531266"/>
              <a:gd name="connsiteX18" fmla="*/ 4496585 w 4553447"/>
              <a:gd name="connsiteY18" fmla="*/ 946777 h 5531266"/>
              <a:gd name="connsiteX19" fmla="*/ 4498662 w 4553447"/>
              <a:gd name="connsiteY19" fmla="*/ 947677 h 5531266"/>
              <a:gd name="connsiteX20" fmla="*/ 4502781 w 4553447"/>
              <a:gd name="connsiteY20" fmla="*/ 983859 h 5531266"/>
              <a:gd name="connsiteX21" fmla="*/ 4497983 w 4553447"/>
              <a:gd name="connsiteY21" fmla="*/ 1082386 h 5531266"/>
              <a:gd name="connsiteX22" fmla="*/ 4497878 w 4553447"/>
              <a:gd name="connsiteY22" fmla="*/ 1140681 h 5531266"/>
              <a:gd name="connsiteX23" fmla="*/ 4502181 w 4553447"/>
              <a:gd name="connsiteY23" fmla="*/ 1161797 h 5531266"/>
              <a:gd name="connsiteX24" fmla="*/ 4505271 w 4553447"/>
              <a:gd name="connsiteY24" fmla="*/ 1191979 h 5531266"/>
              <a:gd name="connsiteX25" fmla="*/ 4514088 w 4553447"/>
              <a:gd name="connsiteY25" fmla="*/ 1244449 h 5531266"/>
              <a:gd name="connsiteX26" fmla="*/ 4516365 w 4553447"/>
              <a:gd name="connsiteY26" fmla="*/ 1294666 h 5531266"/>
              <a:gd name="connsiteX27" fmla="*/ 4515485 w 4553447"/>
              <a:gd name="connsiteY27" fmla="*/ 1328296 h 5531266"/>
              <a:gd name="connsiteX28" fmla="*/ 4515022 w 4553447"/>
              <a:gd name="connsiteY28" fmla="*/ 1333156 h 5531266"/>
              <a:gd name="connsiteX29" fmla="*/ 4505903 w 4553447"/>
              <a:gd name="connsiteY29" fmla="*/ 1373054 h 5531266"/>
              <a:gd name="connsiteX30" fmla="*/ 4509167 w 4553447"/>
              <a:gd name="connsiteY30" fmla="*/ 1376999 h 5531266"/>
              <a:gd name="connsiteX31" fmla="*/ 4512009 w 4553447"/>
              <a:gd name="connsiteY31" fmla="*/ 1389816 h 5531266"/>
              <a:gd name="connsiteX32" fmla="*/ 4507268 w 4553447"/>
              <a:gd name="connsiteY32" fmla="*/ 1400401 h 5531266"/>
              <a:gd name="connsiteX33" fmla="*/ 4497084 w 4553447"/>
              <a:gd name="connsiteY33" fmla="*/ 1450629 h 5531266"/>
              <a:gd name="connsiteX34" fmla="*/ 4486187 w 4553447"/>
              <a:gd name="connsiteY34" fmla="*/ 1524330 h 5531266"/>
              <a:gd name="connsiteX35" fmla="*/ 4481306 w 4553447"/>
              <a:gd name="connsiteY35" fmla="*/ 1535289 h 5531266"/>
              <a:gd name="connsiteX36" fmla="*/ 4466878 w 4553447"/>
              <a:gd name="connsiteY36" fmla="*/ 1607363 h 5531266"/>
              <a:gd name="connsiteX37" fmla="*/ 4463163 w 4553447"/>
              <a:gd name="connsiteY37" fmla="*/ 1645395 h 5531266"/>
              <a:gd name="connsiteX38" fmla="*/ 4466823 w 4553447"/>
              <a:gd name="connsiteY38" fmla="*/ 1649850 h 5531266"/>
              <a:gd name="connsiteX39" fmla="*/ 4465173 w 4553447"/>
              <a:gd name="connsiteY39" fmla="*/ 1661048 h 5531266"/>
              <a:gd name="connsiteX40" fmla="*/ 4465585 w 4553447"/>
              <a:gd name="connsiteY40" fmla="*/ 1664107 h 5531266"/>
              <a:gd name="connsiteX41" fmla="*/ 4467096 w 4553447"/>
              <a:gd name="connsiteY41" fmla="*/ 1681560 h 5531266"/>
              <a:gd name="connsiteX42" fmla="*/ 4455626 w 4553447"/>
              <a:gd name="connsiteY42" fmla="*/ 1716455 h 5531266"/>
              <a:gd name="connsiteX43" fmla="*/ 4453566 w 4553447"/>
              <a:gd name="connsiteY43" fmla="*/ 1716581 h 5531266"/>
              <a:gd name="connsiteX44" fmla="*/ 4445068 w 4553447"/>
              <a:gd name="connsiteY44" fmla="*/ 1868666 h 5531266"/>
              <a:gd name="connsiteX45" fmla="*/ 4453759 w 4553447"/>
              <a:gd name="connsiteY45" fmla="*/ 1892828 h 5531266"/>
              <a:gd name="connsiteX46" fmla="*/ 4456037 w 4553447"/>
              <a:gd name="connsiteY46" fmla="*/ 1943047 h 5531266"/>
              <a:gd name="connsiteX47" fmla="*/ 4455156 w 4553447"/>
              <a:gd name="connsiteY47" fmla="*/ 1976676 h 5531266"/>
              <a:gd name="connsiteX48" fmla="*/ 4454694 w 4553447"/>
              <a:gd name="connsiteY48" fmla="*/ 1981536 h 5531266"/>
              <a:gd name="connsiteX49" fmla="*/ 4445574 w 4553447"/>
              <a:gd name="connsiteY49" fmla="*/ 2021434 h 5531266"/>
              <a:gd name="connsiteX50" fmla="*/ 4448839 w 4553447"/>
              <a:gd name="connsiteY50" fmla="*/ 2025379 h 5531266"/>
              <a:gd name="connsiteX51" fmla="*/ 4451680 w 4553447"/>
              <a:gd name="connsiteY51" fmla="*/ 2038196 h 5531266"/>
              <a:gd name="connsiteX52" fmla="*/ 4446939 w 4553447"/>
              <a:gd name="connsiteY52" fmla="*/ 2048781 h 5531266"/>
              <a:gd name="connsiteX53" fmla="*/ 4436755 w 4553447"/>
              <a:gd name="connsiteY53" fmla="*/ 2099011 h 5531266"/>
              <a:gd name="connsiteX54" fmla="*/ 4429424 w 4553447"/>
              <a:gd name="connsiteY54" fmla="*/ 2148592 h 5531266"/>
              <a:gd name="connsiteX55" fmla="*/ 4373341 w 4553447"/>
              <a:gd name="connsiteY55" fmla="*/ 3204925 h 5531266"/>
              <a:gd name="connsiteX56" fmla="*/ 4360555 w 4553447"/>
              <a:gd name="connsiteY56" fmla="*/ 3458573 h 5531266"/>
              <a:gd name="connsiteX57" fmla="*/ 4349470 w 4553447"/>
              <a:gd name="connsiteY57" fmla="*/ 3621276 h 5531266"/>
              <a:gd name="connsiteX58" fmla="*/ 4258709 w 4553447"/>
              <a:gd name="connsiteY58" fmla="*/ 5260213 h 5531266"/>
              <a:gd name="connsiteX59" fmla="*/ 4264007 w 4553447"/>
              <a:gd name="connsiteY59" fmla="*/ 5296918 h 5531266"/>
              <a:gd name="connsiteX60" fmla="*/ 4267541 w 4553447"/>
              <a:gd name="connsiteY60" fmla="*/ 5331382 h 5531266"/>
              <a:gd name="connsiteX61" fmla="*/ 4270373 w 4553447"/>
              <a:gd name="connsiteY61" fmla="*/ 5431691 h 5531266"/>
              <a:gd name="connsiteX62" fmla="*/ 4251816 w 4553447"/>
              <a:gd name="connsiteY62" fmla="*/ 5466096 h 5531266"/>
              <a:gd name="connsiteX63" fmla="*/ 4247164 w 4553447"/>
              <a:gd name="connsiteY63" fmla="*/ 5468796 h 5531266"/>
              <a:gd name="connsiteX64" fmla="*/ 4243707 w 4553447"/>
              <a:gd name="connsiteY64" fmla="*/ 5531243 h 5531266"/>
              <a:gd name="connsiteX65" fmla="*/ 310344 w 4553447"/>
              <a:gd name="connsiteY65" fmla="*/ 5278553 h 5531266"/>
              <a:gd name="connsiteX66" fmla="*/ 0 w 4553447"/>
              <a:gd name="connsiteY66" fmla="*/ 5261459 h 5531266"/>
              <a:gd name="connsiteX67" fmla="*/ 4324 w 4553447"/>
              <a:gd name="connsiteY67" fmla="*/ 5221195 h 5531266"/>
              <a:gd name="connsiteX68" fmla="*/ 8544 w 4553447"/>
              <a:gd name="connsiteY68" fmla="*/ 5214590 h 5531266"/>
              <a:gd name="connsiteX69" fmla="*/ 8813 w 4553447"/>
              <a:gd name="connsiteY69" fmla="*/ 5211844 h 5531266"/>
              <a:gd name="connsiteX70" fmla="*/ 9083 w 4553447"/>
              <a:gd name="connsiteY70" fmla="*/ 5209096 h 5531266"/>
              <a:gd name="connsiteX71" fmla="*/ 9620 w 4553447"/>
              <a:gd name="connsiteY71" fmla="*/ 5203600 h 5531266"/>
              <a:gd name="connsiteX72" fmla="*/ 9305 w 4553447"/>
              <a:gd name="connsiteY72" fmla="*/ 5197697 h 5531266"/>
              <a:gd name="connsiteX73" fmla="*/ 8721 w 4553447"/>
              <a:gd name="connsiteY73" fmla="*/ 5194541 h 5531266"/>
              <a:gd name="connsiteX74" fmla="*/ 8990 w 4553447"/>
              <a:gd name="connsiteY74" fmla="*/ 5191792 h 5531266"/>
              <a:gd name="connsiteX75" fmla="*/ 8674 w 4553447"/>
              <a:gd name="connsiteY75" fmla="*/ 5185889 h 5531266"/>
              <a:gd name="connsiteX76" fmla="*/ 8091 w 4553447"/>
              <a:gd name="connsiteY76" fmla="*/ 5182733 h 5531266"/>
              <a:gd name="connsiteX77" fmla="*/ 7461 w 4553447"/>
              <a:gd name="connsiteY77" fmla="*/ 5170924 h 5531266"/>
              <a:gd name="connsiteX78" fmla="*/ 6877 w 4553447"/>
              <a:gd name="connsiteY78" fmla="*/ 5167769 h 5531266"/>
              <a:gd name="connsiteX79" fmla="*/ 7145 w 4553447"/>
              <a:gd name="connsiteY79" fmla="*/ 5165020 h 5531266"/>
              <a:gd name="connsiteX80" fmla="*/ 5710 w 4553447"/>
              <a:gd name="connsiteY80" fmla="*/ 5161455 h 5531266"/>
              <a:gd name="connsiteX81" fmla="*/ 11122 w 4553447"/>
              <a:gd name="connsiteY81" fmla="*/ 5097858 h 5531266"/>
              <a:gd name="connsiteX82" fmla="*/ 78736 w 4553447"/>
              <a:gd name="connsiteY82" fmla="*/ 3820602 h 5531266"/>
              <a:gd name="connsiteX83" fmla="*/ 276445 w 4553447"/>
              <a:gd name="connsiteY83" fmla="*/ 0 h 5531266"/>
              <a:gd name="connsiteX0" fmla="*/ 276445 w 4553447"/>
              <a:gd name="connsiteY0" fmla="*/ 0 h 5531266"/>
              <a:gd name="connsiteX1" fmla="*/ 3305612 w 4553447"/>
              <a:gd name="connsiteY1" fmla="*/ 153134 h 5531266"/>
              <a:gd name="connsiteX2" fmla="*/ 4134423 w 4553447"/>
              <a:gd name="connsiteY2" fmla="*/ 208242 h 5531266"/>
              <a:gd name="connsiteX3" fmla="*/ 4507617 w 4553447"/>
              <a:gd name="connsiteY3" fmla="*/ 228666 h 5531266"/>
              <a:gd name="connsiteX4" fmla="*/ 4535496 w 4553447"/>
              <a:gd name="connsiteY4" fmla="*/ 250471 h 5531266"/>
              <a:gd name="connsiteX5" fmla="*/ 4533722 w 4553447"/>
              <a:gd name="connsiteY5" fmla="*/ 282222 h 5531266"/>
              <a:gd name="connsiteX6" fmla="*/ 4536644 w 4553447"/>
              <a:gd name="connsiteY6" fmla="*/ 283939 h 5531266"/>
              <a:gd name="connsiteX7" fmla="*/ 4553070 w 4553447"/>
              <a:gd name="connsiteY7" fmla="*/ 315514 h 5531266"/>
              <a:gd name="connsiteX8" fmla="*/ 4530809 w 4553447"/>
              <a:gd name="connsiteY8" fmla="*/ 373160 h 5531266"/>
              <a:gd name="connsiteX9" fmla="*/ 4527321 w 4553447"/>
              <a:gd name="connsiteY9" fmla="*/ 396781 h 5531266"/>
              <a:gd name="connsiteX10" fmla="*/ 4522216 w 4553447"/>
              <a:gd name="connsiteY10" fmla="*/ 488120 h 5531266"/>
              <a:gd name="connsiteX11" fmla="*/ 4521566 w 4553447"/>
              <a:gd name="connsiteY11" fmla="*/ 534537 h 5531266"/>
              <a:gd name="connsiteX12" fmla="*/ 4518467 w 4553447"/>
              <a:gd name="connsiteY12" fmla="*/ 563001 h 5531266"/>
              <a:gd name="connsiteX13" fmla="*/ 4517798 w 4553447"/>
              <a:gd name="connsiteY13" fmla="*/ 567182 h 5531266"/>
              <a:gd name="connsiteX14" fmla="*/ 4504861 w 4553447"/>
              <a:gd name="connsiteY14" fmla="*/ 798696 h 5531266"/>
              <a:gd name="connsiteX15" fmla="*/ 4506574 w 4553447"/>
              <a:gd name="connsiteY15" fmla="*/ 803530 h 5531266"/>
              <a:gd name="connsiteX16" fmla="*/ 4504423 w 4553447"/>
              <a:gd name="connsiteY16" fmla="*/ 827361 h 5531266"/>
              <a:gd name="connsiteX17" fmla="*/ 4502823 w 4553447"/>
              <a:gd name="connsiteY17" fmla="*/ 835146 h 5531266"/>
              <a:gd name="connsiteX18" fmla="*/ 4496585 w 4553447"/>
              <a:gd name="connsiteY18" fmla="*/ 946777 h 5531266"/>
              <a:gd name="connsiteX19" fmla="*/ 4498662 w 4553447"/>
              <a:gd name="connsiteY19" fmla="*/ 947677 h 5531266"/>
              <a:gd name="connsiteX20" fmla="*/ 4502781 w 4553447"/>
              <a:gd name="connsiteY20" fmla="*/ 983859 h 5531266"/>
              <a:gd name="connsiteX21" fmla="*/ 4497983 w 4553447"/>
              <a:gd name="connsiteY21" fmla="*/ 1082386 h 5531266"/>
              <a:gd name="connsiteX22" fmla="*/ 4497878 w 4553447"/>
              <a:gd name="connsiteY22" fmla="*/ 1140681 h 5531266"/>
              <a:gd name="connsiteX23" fmla="*/ 4502181 w 4553447"/>
              <a:gd name="connsiteY23" fmla="*/ 1161797 h 5531266"/>
              <a:gd name="connsiteX24" fmla="*/ 4505271 w 4553447"/>
              <a:gd name="connsiteY24" fmla="*/ 1191979 h 5531266"/>
              <a:gd name="connsiteX25" fmla="*/ 4514088 w 4553447"/>
              <a:gd name="connsiteY25" fmla="*/ 1244449 h 5531266"/>
              <a:gd name="connsiteX26" fmla="*/ 4516365 w 4553447"/>
              <a:gd name="connsiteY26" fmla="*/ 1294666 h 5531266"/>
              <a:gd name="connsiteX27" fmla="*/ 4515485 w 4553447"/>
              <a:gd name="connsiteY27" fmla="*/ 1328296 h 5531266"/>
              <a:gd name="connsiteX28" fmla="*/ 4515022 w 4553447"/>
              <a:gd name="connsiteY28" fmla="*/ 1333156 h 5531266"/>
              <a:gd name="connsiteX29" fmla="*/ 4505903 w 4553447"/>
              <a:gd name="connsiteY29" fmla="*/ 1373054 h 5531266"/>
              <a:gd name="connsiteX30" fmla="*/ 4509167 w 4553447"/>
              <a:gd name="connsiteY30" fmla="*/ 1376999 h 5531266"/>
              <a:gd name="connsiteX31" fmla="*/ 4512009 w 4553447"/>
              <a:gd name="connsiteY31" fmla="*/ 1389816 h 5531266"/>
              <a:gd name="connsiteX32" fmla="*/ 4507268 w 4553447"/>
              <a:gd name="connsiteY32" fmla="*/ 1400401 h 5531266"/>
              <a:gd name="connsiteX33" fmla="*/ 4497084 w 4553447"/>
              <a:gd name="connsiteY33" fmla="*/ 1450629 h 5531266"/>
              <a:gd name="connsiteX34" fmla="*/ 4486187 w 4553447"/>
              <a:gd name="connsiteY34" fmla="*/ 1524330 h 5531266"/>
              <a:gd name="connsiteX35" fmla="*/ 4481306 w 4553447"/>
              <a:gd name="connsiteY35" fmla="*/ 1535289 h 5531266"/>
              <a:gd name="connsiteX36" fmla="*/ 4466878 w 4553447"/>
              <a:gd name="connsiteY36" fmla="*/ 1607363 h 5531266"/>
              <a:gd name="connsiteX37" fmla="*/ 4463163 w 4553447"/>
              <a:gd name="connsiteY37" fmla="*/ 1645395 h 5531266"/>
              <a:gd name="connsiteX38" fmla="*/ 4466823 w 4553447"/>
              <a:gd name="connsiteY38" fmla="*/ 1649850 h 5531266"/>
              <a:gd name="connsiteX39" fmla="*/ 4465173 w 4553447"/>
              <a:gd name="connsiteY39" fmla="*/ 1661048 h 5531266"/>
              <a:gd name="connsiteX40" fmla="*/ 4465585 w 4553447"/>
              <a:gd name="connsiteY40" fmla="*/ 1664107 h 5531266"/>
              <a:gd name="connsiteX41" fmla="*/ 4467096 w 4553447"/>
              <a:gd name="connsiteY41" fmla="*/ 1681560 h 5531266"/>
              <a:gd name="connsiteX42" fmla="*/ 4455626 w 4553447"/>
              <a:gd name="connsiteY42" fmla="*/ 1716455 h 5531266"/>
              <a:gd name="connsiteX43" fmla="*/ 4453566 w 4553447"/>
              <a:gd name="connsiteY43" fmla="*/ 1716581 h 5531266"/>
              <a:gd name="connsiteX44" fmla="*/ 4445068 w 4553447"/>
              <a:gd name="connsiteY44" fmla="*/ 1868666 h 5531266"/>
              <a:gd name="connsiteX45" fmla="*/ 4453759 w 4553447"/>
              <a:gd name="connsiteY45" fmla="*/ 1892828 h 5531266"/>
              <a:gd name="connsiteX46" fmla="*/ 4456037 w 4553447"/>
              <a:gd name="connsiteY46" fmla="*/ 1943047 h 5531266"/>
              <a:gd name="connsiteX47" fmla="*/ 4455156 w 4553447"/>
              <a:gd name="connsiteY47" fmla="*/ 1976676 h 5531266"/>
              <a:gd name="connsiteX48" fmla="*/ 4454694 w 4553447"/>
              <a:gd name="connsiteY48" fmla="*/ 1981536 h 5531266"/>
              <a:gd name="connsiteX49" fmla="*/ 4445574 w 4553447"/>
              <a:gd name="connsiteY49" fmla="*/ 2021434 h 5531266"/>
              <a:gd name="connsiteX50" fmla="*/ 4448839 w 4553447"/>
              <a:gd name="connsiteY50" fmla="*/ 2025379 h 5531266"/>
              <a:gd name="connsiteX51" fmla="*/ 4451680 w 4553447"/>
              <a:gd name="connsiteY51" fmla="*/ 2038196 h 5531266"/>
              <a:gd name="connsiteX52" fmla="*/ 4446939 w 4553447"/>
              <a:gd name="connsiteY52" fmla="*/ 2048781 h 5531266"/>
              <a:gd name="connsiteX53" fmla="*/ 4436755 w 4553447"/>
              <a:gd name="connsiteY53" fmla="*/ 2099011 h 5531266"/>
              <a:gd name="connsiteX54" fmla="*/ 4429424 w 4553447"/>
              <a:gd name="connsiteY54" fmla="*/ 2148592 h 5531266"/>
              <a:gd name="connsiteX55" fmla="*/ 4373341 w 4553447"/>
              <a:gd name="connsiteY55" fmla="*/ 3204925 h 5531266"/>
              <a:gd name="connsiteX56" fmla="*/ 4360555 w 4553447"/>
              <a:gd name="connsiteY56" fmla="*/ 3458573 h 5531266"/>
              <a:gd name="connsiteX57" fmla="*/ 4349470 w 4553447"/>
              <a:gd name="connsiteY57" fmla="*/ 3621276 h 5531266"/>
              <a:gd name="connsiteX58" fmla="*/ 4258709 w 4553447"/>
              <a:gd name="connsiteY58" fmla="*/ 5260213 h 5531266"/>
              <a:gd name="connsiteX59" fmla="*/ 4264007 w 4553447"/>
              <a:gd name="connsiteY59" fmla="*/ 5296918 h 5531266"/>
              <a:gd name="connsiteX60" fmla="*/ 4267541 w 4553447"/>
              <a:gd name="connsiteY60" fmla="*/ 5331382 h 5531266"/>
              <a:gd name="connsiteX61" fmla="*/ 4270373 w 4553447"/>
              <a:gd name="connsiteY61" fmla="*/ 5431691 h 5531266"/>
              <a:gd name="connsiteX62" fmla="*/ 4251816 w 4553447"/>
              <a:gd name="connsiteY62" fmla="*/ 5466096 h 5531266"/>
              <a:gd name="connsiteX63" fmla="*/ 4247164 w 4553447"/>
              <a:gd name="connsiteY63" fmla="*/ 5468796 h 5531266"/>
              <a:gd name="connsiteX64" fmla="*/ 4243707 w 4553447"/>
              <a:gd name="connsiteY64" fmla="*/ 5531243 h 5531266"/>
              <a:gd name="connsiteX65" fmla="*/ 310344 w 4553447"/>
              <a:gd name="connsiteY65" fmla="*/ 5278553 h 5531266"/>
              <a:gd name="connsiteX66" fmla="*/ 0 w 4553447"/>
              <a:gd name="connsiteY66" fmla="*/ 5261459 h 5531266"/>
              <a:gd name="connsiteX67" fmla="*/ 4324 w 4553447"/>
              <a:gd name="connsiteY67" fmla="*/ 5221195 h 5531266"/>
              <a:gd name="connsiteX68" fmla="*/ 8544 w 4553447"/>
              <a:gd name="connsiteY68" fmla="*/ 5214590 h 5531266"/>
              <a:gd name="connsiteX69" fmla="*/ 8813 w 4553447"/>
              <a:gd name="connsiteY69" fmla="*/ 5211844 h 5531266"/>
              <a:gd name="connsiteX70" fmla="*/ 9083 w 4553447"/>
              <a:gd name="connsiteY70" fmla="*/ 5209096 h 5531266"/>
              <a:gd name="connsiteX71" fmla="*/ 9620 w 4553447"/>
              <a:gd name="connsiteY71" fmla="*/ 5203600 h 5531266"/>
              <a:gd name="connsiteX72" fmla="*/ 9305 w 4553447"/>
              <a:gd name="connsiteY72" fmla="*/ 5197697 h 5531266"/>
              <a:gd name="connsiteX73" fmla="*/ 8721 w 4553447"/>
              <a:gd name="connsiteY73" fmla="*/ 5194541 h 5531266"/>
              <a:gd name="connsiteX74" fmla="*/ 8990 w 4553447"/>
              <a:gd name="connsiteY74" fmla="*/ 5191792 h 5531266"/>
              <a:gd name="connsiteX75" fmla="*/ 8674 w 4553447"/>
              <a:gd name="connsiteY75" fmla="*/ 5185889 h 5531266"/>
              <a:gd name="connsiteX76" fmla="*/ 8091 w 4553447"/>
              <a:gd name="connsiteY76" fmla="*/ 5182733 h 5531266"/>
              <a:gd name="connsiteX77" fmla="*/ 7461 w 4553447"/>
              <a:gd name="connsiteY77" fmla="*/ 5170924 h 5531266"/>
              <a:gd name="connsiteX78" fmla="*/ 6877 w 4553447"/>
              <a:gd name="connsiteY78" fmla="*/ 5167769 h 5531266"/>
              <a:gd name="connsiteX79" fmla="*/ 7145 w 4553447"/>
              <a:gd name="connsiteY79" fmla="*/ 5165020 h 5531266"/>
              <a:gd name="connsiteX80" fmla="*/ 5710 w 4553447"/>
              <a:gd name="connsiteY80" fmla="*/ 5161455 h 5531266"/>
              <a:gd name="connsiteX81" fmla="*/ 11122 w 4553447"/>
              <a:gd name="connsiteY81" fmla="*/ 5097858 h 5531266"/>
              <a:gd name="connsiteX82" fmla="*/ 276445 w 4553447"/>
              <a:gd name="connsiteY82" fmla="*/ 0 h 5531266"/>
              <a:gd name="connsiteX0" fmla="*/ 276445 w 4553447"/>
              <a:gd name="connsiteY0" fmla="*/ 0 h 5531266"/>
              <a:gd name="connsiteX1" fmla="*/ 3305612 w 4553447"/>
              <a:gd name="connsiteY1" fmla="*/ 153134 h 5531266"/>
              <a:gd name="connsiteX2" fmla="*/ 4134423 w 4553447"/>
              <a:gd name="connsiteY2" fmla="*/ 208242 h 5531266"/>
              <a:gd name="connsiteX3" fmla="*/ 4507617 w 4553447"/>
              <a:gd name="connsiteY3" fmla="*/ 228666 h 5531266"/>
              <a:gd name="connsiteX4" fmla="*/ 4535496 w 4553447"/>
              <a:gd name="connsiteY4" fmla="*/ 250471 h 5531266"/>
              <a:gd name="connsiteX5" fmla="*/ 4533722 w 4553447"/>
              <a:gd name="connsiteY5" fmla="*/ 282222 h 5531266"/>
              <a:gd name="connsiteX6" fmla="*/ 4536644 w 4553447"/>
              <a:gd name="connsiteY6" fmla="*/ 283939 h 5531266"/>
              <a:gd name="connsiteX7" fmla="*/ 4553070 w 4553447"/>
              <a:gd name="connsiteY7" fmla="*/ 315514 h 5531266"/>
              <a:gd name="connsiteX8" fmla="*/ 4530809 w 4553447"/>
              <a:gd name="connsiteY8" fmla="*/ 373160 h 5531266"/>
              <a:gd name="connsiteX9" fmla="*/ 4527321 w 4553447"/>
              <a:gd name="connsiteY9" fmla="*/ 396781 h 5531266"/>
              <a:gd name="connsiteX10" fmla="*/ 4522216 w 4553447"/>
              <a:gd name="connsiteY10" fmla="*/ 488120 h 5531266"/>
              <a:gd name="connsiteX11" fmla="*/ 4521566 w 4553447"/>
              <a:gd name="connsiteY11" fmla="*/ 534537 h 5531266"/>
              <a:gd name="connsiteX12" fmla="*/ 4518467 w 4553447"/>
              <a:gd name="connsiteY12" fmla="*/ 563001 h 5531266"/>
              <a:gd name="connsiteX13" fmla="*/ 4517798 w 4553447"/>
              <a:gd name="connsiteY13" fmla="*/ 567182 h 5531266"/>
              <a:gd name="connsiteX14" fmla="*/ 4504861 w 4553447"/>
              <a:gd name="connsiteY14" fmla="*/ 798696 h 5531266"/>
              <a:gd name="connsiteX15" fmla="*/ 4506574 w 4553447"/>
              <a:gd name="connsiteY15" fmla="*/ 803530 h 5531266"/>
              <a:gd name="connsiteX16" fmla="*/ 4504423 w 4553447"/>
              <a:gd name="connsiteY16" fmla="*/ 827361 h 5531266"/>
              <a:gd name="connsiteX17" fmla="*/ 4502823 w 4553447"/>
              <a:gd name="connsiteY17" fmla="*/ 835146 h 5531266"/>
              <a:gd name="connsiteX18" fmla="*/ 4496585 w 4553447"/>
              <a:gd name="connsiteY18" fmla="*/ 946777 h 5531266"/>
              <a:gd name="connsiteX19" fmla="*/ 4498662 w 4553447"/>
              <a:gd name="connsiteY19" fmla="*/ 947677 h 5531266"/>
              <a:gd name="connsiteX20" fmla="*/ 4502781 w 4553447"/>
              <a:gd name="connsiteY20" fmla="*/ 983859 h 5531266"/>
              <a:gd name="connsiteX21" fmla="*/ 4497983 w 4553447"/>
              <a:gd name="connsiteY21" fmla="*/ 1082386 h 5531266"/>
              <a:gd name="connsiteX22" fmla="*/ 4497878 w 4553447"/>
              <a:gd name="connsiteY22" fmla="*/ 1140681 h 5531266"/>
              <a:gd name="connsiteX23" fmla="*/ 4502181 w 4553447"/>
              <a:gd name="connsiteY23" fmla="*/ 1161797 h 5531266"/>
              <a:gd name="connsiteX24" fmla="*/ 4505271 w 4553447"/>
              <a:gd name="connsiteY24" fmla="*/ 1191979 h 5531266"/>
              <a:gd name="connsiteX25" fmla="*/ 4514088 w 4553447"/>
              <a:gd name="connsiteY25" fmla="*/ 1244449 h 5531266"/>
              <a:gd name="connsiteX26" fmla="*/ 4516365 w 4553447"/>
              <a:gd name="connsiteY26" fmla="*/ 1294666 h 5531266"/>
              <a:gd name="connsiteX27" fmla="*/ 4515485 w 4553447"/>
              <a:gd name="connsiteY27" fmla="*/ 1328296 h 5531266"/>
              <a:gd name="connsiteX28" fmla="*/ 4515022 w 4553447"/>
              <a:gd name="connsiteY28" fmla="*/ 1333156 h 5531266"/>
              <a:gd name="connsiteX29" fmla="*/ 4505903 w 4553447"/>
              <a:gd name="connsiteY29" fmla="*/ 1373054 h 5531266"/>
              <a:gd name="connsiteX30" fmla="*/ 4509167 w 4553447"/>
              <a:gd name="connsiteY30" fmla="*/ 1376999 h 5531266"/>
              <a:gd name="connsiteX31" fmla="*/ 4512009 w 4553447"/>
              <a:gd name="connsiteY31" fmla="*/ 1389816 h 5531266"/>
              <a:gd name="connsiteX32" fmla="*/ 4507268 w 4553447"/>
              <a:gd name="connsiteY32" fmla="*/ 1400401 h 5531266"/>
              <a:gd name="connsiteX33" fmla="*/ 4497084 w 4553447"/>
              <a:gd name="connsiteY33" fmla="*/ 1450629 h 5531266"/>
              <a:gd name="connsiteX34" fmla="*/ 4486187 w 4553447"/>
              <a:gd name="connsiteY34" fmla="*/ 1524330 h 5531266"/>
              <a:gd name="connsiteX35" fmla="*/ 4481306 w 4553447"/>
              <a:gd name="connsiteY35" fmla="*/ 1535289 h 5531266"/>
              <a:gd name="connsiteX36" fmla="*/ 4466878 w 4553447"/>
              <a:gd name="connsiteY36" fmla="*/ 1607363 h 5531266"/>
              <a:gd name="connsiteX37" fmla="*/ 4463163 w 4553447"/>
              <a:gd name="connsiteY37" fmla="*/ 1645395 h 5531266"/>
              <a:gd name="connsiteX38" fmla="*/ 4466823 w 4553447"/>
              <a:gd name="connsiteY38" fmla="*/ 1649850 h 5531266"/>
              <a:gd name="connsiteX39" fmla="*/ 4465173 w 4553447"/>
              <a:gd name="connsiteY39" fmla="*/ 1661048 h 5531266"/>
              <a:gd name="connsiteX40" fmla="*/ 4465585 w 4553447"/>
              <a:gd name="connsiteY40" fmla="*/ 1664107 h 5531266"/>
              <a:gd name="connsiteX41" fmla="*/ 4467096 w 4553447"/>
              <a:gd name="connsiteY41" fmla="*/ 1681560 h 5531266"/>
              <a:gd name="connsiteX42" fmla="*/ 4455626 w 4553447"/>
              <a:gd name="connsiteY42" fmla="*/ 1716455 h 5531266"/>
              <a:gd name="connsiteX43" fmla="*/ 4453566 w 4553447"/>
              <a:gd name="connsiteY43" fmla="*/ 1716581 h 5531266"/>
              <a:gd name="connsiteX44" fmla="*/ 4445068 w 4553447"/>
              <a:gd name="connsiteY44" fmla="*/ 1868666 h 5531266"/>
              <a:gd name="connsiteX45" fmla="*/ 4453759 w 4553447"/>
              <a:gd name="connsiteY45" fmla="*/ 1892828 h 5531266"/>
              <a:gd name="connsiteX46" fmla="*/ 4456037 w 4553447"/>
              <a:gd name="connsiteY46" fmla="*/ 1943047 h 5531266"/>
              <a:gd name="connsiteX47" fmla="*/ 4455156 w 4553447"/>
              <a:gd name="connsiteY47" fmla="*/ 1976676 h 5531266"/>
              <a:gd name="connsiteX48" fmla="*/ 4454694 w 4553447"/>
              <a:gd name="connsiteY48" fmla="*/ 1981536 h 5531266"/>
              <a:gd name="connsiteX49" fmla="*/ 4445574 w 4553447"/>
              <a:gd name="connsiteY49" fmla="*/ 2021434 h 5531266"/>
              <a:gd name="connsiteX50" fmla="*/ 4448839 w 4553447"/>
              <a:gd name="connsiteY50" fmla="*/ 2025379 h 5531266"/>
              <a:gd name="connsiteX51" fmla="*/ 4451680 w 4553447"/>
              <a:gd name="connsiteY51" fmla="*/ 2038196 h 5531266"/>
              <a:gd name="connsiteX52" fmla="*/ 4446939 w 4553447"/>
              <a:gd name="connsiteY52" fmla="*/ 2048781 h 5531266"/>
              <a:gd name="connsiteX53" fmla="*/ 4436755 w 4553447"/>
              <a:gd name="connsiteY53" fmla="*/ 2099011 h 5531266"/>
              <a:gd name="connsiteX54" fmla="*/ 4429424 w 4553447"/>
              <a:gd name="connsiteY54" fmla="*/ 2148592 h 5531266"/>
              <a:gd name="connsiteX55" fmla="*/ 4373341 w 4553447"/>
              <a:gd name="connsiteY55" fmla="*/ 3204925 h 5531266"/>
              <a:gd name="connsiteX56" fmla="*/ 4360555 w 4553447"/>
              <a:gd name="connsiteY56" fmla="*/ 3458573 h 5531266"/>
              <a:gd name="connsiteX57" fmla="*/ 4349470 w 4553447"/>
              <a:gd name="connsiteY57" fmla="*/ 3621276 h 5531266"/>
              <a:gd name="connsiteX58" fmla="*/ 4258709 w 4553447"/>
              <a:gd name="connsiteY58" fmla="*/ 5260213 h 5531266"/>
              <a:gd name="connsiteX59" fmla="*/ 4264007 w 4553447"/>
              <a:gd name="connsiteY59" fmla="*/ 5296918 h 5531266"/>
              <a:gd name="connsiteX60" fmla="*/ 4267541 w 4553447"/>
              <a:gd name="connsiteY60" fmla="*/ 5331382 h 5531266"/>
              <a:gd name="connsiteX61" fmla="*/ 4270373 w 4553447"/>
              <a:gd name="connsiteY61" fmla="*/ 5431691 h 5531266"/>
              <a:gd name="connsiteX62" fmla="*/ 4251816 w 4553447"/>
              <a:gd name="connsiteY62" fmla="*/ 5466096 h 5531266"/>
              <a:gd name="connsiteX63" fmla="*/ 4247164 w 4553447"/>
              <a:gd name="connsiteY63" fmla="*/ 5468796 h 5531266"/>
              <a:gd name="connsiteX64" fmla="*/ 4243707 w 4553447"/>
              <a:gd name="connsiteY64" fmla="*/ 5531243 h 5531266"/>
              <a:gd name="connsiteX65" fmla="*/ 310344 w 4553447"/>
              <a:gd name="connsiteY65" fmla="*/ 5278553 h 5531266"/>
              <a:gd name="connsiteX66" fmla="*/ 0 w 4553447"/>
              <a:gd name="connsiteY66" fmla="*/ 5261459 h 5531266"/>
              <a:gd name="connsiteX67" fmla="*/ 4324 w 4553447"/>
              <a:gd name="connsiteY67" fmla="*/ 5221195 h 5531266"/>
              <a:gd name="connsiteX68" fmla="*/ 8544 w 4553447"/>
              <a:gd name="connsiteY68" fmla="*/ 5214590 h 5531266"/>
              <a:gd name="connsiteX69" fmla="*/ 8813 w 4553447"/>
              <a:gd name="connsiteY69" fmla="*/ 5211844 h 5531266"/>
              <a:gd name="connsiteX70" fmla="*/ 9083 w 4553447"/>
              <a:gd name="connsiteY70" fmla="*/ 5209096 h 5531266"/>
              <a:gd name="connsiteX71" fmla="*/ 9620 w 4553447"/>
              <a:gd name="connsiteY71" fmla="*/ 5203600 h 5531266"/>
              <a:gd name="connsiteX72" fmla="*/ 9305 w 4553447"/>
              <a:gd name="connsiteY72" fmla="*/ 5197697 h 5531266"/>
              <a:gd name="connsiteX73" fmla="*/ 8721 w 4553447"/>
              <a:gd name="connsiteY73" fmla="*/ 5194541 h 5531266"/>
              <a:gd name="connsiteX74" fmla="*/ 8990 w 4553447"/>
              <a:gd name="connsiteY74" fmla="*/ 5191792 h 5531266"/>
              <a:gd name="connsiteX75" fmla="*/ 8674 w 4553447"/>
              <a:gd name="connsiteY75" fmla="*/ 5185889 h 5531266"/>
              <a:gd name="connsiteX76" fmla="*/ 8091 w 4553447"/>
              <a:gd name="connsiteY76" fmla="*/ 5182733 h 5531266"/>
              <a:gd name="connsiteX77" fmla="*/ 7461 w 4553447"/>
              <a:gd name="connsiteY77" fmla="*/ 5170924 h 5531266"/>
              <a:gd name="connsiteX78" fmla="*/ 6877 w 4553447"/>
              <a:gd name="connsiteY78" fmla="*/ 5167769 h 5531266"/>
              <a:gd name="connsiteX79" fmla="*/ 7145 w 4553447"/>
              <a:gd name="connsiteY79" fmla="*/ 5165020 h 5531266"/>
              <a:gd name="connsiteX80" fmla="*/ 5710 w 4553447"/>
              <a:gd name="connsiteY80" fmla="*/ 5161455 h 5531266"/>
              <a:gd name="connsiteX81" fmla="*/ 276445 w 4553447"/>
              <a:gd name="connsiteY81" fmla="*/ 0 h 5531266"/>
              <a:gd name="connsiteX0" fmla="*/ 324515 w 4601517"/>
              <a:gd name="connsiteY0" fmla="*/ 0 h 5548359"/>
              <a:gd name="connsiteX1" fmla="*/ 3353682 w 4601517"/>
              <a:gd name="connsiteY1" fmla="*/ 153134 h 5548359"/>
              <a:gd name="connsiteX2" fmla="*/ 4182493 w 4601517"/>
              <a:gd name="connsiteY2" fmla="*/ 208242 h 5548359"/>
              <a:gd name="connsiteX3" fmla="*/ 4555687 w 4601517"/>
              <a:gd name="connsiteY3" fmla="*/ 228666 h 5548359"/>
              <a:gd name="connsiteX4" fmla="*/ 4583566 w 4601517"/>
              <a:gd name="connsiteY4" fmla="*/ 250471 h 5548359"/>
              <a:gd name="connsiteX5" fmla="*/ 4581792 w 4601517"/>
              <a:gd name="connsiteY5" fmla="*/ 282222 h 5548359"/>
              <a:gd name="connsiteX6" fmla="*/ 4584714 w 4601517"/>
              <a:gd name="connsiteY6" fmla="*/ 283939 h 5548359"/>
              <a:gd name="connsiteX7" fmla="*/ 4601140 w 4601517"/>
              <a:gd name="connsiteY7" fmla="*/ 315514 h 5548359"/>
              <a:gd name="connsiteX8" fmla="*/ 4578879 w 4601517"/>
              <a:gd name="connsiteY8" fmla="*/ 373160 h 5548359"/>
              <a:gd name="connsiteX9" fmla="*/ 4575391 w 4601517"/>
              <a:gd name="connsiteY9" fmla="*/ 396781 h 5548359"/>
              <a:gd name="connsiteX10" fmla="*/ 4570286 w 4601517"/>
              <a:gd name="connsiteY10" fmla="*/ 488120 h 5548359"/>
              <a:gd name="connsiteX11" fmla="*/ 4569636 w 4601517"/>
              <a:gd name="connsiteY11" fmla="*/ 534537 h 5548359"/>
              <a:gd name="connsiteX12" fmla="*/ 4566537 w 4601517"/>
              <a:gd name="connsiteY12" fmla="*/ 563001 h 5548359"/>
              <a:gd name="connsiteX13" fmla="*/ 4565868 w 4601517"/>
              <a:gd name="connsiteY13" fmla="*/ 567182 h 5548359"/>
              <a:gd name="connsiteX14" fmla="*/ 4552931 w 4601517"/>
              <a:gd name="connsiteY14" fmla="*/ 798696 h 5548359"/>
              <a:gd name="connsiteX15" fmla="*/ 4554644 w 4601517"/>
              <a:gd name="connsiteY15" fmla="*/ 803530 h 5548359"/>
              <a:gd name="connsiteX16" fmla="*/ 4552493 w 4601517"/>
              <a:gd name="connsiteY16" fmla="*/ 827361 h 5548359"/>
              <a:gd name="connsiteX17" fmla="*/ 4550893 w 4601517"/>
              <a:gd name="connsiteY17" fmla="*/ 835146 h 5548359"/>
              <a:gd name="connsiteX18" fmla="*/ 4544655 w 4601517"/>
              <a:gd name="connsiteY18" fmla="*/ 946777 h 5548359"/>
              <a:gd name="connsiteX19" fmla="*/ 4546732 w 4601517"/>
              <a:gd name="connsiteY19" fmla="*/ 947677 h 5548359"/>
              <a:gd name="connsiteX20" fmla="*/ 4550851 w 4601517"/>
              <a:gd name="connsiteY20" fmla="*/ 983859 h 5548359"/>
              <a:gd name="connsiteX21" fmla="*/ 4546053 w 4601517"/>
              <a:gd name="connsiteY21" fmla="*/ 1082386 h 5548359"/>
              <a:gd name="connsiteX22" fmla="*/ 4545948 w 4601517"/>
              <a:gd name="connsiteY22" fmla="*/ 1140681 h 5548359"/>
              <a:gd name="connsiteX23" fmla="*/ 4550251 w 4601517"/>
              <a:gd name="connsiteY23" fmla="*/ 1161797 h 5548359"/>
              <a:gd name="connsiteX24" fmla="*/ 4553341 w 4601517"/>
              <a:gd name="connsiteY24" fmla="*/ 1191979 h 5548359"/>
              <a:gd name="connsiteX25" fmla="*/ 4562158 w 4601517"/>
              <a:gd name="connsiteY25" fmla="*/ 1244449 h 5548359"/>
              <a:gd name="connsiteX26" fmla="*/ 4564435 w 4601517"/>
              <a:gd name="connsiteY26" fmla="*/ 1294666 h 5548359"/>
              <a:gd name="connsiteX27" fmla="*/ 4563555 w 4601517"/>
              <a:gd name="connsiteY27" fmla="*/ 1328296 h 5548359"/>
              <a:gd name="connsiteX28" fmla="*/ 4563092 w 4601517"/>
              <a:gd name="connsiteY28" fmla="*/ 1333156 h 5548359"/>
              <a:gd name="connsiteX29" fmla="*/ 4553973 w 4601517"/>
              <a:gd name="connsiteY29" fmla="*/ 1373054 h 5548359"/>
              <a:gd name="connsiteX30" fmla="*/ 4557237 w 4601517"/>
              <a:gd name="connsiteY30" fmla="*/ 1376999 h 5548359"/>
              <a:gd name="connsiteX31" fmla="*/ 4560079 w 4601517"/>
              <a:gd name="connsiteY31" fmla="*/ 1389816 h 5548359"/>
              <a:gd name="connsiteX32" fmla="*/ 4555338 w 4601517"/>
              <a:gd name="connsiteY32" fmla="*/ 1400401 h 5548359"/>
              <a:gd name="connsiteX33" fmla="*/ 4545154 w 4601517"/>
              <a:gd name="connsiteY33" fmla="*/ 1450629 h 5548359"/>
              <a:gd name="connsiteX34" fmla="*/ 4534257 w 4601517"/>
              <a:gd name="connsiteY34" fmla="*/ 1524330 h 5548359"/>
              <a:gd name="connsiteX35" fmla="*/ 4529376 w 4601517"/>
              <a:gd name="connsiteY35" fmla="*/ 1535289 h 5548359"/>
              <a:gd name="connsiteX36" fmla="*/ 4514948 w 4601517"/>
              <a:gd name="connsiteY36" fmla="*/ 1607363 h 5548359"/>
              <a:gd name="connsiteX37" fmla="*/ 4511233 w 4601517"/>
              <a:gd name="connsiteY37" fmla="*/ 1645395 h 5548359"/>
              <a:gd name="connsiteX38" fmla="*/ 4514893 w 4601517"/>
              <a:gd name="connsiteY38" fmla="*/ 1649850 h 5548359"/>
              <a:gd name="connsiteX39" fmla="*/ 4513243 w 4601517"/>
              <a:gd name="connsiteY39" fmla="*/ 1661048 h 5548359"/>
              <a:gd name="connsiteX40" fmla="*/ 4513655 w 4601517"/>
              <a:gd name="connsiteY40" fmla="*/ 1664107 h 5548359"/>
              <a:gd name="connsiteX41" fmla="*/ 4515166 w 4601517"/>
              <a:gd name="connsiteY41" fmla="*/ 1681560 h 5548359"/>
              <a:gd name="connsiteX42" fmla="*/ 4503696 w 4601517"/>
              <a:gd name="connsiteY42" fmla="*/ 1716455 h 5548359"/>
              <a:gd name="connsiteX43" fmla="*/ 4501636 w 4601517"/>
              <a:gd name="connsiteY43" fmla="*/ 1716581 h 5548359"/>
              <a:gd name="connsiteX44" fmla="*/ 4493138 w 4601517"/>
              <a:gd name="connsiteY44" fmla="*/ 1868666 h 5548359"/>
              <a:gd name="connsiteX45" fmla="*/ 4501829 w 4601517"/>
              <a:gd name="connsiteY45" fmla="*/ 1892828 h 5548359"/>
              <a:gd name="connsiteX46" fmla="*/ 4504107 w 4601517"/>
              <a:gd name="connsiteY46" fmla="*/ 1943047 h 5548359"/>
              <a:gd name="connsiteX47" fmla="*/ 4503226 w 4601517"/>
              <a:gd name="connsiteY47" fmla="*/ 1976676 h 5548359"/>
              <a:gd name="connsiteX48" fmla="*/ 4502764 w 4601517"/>
              <a:gd name="connsiteY48" fmla="*/ 1981536 h 5548359"/>
              <a:gd name="connsiteX49" fmla="*/ 4493644 w 4601517"/>
              <a:gd name="connsiteY49" fmla="*/ 2021434 h 5548359"/>
              <a:gd name="connsiteX50" fmla="*/ 4496909 w 4601517"/>
              <a:gd name="connsiteY50" fmla="*/ 2025379 h 5548359"/>
              <a:gd name="connsiteX51" fmla="*/ 4499750 w 4601517"/>
              <a:gd name="connsiteY51" fmla="*/ 2038196 h 5548359"/>
              <a:gd name="connsiteX52" fmla="*/ 4495009 w 4601517"/>
              <a:gd name="connsiteY52" fmla="*/ 2048781 h 5548359"/>
              <a:gd name="connsiteX53" fmla="*/ 4484825 w 4601517"/>
              <a:gd name="connsiteY53" fmla="*/ 2099011 h 5548359"/>
              <a:gd name="connsiteX54" fmla="*/ 4477494 w 4601517"/>
              <a:gd name="connsiteY54" fmla="*/ 2148592 h 5548359"/>
              <a:gd name="connsiteX55" fmla="*/ 4421411 w 4601517"/>
              <a:gd name="connsiteY55" fmla="*/ 3204925 h 5548359"/>
              <a:gd name="connsiteX56" fmla="*/ 4408625 w 4601517"/>
              <a:gd name="connsiteY56" fmla="*/ 3458573 h 5548359"/>
              <a:gd name="connsiteX57" fmla="*/ 4397540 w 4601517"/>
              <a:gd name="connsiteY57" fmla="*/ 3621276 h 5548359"/>
              <a:gd name="connsiteX58" fmla="*/ 4306779 w 4601517"/>
              <a:gd name="connsiteY58" fmla="*/ 5260213 h 5548359"/>
              <a:gd name="connsiteX59" fmla="*/ 4312077 w 4601517"/>
              <a:gd name="connsiteY59" fmla="*/ 5296918 h 5548359"/>
              <a:gd name="connsiteX60" fmla="*/ 4315611 w 4601517"/>
              <a:gd name="connsiteY60" fmla="*/ 5331382 h 5548359"/>
              <a:gd name="connsiteX61" fmla="*/ 4318443 w 4601517"/>
              <a:gd name="connsiteY61" fmla="*/ 5431691 h 5548359"/>
              <a:gd name="connsiteX62" fmla="*/ 4299886 w 4601517"/>
              <a:gd name="connsiteY62" fmla="*/ 5466096 h 5548359"/>
              <a:gd name="connsiteX63" fmla="*/ 4295234 w 4601517"/>
              <a:gd name="connsiteY63" fmla="*/ 5468796 h 5548359"/>
              <a:gd name="connsiteX64" fmla="*/ 4291777 w 4601517"/>
              <a:gd name="connsiteY64" fmla="*/ 5531243 h 5548359"/>
              <a:gd name="connsiteX65" fmla="*/ 358414 w 4601517"/>
              <a:gd name="connsiteY65" fmla="*/ 5278553 h 5548359"/>
              <a:gd name="connsiteX66" fmla="*/ 48070 w 4601517"/>
              <a:gd name="connsiteY66" fmla="*/ 5261459 h 5548359"/>
              <a:gd name="connsiteX67" fmla="*/ 52394 w 4601517"/>
              <a:gd name="connsiteY67" fmla="*/ 5221195 h 5548359"/>
              <a:gd name="connsiteX68" fmla="*/ 56614 w 4601517"/>
              <a:gd name="connsiteY68" fmla="*/ 5214590 h 5548359"/>
              <a:gd name="connsiteX69" fmla="*/ 56883 w 4601517"/>
              <a:gd name="connsiteY69" fmla="*/ 5211844 h 5548359"/>
              <a:gd name="connsiteX70" fmla="*/ 57153 w 4601517"/>
              <a:gd name="connsiteY70" fmla="*/ 5209096 h 5548359"/>
              <a:gd name="connsiteX71" fmla="*/ 57690 w 4601517"/>
              <a:gd name="connsiteY71" fmla="*/ 5203600 h 5548359"/>
              <a:gd name="connsiteX72" fmla="*/ 57375 w 4601517"/>
              <a:gd name="connsiteY72" fmla="*/ 5197697 h 5548359"/>
              <a:gd name="connsiteX73" fmla="*/ 56791 w 4601517"/>
              <a:gd name="connsiteY73" fmla="*/ 5194541 h 5548359"/>
              <a:gd name="connsiteX74" fmla="*/ 57060 w 4601517"/>
              <a:gd name="connsiteY74" fmla="*/ 5191792 h 5548359"/>
              <a:gd name="connsiteX75" fmla="*/ 56744 w 4601517"/>
              <a:gd name="connsiteY75" fmla="*/ 5185889 h 5548359"/>
              <a:gd name="connsiteX76" fmla="*/ 56161 w 4601517"/>
              <a:gd name="connsiteY76" fmla="*/ 5182733 h 5548359"/>
              <a:gd name="connsiteX77" fmla="*/ 55531 w 4601517"/>
              <a:gd name="connsiteY77" fmla="*/ 5170924 h 5548359"/>
              <a:gd name="connsiteX78" fmla="*/ 54947 w 4601517"/>
              <a:gd name="connsiteY78" fmla="*/ 5167769 h 5548359"/>
              <a:gd name="connsiteX79" fmla="*/ 55215 w 4601517"/>
              <a:gd name="connsiteY79" fmla="*/ 5165020 h 5548359"/>
              <a:gd name="connsiteX80" fmla="*/ 324515 w 4601517"/>
              <a:gd name="connsiteY80" fmla="*/ 0 h 5548359"/>
              <a:gd name="connsiteX0" fmla="*/ 324691 w 4601693"/>
              <a:gd name="connsiteY0" fmla="*/ 0 h 5531266"/>
              <a:gd name="connsiteX1" fmla="*/ 3353858 w 4601693"/>
              <a:gd name="connsiteY1" fmla="*/ 153134 h 5531266"/>
              <a:gd name="connsiteX2" fmla="*/ 4182669 w 4601693"/>
              <a:gd name="connsiteY2" fmla="*/ 208242 h 5531266"/>
              <a:gd name="connsiteX3" fmla="*/ 4555863 w 4601693"/>
              <a:gd name="connsiteY3" fmla="*/ 228666 h 5531266"/>
              <a:gd name="connsiteX4" fmla="*/ 4583742 w 4601693"/>
              <a:gd name="connsiteY4" fmla="*/ 250471 h 5531266"/>
              <a:gd name="connsiteX5" fmla="*/ 4581968 w 4601693"/>
              <a:gd name="connsiteY5" fmla="*/ 282222 h 5531266"/>
              <a:gd name="connsiteX6" fmla="*/ 4584890 w 4601693"/>
              <a:gd name="connsiteY6" fmla="*/ 283939 h 5531266"/>
              <a:gd name="connsiteX7" fmla="*/ 4601316 w 4601693"/>
              <a:gd name="connsiteY7" fmla="*/ 315514 h 5531266"/>
              <a:gd name="connsiteX8" fmla="*/ 4579055 w 4601693"/>
              <a:gd name="connsiteY8" fmla="*/ 373160 h 5531266"/>
              <a:gd name="connsiteX9" fmla="*/ 4575567 w 4601693"/>
              <a:gd name="connsiteY9" fmla="*/ 396781 h 5531266"/>
              <a:gd name="connsiteX10" fmla="*/ 4570462 w 4601693"/>
              <a:gd name="connsiteY10" fmla="*/ 488120 h 5531266"/>
              <a:gd name="connsiteX11" fmla="*/ 4569812 w 4601693"/>
              <a:gd name="connsiteY11" fmla="*/ 534537 h 5531266"/>
              <a:gd name="connsiteX12" fmla="*/ 4566713 w 4601693"/>
              <a:gd name="connsiteY12" fmla="*/ 563001 h 5531266"/>
              <a:gd name="connsiteX13" fmla="*/ 4566044 w 4601693"/>
              <a:gd name="connsiteY13" fmla="*/ 567182 h 5531266"/>
              <a:gd name="connsiteX14" fmla="*/ 4553107 w 4601693"/>
              <a:gd name="connsiteY14" fmla="*/ 798696 h 5531266"/>
              <a:gd name="connsiteX15" fmla="*/ 4554820 w 4601693"/>
              <a:gd name="connsiteY15" fmla="*/ 803530 h 5531266"/>
              <a:gd name="connsiteX16" fmla="*/ 4552669 w 4601693"/>
              <a:gd name="connsiteY16" fmla="*/ 827361 h 5531266"/>
              <a:gd name="connsiteX17" fmla="*/ 4551069 w 4601693"/>
              <a:gd name="connsiteY17" fmla="*/ 835146 h 5531266"/>
              <a:gd name="connsiteX18" fmla="*/ 4544831 w 4601693"/>
              <a:gd name="connsiteY18" fmla="*/ 946777 h 5531266"/>
              <a:gd name="connsiteX19" fmla="*/ 4546908 w 4601693"/>
              <a:gd name="connsiteY19" fmla="*/ 947677 h 5531266"/>
              <a:gd name="connsiteX20" fmla="*/ 4551027 w 4601693"/>
              <a:gd name="connsiteY20" fmla="*/ 983859 h 5531266"/>
              <a:gd name="connsiteX21" fmla="*/ 4546229 w 4601693"/>
              <a:gd name="connsiteY21" fmla="*/ 1082386 h 5531266"/>
              <a:gd name="connsiteX22" fmla="*/ 4546124 w 4601693"/>
              <a:gd name="connsiteY22" fmla="*/ 1140681 h 5531266"/>
              <a:gd name="connsiteX23" fmla="*/ 4550427 w 4601693"/>
              <a:gd name="connsiteY23" fmla="*/ 1161797 h 5531266"/>
              <a:gd name="connsiteX24" fmla="*/ 4553517 w 4601693"/>
              <a:gd name="connsiteY24" fmla="*/ 1191979 h 5531266"/>
              <a:gd name="connsiteX25" fmla="*/ 4562334 w 4601693"/>
              <a:gd name="connsiteY25" fmla="*/ 1244449 h 5531266"/>
              <a:gd name="connsiteX26" fmla="*/ 4564611 w 4601693"/>
              <a:gd name="connsiteY26" fmla="*/ 1294666 h 5531266"/>
              <a:gd name="connsiteX27" fmla="*/ 4563731 w 4601693"/>
              <a:gd name="connsiteY27" fmla="*/ 1328296 h 5531266"/>
              <a:gd name="connsiteX28" fmla="*/ 4563268 w 4601693"/>
              <a:gd name="connsiteY28" fmla="*/ 1333156 h 5531266"/>
              <a:gd name="connsiteX29" fmla="*/ 4554149 w 4601693"/>
              <a:gd name="connsiteY29" fmla="*/ 1373054 h 5531266"/>
              <a:gd name="connsiteX30" fmla="*/ 4557413 w 4601693"/>
              <a:gd name="connsiteY30" fmla="*/ 1376999 h 5531266"/>
              <a:gd name="connsiteX31" fmla="*/ 4560255 w 4601693"/>
              <a:gd name="connsiteY31" fmla="*/ 1389816 h 5531266"/>
              <a:gd name="connsiteX32" fmla="*/ 4555514 w 4601693"/>
              <a:gd name="connsiteY32" fmla="*/ 1400401 h 5531266"/>
              <a:gd name="connsiteX33" fmla="*/ 4545330 w 4601693"/>
              <a:gd name="connsiteY33" fmla="*/ 1450629 h 5531266"/>
              <a:gd name="connsiteX34" fmla="*/ 4534433 w 4601693"/>
              <a:gd name="connsiteY34" fmla="*/ 1524330 h 5531266"/>
              <a:gd name="connsiteX35" fmla="*/ 4529552 w 4601693"/>
              <a:gd name="connsiteY35" fmla="*/ 1535289 h 5531266"/>
              <a:gd name="connsiteX36" fmla="*/ 4515124 w 4601693"/>
              <a:gd name="connsiteY36" fmla="*/ 1607363 h 5531266"/>
              <a:gd name="connsiteX37" fmla="*/ 4511409 w 4601693"/>
              <a:gd name="connsiteY37" fmla="*/ 1645395 h 5531266"/>
              <a:gd name="connsiteX38" fmla="*/ 4515069 w 4601693"/>
              <a:gd name="connsiteY38" fmla="*/ 1649850 h 5531266"/>
              <a:gd name="connsiteX39" fmla="*/ 4513419 w 4601693"/>
              <a:gd name="connsiteY39" fmla="*/ 1661048 h 5531266"/>
              <a:gd name="connsiteX40" fmla="*/ 4513831 w 4601693"/>
              <a:gd name="connsiteY40" fmla="*/ 1664107 h 5531266"/>
              <a:gd name="connsiteX41" fmla="*/ 4515342 w 4601693"/>
              <a:gd name="connsiteY41" fmla="*/ 1681560 h 5531266"/>
              <a:gd name="connsiteX42" fmla="*/ 4503872 w 4601693"/>
              <a:gd name="connsiteY42" fmla="*/ 1716455 h 5531266"/>
              <a:gd name="connsiteX43" fmla="*/ 4501812 w 4601693"/>
              <a:gd name="connsiteY43" fmla="*/ 1716581 h 5531266"/>
              <a:gd name="connsiteX44" fmla="*/ 4493314 w 4601693"/>
              <a:gd name="connsiteY44" fmla="*/ 1868666 h 5531266"/>
              <a:gd name="connsiteX45" fmla="*/ 4502005 w 4601693"/>
              <a:gd name="connsiteY45" fmla="*/ 1892828 h 5531266"/>
              <a:gd name="connsiteX46" fmla="*/ 4504283 w 4601693"/>
              <a:gd name="connsiteY46" fmla="*/ 1943047 h 5531266"/>
              <a:gd name="connsiteX47" fmla="*/ 4503402 w 4601693"/>
              <a:gd name="connsiteY47" fmla="*/ 1976676 h 5531266"/>
              <a:gd name="connsiteX48" fmla="*/ 4502940 w 4601693"/>
              <a:gd name="connsiteY48" fmla="*/ 1981536 h 5531266"/>
              <a:gd name="connsiteX49" fmla="*/ 4493820 w 4601693"/>
              <a:gd name="connsiteY49" fmla="*/ 2021434 h 5531266"/>
              <a:gd name="connsiteX50" fmla="*/ 4497085 w 4601693"/>
              <a:gd name="connsiteY50" fmla="*/ 2025379 h 5531266"/>
              <a:gd name="connsiteX51" fmla="*/ 4499926 w 4601693"/>
              <a:gd name="connsiteY51" fmla="*/ 2038196 h 5531266"/>
              <a:gd name="connsiteX52" fmla="*/ 4495185 w 4601693"/>
              <a:gd name="connsiteY52" fmla="*/ 2048781 h 5531266"/>
              <a:gd name="connsiteX53" fmla="*/ 4485001 w 4601693"/>
              <a:gd name="connsiteY53" fmla="*/ 2099011 h 5531266"/>
              <a:gd name="connsiteX54" fmla="*/ 4477670 w 4601693"/>
              <a:gd name="connsiteY54" fmla="*/ 2148592 h 5531266"/>
              <a:gd name="connsiteX55" fmla="*/ 4421587 w 4601693"/>
              <a:gd name="connsiteY55" fmla="*/ 3204925 h 5531266"/>
              <a:gd name="connsiteX56" fmla="*/ 4408801 w 4601693"/>
              <a:gd name="connsiteY56" fmla="*/ 3458573 h 5531266"/>
              <a:gd name="connsiteX57" fmla="*/ 4397716 w 4601693"/>
              <a:gd name="connsiteY57" fmla="*/ 3621276 h 5531266"/>
              <a:gd name="connsiteX58" fmla="*/ 4306955 w 4601693"/>
              <a:gd name="connsiteY58" fmla="*/ 5260213 h 5531266"/>
              <a:gd name="connsiteX59" fmla="*/ 4312253 w 4601693"/>
              <a:gd name="connsiteY59" fmla="*/ 5296918 h 5531266"/>
              <a:gd name="connsiteX60" fmla="*/ 4315787 w 4601693"/>
              <a:gd name="connsiteY60" fmla="*/ 5331382 h 5531266"/>
              <a:gd name="connsiteX61" fmla="*/ 4318619 w 4601693"/>
              <a:gd name="connsiteY61" fmla="*/ 5431691 h 5531266"/>
              <a:gd name="connsiteX62" fmla="*/ 4300062 w 4601693"/>
              <a:gd name="connsiteY62" fmla="*/ 5466096 h 5531266"/>
              <a:gd name="connsiteX63" fmla="*/ 4295410 w 4601693"/>
              <a:gd name="connsiteY63" fmla="*/ 5468796 h 5531266"/>
              <a:gd name="connsiteX64" fmla="*/ 4291953 w 4601693"/>
              <a:gd name="connsiteY64" fmla="*/ 5531243 h 5531266"/>
              <a:gd name="connsiteX65" fmla="*/ 358590 w 4601693"/>
              <a:gd name="connsiteY65" fmla="*/ 5278553 h 5531266"/>
              <a:gd name="connsiteX66" fmla="*/ 48246 w 4601693"/>
              <a:gd name="connsiteY66" fmla="*/ 5261459 h 5531266"/>
              <a:gd name="connsiteX67" fmla="*/ 52570 w 4601693"/>
              <a:gd name="connsiteY67" fmla="*/ 5221195 h 5531266"/>
              <a:gd name="connsiteX68" fmla="*/ 56790 w 4601693"/>
              <a:gd name="connsiteY68" fmla="*/ 5214590 h 5531266"/>
              <a:gd name="connsiteX69" fmla="*/ 57059 w 4601693"/>
              <a:gd name="connsiteY69" fmla="*/ 5211844 h 5531266"/>
              <a:gd name="connsiteX70" fmla="*/ 57329 w 4601693"/>
              <a:gd name="connsiteY70" fmla="*/ 5209096 h 5531266"/>
              <a:gd name="connsiteX71" fmla="*/ 57866 w 4601693"/>
              <a:gd name="connsiteY71" fmla="*/ 5203600 h 5531266"/>
              <a:gd name="connsiteX72" fmla="*/ 57551 w 4601693"/>
              <a:gd name="connsiteY72" fmla="*/ 5197697 h 5531266"/>
              <a:gd name="connsiteX73" fmla="*/ 56967 w 4601693"/>
              <a:gd name="connsiteY73" fmla="*/ 5194541 h 5531266"/>
              <a:gd name="connsiteX74" fmla="*/ 57236 w 4601693"/>
              <a:gd name="connsiteY74" fmla="*/ 5191792 h 5531266"/>
              <a:gd name="connsiteX75" fmla="*/ 56920 w 4601693"/>
              <a:gd name="connsiteY75" fmla="*/ 5185889 h 5531266"/>
              <a:gd name="connsiteX76" fmla="*/ 56337 w 4601693"/>
              <a:gd name="connsiteY76" fmla="*/ 5182733 h 5531266"/>
              <a:gd name="connsiteX77" fmla="*/ 55707 w 4601693"/>
              <a:gd name="connsiteY77" fmla="*/ 5170924 h 5531266"/>
              <a:gd name="connsiteX78" fmla="*/ 55123 w 4601693"/>
              <a:gd name="connsiteY78" fmla="*/ 5167769 h 5531266"/>
              <a:gd name="connsiteX79" fmla="*/ 324691 w 4601693"/>
              <a:gd name="connsiteY79" fmla="*/ 0 h 5531266"/>
              <a:gd name="connsiteX0" fmla="*/ 324422 w 4601424"/>
              <a:gd name="connsiteY0" fmla="*/ 0 h 5531266"/>
              <a:gd name="connsiteX1" fmla="*/ 3353589 w 4601424"/>
              <a:gd name="connsiteY1" fmla="*/ 153134 h 5531266"/>
              <a:gd name="connsiteX2" fmla="*/ 4182400 w 4601424"/>
              <a:gd name="connsiteY2" fmla="*/ 208242 h 5531266"/>
              <a:gd name="connsiteX3" fmla="*/ 4555594 w 4601424"/>
              <a:gd name="connsiteY3" fmla="*/ 228666 h 5531266"/>
              <a:gd name="connsiteX4" fmla="*/ 4583473 w 4601424"/>
              <a:gd name="connsiteY4" fmla="*/ 250471 h 5531266"/>
              <a:gd name="connsiteX5" fmla="*/ 4581699 w 4601424"/>
              <a:gd name="connsiteY5" fmla="*/ 282222 h 5531266"/>
              <a:gd name="connsiteX6" fmla="*/ 4584621 w 4601424"/>
              <a:gd name="connsiteY6" fmla="*/ 283939 h 5531266"/>
              <a:gd name="connsiteX7" fmla="*/ 4601047 w 4601424"/>
              <a:gd name="connsiteY7" fmla="*/ 315514 h 5531266"/>
              <a:gd name="connsiteX8" fmla="*/ 4578786 w 4601424"/>
              <a:gd name="connsiteY8" fmla="*/ 373160 h 5531266"/>
              <a:gd name="connsiteX9" fmla="*/ 4575298 w 4601424"/>
              <a:gd name="connsiteY9" fmla="*/ 396781 h 5531266"/>
              <a:gd name="connsiteX10" fmla="*/ 4570193 w 4601424"/>
              <a:gd name="connsiteY10" fmla="*/ 488120 h 5531266"/>
              <a:gd name="connsiteX11" fmla="*/ 4569543 w 4601424"/>
              <a:gd name="connsiteY11" fmla="*/ 534537 h 5531266"/>
              <a:gd name="connsiteX12" fmla="*/ 4566444 w 4601424"/>
              <a:gd name="connsiteY12" fmla="*/ 563001 h 5531266"/>
              <a:gd name="connsiteX13" fmla="*/ 4565775 w 4601424"/>
              <a:gd name="connsiteY13" fmla="*/ 567182 h 5531266"/>
              <a:gd name="connsiteX14" fmla="*/ 4552838 w 4601424"/>
              <a:gd name="connsiteY14" fmla="*/ 798696 h 5531266"/>
              <a:gd name="connsiteX15" fmla="*/ 4554551 w 4601424"/>
              <a:gd name="connsiteY15" fmla="*/ 803530 h 5531266"/>
              <a:gd name="connsiteX16" fmla="*/ 4552400 w 4601424"/>
              <a:gd name="connsiteY16" fmla="*/ 827361 h 5531266"/>
              <a:gd name="connsiteX17" fmla="*/ 4550800 w 4601424"/>
              <a:gd name="connsiteY17" fmla="*/ 835146 h 5531266"/>
              <a:gd name="connsiteX18" fmla="*/ 4544562 w 4601424"/>
              <a:gd name="connsiteY18" fmla="*/ 946777 h 5531266"/>
              <a:gd name="connsiteX19" fmla="*/ 4546639 w 4601424"/>
              <a:gd name="connsiteY19" fmla="*/ 947677 h 5531266"/>
              <a:gd name="connsiteX20" fmla="*/ 4550758 w 4601424"/>
              <a:gd name="connsiteY20" fmla="*/ 983859 h 5531266"/>
              <a:gd name="connsiteX21" fmla="*/ 4545960 w 4601424"/>
              <a:gd name="connsiteY21" fmla="*/ 1082386 h 5531266"/>
              <a:gd name="connsiteX22" fmla="*/ 4545855 w 4601424"/>
              <a:gd name="connsiteY22" fmla="*/ 1140681 h 5531266"/>
              <a:gd name="connsiteX23" fmla="*/ 4550158 w 4601424"/>
              <a:gd name="connsiteY23" fmla="*/ 1161797 h 5531266"/>
              <a:gd name="connsiteX24" fmla="*/ 4553248 w 4601424"/>
              <a:gd name="connsiteY24" fmla="*/ 1191979 h 5531266"/>
              <a:gd name="connsiteX25" fmla="*/ 4562065 w 4601424"/>
              <a:gd name="connsiteY25" fmla="*/ 1244449 h 5531266"/>
              <a:gd name="connsiteX26" fmla="*/ 4564342 w 4601424"/>
              <a:gd name="connsiteY26" fmla="*/ 1294666 h 5531266"/>
              <a:gd name="connsiteX27" fmla="*/ 4563462 w 4601424"/>
              <a:gd name="connsiteY27" fmla="*/ 1328296 h 5531266"/>
              <a:gd name="connsiteX28" fmla="*/ 4562999 w 4601424"/>
              <a:gd name="connsiteY28" fmla="*/ 1333156 h 5531266"/>
              <a:gd name="connsiteX29" fmla="*/ 4553880 w 4601424"/>
              <a:gd name="connsiteY29" fmla="*/ 1373054 h 5531266"/>
              <a:gd name="connsiteX30" fmla="*/ 4557144 w 4601424"/>
              <a:gd name="connsiteY30" fmla="*/ 1376999 h 5531266"/>
              <a:gd name="connsiteX31" fmla="*/ 4559986 w 4601424"/>
              <a:gd name="connsiteY31" fmla="*/ 1389816 h 5531266"/>
              <a:gd name="connsiteX32" fmla="*/ 4555245 w 4601424"/>
              <a:gd name="connsiteY32" fmla="*/ 1400401 h 5531266"/>
              <a:gd name="connsiteX33" fmla="*/ 4545061 w 4601424"/>
              <a:gd name="connsiteY33" fmla="*/ 1450629 h 5531266"/>
              <a:gd name="connsiteX34" fmla="*/ 4534164 w 4601424"/>
              <a:gd name="connsiteY34" fmla="*/ 1524330 h 5531266"/>
              <a:gd name="connsiteX35" fmla="*/ 4529283 w 4601424"/>
              <a:gd name="connsiteY35" fmla="*/ 1535289 h 5531266"/>
              <a:gd name="connsiteX36" fmla="*/ 4514855 w 4601424"/>
              <a:gd name="connsiteY36" fmla="*/ 1607363 h 5531266"/>
              <a:gd name="connsiteX37" fmla="*/ 4511140 w 4601424"/>
              <a:gd name="connsiteY37" fmla="*/ 1645395 h 5531266"/>
              <a:gd name="connsiteX38" fmla="*/ 4514800 w 4601424"/>
              <a:gd name="connsiteY38" fmla="*/ 1649850 h 5531266"/>
              <a:gd name="connsiteX39" fmla="*/ 4513150 w 4601424"/>
              <a:gd name="connsiteY39" fmla="*/ 1661048 h 5531266"/>
              <a:gd name="connsiteX40" fmla="*/ 4513562 w 4601424"/>
              <a:gd name="connsiteY40" fmla="*/ 1664107 h 5531266"/>
              <a:gd name="connsiteX41" fmla="*/ 4515073 w 4601424"/>
              <a:gd name="connsiteY41" fmla="*/ 1681560 h 5531266"/>
              <a:gd name="connsiteX42" fmla="*/ 4503603 w 4601424"/>
              <a:gd name="connsiteY42" fmla="*/ 1716455 h 5531266"/>
              <a:gd name="connsiteX43" fmla="*/ 4501543 w 4601424"/>
              <a:gd name="connsiteY43" fmla="*/ 1716581 h 5531266"/>
              <a:gd name="connsiteX44" fmla="*/ 4493045 w 4601424"/>
              <a:gd name="connsiteY44" fmla="*/ 1868666 h 5531266"/>
              <a:gd name="connsiteX45" fmla="*/ 4501736 w 4601424"/>
              <a:gd name="connsiteY45" fmla="*/ 1892828 h 5531266"/>
              <a:gd name="connsiteX46" fmla="*/ 4504014 w 4601424"/>
              <a:gd name="connsiteY46" fmla="*/ 1943047 h 5531266"/>
              <a:gd name="connsiteX47" fmla="*/ 4503133 w 4601424"/>
              <a:gd name="connsiteY47" fmla="*/ 1976676 h 5531266"/>
              <a:gd name="connsiteX48" fmla="*/ 4502671 w 4601424"/>
              <a:gd name="connsiteY48" fmla="*/ 1981536 h 5531266"/>
              <a:gd name="connsiteX49" fmla="*/ 4493551 w 4601424"/>
              <a:gd name="connsiteY49" fmla="*/ 2021434 h 5531266"/>
              <a:gd name="connsiteX50" fmla="*/ 4496816 w 4601424"/>
              <a:gd name="connsiteY50" fmla="*/ 2025379 h 5531266"/>
              <a:gd name="connsiteX51" fmla="*/ 4499657 w 4601424"/>
              <a:gd name="connsiteY51" fmla="*/ 2038196 h 5531266"/>
              <a:gd name="connsiteX52" fmla="*/ 4494916 w 4601424"/>
              <a:gd name="connsiteY52" fmla="*/ 2048781 h 5531266"/>
              <a:gd name="connsiteX53" fmla="*/ 4484732 w 4601424"/>
              <a:gd name="connsiteY53" fmla="*/ 2099011 h 5531266"/>
              <a:gd name="connsiteX54" fmla="*/ 4477401 w 4601424"/>
              <a:gd name="connsiteY54" fmla="*/ 2148592 h 5531266"/>
              <a:gd name="connsiteX55" fmla="*/ 4421318 w 4601424"/>
              <a:gd name="connsiteY55" fmla="*/ 3204925 h 5531266"/>
              <a:gd name="connsiteX56" fmla="*/ 4408532 w 4601424"/>
              <a:gd name="connsiteY56" fmla="*/ 3458573 h 5531266"/>
              <a:gd name="connsiteX57" fmla="*/ 4397447 w 4601424"/>
              <a:gd name="connsiteY57" fmla="*/ 3621276 h 5531266"/>
              <a:gd name="connsiteX58" fmla="*/ 4306686 w 4601424"/>
              <a:gd name="connsiteY58" fmla="*/ 5260213 h 5531266"/>
              <a:gd name="connsiteX59" fmla="*/ 4311984 w 4601424"/>
              <a:gd name="connsiteY59" fmla="*/ 5296918 h 5531266"/>
              <a:gd name="connsiteX60" fmla="*/ 4315518 w 4601424"/>
              <a:gd name="connsiteY60" fmla="*/ 5331382 h 5531266"/>
              <a:gd name="connsiteX61" fmla="*/ 4318350 w 4601424"/>
              <a:gd name="connsiteY61" fmla="*/ 5431691 h 5531266"/>
              <a:gd name="connsiteX62" fmla="*/ 4299793 w 4601424"/>
              <a:gd name="connsiteY62" fmla="*/ 5466096 h 5531266"/>
              <a:gd name="connsiteX63" fmla="*/ 4295141 w 4601424"/>
              <a:gd name="connsiteY63" fmla="*/ 5468796 h 5531266"/>
              <a:gd name="connsiteX64" fmla="*/ 4291684 w 4601424"/>
              <a:gd name="connsiteY64" fmla="*/ 5531243 h 5531266"/>
              <a:gd name="connsiteX65" fmla="*/ 358321 w 4601424"/>
              <a:gd name="connsiteY65" fmla="*/ 5278553 h 5531266"/>
              <a:gd name="connsiteX66" fmla="*/ 47977 w 4601424"/>
              <a:gd name="connsiteY66" fmla="*/ 5261459 h 5531266"/>
              <a:gd name="connsiteX67" fmla="*/ 52301 w 4601424"/>
              <a:gd name="connsiteY67" fmla="*/ 5221195 h 5531266"/>
              <a:gd name="connsiteX68" fmla="*/ 56521 w 4601424"/>
              <a:gd name="connsiteY68" fmla="*/ 5214590 h 5531266"/>
              <a:gd name="connsiteX69" fmla="*/ 56790 w 4601424"/>
              <a:gd name="connsiteY69" fmla="*/ 5211844 h 5531266"/>
              <a:gd name="connsiteX70" fmla="*/ 57060 w 4601424"/>
              <a:gd name="connsiteY70" fmla="*/ 5209096 h 5531266"/>
              <a:gd name="connsiteX71" fmla="*/ 57597 w 4601424"/>
              <a:gd name="connsiteY71" fmla="*/ 5203600 h 5531266"/>
              <a:gd name="connsiteX72" fmla="*/ 57282 w 4601424"/>
              <a:gd name="connsiteY72" fmla="*/ 5197697 h 5531266"/>
              <a:gd name="connsiteX73" fmla="*/ 56698 w 4601424"/>
              <a:gd name="connsiteY73" fmla="*/ 5194541 h 5531266"/>
              <a:gd name="connsiteX74" fmla="*/ 56967 w 4601424"/>
              <a:gd name="connsiteY74" fmla="*/ 5191792 h 5531266"/>
              <a:gd name="connsiteX75" fmla="*/ 56651 w 4601424"/>
              <a:gd name="connsiteY75" fmla="*/ 5185889 h 5531266"/>
              <a:gd name="connsiteX76" fmla="*/ 56068 w 4601424"/>
              <a:gd name="connsiteY76" fmla="*/ 5182733 h 5531266"/>
              <a:gd name="connsiteX77" fmla="*/ 55438 w 4601424"/>
              <a:gd name="connsiteY77" fmla="*/ 5170924 h 5531266"/>
              <a:gd name="connsiteX78" fmla="*/ 324422 w 4601424"/>
              <a:gd name="connsiteY78" fmla="*/ 0 h 5531266"/>
              <a:gd name="connsiteX0" fmla="*/ 324125 w 4601127"/>
              <a:gd name="connsiteY0" fmla="*/ 0 h 5531266"/>
              <a:gd name="connsiteX1" fmla="*/ 3353292 w 4601127"/>
              <a:gd name="connsiteY1" fmla="*/ 153134 h 5531266"/>
              <a:gd name="connsiteX2" fmla="*/ 4182103 w 4601127"/>
              <a:gd name="connsiteY2" fmla="*/ 208242 h 5531266"/>
              <a:gd name="connsiteX3" fmla="*/ 4555297 w 4601127"/>
              <a:gd name="connsiteY3" fmla="*/ 228666 h 5531266"/>
              <a:gd name="connsiteX4" fmla="*/ 4583176 w 4601127"/>
              <a:gd name="connsiteY4" fmla="*/ 250471 h 5531266"/>
              <a:gd name="connsiteX5" fmla="*/ 4581402 w 4601127"/>
              <a:gd name="connsiteY5" fmla="*/ 282222 h 5531266"/>
              <a:gd name="connsiteX6" fmla="*/ 4584324 w 4601127"/>
              <a:gd name="connsiteY6" fmla="*/ 283939 h 5531266"/>
              <a:gd name="connsiteX7" fmla="*/ 4600750 w 4601127"/>
              <a:gd name="connsiteY7" fmla="*/ 315514 h 5531266"/>
              <a:gd name="connsiteX8" fmla="*/ 4578489 w 4601127"/>
              <a:gd name="connsiteY8" fmla="*/ 373160 h 5531266"/>
              <a:gd name="connsiteX9" fmla="*/ 4575001 w 4601127"/>
              <a:gd name="connsiteY9" fmla="*/ 396781 h 5531266"/>
              <a:gd name="connsiteX10" fmla="*/ 4569896 w 4601127"/>
              <a:gd name="connsiteY10" fmla="*/ 488120 h 5531266"/>
              <a:gd name="connsiteX11" fmla="*/ 4569246 w 4601127"/>
              <a:gd name="connsiteY11" fmla="*/ 534537 h 5531266"/>
              <a:gd name="connsiteX12" fmla="*/ 4566147 w 4601127"/>
              <a:gd name="connsiteY12" fmla="*/ 563001 h 5531266"/>
              <a:gd name="connsiteX13" fmla="*/ 4565478 w 4601127"/>
              <a:gd name="connsiteY13" fmla="*/ 567182 h 5531266"/>
              <a:gd name="connsiteX14" fmla="*/ 4552541 w 4601127"/>
              <a:gd name="connsiteY14" fmla="*/ 798696 h 5531266"/>
              <a:gd name="connsiteX15" fmla="*/ 4554254 w 4601127"/>
              <a:gd name="connsiteY15" fmla="*/ 803530 h 5531266"/>
              <a:gd name="connsiteX16" fmla="*/ 4552103 w 4601127"/>
              <a:gd name="connsiteY16" fmla="*/ 827361 h 5531266"/>
              <a:gd name="connsiteX17" fmla="*/ 4550503 w 4601127"/>
              <a:gd name="connsiteY17" fmla="*/ 835146 h 5531266"/>
              <a:gd name="connsiteX18" fmla="*/ 4544265 w 4601127"/>
              <a:gd name="connsiteY18" fmla="*/ 946777 h 5531266"/>
              <a:gd name="connsiteX19" fmla="*/ 4546342 w 4601127"/>
              <a:gd name="connsiteY19" fmla="*/ 947677 h 5531266"/>
              <a:gd name="connsiteX20" fmla="*/ 4550461 w 4601127"/>
              <a:gd name="connsiteY20" fmla="*/ 983859 h 5531266"/>
              <a:gd name="connsiteX21" fmla="*/ 4545663 w 4601127"/>
              <a:gd name="connsiteY21" fmla="*/ 1082386 h 5531266"/>
              <a:gd name="connsiteX22" fmla="*/ 4545558 w 4601127"/>
              <a:gd name="connsiteY22" fmla="*/ 1140681 h 5531266"/>
              <a:gd name="connsiteX23" fmla="*/ 4549861 w 4601127"/>
              <a:gd name="connsiteY23" fmla="*/ 1161797 h 5531266"/>
              <a:gd name="connsiteX24" fmla="*/ 4552951 w 4601127"/>
              <a:gd name="connsiteY24" fmla="*/ 1191979 h 5531266"/>
              <a:gd name="connsiteX25" fmla="*/ 4561768 w 4601127"/>
              <a:gd name="connsiteY25" fmla="*/ 1244449 h 5531266"/>
              <a:gd name="connsiteX26" fmla="*/ 4564045 w 4601127"/>
              <a:gd name="connsiteY26" fmla="*/ 1294666 h 5531266"/>
              <a:gd name="connsiteX27" fmla="*/ 4563165 w 4601127"/>
              <a:gd name="connsiteY27" fmla="*/ 1328296 h 5531266"/>
              <a:gd name="connsiteX28" fmla="*/ 4562702 w 4601127"/>
              <a:gd name="connsiteY28" fmla="*/ 1333156 h 5531266"/>
              <a:gd name="connsiteX29" fmla="*/ 4553583 w 4601127"/>
              <a:gd name="connsiteY29" fmla="*/ 1373054 h 5531266"/>
              <a:gd name="connsiteX30" fmla="*/ 4556847 w 4601127"/>
              <a:gd name="connsiteY30" fmla="*/ 1376999 h 5531266"/>
              <a:gd name="connsiteX31" fmla="*/ 4559689 w 4601127"/>
              <a:gd name="connsiteY31" fmla="*/ 1389816 h 5531266"/>
              <a:gd name="connsiteX32" fmla="*/ 4554948 w 4601127"/>
              <a:gd name="connsiteY32" fmla="*/ 1400401 h 5531266"/>
              <a:gd name="connsiteX33" fmla="*/ 4544764 w 4601127"/>
              <a:gd name="connsiteY33" fmla="*/ 1450629 h 5531266"/>
              <a:gd name="connsiteX34" fmla="*/ 4533867 w 4601127"/>
              <a:gd name="connsiteY34" fmla="*/ 1524330 h 5531266"/>
              <a:gd name="connsiteX35" fmla="*/ 4528986 w 4601127"/>
              <a:gd name="connsiteY35" fmla="*/ 1535289 h 5531266"/>
              <a:gd name="connsiteX36" fmla="*/ 4514558 w 4601127"/>
              <a:gd name="connsiteY36" fmla="*/ 1607363 h 5531266"/>
              <a:gd name="connsiteX37" fmla="*/ 4510843 w 4601127"/>
              <a:gd name="connsiteY37" fmla="*/ 1645395 h 5531266"/>
              <a:gd name="connsiteX38" fmla="*/ 4514503 w 4601127"/>
              <a:gd name="connsiteY38" fmla="*/ 1649850 h 5531266"/>
              <a:gd name="connsiteX39" fmla="*/ 4512853 w 4601127"/>
              <a:gd name="connsiteY39" fmla="*/ 1661048 h 5531266"/>
              <a:gd name="connsiteX40" fmla="*/ 4513265 w 4601127"/>
              <a:gd name="connsiteY40" fmla="*/ 1664107 h 5531266"/>
              <a:gd name="connsiteX41" fmla="*/ 4514776 w 4601127"/>
              <a:gd name="connsiteY41" fmla="*/ 1681560 h 5531266"/>
              <a:gd name="connsiteX42" fmla="*/ 4503306 w 4601127"/>
              <a:gd name="connsiteY42" fmla="*/ 1716455 h 5531266"/>
              <a:gd name="connsiteX43" fmla="*/ 4501246 w 4601127"/>
              <a:gd name="connsiteY43" fmla="*/ 1716581 h 5531266"/>
              <a:gd name="connsiteX44" fmla="*/ 4492748 w 4601127"/>
              <a:gd name="connsiteY44" fmla="*/ 1868666 h 5531266"/>
              <a:gd name="connsiteX45" fmla="*/ 4501439 w 4601127"/>
              <a:gd name="connsiteY45" fmla="*/ 1892828 h 5531266"/>
              <a:gd name="connsiteX46" fmla="*/ 4503717 w 4601127"/>
              <a:gd name="connsiteY46" fmla="*/ 1943047 h 5531266"/>
              <a:gd name="connsiteX47" fmla="*/ 4502836 w 4601127"/>
              <a:gd name="connsiteY47" fmla="*/ 1976676 h 5531266"/>
              <a:gd name="connsiteX48" fmla="*/ 4502374 w 4601127"/>
              <a:gd name="connsiteY48" fmla="*/ 1981536 h 5531266"/>
              <a:gd name="connsiteX49" fmla="*/ 4493254 w 4601127"/>
              <a:gd name="connsiteY49" fmla="*/ 2021434 h 5531266"/>
              <a:gd name="connsiteX50" fmla="*/ 4496519 w 4601127"/>
              <a:gd name="connsiteY50" fmla="*/ 2025379 h 5531266"/>
              <a:gd name="connsiteX51" fmla="*/ 4499360 w 4601127"/>
              <a:gd name="connsiteY51" fmla="*/ 2038196 h 5531266"/>
              <a:gd name="connsiteX52" fmla="*/ 4494619 w 4601127"/>
              <a:gd name="connsiteY52" fmla="*/ 2048781 h 5531266"/>
              <a:gd name="connsiteX53" fmla="*/ 4484435 w 4601127"/>
              <a:gd name="connsiteY53" fmla="*/ 2099011 h 5531266"/>
              <a:gd name="connsiteX54" fmla="*/ 4477104 w 4601127"/>
              <a:gd name="connsiteY54" fmla="*/ 2148592 h 5531266"/>
              <a:gd name="connsiteX55" fmla="*/ 4421021 w 4601127"/>
              <a:gd name="connsiteY55" fmla="*/ 3204925 h 5531266"/>
              <a:gd name="connsiteX56" fmla="*/ 4408235 w 4601127"/>
              <a:gd name="connsiteY56" fmla="*/ 3458573 h 5531266"/>
              <a:gd name="connsiteX57" fmla="*/ 4397150 w 4601127"/>
              <a:gd name="connsiteY57" fmla="*/ 3621276 h 5531266"/>
              <a:gd name="connsiteX58" fmla="*/ 4306389 w 4601127"/>
              <a:gd name="connsiteY58" fmla="*/ 5260213 h 5531266"/>
              <a:gd name="connsiteX59" fmla="*/ 4311687 w 4601127"/>
              <a:gd name="connsiteY59" fmla="*/ 5296918 h 5531266"/>
              <a:gd name="connsiteX60" fmla="*/ 4315221 w 4601127"/>
              <a:gd name="connsiteY60" fmla="*/ 5331382 h 5531266"/>
              <a:gd name="connsiteX61" fmla="*/ 4318053 w 4601127"/>
              <a:gd name="connsiteY61" fmla="*/ 5431691 h 5531266"/>
              <a:gd name="connsiteX62" fmla="*/ 4299496 w 4601127"/>
              <a:gd name="connsiteY62" fmla="*/ 5466096 h 5531266"/>
              <a:gd name="connsiteX63" fmla="*/ 4294844 w 4601127"/>
              <a:gd name="connsiteY63" fmla="*/ 5468796 h 5531266"/>
              <a:gd name="connsiteX64" fmla="*/ 4291387 w 4601127"/>
              <a:gd name="connsiteY64" fmla="*/ 5531243 h 5531266"/>
              <a:gd name="connsiteX65" fmla="*/ 358024 w 4601127"/>
              <a:gd name="connsiteY65" fmla="*/ 5278553 h 5531266"/>
              <a:gd name="connsiteX66" fmla="*/ 47680 w 4601127"/>
              <a:gd name="connsiteY66" fmla="*/ 5261459 h 5531266"/>
              <a:gd name="connsiteX67" fmla="*/ 52004 w 4601127"/>
              <a:gd name="connsiteY67" fmla="*/ 5221195 h 5531266"/>
              <a:gd name="connsiteX68" fmla="*/ 56224 w 4601127"/>
              <a:gd name="connsiteY68" fmla="*/ 5214590 h 5531266"/>
              <a:gd name="connsiteX69" fmla="*/ 56493 w 4601127"/>
              <a:gd name="connsiteY69" fmla="*/ 5211844 h 5531266"/>
              <a:gd name="connsiteX70" fmla="*/ 56763 w 4601127"/>
              <a:gd name="connsiteY70" fmla="*/ 5209096 h 5531266"/>
              <a:gd name="connsiteX71" fmla="*/ 57300 w 4601127"/>
              <a:gd name="connsiteY71" fmla="*/ 5203600 h 5531266"/>
              <a:gd name="connsiteX72" fmla="*/ 56985 w 4601127"/>
              <a:gd name="connsiteY72" fmla="*/ 5197697 h 5531266"/>
              <a:gd name="connsiteX73" fmla="*/ 56401 w 4601127"/>
              <a:gd name="connsiteY73" fmla="*/ 5194541 h 5531266"/>
              <a:gd name="connsiteX74" fmla="*/ 56670 w 4601127"/>
              <a:gd name="connsiteY74" fmla="*/ 5191792 h 5531266"/>
              <a:gd name="connsiteX75" fmla="*/ 56354 w 4601127"/>
              <a:gd name="connsiteY75" fmla="*/ 5185889 h 5531266"/>
              <a:gd name="connsiteX76" fmla="*/ 55771 w 4601127"/>
              <a:gd name="connsiteY76" fmla="*/ 5182733 h 5531266"/>
              <a:gd name="connsiteX77" fmla="*/ 324125 w 4601127"/>
              <a:gd name="connsiteY77" fmla="*/ 0 h 5531266"/>
              <a:gd name="connsiteX0" fmla="*/ 276445 w 4553447"/>
              <a:gd name="connsiteY0" fmla="*/ 0 h 5531266"/>
              <a:gd name="connsiteX1" fmla="*/ 3305612 w 4553447"/>
              <a:gd name="connsiteY1" fmla="*/ 153134 h 5531266"/>
              <a:gd name="connsiteX2" fmla="*/ 4134423 w 4553447"/>
              <a:gd name="connsiteY2" fmla="*/ 208242 h 5531266"/>
              <a:gd name="connsiteX3" fmla="*/ 4507617 w 4553447"/>
              <a:gd name="connsiteY3" fmla="*/ 228666 h 5531266"/>
              <a:gd name="connsiteX4" fmla="*/ 4535496 w 4553447"/>
              <a:gd name="connsiteY4" fmla="*/ 250471 h 5531266"/>
              <a:gd name="connsiteX5" fmla="*/ 4533722 w 4553447"/>
              <a:gd name="connsiteY5" fmla="*/ 282222 h 5531266"/>
              <a:gd name="connsiteX6" fmla="*/ 4536644 w 4553447"/>
              <a:gd name="connsiteY6" fmla="*/ 283939 h 5531266"/>
              <a:gd name="connsiteX7" fmla="*/ 4553070 w 4553447"/>
              <a:gd name="connsiteY7" fmla="*/ 315514 h 5531266"/>
              <a:gd name="connsiteX8" fmla="*/ 4530809 w 4553447"/>
              <a:gd name="connsiteY8" fmla="*/ 373160 h 5531266"/>
              <a:gd name="connsiteX9" fmla="*/ 4527321 w 4553447"/>
              <a:gd name="connsiteY9" fmla="*/ 396781 h 5531266"/>
              <a:gd name="connsiteX10" fmla="*/ 4522216 w 4553447"/>
              <a:gd name="connsiteY10" fmla="*/ 488120 h 5531266"/>
              <a:gd name="connsiteX11" fmla="*/ 4521566 w 4553447"/>
              <a:gd name="connsiteY11" fmla="*/ 534537 h 5531266"/>
              <a:gd name="connsiteX12" fmla="*/ 4518467 w 4553447"/>
              <a:gd name="connsiteY12" fmla="*/ 563001 h 5531266"/>
              <a:gd name="connsiteX13" fmla="*/ 4517798 w 4553447"/>
              <a:gd name="connsiteY13" fmla="*/ 567182 h 5531266"/>
              <a:gd name="connsiteX14" fmla="*/ 4504861 w 4553447"/>
              <a:gd name="connsiteY14" fmla="*/ 798696 h 5531266"/>
              <a:gd name="connsiteX15" fmla="*/ 4506574 w 4553447"/>
              <a:gd name="connsiteY15" fmla="*/ 803530 h 5531266"/>
              <a:gd name="connsiteX16" fmla="*/ 4504423 w 4553447"/>
              <a:gd name="connsiteY16" fmla="*/ 827361 h 5531266"/>
              <a:gd name="connsiteX17" fmla="*/ 4502823 w 4553447"/>
              <a:gd name="connsiteY17" fmla="*/ 835146 h 5531266"/>
              <a:gd name="connsiteX18" fmla="*/ 4496585 w 4553447"/>
              <a:gd name="connsiteY18" fmla="*/ 946777 h 5531266"/>
              <a:gd name="connsiteX19" fmla="*/ 4498662 w 4553447"/>
              <a:gd name="connsiteY19" fmla="*/ 947677 h 5531266"/>
              <a:gd name="connsiteX20" fmla="*/ 4502781 w 4553447"/>
              <a:gd name="connsiteY20" fmla="*/ 983859 h 5531266"/>
              <a:gd name="connsiteX21" fmla="*/ 4497983 w 4553447"/>
              <a:gd name="connsiteY21" fmla="*/ 1082386 h 5531266"/>
              <a:gd name="connsiteX22" fmla="*/ 4497878 w 4553447"/>
              <a:gd name="connsiteY22" fmla="*/ 1140681 h 5531266"/>
              <a:gd name="connsiteX23" fmla="*/ 4502181 w 4553447"/>
              <a:gd name="connsiteY23" fmla="*/ 1161797 h 5531266"/>
              <a:gd name="connsiteX24" fmla="*/ 4505271 w 4553447"/>
              <a:gd name="connsiteY24" fmla="*/ 1191979 h 5531266"/>
              <a:gd name="connsiteX25" fmla="*/ 4514088 w 4553447"/>
              <a:gd name="connsiteY25" fmla="*/ 1244449 h 5531266"/>
              <a:gd name="connsiteX26" fmla="*/ 4516365 w 4553447"/>
              <a:gd name="connsiteY26" fmla="*/ 1294666 h 5531266"/>
              <a:gd name="connsiteX27" fmla="*/ 4515485 w 4553447"/>
              <a:gd name="connsiteY27" fmla="*/ 1328296 h 5531266"/>
              <a:gd name="connsiteX28" fmla="*/ 4515022 w 4553447"/>
              <a:gd name="connsiteY28" fmla="*/ 1333156 h 5531266"/>
              <a:gd name="connsiteX29" fmla="*/ 4505903 w 4553447"/>
              <a:gd name="connsiteY29" fmla="*/ 1373054 h 5531266"/>
              <a:gd name="connsiteX30" fmla="*/ 4509167 w 4553447"/>
              <a:gd name="connsiteY30" fmla="*/ 1376999 h 5531266"/>
              <a:gd name="connsiteX31" fmla="*/ 4512009 w 4553447"/>
              <a:gd name="connsiteY31" fmla="*/ 1389816 h 5531266"/>
              <a:gd name="connsiteX32" fmla="*/ 4507268 w 4553447"/>
              <a:gd name="connsiteY32" fmla="*/ 1400401 h 5531266"/>
              <a:gd name="connsiteX33" fmla="*/ 4497084 w 4553447"/>
              <a:gd name="connsiteY33" fmla="*/ 1450629 h 5531266"/>
              <a:gd name="connsiteX34" fmla="*/ 4486187 w 4553447"/>
              <a:gd name="connsiteY34" fmla="*/ 1524330 h 5531266"/>
              <a:gd name="connsiteX35" fmla="*/ 4481306 w 4553447"/>
              <a:gd name="connsiteY35" fmla="*/ 1535289 h 5531266"/>
              <a:gd name="connsiteX36" fmla="*/ 4466878 w 4553447"/>
              <a:gd name="connsiteY36" fmla="*/ 1607363 h 5531266"/>
              <a:gd name="connsiteX37" fmla="*/ 4463163 w 4553447"/>
              <a:gd name="connsiteY37" fmla="*/ 1645395 h 5531266"/>
              <a:gd name="connsiteX38" fmla="*/ 4466823 w 4553447"/>
              <a:gd name="connsiteY38" fmla="*/ 1649850 h 5531266"/>
              <a:gd name="connsiteX39" fmla="*/ 4465173 w 4553447"/>
              <a:gd name="connsiteY39" fmla="*/ 1661048 h 5531266"/>
              <a:gd name="connsiteX40" fmla="*/ 4465585 w 4553447"/>
              <a:gd name="connsiteY40" fmla="*/ 1664107 h 5531266"/>
              <a:gd name="connsiteX41" fmla="*/ 4467096 w 4553447"/>
              <a:gd name="connsiteY41" fmla="*/ 1681560 h 5531266"/>
              <a:gd name="connsiteX42" fmla="*/ 4455626 w 4553447"/>
              <a:gd name="connsiteY42" fmla="*/ 1716455 h 5531266"/>
              <a:gd name="connsiteX43" fmla="*/ 4453566 w 4553447"/>
              <a:gd name="connsiteY43" fmla="*/ 1716581 h 5531266"/>
              <a:gd name="connsiteX44" fmla="*/ 4445068 w 4553447"/>
              <a:gd name="connsiteY44" fmla="*/ 1868666 h 5531266"/>
              <a:gd name="connsiteX45" fmla="*/ 4453759 w 4553447"/>
              <a:gd name="connsiteY45" fmla="*/ 1892828 h 5531266"/>
              <a:gd name="connsiteX46" fmla="*/ 4456037 w 4553447"/>
              <a:gd name="connsiteY46" fmla="*/ 1943047 h 5531266"/>
              <a:gd name="connsiteX47" fmla="*/ 4455156 w 4553447"/>
              <a:gd name="connsiteY47" fmla="*/ 1976676 h 5531266"/>
              <a:gd name="connsiteX48" fmla="*/ 4454694 w 4553447"/>
              <a:gd name="connsiteY48" fmla="*/ 1981536 h 5531266"/>
              <a:gd name="connsiteX49" fmla="*/ 4445574 w 4553447"/>
              <a:gd name="connsiteY49" fmla="*/ 2021434 h 5531266"/>
              <a:gd name="connsiteX50" fmla="*/ 4448839 w 4553447"/>
              <a:gd name="connsiteY50" fmla="*/ 2025379 h 5531266"/>
              <a:gd name="connsiteX51" fmla="*/ 4451680 w 4553447"/>
              <a:gd name="connsiteY51" fmla="*/ 2038196 h 5531266"/>
              <a:gd name="connsiteX52" fmla="*/ 4446939 w 4553447"/>
              <a:gd name="connsiteY52" fmla="*/ 2048781 h 5531266"/>
              <a:gd name="connsiteX53" fmla="*/ 4436755 w 4553447"/>
              <a:gd name="connsiteY53" fmla="*/ 2099011 h 5531266"/>
              <a:gd name="connsiteX54" fmla="*/ 4429424 w 4553447"/>
              <a:gd name="connsiteY54" fmla="*/ 2148592 h 5531266"/>
              <a:gd name="connsiteX55" fmla="*/ 4373341 w 4553447"/>
              <a:gd name="connsiteY55" fmla="*/ 3204925 h 5531266"/>
              <a:gd name="connsiteX56" fmla="*/ 4360555 w 4553447"/>
              <a:gd name="connsiteY56" fmla="*/ 3458573 h 5531266"/>
              <a:gd name="connsiteX57" fmla="*/ 4349470 w 4553447"/>
              <a:gd name="connsiteY57" fmla="*/ 3621276 h 5531266"/>
              <a:gd name="connsiteX58" fmla="*/ 4258709 w 4553447"/>
              <a:gd name="connsiteY58" fmla="*/ 5260213 h 5531266"/>
              <a:gd name="connsiteX59" fmla="*/ 4264007 w 4553447"/>
              <a:gd name="connsiteY59" fmla="*/ 5296918 h 5531266"/>
              <a:gd name="connsiteX60" fmla="*/ 4267541 w 4553447"/>
              <a:gd name="connsiteY60" fmla="*/ 5331382 h 5531266"/>
              <a:gd name="connsiteX61" fmla="*/ 4270373 w 4553447"/>
              <a:gd name="connsiteY61" fmla="*/ 5431691 h 5531266"/>
              <a:gd name="connsiteX62" fmla="*/ 4251816 w 4553447"/>
              <a:gd name="connsiteY62" fmla="*/ 5466096 h 5531266"/>
              <a:gd name="connsiteX63" fmla="*/ 4247164 w 4553447"/>
              <a:gd name="connsiteY63" fmla="*/ 5468796 h 5531266"/>
              <a:gd name="connsiteX64" fmla="*/ 4243707 w 4553447"/>
              <a:gd name="connsiteY64" fmla="*/ 5531243 h 5531266"/>
              <a:gd name="connsiteX65" fmla="*/ 310344 w 4553447"/>
              <a:gd name="connsiteY65" fmla="*/ 5278553 h 5531266"/>
              <a:gd name="connsiteX66" fmla="*/ 0 w 4553447"/>
              <a:gd name="connsiteY66" fmla="*/ 5261459 h 5531266"/>
              <a:gd name="connsiteX67" fmla="*/ 4324 w 4553447"/>
              <a:gd name="connsiteY67" fmla="*/ 5221195 h 5531266"/>
              <a:gd name="connsiteX68" fmla="*/ 8544 w 4553447"/>
              <a:gd name="connsiteY68" fmla="*/ 5214590 h 5531266"/>
              <a:gd name="connsiteX69" fmla="*/ 8813 w 4553447"/>
              <a:gd name="connsiteY69" fmla="*/ 5211844 h 5531266"/>
              <a:gd name="connsiteX70" fmla="*/ 9083 w 4553447"/>
              <a:gd name="connsiteY70" fmla="*/ 5209096 h 5531266"/>
              <a:gd name="connsiteX71" fmla="*/ 9620 w 4553447"/>
              <a:gd name="connsiteY71" fmla="*/ 5203600 h 5531266"/>
              <a:gd name="connsiteX72" fmla="*/ 9305 w 4553447"/>
              <a:gd name="connsiteY72" fmla="*/ 5197697 h 5531266"/>
              <a:gd name="connsiteX73" fmla="*/ 8721 w 4553447"/>
              <a:gd name="connsiteY73" fmla="*/ 5194541 h 5531266"/>
              <a:gd name="connsiteX74" fmla="*/ 8990 w 4553447"/>
              <a:gd name="connsiteY74" fmla="*/ 5191792 h 5531266"/>
              <a:gd name="connsiteX75" fmla="*/ 8674 w 4553447"/>
              <a:gd name="connsiteY75" fmla="*/ 5185889 h 5531266"/>
              <a:gd name="connsiteX76" fmla="*/ 276445 w 4553447"/>
              <a:gd name="connsiteY76" fmla="*/ 0 h 5531266"/>
              <a:gd name="connsiteX0" fmla="*/ 323654 w 4600656"/>
              <a:gd name="connsiteY0" fmla="*/ 0 h 5531266"/>
              <a:gd name="connsiteX1" fmla="*/ 3352821 w 4600656"/>
              <a:gd name="connsiteY1" fmla="*/ 153134 h 5531266"/>
              <a:gd name="connsiteX2" fmla="*/ 4181632 w 4600656"/>
              <a:gd name="connsiteY2" fmla="*/ 208242 h 5531266"/>
              <a:gd name="connsiteX3" fmla="*/ 4554826 w 4600656"/>
              <a:gd name="connsiteY3" fmla="*/ 228666 h 5531266"/>
              <a:gd name="connsiteX4" fmla="*/ 4582705 w 4600656"/>
              <a:gd name="connsiteY4" fmla="*/ 250471 h 5531266"/>
              <a:gd name="connsiteX5" fmla="*/ 4580931 w 4600656"/>
              <a:gd name="connsiteY5" fmla="*/ 282222 h 5531266"/>
              <a:gd name="connsiteX6" fmla="*/ 4583853 w 4600656"/>
              <a:gd name="connsiteY6" fmla="*/ 283939 h 5531266"/>
              <a:gd name="connsiteX7" fmla="*/ 4600279 w 4600656"/>
              <a:gd name="connsiteY7" fmla="*/ 315514 h 5531266"/>
              <a:gd name="connsiteX8" fmla="*/ 4578018 w 4600656"/>
              <a:gd name="connsiteY8" fmla="*/ 373160 h 5531266"/>
              <a:gd name="connsiteX9" fmla="*/ 4574530 w 4600656"/>
              <a:gd name="connsiteY9" fmla="*/ 396781 h 5531266"/>
              <a:gd name="connsiteX10" fmla="*/ 4569425 w 4600656"/>
              <a:gd name="connsiteY10" fmla="*/ 488120 h 5531266"/>
              <a:gd name="connsiteX11" fmla="*/ 4568775 w 4600656"/>
              <a:gd name="connsiteY11" fmla="*/ 534537 h 5531266"/>
              <a:gd name="connsiteX12" fmla="*/ 4565676 w 4600656"/>
              <a:gd name="connsiteY12" fmla="*/ 563001 h 5531266"/>
              <a:gd name="connsiteX13" fmla="*/ 4565007 w 4600656"/>
              <a:gd name="connsiteY13" fmla="*/ 567182 h 5531266"/>
              <a:gd name="connsiteX14" fmla="*/ 4552070 w 4600656"/>
              <a:gd name="connsiteY14" fmla="*/ 798696 h 5531266"/>
              <a:gd name="connsiteX15" fmla="*/ 4553783 w 4600656"/>
              <a:gd name="connsiteY15" fmla="*/ 803530 h 5531266"/>
              <a:gd name="connsiteX16" fmla="*/ 4551632 w 4600656"/>
              <a:gd name="connsiteY16" fmla="*/ 827361 h 5531266"/>
              <a:gd name="connsiteX17" fmla="*/ 4550032 w 4600656"/>
              <a:gd name="connsiteY17" fmla="*/ 835146 h 5531266"/>
              <a:gd name="connsiteX18" fmla="*/ 4543794 w 4600656"/>
              <a:gd name="connsiteY18" fmla="*/ 946777 h 5531266"/>
              <a:gd name="connsiteX19" fmla="*/ 4545871 w 4600656"/>
              <a:gd name="connsiteY19" fmla="*/ 947677 h 5531266"/>
              <a:gd name="connsiteX20" fmla="*/ 4549990 w 4600656"/>
              <a:gd name="connsiteY20" fmla="*/ 983859 h 5531266"/>
              <a:gd name="connsiteX21" fmla="*/ 4545192 w 4600656"/>
              <a:gd name="connsiteY21" fmla="*/ 1082386 h 5531266"/>
              <a:gd name="connsiteX22" fmla="*/ 4545087 w 4600656"/>
              <a:gd name="connsiteY22" fmla="*/ 1140681 h 5531266"/>
              <a:gd name="connsiteX23" fmla="*/ 4549390 w 4600656"/>
              <a:gd name="connsiteY23" fmla="*/ 1161797 h 5531266"/>
              <a:gd name="connsiteX24" fmla="*/ 4552480 w 4600656"/>
              <a:gd name="connsiteY24" fmla="*/ 1191979 h 5531266"/>
              <a:gd name="connsiteX25" fmla="*/ 4561297 w 4600656"/>
              <a:gd name="connsiteY25" fmla="*/ 1244449 h 5531266"/>
              <a:gd name="connsiteX26" fmla="*/ 4563574 w 4600656"/>
              <a:gd name="connsiteY26" fmla="*/ 1294666 h 5531266"/>
              <a:gd name="connsiteX27" fmla="*/ 4562694 w 4600656"/>
              <a:gd name="connsiteY27" fmla="*/ 1328296 h 5531266"/>
              <a:gd name="connsiteX28" fmla="*/ 4562231 w 4600656"/>
              <a:gd name="connsiteY28" fmla="*/ 1333156 h 5531266"/>
              <a:gd name="connsiteX29" fmla="*/ 4553112 w 4600656"/>
              <a:gd name="connsiteY29" fmla="*/ 1373054 h 5531266"/>
              <a:gd name="connsiteX30" fmla="*/ 4556376 w 4600656"/>
              <a:gd name="connsiteY30" fmla="*/ 1376999 h 5531266"/>
              <a:gd name="connsiteX31" fmla="*/ 4559218 w 4600656"/>
              <a:gd name="connsiteY31" fmla="*/ 1389816 h 5531266"/>
              <a:gd name="connsiteX32" fmla="*/ 4554477 w 4600656"/>
              <a:gd name="connsiteY32" fmla="*/ 1400401 h 5531266"/>
              <a:gd name="connsiteX33" fmla="*/ 4544293 w 4600656"/>
              <a:gd name="connsiteY33" fmla="*/ 1450629 h 5531266"/>
              <a:gd name="connsiteX34" fmla="*/ 4533396 w 4600656"/>
              <a:gd name="connsiteY34" fmla="*/ 1524330 h 5531266"/>
              <a:gd name="connsiteX35" fmla="*/ 4528515 w 4600656"/>
              <a:gd name="connsiteY35" fmla="*/ 1535289 h 5531266"/>
              <a:gd name="connsiteX36" fmla="*/ 4514087 w 4600656"/>
              <a:gd name="connsiteY36" fmla="*/ 1607363 h 5531266"/>
              <a:gd name="connsiteX37" fmla="*/ 4510372 w 4600656"/>
              <a:gd name="connsiteY37" fmla="*/ 1645395 h 5531266"/>
              <a:gd name="connsiteX38" fmla="*/ 4514032 w 4600656"/>
              <a:gd name="connsiteY38" fmla="*/ 1649850 h 5531266"/>
              <a:gd name="connsiteX39" fmla="*/ 4512382 w 4600656"/>
              <a:gd name="connsiteY39" fmla="*/ 1661048 h 5531266"/>
              <a:gd name="connsiteX40" fmla="*/ 4512794 w 4600656"/>
              <a:gd name="connsiteY40" fmla="*/ 1664107 h 5531266"/>
              <a:gd name="connsiteX41" fmla="*/ 4514305 w 4600656"/>
              <a:gd name="connsiteY41" fmla="*/ 1681560 h 5531266"/>
              <a:gd name="connsiteX42" fmla="*/ 4502835 w 4600656"/>
              <a:gd name="connsiteY42" fmla="*/ 1716455 h 5531266"/>
              <a:gd name="connsiteX43" fmla="*/ 4500775 w 4600656"/>
              <a:gd name="connsiteY43" fmla="*/ 1716581 h 5531266"/>
              <a:gd name="connsiteX44" fmla="*/ 4492277 w 4600656"/>
              <a:gd name="connsiteY44" fmla="*/ 1868666 h 5531266"/>
              <a:gd name="connsiteX45" fmla="*/ 4500968 w 4600656"/>
              <a:gd name="connsiteY45" fmla="*/ 1892828 h 5531266"/>
              <a:gd name="connsiteX46" fmla="*/ 4503246 w 4600656"/>
              <a:gd name="connsiteY46" fmla="*/ 1943047 h 5531266"/>
              <a:gd name="connsiteX47" fmla="*/ 4502365 w 4600656"/>
              <a:gd name="connsiteY47" fmla="*/ 1976676 h 5531266"/>
              <a:gd name="connsiteX48" fmla="*/ 4501903 w 4600656"/>
              <a:gd name="connsiteY48" fmla="*/ 1981536 h 5531266"/>
              <a:gd name="connsiteX49" fmla="*/ 4492783 w 4600656"/>
              <a:gd name="connsiteY49" fmla="*/ 2021434 h 5531266"/>
              <a:gd name="connsiteX50" fmla="*/ 4496048 w 4600656"/>
              <a:gd name="connsiteY50" fmla="*/ 2025379 h 5531266"/>
              <a:gd name="connsiteX51" fmla="*/ 4498889 w 4600656"/>
              <a:gd name="connsiteY51" fmla="*/ 2038196 h 5531266"/>
              <a:gd name="connsiteX52" fmla="*/ 4494148 w 4600656"/>
              <a:gd name="connsiteY52" fmla="*/ 2048781 h 5531266"/>
              <a:gd name="connsiteX53" fmla="*/ 4483964 w 4600656"/>
              <a:gd name="connsiteY53" fmla="*/ 2099011 h 5531266"/>
              <a:gd name="connsiteX54" fmla="*/ 4476633 w 4600656"/>
              <a:gd name="connsiteY54" fmla="*/ 2148592 h 5531266"/>
              <a:gd name="connsiteX55" fmla="*/ 4420550 w 4600656"/>
              <a:gd name="connsiteY55" fmla="*/ 3204925 h 5531266"/>
              <a:gd name="connsiteX56" fmla="*/ 4407764 w 4600656"/>
              <a:gd name="connsiteY56" fmla="*/ 3458573 h 5531266"/>
              <a:gd name="connsiteX57" fmla="*/ 4396679 w 4600656"/>
              <a:gd name="connsiteY57" fmla="*/ 3621276 h 5531266"/>
              <a:gd name="connsiteX58" fmla="*/ 4305918 w 4600656"/>
              <a:gd name="connsiteY58" fmla="*/ 5260213 h 5531266"/>
              <a:gd name="connsiteX59" fmla="*/ 4311216 w 4600656"/>
              <a:gd name="connsiteY59" fmla="*/ 5296918 h 5531266"/>
              <a:gd name="connsiteX60" fmla="*/ 4314750 w 4600656"/>
              <a:gd name="connsiteY60" fmla="*/ 5331382 h 5531266"/>
              <a:gd name="connsiteX61" fmla="*/ 4317582 w 4600656"/>
              <a:gd name="connsiteY61" fmla="*/ 5431691 h 5531266"/>
              <a:gd name="connsiteX62" fmla="*/ 4299025 w 4600656"/>
              <a:gd name="connsiteY62" fmla="*/ 5466096 h 5531266"/>
              <a:gd name="connsiteX63" fmla="*/ 4294373 w 4600656"/>
              <a:gd name="connsiteY63" fmla="*/ 5468796 h 5531266"/>
              <a:gd name="connsiteX64" fmla="*/ 4290916 w 4600656"/>
              <a:gd name="connsiteY64" fmla="*/ 5531243 h 5531266"/>
              <a:gd name="connsiteX65" fmla="*/ 357553 w 4600656"/>
              <a:gd name="connsiteY65" fmla="*/ 5278553 h 5531266"/>
              <a:gd name="connsiteX66" fmla="*/ 47209 w 4600656"/>
              <a:gd name="connsiteY66" fmla="*/ 5261459 h 5531266"/>
              <a:gd name="connsiteX67" fmla="*/ 51533 w 4600656"/>
              <a:gd name="connsiteY67" fmla="*/ 5221195 h 5531266"/>
              <a:gd name="connsiteX68" fmla="*/ 55753 w 4600656"/>
              <a:gd name="connsiteY68" fmla="*/ 5214590 h 5531266"/>
              <a:gd name="connsiteX69" fmla="*/ 56022 w 4600656"/>
              <a:gd name="connsiteY69" fmla="*/ 5211844 h 5531266"/>
              <a:gd name="connsiteX70" fmla="*/ 56292 w 4600656"/>
              <a:gd name="connsiteY70" fmla="*/ 5209096 h 5531266"/>
              <a:gd name="connsiteX71" fmla="*/ 56829 w 4600656"/>
              <a:gd name="connsiteY71" fmla="*/ 5203600 h 5531266"/>
              <a:gd name="connsiteX72" fmla="*/ 56514 w 4600656"/>
              <a:gd name="connsiteY72" fmla="*/ 5197697 h 5531266"/>
              <a:gd name="connsiteX73" fmla="*/ 55930 w 4600656"/>
              <a:gd name="connsiteY73" fmla="*/ 5194541 h 5531266"/>
              <a:gd name="connsiteX74" fmla="*/ 56199 w 4600656"/>
              <a:gd name="connsiteY74" fmla="*/ 5191792 h 5531266"/>
              <a:gd name="connsiteX75" fmla="*/ 323654 w 4600656"/>
              <a:gd name="connsiteY75" fmla="*/ 0 h 5531266"/>
              <a:gd name="connsiteX0" fmla="*/ 323830 w 4600832"/>
              <a:gd name="connsiteY0" fmla="*/ 0 h 5531266"/>
              <a:gd name="connsiteX1" fmla="*/ 3352997 w 4600832"/>
              <a:gd name="connsiteY1" fmla="*/ 153134 h 5531266"/>
              <a:gd name="connsiteX2" fmla="*/ 4181808 w 4600832"/>
              <a:gd name="connsiteY2" fmla="*/ 208242 h 5531266"/>
              <a:gd name="connsiteX3" fmla="*/ 4555002 w 4600832"/>
              <a:gd name="connsiteY3" fmla="*/ 228666 h 5531266"/>
              <a:gd name="connsiteX4" fmla="*/ 4582881 w 4600832"/>
              <a:gd name="connsiteY4" fmla="*/ 250471 h 5531266"/>
              <a:gd name="connsiteX5" fmla="*/ 4581107 w 4600832"/>
              <a:gd name="connsiteY5" fmla="*/ 282222 h 5531266"/>
              <a:gd name="connsiteX6" fmla="*/ 4584029 w 4600832"/>
              <a:gd name="connsiteY6" fmla="*/ 283939 h 5531266"/>
              <a:gd name="connsiteX7" fmla="*/ 4600455 w 4600832"/>
              <a:gd name="connsiteY7" fmla="*/ 315514 h 5531266"/>
              <a:gd name="connsiteX8" fmla="*/ 4578194 w 4600832"/>
              <a:gd name="connsiteY8" fmla="*/ 373160 h 5531266"/>
              <a:gd name="connsiteX9" fmla="*/ 4574706 w 4600832"/>
              <a:gd name="connsiteY9" fmla="*/ 396781 h 5531266"/>
              <a:gd name="connsiteX10" fmla="*/ 4569601 w 4600832"/>
              <a:gd name="connsiteY10" fmla="*/ 488120 h 5531266"/>
              <a:gd name="connsiteX11" fmla="*/ 4568951 w 4600832"/>
              <a:gd name="connsiteY11" fmla="*/ 534537 h 5531266"/>
              <a:gd name="connsiteX12" fmla="*/ 4565852 w 4600832"/>
              <a:gd name="connsiteY12" fmla="*/ 563001 h 5531266"/>
              <a:gd name="connsiteX13" fmla="*/ 4565183 w 4600832"/>
              <a:gd name="connsiteY13" fmla="*/ 567182 h 5531266"/>
              <a:gd name="connsiteX14" fmla="*/ 4552246 w 4600832"/>
              <a:gd name="connsiteY14" fmla="*/ 798696 h 5531266"/>
              <a:gd name="connsiteX15" fmla="*/ 4553959 w 4600832"/>
              <a:gd name="connsiteY15" fmla="*/ 803530 h 5531266"/>
              <a:gd name="connsiteX16" fmla="*/ 4551808 w 4600832"/>
              <a:gd name="connsiteY16" fmla="*/ 827361 h 5531266"/>
              <a:gd name="connsiteX17" fmla="*/ 4550208 w 4600832"/>
              <a:gd name="connsiteY17" fmla="*/ 835146 h 5531266"/>
              <a:gd name="connsiteX18" fmla="*/ 4543970 w 4600832"/>
              <a:gd name="connsiteY18" fmla="*/ 946777 h 5531266"/>
              <a:gd name="connsiteX19" fmla="*/ 4546047 w 4600832"/>
              <a:gd name="connsiteY19" fmla="*/ 947677 h 5531266"/>
              <a:gd name="connsiteX20" fmla="*/ 4550166 w 4600832"/>
              <a:gd name="connsiteY20" fmla="*/ 983859 h 5531266"/>
              <a:gd name="connsiteX21" fmla="*/ 4545368 w 4600832"/>
              <a:gd name="connsiteY21" fmla="*/ 1082386 h 5531266"/>
              <a:gd name="connsiteX22" fmla="*/ 4545263 w 4600832"/>
              <a:gd name="connsiteY22" fmla="*/ 1140681 h 5531266"/>
              <a:gd name="connsiteX23" fmla="*/ 4549566 w 4600832"/>
              <a:gd name="connsiteY23" fmla="*/ 1161797 h 5531266"/>
              <a:gd name="connsiteX24" fmla="*/ 4552656 w 4600832"/>
              <a:gd name="connsiteY24" fmla="*/ 1191979 h 5531266"/>
              <a:gd name="connsiteX25" fmla="*/ 4561473 w 4600832"/>
              <a:gd name="connsiteY25" fmla="*/ 1244449 h 5531266"/>
              <a:gd name="connsiteX26" fmla="*/ 4563750 w 4600832"/>
              <a:gd name="connsiteY26" fmla="*/ 1294666 h 5531266"/>
              <a:gd name="connsiteX27" fmla="*/ 4562870 w 4600832"/>
              <a:gd name="connsiteY27" fmla="*/ 1328296 h 5531266"/>
              <a:gd name="connsiteX28" fmla="*/ 4562407 w 4600832"/>
              <a:gd name="connsiteY28" fmla="*/ 1333156 h 5531266"/>
              <a:gd name="connsiteX29" fmla="*/ 4553288 w 4600832"/>
              <a:gd name="connsiteY29" fmla="*/ 1373054 h 5531266"/>
              <a:gd name="connsiteX30" fmla="*/ 4556552 w 4600832"/>
              <a:gd name="connsiteY30" fmla="*/ 1376999 h 5531266"/>
              <a:gd name="connsiteX31" fmla="*/ 4559394 w 4600832"/>
              <a:gd name="connsiteY31" fmla="*/ 1389816 h 5531266"/>
              <a:gd name="connsiteX32" fmla="*/ 4554653 w 4600832"/>
              <a:gd name="connsiteY32" fmla="*/ 1400401 h 5531266"/>
              <a:gd name="connsiteX33" fmla="*/ 4544469 w 4600832"/>
              <a:gd name="connsiteY33" fmla="*/ 1450629 h 5531266"/>
              <a:gd name="connsiteX34" fmla="*/ 4533572 w 4600832"/>
              <a:gd name="connsiteY34" fmla="*/ 1524330 h 5531266"/>
              <a:gd name="connsiteX35" fmla="*/ 4528691 w 4600832"/>
              <a:gd name="connsiteY35" fmla="*/ 1535289 h 5531266"/>
              <a:gd name="connsiteX36" fmla="*/ 4514263 w 4600832"/>
              <a:gd name="connsiteY36" fmla="*/ 1607363 h 5531266"/>
              <a:gd name="connsiteX37" fmla="*/ 4510548 w 4600832"/>
              <a:gd name="connsiteY37" fmla="*/ 1645395 h 5531266"/>
              <a:gd name="connsiteX38" fmla="*/ 4514208 w 4600832"/>
              <a:gd name="connsiteY38" fmla="*/ 1649850 h 5531266"/>
              <a:gd name="connsiteX39" fmla="*/ 4512558 w 4600832"/>
              <a:gd name="connsiteY39" fmla="*/ 1661048 h 5531266"/>
              <a:gd name="connsiteX40" fmla="*/ 4512970 w 4600832"/>
              <a:gd name="connsiteY40" fmla="*/ 1664107 h 5531266"/>
              <a:gd name="connsiteX41" fmla="*/ 4514481 w 4600832"/>
              <a:gd name="connsiteY41" fmla="*/ 1681560 h 5531266"/>
              <a:gd name="connsiteX42" fmla="*/ 4503011 w 4600832"/>
              <a:gd name="connsiteY42" fmla="*/ 1716455 h 5531266"/>
              <a:gd name="connsiteX43" fmla="*/ 4500951 w 4600832"/>
              <a:gd name="connsiteY43" fmla="*/ 1716581 h 5531266"/>
              <a:gd name="connsiteX44" fmla="*/ 4492453 w 4600832"/>
              <a:gd name="connsiteY44" fmla="*/ 1868666 h 5531266"/>
              <a:gd name="connsiteX45" fmla="*/ 4501144 w 4600832"/>
              <a:gd name="connsiteY45" fmla="*/ 1892828 h 5531266"/>
              <a:gd name="connsiteX46" fmla="*/ 4503422 w 4600832"/>
              <a:gd name="connsiteY46" fmla="*/ 1943047 h 5531266"/>
              <a:gd name="connsiteX47" fmla="*/ 4502541 w 4600832"/>
              <a:gd name="connsiteY47" fmla="*/ 1976676 h 5531266"/>
              <a:gd name="connsiteX48" fmla="*/ 4502079 w 4600832"/>
              <a:gd name="connsiteY48" fmla="*/ 1981536 h 5531266"/>
              <a:gd name="connsiteX49" fmla="*/ 4492959 w 4600832"/>
              <a:gd name="connsiteY49" fmla="*/ 2021434 h 5531266"/>
              <a:gd name="connsiteX50" fmla="*/ 4496224 w 4600832"/>
              <a:gd name="connsiteY50" fmla="*/ 2025379 h 5531266"/>
              <a:gd name="connsiteX51" fmla="*/ 4499065 w 4600832"/>
              <a:gd name="connsiteY51" fmla="*/ 2038196 h 5531266"/>
              <a:gd name="connsiteX52" fmla="*/ 4494324 w 4600832"/>
              <a:gd name="connsiteY52" fmla="*/ 2048781 h 5531266"/>
              <a:gd name="connsiteX53" fmla="*/ 4484140 w 4600832"/>
              <a:gd name="connsiteY53" fmla="*/ 2099011 h 5531266"/>
              <a:gd name="connsiteX54" fmla="*/ 4476809 w 4600832"/>
              <a:gd name="connsiteY54" fmla="*/ 2148592 h 5531266"/>
              <a:gd name="connsiteX55" fmla="*/ 4420726 w 4600832"/>
              <a:gd name="connsiteY55" fmla="*/ 3204925 h 5531266"/>
              <a:gd name="connsiteX56" fmla="*/ 4407940 w 4600832"/>
              <a:gd name="connsiteY56" fmla="*/ 3458573 h 5531266"/>
              <a:gd name="connsiteX57" fmla="*/ 4396855 w 4600832"/>
              <a:gd name="connsiteY57" fmla="*/ 3621276 h 5531266"/>
              <a:gd name="connsiteX58" fmla="*/ 4306094 w 4600832"/>
              <a:gd name="connsiteY58" fmla="*/ 5260213 h 5531266"/>
              <a:gd name="connsiteX59" fmla="*/ 4311392 w 4600832"/>
              <a:gd name="connsiteY59" fmla="*/ 5296918 h 5531266"/>
              <a:gd name="connsiteX60" fmla="*/ 4314926 w 4600832"/>
              <a:gd name="connsiteY60" fmla="*/ 5331382 h 5531266"/>
              <a:gd name="connsiteX61" fmla="*/ 4317758 w 4600832"/>
              <a:gd name="connsiteY61" fmla="*/ 5431691 h 5531266"/>
              <a:gd name="connsiteX62" fmla="*/ 4299201 w 4600832"/>
              <a:gd name="connsiteY62" fmla="*/ 5466096 h 5531266"/>
              <a:gd name="connsiteX63" fmla="*/ 4294549 w 4600832"/>
              <a:gd name="connsiteY63" fmla="*/ 5468796 h 5531266"/>
              <a:gd name="connsiteX64" fmla="*/ 4291092 w 4600832"/>
              <a:gd name="connsiteY64" fmla="*/ 5531243 h 5531266"/>
              <a:gd name="connsiteX65" fmla="*/ 357729 w 4600832"/>
              <a:gd name="connsiteY65" fmla="*/ 5278553 h 5531266"/>
              <a:gd name="connsiteX66" fmla="*/ 47385 w 4600832"/>
              <a:gd name="connsiteY66" fmla="*/ 5261459 h 5531266"/>
              <a:gd name="connsiteX67" fmla="*/ 51709 w 4600832"/>
              <a:gd name="connsiteY67" fmla="*/ 5221195 h 5531266"/>
              <a:gd name="connsiteX68" fmla="*/ 55929 w 4600832"/>
              <a:gd name="connsiteY68" fmla="*/ 5214590 h 5531266"/>
              <a:gd name="connsiteX69" fmla="*/ 56198 w 4600832"/>
              <a:gd name="connsiteY69" fmla="*/ 5211844 h 5531266"/>
              <a:gd name="connsiteX70" fmla="*/ 56468 w 4600832"/>
              <a:gd name="connsiteY70" fmla="*/ 5209096 h 5531266"/>
              <a:gd name="connsiteX71" fmla="*/ 57005 w 4600832"/>
              <a:gd name="connsiteY71" fmla="*/ 5203600 h 5531266"/>
              <a:gd name="connsiteX72" fmla="*/ 56690 w 4600832"/>
              <a:gd name="connsiteY72" fmla="*/ 5197697 h 5531266"/>
              <a:gd name="connsiteX73" fmla="*/ 56106 w 4600832"/>
              <a:gd name="connsiteY73" fmla="*/ 5194541 h 5531266"/>
              <a:gd name="connsiteX74" fmla="*/ 323830 w 4600832"/>
              <a:gd name="connsiteY74" fmla="*/ 0 h 5531266"/>
              <a:gd name="connsiteX0" fmla="*/ 323543 w 4600545"/>
              <a:gd name="connsiteY0" fmla="*/ 0 h 5531266"/>
              <a:gd name="connsiteX1" fmla="*/ 3352710 w 4600545"/>
              <a:gd name="connsiteY1" fmla="*/ 153134 h 5531266"/>
              <a:gd name="connsiteX2" fmla="*/ 4181521 w 4600545"/>
              <a:gd name="connsiteY2" fmla="*/ 208242 h 5531266"/>
              <a:gd name="connsiteX3" fmla="*/ 4554715 w 4600545"/>
              <a:gd name="connsiteY3" fmla="*/ 228666 h 5531266"/>
              <a:gd name="connsiteX4" fmla="*/ 4582594 w 4600545"/>
              <a:gd name="connsiteY4" fmla="*/ 250471 h 5531266"/>
              <a:gd name="connsiteX5" fmla="*/ 4580820 w 4600545"/>
              <a:gd name="connsiteY5" fmla="*/ 282222 h 5531266"/>
              <a:gd name="connsiteX6" fmla="*/ 4583742 w 4600545"/>
              <a:gd name="connsiteY6" fmla="*/ 283939 h 5531266"/>
              <a:gd name="connsiteX7" fmla="*/ 4600168 w 4600545"/>
              <a:gd name="connsiteY7" fmla="*/ 315514 h 5531266"/>
              <a:gd name="connsiteX8" fmla="*/ 4577907 w 4600545"/>
              <a:gd name="connsiteY8" fmla="*/ 373160 h 5531266"/>
              <a:gd name="connsiteX9" fmla="*/ 4574419 w 4600545"/>
              <a:gd name="connsiteY9" fmla="*/ 396781 h 5531266"/>
              <a:gd name="connsiteX10" fmla="*/ 4569314 w 4600545"/>
              <a:gd name="connsiteY10" fmla="*/ 488120 h 5531266"/>
              <a:gd name="connsiteX11" fmla="*/ 4568664 w 4600545"/>
              <a:gd name="connsiteY11" fmla="*/ 534537 h 5531266"/>
              <a:gd name="connsiteX12" fmla="*/ 4565565 w 4600545"/>
              <a:gd name="connsiteY12" fmla="*/ 563001 h 5531266"/>
              <a:gd name="connsiteX13" fmla="*/ 4564896 w 4600545"/>
              <a:gd name="connsiteY13" fmla="*/ 567182 h 5531266"/>
              <a:gd name="connsiteX14" fmla="*/ 4551959 w 4600545"/>
              <a:gd name="connsiteY14" fmla="*/ 798696 h 5531266"/>
              <a:gd name="connsiteX15" fmla="*/ 4553672 w 4600545"/>
              <a:gd name="connsiteY15" fmla="*/ 803530 h 5531266"/>
              <a:gd name="connsiteX16" fmla="*/ 4551521 w 4600545"/>
              <a:gd name="connsiteY16" fmla="*/ 827361 h 5531266"/>
              <a:gd name="connsiteX17" fmla="*/ 4549921 w 4600545"/>
              <a:gd name="connsiteY17" fmla="*/ 835146 h 5531266"/>
              <a:gd name="connsiteX18" fmla="*/ 4543683 w 4600545"/>
              <a:gd name="connsiteY18" fmla="*/ 946777 h 5531266"/>
              <a:gd name="connsiteX19" fmla="*/ 4545760 w 4600545"/>
              <a:gd name="connsiteY19" fmla="*/ 947677 h 5531266"/>
              <a:gd name="connsiteX20" fmla="*/ 4549879 w 4600545"/>
              <a:gd name="connsiteY20" fmla="*/ 983859 h 5531266"/>
              <a:gd name="connsiteX21" fmla="*/ 4545081 w 4600545"/>
              <a:gd name="connsiteY21" fmla="*/ 1082386 h 5531266"/>
              <a:gd name="connsiteX22" fmla="*/ 4544976 w 4600545"/>
              <a:gd name="connsiteY22" fmla="*/ 1140681 h 5531266"/>
              <a:gd name="connsiteX23" fmla="*/ 4549279 w 4600545"/>
              <a:gd name="connsiteY23" fmla="*/ 1161797 h 5531266"/>
              <a:gd name="connsiteX24" fmla="*/ 4552369 w 4600545"/>
              <a:gd name="connsiteY24" fmla="*/ 1191979 h 5531266"/>
              <a:gd name="connsiteX25" fmla="*/ 4561186 w 4600545"/>
              <a:gd name="connsiteY25" fmla="*/ 1244449 h 5531266"/>
              <a:gd name="connsiteX26" fmla="*/ 4563463 w 4600545"/>
              <a:gd name="connsiteY26" fmla="*/ 1294666 h 5531266"/>
              <a:gd name="connsiteX27" fmla="*/ 4562583 w 4600545"/>
              <a:gd name="connsiteY27" fmla="*/ 1328296 h 5531266"/>
              <a:gd name="connsiteX28" fmla="*/ 4562120 w 4600545"/>
              <a:gd name="connsiteY28" fmla="*/ 1333156 h 5531266"/>
              <a:gd name="connsiteX29" fmla="*/ 4553001 w 4600545"/>
              <a:gd name="connsiteY29" fmla="*/ 1373054 h 5531266"/>
              <a:gd name="connsiteX30" fmla="*/ 4556265 w 4600545"/>
              <a:gd name="connsiteY30" fmla="*/ 1376999 h 5531266"/>
              <a:gd name="connsiteX31" fmla="*/ 4559107 w 4600545"/>
              <a:gd name="connsiteY31" fmla="*/ 1389816 h 5531266"/>
              <a:gd name="connsiteX32" fmla="*/ 4554366 w 4600545"/>
              <a:gd name="connsiteY32" fmla="*/ 1400401 h 5531266"/>
              <a:gd name="connsiteX33" fmla="*/ 4544182 w 4600545"/>
              <a:gd name="connsiteY33" fmla="*/ 1450629 h 5531266"/>
              <a:gd name="connsiteX34" fmla="*/ 4533285 w 4600545"/>
              <a:gd name="connsiteY34" fmla="*/ 1524330 h 5531266"/>
              <a:gd name="connsiteX35" fmla="*/ 4528404 w 4600545"/>
              <a:gd name="connsiteY35" fmla="*/ 1535289 h 5531266"/>
              <a:gd name="connsiteX36" fmla="*/ 4513976 w 4600545"/>
              <a:gd name="connsiteY36" fmla="*/ 1607363 h 5531266"/>
              <a:gd name="connsiteX37" fmla="*/ 4510261 w 4600545"/>
              <a:gd name="connsiteY37" fmla="*/ 1645395 h 5531266"/>
              <a:gd name="connsiteX38" fmla="*/ 4513921 w 4600545"/>
              <a:gd name="connsiteY38" fmla="*/ 1649850 h 5531266"/>
              <a:gd name="connsiteX39" fmla="*/ 4512271 w 4600545"/>
              <a:gd name="connsiteY39" fmla="*/ 1661048 h 5531266"/>
              <a:gd name="connsiteX40" fmla="*/ 4512683 w 4600545"/>
              <a:gd name="connsiteY40" fmla="*/ 1664107 h 5531266"/>
              <a:gd name="connsiteX41" fmla="*/ 4514194 w 4600545"/>
              <a:gd name="connsiteY41" fmla="*/ 1681560 h 5531266"/>
              <a:gd name="connsiteX42" fmla="*/ 4502724 w 4600545"/>
              <a:gd name="connsiteY42" fmla="*/ 1716455 h 5531266"/>
              <a:gd name="connsiteX43" fmla="*/ 4500664 w 4600545"/>
              <a:gd name="connsiteY43" fmla="*/ 1716581 h 5531266"/>
              <a:gd name="connsiteX44" fmla="*/ 4492166 w 4600545"/>
              <a:gd name="connsiteY44" fmla="*/ 1868666 h 5531266"/>
              <a:gd name="connsiteX45" fmla="*/ 4500857 w 4600545"/>
              <a:gd name="connsiteY45" fmla="*/ 1892828 h 5531266"/>
              <a:gd name="connsiteX46" fmla="*/ 4503135 w 4600545"/>
              <a:gd name="connsiteY46" fmla="*/ 1943047 h 5531266"/>
              <a:gd name="connsiteX47" fmla="*/ 4502254 w 4600545"/>
              <a:gd name="connsiteY47" fmla="*/ 1976676 h 5531266"/>
              <a:gd name="connsiteX48" fmla="*/ 4501792 w 4600545"/>
              <a:gd name="connsiteY48" fmla="*/ 1981536 h 5531266"/>
              <a:gd name="connsiteX49" fmla="*/ 4492672 w 4600545"/>
              <a:gd name="connsiteY49" fmla="*/ 2021434 h 5531266"/>
              <a:gd name="connsiteX50" fmla="*/ 4495937 w 4600545"/>
              <a:gd name="connsiteY50" fmla="*/ 2025379 h 5531266"/>
              <a:gd name="connsiteX51" fmla="*/ 4498778 w 4600545"/>
              <a:gd name="connsiteY51" fmla="*/ 2038196 h 5531266"/>
              <a:gd name="connsiteX52" fmla="*/ 4494037 w 4600545"/>
              <a:gd name="connsiteY52" fmla="*/ 2048781 h 5531266"/>
              <a:gd name="connsiteX53" fmla="*/ 4483853 w 4600545"/>
              <a:gd name="connsiteY53" fmla="*/ 2099011 h 5531266"/>
              <a:gd name="connsiteX54" fmla="*/ 4476522 w 4600545"/>
              <a:gd name="connsiteY54" fmla="*/ 2148592 h 5531266"/>
              <a:gd name="connsiteX55" fmla="*/ 4420439 w 4600545"/>
              <a:gd name="connsiteY55" fmla="*/ 3204925 h 5531266"/>
              <a:gd name="connsiteX56" fmla="*/ 4407653 w 4600545"/>
              <a:gd name="connsiteY56" fmla="*/ 3458573 h 5531266"/>
              <a:gd name="connsiteX57" fmla="*/ 4396568 w 4600545"/>
              <a:gd name="connsiteY57" fmla="*/ 3621276 h 5531266"/>
              <a:gd name="connsiteX58" fmla="*/ 4305807 w 4600545"/>
              <a:gd name="connsiteY58" fmla="*/ 5260213 h 5531266"/>
              <a:gd name="connsiteX59" fmla="*/ 4311105 w 4600545"/>
              <a:gd name="connsiteY59" fmla="*/ 5296918 h 5531266"/>
              <a:gd name="connsiteX60" fmla="*/ 4314639 w 4600545"/>
              <a:gd name="connsiteY60" fmla="*/ 5331382 h 5531266"/>
              <a:gd name="connsiteX61" fmla="*/ 4317471 w 4600545"/>
              <a:gd name="connsiteY61" fmla="*/ 5431691 h 5531266"/>
              <a:gd name="connsiteX62" fmla="*/ 4298914 w 4600545"/>
              <a:gd name="connsiteY62" fmla="*/ 5466096 h 5531266"/>
              <a:gd name="connsiteX63" fmla="*/ 4294262 w 4600545"/>
              <a:gd name="connsiteY63" fmla="*/ 5468796 h 5531266"/>
              <a:gd name="connsiteX64" fmla="*/ 4290805 w 4600545"/>
              <a:gd name="connsiteY64" fmla="*/ 5531243 h 5531266"/>
              <a:gd name="connsiteX65" fmla="*/ 357442 w 4600545"/>
              <a:gd name="connsiteY65" fmla="*/ 5278553 h 5531266"/>
              <a:gd name="connsiteX66" fmla="*/ 47098 w 4600545"/>
              <a:gd name="connsiteY66" fmla="*/ 5261459 h 5531266"/>
              <a:gd name="connsiteX67" fmla="*/ 51422 w 4600545"/>
              <a:gd name="connsiteY67" fmla="*/ 5221195 h 5531266"/>
              <a:gd name="connsiteX68" fmla="*/ 55642 w 4600545"/>
              <a:gd name="connsiteY68" fmla="*/ 5214590 h 5531266"/>
              <a:gd name="connsiteX69" fmla="*/ 55911 w 4600545"/>
              <a:gd name="connsiteY69" fmla="*/ 5211844 h 5531266"/>
              <a:gd name="connsiteX70" fmla="*/ 56181 w 4600545"/>
              <a:gd name="connsiteY70" fmla="*/ 5209096 h 5531266"/>
              <a:gd name="connsiteX71" fmla="*/ 56718 w 4600545"/>
              <a:gd name="connsiteY71" fmla="*/ 5203600 h 5531266"/>
              <a:gd name="connsiteX72" fmla="*/ 56403 w 4600545"/>
              <a:gd name="connsiteY72" fmla="*/ 5197697 h 5531266"/>
              <a:gd name="connsiteX73" fmla="*/ 323543 w 4600545"/>
              <a:gd name="connsiteY73" fmla="*/ 0 h 5531266"/>
              <a:gd name="connsiteX0" fmla="*/ 323347 w 4600349"/>
              <a:gd name="connsiteY0" fmla="*/ 0 h 5531266"/>
              <a:gd name="connsiteX1" fmla="*/ 3352514 w 4600349"/>
              <a:gd name="connsiteY1" fmla="*/ 153134 h 5531266"/>
              <a:gd name="connsiteX2" fmla="*/ 4181325 w 4600349"/>
              <a:gd name="connsiteY2" fmla="*/ 208242 h 5531266"/>
              <a:gd name="connsiteX3" fmla="*/ 4554519 w 4600349"/>
              <a:gd name="connsiteY3" fmla="*/ 228666 h 5531266"/>
              <a:gd name="connsiteX4" fmla="*/ 4582398 w 4600349"/>
              <a:gd name="connsiteY4" fmla="*/ 250471 h 5531266"/>
              <a:gd name="connsiteX5" fmla="*/ 4580624 w 4600349"/>
              <a:gd name="connsiteY5" fmla="*/ 282222 h 5531266"/>
              <a:gd name="connsiteX6" fmla="*/ 4583546 w 4600349"/>
              <a:gd name="connsiteY6" fmla="*/ 283939 h 5531266"/>
              <a:gd name="connsiteX7" fmla="*/ 4599972 w 4600349"/>
              <a:gd name="connsiteY7" fmla="*/ 315514 h 5531266"/>
              <a:gd name="connsiteX8" fmla="*/ 4577711 w 4600349"/>
              <a:gd name="connsiteY8" fmla="*/ 373160 h 5531266"/>
              <a:gd name="connsiteX9" fmla="*/ 4574223 w 4600349"/>
              <a:gd name="connsiteY9" fmla="*/ 396781 h 5531266"/>
              <a:gd name="connsiteX10" fmla="*/ 4569118 w 4600349"/>
              <a:gd name="connsiteY10" fmla="*/ 488120 h 5531266"/>
              <a:gd name="connsiteX11" fmla="*/ 4568468 w 4600349"/>
              <a:gd name="connsiteY11" fmla="*/ 534537 h 5531266"/>
              <a:gd name="connsiteX12" fmla="*/ 4565369 w 4600349"/>
              <a:gd name="connsiteY12" fmla="*/ 563001 h 5531266"/>
              <a:gd name="connsiteX13" fmla="*/ 4564700 w 4600349"/>
              <a:gd name="connsiteY13" fmla="*/ 567182 h 5531266"/>
              <a:gd name="connsiteX14" fmla="*/ 4551763 w 4600349"/>
              <a:gd name="connsiteY14" fmla="*/ 798696 h 5531266"/>
              <a:gd name="connsiteX15" fmla="*/ 4553476 w 4600349"/>
              <a:gd name="connsiteY15" fmla="*/ 803530 h 5531266"/>
              <a:gd name="connsiteX16" fmla="*/ 4551325 w 4600349"/>
              <a:gd name="connsiteY16" fmla="*/ 827361 h 5531266"/>
              <a:gd name="connsiteX17" fmla="*/ 4549725 w 4600349"/>
              <a:gd name="connsiteY17" fmla="*/ 835146 h 5531266"/>
              <a:gd name="connsiteX18" fmla="*/ 4543487 w 4600349"/>
              <a:gd name="connsiteY18" fmla="*/ 946777 h 5531266"/>
              <a:gd name="connsiteX19" fmla="*/ 4545564 w 4600349"/>
              <a:gd name="connsiteY19" fmla="*/ 947677 h 5531266"/>
              <a:gd name="connsiteX20" fmla="*/ 4549683 w 4600349"/>
              <a:gd name="connsiteY20" fmla="*/ 983859 h 5531266"/>
              <a:gd name="connsiteX21" fmla="*/ 4544885 w 4600349"/>
              <a:gd name="connsiteY21" fmla="*/ 1082386 h 5531266"/>
              <a:gd name="connsiteX22" fmla="*/ 4544780 w 4600349"/>
              <a:gd name="connsiteY22" fmla="*/ 1140681 h 5531266"/>
              <a:gd name="connsiteX23" fmla="*/ 4549083 w 4600349"/>
              <a:gd name="connsiteY23" fmla="*/ 1161797 h 5531266"/>
              <a:gd name="connsiteX24" fmla="*/ 4552173 w 4600349"/>
              <a:gd name="connsiteY24" fmla="*/ 1191979 h 5531266"/>
              <a:gd name="connsiteX25" fmla="*/ 4560990 w 4600349"/>
              <a:gd name="connsiteY25" fmla="*/ 1244449 h 5531266"/>
              <a:gd name="connsiteX26" fmla="*/ 4563267 w 4600349"/>
              <a:gd name="connsiteY26" fmla="*/ 1294666 h 5531266"/>
              <a:gd name="connsiteX27" fmla="*/ 4562387 w 4600349"/>
              <a:gd name="connsiteY27" fmla="*/ 1328296 h 5531266"/>
              <a:gd name="connsiteX28" fmla="*/ 4561924 w 4600349"/>
              <a:gd name="connsiteY28" fmla="*/ 1333156 h 5531266"/>
              <a:gd name="connsiteX29" fmla="*/ 4552805 w 4600349"/>
              <a:gd name="connsiteY29" fmla="*/ 1373054 h 5531266"/>
              <a:gd name="connsiteX30" fmla="*/ 4556069 w 4600349"/>
              <a:gd name="connsiteY30" fmla="*/ 1376999 h 5531266"/>
              <a:gd name="connsiteX31" fmla="*/ 4558911 w 4600349"/>
              <a:gd name="connsiteY31" fmla="*/ 1389816 h 5531266"/>
              <a:gd name="connsiteX32" fmla="*/ 4554170 w 4600349"/>
              <a:gd name="connsiteY32" fmla="*/ 1400401 h 5531266"/>
              <a:gd name="connsiteX33" fmla="*/ 4543986 w 4600349"/>
              <a:gd name="connsiteY33" fmla="*/ 1450629 h 5531266"/>
              <a:gd name="connsiteX34" fmla="*/ 4533089 w 4600349"/>
              <a:gd name="connsiteY34" fmla="*/ 1524330 h 5531266"/>
              <a:gd name="connsiteX35" fmla="*/ 4528208 w 4600349"/>
              <a:gd name="connsiteY35" fmla="*/ 1535289 h 5531266"/>
              <a:gd name="connsiteX36" fmla="*/ 4513780 w 4600349"/>
              <a:gd name="connsiteY36" fmla="*/ 1607363 h 5531266"/>
              <a:gd name="connsiteX37" fmla="*/ 4510065 w 4600349"/>
              <a:gd name="connsiteY37" fmla="*/ 1645395 h 5531266"/>
              <a:gd name="connsiteX38" fmla="*/ 4513725 w 4600349"/>
              <a:gd name="connsiteY38" fmla="*/ 1649850 h 5531266"/>
              <a:gd name="connsiteX39" fmla="*/ 4512075 w 4600349"/>
              <a:gd name="connsiteY39" fmla="*/ 1661048 h 5531266"/>
              <a:gd name="connsiteX40" fmla="*/ 4512487 w 4600349"/>
              <a:gd name="connsiteY40" fmla="*/ 1664107 h 5531266"/>
              <a:gd name="connsiteX41" fmla="*/ 4513998 w 4600349"/>
              <a:gd name="connsiteY41" fmla="*/ 1681560 h 5531266"/>
              <a:gd name="connsiteX42" fmla="*/ 4502528 w 4600349"/>
              <a:gd name="connsiteY42" fmla="*/ 1716455 h 5531266"/>
              <a:gd name="connsiteX43" fmla="*/ 4500468 w 4600349"/>
              <a:gd name="connsiteY43" fmla="*/ 1716581 h 5531266"/>
              <a:gd name="connsiteX44" fmla="*/ 4491970 w 4600349"/>
              <a:gd name="connsiteY44" fmla="*/ 1868666 h 5531266"/>
              <a:gd name="connsiteX45" fmla="*/ 4500661 w 4600349"/>
              <a:gd name="connsiteY45" fmla="*/ 1892828 h 5531266"/>
              <a:gd name="connsiteX46" fmla="*/ 4502939 w 4600349"/>
              <a:gd name="connsiteY46" fmla="*/ 1943047 h 5531266"/>
              <a:gd name="connsiteX47" fmla="*/ 4502058 w 4600349"/>
              <a:gd name="connsiteY47" fmla="*/ 1976676 h 5531266"/>
              <a:gd name="connsiteX48" fmla="*/ 4501596 w 4600349"/>
              <a:gd name="connsiteY48" fmla="*/ 1981536 h 5531266"/>
              <a:gd name="connsiteX49" fmla="*/ 4492476 w 4600349"/>
              <a:gd name="connsiteY49" fmla="*/ 2021434 h 5531266"/>
              <a:gd name="connsiteX50" fmla="*/ 4495741 w 4600349"/>
              <a:gd name="connsiteY50" fmla="*/ 2025379 h 5531266"/>
              <a:gd name="connsiteX51" fmla="*/ 4498582 w 4600349"/>
              <a:gd name="connsiteY51" fmla="*/ 2038196 h 5531266"/>
              <a:gd name="connsiteX52" fmla="*/ 4493841 w 4600349"/>
              <a:gd name="connsiteY52" fmla="*/ 2048781 h 5531266"/>
              <a:gd name="connsiteX53" fmla="*/ 4483657 w 4600349"/>
              <a:gd name="connsiteY53" fmla="*/ 2099011 h 5531266"/>
              <a:gd name="connsiteX54" fmla="*/ 4476326 w 4600349"/>
              <a:gd name="connsiteY54" fmla="*/ 2148592 h 5531266"/>
              <a:gd name="connsiteX55" fmla="*/ 4420243 w 4600349"/>
              <a:gd name="connsiteY55" fmla="*/ 3204925 h 5531266"/>
              <a:gd name="connsiteX56" fmla="*/ 4407457 w 4600349"/>
              <a:gd name="connsiteY56" fmla="*/ 3458573 h 5531266"/>
              <a:gd name="connsiteX57" fmla="*/ 4396372 w 4600349"/>
              <a:gd name="connsiteY57" fmla="*/ 3621276 h 5531266"/>
              <a:gd name="connsiteX58" fmla="*/ 4305611 w 4600349"/>
              <a:gd name="connsiteY58" fmla="*/ 5260213 h 5531266"/>
              <a:gd name="connsiteX59" fmla="*/ 4310909 w 4600349"/>
              <a:gd name="connsiteY59" fmla="*/ 5296918 h 5531266"/>
              <a:gd name="connsiteX60" fmla="*/ 4314443 w 4600349"/>
              <a:gd name="connsiteY60" fmla="*/ 5331382 h 5531266"/>
              <a:gd name="connsiteX61" fmla="*/ 4317275 w 4600349"/>
              <a:gd name="connsiteY61" fmla="*/ 5431691 h 5531266"/>
              <a:gd name="connsiteX62" fmla="*/ 4298718 w 4600349"/>
              <a:gd name="connsiteY62" fmla="*/ 5466096 h 5531266"/>
              <a:gd name="connsiteX63" fmla="*/ 4294066 w 4600349"/>
              <a:gd name="connsiteY63" fmla="*/ 5468796 h 5531266"/>
              <a:gd name="connsiteX64" fmla="*/ 4290609 w 4600349"/>
              <a:gd name="connsiteY64" fmla="*/ 5531243 h 5531266"/>
              <a:gd name="connsiteX65" fmla="*/ 357246 w 4600349"/>
              <a:gd name="connsiteY65" fmla="*/ 5278553 h 5531266"/>
              <a:gd name="connsiteX66" fmla="*/ 46902 w 4600349"/>
              <a:gd name="connsiteY66" fmla="*/ 5261459 h 5531266"/>
              <a:gd name="connsiteX67" fmla="*/ 51226 w 4600349"/>
              <a:gd name="connsiteY67" fmla="*/ 5221195 h 5531266"/>
              <a:gd name="connsiteX68" fmla="*/ 55446 w 4600349"/>
              <a:gd name="connsiteY68" fmla="*/ 5214590 h 5531266"/>
              <a:gd name="connsiteX69" fmla="*/ 55715 w 4600349"/>
              <a:gd name="connsiteY69" fmla="*/ 5211844 h 5531266"/>
              <a:gd name="connsiteX70" fmla="*/ 55985 w 4600349"/>
              <a:gd name="connsiteY70" fmla="*/ 5209096 h 5531266"/>
              <a:gd name="connsiteX71" fmla="*/ 56522 w 4600349"/>
              <a:gd name="connsiteY71" fmla="*/ 5203600 h 5531266"/>
              <a:gd name="connsiteX72" fmla="*/ 323347 w 4600349"/>
              <a:gd name="connsiteY72" fmla="*/ 0 h 5531266"/>
              <a:gd name="connsiteX0" fmla="*/ 323611 w 4600613"/>
              <a:gd name="connsiteY0" fmla="*/ 0 h 5531266"/>
              <a:gd name="connsiteX1" fmla="*/ 3352778 w 4600613"/>
              <a:gd name="connsiteY1" fmla="*/ 153134 h 5531266"/>
              <a:gd name="connsiteX2" fmla="*/ 4181589 w 4600613"/>
              <a:gd name="connsiteY2" fmla="*/ 208242 h 5531266"/>
              <a:gd name="connsiteX3" fmla="*/ 4554783 w 4600613"/>
              <a:gd name="connsiteY3" fmla="*/ 228666 h 5531266"/>
              <a:gd name="connsiteX4" fmla="*/ 4582662 w 4600613"/>
              <a:gd name="connsiteY4" fmla="*/ 250471 h 5531266"/>
              <a:gd name="connsiteX5" fmla="*/ 4580888 w 4600613"/>
              <a:gd name="connsiteY5" fmla="*/ 282222 h 5531266"/>
              <a:gd name="connsiteX6" fmla="*/ 4583810 w 4600613"/>
              <a:gd name="connsiteY6" fmla="*/ 283939 h 5531266"/>
              <a:gd name="connsiteX7" fmla="*/ 4600236 w 4600613"/>
              <a:gd name="connsiteY7" fmla="*/ 315514 h 5531266"/>
              <a:gd name="connsiteX8" fmla="*/ 4577975 w 4600613"/>
              <a:gd name="connsiteY8" fmla="*/ 373160 h 5531266"/>
              <a:gd name="connsiteX9" fmla="*/ 4574487 w 4600613"/>
              <a:gd name="connsiteY9" fmla="*/ 396781 h 5531266"/>
              <a:gd name="connsiteX10" fmla="*/ 4569382 w 4600613"/>
              <a:gd name="connsiteY10" fmla="*/ 488120 h 5531266"/>
              <a:gd name="connsiteX11" fmla="*/ 4568732 w 4600613"/>
              <a:gd name="connsiteY11" fmla="*/ 534537 h 5531266"/>
              <a:gd name="connsiteX12" fmla="*/ 4565633 w 4600613"/>
              <a:gd name="connsiteY12" fmla="*/ 563001 h 5531266"/>
              <a:gd name="connsiteX13" fmla="*/ 4564964 w 4600613"/>
              <a:gd name="connsiteY13" fmla="*/ 567182 h 5531266"/>
              <a:gd name="connsiteX14" fmla="*/ 4552027 w 4600613"/>
              <a:gd name="connsiteY14" fmla="*/ 798696 h 5531266"/>
              <a:gd name="connsiteX15" fmla="*/ 4553740 w 4600613"/>
              <a:gd name="connsiteY15" fmla="*/ 803530 h 5531266"/>
              <a:gd name="connsiteX16" fmla="*/ 4551589 w 4600613"/>
              <a:gd name="connsiteY16" fmla="*/ 827361 h 5531266"/>
              <a:gd name="connsiteX17" fmla="*/ 4549989 w 4600613"/>
              <a:gd name="connsiteY17" fmla="*/ 835146 h 5531266"/>
              <a:gd name="connsiteX18" fmla="*/ 4543751 w 4600613"/>
              <a:gd name="connsiteY18" fmla="*/ 946777 h 5531266"/>
              <a:gd name="connsiteX19" fmla="*/ 4545828 w 4600613"/>
              <a:gd name="connsiteY19" fmla="*/ 947677 h 5531266"/>
              <a:gd name="connsiteX20" fmla="*/ 4549947 w 4600613"/>
              <a:gd name="connsiteY20" fmla="*/ 983859 h 5531266"/>
              <a:gd name="connsiteX21" fmla="*/ 4545149 w 4600613"/>
              <a:gd name="connsiteY21" fmla="*/ 1082386 h 5531266"/>
              <a:gd name="connsiteX22" fmla="*/ 4545044 w 4600613"/>
              <a:gd name="connsiteY22" fmla="*/ 1140681 h 5531266"/>
              <a:gd name="connsiteX23" fmla="*/ 4549347 w 4600613"/>
              <a:gd name="connsiteY23" fmla="*/ 1161797 h 5531266"/>
              <a:gd name="connsiteX24" fmla="*/ 4552437 w 4600613"/>
              <a:gd name="connsiteY24" fmla="*/ 1191979 h 5531266"/>
              <a:gd name="connsiteX25" fmla="*/ 4561254 w 4600613"/>
              <a:gd name="connsiteY25" fmla="*/ 1244449 h 5531266"/>
              <a:gd name="connsiteX26" fmla="*/ 4563531 w 4600613"/>
              <a:gd name="connsiteY26" fmla="*/ 1294666 h 5531266"/>
              <a:gd name="connsiteX27" fmla="*/ 4562651 w 4600613"/>
              <a:gd name="connsiteY27" fmla="*/ 1328296 h 5531266"/>
              <a:gd name="connsiteX28" fmla="*/ 4562188 w 4600613"/>
              <a:gd name="connsiteY28" fmla="*/ 1333156 h 5531266"/>
              <a:gd name="connsiteX29" fmla="*/ 4553069 w 4600613"/>
              <a:gd name="connsiteY29" fmla="*/ 1373054 h 5531266"/>
              <a:gd name="connsiteX30" fmla="*/ 4556333 w 4600613"/>
              <a:gd name="connsiteY30" fmla="*/ 1376999 h 5531266"/>
              <a:gd name="connsiteX31" fmla="*/ 4559175 w 4600613"/>
              <a:gd name="connsiteY31" fmla="*/ 1389816 h 5531266"/>
              <a:gd name="connsiteX32" fmla="*/ 4554434 w 4600613"/>
              <a:gd name="connsiteY32" fmla="*/ 1400401 h 5531266"/>
              <a:gd name="connsiteX33" fmla="*/ 4544250 w 4600613"/>
              <a:gd name="connsiteY33" fmla="*/ 1450629 h 5531266"/>
              <a:gd name="connsiteX34" fmla="*/ 4533353 w 4600613"/>
              <a:gd name="connsiteY34" fmla="*/ 1524330 h 5531266"/>
              <a:gd name="connsiteX35" fmla="*/ 4528472 w 4600613"/>
              <a:gd name="connsiteY35" fmla="*/ 1535289 h 5531266"/>
              <a:gd name="connsiteX36" fmla="*/ 4514044 w 4600613"/>
              <a:gd name="connsiteY36" fmla="*/ 1607363 h 5531266"/>
              <a:gd name="connsiteX37" fmla="*/ 4510329 w 4600613"/>
              <a:gd name="connsiteY37" fmla="*/ 1645395 h 5531266"/>
              <a:gd name="connsiteX38" fmla="*/ 4513989 w 4600613"/>
              <a:gd name="connsiteY38" fmla="*/ 1649850 h 5531266"/>
              <a:gd name="connsiteX39" fmla="*/ 4512339 w 4600613"/>
              <a:gd name="connsiteY39" fmla="*/ 1661048 h 5531266"/>
              <a:gd name="connsiteX40" fmla="*/ 4512751 w 4600613"/>
              <a:gd name="connsiteY40" fmla="*/ 1664107 h 5531266"/>
              <a:gd name="connsiteX41" fmla="*/ 4514262 w 4600613"/>
              <a:gd name="connsiteY41" fmla="*/ 1681560 h 5531266"/>
              <a:gd name="connsiteX42" fmla="*/ 4502792 w 4600613"/>
              <a:gd name="connsiteY42" fmla="*/ 1716455 h 5531266"/>
              <a:gd name="connsiteX43" fmla="*/ 4500732 w 4600613"/>
              <a:gd name="connsiteY43" fmla="*/ 1716581 h 5531266"/>
              <a:gd name="connsiteX44" fmla="*/ 4492234 w 4600613"/>
              <a:gd name="connsiteY44" fmla="*/ 1868666 h 5531266"/>
              <a:gd name="connsiteX45" fmla="*/ 4500925 w 4600613"/>
              <a:gd name="connsiteY45" fmla="*/ 1892828 h 5531266"/>
              <a:gd name="connsiteX46" fmla="*/ 4503203 w 4600613"/>
              <a:gd name="connsiteY46" fmla="*/ 1943047 h 5531266"/>
              <a:gd name="connsiteX47" fmla="*/ 4502322 w 4600613"/>
              <a:gd name="connsiteY47" fmla="*/ 1976676 h 5531266"/>
              <a:gd name="connsiteX48" fmla="*/ 4501860 w 4600613"/>
              <a:gd name="connsiteY48" fmla="*/ 1981536 h 5531266"/>
              <a:gd name="connsiteX49" fmla="*/ 4492740 w 4600613"/>
              <a:gd name="connsiteY49" fmla="*/ 2021434 h 5531266"/>
              <a:gd name="connsiteX50" fmla="*/ 4496005 w 4600613"/>
              <a:gd name="connsiteY50" fmla="*/ 2025379 h 5531266"/>
              <a:gd name="connsiteX51" fmla="*/ 4498846 w 4600613"/>
              <a:gd name="connsiteY51" fmla="*/ 2038196 h 5531266"/>
              <a:gd name="connsiteX52" fmla="*/ 4494105 w 4600613"/>
              <a:gd name="connsiteY52" fmla="*/ 2048781 h 5531266"/>
              <a:gd name="connsiteX53" fmla="*/ 4483921 w 4600613"/>
              <a:gd name="connsiteY53" fmla="*/ 2099011 h 5531266"/>
              <a:gd name="connsiteX54" fmla="*/ 4476590 w 4600613"/>
              <a:gd name="connsiteY54" fmla="*/ 2148592 h 5531266"/>
              <a:gd name="connsiteX55" fmla="*/ 4420507 w 4600613"/>
              <a:gd name="connsiteY55" fmla="*/ 3204925 h 5531266"/>
              <a:gd name="connsiteX56" fmla="*/ 4407721 w 4600613"/>
              <a:gd name="connsiteY56" fmla="*/ 3458573 h 5531266"/>
              <a:gd name="connsiteX57" fmla="*/ 4396636 w 4600613"/>
              <a:gd name="connsiteY57" fmla="*/ 3621276 h 5531266"/>
              <a:gd name="connsiteX58" fmla="*/ 4305875 w 4600613"/>
              <a:gd name="connsiteY58" fmla="*/ 5260213 h 5531266"/>
              <a:gd name="connsiteX59" fmla="*/ 4311173 w 4600613"/>
              <a:gd name="connsiteY59" fmla="*/ 5296918 h 5531266"/>
              <a:gd name="connsiteX60" fmla="*/ 4314707 w 4600613"/>
              <a:gd name="connsiteY60" fmla="*/ 5331382 h 5531266"/>
              <a:gd name="connsiteX61" fmla="*/ 4317539 w 4600613"/>
              <a:gd name="connsiteY61" fmla="*/ 5431691 h 5531266"/>
              <a:gd name="connsiteX62" fmla="*/ 4298982 w 4600613"/>
              <a:gd name="connsiteY62" fmla="*/ 5466096 h 5531266"/>
              <a:gd name="connsiteX63" fmla="*/ 4294330 w 4600613"/>
              <a:gd name="connsiteY63" fmla="*/ 5468796 h 5531266"/>
              <a:gd name="connsiteX64" fmla="*/ 4290873 w 4600613"/>
              <a:gd name="connsiteY64" fmla="*/ 5531243 h 5531266"/>
              <a:gd name="connsiteX65" fmla="*/ 357510 w 4600613"/>
              <a:gd name="connsiteY65" fmla="*/ 5278553 h 5531266"/>
              <a:gd name="connsiteX66" fmla="*/ 47166 w 4600613"/>
              <a:gd name="connsiteY66" fmla="*/ 5261459 h 5531266"/>
              <a:gd name="connsiteX67" fmla="*/ 51490 w 4600613"/>
              <a:gd name="connsiteY67" fmla="*/ 5221195 h 5531266"/>
              <a:gd name="connsiteX68" fmla="*/ 55710 w 4600613"/>
              <a:gd name="connsiteY68" fmla="*/ 5214590 h 5531266"/>
              <a:gd name="connsiteX69" fmla="*/ 55979 w 4600613"/>
              <a:gd name="connsiteY69" fmla="*/ 5211844 h 5531266"/>
              <a:gd name="connsiteX70" fmla="*/ 56249 w 4600613"/>
              <a:gd name="connsiteY70" fmla="*/ 5209096 h 5531266"/>
              <a:gd name="connsiteX71" fmla="*/ 323611 w 4600613"/>
              <a:gd name="connsiteY71" fmla="*/ 0 h 5531266"/>
              <a:gd name="connsiteX0" fmla="*/ 276445 w 4553447"/>
              <a:gd name="connsiteY0" fmla="*/ 0 h 5531266"/>
              <a:gd name="connsiteX1" fmla="*/ 3305612 w 4553447"/>
              <a:gd name="connsiteY1" fmla="*/ 153134 h 5531266"/>
              <a:gd name="connsiteX2" fmla="*/ 4134423 w 4553447"/>
              <a:gd name="connsiteY2" fmla="*/ 208242 h 5531266"/>
              <a:gd name="connsiteX3" fmla="*/ 4507617 w 4553447"/>
              <a:gd name="connsiteY3" fmla="*/ 228666 h 5531266"/>
              <a:gd name="connsiteX4" fmla="*/ 4535496 w 4553447"/>
              <a:gd name="connsiteY4" fmla="*/ 250471 h 5531266"/>
              <a:gd name="connsiteX5" fmla="*/ 4533722 w 4553447"/>
              <a:gd name="connsiteY5" fmla="*/ 282222 h 5531266"/>
              <a:gd name="connsiteX6" fmla="*/ 4536644 w 4553447"/>
              <a:gd name="connsiteY6" fmla="*/ 283939 h 5531266"/>
              <a:gd name="connsiteX7" fmla="*/ 4553070 w 4553447"/>
              <a:gd name="connsiteY7" fmla="*/ 315514 h 5531266"/>
              <a:gd name="connsiteX8" fmla="*/ 4530809 w 4553447"/>
              <a:gd name="connsiteY8" fmla="*/ 373160 h 5531266"/>
              <a:gd name="connsiteX9" fmla="*/ 4527321 w 4553447"/>
              <a:gd name="connsiteY9" fmla="*/ 396781 h 5531266"/>
              <a:gd name="connsiteX10" fmla="*/ 4522216 w 4553447"/>
              <a:gd name="connsiteY10" fmla="*/ 488120 h 5531266"/>
              <a:gd name="connsiteX11" fmla="*/ 4521566 w 4553447"/>
              <a:gd name="connsiteY11" fmla="*/ 534537 h 5531266"/>
              <a:gd name="connsiteX12" fmla="*/ 4518467 w 4553447"/>
              <a:gd name="connsiteY12" fmla="*/ 563001 h 5531266"/>
              <a:gd name="connsiteX13" fmla="*/ 4517798 w 4553447"/>
              <a:gd name="connsiteY13" fmla="*/ 567182 h 5531266"/>
              <a:gd name="connsiteX14" fmla="*/ 4504861 w 4553447"/>
              <a:gd name="connsiteY14" fmla="*/ 798696 h 5531266"/>
              <a:gd name="connsiteX15" fmla="*/ 4506574 w 4553447"/>
              <a:gd name="connsiteY15" fmla="*/ 803530 h 5531266"/>
              <a:gd name="connsiteX16" fmla="*/ 4504423 w 4553447"/>
              <a:gd name="connsiteY16" fmla="*/ 827361 h 5531266"/>
              <a:gd name="connsiteX17" fmla="*/ 4502823 w 4553447"/>
              <a:gd name="connsiteY17" fmla="*/ 835146 h 5531266"/>
              <a:gd name="connsiteX18" fmla="*/ 4496585 w 4553447"/>
              <a:gd name="connsiteY18" fmla="*/ 946777 h 5531266"/>
              <a:gd name="connsiteX19" fmla="*/ 4498662 w 4553447"/>
              <a:gd name="connsiteY19" fmla="*/ 947677 h 5531266"/>
              <a:gd name="connsiteX20" fmla="*/ 4502781 w 4553447"/>
              <a:gd name="connsiteY20" fmla="*/ 983859 h 5531266"/>
              <a:gd name="connsiteX21" fmla="*/ 4497983 w 4553447"/>
              <a:gd name="connsiteY21" fmla="*/ 1082386 h 5531266"/>
              <a:gd name="connsiteX22" fmla="*/ 4497878 w 4553447"/>
              <a:gd name="connsiteY22" fmla="*/ 1140681 h 5531266"/>
              <a:gd name="connsiteX23" fmla="*/ 4502181 w 4553447"/>
              <a:gd name="connsiteY23" fmla="*/ 1161797 h 5531266"/>
              <a:gd name="connsiteX24" fmla="*/ 4505271 w 4553447"/>
              <a:gd name="connsiteY24" fmla="*/ 1191979 h 5531266"/>
              <a:gd name="connsiteX25" fmla="*/ 4514088 w 4553447"/>
              <a:gd name="connsiteY25" fmla="*/ 1244449 h 5531266"/>
              <a:gd name="connsiteX26" fmla="*/ 4516365 w 4553447"/>
              <a:gd name="connsiteY26" fmla="*/ 1294666 h 5531266"/>
              <a:gd name="connsiteX27" fmla="*/ 4515485 w 4553447"/>
              <a:gd name="connsiteY27" fmla="*/ 1328296 h 5531266"/>
              <a:gd name="connsiteX28" fmla="*/ 4515022 w 4553447"/>
              <a:gd name="connsiteY28" fmla="*/ 1333156 h 5531266"/>
              <a:gd name="connsiteX29" fmla="*/ 4505903 w 4553447"/>
              <a:gd name="connsiteY29" fmla="*/ 1373054 h 5531266"/>
              <a:gd name="connsiteX30" fmla="*/ 4509167 w 4553447"/>
              <a:gd name="connsiteY30" fmla="*/ 1376999 h 5531266"/>
              <a:gd name="connsiteX31" fmla="*/ 4512009 w 4553447"/>
              <a:gd name="connsiteY31" fmla="*/ 1389816 h 5531266"/>
              <a:gd name="connsiteX32" fmla="*/ 4507268 w 4553447"/>
              <a:gd name="connsiteY32" fmla="*/ 1400401 h 5531266"/>
              <a:gd name="connsiteX33" fmla="*/ 4497084 w 4553447"/>
              <a:gd name="connsiteY33" fmla="*/ 1450629 h 5531266"/>
              <a:gd name="connsiteX34" fmla="*/ 4486187 w 4553447"/>
              <a:gd name="connsiteY34" fmla="*/ 1524330 h 5531266"/>
              <a:gd name="connsiteX35" fmla="*/ 4481306 w 4553447"/>
              <a:gd name="connsiteY35" fmla="*/ 1535289 h 5531266"/>
              <a:gd name="connsiteX36" fmla="*/ 4466878 w 4553447"/>
              <a:gd name="connsiteY36" fmla="*/ 1607363 h 5531266"/>
              <a:gd name="connsiteX37" fmla="*/ 4463163 w 4553447"/>
              <a:gd name="connsiteY37" fmla="*/ 1645395 h 5531266"/>
              <a:gd name="connsiteX38" fmla="*/ 4466823 w 4553447"/>
              <a:gd name="connsiteY38" fmla="*/ 1649850 h 5531266"/>
              <a:gd name="connsiteX39" fmla="*/ 4465173 w 4553447"/>
              <a:gd name="connsiteY39" fmla="*/ 1661048 h 5531266"/>
              <a:gd name="connsiteX40" fmla="*/ 4465585 w 4553447"/>
              <a:gd name="connsiteY40" fmla="*/ 1664107 h 5531266"/>
              <a:gd name="connsiteX41" fmla="*/ 4467096 w 4553447"/>
              <a:gd name="connsiteY41" fmla="*/ 1681560 h 5531266"/>
              <a:gd name="connsiteX42" fmla="*/ 4455626 w 4553447"/>
              <a:gd name="connsiteY42" fmla="*/ 1716455 h 5531266"/>
              <a:gd name="connsiteX43" fmla="*/ 4453566 w 4553447"/>
              <a:gd name="connsiteY43" fmla="*/ 1716581 h 5531266"/>
              <a:gd name="connsiteX44" fmla="*/ 4445068 w 4553447"/>
              <a:gd name="connsiteY44" fmla="*/ 1868666 h 5531266"/>
              <a:gd name="connsiteX45" fmla="*/ 4453759 w 4553447"/>
              <a:gd name="connsiteY45" fmla="*/ 1892828 h 5531266"/>
              <a:gd name="connsiteX46" fmla="*/ 4456037 w 4553447"/>
              <a:gd name="connsiteY46" fmla="*/ 1943047 h 5531266"/>
              <a:gd name="connsiteX47" fmla="*/ 4455156 w 4553447"/>
              <a:gd name="connsiteY47" fmla="*/ 1976676 h 5531266"/>
              <a:gd name="connsiteX48" fmla="*/ 4454694 w 4553447"/>
              <a:gd name="connsiteY48" fmla="*/ 1981536 h 5531266"/>
              <a:gd name="connsiteX49" fmla="*/ 4445574 w 4553447"/>
              <a:gd name="connsiteY49" fmla="*/ 2021434 h 5531266"/>
              <a:gd name="connsiteX50" fmla="*/ 4448839 w 4553447"/>
              <a:gd name="connsiteY50" fmla="*/ 2025379 h 5531266"/>
              <a:gd name="connsiteX51" fmla="*/ 4451680 w 4553447"/>
              <a:gd name="connsiteY51" fmla="*/ 2038196 h 5531266"/>
              <a:gd name="connsiteX52" fmla="*/ 4446939 w 4553447"/>
              <a:gd name="connsiteY52" fmla="*/ 2048781 h 5531266"/>
              <a:gd name="connsiteX53" fmla="*/ 4436755 w 4553447"/>
              <a:gd name="connsiteY53" fmla="*/ 2099011 h 5531266"/>
              <a:gd name="connsiteX54" fmla="*/ 4429424 w 4553447"/>
              <a:gd name="connsiteY54" fmla="*/ 2148592 h 5531266"/>
              <a:gd name="connsiteX55" fmla="*/ 4373341 w 4553447"/>
              <a:gd name="connsiteY55" fmla="*/ 3204925 h 5531266"/>
              <a:gd name="connsiteX56" fmla="*/ 4360555 w 4553447"/>
              <a:gd name="connsiteY56" fmla="*/ 3458573 h 5531266"/>
              <a:gd name="connsiteX57" fmla="*/ 4349470 w 4553447"/>
              <a:gd name="connsiteY57" fmla="*/ 3621276 h 5531266"/>
              <a:gd name="connsiteX58" fmla="*/ 4258709 w 4553447"/>
              <a:gd name="connsiteY58" fmla="*/ 5260213 h 5531266"/>
              <a:gd name="connsiteX59" fmla="*/ 4264007 w 4553447"/>
              <a:gd name="connsiteY59" fmla="*/ 5296918 h 5531266"/>
              <a:gd name="connsiteX60" fmla="*/ 4267541 w 4553447"/>
              <a:gd name="connsiteY60" fmla="*/ 5331382 h 5531266"/>
              <a:gd name="connsiteX61" fmla="*/ 4270373 w 4553447"/>
              <a:gd name="connsiteY61" fmla="*/ 5431691 h 5531266"/>
              <a:gd name="connsiteX62" fmla="*/ 4251816 w 4553447"/>
              <a:gd name="connsiteY62" fmla="*/ 5466096 h 5531266"/>
              <a:gd name="connsiteX63" fmla="*/ 4247164 w 4553447"/>
              <a:gd name="connsiteY63" fmla="*/ 5468796 h 5531266"/>
              <a:gd name="connsiteX64" fmla="*/ 4243707 w 4553447"/>
              <a:gd name="connsiteY64" fmla="*/ 5531243 h 5531266"/>
              <a:gd name="connsiteX65" fmla="*/ 310344 w 4553447"/>
              <a:gd name="connsiteY65" fmla="*/ 5278553 h 5531266"/>
              <a:gd name="connsiteX66" fmla="*/ 0 w 4553447"/>
              <a:gd name="connsiteY66" fmla="*/ 5261459 h 5531266"/>
              <a:gd name="connsiteX67" fmla="*/ 4324 w 4553447"/>
              <a:gd name="connsiteY67" fmla="*/ 5221195 h 5531266"/>
              <a:gd name="connsiteX68" fmla="*/ 8544 w 4553447"/>
              <a:gd name="connsiteY68" fmla="*/ 5214590 h 5531266"/>
              <a:gd name="connsiteX69" fmla="*/ 8813 w 4553447"/>
              <a:gd name="connsiteY69" fmla="*/ 5211844 h 5531266"/>
              <a:gd name="connsiteX70" fmla="*/ 276445 w 4553447"/>
              <a:gd name="connsiteY70" fmla="*/ 0 h 5531266"/>
              <a:gd name="connsiteX0" fmla="*/ 276445 w 4553447"/>
              <a:gd name="connsiteY0" fmla="*/ 0 h 5531266"/>
              <a:gd name="connsiteX1" fmla="*/ 3305612 w 4553447"/>
              <a:gd name="connsiteY1" fmla="*/ 153134 h 5531266"/>
              <a:gd name="connsiteX2" fmla="*/ 4134423 w 4553447"/>
              <a:gd name="connsiteY2" fmla="*/ 208242 h 5531266"/>
              <a:gd name="connsiteX3" fmla="*/ 4507617 w 4553447"/>
              <a:gd name="connsiteY3" fmla="*/ 228666 h 5531266"/>
              <a:gd name="connsiteX4" fmla="*/ 4535496 w 4553447"/>
              <a:gd name="connsiteY4" fmla="*/ 250471 h 5531266"/>
              <a:gd name="connsiteX5" fmla="*/ 4533722 w 4553447"/>
              <a:gd name="connsiteY5" fmla="*/ 282222 h 5531266"/>
              <a:gd name="connsiteX6" fmla="*/ 4536644 w 4553447"/>
              <a:gd name="connsiteY6" fmla="*/ 283939 h 5531266"/>
              <a:gd name="connsiteX7" fmla="*/ 4553070 w 4553447"/>
              <a:gd name="connsiteY7" fmla="*/ 315514 h 5531266"/>
              <a:gd name="connsiteX8" fmla="*/ 4530809 w 4553447"/>
              <a:gd name="connsiteY8" fmla="*/ 373160 h 5531266"/>
              <a:gd name="connsiteX9" fmla="*/ 4527321 w 4553447"/>
              <a:gd name="connsiteY9" fmla="*/ 396781 h 5531266"/>
              <a:gd name="connsiteX10" fmla="*/ 4522216 w 4553447"/>
              <a:gd name="connsiteY10" fmla="*/ 488120 h 5531266"/>
              <a:gd name="connsiteX11" fmla="*/ 4521566 w 4553447"/>
              <a:gd name="connsiteY11" fmla="*/ 534537 h 5531266"/>
              <a:gd name="connsiteX12" fmla="*/ 4518467 w 4553447"/>
              <a:gd name="connsiteY12" fmla="*/ 563001 h 5531266"/>
              <a:gd name="connsiteX13" fmla="*/ 4517798 w 4553447"/>
              <a:gd name="connsiteY13" fmla="*/ 567182 h 5531266"/>
              <a:gd name="connsiteX14" fmla="*/ 4504861 w 4553447"/>
              <a:gd name="connsiteY14" fmla="*/ 798696 h 5531266"/>
              <a:gd name="connsiteX15" fmla="*/ 4506574 w 4553447"/>
              <a:gd name="connsiteY15" fmla="*/ 803530 h 5531266"/>
              <a:gd name="connsiteX16" fmla="*/ 4504423 w 4553447"/>
              <a:gd name="connsiteY16" fmla="*/ 827361 h 5531266"/>
              <a:gd name="connsiteX17" fmla="*/ 4502823 w 4553447"/>
              <a:gd name="connsiteY17" fmla="*/ 835146 h 5531266"/>
              <a:gd name="connsiteX18" fmla="*/ 4496585 w 4553447"/>
              <a:gd name="connsiteY18" fmla="*/ 946777 h 5531266"/>
              <a:gd name="connsiteX19" fmla="*/ 4498662 w 4553447"/>
              <a:gd name="connsiteY19" fmla="*/ 947677 h 5531266"/>
              <a:gd name="connsiteX20" fmla="*/ 4502781 w 4553447"/>
              <a:gd name="connsiteY20" fmla="*/ 983859 h 5531266"/>
              <a:gd name="connsiteX21" fmla="*/ 4497983 w 4553447"/>
              <a:gd name="connsiteY21" fmla="*/ 1082386 h 5531266"/>
              <a:gd name="connsiteX22" fmla="*/ 4497878 w 4553447"/>
              <a:gd name="connsiteY22" fmla="*/ 1140681 h 5531266"/>
              <a:gd name="connsiteX23" fmla="*/ 4502181 w 4553447"/>
              <a:gd name="connsiteY23" fmla="*/ 1161797 h 5531266"/>
              <a:gd name="connsiteX24" fmla="*/ 4505271 w 4553447"/>
              <a:gd name="connsiteY24" fmla="*/ 1191979 h 5531266"/>
              <a:gd name="connsiteX25" fmla="*/ 4514088 w 4553447"/>
              <a:gd name="connsiteY25" fmla="*/ 1244449 h 5531266"/>
              <a:gd name="connsiteX26" fmla="*/ 4516365 w 4553447"/>
              <a:gd name="connsiteY26" fmla="*/ 1294666 h 5531266"/>
              <a:gd name="connsiteX27" fmla="*/ 4515485 w 4553447"/>
              <a:gd name="connsiteY27" fmla="*/ 1328296 h 5531266"/>
              <a:gd name="connsiteX28" fmla="*/ 4515022 w 4553447"/>
              <a:gd name="connsiteY28" fmla="*/ 1333156 h 5531266"/>
              <a:gd name="connsiteX29" fmla="*/ 4505903 w 4553447"/>
              <a:gd name="connsiteY29" fmla="*/ 1373054 h 5531266"/>
              <a:gd name="connsiteX30" fmla="*/ 4509167 w 4553447"/>
              <a:gd name="connsiteY30" fmla="*/ 1376999 h 5531266"/>
              <a:gd name="connsiteX31" fmla="*/ 4512009 w 4553447"/>
              <a:gd name="connsiteY31" fmla="*/ 1389816 h 5531266"/>
              <a:gd name="connsiteX32" fmla="*/ 4507268 w 4553447"/>
              <a:gd name="connsiteY32" fmla="*/ 1400401 h 5531266"/>
              <a:gd name="connsiteX33" fmla="*/ 4497084 w 4553447"/>
              <a:gd name="connsiteY33" fmla="*/ 1450629 h 5531266"/>
              <a:gd name="connsiteX34" fmla="*/ 4486187 w 4553447"/>
              <a:gd name="connsiteY34" fmla="*/ 1524330 h 5531266"/>
              <a:gd name="connsiteX35" fmla="*/ 4481306 w 4553447"/>
              <a:gd name="connsiteY35" fmla="*/ 1535289 h 5531266"/>
              <a:gd name="connsiteX36" fmla="*/ 4466878 w 4553447"/>
              <a:gd name="connsiteY36" fmla="*/ 1607363 h 5531266"/>
              <a:gd name="connsiteX37" fmla="*/ 4463163 w 4553447"/>
              <a:gd name="connsiteY37" fmla="*/ 1645395 h 5531266"/>
              <a:gd name="connsiteX38" fmla="*/ 4466823 w 4553447"/>
              <a:gd name="connsiteY38" fmla="*/ 1649850 h 5531266"/>
              <a:gd name="connsiteX39" fmla="*/ 4465173 w 4553447"/>
              <a:gd name="connsiteY39" fmla="*/ 1661048 h 5531266"/>
              <a:gd name="connsiteX40" fmla="*/ 4465585 w 4553447"/>
              <a:gd name="connsiteY40" fmla="*/ 1664107 h 5531266"/>
              <a:gd name="connsiteX41" fmla="*/ 4467096 w 4553447"/>
              <a:gd name="connsiteY41" fmla="*/ 1681560 h 5531266"/>
              <a:gd name="connsiteX42" fmla="*/ 4455626 w 4553447"/>
              <a:gd name="connsiteY42" fmla="*/ 1716455 h 5531266"/>
              <a:gd name="connsiteX43" fmla="*/ 4453566 w 4553447"/>
              <a:gd name="connsiteY43" fmla="*/ 1716581 h 5531266"/>
              <a:gd name="connsiteX44" fmla="*/ 4445068 w 4553447"/>
              <a:gd name="connsiteY44" fmla="*/ 1868666 h 5531266"/>
              <a:gd name="connsiteX45" fmla="*/ 4453759 w 4553447"/>
              <a:gd name="connsiteY45" fmla="*/ 1892828 h 5531266"/>
              <a:gd name="connsiteX46" fmla="*/ 4456037 w 4553447"/>
              <a:gd name="connsiteY46" fmla="*/ 1943047 h 5531266"/>
              <a:gd name="connsiteX47" fmla="*/ 4455156 w 4553447"/>
              <a:gd name="connsiteY47" fmla="*/ 1976676 h 5531266"/>
              <a:gd name="connsiteX48" fmla="*/ 4454694 w 4553447"/>
              <a:gd name="connsiteY48" fmla="*/ 1981536 h 5531266"/>
              <a:gd name="connsiteX49" fmla="*/ 4445574 w 4553447"/>
              <a:gd name="connsiteY49" fmla="*/ 2021434 h 5531266"/>
              <a:gd name="connsiteX50" fmla="*/ 4448839 w 4553447"/>
              <a:gd name="connsiteY50" fmla="*/ 2025379 h 5531266"/>
              <a:gd name="connsiteX51" fmla="*/ 4451680 w 4553447"/>
              <a:gd name="connsiteY51" fmla="*/ 2038196 h 5531266"/>
              <a:gd name="connsiteX52" fmla="*/ 4446939 w 4553447"/>
              <a:gd name="connsiteY52" fmla="*/ 2048781 h 5531266"/>
              <a:gd name="connsiteX53" fmla="*/ 4436755 w 4553447"/>
              <a:gd name="connsiteY53" fmla="*/ 2099011 h 5531266"/>
              <a:gd name="connsiteX54" fmla="*/ 4429424 w 4553447"/>
              <a:gd name="connsiteY54" fmla="*/ 2148592 h 5531266"/>
              <a:gd name="connsiteX55" fmla="*/ 4373341 w 4553447"/>
              <a:gd name="connsiteY55" fmla="*/ 3204925 h 5531266"/>
              <a:gd name="connsiteX56" fmla="*/ 4360555 w 4553447"/>
              <a:gd name="connsiteY56" fmla="*/ 3458573 h 5531266"/>
              <a:gd name="connsiteX57" fmla="*/ 4349470 w 4553447"/>
              <a:gd name="connsiteY57" fmla="*/ 3621276 h 5531266"/>
              <a:gd name="connsiteX58" fmla="*/ 4258709 w 4553447"/>
              <a:gd name="connsiteY58" fmla="*/ 5260213 h 5531266"/>
              <a:gd name="connsiteX59" fmla="*/ 4264007 w 4553447"/>
              <a:gd name="connsiteY59" fmla="*/ 5296918 h 5531266"/>
              <a:gd name="connsiteX60" fmla="*/ 4267541 w 4553447"/>
              <a:gd name="connsiteY60" fmla="*/ 5331382 h 5531266"/>
              <a:gd name="connsiteX61" fmla="*/ 4270373 w 4553447"/>
              <a:gd name="connsiteY61" fmla="*/ 5431691 h 5531266"/>
              <a:gd name="connsiteX62" fmla="*/ 4251816 w 4553447"/>
              <a:gd name="connsiteY62" fmla="*/ 5466096 h 5531266"/>
              <a:gd name="connsiteX63" fmla="*/ 4247164 w 4553447"/>
              <a:gd name="connsiteY63" fmla="*/ 5468796 h 5531266"/>
              <a:gd name="connsiteX64" fmla="*/ 4243707 w 4553447"/>
              <a:gd name="connsiteY64" fmla="*/ 5531243 h 5531266"/>
              <a:gd name="connsiteX65" fmla="*/ 310344 w 4553447"/>
              <a:gd name="connsiteY65" fmla="*/ 5278553 h 5531266"/>
              <a:gd name="connsiteX66" fmla="*/ 0 w 4553447"/>
              <a:gd name="connsiteY66" fmla="*/ 5261459 h 5531266"/>
              <a:gd name="connsiteX67" fmla="*/ 4324 w 4553447"/>
              <a:gd name="connsiteY67" fmla="*/ 5221195 h 5531266"/>
              <a:gd name="connsiteX68" fmla="*/ 8544 w 4553447"/>
              <a:gd name="connsiteY68" fmla="*/ 5214590 h 5531266"/>
              <a:gd name="connsiteX69" fmla="*/ 74694 w 4553447"/>
              <a:gd name="connsiteY69" fmla="*/ 4752822 h 5531266"/>
              <a:gd name="connsiteX70" fmla="*/ 276445 w 4553447"/>
              <a:gd name="connsiteY70" fmla="*/ 0 h 5531266"/>
              <a:gd name="connsiteX0" fmla="*/ 272121 w 4549123"/>
              <a:gd name="connsiteY0" fmla="*/ 0 h 5531266"/>
              <a:gd name="connsiteX1" fmla="*/ 3301288 w 4549123"/>
              <a:gd name="connsiteY1" fmla="*/ 153134 h 5531266"/>
              <a:gd name="connsiteX2" fmla="*/ 4130099 w 4549123"/>
              <a:gd name="connsiteY2" fmla="*/ 208242 h 5531266"/>
              <a:gd name="connsiteX3" fmla="*/ 4503293 w 4549123"/>
              <a:gd name="connsiteY3" fmla="*/ 228666 h 5531266"/>
              <a:gd name="connsiteX4" fmla="*/ 4531172 w 4549123"/>
              <a:gd name="connsiteY4" fmla="*/ 250471 h 5531266"/>
              <a:gd name="connsiteX5" fmla="*/ 4529398 w 4549123"/>
              <a:gd name="connsiteY5" fmla="*/ 282222 h 5531266"/>
              <a:gd name="connsiteX6" fmla="*/ 4532320 w 4549123"/>
              <a:gd name="connsiteY6" fmla="*/ 283939 h 5531266"/>
              <a:gd name="connsiteX7" fmla="*/ 4548746 w 4549123"/>
              <a:gd name="connsiteY7" fmla="*/ 315514 h 5531266"/>
              <a:gd name="connsiteX8" fmla="*/ 4526485 w 4549123"/>
              <a:gd name="connsiteY8" fmla="*/ 373160 h 5531266"/>
              <a:gd name="connsiteX9" fmla="*/ 4522997 w 4549123"/>
              <a:gd name="connsiteY9" fmla="*/ 396781 h 5531266"/>
              <a:gd name="connsiteX10" fmla="*/ 4517892 w 4549123"/>
              <a:gd name="connsiteY10" fmla="*/ 488120 h 5531266"/>
              <a:gd name="connsiteX11" fmla="*/ 4517242 w 4549123"/>
              <a:gd name="connsiteY11" fmla="*/ 534537 h 5531266"/>
              <a:gd name="connsiteX12" fmla="*/ 4514143 w 4549123"/>
              <a:gd name="connsiteY12" fmla="*/ 563001 h 5531266"/>
              <a:gd name="connsiteX13" fmla="*/ 4513474 w 4549123"/>
              <a:gd name="connsiteY13" fmla="*/ 567182 h 5531266"/>
              <a:gd name="connsiteX14" fmla="*/ 4500537 w 4549123"/>
              <a:gd name="connsiteY14" fmla="*/ 798696 h 5531266"/>
              <a:gd name="connsiteX15" fmla="*/ 4502250 w 4549123"/>
              <a:gd name="connsiteY15" fmla="*/ 803530 h 5531266"/>
              <a:gd name="connsiteX16" fmla="*/ 4500099 w 4549123"/>
              <a:gd name="connsiteY16" fmla="*/ 827361 h 5531266"/>
              <a:gd name="connsiteX17" fmla="*/ 4498499 w 4549123"/>
              <a:gd name="connsiteY17" fmla="*/ 835146 h 5531266"/>
              <a:gd name="connsiteX18" fmla="*/ 4492261 w 4549123"/>
              <a:gd name="connsiteY18" fmla="*/ 946777 h 5531266"/>
              <a:gd name="connsiteX19" fmla="*/ 4494338 w 4549123"/>
              <a:gd name="connsiteY19" fmla="*/ 947677 h 5531266"/>
              <a:gd name="connsiteX20" fmla="*/ 4498457 w 4549123"/>
              <a:gd name="connsiteY20" fmla="*/ 983859 h 5531266"/>
              <a:gd name="connsiteX21" fmla="*/ 4493659 w 4549123"/>
              <a:gd name="connsiteY21" fmla="*/ 1082386 h 5531266"/>
              <a:gd name="connsiteX22" fmla="*/ 4493554 w 4549123"/>
              <a:gd name="connsiteY22" fmla="*/ 1140681 h 5531266"/>
              <a:gd name="connsiteX23" fmla="*/ 4497857 w 4549123"/>
              <a:gd name="connsiteY23" fmla="*/ 1161797 h 5531266"/>
              <a:gd name="connsiteX24" fmla="*/ 4500947 w 4549123"/>
              <a:gd name="connsiteY24" fmla="*/ 1191979 h 5531266"/>
              <a:gd name="connsiteX25" fmla="*/ 4509764 w 4549123"/>
              <a:gd name="connsiteY25" fmla="*/ 1244449 h 5531266"/>
              <a:gd name="connsiteX26" fmla="*/ 4512041 w 4549123"/>
              <a:gd name="connsiteY26" fmla="*/ 1294666 h 5531266"/>
              <a:gd name="connsiteX27" fmla="*/ 4511161 w 4549123"/>
              <a:gd name="connsiteY27" fmla="*/ 1328296 h 5531266"/>
              <a:gd name="connsiteX28" fmla="*/ 4510698 w 4549123"/>
              <a:gd name="connsiteY28" fmla="*/ 1333156 h 5531266"/>
              <a:gd name="connsiteX29" fmla="*/ 4501579 w 4549123"/>
              <a:gd name="connsiteY29" fmla="*/ 1373054 h 5531266"/>
              <a:gd name="connsiteX30" fmla="*/ 4504843 w 4549123"/>
              <a:gd name="connsiteY30" fmla="*/ 1376999 h 5531266"/>
              <a:gd name="connsiteX31" fmla="*/ 4507685 w 4549123"/>
              <a:gd name="connsiteY31" fmla="*/ 1389816 h 5531266"/>
              <a:gd name="connsiteX32" fmla="*/ 4502944 w 4549123"/>
              <a:gd name="connsiteY32" fmla="*/ 1400401 h 5531266"/>
              <a:gd name="connsiteX33" fmla="*/ 4492760 w 4549123"/>
              <a:gd name="connsiteY33" fmla="*/ 1450629 h 5531266"/>
              <a:gd name="connsiteX34" fmla="*/ 4481863 w 4549123"/>
              <a:gd name="connsiteY34" fmla="*/ 1524330 h 5531266"/>
              <a:gd name="connsiteX35" fmla="*/ 4476982 w 4549123"/>
              <a:gd name="connsiteY35" fmla="*/ 1535289 h 5531266"/>
              <a:gd name="connsiteX36" fmla="*/ 4462554 w 4549123"/>
              <a:gd name="connsiteY36" fmla="*/ 1607363 h 5531266"/>
              <a:gd name="connsiteX37" fmla="*/ 4458839 w 4549123"/>
              <a:gd name="connsiteY37" fmla="*/ 1645395 h 5531266"/>
              <a:gd name="connsiteX38" fmla="*/ 4462499 w 4549123"/>
              <a:gd name="connsiteY38" fmla="*/ 1649850 h 5531266"/>
              <a:gd name="connsiteX39" fmla="*/ 4460849 w 4549123"/>
              <a:gd name="connsiteY39" fmla="*/ 1661048 h 5531266"/>
              <a:gd name="connsiteX40" fmla="*/ 4461261 w 4549123"/>
              <a:gd name="connsiteY40" fmla="*/ 1664107 h 5531266"/>
              <a:gd name="connsiteX41" fmla="*/ 4462772 w 4549123"/>
              <a:gd name="connsiteY41" fmla="*/ 1681560 h 5531266"/>
              <a:gd name="connsiteX42" fmla="*/ 4451302 w 4549123"/>
              <a:gd name="connsiteY42" fmla="*/ 1716455 h 5531266"/>
              <a:gd name="connsiteX43" fmla="*/ 4449242 w 4549123"/>
              <a:gd name="connsiteY43" fmla="*/ 1716581 h 5531266"/>
              <a:gd name="connsiteX44" fmla="*/ 4440744 w 4549123"/>
              <a:gd name="connsiteY44" fmla="*/ 1868666 h 5531266"/>
              <a:gd name="connsiteX45" fmla="*/ 4449435 w 4549123"/>
              <a:gd name="connsiteY45" fmla="*/ 1892828 h 5531266"/>
              <a:gd name="connsiteX46" fmla="*/ 4451713 w 4549123"/>
              <a:gd name="connsiteY46" fmla="*/ 1943047 h 5531266"/>
              <a:gd name="connsiteX47" fmla="*/ 4450832 w 4549123"/>
              <a:gd name="connsiteY47" fmla="*/ 1976676 h 5531266"/>
              <a:gd name="connsiteX48" fmla="*/ 4450370 w 4549123"/>
              <a:gd name="connsiteY48" fmla="*/ 1981536 h 5531266"/>
              <a:gd name="connsiteX49" fmla="*/ 4441250 w 4549123"/>
              <a:gd name="connsiteY49" fmla="*/ 2021434 h 5531266"/>
              <a:gd name="connsiteX50" fmla="*/ 4444515 w 4549123"/>
              <a:gd name="connsiteY50" fmla="*/ 2025379 h 5531266"/>
              <a:gd name="connsiteX51" fmla="*/ 4447356 w 4549123"/>
              <a:gd name="connsiteY51" fmla="*/ 2038196 h 5531266"/>
              <a:gd name="connsiteX52" fmla="*/ 4442615 w 4549123"/>
              <a:gd name="connsiteY52" fmla="*/ 2048781 h 5531266"/>
              <a:gd name="connsiteX53" fmla="*/ 4432431 w 4549123"/>
              <a:gd name="connsiteY53" fmla="*/ 2099011 h 5531266"/>
              <a:gd name="connsiteX54" fmla="*/ 4425100 w 4549123"/>
              <a:gd name="connsiteY54" fmla="*/ 2148592 h 5531266"/>
              <a:gd name="connsiteX55" fmla="*/ 4369017 w 4549123"/>
              <a:gd name="connsiteY55" fmla="*/ 3204925 h 5531266"/>
              <a:gd name="connsiteX56" fmla="*/ 4356231 w 4549123"/>
              <a:gd name="connsiteY56" fmla="*/ 3458573 h 5531266"/>
              <a:gd name="connsiteX57" fmla="*/ 4345146 w 4549123"/>
              <a:gd name="connsiteY57" fmla="*/ 3621276 h 5531266"/>
              <a:gd name="connsiteX58" fmla="*/ 4254385 w 4549123"/>
              <a:gd name="connsiteY58" fmla="*/ 5260213 h 5531266"/>
              <a:gd name="connsiteX59" fmla="*/ 4259683 w 4549123"/>
              <a:gd name="connsiteY59" fmla="*/ 5296918 h 5531266"/>
              <a:gd name="connsiteX60" fmla="*/ 4263217 w 4549123"/>
              <a:gd name="connsiteY60" fmla="*/ 5331382 h 5531266"/>
              <a:gd name="connsiteX61" fmla="*/ 4266049 w 4549123"/>
              <a:gd name="connsiteY61" fmla="*/ 5431691 h 5531266"/>
              <a:gd name="connsiteX62" fmla="*/ 4247492 w 4549123"/>
              <a:gd name="connsiteY62" fmla="*/ 5466096 h 5531266"/>
              <a:gd name="connsiteX63" fmla="*/ 4242840 w 4549123"/>
              <a:gd name="connsiteY63" fmla="*/ 5468796 h 5531266"/>
              <a:gd name="connsiteX64" fmla="*/ 4239383 w 4549123"/>
              <a:gd name="connsiteY64" fmla="*/ 5531243 h 5531266"/>
              <a:gd name="connsiteX65" fmla="*/ 306020 w 4549123"/>
              <a:gd name="connsiteY65" fmla="*/ 5278553 h 5531266"/>
              <a:gd name="connsiteX66" fmla="*/ 76653 w 4549123"/>
              <a:gd name="connsiteY66" fmla="*/ 5257630 h 5531266"/>
              <a:gd name="connsiteX67" fmla="*/ 0 w 4549123"/>
              <a:gd name="connsiteY67" fmla="*/ 5221195 h 5531266"/>
              <a:gd name="connsiteX68" fmla="*/ 4220 w 4549123"/>
              <a:gd name="connsiteY68" fmla="*/ 5214590 h 5531266"/>
              <a:gd name="connsiteX69" fmla="*/ 70370 w 4549123"/>
              <a:gd name="connsiteY69" fmla="*/ 4752822 h 5531266"/>
              <a:gd name="connsiteX70" fmla="*/ 272121 w 4549123"/>
              <a:gd name="connsiteY70" fmla="*/ 0 h 5531266"/>
              <a:gd name="connsiteX0" fmla="*/ 272121 w 4549123"/>
              <a:gd name="connsiteY0" fmla="*/ 0 h 5531266"/>
              <a:gd name="connsiteX1" fmla="*/ 3301288 w 4549123"/>
              <a:gd name="connsiteY1" fmla="*/ 153134 h 5531266"/>
              <a:gd name="connsiteX2" fmla="*/ 4130099 w 4549123"/>
              <a:gd name="connsiteY2" fmla="*/ 208242 h 5531266"/>
              <a:gd name="connsiteX3" fmla="*/ 4503293 w 4549123"/>
              <a:gd name="connsiteY3" fmla="*/ 228666 h 5531266"/>
              <a:gd name="connsiteX4" fmla="*/ 4531172 w 4549123"/>
              <a:gd name="connsiteY4" fmla="*/ 250471 h 5531266"/>
              <a:gd name="connsiteX5" fmla="*/ 4529398 w 4549123"/>
              <a:gd name="connsiteY5" fmla="*/ 282222 h 5531266"/>
              <a:gd name="connsiteX6" fmla="*/ 4532320 w 4549123"/>
              <a:gd name="connsiteY6" fmla="*/ 283939 h 5531266"/>
              <a:gd name="connsiteX7" fmla="*/ 4548746 w 4549123"/>
              <a:gd name="connsiteY7" fmla="*/ 315514 h 5531266"/>
              <a:gd name="connsiteX8" fmla="*/ 4526485 w 4549123"/>
              <a:gd name="connsiteY8" fmla="*/ 373160 h 5531266"/>
              <a:gd name="connsiteX9" fmla="*/ 4522997 w 4549123"/>
              <a:gd name="connsiteY9" fmla="*/ 396781 h 5531266"/>
              <a:gd name="connsiteX10" fmla="*/ 4517892 w 4549123"/>
              <a:gd name="connsiteY10" fmla="*/ 488120 h 5531266"/>
              <a:gd name="connsiteX11" fmla="*/ 4517242 w 4549123"/>
              <a:gd name="connsiteY11" fmla="*/ 534537 h 5531266"/>
              <a:gd name="connsiteX12" fmla="*/ 4514143 w 4549123"/>
              <a:gd name="connsiteY12" fmla="*/ 563001 h 5531266"/>
              <a:gd name="connsiteX13" fmla="*/ 4513474 w 4549123"/>
              <a:gd name="connsiteY13" fmla="*/ 567182 h 5531266"/>
              <a:gd name="connsiteX14" fmla="*/ 4500537 w 4549123"/>
              <a:gd name="connsiteY14" fmla="*/ 798696 h 5531266"/>
              <a:gd name="connsiteX15" fmla="*/ 4502250 w 4549123"/>
              <a:gd name="connsiteY15" fmla="*/ 803530 h 5531266"/>
              <a:gd name="connsiteX16" fmla="*/ 4500099 w 4549123"/>
              <a:gd name="connsiteY16" fmla="*/ 827361 h 5531266"/>
              <a:gd name="connsiteX17" fmla="*/ 4498499 w 4549123"/>
              <a:gd name="connsiteY17" fmla="*/ 835146 h 5531266"/>
              <a:gd name="connsiteX18" fmla="*/ 4492261 w 4549123"/>
              <a:gd name="connsiteY18" fmla="*/ 946777 h 5531266"/>
              <a:gd name="connsiteX19" fmla="*/ 4494338 w 4549123"/>
              <a:gd name="connsiteY19" fmla="*/ 947677 h 5531266"/>
              <a:gd name="connsiteX20" fmla="*/ 4498457 w 4549123"/>
              <a:gd name="connsiteY20" fmla="*/ 983859 h 5531266"/>
              <a:gd name="connsiteX21" fmla="*/ 4493659 w 4549123"/>
              <a:gd name="connsiteY21" fmla="*/ 1082386 h 5531266"/>
              <a:gd name="connsiteX22" fmla="*/ 4493554 w 4549123"/>
              <a:gd name="connsiteY22" fmla="*/ 1140681 h 5531266"/>
              <a:gd name="connsiteX23" fmla="*/ 4497857 w 4549123"/>
              <a:gd name="connsiteY23" fmla="*/ 1161797 h 5531266"/>
              <a:gd name="connsiteX24" fmla="*/ 4500947 w 4549123"/>
              <a:gd name="connsiteY24" fmla="*/ 1191979 h 5531266"/>
              <a:gd name="connsiteX25" fmla="*/ 4509764 w 4549123"/>
              <a:gd name="connsiteY25" fmla="*/ 1244449 h 5531266"/>
              <a:gd name="connsiteX26" fmla="*/ 4512041 w 4549123"/>
              <a:gd name="connsiteY26" fmla="*/ 1294666 h 5531266"/>
              <a:gd name="connsiteX27" fmla="*/ 4511161 w 4549123"/>
              <a:gd name="connsiteY27" fmla="*/ 1328296 h 5531266"/>
              <a:gd name="connsiteX28" fmla="*/ 4510698 w 4549123"/>
              <a:gd name="connsiteY28" fmla="*/ 1333156 h 5531266"/>
              <a:gd name="connsiteX29" fmla="*/ 4501579 w 4549123"/>
              <a:gd name="connsiteY29" fmla="*/ 1373054 h 5531266"/>
              <a:gd name="connsiteX30" fmla="*/ 4504843 w 4549123"/>
              <a:gd name="connsiteY30" fmla="*/ 1376999 h 5531266"/>
              <a:gd name="connsiteX31" fmla="*/ 4507685 w 4549123"/>
              <a:gd name="connsiteY31" fmla="*/ 1389816 h 5531266"/>
              <a:gd name="connsiteX32" fmla="*/ 4502944 w 4549123"/>
              <a:gd name="connsiteY32" fmla="*/ 1400401 h 5531266"/>
              <a:gd name="connsiteX33" fmla="*/ 4492760 w 4549123"/>
              <a:gd name="connsiteY33" fmla="*/ 1450629 h 5531266"/>
              <a:gd name="connsiteX34" fmla="*/ 4481863 w 4549123"/>
              <a:gd name="connsiteY34" fmla="*/ 1524330 h 5531266"/>
              <a:gd name="connsiteX35" fmla="*/ 4476982 w 4549123"/>
              <a:gd name="connsiteY35" fmla="*/ 1535289 h 5531266"/>
              <a:gd name="connsiteX36" fmla="*/ 4462554 w 4549123"/>
              <a:gd name="connsiteY36" fmla="*/ 1607363 h 5531266"/>
              <a:gd name="connsiteX37" fmla="*/ 4458839 w 4549123"/>
              <a:gd name="connsiteY37" fmla="*/ 1645395 h 5531266"/>
              <a:gd name="connsiteX38" fmla="*/ 4462499 w 4549123"/>
              <a:gd name="connsiteY38" fmla="*/ 1649850 h 5531266"/>
              <a:gd name="connsiteX39" fmla="*/ 4460849 w 4549123"/>
              <a:gd name="connsiteY39" fmla="*/ 1661048 h 5531266"/>
              <a:gd name="connsiteX40" fmla="*/ 4461261 w 4549123"/>
              <a:gd name="connsiteY40" fmla="*/ 1664107 h 5531266"/>
              <a:gd name="connsiteX41" fmla="*/ 4462772 w 4549123"/>
              <a:gd name="connsiteY41" fmla="*/ 1681560 h 5531266"/>
              <a:gd name="connsiteX42" fmla="*/ 4451302 w 4549123"/>
              <a:gd name="connsiteY42" fmla="*/ 1716455 h 5531266"/>
              <a:gd name="connsiteX43" fmla="*/ 4449242 w 4549123"/>
              <a:gd name="connsiteY43" fmla="*/ 1716581 h 5531266"/>
              <a:gd name="connsiteX44" fmla="*/ 4440744 w 4549123"/>
              <a:gd name="connsiteY44" fmla="*/ 1868666 h 5531266"/>
              <a:gd name="connsiteX45" fmla="*/ 4449435 w 4549123"/>
              <a:gd name="connsiteY45" fmla="*/ 1892828 h 5531266"/>
              <a:gd name="connsiteX46" fmla="*/ 4451713 w 4549123"/>
              <a:gd name="connsiteY46" fmla="*/ 1943047 h 5531266"/>
              <a:gd name="connsiteX47" fmla="*/ 4450832 w 4549123"/>
              <a:gd name="connsiteY47" fmla="*/ 1976676 h 5531266"/>
              <a:gd name="connsiteX48" fmla="*/ 4450370 w 4549123"/>
              <a:gd name="connsiteY48" fmla="*/ 1981536 h 5531266"/>
              <a:gd name="connsiteX49" fmla="*/ 4441250 w 4549123"/>
              <a:gd name="connsiteY49" fmla="*/ 2021434 h 5531266"/>
              <a:gd name="connsiteX50" fmla="*/ 4444515 w 4549123"/>
              <a:gd name="connsiteY50" fmla="*/ 2025379 h 5531266"/>
              <a:gd name="connsiteX51" fmla="*/ 4447356 w 4549123"/>
              <a:gd name="connsiteY51" fmla="*/ 2038196 h 5531266"/>
              <a:gd name="connsiteX52" fmla="*/ 4442615 w 4549123"/>
              <a:gd name="connsiteY52" fmla="*/ 2048781 h 5531266"/>
              <a:gd name="connsiteX53" fmla="*/ 4432431 w 4549123"/>
              <a:gd name="connsiteY53" fmla="*/ 2099011 h 5531266"/>
              <a:gd name="connsiteX54" fmla="*/ 4425100 w 4549123"/>
              <a:gd name="connsiteY54" fmla="*/ 2148592 h 5531266"/>
              <a:gd name="connsiteX55" fmla="*/ 4369017 w 4549123"/>
              <a:gd name="connsiteY55" fmla="*/ 3204925 h 5531266"/>
              <a:gd name="connsiteX56" fmla="*/ 4356231 w 4549123"/>
              <a:gd name="connsiteY56" fmla="*/ 3458573 h 5531266"/>
              <a:gd name="connsiteX57" fmla="*/ 4345146 w 4549123"/>
              <a:gd name="connsiteY57" fmla="*/ 3621276 h 5531266"/>
              <a:gd name="connsiteX58" fmla="*/ 4254385 w 4549123"/>
              <a:gd name="connsiteY58" fmla="*/ 5260213 h 5531266"/>
              <a:gd name="connsiteX59" fmla="*/ 4259683 w 4549123"/>
              <a:gd name="connsiteY59" fmla="*/ 5296918 h 5531266"/>
              <a:gd name="connsiteX60" fmla="*/ 4263217 w 4549123"/>
              <a:gd name="connsiteY60" fmla="*/ 5331382 h 5531266"/>
              <a:gd name="connsiteX61" fmla="*/ 4266049 w 4549123"/>
              <a:gd name="connsiteY61" fmla="*/ 5431691 h 5531266"/>
              <a:gd name="connsiteX62" fmla="*/ 4247492 w 4549123"/>
              <a:gd name="connsiteY62" fmla="*/ 5466096 h 5531266"/>
              <a:gd name="connsiteX63" fmla="*/ 4242840 w 4549123"/>
              <a:gd name="connsiteY63" fmla="*/ 5468796 h 5531266"/>
              <a:gd name="connsiteX64" fmla="*/ 4239383 w 4549123"/>
              <a:gd name="connsiteY64" fmla="*/ 5531243 h 5531266"/>
              <a:gd name="connsiteX65" fmla="*/ 306020 w 4549123"/>
              <a:gd name="connsiteY65" fmla="*/ 5278553 h 5531266"/>
              <a:gd name="connsiteX66" fmla="*/ 76653 w 4549123"/>
              <a:gd name="connsiteY66" fmla="*/ 5257630 h 5531266"/>
              <a:gd name="connsiteX67" fmla="*/ 0 w 4549123"/>
              <a:gd name="connsiteY67" fmla="*/ 5221195 h 5531266"/>
              <a:gd name="connsiteX68" fmla="*/ 47787 w 4549123"/>
              <a:gd name="connsiteY68" fmla="*/ 5070360 h 5531266"/>
              <a:gd name="connsiteX69" fmla="*/ 70370 w 4549123"/>
              <a:gd name="connsiteY69" fmla="*/ 4752822 h 5531266"/>
              <a:gd name="connsiteX70" fmla="*/ 272121 w 4549123"/>
              <a:gd name="connsiteY70" fmla="*/ 0 h 5531266"/>
              <a:gd name="connsiteX0" fmla="*/ 224334 w 4501336"/>
              <a:gd name="connsiteY0" fmla="*/ 0 h 5531266"/>
              <a:gd name="connsiteX1" fmla="*/ 3253501 w 4501336"/>
              <a:gd name="connsiteY1" fmla="*/ 153134 h 5531266"/>
              <a:gd name="connsiteX2" fmla="*/ 4082312 w 4501336"/>
              <a:gd name="connsiteY2" fmla="*/ 208242 h 5531266"/>
              <a:gd name="connsiteX3" fmla="*/ 4455506 w 4501336"/>
              <a:gd name="connsiteY3" fmla="*/ 228666 h 5531266"/>
              <a:gd name="connsiteX4" fmla="*/ 4483385 w 4501336"/>
              <a:gd name="connsiteY4" fmla="*/ 250471 h 5531266"/>
              <a:gd name="connsiteX5" fmla="*/ 4481611 w 4501336"/>
              <a:gd name="connsiteY5" fmla="*/ 282222 h 5531266"/>
              <a:gd name="connsiteX6" fmla="*/ 4484533 w 4501336"/>
              <a:gd name="connsiteY6" fmla="*/ 283939 h 5531266"/>
              <a:gd name="connsiteX7" fmla="*/ 4500959 w 4501336"/>
              <a:gd name="connsiteY7" fmla="*/ 315514 h 5531266"/>
              <a:gd name="connsiteX8" fmla="*/ 4478698 w 4501336"/>
              <a:gd name="connsiteY8" fmla="*/ 373160 h 5531266"/>
              <a:gd name="connsiteX9" fmla="*/ 4475210 w 4501336"/>
              <a:gd name="connsiteY9" fmla="*/ 396781 h 5531266"/>
              <a:gd name="connsiteX10" fmla="*/ 4470105 w 4501336"/>
              <a:gd name="connsiteY10" fmla="*/ 488120 h 5531266"/>
              <a:gd name="connsiteX11" fmla="*/ 4469455 w 4501336"/>
              <a:gd name="connsiteY11" fmla="*/ 534537 h 5531266"/>
              <a:gd name="connsiteX12" fmla="*/ 4466356 w 4501336"/>
              <a:gd name="connsiteY12" fmla="*/ 563001 h 5531266"/>
              <a:gd name="connsiteX13" fmla="*/ 4465687 w 4501336"/>
              <a:gd name="connsiteY13" fmla="*/ 567182 h 5531266"/>
              <a:gd name="connsiteX14" fmla="*/ 4452750 w 4501336"/>
              <a:gd name="connsiteY14" fmla="*/ 798696 h 5531266"/>
              <a:gd name="connsiteX15" fmla="*/ 4454463 w 4501336"/>
              <a:gd name="connsiteY15" fmla="*/ 803530 h 5531266"/>
              <a:gd name="connsiteX16" fmla="*/ 4452312 w 4501336"/>
              <a:gd name="connsiteY16" fmla="*/ 827361 h 5531266"/>
              <a:gd name="connsiteX17" fmla="*/ 4450712 w 4501336"/>
              <a:gd name="connsiteY17" fmla="*/ 835146 h 5531266"/>
              <a:gd name="connsiteX18" fmla="*/ 4444474 w 4501336"/>
              <a:gd name="connsiteY18" fmla="*/ 946777 h 5531266"/>
              <a:gd name="connsiteX19" fmla="*/ 4446551 w 4501336"/>
              <a:gd name="connsiteY19" fmla="*/ 947677 h 5531266"/>
              <a:gd name="connsiteX20" fmla="*/ 4450670 w 4501336"/>
              <a:gd name="connsiteY20" fmla="*/ 983859 h 5531266"/>
              <a:gd name="connsiteX21" fmla="*/ 4445872 w 4501336"/>
              <a:gd name="connsiteY21" fmla="*/ 1082386 h 5531266"/>
              <a:gd name="connsiteX22" fmla="*/ 4445767 w 4501336"/>
              <a:gd name="connsiteY22" fmla="*/ 1140681 h 5531266"/>
              <a:gd name="connsiteX23" fmla="*/ 4450070 w 4501336"/>
              <a:gd name="connsiteY23" fmla="*/ 1161797 h 5531266"/>
              <a:gd name="connsiteX24" fmla="*/ 4453160 w 4501336"/>
              <a:gd name="connsiteY24" fmla="*/ 1191979 h 5531266"/>
              <a:gd name="connsiteX25" fmla="*/ 4461977 w 4501336"/>
              <a:gd name="connsiteY25" fmla="*/ 1244449 h 5531266"/>
              <a:gd name="connsiteX26" fmla="*/ 4464254 w 4501336"/>
              <a:gd name="connsiteY26" fmla="*/ 1294666 h 5531266"/>
              <a:gd name="connsiteX27" fmla="*/ 4463374 w 4501336"/>
              <a:gd name="connsiteY27" fmla="*/ 1328296 h 5531266"/>
              <a:gd name="connsiteX28" fmla="*/ 4462911 w 4501336"/>
              <a:gd name="connsiteY28" fmla="*/ 1333156 h 5531266"/>
              <a:gd name="connsiteX29" fmla="*/ 4453792 w 4501336"/>
              <a:gd name="connsiteY29" fmla="*/ 1373054 h 5531266"/>
              <a:gd name="connsiteX30" fmla="*/ 4457056 w 4501336"/>
              <a:gd name="connsiteY30" fmla="*/ 1376999 h 5531266"/>
              <a:gd name="connsiteX31" fmla="*/ 4459898 w 4501336"/>
              <a:gd name="connsiteY31" fmla="*/ 1389816 h 5531266"/>
              <a:gd name="connsiteX32" fmla="*/ 4455157 w 4501336"/>
              <a:gd name="connsiteY32" fmla="*/ 1400401 h 5531266"/>
              <a:gd name="connsiteX33" fmla="*/ 4444973 w 4501336"/>
              <a:gd name="connsiteY33" fmla="*/ 1450629 h 5531266"/>
              <a:gd name="connsiteX34" fmla="*/ 4434076 w 4501336"/>
              <a:gd name="connsiteY34" fmla="*/ 1524330 h 5531266"/>
              <a:gd name="connsiteX35" fmla="*/ 4429195 w 4501336"/>
              <a:gd name="connsiteY35" fmla="*/ 1535289 h 5531266"/>
              <a:gd name="connsiteX36" fmla="*/ 4414767 w 4501336"/>
              <a:gd name="connsiteY36" fmla="*/ 1607363 h 5531266"/>
              <a:gd name="connsiteX37" fmla="*/ 4411052 w 4501336"/>
              <a:gd name="connsiteY37" fmla="*/ 1645395 h 5531266"/>
              <a:gd name="connsiteX38" fmla="*/ 4414712 w 4501336"/>
              <a:gd name="connsiteY38" fmla="*/ 1649850 h 5531266"/>
              <a:gd name="connsiteX39" fmla="*/ 4413062 w 4501336"/>
              <a:gd name="connsiteY39" fmla="*/ 1661048 h 5531266"/>
              <a:gd name="connsiteX40" fmla="*/ 4413474 w 4501336"/>
              <a:gd name="connsiteY40" fmla="*/ 1664107 h 5531266"/>
              <a:gd name="connsiteX41" fmla="*/ 4414985 w 4501336"/>
              <a:gd name="connsiteY41" fmla="*/ 1681560 h 5531266"/>
              <a:gd name="connsiteX42" fmla="*/ 4403515 w 4501336"/>
              <a:gd name="connsiteY42" fmla="*/ 1716455 h 5531266"/>
              <a:gd name="connsiteX43" fmla="*/ 4401455 w 4501336"/>
              <a:gd name="connsiteY43" fmla="*/ 1716581 h 5531266"/>
              <a:gd name="connsiteX44" fmla="*/ 4392957 w 4501336"/>
              <a:gd name="connsiteY44" fmla="*/ 1868666 h 5531266"/>
              <a:gd name="connsiteX45" fmla="*/ 4401648 w 4501336"/>
              <a:gd name="connsiteY45" fmla="*/ 1892828 h 5531266"/>
              <a:gd name="connsiteX46" fmla="*/ 4403926 w 4501336"/>
              <a:gd name="connsiteY46" fmla="*/ 1943047 h 5531266"/>
              <a:gd name="connsiteX47" fmla="*/ 4403045 w 4501336"/>
              <a:gd name="connsiteY47" fmla="*/ 1976676 h 5531266"/>
              <a:gd name="connsiteX48" fmla="*/ 4402583 w 4501336"/>
              <a:gd name="connsiteY48" fmla="*/ 1981536 h 5531266"/>
              <a:gd name="connsiteX49" fmla="*/ 4393463 w 4501336"/>
              <a:gd name="connsiteY49" fmla="*/ 2021434 h 5531266"/>
              <a:gd name="connsiteX50" fmla="*/ 4396728 w 4501336"/>
              <a:gd name="connsiteY50" fmla="*/ 2025379 h 5531266"/>
              <a:gd name="connsiteX51" fmla="*/ 4399569 w 4501336"/>
              <a:gd name="connsiteY51" fmla="*/ 2038196 h 5531266"/>
              <a:gd name="connsiteX52" fmla="*/ 4394828 w 4501336"/>
              <a:gd name="connsiteY52" fmla="*/ 2048781 h 5531266"/>
              <a:gd name="connsiteX53" fmla="*/ 4384644 w 4501336"/>
              <a:gd name="connsiteY53" fmla="*/ 2099011 h 5531266"/>
              <a:gd name="connsiteX54" fmla="*/ 4377313 w 4501336"/>
              <a:gd name="connsiteY54" fmla="*/ 2148592 h 5531266"/>
              <a:gd name="connsiteX55" fmla="*/ 4321230 w 4501336"/>
              <a:gd name="connsiteY55" fmla="*/ 3204925 h 5531266"/>
              <a:gd name="connsiteX56" fmla="*/ 4308444 w 4501336"/>
              <a:gd name="connsiteY56" fmla="*/ 3458573 h 5531266"/>
              <a:gd name="connsiteX57" fmla="*/ 4297359 w 4501336"/>
              <a:gd name="connsiteY57" fmla="*/ 3621276 h 5531266"/>
              <a:gd name="connsiteX58" fmla="*/ 4206598 w 4501336"/>
              <a:gd name="connsiteY58" fmla="*/ 5260213 h 5531266"/>
              <a:gd name="connsiteX59" fmla="*/ 4211896 w 4501336"/>
              <a:gd name="connsiteY59" fmla="*/ 5296918 h 5531266"/>
              <a:gd name="connsiteX60" fmla="*/ 4215430 w 4501336"/>
              <a:gd name="connsiteY60" fmla="*/ 5331382 h 5531266"/>
              <a:gd name="connsiteX61" fmla="*/ 4218262 w 4501336"/>
              <a:gd name="connsiteY61" fmla="*/ 5431691 h 5531266"/>
              <a:gd name="connsiteX62" fmla="*/ 4199705 w 4501336"/>
              <a:gd name="connsiteY62" fmla="*/ 5466096 h 5531266"/>
              <a:gd name="connsiteX63" fmla="*/ 4195053 w 4501336"/>
              <a:gd name="connsiteY63" fmla="*/ 5468796 h 5531266"/>
              <a:gd name="connsiteX64" fmla="*/ 4191596 w 4501336"/>
              <a:gd name="connsiteY64" fmla="*/ 5531243 h 5531266"/>
              <a:gd name="connsiteX65" fmla="*/ 258233 w 4501336"/>
              <a:gd name="connsiteY65" fmla="*/ 5278553 h 5531266"/>
              <a:gd name="connsiteX66" fmla="*/ 28866 w 4501336"/>
              <a:gd name="connsiteY66" fmla="*/ 5257630 h 5531266"/>
              <a:gd name="connsiteX67" fmla="*/ 0 w 4501336"/>
              <a:gd name="connsiteY67" fmla="*/ 5070360 h 5531266"/>
              <a:gd name="connsiteX68" fmla="*/ 22583 w 4501336"/>
              <a:gd name="connsiteY68" fmla="*/ 4752822 h 5531266"/>
              <a:gd name="connsiteX69" fmla="*/ 224334 w 4501336"/>
              <a:gd name="connsiteY69" fmla="*/ 0 h 5531266"/>
              <a:gd name="connsiteX0" fmla="*/ 224334 w 4501336"/>
              <a:gd name="connsiteY0" fmla="*/ 0 h 5531266"/>
              <a:gd name="connsiteX1" fmla="*/ 3253501 w 4501336"/>
              <a:gd name="connsiteY1" fmla="*/ 153134 h 5531266"/>
              <a:gd name="connsiteX2" fmla="*/ 4082312 w 4501336"/>
              <a:gd name="connsiteY2" fmla="*/ 208242 h 5531266"/>
              <a:gd name="connsiteX3" fmla="*/ 4455506 w 4501336"/>
              <a:gd name="connsiteY3" fmla="*/ 228666 h 5531266"/>
              <a:gd name="connsiteX4" fmla="*/ 4483385 w 4501336"/>
              <a:gd name="connsiteY4" fmla="*/ 250471 h 5531266"/>
              <a:gd name="connsiteX5" fmla="*/ 4481611 w 4501336"/>
              <a:gd name="connsiteY5" fmla="*/ 282222 h 5531266"/>
              <a:gd name="connsiteX6" fmla="*/ 4484533 w 4501336"/>
              <a:gd name="connsiteY6" fmla="*/ 283939 h 5531266"/>
              <a:gd name="connsiteX7" fmla="*/ 4500959 w 4501336"/>
              <a:gd name="connsiteY7" fmla="*/ 315514 h 5531266"/>
              <a:gd name="connsiteX8" fmla="*/ 4478698 w 4501336"/>
              <a:gd name="connsiteY8" fmla="*/ 373160 h 5531266"/>
              <a:gd name="connsiteX9" fmla="*/ 4475210 w 4501336"/>
              <a:gd name="connsiteY9" fmla="*/ 396781 h 5531266"/>
              <a:gd name="connsiteX10" fmla="*/ 4470105 w 4501336"/>
              <a:gd name="connsiteY10" fmla="*/ 488120 h 5531266"/>
              <a:gd name="connsiteX11" fmla="*/ 4469455 w 4501336"/>
              <a:gd name="connsiteY11" fmla="*/ 534537 h 5531266"/>
              <a:gd name="connsiteX12" fmla="*/ 4466356 w 4501336"/>
              <a:gd name="connsiteY12" fmla="*/ 563001 h 5531266"/>
              <a:gd name="connsiteX13" fmla="*/ 4465687 w 4501336"/>
              <a:gd name="connsiteY13" fmla="*/ 567182 h 5531266"/>
              <a:gd name="connsiteX14" fmla="*/ 4452750 w 4501336"/>
              <a:gd name="connsiteY14" fmla="*/ 798696 h 5531266"/>
              <a:gd name="connsiteX15" fmla="*/ 4454463 w 4501336"/>
              <a:gd name="connsiteY15" fmla="*/ 803530 h 5531266"/>
              <a:gd name="connsiteX16" fmla="*/ 4452312 w 4501336"/>
              <a:gd name="connsiteY16" fmla="*/ 827361 h 5531266"/>
              <a:gd name="connsiteX17" fmla="*/ 4450712 w 4501336"/>
              <a:gd name="connsiteY17" fmla="*/ 835146 h 5531266"/>
              <a:gd name="connsiteX18" fmla="*/ 4444474 w 4501336"/>
              <a:gd name="connsiteY18" fmla="*/ 946777 h 5531266"/>
              <a:gd name="connsiteX19" fmla="*/ 4446551 w 4501336"/>
              <a:gd name="connsiteY19" fmla="*/ 947677 h 5531266"/>
              <a:gd name="connsiteX20" fmla="*/ 4450670 w 4501336"/>
              <a:gd name="connsiteY20" fmla="*/ 983859 h 5531266"/>
              <a:gd name="connsiteX21" fmla="*/ 4445872 w 4501336"/>
              <a:gd name="connsiteY21" fmla="*/ 1082386 h 5531266"/>
              <a:gd name="connsiteX22" fmla="*/ 4445767 w 4501336"/>
              <a:gd name="connsiteY22" fmla="*/ 1140681 h 5531266"/>
              <a:gd name="connsiteX23" fmla="*/ 4450070 w 4501336"/>
              <a:gd name="connsiteY23" fmla="*/ 1161797 h 5531266"/>
              <a:gd name="connsiteX24" fmla="*/ 4453160 w 4501336"/>
              <a:gd name="connsiteY24" fmla="*/ 1191979 h 5531266"/>
              <a:gd name="connsiteX25" fmla="*/ 4461977 w 4501336"/>
              <a:gd name="connsiteY25" fmla="*/ 1244449 h 5531266"/>
              <a:gd name="connsiteX26" fmla="*/ 4464254 w 4501336"/>
              <a:gd name="connsiteY26" fmla="*/ 1294666 h 5531266"/>
              <a:gd name="connsiteX27" fmla="*/ 4463374 w 4501336"/>
              <a:gd name="connsiteY27" fmla="*/ 1328296 h 5531266"/>
              <a:gd name="connsiteX28" fmla="*/ 4462911 w 4501336"/>
              <a:gd name="connsiteY28" fmla="*/ 1333156 h 5531266"/>
              <a:gd name="connsiteX29" fmla="*/ 4453792 w 4501336"/>
              <a:gd name="connsiteY29" fmla="*/ 1373054 h 5531266"/>
              <a:gd name="connsiteX30" fmla="*/ 4457056 w 4501336"/>
              <a:gd name="connsiteY30" fmla="*/ 1376999 h 5531266"/>
              <a:gd name="connsiteX31" fmla="*/ 4459898 w 4501336"/>
              <a:gd name="connsiteY31" fmla="*/ 1389816 h 5531266"/>
              <a:gd name="connsiteX32" fmla="*/ 4455157 w 4501336"/>
              <a:gd name="connsiteY32" fmla="*/ 1400401 h 5531266"/>
              <a:gd name="connsiteX33" fmla="*/ 4444973 w 4501336"/>
              <a:gd name="connsiteY33" fmla="*/ 1450629 h 5531266"/>
              <a:gd name="connsiteX34" fmla="*/ 4434076 w 4501336"/>
              <a:gd name="connsiteY34" fmla="*/ 1524330 h 5531266"/>
              <a:gd name="connsiteX35" fmla="*/ 4429195 w 4501336"/>
              <a:gd name="connsiteY35" fmla="*/ 1535289 h 5531266"/>
              <a:gd name="connsiteX36" fmla="*/ 4414767 w 4501336"/>
              <a:gd name="connsiteY36" fmla="*/ 1607363 h 5531266"/>
              <a:gd name="connsiteX37" fmla="*/ 4411052 w 4501336"/>
              <a:gd name="connsiteY37" fmla="*/ 1645395 h 5531266"/>
              <a:gd name="connsiteX38" fmla="*/ 4414712 w 4501336"/>
              <a:gd name="connsiteY38" fmla="*/ 1649850 h 5531266"/>
              <a:gd name="connsiteX39" fmla="*/ 4413062 w 4501336"/>
              <a:gd name="connsiteY39" fmla="*/ 1661048 h 5531266"/>
              <a:gd name="connsiteX40" fmla="*/ 4413474 w 4501336"/>
              <a:gd name="connsiteY40" fmla="*/ 1664107 h 5531266"/>
              <a:gd name="connsiteX41" fmla="*/ 4414985 w 4501336"/>
              <a:gd name="connsiteY41" fmla="*/ 1681560 h 5531266"/>
              <a:gd name="connsiteX42" fmla="*/ 4403515 w 4501336"/>
              <a:gd name="connsiteY42" fmla="*/ 1716455 h 5531266"/>
              <a:gd name="connsiteX43" fmla="*/ 4401455 w 4501336"/>
              <a:gd name="connsiteY43" fmla="*/ 1716581 h 5531266"/>
              <a:gd name="connsiteX44" fmla="*/ 4392957 w 4501336"/>
              <a:gd name="connsiteY44" fmla="*/ 1868666 h 5531266"/>
              <a:gd name="connsiteX45" fmla="*/ 4401648 w 4501336"/>
              <a:gd name="connsiteY45" fmla="*/ 1892828 h 5531266"/>
              <a:gd name="connsiteX46" fmla="*/ 4403926 w 4501336"/>
              <a:gd name="connsiteY46" fmla="*/ 1943047 h 5531266"/>
              <a:gd name="connsiteX47" fmla="*/ 4403045 w 4501336"/>
              <a:gd name="connsiteY47" fmla="*/ 1976676 h 5531266"/>
              <a:gd name="connsiteX48" fmla="*/ 4402583 w 4501336"/>
              <a:gd name="connsiteY48" fmla="*/ 1981536 h 5531266"/>
              <a:gd name="connsiteX49" fmla="*/ 4393463 w 4501336"/>
              <a:gd name="connsiteY49" fmla="*/ 2021434 h 5531266"/>
              <a:gd name="connsiteX50" fmla="*/ 4396728 w 4501336"/>
              <a:gd name="connsiteY50" fmla="*/ 2025379 h 5531266"/>
              <a:gd name="connsiteX51" fmla="*/ 4399569 w 4501336"/>
              <a:gd name="connsiteY51" fmla="*/ 2038196 h 5531266"/>
              <a:gd name="connsiteX52" fmla="*/ 4394828 w 4501336"/>
              <a:gd name="connsiteY52" fmla="*/ 2048781 h 5531266"/>
              <a:gd name="connsiteX53" fmla="*/ 4384644 w 4501336"/>
              <a:gd name="connsiteY53" fmla="*/ 2099011 h 5531266"/>
              <a:gd name="connsiteX54" fmla="*/ 4377313 w 4501336"/>
              <a:gd name="connsiteY54" fmla="*/ 2148592 h 5531266"/>
              <a:gd name="connsiteX55" fmla="*/ 4321230 w 4501336"/>
              <a:gd name="connsiteY55" fmla="*/ 3204925 h 5531266"/>
              <a:gd name="connsiteX56" fmla="*/ 4308444 w 4501336"/>
              <a:gd name="connsiteY56" fmla="*/ 3458573 h 5531266"/>
              <a:gd name="connsiteX57" fmla="*/ 4297359 w 4501336"/>
              <a:gd name="connsiteY57" fmla="*/ 3621276 h 5531266"/>
              <a:gd name="connsiteX58" fmla="*/ 4206598 w 4501336"/>
              <a:gd name="connsiteY58" fmla="*/ 5260213 h 5531266"/>
              <a:gd name="connsiteX59" fmla="*/ 4211896 w 4501336"/>
              <a:gd name="connsiteY59" fmla="*/ 5296918 h 5531266"/>
              <a:gd name="connsiteX60" fmla="*/ 4215430 w 4501336"/>
              <a:gd name="connsiteY60" fmla="*/ 5331382 h 5531266"/>
              <a:gd name="connsiteX61" fmla="*/ 4218262 w 4501336"/>
              <a:gd name="connsiteY61" fmla="*/ 5431691 h 5531266"/>
              <a:gd name="connsiteX62" fmla="*/ 4199705 w 4501336"/>
              <a:gd name="connsiteY62" fmla="*/ 5466096 h 5531266"/>
              <a:gd name="connsiteX63" fmla="*/ 4195053 w 4501336"/>
              <a:gd name="connsiteY63" fmla="*/ 5468796 h 5531266"/>
              <a:gd name="connsiteX64" fmla="*/ 4191596 w 4501336"/>
              <a:gd name="connsiteY64" fmla="*/ 5531243 h 5531266"/>
              <a:gd name="connsiteX65" fmla="*/ 258233 w 4501336"/>
              <a:gd name="connsiteY65" fmla="*/ 5278553 h 5531266"/>
              <a:gd name="connsiteX66" fmla="*/ 3330 w 4501336"/>
              <a:gd name="connsiteY66" fmla="*/ 5237777 h 5531266"/>
              <a:gd name="connsiteX67" fmla="*/ 0 w 4501336"/>
              <a:gd name="connsiteY67" fmla="*/ 5070360 h 5531266"/>
              <a:gd name="connsiteX68" fmla="*/ 22583 w 4501336"/>
              <a:gd name="connsiteY68" fmla="*/ 4752822 h 5531266"/>
              <a:gd name="connsiteX69" fmla="*/ 224334 w 4501336"/>
              <a:gd name="connsiteY69" fmla="*/ 0 h 5531266"/>
              <a:gd name="connsiteX0" fmla="*/ 221004 w 4498006"/>
              <a:gd name="connsiteY0" fmla="*/ 0 h 5531266"/>
              <a:gd name="connsiteX1" fmla="*/ 3250171 w 4498006"/>
              <a:gd name="connsiteY1" fmla="*/ 153134 h 5531266"/>
              <a:gd name="connsiteX2" fmla="*/ 4078982 w 4498006"/>
              <a:gd name="connsiteY2" fmla="*/ 208242 h 5531266"/>
              <a:gd name="connsiteX3" fmla="*/ 4452176 w 4498006"/>
              <a:gd name="connsiteY3" fmla="*/ 228666 h 5531266"/>
              <a:gd name="connsiteX4" fmla="*/ 4480055 w 4498006"/>
              <a:gd name="connsiteY4" fmla="*/ 250471 h 5531266"/>
              <a:gd name="connsiteX5" fmla="*/ 4478281 w 4498006"/>
              <a:gd name="connsiteY5" fmla="*/ 282222 h 5531266"/>
              <a:gd name="connsiteX6" fmla="*/ 4481203 w 4498006"/>
              <a:gd name="connsiteY6" fmla="*/ 283939 h 5531266"/>
              <a:gd name="connsiteX7" fmla="*/ 4497629 w 4498006"/>
              <a:gd name="connsiteY7" fmla="*/ 315514 h 5531266"/>
              <a:gd name="connsiteX8" fmla="*/ 4475368 w 4498006"/>
              <a:gd name="connsiteY8" fmla="*/ 373160 h 5531266"/>
              <a:gd name="connsiteX9" fmla="*/ 4471880 w 4498006"/>
              <a:gd name="connsiteY9" fmla="*/ 396781 h 5531266"/>
              <a:gd name="connsiteX10" fmla="*/ 4466775 w 4498006"/>
              <a:gd name="connsiteY10" fmla="*/ 488120 h 5531266"/>
              <a:gd name="connsiteX11" fmla="*/ 4466125 w 4498006"/>
              <a:gd name="connsiteY11" fmla="*/ 534537 h 5531266"/>
              <a:gd name="connsiteX12" fmla="*/ 4463026 w 4498006"/>
              <a:gd name="connsiteY12" fmla="*/ 563001 h 5531266"/>
              <a:gd name="connsiteX13" fmla="*/ 4462357 w 4498006"/>
              <a:gd name="connsiteY13" fmla="*/ 567182 h 5531266"/>
              <a:gd name="connsiteX14" fmla="*/ 4449420 w 4498006"/>
              <a:gd name="connsiteY14" fmla="*/ 798696 h 5531266"/>
              <a:gd name="connsiteX15" fmla="*/ 4451133 w 4498006"/>
              <a:gd name="connsiteY15" fmla="*/ 803530 h 5531266"/>
              <a:gd name="connsiteX16" fmla="*/ 4448982 w 4498006"/>
              <a:gd name="connsiteY16" fmla="*/ 827361 h 5531266"/>
              <a:gd name="connsiteX17" fmla="*/ 4447382 w 4498006"/>
              <a:gd name="connsiteY17" fmla="*/ 835146 h 5531266"/>
              <a:gd name="connsiteX18" fmla="*/ 4441144 w 4498006"/>
              <a:gd name="connsiteY18" fmla="*/ 946777 h 5531266"/>
              <a:gd name="connsiteX19" fmla="*/ 4443221 w 4498006"/>
              <a:gd name="connsiteY19" fmla="*/ 947677 h 5531266"/>
              <a:gd name="connsiteX20" fmla="*/ 4447340 w 4498006"/>
              <a:gd name="connsiteY20" fmla="*/ 983859 h 5531266"/>
              <a:gd name="connsiteX21" fmla="*/ 4442542 w 4498006"/>
              <a:gd name="connsiteY21" fmla="*/ 1082386 h 5531266"/>
              <a:gd name="connsiteX22" fmla="*/ 4442437 w 4498006"/>
              <a:gd name="connsiteY22" fmla="*/ 1140681 h 5531266"/>
              <a:gd name="connsiteX23" fmla="*/ 4446740 w 4498006"/>
              <a:gd name="connsiteY23" fmla="*/ 1161797 h 5531266"/>
              <a:gd name="connsiteX24" fmla="*/ 4449830 w 4498006"/>
              <a:gd name="connsiteY24" fmla="*/ 1191979 h 5531266"/>
              <a:gd name="connsiteX25" fmla="*/ 4458647 w 4498006"/>
              <a:gd name="connsiteY25" fmla="*/ 1244449 h 5531266"/>
              <a:gd name="connsiteX26" fmla="*/ 4460924 w 4498006"/>
              <a:gd name="connsiteY26" fmla="*/ 1294666 h 5531266"/>
              <a:gd name="connsiteX27" fmla="*/ 4460044 w 4498006"/>
              <a:gd name="connsiteY27" fmla="*/ 1328296 h 5531266"/>
              <a:gd name="connsiteX28" fmla="*/ 4459581 w 4498006"/>
              <a:gd name="connsiteY28" fmla="*/ 1333156 h 5531266"/>
              <a:gd name="connsiteX29" fmla="*/ 4450462 w 4498006"/>
              <a:gd name="connsiteY29" fmla="*/ 1373054 h 5531266"/>
              <a:gd name="connsiteX30" fmla="*/ 4453726 w 4498006"/>
              <a:gd name="connsiteY30" fmla="*/ 1376999 h 5531266"/>
              <a:gd name="connsiteX31" fmla="*/ 4456568 w 4498006"/>
              <a:gd name="connsiteY31" fmla="*/ 1389816 h 5531266"/>
              <a:gd name="connsiteX32" fmla="*/ 4451827 w 4498006"/>
              <a:gd name="connsiteY32" fmla="*/ 1400401 h 5531266"/>
              <a:gd name="connsiteX33" fmla="*/ 4441643 w 4498006"/>
              <a:gd name="connsiteY33" fmla="*/ 1450629 h 5531266"/>
              <a:gd name="connsiteX34" fmla="*/ 4430746 w 4498006"/>
              <a:gd name="connsiteY34" fmla="*/ 1524330 h 5531266"/>
              <a:gd name="connsiteX35" fmla="*/ 4425865 w 4498006"/>
              <a:gd name="connsiteY35" fmla="*/ 1535289 h 5531266"/>
              <a:gd name="connsiteX36" fmla="*/ 4411437 w 4498006"/>
              <a:gd name="connsiteY36" fmla="*/ 1607363 h 5531266"/>
              <a:gd name="connsiteX37" fmla="*/ 4407722 w 4498006"/>
              <a:gd name="connsiteY37" fmla="*/ 1645395 h 5531266"/>
              <a:gd name="connsiteX38" fmla="*/ 4411382 w 4498006"/>
              <a:gd name="connsiteY38" fmla="*/ 1649850 h 5531266"/>
              <a:gd name="connsiteX39" fmla="*/ 4409732 w 4498006"/>
              <a:gd name="connsiteY39" fmla="*/ 1661048 h 5531266"/>
              <a:gd name="connsiteX40" fmla="*/ 4410144 w 4498006"/>
              <a:gd name="connsiteY40" fmla="*/ 1664107 h 5531266"/>
              <a:gd name="connsiteX41" fmla="*/ 4411655 w 4498006"/>
              <a:gd name="connsiteY41" fmla="*/ 1681560 h 5531266"/>
              <a:gd name="connsiteX42" fmla="*/ 4400185 w 4498006"/>
              <a:gd name="connsiteY42" fmla="*/ 1716455 h 5531266"/>
              <a:gd name="connsiteX43" fmla="*/ 4398125 w 4498006"/>
              <a:gd name="connsiteY43" fmla="*/ 1716581 h 5531266"/>
              <a:gd name="connsiteX44" fmla="*/ 4389627 w 4498006"/>
              <a:gd name="connsiteY44" fmla="*/ 1868666 h 5531266"/>
              <a:gd name="connsiteX45" fmla="*/ 4398318 w 4498006"/>
              <a:gd name="connsiteY45" fmla="*/ 1892828 h 5531266"/>
              <a:gd name="connsiteX46" fmla="*/ 4400596 w 4498006"/>
              <a:gd name="connsiteY46" fmla="*/ 1943047 h 5531266"/>
              <a:gd name="connsiteX47" fmla="*/ 4399715 w 4498006"/>
              <a:gd name="connsiteY47" fmla="*/ 1976676 h 5531266"/>
              <a:gd name="connsiteX48" fmla="*/ 4399253 w 4498006"/>
              <a:gd name="connsiteY48" fmla="*/ 1981536 h 5531266"/>
              <a:gd name="connsiteX49" fmla="*/ 4390133 w 4498006"/>
              <a:gd name="connsiteY49" fmla="*/ 2021434 h 5531266"/>
              <a:gd name="connsiteX50" fmla="*/ 4393398 w 4498006"/>
              <a:gd name="connsiteY50" fmla="*/ 2025379 h 5531266"/>
              <a:gd name="connsiteX51" fmla="*/ 4396239 w 4498006"/>
              <a:gd name="connsiteY51" fmla="*/ 2038196 h 5531266"/>
              <a:gd name="connsiteX52" fmla="*/ 4391498 w 4498006"/>
              <a:gd name="connsiteY52" fmla="*/ 2048781 h 5531266"/>
              <a:gd name="connsiteX53" fmla="*/ 4381314 w 4498006"/>
              <a:gd name="connsiteY53" fmla="*/ 2099011 h 5531266"/>
              <a:gd name="connsiteX54" fmla="*/ 4373983 w 4498006"/>
              <a:gd name="connsiteY54" fmla="*/ 2148592 h 5531266"/>
              <a:gd name="connsiteX55" fmla="*/ 4317900 w 4498006"/>
              <a:gd name="connsiteY55" fmla="*/ 3204925 h 5531266"/>
              <a:gd name="connsiteX56" fmla="*/ 4305114 w 4498006"/>
              <a:gd name="connsiteY56" fmla="*/ 3458573 h 5531266"/>
              <a:gd name="connsiteX57" fmla="*/ 4294029 w 4498006"/>
              <a:gd name="connsiteY57" fmla="*/ 3621276 h 5531266"/>
              <a:gd name="connsiteX58" fmla="*/ 4203268 w 4498006"/>
              <a:gd name="connsiteY58" fmla="*/ 5260213 h 5531266"/>
              <a:gd name="connsiteX59" fmla="*/ 4208566 w 4498006"/>
              <a:gd name="connsiteY59" fmla="*/ 5296918 h 5531266"/>
              <a:gd name="connsiteX60" fmla="*/ 4212100 w 4498006"/>
              <a:gd name="connsiteY60" fmla="*/ 5331382 h 5531266"/>
              <a:gd name="connsiteX61" fmla="*/ 4214932 w 4498006"/>
              <a:gd name="connsiteY61" fmla="*/ 5431691 h 5531266"/>
              <a:gd name="connsiteX62" fmla="*/ 4196375 w 4498006"/>
              <a:gd name="connsiteY62" fmla="*/ 5466096 h 5531266"/>
              <a:gd name="connsiteX63" fmla="*/ 4191723 w 4498006"/>
              <a:gd name="connsiteY63" fmla="*/ 5468796 h 5531266"/>
              <a:gd name="connsiteX64" fmla="*/ 4188266 w 4498006"/>
              <a:gd name="connsiteY64" fmla="*/ 5531243 h 5531266"/>
              <a:gd name="connsiteX65" fmla="*/ 254903 w 4498006"/>
              <a:gd name="connsiteY65" fmla="*/ 5278553 h 5531266"/>
              <a:gd name="connsiteX66" fmla="*/ 0 w 4498006"/>
              <a:gd name="connsiteY66" fmla="*/ 5237777 h 5531266"/>
              <a:gd name="connsiteX67" fmla="*/ 6412 w 4498006"/>
              <a:gd name="connsiteY67" fmla="*/ 4977753 h 5531266"/>
              <a:gd name="connsiteX68" fmla="*/ 19253 w 4498006"/>
              <a:gd name="connsiteY68" fmla="*/ 4752822 h 5531266"/>
              <a:gd name="connsiteX69" fmla="*/ 221004 w 4498006"/>
              <a:gd name="connsiteY69" fmla="*/ 0 h 5531266"/>
              <a:gd name="connsiteX0" fmla="*/ 222466 w 4499468"/>
              <a:gd name="connsiteY0" fmla="*/ 0 h 5531266"/>
              <a:gd name="connsiteX1" fmla="*/ 3251633 w 4499468"/>
              <a:gd name="connsiteY1" fmla="*/ 153134 h 5531266"/>
              <a:gd name="connsiteX2" fmla="*/ 4080444 w 4499468"/>
              <a:gd name="connsiteY2" fmla="*/ 208242 h 5531266"/>
              <a:gd name="connsiteX3" fmla="*/ 4453638 w 4499468"/>
              <a:gd name="connsiteY3" fmla="*/ 228666 h 5531266"/>
              <a:gd name="connsiteX4" fmla="*/ 4481517 w 4499468"/>
              <a:gd name="connsiteY4" fmla="*/ 250471 h 5531266"/>
              <a:gd name="connsiteX5" fmla="*/ 4479743 w 4499468"/>
              <a:gd name="connsiteY5" fmla="*/ 282222 h 5531266"/>
              <a:gd name="connsiteX6" fmla="*/ 4482665 w 4499468"/>
              <a:gd name="connsiteY6" fmla="*/ 283939 h 5531266"/>
              <a:gd name="connsiteX7" fmla="*/ 4499091 w 4499468"/>
              <a:gd name="connsiteY7" fmla="*/ 315514 h 5531266"/>
              <a:gd name="connsiteX8" fmla="*/ 4476830 w 4499468"/>
              <a:gd name="connsiteY8" fmla="*/ 373160 h 5531266"/>
              <a:gd name="connsiteX9" fmla="*/ 4473342 w 4499468"/>
              <a:gd name="connsiteY9" fmla="*/ 396781 h 5531266"/>
              <a:gd name="connsiteX10" fmla="*/ 4468237 w 4499468"/>
              <a:gd name="connsiteY10" fmla="*/ 488120 h 5531266"/>
              <a:gd name="connsiteX11" fmla="*/ 4467587 w 4499468"/>
              <a:gd name="connsiteY11" fmla="*/ 534537 h 5531266"/>
              <a:gd name="connsiteX12" fmla="*/ 4464488 w 4499468"/>
              <a:gd name="connsiteY12" fmla="*/ 563001 h 5531266"/>
              <a:gd name="connsiteX13" fmla="*/ 4463819 w 4499468"/>
              <a:gd name="connsiteY13" fmla="*/ 567182 h 5531266"/>
              <a:gd name="connsiteX14" fmla="*/ 4450882 w 4499468"/>
              <a:gd name="connsiteY14" fmla="*/ 798696 h 5531266"/>
              <a:gd name="connsiteX15" fmla="*/ 4452595 w 4499468"/>
              <a:gd name="connsiteY15" fmla="*/ 803530 h 5531266"/>
              <a:gd name="connsiteX16" fmla="*/ 4450444 w 4499468"/>
              <a:gd name="connsiteY16" fmla="*/ 827361 h 5531266"/>
              <a:gd name="connsiteX17" fmla="*/ 4448844 w 4499468"/>
              <a:gd name="connsiteY17" fmla="*/ 835146 h 5531266"/>
              <a:gd name="connsiteX18" fmla="*/ 4442606 w 4499468"/>
              <a:gd name="connsiteY18" fmla="*/ 946777 h 5531266"/>
              <a:gd name="connsiteX19" fmla="*/ 4444683 w 4499468"/>
              <a:gd name="connsiteY19" fmla="*/ 947677 h 5531266"/>
              <a:gd name="connsiteX20" fmla="*/ 4448802 w 4499468"/>
              <a:gd name="connsiteY20" fmla="*/ 983859 h 5531266"/>
              <a:gd name="connsiteX21" fmla="*/ 4444004 w 4499468"/>
              <a:gd name="connsiteY21" fmla="*/ 1082386 h 5531266"/>
              <a:gd name="connsiteX22" fmla="*/ 4443899 w 4499468"/>
              <a:gd name="connsiteY22" fmla="*/ 1140681 h 5531266"/>
              <a:gd name="connsiteX23" fmla="*/ 4448202 w 4499468"/>
              <a:gd name="connsiteY23" fmla="*/ 1161797 h 5531266"/>
              <a:gd name="connsiteX24" fmla="*/ 4451292 w 4499468"/>
              <a:gd name="connsiteY24" fmla="*/ 1191979 h 5531266"/>
              <a:gd name="connsiteX25" fmla="*/ 4460109 w 4499468"/>
              <a:gd name="connsiteY25" fmla="*/ 1244449 h 5531266"/>
              <a:gd name="connsiteX26" fmla="*/ 4462386 w 4499468"/>
              <a:gd name="connsiteY26" fmla="*/ 1294666 h 5531266"/>
              <a:gd name="connsiteX27" fmla="*/ 4461506 w 4499468"/>
              <a:gd name="connsiteY27" fmla="*/ 1328296 h 5531266"/>
              <a:gd name="connsiteX28" fmla="*/ 4461043 w 4499468"/>
              <a:gd name="connsiteY28" fmla="*/ 1333156 h 5531266"/>
              <a:gd name="connsiteX29" fmla="*/ 4451924 w 4499468"/>
              <a:gd name="connsiteY29" fmla="*/ 1373054 h 5531266"/>
              <a:gd name="connsiteX30" fmla="*/ 4455188 w 4499468"/>
              <a:gd name="connsiteY30" fmla="*/ 1376999 h 5531266"/>
              <a:gd name="connsiteX31" fmla="*/ 4458030 w 4499468"/>
              <a:gd name="connsiteY31" fmla="*/ 1389816 h 5531266"/>
              <a:gd name="connsiteX32" fmla="*/ 4453289 w 4499468"/>
              <a:gd name="connsiteY32" fmla="*/ 1400401 h 5531266"/>
              <a:gd name="connsiteX33" fmla="*/ 4443105 w 4499468"/>
              <a:gd name="connsiteY33" fmla="*/ 1450629 h 5531266"/>
              <a:gd name="connsiteX34" fmla="*/ 4432208 w 4499468"/>
              <a:gd name="connsiteY34" fmla="*/ 1524330 h 5531266"/>
              <a:gd name="connsiteX35" fmla="*/ 4427327 w 4499468"/>
              <a:gd name="connsiteY35" fmla="*/ 1535289 h 5531266"/>
              <a:gd name="connsiteX36" fmla="*/ 4412899 w 4499468"/>
              <a:gd name="connsiteY36" fmla="*/ 1607363 h 5531266"/>
              <a:gd name="connsiteX37" fmla="*/ 4409184 w 4499468"/>
              <a:gd name="connsiteY37" fmla="*/ 1645395 h 5531266"/>
              <a:gd name="connsiteX38" fmla="*/ 4412844 w 4499468"/>
              <a:gd name="connsiteY38" fmla="*/ 1649850 h 5531266"/>
              <a:gd name="connsiteX39" fmla="*/ 4411194 w 4499468"/>
              <a:gd name="connsiteY39" fmla="*/ 1661048 h 5531266"/>
              <a:gd name="connsiteX40" fmla="*/ 4411606 w 4499468"/>
              <a:gd name="connsiteY40" fmla="*/ 1664107 h 5531266"/>
              <a:gd name="connsiteX41" fmla="*/ 4413117 w 4499468"/>
              <a:gd name="connsiteY41" fmla="*/ 1681560 h 5531266"/>
              <a:gd name="connsiteX42" fmla="*/ 4401647 w 4499468"/>
              <a:gd name="connsiteY42" fmla="*/ 1716455 h 5531266"/>
              <a:gd name="connsiteX43" fmla="*/ 4399587 w 4499468"/>
              <a:gd name="connsiteY43" fmla="*/ 1716581 h 5531266"/>
              <a:gd name="connsiteX44" fmla="*/ 4391089 w 4499468"/>
              <a:gd name="connsiteY44" fmla="*/ 1868666 h 5531266"/>
              <a:gd name="connsiteX45" fmla="*/ 4399780 w 4499468"/>
              <a:gd name="connsiteY45" fmla="*/ 1892828 h 5531266"/>
              <a:gd name="connsiteX46" fmla="*/ 4402058 w 4499468"/>
              <a:gd name="connsiteY46" fmla="*/ 1943047 h 5531266"/>
              <a:gd name="connsiteX47" fmla="*/ 4401177 w 4499468"/>
              <a:gd name="connsiteY47" fmla="*/ 1976676 h 5531266"/>
              <a:gd name="connsiteX48" fmla="*/ 4400715 w 4499468"/>
              <a:gd name="connsiteY48" fmla="*/ 1981536 h 5531266"/>
              <a:gd name="connsiteX49" fmla="*/ 4391595 w 4499468"/>
              <a:gd name="connsiteY49" fmla="*/ 2021434 h 5531266"/>
              <a:gd name="connsiteX50" fmla="*/ 4394860 w 4499468"/>
              <a:gd name="connsiteY50" fmla="*/ 2025379 h 5531266"/>
              <a:gd name="connsiteX51" fmla="*/ 4397701 w 4499468"/>
              <a:gd name="connsiteY51" fmla="*/ 2038196 h 5531266"/>
              <a:gd name="connsiteX52" fmla="*/ 4392960 w 4499468"/>
              <a:gd name="connsiteY52" fmla="*/ 2048781 h 5531266"/>
              <a:gd name="connsiteX53" fmla="*/ 4382776 w 4499468"/>
              <a:gd name="connsiteY53" fmla="*/ 2099011 h 5531266"/>
              <a:gd name="connsiteX54" fmla="*/ 4375445 w 4499468"/>
              <a:gd name="connsiteY54" fmla="*/ 2148592 h 5531266"/>
              <a:gd name="connsiteX55" fmla="*/ 4319362 w 4499468"/>
              <a:gd name="connsiteY55" fmla="*/ 3204925 h 5531266"/>
              <a:gd name="connsiteX56" fmla="*/ 4306576 w 4499468"/>
              <a:gd name="connsiteY56" fmla="*/ 3458573 h 5531266"/>
              <a:gd name="connsiteX57" fmla="*/ 4295491 w 4499468"/>
              <a:gd name="connsiteY57" fmla="*/ 3621276 h 5531266"/>
              <a:gd name="connsiteX58" fmla="*/ 4204730 w 4499468"/>
              <a:gd name="connsiteY58" fmla="*/ 5260213 h 5531266"/>
              <a:gd name="connsiteX59" fmla="*/ 4210028 w 4499468"/>
              <a:gd name="connsiteY59" fmla="*/ 5296918 h 5531266"/>
              <a:gd name="connsiteX60" fmla="*/ 4213562 w 4499468"/>
              <a:gd name="connsiteY60" fmla="*/ 5331382 h 5531266"/>
              <a:gd name="connsiteX61" fmla="*/ 4216394 w 4499468"/>
              <a:gd name="connsiteY61" fmla="*/ 5431691 h 5531266"/>
              <a:gd name="connsiteX62" fmla="*/ 4197837 w 4499468"/>
              <a:gd name="connsiteY62" fmla="*/ 5466096 h 5531266"/>
              <a:gd name="connsiteX63" fmla="*/ 4193185 w 4499468"/>
              <a:gd name="connsiteY63" fmla="*/ 5468796 h 5531266"/>
              <a:gd name="connsiteX64" fmla="*/ 4189728 w 4499468"/>
              <a:gd name="connsiteY64" fmla="*/ 5531243 h 5531266"/>
              <a:gd name="connsiteX65" fmla="*/ 256365 w 4499468"/>
              <a:gd name="connsiteY65" fmla="*/ 5278553 h 5531266"/>
              <a:gd name="connsiteX66" fmla="*/ 1462 w 4499468"/>
              <a:gd name="connsiteY66" fmla="*/ 5237777 h 5531266"/>
              <a:gd name="connsiteX67" fmla="*/ 7874 w 4499468"/>
              <a:gd name="connsiteY67" fmla="*/ 4977753 h 5531266"/>
              <a:gd name="connsiteX68" fmla="*/ 20715 w 4499468"/>
              <a:gd name="connsiteY68" fmla="*/ 4752822 h 5531266"/>
              <a:gd name="connsiteX69" fmla="*/ 222466 w 4499468"/>
              <a:gd name="connsiteY69" fmla="*/ 0 h 5531266"/>
              <a:gd name="connsiteX0" fmla="*/ 222466 w 4499468"/>
              <a:gd name="connsiteY0" fmla="*/ 0 h 5531262"/>
              <a:gd name="connsiteX1" fmla="*/ 3251633 w 4499468"/>
              <a:gd name="connsiteY1" fmla="*/ 153134 h 5531262"/>
              <a:gd name="connsiteX2" fmla="*/ 4080444 w 4499468"/>
              <a:gd name="connsiteY2" fmla="*/ 208242 h 5531262"/>
              <a:gd name="connsiteX3" fmla="*/ 4453638 w 4499468"/>
              <a:gd name="connsiteY3" fmla="*/ 228666 h 5531262"/>
              <a:gd name="connsiteX4" fmla="*/ 4481517 w 4499468"/>
              <a:gd name="connsiteY4" fmla="*/ 250471 h 5531262"/>
              <a:gd name="connsiteX5" fmla="*/ 4479743 w 4499468"/>
              <a:gd name="connsiteY5" fmla="*/ 282222 h 5531262"/>
              <a:gd name="connsiteX6" fmla="*/ 4482665 w 4499468"/>
              <a:gd name="connsiteY6" fmla="*/ 283939 h 5531262"/>
              <a:gd name="connsiteX7" fmla="*/ 4499091 w 4499468"/>
              <a:gd name="connsiteY7" fmla="*/ 315514 h 5531262"/>
              <a:gd name="connsiteX8" fmla="*/ 4476830 w 4499468"/>
              <a:gd name="connsiteY8" fmla="*/ 373160 h 5531262"/>
              <a:gd name="connsiteX9" fmla="*/ 4473342 w 4499468"/>
              <a:gd name="connsiteY9" fmla="*/ 396781 h 5531262"/>
              <a:gd name="connsiteX10" fmla="*/ 4468237 w 4499468"/>
              <a:gd name="connsiteY10" fmla="*/ 488120 h 5531262"/>
              <a:gd name="connsiteX11" fmla="*/ 4467587 w 4499468"/>
              <a:gd name="connsiteY11" fmla="*/ 534537 h 5531262"/>
              <a:gd name="connsiteX12" fmla="*/ 4464488 w 4499468"/>
              <a:gd name="connsiteY12" fmla="*/ 563001 h 5531262"/>
              <a:gd name="connsiteX13" fmla="*/ 4463819 w 4499468"/>
              <a:gd name="connsiteY13" fmla="*/ 567182 h 5531262"/>
              <a:gd name="connsiteX14" fmla="*/ 4450882 w 4499468"/>
              <a:gd name="connsiteY14" fmla="*/ 798696 h 5531262"/>
              <a:gd name="connsiteX15" fmla="*/ 4452595 w 4499468"/>
              <a:gd name="connsiteY15" fmla="*/ 803530 h 5531262"/>
              <a:gd name="connsiteX16" fmla="*/ 4450444 w 4499468"/>
              <a:gd name="connsiteY16" fmla="*/ 827361 h 5531262"/>
              <a:gd name="connsiteX17" fmla="*/ 4448844 w 4499468"/>
              <a:gd name="connsiteY17" fmla="*/ 835146 h 5531262"/>
              <a:gd name="connsiteX18" fmla="*/ 4442606 w 4499468"/>
              <a:gd name="connsiteY18" fmla="*/ 946777 h 5531262"/>
              <a:gd name="connsiteX19" fmla="*/ 4444683 w 4499468"/>
              <a:gd name="connsiteY19" fmla="*/ 947677 h 5531262"/>
              <a:gd name="connsiteX20" fmla="*/ 4448802 w 4499468"/>
              <a:gd name="connsiteY20" fmla="*/ 983859 h 5531262"/>
              <a:gd name="connsiteX21" fmla="*/ 4444004 w 4499468"/>
              <a:gd name="connsiteY21" fmla="*/ 1082386 h 5531262"/>
              <a:gd name="connsiteX22" fmla="*/ 4443899 w 4499468"/>
              <a:gd name="connsiteY22" fmla="*/ 1140681 h 5531262"/>
              <a:gd name="connsiteX23" fmla="*/ 4448202 w 4499468"/>
              <a:gd name="connsiteY23" fmla="*/ 1161797 h 5531262"/>
              <a:gd name="connsiteX24" fmla="*/ 4451292 w 4499468"/>
              <a:gd name="connsiteY24" fmla="*/ 1191979 h 5531262"/>
              <a:gd name="connsiteX25" fmla="*/ 4460109 w 4499468"/>
              <a:gd name="connsiteY25" fmla="*/ 1244449 h 5531262"/>
              <a:gd name="connsiteX26" fmla="*/ 4462386 w 4499468"/>
              <a:gd name="connsiteY26" fmla="*/ 1294666 h 5531262"/>
              <a:gd name="connsiteX27" fmla="*/ 4461506 w 4499468"/>
              <a:gd name="connsiteY27" fmla="*/ 1328296 h 5531262"/>
              <a:gd name="connsiteX28" fmla="*/ 4461043 w 4499468"/>
              <a:gd name="connsiteY28" fmla="*/ 1333156 h 5531262"/>
              <a:gd name="connsiteX29" fmla="*/ 4451924 w 4499468"/>
              <a:gd name="connsiteY29" fmla="*/ 1373054 h 5531262"/>
              <a:gd name="connsiteX30" fmla="*/ 4455188 w 4499468"/>
              <a:gd name="connsiteY30" fmla="*/ 1376999 h 5531262"/>
              <a:gd name="connsiteX31" fmla="*/ 4458030 w 4499468"/>
              <a:gd name="connsiteY31" fmla="*/ 1389816 h 5531262"/>
              <a:gd name="connsiteX32" fmla="*/ 4453289 w 4499468"/>
              <a:gd name="connsiteY32" fmla="*/ 1400401 h 5531262"/>
              <a:gd name="connsiteX33" fmla="*/ 4443105 w 4499468"/>
              <a:gd name="connsiteY33" fmla="*/ 1450629 h 5531262"/>
              <a:gd name="connsiteX34" fmla="*/ 4432208 w 4499468"/>
              <a:gd name="connsiteY34" fmla="*/ 1524330 h 5531262"/>
              <a:gd name="connsiteX35" fmla="*/ 4427327 w 4499468"/>
              <a:gd name="connsiteY35" fmla="*/ 1535289 h 5531262"/>
              <a:gd name="connsiteX36" fmla="*/ 4412899 w 4499468"/>
              <a:gd name="connsiteY36" fmla="*/ 1607363 h 5531262"/>
              <a:gd name="connsiteX37" fmla="*/ 4409184 w 4499468"/>
              <a:gd name="connsiteY37" fmla="*/ 1645395 h 5531262"/>
              <a:gd name="connsiteX38" fmla="*/ 4412844 w 4499468"/>
              <a:gd name="connsiteY38" fmla="*/ 1649850 h 5531262"/>
              <a:gd name="connsiteX39" fmla="*/ 4411194 w 4499468"/>
              <a:gd name="connsiteY39" fmla="*/ 1661048 h 5531262"/>
              <a:gd name="connsiteX40" fmla="*/ 4411606 w 4499468"/>
              <a:gd name="connsiteY40" fmla="*/ 1664107 h 5531262"/>
              <a:gd name="connsiteX41" fmla="*/ 4413117 w 4499468"/>
              <a:gd name="connsiteY41" fmla="*/ 1681560 h 5531262"/>
              <a:gd name="connsiteX42" fmla="*/ 4401647 w 4499468"/>
              <a:gd name="connsiteY42" fmla="*/ 1716455 h 5531262"/>
              <a:gd name="connsiteX43" fmla="*/ 4399587 w 4499468"/>
              <a:gd name="connsiteY43" fmla="*/ 1716581 h 5531262"/>
              <a:gd name="connsiteX44" fmla="*/ 4391089 w 4499468"/>
              <a:gd name="connsiteY44" fmla="*/ 1868666 h 5531262"/>
              <a:gd name="connsiteX45" fmla="*/ 4399780 w 4499468"/>
              <a:gd name="connsiteY45" fmla="*/ 1892828 h 5531262"/>
              <a:gd name="connsiteX46" fmla="*/ 4402058 w 4499468"/>
              <a:gd name="connsiteY46" fmla="*/ 1943047 h 5531262"/>
              <a:gd name="connsiteX47" fmla="*/ 4401177 w 4499468"/>
              <a:gd name="connsiteY47" fmla="*/ 1976676 h 5531262"/>
              <a:gd name="connsiteX48" fmla="*/ 4400715 w 4499468"/>
              <a:gd name="connsiteY48" fmla="*/ 1981536 h 5531262"/>
              <a:gd name="connsiteX49" fmla="*/ 4391595 w 4499468"/>
              <a:gd name="connsiteY49" fmla="*/ 2021434 h 5531262"/>
              <a:gd name="connsiteX50" fmla="*/ 4394860 w 4499468"/>
              <a:gd name="connsiteY50" fmla="*/ 2025379 h 5531262"/>
              <a:gd name="connsiteX51" fmla="*/ 4397701 w 4499468"/>
              <a:gd name="connsiteY51" fmla="*/ 2038196 h 5531262"/>
              <a:gd name="connsiteX52" fmla="*/ 4392960 w 4499468"/>
              <a:gd name="connsiteY52" fmla="*/ 2048781 h 5531262"/>
              <a:gd name="connsiteX53" fmla="*/ 4382776 w 4499468"/>
              <a:gd name="connsiteY53" fmla="*/ 2099011 h 5531262"/>
              <a:gd name="connsiteX54" fmla="*/ 4375445 w 4499468"/>
              <a:gd name="connsiteY54" fmla="*/ 2148592 h 5531262"/>
              <a:gd name="connsiteX55" fmla="*/ 4319362 w 4499468"/>
              <a:gd name="connsiteY55" fmla="*/ 3204925 h 5531262"/>
              <a:gd name="connsiteX56" fmla="*/ 4306576 w 4499468"/>
              <a:gd name="connsiteY56" fmla="*/ 3458573 h 5531262"/>
              <a:gd name="connsiteX57" fmla="*/ 4295491 w 4499468"/>
              <a:gd name="connsiteY57" fmla="*/ 3621276 h 5531262"/>
              <a:gd name="connsiteX58" fmla="*/ 4204730 w 4499468"/>
              <a:gd name="connsiteY58" fmla="*/ 5260213 h 5531262"/>
              <a:gd name="connsiteX59" fmla="*/ 4210028 w 4499468"/>
              <a:gd name="connsiteY59" fmla="*/ 5296918 h 5531262"/>
              <a:gd name="connsiteX60" fmla="*/ 4213562 w 4499468"/>
              <a:gd name="connsiteY60" fmla="*/ 5331382 h 5531262"/>
              <a:gd name="connsiteX61" fmla="*/ 4216394 w 4499468"/>
              <a:gd name="connsiteY61" fmla="*/ 5431691 h 5531262"/>
              <a:gd name="connsiteX62" fmla="*/ 4197837 w 4499468"/>
              <a:gd name="connsiteY62" fmla="*/ 5466096 h 5531262"/>
              <a:gd name="connsiteX63" fmla="*/ 4193185 w 4499468"/>
              <a:gd name="connsiteY63" fmla="*/ 5468796 h 5531262"/>
              <a:gd name="connsiteX64" fmla="*/ 4189728 w 4499468"/>
              <a:gd name="connsiteY64" fmla="*/ 5531243 h 5531262"/>
              <a:gd name="connsiteX65" fmla="*/ 298746 w 4499468"/>
              <a:gd name="connsiteY65" fmla="*/ 5249166 h 5531262"/>
              <a:gd name="connsiteX66" fmla="*/ 1462 w 4499468"/>
              <a:gd name="connsiteY66" fmla="*/ 5237777 h 5531262"/>
              <a:gd name="connsiteX67" fmla="*/ 7874 w 4499468"/>
              <a:gd name="connsiteY67" fmla="*/ 4977753 h 5531262"/>
              <a:gd name="connsiteX68" fmla="*/ 20715 w 4499468"/>
              <a:gd name="connsiteY68" fmla="*/ 4752822 h 5531262"/>
              <a:gd name="connsiteX69" fmla="*/ 222466 w 4499468"/>
              <a:gd name="connsiteY69" fmla="*/ 0 h 5531262"/>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306576 w 4499468"/>
              <a:gd name="connsiteY56" fmla="*/ 3458573 h 5513991"/>
              <a:gd name="connsiteX57" fmla="*/ 4295491 w 4499468"/>
              <a:gd name="connsiteY57" fmla="*/ 3621276 h 5513991"/>
              <a:gd name="connsiteX58" fmla="*/ 4204730 w 4499468"/>
              <a:gd name="connsiteY58" fmla="*/ 5260213 h 5513991"/>
              <a:gd name="connsiteX59" fmla="*/ 4210028 w 4499468"/>
              <a:gd name="connsiteY59" fmla="*/ 5296918 h 5513991"/>
              <a:gd name="connsiteX60" fmla="*/ 4213562 w 4499468"/>
              <a:gd name="connsiteY60" fmla="*/ 5331382 h 5513991"/>
              <a:gd name="connsiteX61" fmla="*/ 4216394 w 4499468"/>
              <a:gd name="connsiteY61" fmla="*/ 5431691 h 5513991"/>
              <a:gd name="connsiteX62" fmla="*/ 4197837 w 4499468"/>
              <a:gd name="connsiteY62" fmla="*/ 5466096 h 5513991"/>
              <a:gd name="connsiteX63" fmla="*/ 4193185 w 4499468"/>
              <a:gd name="connsiteY63" fmla="*/ 5468796 h 5513991"/>
              <a:gd name="connsiteX64" fmla="*/ 4187554 w 4499468"/>
              <a:gd name="connsiteY64" fmla="*/ 5513970 h 5513991"/>
              <a:gd name="connsiteX65" fmla="*/ 298746 w 4499468"/>
              <a:gd name="connsiteY65" fmla="*/ 5249166 h 5513991"/>
              <a:gd name="connsiteX66" fmla="*/ 1462 w 4499468"/>
              <a:gd name="connsiteY66" fmla="*/ 5237777 h 5513991"/>
              <a:gd name="connsiteX67" fmla="*/ 7874 w 4499468"/>
              <a:gd name="connsiteY67" fmla="*/ 4977753 h 5513991"/>
              <a:gd name="connsiteX68" fmla="*/ 20715 w 4499468"/>
              <a:gd name="connsiteY68" fmla="*/ 4752822 h 5513991"/>
              <a:gd name="connsiteX69" fmla="*/ 222466 w 4499468"/>
              <a:gd name="connsiteY69" fmla="*/ 0 h 5513991"/>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306576 w 4499468"/>
              <a:gd name="connsiteY56" fmla="*/ 3458573 h 5513991"/>
              <a:gd name="connsiteX57" fmla="*/ 4295491 w 4499468"/>
              <a:gd name="connsiteY57" fmla="*/ 3621276 h 5513991"/>
              <a:gd name="connsiteX58" fmla="*/ 4204730 w 4499468"/>
              <a:gd name="connsiteY58" fmla="*/ 5260213 h 5513991"/>
              <a:gd name="connsiteX59" fmla="*/ 4210028 w 4499468"/>
              <a:gd name="connsiteY59" fmla="*/ 5296918 h 5513991"/>
              <a:gd name="connsiteX60" fmla="*/ 4213562 w 4499468"/>
              <a:gd name="connsiteY60" fmla="*/ 5331382 h 5513991"/>
              <a:gd name="connsiteX61" fmla="*/ 4216394 w 4499468"/>
              <a:gd name="connsiteY61" fmla="*/ 5431691 h 5513991"/>
              <a:gd name="connsiteX62" fmla="*/ 4197837 w 4499468"/>
              <a:gd name="connsiteY62" fmla="*/ 5466096 h 5513991"/>
              <a:gd name="connsiteX63" fmla="*/ 4187554 w 4499468"/>
              <a:gd name="connsiteY63" fmla="*/ 5513970 h 5513991"/>
              <a:gd name="connsiteX64" fmla="*/ 298746 w 4499468"/>
              <a:gd name="connsiteY64" fmla="*/ 5249166 h 5513991"/>
              <a:gd name="connsiteX65" fmla="*/ 1462 w 4499468"/>
              <a:gd name="connsiteY65" fmla="*/ 5237777 h 5513991"/>
              <a:gd name="connsiteX66" fmla="*/ 7874 w 4499468"/>
              <a:gd name="connsiteY66" fmla="*/ 4977753 h 5513991"/>
              <a:gd name="connsiteX67" fmla="*/ 20715 w 4499468"/>
              <a:gd name="connsiteY67" fmla="*/ 4752822 h 5513991"/>
              <a:gd name="connsiteX68" fmla="*/ 222466 w 4499468"/>
              <a:gd name="connsiteY68" fmla="*/ 0 h 5513991"/>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306576 w 4499468"/>
              <a:gd name="connsiteY56" fmla="*/ 3458573 h 5513991"/>
              <a:gd name="connsiteX57" fmla="*/ 4295491 w 4499468"/>
              <a:gd name="connsiteY57" fmla="*/ 3621276 h 5513991"/>
              <a:gd name="connsiteX58" fmla="*/ 4210028 w 4499468"/>
              <a:gd name="connsiteY58" fmla="*/ 5296918 h 5513991"/>
              <a:gd name="connsiteX59" fmla="*/ 4213562 w 4499468"/>
              <a:gd name="connsiteY59" fmla="*/ 5331382 h 5513991"/>
              <a:gd name="connsiteX60" fmla="*/ 4216394 w 4499468"/>
              <a:gd name="connsiteY60" fmla="*/ 5431691 h 5513991"/>
              <a:gd name="connsiteX61" fmla="*/ 4197837 w 4499468"/>
              <a:gd name="connsiteY61" fmla="*/ 5466096 h 5513991"/>
              <a:gd name="connsiteX62" fmla="*/ 4187554 w 4499468"/>
              <a:gd name="connsiteY62" fmla="*/ 5513970 h 5513991"/>
              <a:gd name="connsiteX63" fmla="*/ 298746 w 4499468"/>
              <a:gd name="connsiteY63" fmla="*/ 5249166 h 5513991"/>
              <a:gd name="connsiteX64" fmla="*/ 1462 w 4499468"/>
              <a:gd name="connsiteY64" fmla="*/ 5237777 h 5513991"/>
              <a:gd name="connsiteX65" fmla="*/ 7874 w 4499468"/>
              <a:gd name="connsiteY65" fmla="*/ 4977753 h 5513991"/>
              <a:gd name="connsiteX66" fmla="*/ 20715 w 4499468"/>
              <a:gd name="connsiteY66" fmla="*/ 4752822 h 5513991"/>
              <a:gd name="connsiteX67" fmla="*/ 222466 w 4499468"/>
              <a:gd name="connsiteY67" fmla="*/ 0 h 5513991"/>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306576 w 4499468"/>
              <a:gd name="connsiteY56" fmla="*/ 3458573 h 5513991"/>
              <a:gd name="connsiteX57" fmla="*/ 4295491 w 4499468"/>
              <a:gd name="connsiteY57" fmla="*/ 3621276 h 5513991"/>
              <a:gd name="connsiteX58" fmla="*/ 4213562 w 4499468"/>
              <a:gd name="connsiteY58" fmla="*/ 5331382 h 5513991"/>
              <a:gd name="connsiteX59" fmla="*/ 4216394 w 4499468"/>
              <a:gd name="connsiteY59" fmla="*/ 5431691 h 5513991"/>
              <a:gd name="connsiteX60" fmla="*/ 4197837 w 4499468"/>
              <a:gd name="connsiteY60" fmla="*/ 5466096 h 5513991"/>
              <a:gd name="connsiteX61" fmla="*/ 4187554 w 4499468"/>
              <a:gd name="connsiteY61" fmla="*/ 5513970 h 5513991"/>
              <a:gd name="connsiteX62" fmla="*/ 298746 w 4499468"/>
              <a:gd name="connsiteY62" fmla="*/ 5249166 h 5513991"/>
              <a:gd name="connsiteX63" fmla="*/ 1462 w 4499468"/>
              <a:gd name="connsiteY63" fmla="*/ 5237777 h 5513991"/>
              <a:gd name="connsiteX64" fmla="*/ 7874 w 4499468"/>
              <a:gd name="connsiteY64" fmla="*/ 4977753 h 5513991"/>
              <a:gd name="connsiteX65" fmla="*/ 20715 w 4499468"/>
              <a:gd name="connsiteY65" fmla="*/ 4752822 h 5513991"/>
              <a:gd name="connsiteX66" fmla="*/ 222466 w 4499468"/>
              <a:gd name="connsiteY66" fmla="*/ 0 h 5513991"/>
              <a:gd name="connsiteX0" fmla="*/ 222466 w 4499468"/>
              <a:gd name="connsiteY0" fmla="*/ 0 h 5520609"/>
              <a:gd name="connsiteX1" fmla="*/ 3251633 w 4499468"/>
              <a:gd name="connsiteY1" fmla="*/ 153134 h 5520609"/>
              <a:gd name="connsiteX2" fmla="*/ 4080444 w 4499468"/>
              <a:gd name="connsiteY2" fmla="*/ 208242 h 5520609"/>
              <a:gd name="connsiteX3" fmla="*/ 4453638 w 4499468"/>
              <a:gd name="connsiteY3" fmla="*/ 228666 h 5520609"/>
              <a:gd name="connsiteX4" fmla="*/ 4481517 w 4499468"/>
              <a:gd name="connsiteY4" fmla="*/ 250471 h 5520609"/>
              <a:gd name="connsiteX5" fmla="*/ 4479743 w 4499468"/>
              <a:gd name="connsiteY5" fmla="*/ 282222 h 5520609"/>
              <a:gd name="connsiteX6" fmla="*/ 4482665 w 4499468"/>
              <a:gd name="connsiteY6" fmla="*/ 283939 h 5520609"/>
              <a:gd name="connsiteX7" fmla="*/ 4499091 w 4499468"/>
              <a:gd name="connsiteY7" fmla="*/ 315514 h 5520609"/>
              <a:gd name="connsiteX8" fmla="*/ 4476830 w 4499468"/>
              <a:gd name="connsiteY8" fmla="*/ 373160 h 5520609"/>
              <a:gd name="connsiteX9" fmla="*/ 4473342 w 4499468"/>
              <a:gd name="connsiteY9" fmla="*/ 396781 h 5520609"/>
              <a:gd name="connsiteX10" fmla="*/ 4468237 w 4499468"/>
              <a:gd name="connsiteY10" fmla="*/ 488120 h 5520609"/>
              <a:gd name="connsiteX11" fmla="*/ 4467587 w 4499468"/>
              <a:gd name="connsiteY11" fmla="*/ 534537 h 5520609"/>
              <a:gd name="connsiteX12" fmla="*/ 4464488 w 4499468"/>
              <a:gd name="connsiteY12" fmla="*/ 563001 h 5520609"/>
              <a:gd name="connsiteX13" fmla="*/ 4463819 w 4499468"/>
              <a:gd name="connsiteY13" fmla="*/ 567182 h 5520609"/>
              <a:gd name="connsiteX14" fmla="*/ 4450882 w 4499468"/>
              <a:gd name="connsiteY14" fmla="*/ 798696 h 5520609"/>
              <a:gd name="connsiteX15" fmla="*/ 4452595 w 4499468"/>
              <a:gd name="connsiteY15" fmla="*/ 803530 h 5520609"/>
              <a:gd name="connsiteX16" fmla="*/ 4450444 w 4499468"/>
              <a:gd name="connsiteY16" fmla="*/ 827361 h 5520609"/>
              <a:gd name="connsiteX17" fmla="*/ 4448844 w 4499468"/>
              <a:gd name="connsiteY17" fmla="*/ 835146 h 5520609"/>
              <a:gd name="connsiteX18" fmla="*/ 4442606 w 4499468"/>
              <a:gd name="connsiteY18" fmla="*/ 946777 h 5520609"/>
              <a:gd name="connsiteX19" fmla="*/ 4444683 w 4499468"/>
              <a:gd name="connsiteY19" fmla="*/ 947677 h 5520609"/>
              <a:gd name="connsiteX20" fmla="*/ 4448802 w 4499468"/>
              <a:gd name="connsiteY20" fmla="*/ 983859 h 5520609"/>
              <a:gd name="connsiteX21" fmla="*/ 4444004 w 4499468"/>
              <a:gd name="connsiteY21" fmla="*/ 1082386 h 5520609"/>
              <a:gd name="connsiteX22" fmla="*/ 4443899 w 4499468"/>
              <a:gd name="connsiteY22" fmla="*/ 1140681 h 5520609"/>
              <a:gd name="connsiteX23" fmla="*/ 4448202 w 4499468"/>
              <a:gd name="connsiteY23" fmla="*/ 1161797 h 5520609"/>
              <a:gd name="connsiteX24" fmla="*/ 4451292 w 4499468"/>
              <a:gd name="connsiteY24" fmla="*/ 1191979 h 5520609"/>
              <a:gd name="connsiteX25" fmla="*/ 4460109 w 4499468"/>
              <a:gd name="connsiteY25" fmla="*/ 1244449 h 5520609"/>
              <a:gd name="connsiteX26" fmla="*/ 4462386 w 4499468"/>
              <a:gd name="connsiteY26" fmla="*/ 1294666 h 5520609"/>
              <a:gd name="connsiteX27" fmla="*/ 4461506 w 4499468"/>
              <a:gd name="connsiteY27" fmla="*/ 1328296 h 5520609"/>
              <a:gd name="connsiteX28" fmla="*/ 4461043 w 4499468"/>
              <a:gd name="connsiteY28" fmla="*/ 1333156 h 5520609"/>
              <a:gd name="connsiteX29" fmla="*/ 4451924 w 4499468"/>
              <a:gd name="connsiteY29" fmla="*/ 1373054 h 5520609"/>
              <a:gd name="connsiteX30" fmla="*/ 4455188 w 4499468"/>
              <a:gd name="connsiteY30" fmla="*/ 1376999 h 5520609"/>
              <a:gd name="connsiteX31" fmla="*/ 4458030 w 4499468"/>
              <a:gd name="connsiteY31" fmla="*/ 1389816 h 5520609"/>
              <a:gd name="connsiteX32" fmla="*/ 4453289 w 4499468"/>
              <a:gd name="connsiteY32" fmla="*/ 1400401 h 5520609"/>
              <a:gd name="connsiteX33" fmla="*/ 4443105 w 4499468"/>
              <a:gd name="connsiteY33" fmla="*/ 1450629 h 5520609"/>
              <a:gd name="connsiteX34" fmla="*/ 4432208 w 4499468"/>
              <a:gd name="connsiteY34" fmla="*/ 1524330 h 5520609"/>
              <a:gd name="connsiteX35" fmla="*/ 4427327 w 4499468"/>
              <a:gd name="connsiteY35" fmla="*/ 1535289 h 5520609"/>
              <a:gd name="connsiteX36" fmla="*/ 4412899 w 4499468"/>
              <a:gd name="connsiteY36" fmla="*/ 1607363 h 5520609"/>
              <a:gd name="connsiteX37" fmla="*/ 4409184 w 4499468"/>
              <a:gd name="connsiteY37" fmla="*/ 1645395 h 5520609"/>
              <a:gd name="connsiteX38" fmla="*/ 4412844 w 4499468"/>
              <a:gd name="connsiteY38" fmla="*/ 1649850 h 5520609"/>
              <a:gd name="connsiteX39" fmla="*/ 4411194 w 4499468"/>
              <a:gd name="connsiteY39" fmla="*/ 1661048 h 5520609"/>
              <a:gd name="connsiteX40" fmla="*/ 4411606 w 4499468"/>
              <a:gd name="connsiteY40" fmla="*/ 1664107 h 5520609"/>
              <a:gd name="connsiteX41" fmla="*/ 4413117 w 4499468"/>
              <a:gd name="connsiteY41" fmla="*/ 1681560 h 5520609"/>
              <a:gd name="connsiteX42" fmla="*/ 4401647 w 4499468"/>
              <a:gd name="connsiteY42" fmla="*/ 1716455 h 5520609"/>
              <a:gd name="connsiteX43" fmla="*/ 4399587 w 4499468"/>
              <a:gd name="connsiteY43" fmla="*/ 1716581 h 5520609"/>
              <a:gd name="connsiteX44" fmla="*/ 4391089 w 4499468"/>
              <a:gd name="connsiteY44" fmla="*/ 1868666 h 5520609"/>
              <a:gd name="connsiteX45" fmla="*/ 4399780 w 4499468"/>
              <a:gd name="connsiteY45" fmla="*/ 1892828 h 5520609"/>
              <a:gd name="connsiteX46" fmla="*/ 4402058 w 4499468"/>
              <a:gd name="connsiteY46" fmla="*/ 1943047 h 5520609"/>
              <a:gd name="connsiteX47" fmla="*/ 4401177 w 4499468"/>
              <a:gd name="connsiteY47" fmla="*/ 1976676 h 5520609"/>
              <a:gd name="connsiteX48" fmla="*/ 4400715 w 4499468"/>
              <a:gd name="connsiteY48" fmla="*/ 1981536 h 5520609"/>
              <a:gd name="connsiteX49" fmla="*/ 4391595 w 4499468"/>
              <a:gd name="connsiteY49" fmla="*/ 2021434 h 5520609"/>
              <a:gd name="connsiteX50" fmla="*/ 4394860 w 4499468"/>
              <a:gd name="connsiteY50" fmla="*/ 2025379 h 5520609"/>
              <a:gd name="connsiteX51" fmla="*/ 4397701 w 4499468"/>
              <a:gd name="connsiteY51" fmla="*/ 2038196 h 5520609"/>
              <a:gd name="connsiteX52" fmla="*/ 4392960 w 4499468"/>
              <a:gd name="connsiteY52" fmla="*/ 2048781 h 5520609"/>
              <a:gd name="connsiteX53" fmla="*/ 4382776 w 4499468"/>
              <a:gd name="connsiteY53" fmla="*/ 2099011 h 5520609"/>
              <a:gd name="connsiteX54" fmla="*/ 4375445 w 4499468"/>
              <a:gd name="connsiteY54" fmla="*/ 2148592 h 5520609"/>
              <a:gd name="connsiteX55" fmla="*/ 4319362 w 4499468"/>
              <a:gd name="connsiteY55" fmla="*/ 3204925 h 5520609"/>
              <a:gd name="connsiteX56" fmla="*/ 4306576 w 4499468"/>
              <a:gd name="connsiteY56" fmla="*/ 3458573 h 5520609"/>
              <a:gd name="connsiteX57" fmla="*/ 4295491 w 4499468"/>
              <a:gd name="connsiteY57" fmla="*/ 3621276 h 5520609"/>
              <a:gd name="connsiteX58" fmla="*/ 4213562 w 4499468"/>
              <a:gd name="connsiteY58" fmla="*/ 5331382 h 5520609"/>
              <a:gd name="connsiteX59" fmla="*/ 4216394 w 4499468"/>
              <a:gd name="connsiteY59" fmla="*/ 5431691 h 5520609"/>
              <a:gd name="connsiteX60" fmla="*/ 4187554 w 4499468"/>
              <a:gd name="connsiteY60" fmla="*/ 5513970 h 5520609"/>
              <a:gd name="connsiteX61" fmla="*/ 298746 w 4499468"/>
              <a:gd name="connsiteY61" fmla="*/ 5249166 h 5520609"/>
              <a:gd name="connsiteX62" fmla="*/ 1462 w 4499468"/>
              <a:gd name="connsiteY62" fmla="*/ 5237777 h 5520609"/>
              <a:gd name="connsiteX63" fmla="*/ 7874 w 4499468"/>
              <a:gd name="connsiteY63" fmla="*/ 4977753 h 5520609"/>
              <a:gd name="connsiteX64" fmla="*/ 20715 w 4499468"/>
              <a:gd name="connsiteY64" fmla="*/ 4752822 h 5520609"/>
              <a:gd name="connsiteX65" fmla="*/ 222466 w 4499468"/>
              <a:gd name="connsiteY65" fmla="*/ 0 h 5520609"/>
              <a:gd name="connsiteX0" fmla="*/ 222466 w 4499468"/>
              <a:gd name="connsiteY0" fmla="*/ 0 h 5520609"/>
              <a:gd name="connsiteX1" fmla="*/ 3251633 w 4499468"/>
              <a:gd name="connsiteY1" fmla="*/ 153134 h 5520609"/>
              <a:gd name="connsiteX2" fmla="*/ 4080444 w 4499468"/>
              <a:gd name="connsiteY2" fmla="*/ 208242 h 5520609"/>
              <a:gd name="connsiteX3" fmla="*/ 4453638 w 4499468"/>
              <a:gd name="connsiteY3" fmla="*/ 228666 h 5520609"/>
              <a:gd name="connsiteX4" fmla="*/ 4481517 w 4499468"/>
              <a:gd name="connsiteY4" fmla="*/ 250471 h 5520609"/>
              <a:gd name="connsiteX5" fmla="*/ 4479743 w 4499468"/>
              <a:gd name="connsiteY5" fmla="*/ 282222 h 5520609"/>
              <a:gd name="connsiteX6" fmla="*/ 4482665 w 4499468"/>
              <a:gd name="connsiteY6" fmla="*/ 283939 h 5520609"/>
              <a:gd name="connsiteX7" fmla="*/ 4499091 w 4499468"/>
              <a:gd name="connsiteY7" fmla="*/ 315514 h 5520609"/>
              <a:gd name="connsiteX8" fmla="*/ 4476830 w 4499468"/>
              <a:gd name="connsiteY8" fmla="*/ 373160 h 5520609"/>
              <a:gd name="connsiteX9" fmla="*/ 4473342 w 4499468"/>
              <a:gd name="connsiteY9" fmla="*/ 396781 h 5520609"/>
              <a:gd name="connsiteX10" fmla="*/ 4468237 w 4499468"/>
              <a:gd name="connsiteY10" fmla="*/ 488120 h 5520609"/>
              <a:gd name="connsiteX11" fmla="*/ 4467587 w 4499468"/>
              <a:gd name="connsiteY11" fmla="*/ 534537 h 5520609"/>
              <a:gd name="connsiteX12" fmla="*/ 4464488 w 4499468"/>
              <a:gd name="connsiteY12" fmla="*/ 563001 h 5520609"/>
              <a:gd name="connsiteX13" fmla="*/ 4463819 w 4499468"/>
              <a:gd name="connsiteY13" fmla="*/ 567182 h 5520609"/>
              <a:gd name="connsiteX14" fmla="*/ 4450882 w 4499468"/>
              <a:gd name="connsiteY14" fmla="*/ 798696 h 5520609"/>
              <a:gd name="connsiteX15" fmla="*/ 4452595 w 4499468"/>
              <a:gd name="connsiteY15" fmla="*/ 803530 h 5520609"/>
              <a:gd name="connsiteX16" fmla="*/ 4450444 w 4499468"/>
              <a:gd name="connsiteY16" fmla="*/ 827361 h 5520609"/>
              <a:gd name="connsiteX17" fmla="*/ 4448844 w 4499468"/>
              <a:gd name="connsiteY17" fmla="*/ 835146 h 5520609"/>
              <a:gd name="connsiteX18" fmla="*/ 4442606 w 4499468"/>
              <a:gd name="connsiteY18" fmla="*/ 946777 h 5520609"/>
              <a:gd name="connsiteX19" fmla="*/ 4444683 w 4499468"/>
              <a:gd name="connsiteY19" fmla="*/ 947677 h 5520609"/>
              <a:gd name="connsiteX20" fmla="*/ 4448802 w 4499468"/>
              <a:gd name="connsiteY20" fmla="*/ 983859 h 5520609"/>
              <a:gd name="connsiteX21" fmla="*/ 4444004 w 4499468"/>
              <a:gd name="connsiteY21" fmla="*/ 1082386 h 5520609"/>
              <a:gd name="connsiteX22" fmla="*/ 4443899 w 4499468"/>
              <a:gd name="connsiteY22" fmla="*/ 1140681 h 5520609"/>
              <a:gd name="connsiteX23" fmla="*/ 4448202 w 4499468"/>
              <a:gd name="connsiteY23" fmla="*/ 1161797 h 5520609"/>
              <a:gd name="connsiteX24" fmla="*/ 4451292 w 4499468"/>
              <a:gd name="connsiteY24" fmla="*/ 1191979 h 5520609"/>
              <a:gd name="connsiteX25" fmla="*/ 4460109 w 4499468"/>
              <a:gd name="connsiteY25" fmla="*/ 1244449 h 5520609"/>
              <a:gd name="connsiteX26" fmla="*/ 4462386 w 4499468"/>
              <a:gd name="connsiteY26" fmla="*/ 1294666 h 5520609"/>
              <a:gd name="connsiteX27" fmla="*/ 4461506 w 4499468"/>
              <a:gd name="connsiteY27" fmla="*/ 1328296 h 5520609"/>
              <a:gd name="connsiteX28" fmla="*/ 4461043 w 4499468"/>
              <a:gd name="connsiteY28" fmla="*/ 1333156 h 5520609"/>
              <a:gd name="connsiteX29" fmla="*/ 4451924 w 4499468"/>
              <a:gd name="connsiteY29" fmla="*/ 1373054 h 5520609"/>
              <a:gd name="connsiteX30" fmla="*/ 4455188 w 4499468"/>
              <a:gd name="connsiteY30" fmla="*/ 1376999 h 5520609"/>
              <a:gd name="connsiteX31" fmla="*/ 4458030 w 4499468"/>
              <a:gd name="connsiteY31" fmla="*/ 1389816 h 5520609"/>
              <a:gd name="connsiteX32" fmla="*/ 4453289 w 4499468"/>
              <a:gd name="connsiteY32" fmla="*/ 1400401 h 5520609"/>
              <a:gd name="connsiteX33" fmla="*/ 4443105 w 4499468"/>
              <a:gd name="connsiteY33" fmla="*/ 1450629 h 5520609"/>
              <a:gd name="connsiteX34" fmla="*/ 4432208 w 4499468"/>
              <a:gd name="connsiteY34" fmla="*/ 1524330 h 5520609"/>
              <a:gd name="connsiteX35" fmla="*/ 4427327 w 4499468"/>
              <a:gd name="connsiteY35" fmla="*/ 1535289 h 5520609"/>
              <a:gd name="connsiteX36" fmla="*/ 4412899 w 4499468"/>
              <a:gd name="connsiteY36" fmla="*/ 1607363 h 5520609"/>
              <a:gd name="connsiteX37" fmla="*/ 4409184 w 4499468"/>
              <a:gd name="connsiteY37" fmla="*/ 1645395 h 5520609"/>
              <a:gd name="connsiteX38" fmla="*/ 4412844 w 4499468"/>
              <a:gd name="connsiteY38" fmla="*/ 1649850 h 5520609"/>
              <a:gd name="connsiteX39" fmla="*/ 4411194 w 4499468"/>
              <a:gd name="connsiteY39" fmla="*/ 1661048 h 5520609"/>
              <a:gd name="connsiteX40" fmla="*/ 4411606 w 4499468"/>
              <a:gd name="connsiteY40" fmla="*/ 1664107 h 5520609"/>
              <a:gd name="connsiteX41" fmla="*/ 4413117 w 4499468"/>
              <a:gd name="connsiteY41" fmla="*/ 1681560 h 5520609"/>
              <a:gd name="connsiteX42" fmla="*/ 4401647 w 4499468"/>
              <a:gd name="connsiteY42" fmla="*/ 1716455 h 5520609"/>
              <a:gd name="connsiteX43" fmla="*/ 4399587 w 4499468"/>
              <a:gd name="connsiteY43" fmla="*/ 1716581 h 5520609"/>
              <a:gd name="connsiteX44" fmla="*/ 4391089 w 4499468"/>
              <a:gd name="connsiteY44" fmla="*/ 1868666 h 5520609"/>
              <a:gd name="connsiteX45" fmla="*/ 4399780 w 4499468"/>
              <a:gd name="connsiteY45" fmla="*/ 1892828 h 5520609"/>
              <a:gd name="connsiteX46" fmla="*/ 4402058 w 4499468"/>
              <a:gd name="connsiteY46" fmla="*/ 1943047 h 5520609"/>
              <a:gd name="connsiteX47" fmla="*/ 4401177 w 4499468"/>
              <a:gd name="connsiteY47" fmla="*/ 1976676 h 5520609"/>
              <a:gd name="connsiteX48" fmla="*/ 4400715 w 4499468"/>
              <a:gd name="connsiteY48" fmla="*/ 1981536 h 5520609"/>
              <a:gd name="connsiteX49" fmla="*/ 4391595 w 4499468"/>
              <a:gd name="connsiteY49" fmla="*/ 2021434 h 5520609"/>
              <a:gd name="connsiteX50" fmla="*/ 4394860 w 4499468"/>
              <a:gd name="connsiteY50" fmla="*/ 2025379 h 5520609"/>
              <a:gd name="connsiteX51" fmla="*/ 4397701 w 4499468"/>
              <a:gd name="connsiteY51" fmla="*/ 2038196 h 5520609"/>
              <a:gd name="connsiteX52" fmla="*/ 4392960 w 4499468"/>
              <a:gd name="connsiteY52" fmla="*/ 2048781 h 5520609"/>
              <a:gd name="connsiteX53" fmla="*/ 4382776 w 4499468"/>
              <a:gd name="connsiteY53" fmla="*/ 2099011 h 5520609"/>
              <a:gd name="connsiteX54" fmla="*/ 4375445 w 4499468"/>
              <a:gd name="connsiteY54" fmla="*/ 2148592 h 5520609"/>
              <a:gd name="connsiteX55" fmla="*/ 4319362 w 4499468"/>
              <a:gd name="connsiteY55" fmla="*/ 3204925 h 5520609"/>
              <a:gd name="connsiteX56" fmla="*/ 4306576 w 4499468"/>
              <a:gd name="connsiteY56" fmla="*/ 3458573 h 5520609"/>
              <a:gd name="connsiteX57" fmla="*/ 4295491 w 4499468"/>
              <a:gd name="connsiteY57" fmla="*/ 3621276 h 5520609"/>
              <a:gd name="connsiteX58" fmla="*/ 4243956 w 4499468"/>
              <a:gd name="connsiteY58" fmla="*/ 5036659 h 5520609"/>
              <a:gd name="connsiteX59" fmla="*/ 4216394 w 4499468"/>
              <a:gd name="connsiteY59" fmla="*/ 5431691 h 5520609"/>
              <a:gd name="connsiteX60" fmla="*/ 4187554 w 4499468"/>
              <a:gd name="connsiteY60" fmla="*/ 5513970 h 5520609"/>
              <a:gd name="connsiteX61" fmla="*/ 298746 w 4499468"/>
              <a:gd name="connsiteY61" fmla="*/ 5249166 h 5520609"/>
              <a:gd name="connsiteX62" fmla="*/ 1462 w 4499468"/>
              <a:gd name="connsiteY62" fmla="*/ 5237777 h 5520609"/>
              <a:gd name="connsiteX63" fmla="*/ 7874 w 4499468"/>
              <a:gd name="connsiteY63" fmla="*/ 4977753 h 5520609"/>
              <a:gd name="connsiteX64" fmla="*/ 20715 w 4499468"/>
              <a:gd name="connsiteY64" fmla="*/ 4752822 h 5520609"/>
              <a:gd name="connsiteX65" fmla="*/ 222466 w 4499468"/>
              <a:gd name="connsiteY65" fmla="*/ 0 h 5520609"/>
              <a:gd name="connsiteX0" fmla="*/ 222466 w 4499468"/>
              <a:gd name="connsiteY0" fmla="*/ 0 h 5516347"/>
              <a:gd name="connsiteX1" fmla="*/ 3251633 w 4499468"/>
              <a:gd name="connsiteY1" fmla="*/ 153134 h 5516347"/>
              <a:gd name="connsiteX2" fmla="*/ 4080444 w 4499468"/>
              <a:gd name="connsiteY2" fmla="*/ 208242 h 5516347"/>
              <a:gd name="connsiteX3" fmla="*/ 4453638 w 4499468"/>
              <a:gd name="connsiteY3" fmla="*/ 228666 h 5516347"/>
              <a:gd name="connsiteX4" fmla="*/ 4481517 w 4499468"/>
              <a:gd name="connsiteY4" fmla="*/ 250471 h 5516347"/>
              <a:gd name="connsiteX5" fmla="*/ 4479743 w 4499468"/>
              <a:gd name="connsiteY5" fmla="*/ 282222 h 5516347"/>
              <a:gd name="connsiteX6" fmla="*/ 4482665 w 4499468"/>
              <a:gd name="connsiteY6" fmla="*/ 283939 h 5516347"/>
              <a:gd name="connsiteX7" fmla="*/ 4499091 w 4499468"/>
              <a:gd name="connsiteY7" fmla="*/ 315514 h 5516347"/>
              <a:gd name="connsiteX8" fmla="*/ 4476830 w 4499468"/>
              <a:gd name="connsiteY8" fmla="*/ 373160 h 5516347"/>
              <a:gd name="connsiteX9" fmla="*/ 4473342 w 4499468"/>
              <a:gd name="connsiteY9" fmla="*/ 396781 h 5516347"/>
              <a:gd name="connsiteX10" fmla="*/ 4468237 w 4499468"/>
              <a:gd name="connsiteY10" fmla="*/ 488120 h 5516347"/>
              <a:gd name="connsiteX11" fmla="*/ 4467587 w 4499468"/>
              <a:gd name="connsiteY11" fmla="*/ 534537 h 5516347"/>
              <a:gd name="connsiteX12" fmla="*/ 4464488 w 4499468"/>
              <a:gd name="connsiteY12" fmla="*/ 563001 h 5516347"/>
              <a:gd name="connsiteX13" fmla="*/ 4463819 w 4499468"/>
              <a:gd name="connsiteY13" fmla="*/ 567182 h 5516347"/>
              <a:gd name="connsiteX14" fmla="*/ 4450882 w 4499468"/>
              <a:gd name="connsiteY14" fmla="*/ 798696 h 5516347"/>
              <a:gd name="connsiteX15" fmla="*/ 4452595 w 4499468"/>
              <a:gd name="connsiteY15" fmla="*/ 803530 h 5516347"/>
              <a:gd name="connsiteX16" fmla="*/ 4450444 w 4499468"/>
              <a:gd name="connsiteY16" fmla="*/ 827361 h 5516347"/>
              <a:gd name="connsiteX17" fmla="*/ 4448844 w 4499468"/>
              <a:gd name="connsiteY17" fmla="*/ 835146 h 5516347"/>
              <a:gd name="connsiteX18" fmla="*/ 4442606 w 4499468"/>
              <a:gd name="connsiteY18" fmla="*/ 946777 h 5516347"/>
              <a:gd name="connsiteX19" fmla="*/ 4444683 w 4499468"/>
              <a:gd name="connsiteY19" fmla="*/ 947677 h 5516347"/>
              <a:gd name="connsiteX20" fmla="*/ 4448802 w 4499468"/>
              <a:gd name="connsiteY20" fmla="*/ 983859 h 5516347"/>
              <a:gd name="connsiteX21" fmla="*/ 4444004 w 4499468"/>
              <a:gd name="connsiteY21" fmla="*/ 1082386 h 5516347"/>
              <a:gd name="connsiteX22" fmla="*/ 4443899 w 4499468"/>
              <a:gd name="connsiteY22" fmla="*/ 1140681 h 5516347"/>
              <a:gd name="connsiteX23" fmla="*/ 4448202 w 4499468"/>
              <a:gd name="connsiteY23" fmla="*/ 1161797 h 5516347"/>
              <a:gd name="connsiteX24" fmla="*/ 4451292 w 4499468"/>
              <a:gd name="connsiteY24" fmla="*/ 1191979 h 5516347"/>
              <a:gd name="connsiteX25" fmla="*/ 4460109 w 4499468"/>
              <a:gd name="connsiteY25" fmla="*/ 1244449 h 5516347"/>
              <a:gd name="connsiteX26" fmla="*/ 4462386 w 4499468"/>
              <a:gd name="connsiteY26" fmla="*/ 1294666 h 5516347"/>
              <a:gd name="connsiteX27" fmla="*/ 4461506 w 4499468"/>
              <a:gd name="connsiteY27" fmla="*/ 1328296 h 5516347"/>
              <a:gd name="connsiteX28" fmla="*/ 4461043 w 4499468"/>
              <a:gd name="connsiteY28" fmla="*/ 1333156 h 5516347"/>
              <a:gd name="connsiteX29" fmla="*/ 4451924 w 4499468"/>
              <a:gd name="connsiteY29" fmla="*/ 1373054 h 5516347"/>
              <a:gd name="connsiteX30" fmla="*/ 4455188 w 4499468"/>
              <a:gd name="connsiteY30" fmla="*/ 1376999 h 5516347"/>
              <a:gd name="connsiteX31" fmla="*/ 4458030 w 4499468"/>
              <a:gd name="connsiteY31" fmla="*/ 1389816 h 5516347"/>
              <a:gd name="connsiteX32" fmla="*/ 4453289 w 4499468"/>
              <a:gd name="connsiteY32" fmla="*/ 1400401 h 5516347"/>
              <a:gd name="connsiteX33" fmla="*/ 4443105 w 4499468"/>
              <a:gd name="connsiteY33" fmla="*/ 1450629 h 5516347"/>
              <a:gd name="connsiteX34" fmla="*/ 4432208 w 4499468"/>
              <a:gd name="connsiteY34" fmla="*/ 1524330 h 5516347"/>
              <a:gd name="connsiteX35" fmla="*/ 4427327 w 4499468"/>
              <a:gd name="connsiteY35" fmla="*/ 1535289 h 5516347"/>
              <a:gd name="connsiteX36" fmla="*/ 4412899 w 4499468"/>
              <a:gd name="connsiteY36" fmla="*/ 1607363 h 5516347"/>
              <a:gd name="connsiteX37" fmla="*/ 4409184 w 4499468"/>
              <a:gd name="connsiteY37" fmla="*/ 1645395 h 5516347"/>
              <a:gd name="connsiteX38" fmla="*/ 4412844 w 4499468"/>
              <a:gd name="connsiteY38" fmla="*/ 1649850 h 5516347"/>
              <a:gd name="connsiteX39" fmla="*/ 4411194 w 4499468"/>
              <a:gd name="connsiteY39" fmla="*/ 1661048 h 5516347"/>
              <a:gd name="connsiteX40" fmla="*/ 4411606 w 4499468"/>
              <a:gd name="connsiteY40" fmla="*/ 1664107 h 5516347"/>
              <a:gd name="connsiteX41" fmla="*/ 4413117 w 4499468"/>
              <a:gd name="connsiteY41" fmla="*/ 1681560 h 5516347"/>
              <a:gd name="connsiteX42" fmla="*/ 4401647 w 4499468"/>
              <a:gd name="connsiteY42" fmla="*/ 1716455 h 5516347"/>
              <a:gd name="connsiteX43" fmla="*/ 4399587 w 4499468"/>
              <a:gd name="connsiteY43" fmla="*/ 1716581 h 5516347"/>
              <a:gd name="connsiteX44" fmla="*/ 4391089 w 4499468"/>
              <a:gd name="connsiteY44" fmla="*/ 1868666 h 5516347"/>
              <a:gd name="connsiteX45" fmla="*/ 4399780 w 4499468"/>
              <a:gd name="connsiteY45" fmla="*/ 1892828 h 5516347"/>
              <a:gd name="connsiteX46" fmla="*/ 4402058 w 4499468"/>
              <a:gd name="connsiteY46" fmla="*/ 1943047 h 5516347"/>
              <a:gd name="connsiteX47" fmla="*/ 4401177 w 4499468"/>
              <a:gd name="connsiteY47" fmla="*/ 1976676 h 5516347"/>
              <a:gd name="connsiteX48" fmla="*/ 4400715 w 4499468"/>
              <a:gd name="connsiteY48" fmla="*/ 1981536 h 5516347"/>
              <a:gd name="connsiteX49" fmla="*/ 4391595 w 4499468"/>
              <a:gd name="connsiteY49" fmla="*/ 2021434 h 5516347"/>
              <a:gd name="connsiteX50" fmla="*/ 4394860 w 4499468"/>
              <a:gd name="connsiteY50" fmla="*/ 2025379 h 5516347"/>
              <a:gd name="connsiteX51" fmla="*/ 4397701 w 4499468"/>
              <a:gd name="connsiteY51" fmla="*/ 2038196 h 5516347"/>
              <a:gd name="connsiteX52" fmla="*/ 4392960 w 4499468"/>
              <a:gd name="connsiteY52" fmla="*/ 2048781 h 5516347"/>
              <a:gd name="connsiteX53" fmla="*/ 4382776 w 4499468"/>
              <a:gd name="connsiteY53" fmla="*/ 2099011 h 5516347"/>
              <a:gd name="connsiteX54" fmla="*/ 4375445 w 4499468"/>
              <a:gd name="connsiteY54" fmla="*/ 2148592 h 5516347"/>
              <a:gd name="connsiteX55" fmla="*/ 4319362 w 4499468"/>
              <a:gd name="connsiteY55" fmla="*/ 3204925 h 5516347"/>
              <a:gd name="connsiteX56" fmla="*/ 4306576 w 4499468"/>
              <a:gd name="connsiteY56" fmla="*/ 3458573 h 5516347"/>
              <a:gd name="connsiteX57" fmla="*/ 4295491 w 4499468"/>
              <a:gd name="connsiteY57" fmla="*/ 3621276 h 5516347"/>
              <a:gd name="connsiteX58" fmla="*/ 4243956 w 4499468"/>
              <a:gd name="connsiteY58" fmla="*/ 5036659 h 5516347"/>
              <a:gd name="connsiteX59" fmla="*/ 4242847 w 4499468"/>
              <a:gd name="connsiteY59" fmla="*/ 5242987 h 5516347"/>
              <a:gd name="connsiteX60" fmla="*/ 4187554 w 4499468"/>
              <a:gd name="connsiteY60" fmla="*/ 5513970 h 5516347"/>
              <a:gd name="connsiteX61" fmla="*/ 298746 w 4499468"/>
              <a:gd name="connsiteY61" fmla="*/ 5249166 h 5516347"/>
              <a:gd name="connsiteX62" fmla="*/ 1462 w 4499468"/>
              <a:gd name="connsiteY62" fmla="*/ 5237777 h 5516347"/>
              <a:gd name="connsiteX63" fmla="*/ 7874 w 4499468"/>
              <a:gd name="connsiteY63" fmla="*/ 4977753 h 5516347"/>
              <a:gd name="connsiteX64" fmla="*/ 20715 w 4499468"/>
              <a:gd name="connsiteY64" fmla="*/ 4752822 h 5516347"/>
              <a:gd name="connsiteX65" fmla="*/ 222466 w 4499468"/>
              <a:gd name="connsiteY65" fmla="*/ 0 h 5516347"/>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306576 w 4499468"/>
              <a:gd name="connsiteY56" fmla="*/ 3458573 h 5513991"/>
              <a:gd name="connsiteX57" fmla="*/ 4295491 w 4499468"/>
              <a:gd name="connsiteY57" fmla="*/ 3621276 h 5513991"/>
              <a:gd name="connsiteX58" fmla="*/ 4243956 w 4499468"/>
              <a:gd name="connsiteY58" fmla="*/ 5036659 h 5513991"/>
              <a:gd name="connsiteX59" fmla="*/ 4242847 w 4499468"/>
              <a:gd name="connsiteY59" fmla="*/ 5242987 h 5513991"/>
              <a:gd name="connsiteX60" fmla="*/ 4187554 w 4499468"/>
              <a:gd name="connsiteY60" fmla="*/ 5513970 h 5513991"/>
              <a:gd name="connsiteX61" fmla="*/ 298746 w 4499468"/>
              <a:gd name="connsiteY61" fmla="*/ 5249166 h 5513991"/>
              <a:gd name="connsiteX62" fmla="*/ 1462 w 4499468"/>
              <a:gd name="connsiteY62" fmla="*/ 5237777 h 5513991"/>
              <a:gd name="connsiteX63" fmla="*/ 7874 w 4499468"/>
              <a:gd name="connsiteY63" fmla="*/ 4977753 h 5513991"/>
              <a:gd name="connsiteX64" fmla="*/ 20715 w 4499468"/>
              <a:gd name="connsiteY64" fmla="*/ 4752822 h 5513991"/>
              <a:gd name="connsiteX65" fmla="*/ 222466 w 4499468"/>
              <a:gd name="connsiteY65" fmla="*/ 0 h 5513991"/>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306576 w 4499468"/>
              <a:gd name="connsiteY56" fmla="*/ 3458573 h 5513991"/>
              <a:gd name="connsiteX57" fmla="*/ 4243956 w 4499468"/>
              <a:gd name="connsiteY57" fmla="*/ 5036659 h 5513991"/>
              <a:gd name="connsiteX58" fmla="*/ 4242847 w 4499468"/>
              <a:gd name="connsiteY58" fmla="*/ 5242987 h 5513991"/>
              <a:gd name="connsiteX59" fmla="*/ 4187554 w 4499468"/>
              <a:gd name="connsiteY59" fmla="*/ 5513970 h 5513991"/>
              <a:gd name="connsiteX60" fmla="*/ 298746 w 4499468"/>
              <a:gd name="connsiteY60" fmla="*/ 5249166 h 5513991"/>
              <a:gd name="connsiteX61" fmla="*/ 1462 w 4499468"/>
              <a:gd name="connsiteY61" fmla="*/ 5237777 h 5513991"/>
              <a:gd name="connsiteX62" fmla="*/ 7874 w 4499468"/>
              <a:gd name="connsiteY62" fmla="*/ 4977753 h 5513991"/>
              <a:gd name="connsiteX63" fmla="*/ 20715 w 4499468"/>
              <a:gd name="connsiteY63" fmla="*/ 4752822 h 5513991"/>
              <a:gd name="connsiteX64" fmla="*/ 222466 w 4499468"/>
              <a:gd name="connsiteY64" fmla="*/ 0 h 5513991"/>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319362 w 4499468"/>
              <a:gd name="connsiteY55" fmla="*/ 3204925 h 5513991"/>
              <a:gd name="connsiteX56" fmla="*/ 4243956 w 4499468"/>
              <a:gd name="connsiteY56" fmla="*/ 5036659 h 5513991"/>
              <a:gd name="connsiteX57" fmla="*/ 4242847 w 4499468"/>
              <a:gd name="connsiteY57" fmla="*/ 5242987 h 5513991"/>
              <a:gd name="connsiteX58" fmla="*/ 4187554 w 4499468"/>
              <a:gd name="connsiteY58" fmla="*/ 5513970 h 5513991"/>
              <a:gd name="connsiteX59" fmla="*/ 298746 w 4499468"/>
              <a:gd name="connsiteY59" fmla="*/ 5249166 h 5513991"/>
              <a:gd name="connsiteX60" fmla="*/ 1462 w 4499468"/>
              <a:gd name="connsiteY60" fmla="*/ 5237777 h 5513991"/>
              <a:gd name="connsiteX61" fmla="*/ 7874 w 4499468"/>
              <a:gd name="connsiteY61" fmla="*/ 4977753 h 5513991"/>
              <a:gd name="connsiteX62" fmla="*/ 20715 w 4499468"/>
              <a:gd name="connsiteY62" fmla="*/ 4752822 h 5513991"/>
              <a:gd name="connsiteX63" fmla="*/ 222466 w 4499468"/>
              <a:gd name="connsiteY63" fmla="*/ 0 h 5513991"/>
              <a:gd name="connsiteX0" fmla="*/ 222466 w 4499468"/>
              <a:gd name="connsiteY0" fmla="*/ 0 h 5513991"/>
              <a:gd name="connsiteX1" fmla="*/ 3251633 w 4499468"/>
              <a:gd name="connsiteY1" fmla="*/ 153134 h 5513991"/>
              <a:gd name="connsiteX2" fmla="*/ 4080444 w 4499468"/>
              <a:gd name="connsiteY2" fmla="*/ 208242 h 5513991"/>
              <a:gd name="connsiteX3" fmla="*/ 4453638 w 4499468"/>
              <a:gd name="connsiteY3" fmla="*/ 228666 h 5513991"/>
              <a:gd name="connsiteX4" fmla="*/ 4481517 w 4499468"/>
              <a:gd name="connsiteY4" fmla="*/ 250471 h 5513991"/>
              <a:gd name="connsiteX5" fmla="*/ 4479743 w 4499468"/>
              <a:gd name="connsiteY5" fmla="*/ 282222 h 5513991"/>
              <a:gd name="connsiteX6" fmla="*/ 4482665 w 4499468"/>
              <a:gd name="connsiteY6" fmla="*/ 283939 h 5513991"/>
              <a:gd name="connsiteX7" fmla="*/ 4499091 w 4499468"/>
              <a:gd name="connsiteY7" fmla="*/ 315514 h 5513991"/>
              <a:gd name="connsiteX8" fmla="*/ 4476830 w 4499468"/>
              <a:gd name="connsiteY8" fmla="*/ 373160 h 5513991"/>
              <a:gd name="connsiteX9" fmla="*/ 4473342 w 4499468"/>
              <a:gd name="connsiteY9" fmla="*/ 396781 h 5513991"/>
              <a:gd name="connsiteX10" fmla="*/ 4468237 w 4499468"/>
              <a:gd name="connsiteY10" fmla="*/ 488120 h 5513991"/>
              <a:gd name="connsiteX11" fmla="*/ 4467587 w 4499468"/>
              <a:gd name="connsiteY11" fmla="*/ 534537 h 5513991"/>
              <a:gd name="connsiteX12" fmla="*/ 4464488 w 4499468"/>
              <a:gd name="connsiteY12" fmla="*/ 563001 h 5513991"/>
              <a:gd name="connsiteX13" fmla="*/ 4463819 w 4499468"/>
              <a:gd name="connsiteY13" fmla="*/ 567182 h 5513991"/>
              <a:gd name="connsiteX14" fmla="*/ 4450882 w 4499468"/>
              <a:gd name="connsiteY14" fmla="*/ 798696 h 5513991"/>
              <a:gd name="connsiteX15" fmla="*/ 4452595 w 4499468"/>
              <a:gd name="connsiteY15" fmla="*/ 803530 h 5513991"/>
              <a:gd name="connsiteX16" fmla="*/ 4450444 w 4499468"/>
              <a:gd name="connsiteY16" fmla="*/ 827361 h 5513991"/>
              <a:gd name="connsiteX17" fmla="*/ 4448844 w 4499468"/>
              <a:gd name="connsiteY17" fmla="*/ 835146 h 5513991"/>
              <a:gd name="connsiteX18" fmla="*/ 4442606 w 4499468"/>
              <a:gd name="connsiteY18" fmla="*/ 946777 h 5513991"/>
              <a:gd name="connsiteX19" fmla="*/ 4444683 w 4499468"/>
              <a:gd name="connsiteY19" fmla="*/ 947677 h 5513991"/>
              <a:gd name="connsiteX20" fmla="*/ 4448802 w 4499468"/>
              <a:gd name="connsiteY20" fmla="*/ 983859 h 5513991"/>
              <a:gd name="connsiteX21" fmla="*/ 4444004 w 4499468"/>
              <a:gd name="connsiteY21" fmla="*/ 1082386 h 5513991"/>
              <a:gd name="connsiteX22" fmla="*/ 4443899 w 4499468"/>
              <a:gd name="connsiteY22" fmla="*/ 1140681 h 5513991"/>
              <a:gd name="connsiteX23" fmla="*/ 4448202 w 4499468"/>
              <a:gd name="connsiteY23" fmla="*/ 1161797 h 5513991"/>
              <a:gd name="connsiteX24" fmla="*/ 4451292 w 4499468"/>
              <a:gd name="connsiteY24" fmla="*/ 1191979 h 5513991"/>
              <a:gd name="connsiteX25" fmla="*/ 4460109 w 4499468"/>
              <a:gd name="connsiteY25" fmla="*/ 1244449 h 5513991"/>
              <a:gd name="connsiteX26" fmla="*/ 4462386 w 4499468"/>
              <a:gd name="connsiteY26" fmla="*/ 1294666 h 5513991"/>
              <a:gd name="connsiteX27" fmla="*/ 4461506 w 4499468"/>
              <a:gd name="connsiteY27" fmla="*/ 1328296 h 5513991"/>
              <a:gd name="connsiteX28" fmla="*/ 4461043 w 4499468"/>
              <a:gd name="connsiteY28" fmla="*/ 1333156 h 5513991"/>
              <a:gd name="connsiteX29" fmla="*/ 4451924 w 4499468"/>
              <a:gd name="connsiteY29" fmla="*/ 1373054 h 5513991"/>
              <a:gd name="connsiteX30" fmla="*/ 4455188 w 4499468"/>
              <a:gd name="connsiteY30" fmla="*/ 1376999 h 5513991"/>
              <a:gd name="connsiteX31" fmla="*/ 4458030 w 4499468"/>
              <a:gd name="connsiteY31" fmla="*/ 1389816 h 5513991"/>
              <a:gd name="connsiteX32" fmla="*/ 4453289 w 4499468"/>
              <a:gd name="connsiteY32" fmla="*/ 1400401 h 5513991"/>
              <a:gd name="connsiteX33" fmla="*/ 4443105 w 4499468"/>
              <a:gd name="connsiteY33" fmla="*/ 1450629 h 5513991"/>
              <a:gd name="connsiteX34" fmla="*/ 4432208 w 4499468"/>
              <a:gd name="connsiteY34" fmla="*/ 1524330 h 5513991"/>
              <a:gd name="connsiteX35" fmla="*/ 4427327 w 4499468"/>
              <a:gd name="connsiteY35" fmla="*/ 1535289 h 5513991"/>
              <a:gd name="connsiteX36" fmla="*/ 4412899 w 4499468"/>
              <a:gd name="connsiteY36" fmla="*/ 1607363 h 5513991"/>
              <a:gd name="connsiteX37" fmla="*/ 4409184 w 4499468"/>
              <a:gd name="connsiteY37" fmla="*/ 1645395 h 5513991"/>
              <a:gd name="connsiteX38" fmla="*/ 4412844 w 4499468"/>
              <a:gd name="connsiteY38" fmla="*/ 1649850 h 5513991"/>
              <a:gd name="connsiteX39" fmla="*/ 4411194 w 4499468"/>
              <a:gd name="connsiteY39" fmla="*/ 1661048 h 5513991"/>
              <a:gd name="connsiteX40" fmla="*/ 4411606 w 4499468"/>
              <a:gd name="connsiteY40" fmla="*/ 1664107 h 5513991"/>
              <a:gd name="connsiteX41" fmla="*/ 4413117 w 4499468"/>
              <a:gd name="connsiteY41" fmla="*/ 1681560 h 5513991"/>
              <a:gd name="connsiteX42" fmla="*/ 4401647 w 4499468"/>
              <a:gd name="connsiteY42" fmla="*/ 1716455 h 5513991"/>
              <a:gd name="connsiteX43" fmla="*/ 4399587 w 4499468"/>
              <a:gd name="connsiteY43" fmla="*/ 1716581 h 5513991"/>
              <a:gd name="connsiteX44" fmla="*/ 4391089 w 4499468"/>
              <a:gd name="connsiteY44" fmla="*/ 1868666 h 5513991"/>
              <a:gd name="connsiteX45" fmla="*/ 4399780 w 4499468"/>
              <a:gd name="connsiteY45" fmla="*/ 1892828 h 5513991"/>
              <a:gd name="connsiteX46" fmla="*/ 4402058 w 4499468"/>
              <a:gd name="connsiteY46" fmla="*/ 1943047 h 5513991"/>
              <a:gd name="connsiteX47" fmla="*/ 4401177 w 4499468"/>
              <a:gd name="connsiteY47" fmla="*/ 1976676 h 5513991"/>
              <a:gd name="connsiteX48" fmla="*/ 4400715 w 4499468"/>
              <a:gd name="connsiteY48" fmla="*/ 1981536 h 5513991"/>
              <a:gd name="connsiteX49" fmla="*/ 4391595 w 4499468"/>
              <a:gd name="connsiteY49" fmla="*/ 2021434 h 5513991"/>
              <a:gd name="connsiteX50" fmla="*/ 4394860 w 4499468"/>
              <a:gd name="connsiteY50" fmla="*/ 2025379 h 5513991"/>
              <a:gd name="connsiteX51" fmla="*/ 4397701 w 4499468"/>
              <a:gd name="connsiteY51" fmla="*/ 2038196 h 5513991"/>
              <a:gd name="connsiteX52" fmla="*/ 4392960 w 4499468"/>
              <a:gd name="connsiteY52" fmla="*/ 2048781 h 5513991"/>
              <a:gd name="connsiteX53" fmla="*/ 4382776 w 4499468"/>
              <a:gd name="connsiteY53" fmla="*/ 2099011 h 5513991"/>
              <a:gd name="connsiteX54" fmla="*/ 4375445 w 4499468"/>
              <a:gd name="connsiteY54" fmla="*/ 2148592 h 5513991"/>
              <a:gd name="connsiteX55" fmla="*/ 4243956 w 4499468"/>
              <a:gd name="connsiteY55" fmla="*/ 5036659 h 5513991"/>
              <a:gd name="connsiteX56" fmla="*/ 4242847 w 4499468"/>
              <a:gd name="connsiteY56" fmla="*/ 5242987 h 5513991"/>
              <a:gd name="connsiteX57" fmla="*/ 4187554 w 4499468"/>
              <a:gd name="connsiteY57" fmla="*/ 5513970 h 5513991"/>
              <a:gd name="connsiteX58" fmla="*/ 298746 w 4499468"/>
              <a:gd name="connsiteY58" fmla="*/ 5249166 h 5513991"/>
              <a:gd name="connsiteX59" fmla="*/ 1462 w 4499468"/>
              <a:gd name="connsiteY59" fmla="*/ 5237777 h 5513991"/>
              <a:gd name="connsiteX60" fmla="*/ 7874 w 4499468"/>
              <a:gd name="connsiteY60" fmla="*/ 4977753 h 5513991"/>
              <a:gd name="connsiteX61" fmla="*/ 20715 w 4499468"/>
              <a:gd name="connsiteY61" fmla="*/ 4752822 h 5513991"/>
              <a:gd name="connsiteX62" fmla="*/ 222466 w 4499468"/>
              <a:gd name="connsiteY62" fmla="*/ 0 h 5513991"/>
              <a:gd name="connsiteX0" fmla="*/ 222466 w 4482665"/>
              <a:gd name="connsiteY0" fmla="*/ 0 h 5513991"/>
              <a:gd name="connsiteX1" fmla="*/ 3251633 w 4482665"/>
              <a:gd name="connsiteY1" fmla="*/ 153134 h 5513991"/>
              <a:gd name="connsiteX2" fmla="*/ 4080444 w 4482665"/>
              <a:gd name="connsiteY2" fmla="*/ 208242 h 5513991"/>
              <a:gd name="connsiteX3" fmla="*/ 4453638 w 4482665"/>
              <a:gd name="connsiteY3" fmla="*/ 228666 h 5513991"/>
              <a:gd name="connsiteX4" fmla="*/ 4481517 w 4482665"/>
              <a:gd name="connsiteY4" fmla="*/ 250471 h 5513991"/>
              <a:gd name="connsiteX5" fmla="*/ 4479743 w 4482665"/>
              <a:gd name="connsiteY5" fmla="*/ 282222 h 5513991"/>
              <a:gd name="connsiteX6" fmla="*/ 4482665 w 4482665"/>
              <a:gd name="connsiteY6" fmla="*/ 283939 h 5513991"/>
              <a:gd name="connsiteX7" fmla="*/ 4476830 w 4482665"/>
              <a:gd name="connsiteY7" fmla="*/ 373160 h 5513991"/>
              <a:gd name="connsiteX8" fmla="*/ 4473342 w 4482665"/>
              <a:gd name="connsiteY8" fmla="*/ 396781 h 5513991"/>
              <a:gd name="connsiteX9" fmla="*/ 4468237 w 4482665"/>
              <a:gd name="connsiteY9" fmla="*/ 488120 h 5513991"/>
              <a:gd name="connsiteX10" fmla="*/ 4467587 w 4482665"/>
              <a:gd name="connsiteY10" fmla="*/ 534537 h 5513991"/>
              <a:gd name="connsiteX11" fmla="*/ 4464488 w 4482665"/>
              <a:gd name="connsiteY11" fmla="*/ 563001 h 5513991"/>
              <a:gd name="connsiteX12" fmla="*/ 4463819 w 4482665"/>
              <a:gd name="connsiteY12" fmla="*/ 567182 h 5513991"/>
              <a:gd name="connsiteX13" fmla="*/ 4450882 w 4482665"/>
              <a:gd name="connsiteY13" fmla="*/ 798696 h 5513991"/>
              <a:gd name="connsiteX14" fmla="*/ 4452595 w 4482665"/>
              <a:gd name="connsiteY14" fmla="*/ 803530 h 5513991"/>
              <a:gd name="connsiteX15" fmla="*/ 4450444 w 4482665"/>
              <a:gd name="connsiteY15" fmla="*/ 827361 h 5513991"/>
              <a:gd name="connsiteX16" fmla="*/ 4448844 w 4482665"/>
              <a:gd name="connsiteY16" fmla="*/ 835146 h 5513991"/>
              <a:gd name="connsiteX17" fmla="*/ 4442606 w 4482665"/>
              <a:gd name="connsiteY17" fmla="*/ 946777 h 5513991"/>
              <a:gd name="connsiteX18" fmla="*/ 4444683 w 4482665"/>
              <a:gd name="connsiteY18" fmla="*/ 947677 h 5513991"/>
              <a:gd name="connsiteX19" fmla="*/ 4448802 w 4482665"/>
              <a:gd name="connsiteY19" fmla="*/ 983859 h 5513991"/>
              <a:gd name="connsiteX20" fmla="*/ 4444004 w 4482665"/>
              <a:gd name="connsiteY20" fmla="*/ 1082386 h 5513991"/>
              <a:gd name="connsiteX21" fmla="*/ 4443899 w 4482665"/>
              <a:gd name="connsiteY21" fmla="*/ 1140681 h 5513991"/>
              <a:gd name="connsiteX22" fmla="*/ 4448202 w 4482665"/>
              <a:gd name="connsiteY22" fmla="*/ 1161797 h 5513991"/>
              <a:gd name="connsiteX23" fmla="*/ 4451292 w 4482665"/>
              <a:gd name="connsiteY23" fmla="*/ 1191979 h 5513991"/>
              <a:gd name="connsiteX24" fmla="*/ 4460109 w 4482665"/>
              <a:gd name="connsiteY24" fmla="*/ 1244449 h 5513991"/>
              <a:gd name="connsiteX25" fmla="*/ 4462386 w 4482665"/>
              <a:gd name="connsiteY25" fmla="*/ 1294666 h 5513991"/>
              <a:gd name="connsiteX26" fmla="*/ 4461506 w 4482665"/>
              <a:gd name="connsiteY26" fmla="*/ 1328296 h 5513991"/>
              <a:gd name="connsiteX27" fmla="*/ 4461043 w 4482665"/>
              <a:gd name="connsiteY27" fmla="*/ 1333156 h 5513991"/>
              <a:gd name="connsiteX28" fmla="*/ 4451924 w 4482665"/>
              <a:gd name="connsiteY28" fmla="*/ 1373054 h 5513991"/>
              <a:gd name="connsiteX29" fmla="*/ 4455188 w 4482665"/>
              <a:gd name="connsiteY29" fmla="*/ 1376999 h 5513991"/>
              <a:gd name="connsiteX30" fmla="*/ 4458030 w 4482665"/>
              <a:gd name="connsiteY30" fmla="*/ 1389816 h 5513991"/>
              <a:gd name="connsiteX31" fmla="*/ 4453289 w 4482665"/>
              <a:gd name="connsiteY31" fmla="*/ 1400401 h 5513991"/>
              <a:gd name="connsiteX32" fmla="*/ 4443105 w 4482665"/>
              <a:gd name="connsiteY32" fmla="*/ 1450629 h 5513991"/>
              <a:gd name="connsiteX33" fmla="*/ 4432208 w 4482665"/>
              <a:gd name="connsiteY33" fmla="*/ 1524330 h 5513991"/>
              <a:gd name="connsiteX34" fmla="*/ 4427327 w 4482665"/>
              <a:gd name="connsiteY34" fmla="*/ 1535289 h 5513991"/>
              <a:gd name="connsiteX35" fmla="*/ 4412899 w 4482665"/>
              <a:gd name="connsiteY35" fmla="*/ 1607363 h 5513991"/>
              <a:gd name="connsiteX36" fmla="*/ 4409184 w 4482665"/>
              <a:gd name="connsiteY36" fmla="*/ 1645395 h 5513991"/>
              <a:gd name="connsiteX37" fmla="*/ 4412844 w 4482665"/>
              <a:gd name="connsiteY37" fmla="*/ 1649850 h 5513991"/>
              <a:gd name="connsiteX38" fmla="*/ 4411194 w 4482665"/>
              <a:gd name="connsiteY38" fmla="*/ 1661048 h 5513991"/>
              <a:gd name="connsiteX39" fmla="*/ 4411606 w 4482665"/>
              <a:gd name="connsiteY39" fmla="*/ 1664107 h 5513991"/>
              <a:gd name="connsiteX40" fmla="*/ 4413117 w 4482665"/>
              <a:gd name="connsiteY40" fmla="*/ 1681560 h 5513991"/>
              <a:gd name="connsiteX41" fmla="*/ 4401647 w 4482665"/>
              <a:gd name="connsiteY41" fmla="*/ 1716455 h 5513991"/>
              <a:gd name="connsiteX42" fmla="*/ 4399587 w 4482665"/>
              <a:gd name="connsiteY42" fmla="*/ 1716581 h 5513991"/>
              <a:gd name="connsiteX43" fmla="*/ 4391089 w 4482665"/>
              <a:gd name="connsiteY43" fmla="*/ 1868666 h 5513991"/>
              <a:gd name="connsiteX44" fmla="*/ 4399780 w 4482665"/>
              <a:gd name="connsiteY44" fmla="*/ 1892828 h 5513991"/>
              <a:gd name="connsiteX45" fmla="*/ 4402058 w 4482665"/>
              <a:gd name="connsiteY45" fmla="*/ 1943047 h 5513991"/>
              <a:gd name="connsiteX46" fmla="*/ 4401177 w 4482665"/>
              <a:gd name="connsiteY46" fmla="*/ 1976676 h 5513991"/>
              <a:gd name="connsiteX47" fmla="*/ 4400715 w 4482665"/>
              <a:gd name="connsiteY47" fmla="*/ 1981536 h 5513991"/>
              <a:gd name="connsiteX48" fmla="*/ 4391595 w 4482665"/>
              <a:gd name="connsiteY48" fmla="*/ 2021434 h 5513991"/>
              <a:gd name="connsiteX49" fmla="*/ 4394860 w 4482665"/>
              <a:gd name="connsiteY49" fmla="*/ 2025379 h 5513991"/>
              <a:gd name="connsiteX50" fmla="*/ 4397701 w 4482665"/>
              <a:gd name="connsiteY50" fmla="*/ 2038196 h 5513991"/>
              <a:gd name="connsiteX51" fmla="*/ 4392960 w 4482665"/>
              <a:gd name="connsiteY51" fmla="*/ 2048781 h 5513991"/>
              <a:gd name="connsiteX52" fmla="*/ 4382776 w 4482665"/>
              <a:gd name="connsiteY52" fmla="*/ 2099011 h 5513991"/>
              <a:gd name="connsiteX53" fmla="*/ 4375445 w 4482665"/>
              <a:gd name="connsiteY53" fmla="*/ 2148592 h 5513991"/>
              <a:gd name="connsiteX54" fmla="*/ 4243956 w 4482665"/>
              <a:gd name="connsiteY54" fmla="*/ 5036659 h 5513991"/>
              <a:gd name="connsiteX55" fmla="*/ 4242847 w 4482665"/>
              <a:gd name="connsiteY55" fmla="*/ 5242987 h 5513991"/>
              <a:gd name="connsiteX56" fmla="*/ 4187554 w 4482665"/>
              <a:gd name="connsiteY56" fmla="*/ 5513970 h 5513991"/>
              <a:gd name="connsiteX57" fmla="*/ 298746 w 4482665"/>
              <a:gd name="connsiteY57" fmla="*/ 5249166 h 5513991"/>
              <a:gd name="connsiteX58" fmla="*/ 1462 w 4482665"/>
              <a:gd name="connsiteY58" fmla="*/ 5237777 h 5513991"/>
              <a:gd name="connsiteX59" fmla="*/ 7874 w 4482665"/>
              <a:gd name="connsiteY59" fmla="*/ 4977753 h 5513991"/>
              <a:gd name="connsiteX60" fmla="*/ 20715 w 4482665"/>
              <a:gd name="connsiteY60" fmla="*/ 4752822 h 5513991"/>
              <a:gd name="connsiteX61" fmla="*/ 222466 w 4482665"/>
              <a:gd name="connsiteY61" fmla="*/ 0 h 5513991"/>
              <a:gd name="connsiteX0" fmla="*/ 222466 w 4481517"/>
              <a:gd name="connsiteY0" fmla="*/ 0 h 5513991"/>
              <a:gd name="connsiteX1" fmla="*/ 3251633 w 4481517"/>
              <a:gd name="connsiteY1" fmla="*/ 153134 h 5513991"/>
              <a:gd name="connsiteX2" fmla="*/ 4080444 w 4481517"/>
              <a:gd name="connsiteY2" fmla="*/ 208242 h 5513991"/>
              <a:gd name="connsiteX3" fmla="*/ 4453638 w 4481517"/>
              <a:gd name="connsiteY3" fmla="*/ 228666 h 5513991"/>
              <a:gd name="connsiteX4" fmla="*/ 4481517 w 4481517"/>
              <a:gd name="connsiteY4" fmla="*/ 250471 h 5513991"/>
              <a:gd name="connsiteX5" fmla="*/ 4479743 w 4481517"/>
              <a:gd name="connsiteY5" fmla="*/ 282222 h 5513991"/>
              <a:gd name="connsiteX6" fmla="*/ 4476830 w 4481517"/>
              <a:gd name="connsiteY6" fmla="*/ 373160 h 5513991"/>
              <a:gd name="connsiteX7" fmla="*/ 4473342 w 4481517"/>
              <a:gd name="connsiteY7" fmla="*/ 396781 h 5513991"/>
              <a:gd name="connsiteX8" fmla="*/ 4468237 w 4481517"/>
              <a:gd name="connsiteY8" fmla="*/ 488120 h 5513991"/>
              <a:gd name="connsiteX9" fmla="*/ 4467587 w 4481517"/>
              <a:gd name="connsiteY9" fmla="*/ 534537 h 5513991"/>
              <a:gd name="connsiteX10" fmla="*/ 4464488 w 4481517"/>
              <a:gd name="connsiteY10" fmla="*/ 563001 h 5513991"/>
              <a:gd name="connsiteX11" fmla="*/ 4463819 w 4481517"/>
              <a:gd name="connsiteY11" fmla="*/ 567182 h 5513991"/>
              <a:gd name="connsiteX12" fmla="*/ 4450882 w 4481517"/>
              <a:gd name="connsiteY12" fmla="*/ 798696 h 5513991"/>
              <a:gd name="connsiteX13" fmla="*/ 4452595 w 4481517"/>
              <a:gd name="connsiteY13" fmla="*/ 803530 h 5513991"/>
              <a:gd name="connsiteX14" fmla="*/ 4450444 w 4481517"/>
              <a:gd name="connsiteY14" fmla="*/ 827361 h 5513991"/>
              <a:gd name="connsiteX15" fmla="*/ 4448844 w 4481517"/>
              <a:gd name="connsiteY15" fmla="*/ 835146 h 5513991"/>
              <a:gd name="connsiteX16" fmla="*/ 4442606 w 4481517"/>
              <a:gd name="connsiteY16" fmla="*/ 946777 h 5513991"/>
              <a:gd name="connsiteX17" fmla="*/ 4444683 w 4481517"/>
              <a:gd name="connsiteY17" fmla="*/ 947677 h 5513991"/>
              <a:gd name="connsiteX18" fmla="*/ 4448802 w 4481517"/>
              <a:gd name="connsiteY18" fmla="*/ 983859 h 5513991"/>
              <a:gd name="connsiteX19" fmla="*/ 4444004 w 4481517"/>
              <a:gd name="connsiteY19" fmla="*/ 1082386 h 5513991"/>
              <a:gd name="connsiteX20" fmla="*/ 4443899 w 4481517"/>
              <a:gd name="connsiteY20" fmla="*/ 1140681 h 5513991"/>
              <a:gd name="connsiteX21" fmla="*/ 4448202 w 4481517"/>
              <a:gd name="connsiteY21" fmla="*/ 1161797 h 5513991"/>
              <a:gd name="connsiteX22" fmla="*/ 4451292 w 4481517"/>
              <a:gd name="connsiteY22" fmla="*/ 1191979 h 5513991"/>
              <a:gd name="connsiteX23" fmla="*/ 4460109 w 4481517"/>
              <a:gd name="connsiteY23" fmla="*/ 1244449 h 5513991"/>
              <a:gd name="connsiteX24" fmla="*/ 4462386 w 4481517"/>
              <a:gd name="connsiteY24" fmla="*/ 1294666 h 5513991"/>
              <a:gd name="connsiteX25" fmla="*/ 4461506 w 4481517"/>
              <a:gd name="connsiteY25" fmla="*/ 1328296 h 5513991"/>
              <a:gd name="connsiteX26" fmla="*/ 4461043 w 4481517"/>
              <a:gd name="connsiteY26" fmla="*/ 1333156 h 5513991"/>
              <a:gd name="connsiteX27" fmla="*/ 4451924 w 4481517"/>
              <a:gd name="connsiteY27" fmla="*/ 1373054 h 5513991"/>
              <a:gd name="connsiteX28" fmla="*/ 4455188 w 4481517"/>
              <a:gd name="connsiteY28" fmla="*/ 1376999 h 5513991"/>
              <a:gd name="connsiteX29" fmla="*/ 4458030 w 4481517"/>
              <a:gd name="connsiteY29" fmla="*/ 1389816 h 5513991"/>
              <a:gd name="connsiteX30" fmla="*/ 4453289 w 4481517"/>
              <a:gd name="connsiteY30" fmla="*/ 1400401 h 5513991"/>
              <a:gd name="connsiteX31" fmla="*/ 4443105 w 4481517"/>
              <a:gd name="connsiteY31" fmla="*/ 1450629 h 5513991"/>
              <a:gd name="connsiteX32" fmla="*/ 4432208 w 4481517"/>
              <a:gd name="connsiteY32" fmla="*/ 1524330 h 5513991"/>
              <a:gd name="connsiteX33" fmla="*/ 4427327 w 4481517"/>
              <a:gd name="connsiteY33" fmla="*/ 1535289 h 5513991"/>
              <a:gd name="connsiteX34" fmla="*/ 4412899 w 4481517"/>
              <a:gd name="connsiteY34" fmla="*/ 1607363 h 5513991"/>
              <a:gd name="connsiteX35" fmla="*/ 4409184 w 4481517"/>
              <a:gd name="connsiteY35" fmla="*/ 1645395 h 5513991"/>
              <a:gd name="connsiteX36" fmla="*/ 4412844 w 4481517"/>
              <a:gd name="connsiteY36" fmla="*/ 1649850 h 5513991"/>
              <a:gd name="connsiteX37" fmla="*/ 4411194 w 4481517"/>
              <a:gd name="connsiteY37" fmla="*/ 1661048 h 5513991"/>
              <a:gd name="connsiteX38" fmla="*/ 4411606 w 4481517"/>
              <a:gd name="connsiteY38" fmla="*/ 1664107 h 5513991"/>
              <a:gd name="connsiteX39" fmla="*/ 4413117 w 4481517"/>
              <a:gd name="connsiteY39" fmla="*/ 1681560 h 5513991"/>
              <a:gd name="connsiteX40" fmla="*/ 4401647 w 4481517"/>
              <a:gd name="connsiteY40" fmla="*/ 1716455 h 5513991"/>
              <a:gd name="connsiteX41" fmla="*/ 4399587 w 4481517"/>
              <a:gd name="connsiteY41" fmla="*/ 1716581 h 5513991"/>
              <a:gd name="connsiteX42" fmla="*/ 4391089 w 4481517"/>
              <a:gd name="connsiteY42" fmla="*/ 1868666 h 5513991"/>
              <a:gd name="connsiteX43" fmla="*/ 4399780 w 4481517"/>
              <a:gd name="connsiteY43" fmla="*/ 1892828 h 5513991"/>
              <a:gd name="connsiteX44" fmla="*/ 4402058 w 4481517"/>
              <a:gd name="connsiteY44" fmla="*/ 1943047 h 5513991"/>
              <a:gd name="connsiteX45" fmla="*/ 4401177 w 4481517"/>
              <a:gd name="connsiteY45" fmla="*/ 1976676 h 5513991"/>
              <a:gd name="connsiteX46" fmla="*/ 4400715 w 4481517"/>
              <a:gd name="connsiteY46" fmla="*/ 1981536 h 5513991"/>
              <a:gd name="connsiteX47" fmla="*/ 4391595 w 4481517"/>
              <a:gd name="connsiteY47" fmla="*/ 2021434 h 5513991"/>
              <a:gd name="connsiteX48" fmla="*/ 4394860 w 4481517"/>
              <a:gd name="connsiteY48" fmla="*/ 2025379 h 5513991"/>
              <a:gd name="connsiteX49" fmla="*/ 4397701 w 4481517"/>
              <a:gd name="connsiteY49" fmla="*/ 2038196 h 5513991"/>
              <a:gd name="connsiteX50" fmla="*/ 4392960 w 4481517"/>
              <a:gd name="connsiteY50" fmla="*/ 2048781 h 5513991"/>
              <a:gd name="connsiteX51" fmla="*/ 4382776 w 4481517"/>
              <a:gd name="connsiteY51" fmla="*/ 2099011 h 5513991"/>
              <a:gd name="connsiteX52" fmla="*/ 4375445 w 4481517"/>
              <a:gd name="connsiteY52" fmla="*/ 2148592 h 5513991"/>
              <a:gd name="connsiteX53" fmla="*/ 4243956 w 4481517"/>
              <a:gd name="connsiteY53" fmla="*/ 5036659 h 5513991"/>
              <a:gd name="connsiteX54" fmla="*/ 4242847 w 4481517"/>
              <a:gd name="connsiteY54" fmla="*/ 5242987 h 5513991"/>
              <a:gd name="connsiteX55" fmla="*/ 4187554 w 4481517"/>
              <a:gd name="connsiteY55" fmla="*/ 5513970 h 5513991"/>
              <a:gd name="connsiteX56" fmla="*/ 298746 w 4481517"/>
              <a:gd name="connsiteY56" fmla="*/ 5249166 h 5513991"/>
              <a:gd name="connsiteX57" fmla="*/ 1462 w 4481517"/>
              <a:gd name="connsiteY57" fmla="*/ 5237777 h 5513991"/>
              <a:gd name="connsiteX58" fmla="*/ 7874 w 4481517"/>
              <a:gd name="connsiteY58" fmla="*/ 4977753 h 5513991"/>
              <a:gd name="connsiteX59" fmla="*/ 20715 w 4481517"/>
              <a:gd name="connsiteY59" fmla="*/ 4752822 h 5513991"/>
              <a:gd name="connsiteX60" fmla="*/ 222466 w 4481517"/>
              <a:gd name="connsiteY60"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73342 w 4482645"/>
              <a:gd name="connsiteY6" fmla="*/ 396781 h 5513991"/>
              <a:gd name="connsiteX7" fmla="*/ 4468237 w 4482645"/>
              <a:gd name="connsiteY7" fmla="*/ 488120 h 5513991"/>
              <a:gd name="connsiteX8" fmla="*/ 4467587 w 4482645"/>
              <a:gd name="connsiteY8" fmla="*/ 534537 h 5513991"/>
              <a:gd name="connsiteX9" fmla="*/ 4464488 w 4482645"/>
              <a:gd name="connsiteY9" fmla="*/ 563001 h 5513991"/>
              <a:gd name="connsiteX10" fmla="*/ 4463819 w 4482645"/>
              <a:gd name="connsiteY10" fmla="*/ 567182 h 5513991"/>
              <a:gd name="connsiteX11" fmla="*/ 4450882 w 4482645"/>
              <a:gd name="connsiteY11" fmla="*/ 798696 h 5513991"/>
              <a:gd name="connsiteX12" fmla="*/ 4452595 w 4482645"/>
              <a:gd name="connsiteY12" fmla="*/ 803530 h 5513991"/>
              <a:gd name="connsiteX13" fmla="*/ 4450444 w 4482645"/>
              <a:gd name="connsiteY13" fmla="*/ 827361 h 5513991"/>
              <a:gd name="connsiteX14" fmla="*/ 4448844 w 4482645"/>
              <a:gd name="connsiteY14" fmla="*/ 835146 h 5513991"/>
              <a:gd name="connsiteX15" fmla="*/ 4442606 w 4482645"/>
              <a:gd name="connsiteY15" fmla="*/ 946777 h 5513991"/>
              <a:gd name="connsiteX16" fmla="*/ 4444683 w 4482645"/>
              <a:gd name="connsiteY16" fmla="*/ 947677 h 5513991"/>
              <a:gd name="connsiteX17" fmla="*/ 4448802 w 4482645"/>
              <a:gd name="connsiteY17" fmla="*/ 983859 h 5513991"/>
              <a:gd name="connsiteX18" fmla="*/ 4444004 w 4482645"/>
              <a:gd name="connsiteY18" fmla="*/ 1082386 h 5513991"/>
              <a:gd name="connsiteX19" fmla="*/ 4443899 w 4482645"/>
              <a:gd name="connsiteY19" fmla="*/ 1140681 h 5513991"/>
              <a:gd name="connsiteX20" fmla="*/ 4448202 w 4482645"/>
              <a:gd name="connsiteY20" fmla="*/ 1161797 h 5513991"/>
              <a:gd name="connsiteX21" fmla="*/ 4451292 w 4482645"/>
              <a:gd name="connsiteY21" fmla="*/ 1191979 h 5513991"/>
              <a:gd name="connsiteX22" fmla="*/ 4460109 w 4482645"/>
              <a:gd name="connsiteY22" fmla="*/ 1244449 h 5513991"/>
              <a:gd name="connsiteX23" fmla="*/ 4462386 w 4482645"/>
              <a:gd name="connsiteY23" fmla="*/ 1294666 h 5513991"/>
              <a:gd name="connsiteX24" fmla="*/ 4461506 w 4482645"/>
              <a:gd name="connsiteY24" fmla="*/ 1328296 h 5513991"/>
              <a:gd name="connsiteX25" fmla="*/ 4461043 w 4482645"/>
              <a:gd name="connsiteY25" fmla="*/ 1333156 h 5513991"/>
              <a:gd name="connsiteX26" fmla="*/ 4451924 w 4482645"/>
              <a:gd name="connsiteY26" fmla="*/ 1373054 h 5513991"/>
              <a:gd name="connsiteX27" fmla="*/ 4455188 w 4482645"/>
              <a:gd name="connsiteY27" fmla="*/ 1376999 h 5513991"/>
              <a:gd name="connsiteX28" fmla="*/ 4458030 w 4482645"/>
              <a:gd name="connsiteY28" fmla="*/ 1389816 h 5513991"/>
              <a:gd name="connsiteX29" fmla="*/ 4453289 w 4482645"/>
              <a:gd name="connsiteY29" fmla="*/ 1400401 h 5513991"/>
              <a:gd name="connsiteX30" fmla="*/ 4443105 w 4482645"/>
              <a:gd name="connsiteY30" fmla="*/ 1450629 h 5513991"/>
              <a:gd name="connsiteX31" fmla="*/ 4432208 w 4482645"/>
              <a:gd name="connsiteY31" fmla="*/ 1524330 h 5513991"/>
              <a:gd name="connsiteX32" fmla="*/ 4427327 w 4482645"/>
              <a:gd name="connsiteY32" fmla="*/ 1535289 h 5513991"/>
              <a:gd name="connsiteX33" fmla="*/ 4412899 w 4482645"/>
              <a:gd name="connsiteY33" fmla="*/ 1607363 h 5513991"/>
              <a:gd name="connsiteX34" fmla="*/ 4409184 w 4482645"/>
              <a:gd name="connsiteY34" fmla="*/ 1645395 h 5513991"/>
              <a:gd name="connsiteX35" fmla="*/ 4412844 w 4482645"/>
              <a:gd name="connsiteY35" fmla="*/ 1649850 h 5513991"/>
              <a:gd name="connsiteX36" fmla="*/ 4411194 w 4482645"/>
              <a:gd name="connsiteY36" fmla="*/ 1661048 h 5513991"/>
              <a:gd name="connsiteX37" fmla="*/ 4411606 w 4482645"/>
              <a:gd name="connsiteY37" fmla="*/ 1664107 h 5513991"/>
              <a:gd name="connsiteX38" fmla="*/ 4413117 w 4482645"/>
              <a:gd name="connsiteY38" fmla="*/ 1681560 h 5513991"/>
              <a:gd name="connsiteX39" fmla="*/ 4401647 w 4482645"/>
              <a:gd name="connsiteY39" fmla="*/ 1716455 h 5513991"/>
              <a:gd name="connsiteX40" fmla="*/ 4399587 w 4482645"/>
              <a:gd name="connsiteY40" fmla="*/ 1716581 h 5513991"/>
              <a:gd name="connsiteX41" fmla="*/ 4391089 w 4482645"/>
              <a:gd name="connsiteY41" fmla="*/ 1868666 h 5513991"/>
              <a:gd name="connsiteX42" fmla="*/ 4399780 w 4482645"/>
              <a:gd name="connsiteY42" fmla="*/ 1892828 h 5513991"/>
              <a:gd name="connsiteX43" fmla="*/ 4402058 w 4482645"/>
              <a:gd name="connsiteY43" fmla="*/ 1943047 h 5513991"/>
              <a:gd name="connsiteX44" fmla="*/ 4401177 w 4482645"/>
              <a:gd name="connsiteY44" fmla="*/ 1976676 h 5513991"/>
              <a:gd name="connsiteX45" fmla="*/ 4400715 w 4482645"/>
              <a:gd name="connsiteY45" fmla="*/ 1981536 h 5513991"/>
              <a:gd name="connsiteX46" fmla="*/ 4391595 w 4482645"/>
              <a:gd name="connsiteY46" fmla="*/ 2021434 h 5513991"/>
              <a:gd name="connsiteX47" fmla="*/ 4394860 w 4482645"/>
              <a:gd name="connsiteY47" fmla="*/ 2025379 h 5513991"/>
              <a:gd name="connsiteX48" fmla="*/ 4397701 w 4482645"/>
              <a:gd name="connsiteY48" fmla="*/ 2038196 h 5513991"/>
              <a:gd name="connsiteX49" fmla="*/ 4392960 w 4482645"/>
              <a:gd name="connsiteY49" fmla="*/ 2048781 h 5513991"/>
              <a:gd name="connsiteX50" fmla="*/ 4382776 w 4482645"/>
              <a:gd name="connsiteY50" fmla="*/ 2099011 h 5513991"/>
              <a:gd name="connsiteX51" fmla="*/ 4375445 w 4482645"/>
              <a:gd name="connsiteY51" fmla="*/ 2148592 h 5513991"/>
              <a:gd name="connsiteX52" fmla="*/ 4243956 w 4482645"/>
              <a:gd name="connsiteY52" fmla="*/ 5036659 h 5513991"/>
              <a:gd name="connsiteX53" fmla="*/ 4242847 w 4482645"/>
              <a:gd name="connsiteY53" fmla="*/ 5242987 h 5513991"/>
              <a:gd name="connsiteX54" fmla="*/ 4187554 w 4482645"/>
              <a:gd name="connsiteY54" fmla="*/ 5513970 h 5513991"/>
              <a:gd name="connsiteX55" fmla="*/ 298746 w 4482645"/>
              <a:gd name="connsiteY55" fmla="*/ 5249166 h 5513991"/>
              <a:gd name="connsiteX56" fmla="*/ 1462 w 4482645"/>
              <a:gd name="connsiteY56" fmla="*/ 5237777 h 5513991"/>
              <a:gd name="connsiteX57" fmla="*/ 7874 w 4482645"/>
              <a:gd name="connsiteY57" fmla="*/ 4977753 h 5513991"/>
              <a:gd name="connsiteX58" fmla="*/ 20715 w 4482645"/>
              <a:gd name="connsiteY58" fmla="*/ 4752822 h 5513991"/>
              <a:gd name="connsiteX59" fmla="*/ 222466 w 4482645"/>
              <a:gd name="connsiteY59"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63819 w 4482645"/>
              <a:gd name="connsiteY9" fmla="*/ 567182 h 5513991"/>
              <a:gd name="connsiteX10" fmla="*/ 4450882 w 4482645"/>
              <a:gd name="connsiteY10" fmla="*/ 798696 h 5513991"/>
              <a:gd name="connsiteX11" fmla="*/ 4452595 w 4482645"/>
              <a:gd name="connsiteY11" fmla="*/ 803530 h 5513991"/>
              <a:gd name="connsiteX12" fmla="*/ 4450444 w 4482645"/>
              <a:gd name="connsiteY12" fmla="*/ 827361 h 5513991"/>
              <a:gd name="connsiteX13" fmla="*/ 4448844 w 4482645"/>
              <a:gd name="connsiteY13" fmla="*/ 835146 h 5513991"/>
              <a:gd name="connsiteX14" fmla="*/ 4442606 w 4482645"/>
              <a:gd name="connsiteY14" fmla="*/ 946777 h 5513991"/>
              <a:gd name="connsiteX15" fmla="*/ 4444683 w 4482645"/>
              <a:gd name="connsiteY15" fmla="*/ 947677 h 5513991"/>
              <a:gd name="connsiteX16" fmla="*/ 4448802 w 4482645"/>
              <a:gd name="connsiteY16" fmla="*/ 983859 h 5513991"/>
              <a:gd name="connsiteX17" fmla="*/ 4444004 w 4482645"/>
              <a:gd name="connsiteY17" fmla="*/ 1082386 h 5513991"/>
              <a:gd name="connsiteX18" fmla="*/ 4443899 w 4482645"/>
              <a:gd name="connsiteY18" fmla="*/ 1140681 h 5513991"/>
              <a:gd name="connsiteX19" fmla="*/ 4448202 w 4482645"/>
              <a:gd name="connsiteY19" fmla="*/ 1161797 h 5513991"/>
              <a:gd name="connsiteX20" fmla="*/ 4451292 w 4482645"/>
              <a:gd name="connsiteY20" fmla="*/ 1191979 h 5513991"/>
              <a:gd name="connsiteX21" fmla="*/ 4460109 w 4482645"/>
              <a:gd name="connsiteY21" fmla="*/ 1244449 h 5513991"/>
              <a:gd name="connsiteX22" fmla="*/ 4462386 w 4482645"/>
              <a:gd name="connsiteY22" fmla="*/ 1294666 h 5513991"/>
              <a:gd name="connsiteX23" fmla="*/ 4461506 w 4482645"/>
              <a:gd name="connsiteY23" fmla="*/ 1328296 h 5513991"/>
              <a:gd name="connsiteX24" fmla="*/ 4461043 w 4482645"/>
              <a:gd name="connsiteY24" fmla="*/ 1333156 h 5513991"/>
              <a:gd name="connsiteX25" fmla="*/ 4451924 w 4482645"/>
              <a:gd name="connsiteY25" fmla="*/ 1373054 h 5513991"/>
              <a:gd name="connsiteX26" fmla="*/ 4455188 w 4482645"/>
              <a:gd name="connsiteY26" fmla="*/ 1376999 h 5513991"/>
              <a:gd name="connsiteX27" fmla="*/ 4458030 w 4482645"/>
              <a:gd name="connsiteY27" fmla="*/ 1389816 h 5513991"/>
              <a:gd name="connsiteX28" fmla="*/ 4453289 w 4482645"/>
              <a:gd name="connsiteY28" fmla="*/ 1400401 h 5513991"/>
              <a:gd name="connsiteX29" fmla="*/ 4443105 w 4482645"/>
              <a:gd name="connsiteY29" fmla="*/ 1450629 h 5513991"/>
              <a:gd name="connsiteX30" fmla="*/ 4432208 w 4482645"/>
              <a:gd name="connsiteY30" fmla="*/ 1524330 h 5513991"/>
              <a:gd name="connsiteX31" fmla="*/ 4427327 w 4482645"/>
              <a:gd name="connsiteY31" fmla="*/ 1535289 h 5513991"/>
              <a:gd name="connsiteX32" fmla="*/ 4412899 w 4482645"/>
              <a:gd name="connsiteY32" fmla="*/ 1607363 h 5513991"/>
              <a:gd name="connsiteX33" fmla="*/ 4409184 w 4482645"/>
              <a:gd name="connsiteY33" fmla="*/ 1645395 h 5513991"/>
              <a:gd name="connsiteX34" fmla="*/ 4412844 w 4482645"/>
              <a:gd name="connsiteY34" fmla="*/ 1649850 h 5513991"/>
              <a:gd name="connsiteX35" fmla="*/ 4411194 w 4482645"/>
              <a:gd name="connsiteY35" fmla="*/ 1661048 h 5513991"/>
              <a:gd name="connsiteX36" fmla="*/ 4411606 w 4482645"/>
              <a:gd name="connsiteY36" fmla="*/ 1664107 h 5513991"/>
              <a:gd name="connsiteX37" fmla="*/ 4413117 w 4482645"/>
              <a:gd name="connsiteY37" fmla="*/ 1681560 h 5513991"/>
              <a:gd name="connsiteX38" fmla="*/ 4401647 w 4482645"/>
              <a:gd name="connsiteY38" fmla="*/ 1716455 h 5513991"/>
              <a:gd name="connsiteX39" fmla="*/ 4399587 w 4482645"/>
              <a:gd name="connsiteY39" fmla="*/ 1716581 h 5513991"/>
              <a:gd name="connsiteX40" fmla="*/ 4391089 w 4482645"/>
              <a:gd name="connsiteY40" fmla="*/ 1868666 h 5513991"/>
              <a:gd name="connsiteX41" fmla="*/ 4399780 w 4482645"/>
              <a:gd name="connsiteY41" fmla="*/ 1892828 h 5513991"/>
              <a:gd name="connsiteX42" fmla="*/ 4402058 w 4482645"/>
              <a:gd name="connsiteY42" fmla="*/ 1943047 h 5513991"/>
              <a:gd name="connsiteX43" fmla="*/ 4401177 w 4482645"/>
              <a:gd name="connsiteY43" fmla="*/ 1976676 h 5513991"/>
              <a:gd name="connsiteX44" fmla="*/ 4400715 w 4482645"/>
              <a:gd name="connsiteY44" fmla="*/ 1981536 h 5513991"/>
              <a:gd name="connsiteX45" fmla="*/ 4391595 w 4482645"/>
              <a:gd name="connsiteY45" fmla="*/ 2021434 h 5513991"/>
              <a:gd name="connsiteX46" fmla="*/ 4394860 w 4482645"/>
              <a:gd name="connsiteY46" fmla="*/ 2025379 h 5513991"/>
              <a:gd name="connsiteX47" fmla="*/ 4397701 w 4482645"/>
              <a:gd name="connsiteY47" fmla="*/ 2038196 h 5513991"/>
              <a:gd name="connsiteX48" fmla="*/ 4392960 w 4482645"/>
              <a:gd name="connsiteY48" fmla="*/ 2048781 h 5513991"/>
              <a:gd name="connsiteX49" fmla="*/ 4382776 w 4482645"/>
              <a:gd name="connsiteY49" fmla="*/ 2099011 h 5513991"/>
              <a:gd name="connsiteX50" fmla="*/ 4375445 w 4482645"/>
              <a:gd name="connsiteY50" fmla="*/ 2148592 h 5513991"/>
              <a:gd name="connsiteX51" fmla="*/ 4243956 w 4482645"/>
              <a:gd name="connsiteY51" fmla="*/ 5036659 h 5513991"/>
              <a:gd name="connsiteX52" fmla="*/ 4242847 w 4482645"/>
              <a:gd name="connsiteY52" fmla="*/ 5242987 h 5513991"/>
              <a:gd name="connsiteX53" fmla="*/ 4187554 w 4482645"/>
              <a:gd name="connsiteY53" fmla="*/ 5513970 h 5513991"/>
              <a:gd name="connsiteX54" fmla="*/ 298746 w 4482645"/>
              <a:gd name="connsiteY54" fmla="*/ 5249166 h 5513991"/>
              <a:gd name="connsiteX55" fmla="*/ 1462 w 4482645"/>
              <a:gd name="connsiteY55" fmla="*/ 5237777 h 5513991"/>
              <a:gd name="connsiteX56" fmla="*/ 7874 w 4482645"/>
              <a:gd name="connsiteY56" fmla="*/ 4977753 h 5513991"/>
              <a:gd name="connsiteX57" fmla="*/ 20715 w 4482645"/>
              <a:gd name="connsiteY57" fmla="*/ 4752822 h 5513991"/>
              <a:gd name="connsiteX58" fmla="*/ 222466 w 4482645"/>
              <a:gd name="connsiteY58"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51292 w 4482645"/>
              <a:gd name="connsiteY19" fmla="*/ 1191979 h 5513991"/>
              <a:gd name="connsiteX20" fmla="*/ 4460109 w 4482645"/>
              <a:gd name="connsiteY20" fmla="*/ 1244449 h 5513991"/>
              <a:gd name="connsiteX21" fmla="*/ 4462386 w 4482645"/>
              <a:gd name="connsiteY21" fmla="*/ 1294666 h 5513991"/>
              <a:gd name="connsiteX22" fmla="*/ 4461506 w 4482645"/>
              <a:gd name="connsiteY22" fmla="*/ 1328296 h 5513991"/>
              <a:gd name="connsiteX23" fmla="*/ 4461043 w 4482645"/>
              <a:gd name="connsiteY23" fmla="*/ 1333156 h 5513991"/>
              <a:gd name="connsiteX24" fmla="*/ 4451924 w 4482645"/>
              <a:gd name="connsiteY24" fmla="*/ 1373054 h 5513991"/>
              <a:gd name="connsiteX25" fmla="*/ 4455188 w 4482645"/>
              <a:gd name="connsiteY25" fmla="*/ 1376999 h 5513991"/>
              <a:gd name="connsiteX26" fmla="*/ 4458030 w 4482645"/>
              <a:gd name="connsiteY26" fmla="*/ 1389816 h 5513991"/>
              <a:gd name="connsiteX27" fmla="*/ 4453289 w 4482645"/>
              <a:gd name="connsiteY27" fmla="*/ 1400401 h 5513991"/>
              <a:gd name="connsiteX28" fmla="*/ 4443105 w 4482645"/>
              <a:gd name="connsiteY28" fmla="*/ 1450629 h 5513991"/>
              <a:gd name="connsiteX29" fmla="*/ 4432208 w 4482645"/>
              <a:gd name="connsiteY29" fmla="*/ 1524330 h 5513991"/>
              <a:gd name="connsiteX30" fmla="*/ 4427327 w 4482645"/>
              <a:gd name="connsiteY30" fmla="*/ 1535289 h 5513991"/>
              <a:gd name="connsiteX31" fmla="*/ 4412899 w 4482645"/>
              <a:gd name="connsiteY31" fmla="*/ 1607363 h 5513991"/>
              <a:gd name="connsiteX32" fmla="*/ 4409184 w 4482645"/>
              <a:gd name="connsiteY32" fmla="*/ 1645395 h 5513991"/>
              <a:gd name="connsiteX33" fmla="*/ 4412844 w 4482645"/>
              <a:gd name="connsiteY33" fmla="*/ 1649850 h 5513991"/>
              <a:gd name="connsiteX34" fmla="*/ 4411194 w 4482645"/>
              <a:gd name="connsiteY34" fmla="*/ 1661048 h 5513991"/>
              <a:gd name="connsiteX35" fmla="*/ 4411606 w 4482645"/>
              <a:gd name="connsiteY35" fmla="*/ 1664107 h 5513991"/>
              <a:gd name="connsiteX36" fmla="*/ 4413117 w 4482645"/>
              <a:gd name="connsiteY36" fmla="*/ 1681560 h 5513991"/>
              <a:gd name="connsiteX37" fmla="*/ 4401647 w 4482645"/>
              <a:gd name="connsiteY37" fmla="*/ 1716455 h 5513991"/>
              <a:gd name="connsiteX38" fmla="*/ 4399587 w 4482645"/>
              <a:gd name="connsiteY38" fmla="*/ 1716581 h 5513991"/>
              <a:gd name="connsiteX39" fmla="*/ 4391089 w 4482645"/>
              <a:gd name="connsiteY39" fmla="*/ 1868666 h 5513991"/>
              <a:gd name="connsiteX40" fmla="*/ 4399780 w 4482645"/>
              <a:gd name="connsiteY40" fmla="*/ 1892828 h 5513991"/>
              <a:gd name="connsiteX41" fmla="*/ 4402058 w 4482645"/>
              <a:gd name="connsiteY41" fmla="*/ 1943047 h 5513991"/>
              <a:gd name="connsiteX42" fmla="*/ 4401177 w 4482645"/>
              <a:gd name="connsiteY42" fmla="*/ 1976676 h 5513991"/>
              <a:gd name="connsiteX43" fmla="*/ 4400715 w 4482645"/>
              <a:gd name="connsiteY43" fmla="*/ 1981536 h 5513991"/>
              <a:gd name="connsiteX44" fmla="*/ 4391595 w 4482645"/>
              <a:gd name="connsiteY44" fmla="*/ 2021434 h 5513991"/>
              <a:gd name="connsiteX45" fmla="*/ 4394860 w 4482645"/>
              <a:gd name="connsiteY45" fmla="*/ 2025379 h 5513991"/>
              <a:gd name="connsiteX46" fmla="*/ 4397701 w 4482645"/>
              <a:gd name="connsiteY46" fmla="*/ 2038196 h 5513991"/>
              <a:gd name="connsiteX47" fmla="*/ 4392960 w 4482645"/>
              <a:gd name="connsiteY47" fmla="*/ 2048781 h 5513991"/>
              <a:gd name="connsiteX48" fmla="*/ 4382776 w 4482645"/>
              <a:gd name="connsiteY48" fmla="*/ 2099011 h 5513991"/>
              <a:gd name="connsiteX49" fmla="*/ 4375445 w 4482645"/>
              <a:gd name="connsiteY49" fmla="*/ 2148592 h 5513991"/>
              <a:gd name="connsiteX50" fmla="*/ 4243956 w 4482645"/>
              <a:gd name="connsiteY50" fmla="*/ 5036659 h 5513991"/>
              <a:gd name="connsiteX51" fmla="*/ 4242847 w 4482645"/>
              <a:gd name="connsiteY51" fmla="*/ 5242987 h 5513991"/>
              <a:gd name="connsiteX52" fmla="*/ 4187554 w 4482645"/>
              <a:gd name="connsiteY52" fmla="*/ 5513970 h 5513991"/>
              <a:gd name="connsiteX53" fmla="*/ 298746 w 4482645"/>
              <a:gd name="connsiteY53" fmla="*/ 5249166 h 5513991"/>
              <a:gd name="connsiteX54" fmla="*/ 1462 w 4482645"/>
              <a:gd name="connsiteY54" fmla="*/ 5237777 h 5513991"/>
              <a:gd name="connsiteX55" fmla="*/ 7874 w 4482645"/>
              <a:gd name="connsiteY55" fmla="*/ 4977753 h 5513991"/>
              <a:gd name="connsiteX56" fmla="*/ 20715 w 4482645"/>
              <a:gd name="connsiteY56" fmla="*/ 4752822 h 5513991"/>
              <a:gd name="connsiteX57" fmla="*/ 222466 w 4482645"/>
              <a:gd name="connsiteY57"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62386 w 4482645"/>
              <a:gd name="connsiteY20" fmla="*/ 1294666 h 5513991"/>
              <a:gd name="connsiteX21" fmla="*/ 4461506 w 4482645"/>
              <a:gd name="connsiteY21" fmla="*/ 1328296 h 5513991"/>
              <a:gd name="connsiteX22" fmla="*/ 4461043 w 4482645"/>
              <a:gd name="connsiteY22" fmla="*/ 1333156 h 5513991"/>
              <a:gd name="connsiteX23" fmla="*/ 4451924 w 4482645"/>
              <a:gd name="connsiteY23" fmla="*/ 1373054 h 5513991"/>
              <a:gd name="connsiteX24" fmla="*/ 4455188 w 4482645"/>
              <a:gd name="connsiteY24" fmla="*/ 1376999 h 5513991"/>
              <a:gd name="connsiteX25" fmla="*/ 4458030 w 4482645"/>
              <a:gd name="connsiteY25" fmla="*/ 1389816 h 5513991"/>
              <a:gd name="connsiteX26" fmla="*/ 4453289 w 4482645"/>
              <a:gd name="connsiteY26" fmla="*/ 1400401 h 5513991"/>
              <a:gd name="connsiteX27" fmla="*/ 4443105 w 4482645"/>
              <a:gd name="connsiteY27" fmla="*/ 1450629 h 5513991"/>
              <a:gd name="connsiteX28" fmla="*/ 4432208 w 4482645"/>
              <a:gd name="connsiteY28" fmla="*/ 1524330 h 5513991"/>
              <a:gd name="connsiteX29" fmla="*/ 4427327 w 4482645"/>
              <a:gd name="connsiteY29" fmla="*/ 1535289 h 5513991"/>
              <a:gd name="connsiteX30" fmla="*/ 4412899 w 4482645"/>
              <a:gd name="connsiteY30" fmla="*/ 1607363 h 5513991"/>
              <a:gd name="connsiteX31" fmla="*/ 4409184 w 4482645"/>
              <a:gd name="connsiteY31" fmla="*/ 1645395 h 5513991"/>
              <a:gd name="connsiteX32" fmla="*/ 4412844 w 4482645"/>
              <a:gd name="connsiteY32" fmla="*/ 1649850 h 5513991"/>
              <a:gd name="connsiteX33" fmla="*/ 4411194 w 4482645"/>
              <a:gd name="connsiteY33" fmla="*/ 1661048 h 5513991"/>
              <a:gd name="connsiteX34" fmla="*/ 4411606 w 4482645"/>
              <a:gd name="connsiteY34" fmla="*/ 1664107 h 5513991"/>
              <a:gd name="connsiteX35" fmla="*/ 4413117 w 4482645"/>
              <a:gd name="connsiteY35" fmla="*/ 1681560 h 5513991"/>
              <a:gd name="connsiteX36" fmla="*/ 4401647 w 4482645"/>
              <a:gd name="connsiteY36" fmla="*/ 1716455 h 5513991"/>
              <a:gd name="connsiteX37" fmla="*/ 4399587 w 4482645"/>
              <a:gd name="connsiteY37" fmla="*/ 1716581 h 5513991"/>
              <a:gd name="connsiteX38" fmla="*/ 4391089 w 4482645"/>
              <a:gd name="connsiteY38" fmla="*/ 1868666 h 5513991"/>
              <a:gd name="connsiteX39" fmla="*/ 4399780 w 4482645"/>
              <a:gd name="connsiteY39" fmla="*/ 1892828 h 5513991"/>
              <a:gd name="connsiteX40" fmla="*/ 4402058 w 4482645"/>
              <a:gd name="connsiteY40" fmla="*/ 1943047 h 5513991"/>
              <a:gd name="connsiteX41" fmla="*/ 4401177 w 4482645"/>
              <a:gd name="connsiteY41" fmla="*/ 1976676 h 5513991"/>
              <a:gd name="connsiteX42" fmla="*/ 4400715 w 4482645"/>
              <a:gd name="connsiteY42" fmla="*/ 1981536 h 5513991"/>
              <a:gd name="connsiteX43" fmla="*/ 4391595 w 4482645"/>
              <a:gd name="connsiteY43" fmla="*/ 2021434 h 5513991"/>
              <a:gd name="connsiteX44" fmla="*/ 4394860 w 4482645"/>
              <a:gd name="connsiteY44" fmla="*/ 2025379 h 5513991"/>
              <a:gd name="connsiteX45" fmla="*/ 4397701 w 4482645"/>
              <a:gd name="connsiteY45" fmla="*/ 2038196 h 5513991"/>
              <a:gd name="connsiteX46" fmla="*/ 4392960 w 4482645"/>
              <a:gd name="connsiteY46" fmla="*/ 2048781 h 5513991"/>
              <a:gd name="connsiteX47" fmla="*/ 4382776 w 4482645"/>
              <a:gd name="connsiteY47" fmla="*/ 2099011 h 5513991"/>
              <a:gd name="connsiteX48" fmla="*/ 4375445 w 4482645"/>
              <a:gd name="connsiteY48" fmla="*/ 2148592 h 5513991"/>
              <a:gd name="connsiteX49" fmla="*/ 4243956 w 4482645"/>
              <a:gd name="connsiteY49" fmla="*/ 5036659 h 5513991"/>
              <a:gd name="connsiteX50" fmla="*/ 4242847 w 4482645"/>
              <a:gd name="connsiteY50" fmla="*/ 5242987 h 5513991"/>
              <a:gd name="connsiteX51" fmla="*/ 4187554 w 4482645"/>
              <a:gd name="connsiteY51" fmla="*/ 5513970 h 5513991"/>
              <a:gd name="connsiteX52" fmla="*/ 298746 w 4482645"/>
              <a:gd name="connsiteY52" fmla="*/ 5249166 h 5513991"/>
              <a:gd name="connsiteX53" fmla="*/ 1462 w 4482645"/>
              <a:gd name="connsiteY53" fmla="*/ 5237777 h 5513991"/>
              <a:gd name="connsiteX54" fmla="*/ 7874 w 4482645"/>
              <a:gd name="connsiteY54" fmla="*/ 4977753 h 5513991"/>
              <a:gd name="connsiteX55" fmla="*/ 20715 w 4482645"/>
              <a:gd name="connsiteY55" fmla="*/ 4752822 h 5513991"/>
              <a:gd name="connsiteX56" fmla="*/ 222466 w 4482645"/>
              <a:gd name="connsiteY56"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62386 w 4482645"/>
              <a:gd name="connsiteY20" fmla="*/ 1294666 h 5513991"/>
              <a:gd name="connsiteX21" fmla="*/ 4461506 w 4482645"/>
              <a:gd name="connsiteY21" fmla="*/ 1328296 h 5513991"/>
              <a:gd name="connsiteX22" fmla="*/ 4451924 w 4482645"/>
              <a:gd name="connsiteY22" fmla="*/ 1373054 h 5513991"/>
              <a:gd name="connsiteX23" fmla="*/ 4455188 w 4482645"/>
              <a:gd name="connsiteY23" fmla="*/ 1376999 h 5513991"/>
              <a:gd name="connsiteX24" fmla="*/ 4458030 w 4482645"/>
              <a:gd name="connsiteY24" fmla="*/ 1389816 h 5513991"/>
              <a:gd name="connsiteX25" fmla="*/ 4453289 w 4482645"/>
              <a:gd name="connsiteY25" fmla="*/ 1400401 h 5513991"/>
              <a:gd name="connsiteX26" fmla="*/ 4443105 w 4482645"/>
              <a:gd name="connsiteY26" fmla="*/ 1450629 h 5513991"/>
              <a:gd name="connsiteX27" fmla="*/ 4432208 w 4482645"/>
              <a:gd name="connsiteY27" fmla="*/ 1524330 h 5513991"/>
              <a:gd name="connsiteX28" fmla="*/ 4427327 w 4482645"/>
              <a:gd name="connsiteY28" fmla="*/ 1535289 h 5513991"/>
              <a:gd name="connsiteX29" fmla="*/ 4412899 w 4482645"/>
              <a:gd name="connsiteY29" fmla="*/ 1607363 h 5513991"/>
              <a:gd name="connsiteX30" fmla="*/ 4409184 w 4482645"/>
              <a:gd name="connsiteY30" fmla="*/ 1645395 h 5513991"/>
              <a:gd name="connsiteX31" fmla="*/ 4412844 w 4482645"/>
              <a:gd name="connsiteY31" fmla="*/ 1649850 h 5513991"/>
              <a:gd name="connsiteX32" fmla="*/ 4411194 w 4482645"/>
              <a:gd name="connsiteY32" fmla="*/ 1661048 h 5513991"/>
              <a:gd name="connsiteX33" fmla="*/ 4411606 w 4482645"/>
              <a:gd name="connsiteY33" fmla="*/ 1664107 h 5513991"/>
              <a:gd name="connsiteX34" fmla="*/ 4413117 w 4482645"/>
              <a:gd name="connsiteY34" fmla="*/ 1681560 h 5513991"/>
              <a:gd name="connsiteX35" fmla="*/ 4401647 w 4482645"/>
              <a:gd name="connsiteY35" fmla="*/ 1716455 h 5513991"/>
              <a:gd name="connsiteX36" fmla="*/ 4399587 w 4482645"/>
              <a:gd name="connsiteY36" fmla="*/ 1716581 h 5513991"/>
              <a:gd name="connsiteX37" fmla="*/ 4391089 w 4482645"/>
              <a:gd name="connsiteY37" fmla="*/ 1868666 h 5513991"/>
              <a:gd name="connsiteX38" fmla="*/ 4399780 w 4482645"/>
              <a:gd name="connsiteY38" fmla="*/ 1892828 h 5513991"/>
              <a:gd name="connsiteX39" fmla="*/ 4402058 w 4482645"/>
              <a:gd name="connsiteY39" fmla="*/ 1943047 h 5513991"/>
              <a:gd name="connsiteX40" fmla="*/ 4401177 w 4482645"/>
              <a:gd name="connsiteY40" fmla="*/ 1976676 h 5513991"/>
              <a:gd name="connsiteX41" fmla="*/ 4400715 w 4482645"/>
              <a:gd name="connsiteY41" fmla="*/ 1981536 h 5513991"/>
              <a:gd name="connsiteX42" fmla="*/ 4391595 w 4482645"/>
              <a:gd name="connsiteY42" fmla="*/ 2021434 h 5513991"/>
              <a:gd name="connsiteX43" fmla="*/ 4394860 w 4482645"/>
              <a:gd name="connsiteY43" fmla="*/ 2025379 h 5513991"/>
              <a:gd name="connsiteX44" fmla="*/ 4397701 w 4482645"/>
              <a:gd name="connsiteY44" fmla="*/ 2038196 h 5513991"/>
              <a:gd name="connsiteX45" fmla="*/ 4392960 w 4482645"/>
              <a:gd name="connsiteY45" fmla="*/ 2048781 h 5513991"/>
              <a:gd name="connsiteX46" fmla="*/ 4382776 w 4482645"/>
              <a:gd name="connsiteY46" fmla="*/ 2099011 h 5513991"/>
              <a:gd name="connsiteX47" fmla="*/ 4375445 w 4482645"/>
              <a:gd name="connsiteY47" fmla="*/ 2148592 h 5513991"/>
              <a:gd name="connsiteX48" fmla="*/ 4243956 w 4482645"/>
              <a:gd name="connsiteY48" fmla="*/ 5036659 h 5513991"/>
              <a:gd name="connsiteX49" fmla="*/ 4242847 w 4482645"/>
              <a:gd name="connsiteY49" fmla="*/ 5242987 h 5513991"/>
              <a:gd name="connsiteX50" fmla="*/ 4187554 w 4482645"/>
              <a:gd name="connsiteY50" fmla="*/ 5513970 h 5513991"/>
              <a:gd name="connsiteX51" fmla="*/ 298746 w 4482645"/>
              <a:gd name="connsiteY51" fmla="*/ 5249166 h 5513991"/>
              <a:gd name="connsiteX52" fmla="*/ 1462 w 4482645"/>
              <a:gd name="connsiteY52" fmla="*/ 5237777 h 5513991"/>
              <a:gd name="connsiteX53" fmla="*/ 7874 w 4482645"/>
              <a:gd name="connsiteY53" fmla="*/ 4977753 h 5513991"/>
              <a:gd name="connsiteX54" fmla="*/ 20715 w 4482645"/>
              <a:gd name="connsiteY54" fmla="*/ 4752822 h 5513991"/>
              <a:gd name="connsiteX55" fmla="*/ 222466 w 4482645"/>
              <a:gd name="connsiteY55"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62386 w 4482645"/>
              <a:gd name="connsiteY20" fmla="*/ 1294666 h 5513991"/>
              <a:gd name="connsiteX21" fmla="*/ 4461506 w 4482645"/>
              <a:gd name="connsiteY21" fmla="*/ 1328296 h 5513991"/>
              <a:gd name="connsiteX22" fmla="*/ 4451924 w 4482645"/>
              <a:gd name="connsiteY22" fmla="*/ 1373054 h 5513991"/>
              <a:gd name="connsiteX23" fmla="*/ 4455188 w 4482645"/>
              <a:gd name="connsiteY23" fmla="*/ 1376999 h 5513991"/>
              <a:gd name="connsiteX24" fmla="*/ 4458030 w 4482645"/>
              <a:gd name="connsiteY24" fmla="*/ 1389816 h 5513991"/>
              <a:gd name="connsiteX25" fmla="*/ 4453289 w 4482645"/>
              <a:gd name="connsiteY25" fmla="*/ 1400401 h 5513991"/>
              <a:gd name="connsiteX26" fmla="*/ 4443105 w 4482645"/>
              <a:gd name="connsiteY26" fmla="*/ 1450629 h 5513991"/>
              <a:gd name="connsiteX27" fmla="*/ 4432208 w 4482645"/>
              <a:gd name="connsiteY27" fmla="*/ 1524330 h 5513991"/>
              <a:gd name="connsiteX28" fmla="*/ 4427327 w 4482645"/>
              <a:gd name="connsiteY28" fmla="*/ 1535289 h 5513991"/>
              <a:gd name="connsiteX29" fmla="*/ 4412899 w 4482645"/>
              <a:gd name="connsiteY29" fmla="*/ 1607363 h 5513991"/>
              <a:gd name="connsiteX30" fmla="*/ 4409184 w 4482645"/>
              <a:gd name="connsiteY30" fmla="*/ 1645395 h 5513991"/>
              <a:gd name="connsiteX31" fmla="*/ 4412844 w 4482645"/>
              <a:gd name="connsiteY31" fmla="*/ 1649850 h 5513991"/>
              <a:gd name="connsiteX32" fmla="*/ 4411194 w 4482645"/>
              <a:gd name="connsiteY32" fmla="*/ 1661048 h 5513991"/>
              <a:gd name="connsiteX33" fmla="*/ 4413117 w 4482645"/>
              <a:gd name="connsiteY33" fmla="*/ 1681560 h 5513991"/>
              <a:gd name="connsiteX34" fmla="*/ 4401647 w 4482645"/>
              <a:gd name="connsiteY34" fmla="*/ 1716455 h 5513991"/>
              <a:gd name="connsiteX35" fmla="*/ 4399587 w 4482645"/>
              <a:gd name="connsiteY35" fmla="*/ 1716581 h 5513991"/>
              <a:gd name="connsiteX36" fmla="*/ 4391089 w 4482645"/>
              <a:gd name="connsiteY36" fmla="*/ 1868666 h 5513991"/>
              <a:gd name="connsiteX37" fmla="*/ 4399780 w 4482645"/>
              <a:gd name="connsiteY37" fmla="*/ 1892828 h 5513991"/>
              <a:gd name="connsiteX38" fmla="*/ 4402058 w 4482645"/>
              <a:gd name="connsiteY38" fmla="*/ 1943047 h 5513991"/>
              <a:gd name="connsiteX39" fmla="*/ 4401177 w 4482645"/>
              <a:gd name="connsiteY39" fmla="*/ 1976676 h 5513991"/>
              <a:gd name="connsiteX40" fmla="*/ 4400715 w 4482645"/>
              <a:gd name="connsiteY40" fmla="*/ 1981536 h 5513991"/>
              <a:gd name="connsiteX41" fmla="*/ 4391595 w 4482645"/>
              <a:gd name="connsiteY41" fmla="*/ 2021434 h 5513991"/>
              <a:gd name="connsiteX42" fmla="*/ 4394860 w 4482645"/>
              <a:gd name="connsiteY42" fmla="*/ 2025379 h 5513991"/>
              <a:gd name="connsiteX43" fmla="*/ 4397701 w 4482645"/>
              <a:gd name="connsiteY43" fmla="*/ 2038196 h 5513991"/>
              <a:gd name="connsiteX44" fmla="*/ 4392960 w 4482645"/>
              <a:gd name="connsiteY44" fmla="*/ 2048781 h 5513991"/>
              <a:gd name="connsiteX45" fmla="*/ 4382776 w 4482645"/>
              <a:gd name="connsiteY45" fmla="*/ 2099011 h 5513991"/>
              <a:gd name="connsiteX46" fmla="*/ 4375445 w 4482645"/>
              <a:gd name="connsiteY46" fmla="*/ 2148592 h 5513991"/>
              <a:gd name="connsiteX47" fmla="*/ 4243956 w 4482645"/>
              <a:gd name="connsiteY47" fmla="*/ 5036659 h 5513991"/>
              <a:gd name="connsiteX48" fmla="*/ 4242847 w 4482645"/>
              <a:gd name="connsiteY48" fmla="*/ 5242987 h 5513991"/>
              <a:gd name="connsiteX49" fmla="*/ 4187554 w 4482645"/>
              <a:gd name="connsiteY49" fmla="*/ 5513970 h 5513991"/>
              <a:gd name="connsiteX50" fmla="*/ 298746 w 4482645"/>
              <a:gd name="connsiteY50" fmla="*/ 5249166 h 5513991"/>
              <a:gd name="connsiteX51" fmla="*/ 1462 w 4482645"/>
              <a:gd name="connsiteY51" fmla="*/ 5237777 h 5513991"/>
              <a:gd name="connsiteX52" fmla="*/ 7874 w 4482645"/>
              <a:gd name="connsiteY52" fmla="*/ 4977753 h 5513991"/>
              <a:gd name="connsiteX53" fmla="*/ 20715 w 4482645"/>
              <a:gd name="connsiteY53" fmla="*/ 4752822 h 5513991"/>
              <a:gd name="connsiteX54" fmla="*/ 222466 w 4482645"/>
              <a:gd name="connsiteY54"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62386 w 4482645"/>
              <a:gd name="connsiteY20" fmla="*/ 1294666 h 5513991"/>
              <a:gd name="connsiteX21" fmla="*/ 4461506 w 4482645"/>
              <a:gd name="connsiteY21" fmla="*/ 1328296 h 5513991"/>
              <a:gd name="connsiteX22" fmla="*/ 4451924 w 4482645"/>
              <a:gd name="connsiteY22" fmla="*/ 1373054 h 5513991"/>
              <a:gd name="connsiteX23" fmla="*/ 4455188 w 4482645"/>
              <a:gd name="connsiteY23" fmla="*/ 1376999 h 5513991"/>
              <a:gd name="connsiteX24" fmla="*/ 4458030 w 4482645"/>
              <a:gd name="connsiteY24" fmla="*/ 1389816 h 5513991"/>
              <a:gd name="connsiteX25" fmla="*/ 4453289 w 4482645"/>
              <a:gd name="connsiteY25" fmla="*/ 1400401 h 5513991"/>
              <a:gd name="connsiteX26" fmla="*/ 4443105 w 4482645"/>
              <a:gd name="connsiteY26" fmla="*/ 1450629 h 5513991"/>
              <a:gd name="connsiteX27" fmla="*/ 4432208 w 4482645"/>
              <a:gd name="connsiteY27" fmla="*/ 1524330 h 5513991"/>
              <a:gd name="connsiteX28" fmla="*/ 4427327 w 4482645"/>
              <a:gd name="connsiteY28" fmla="*/ 1535289 h 5513991"/>
              <a:gd name="connsiteX29" fmla="*/ 4412899 w 4482645"/>
              <a:gd name="connsiteY29" fmla="*/ 1607363 h 5513991"/>
              <a:gd name="connsiteX30" fmla="*/ 4409184 w 4482645"/>
              <a:gd name="connsiteY30" fmla="*/ 1645395 h 5513991"/>
              <a:gd name="connsiteX31" fmla="*/ 4412844 w 4482645"/>
              <a:gd name="connsiteY31" fmla="*/ 1649850 h 5513991"/>
              <a:gd name="connsiteX32" fmla="*/ 4411194 w 4482645"/>
              <a:gd name="connsiteY32" fmla="*/ 1661048 h 5513991"/>
              <a:gd name="connsiteX33" fmla="*/ 4413117 w 4482645"/>
              <a:gd name="connsiteY33" fmla="*/ 1681560 h 5513991"/>
              <a:gd name="connsiteX34" fmla="*/ 4401647 w 4482645"/>
              <a:gd name="connsiteY34" fmla="*/ 1716455 h 5513991"/>
              <a:gd name="connsiteX35" fmla="*/ 4391089 w 4482645"/>
              <a:gd name="connsiteY35" fmla="*/ 1868666 h 5513991"/>
              <a:gd name="connsiteX36" fmla="*/ 4399780 w 4482645"/>
              <a:gd name="connsiteY36" fmla="*/ 1892828 h 5513991"/>
              <a:gd name="connsiteX37" fmla="*/ 4402058 w 4482645"/>
              <a:gd name="connsiteY37" fmla="*/ 1943047 h 5513991"/>
              <a:gd name="connsiteX38" fmla="*/ 4401177 w 4482645"/>
              <a:gd name="connsiteY38" fmla="*/ 1976676 h 5513991"/>
              <a:gd name="connsiteX39" fmla="*/ 4400715 w 4482645"/>
              <a:gd name="connsiteY39" fmla="*/ 1981536 h 5513991"/>
              <a:gd name="connsiteX40" fmla="*/ 4391595 w 4482645"/>
              <a:gd name="connsiteY40" fmla="*/ 2021434 h 5513991"/>
              <a:gd name="connsiteX41" fmla="*/ 4394860 w 4482645"/>
              <a:gd name="connsiteY41" fmla="*/ 2025379 h 5513991"/>
              <a:gd name="connsiteX42" fmla="*/ 4397701 w 4482645"/>
              <a:gd name="connsiteY42" fmla="*/ 2038196 h 5513991"/>
              <a:gd name="connsiteX43" fmla="*/ 4392960 w 4482645"/>
              <a:gd name="connsiteY43" fmla="*/ 2048781 h 5513991"/>
              <a:gd name="connsiteX44" fmla="*/ 4382776 w 4482645"/>
              <a:gd name="connsiteY44" fmla="*/ 2099011 h 5513991"/>
              <a:gd name="connsiteX45" fmla="*/ 4375445 w 4482645"/>
              <a:gd name="connsiteY45" fmla="*/ 2148592 h 5513991"/>
              <a:gd name="connsiteX46" fmla="*/ 4243956 w 4482645"/>
              <a:gd name="connsiteY46" fmla="*/ 5036659 h 5513991"/>
              <a:gd name="connsiteX47" fmla="*/ 4242847 w 4482645"/>
              <a:gd name="connsiteY47" fmla="*/ 5242987 h 5513991"/>
              <a:gd name="connsiteX48" fmla="*/ 4187554 w 4482645"/>
              <a:gd name="connsiteY48" fmla="*/ 5513970 h 5513991"/>
              <a:gd name="connsiteX49" fmla="*/ 298746 w 4482645"/>
              <a:gd name="connsiteY49" fmla="*/ 5249166 h 5513991"/>
              <a:gd name="connsiteX50" fmla="*/ 1462 w 4482645"/>
              <a:gd name="connsiteY50" fmla="*/ 5237777 h 5513991"/>
              <a:gd name="connsiteX51" fmla="*/ 7874 w 4482645"/>
              <a:gd name="connsiteY51" fmla="*/ 4977753 h 5513991"/>
              <a:gd name="connsiteX52" fmla="*/ 20715 w 4482645"/>
              <a:gd name="connsiteY52" fmla="*/ 4752822 h 5513991"/>
              <a:gd name="connsiteX53" fmla="*/ 222466 w 4482645"/>
              <a:gd name="connsiteY53"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62386 w 4482645"/>
              <a:gd name="connsiteY20" fmla="*/ 1294666 h 5513991"/>
              <a:gd name="connsiteX21" fmla="*/ 4461506 w 4482645"/>
              <a:gd name="connsiteY21" fmla="*/ 1328296 h 5513991"/>
              <a:gd name="connsiteX22" fmla="*/ 4451924 w 4482645"/>
              <a:gd name="connsiteY22" fmla="*/ 1373054 h 5513991"/>
              <a:gd name="connsiteX23" fmla="*/ 4455188 w 4482645"/>
              <a:gd name="connsiteY23" fmla="*/ 1376999 h 5513991"/>
              <a:gd name="connsiteX24" fmla="*/ 4458030 w 4482645"/>
              <a:gd name="connsiteY24" fmla="*/ 1389816 h 5513991"/>
              <a:gd name="connsiteX25" fmla="*/ 4443105 w 4482645"/>
              <a:gd name="connsiteY25" fmla="*/ 1450629 h 5513991"/>
              <a:gd name="connsiteX26" fmla="*/ 4432208 w 4482645"/>
              <a:gd name="connsiteY26" fmla="*/ 1524330 h 5513991"/>
              <a:gd name="connsiteX27" fmla="*/ 4427327 w 4482645"/>
              <a:gd name="connsiteY27" fmla="*/ 1535289 h 5513991"/>
              <a:gd name="connsiteX28" fmla="*/ 4412899 w 4482645"/>
              <a:gd name="connsiteY28" fmla="*/ 1607363 h 5513991"/>
              <a:gd name="connsiteX29" fmla="*/ 4409184 w 4482645"/>
              <a:gd name="connsiteY29" fmla="*/ 1645395 h 5513991"/>
              <a:gd name="connsiteX30" fmla="*/ 4412844 w 4482645"/>
              <a:gd name="connsiteY30" fmla="*/ 1649850 h 5513991"/>
              <a:gd name="connsiteX31" fmla="*/ 4411194 w 4482645"/>
              <a:gd name="connsiteY31" fmla="*/ 1661048 h 5513991"/>
              <a:gd name="connsiteX32" fmla="*/ 4413117 w 4482645"/>
              <a:gd name="connsiteY32" fmla="*/ 1681560 h 5513991"/>
              <a:gd name="connsiteX33" fmla="*/ 4401647 w 4482645"/>
              <a:gd name="connsiteY33" fmla="*/ 1716455 h 5513991"/>
              <a:gd name="connsiteX34" fmla="*/ 4391089 w 4482645"/>
              <a:gd name="connsiteY34" fmla="*/ 1868666 h 5513991"/>
              <a:gd name="connsiteX35" fmla="*/ 4399780 w 4482645"/>
              <a:gd name="connsiteY35" fmla="*/ 1892828 h 5513991"/>
              <a:gd name="connsiteX36" fmla="*/ 4402058 w 4482645"/>
              <a:gd name="connsiteY36" fmla="*/ 1943047 h 5513991"/>
              <a:gd name="connsiteX37" fmla="*/ 4401177 w 4482645"/>
              <a:gd name="connsiteY37" fmla="*/ 1976676 h 5513991"/>
              <a:gd name="connsiteX38" fmla="*/ 4400715 w 4482645"/>
              <a:gd name="connsiteY38" fmla="*/ 1981536 h 5513991"/>
              <a:gd name="connsiteX39" fmla="*/ 4391595 w 4482645"/>
              <a:gd name="connsiteY39" fmla="*/ 2021434 h 5513991"/>
              <a:gd name="connsiteX40" fmla="*/ 4394860 w 4482645"/>
              <a:gd name="connsiteY40" fmla="*/ 2025379 h 5513991"/>
              <a:gd name="connsiteX41" fmla="*/ 4397701 w 4482645"/>
              <a:gd name="connsiteY41" fmla="*/ 2038196 h 5513991"/>
              <a:gd name="connsiteX42" fmla="*/ 4392960 w 4482645"/>
              <a:gd name="connsiteY42" fmla="*/ 2048781 h 5513991"/>
              <a:gd name="connsiteX43" fmla="*/ 4382776 w 4482645"/>
              <a:gd name="connsiteY43" fmla="*/ 2099011 h 5513991"/>
              <a:gd name="connsiteX44" fmla="*/ 4375445 w 4482645"/>
              <a:gd name="connsiteY44" fmla="*/ 2148592 h 5513991"/>
              <a:gd name="connsiteX45" fmla="*/ 4243956 w 4482645"/>
              <a:gd name="connsiteY45" fmla="*/ 5036659 h 5513991"/>
              <a:gd name="connsiteX46" fmla="*/ 4242847 w 4482645"/>
              <a:gd name="connsiteY46" fmla="*/ 5242987 h 5513991"/>
              <a:gd name="connsiteX47" fmla="*/ 4187554 w 4482645"/>
              <a:gd name="connsiteY47" fmla="*/ 5513970 h 5513991"/>
              <a:gd name="connsiteX48" fmla="*/ 298746 w 4482645"/>
              <a:gd name="connsiteY48" fmla="*/ 5249166 h 5513991"/>
              <a:gd name="connsiteX49" fmla="*/ 1462 w 4482645"/>
              <a:gd name="connsiteY49" fmla="*/ 5237777 h 5513991"/>
              <a:gd name="connsiteX50" fmla="*/ 7874 w 4482645"/>
              <a:gd name="connsiteY50" fmla="*/ 4977753 h 5513991"/>
              <a:gd name="connsiteX51" fmla="*/ 20715 w 4482645"/>
              <a:gd name="connsiteY51" fmla="*/ 4752822 h 5513991"/>
              <a:gd name="connsiteX52" fmla="*/ 222466 w 4482645"/>
              <a:gd name="connsiteY52"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62386 w 4482645"/>
              <a:gd name="connsiteY20" fmla="*/ 1294666 h 5513991"/>
              <a:gd name="connsiteX21" fmla="*/ 4451924 w 4482645"/>
              <a:gd name="connsiteY21" fmla="*/ 1373054 h 5513991"/>
              <a:gd name="connsiteX22" fmla="*/ 4455188 w 4482645"/>
              <a:gd name="connsiteY22" fmla="*/ 1376999 h 5513991"/>
              <a:gd name="connsiteX23" fmla="*/ 4458030 w 4482645"/>
              <a:gd name="connsiteY23" fmla="*/ 1389816 h 5513991"/>
              <a:gd name="connsiteX24" fmla="*/ 4443105 w 4482645"/>
              <a:gd name="connsiteY24" fmla="*/ 1450629 h 5513991"/>
              <a:gd name="connsiteX25" fmla="*/ 4432208 w 4482645"/>
              <a:gd name="connsiteY25" fmla="*/ 1524330 h 5513991"/>
              <a:gd name="connsiteX26" fmla="*/ 4427327 w 4482645"/>
              <a:gd name="connsiteY26" fmla="*/ 1535289 h 5513991"/>
              <a:gd name="connsiteX27" fmla="*/ 4412899 w 4482645"/>
              <a:gd name="connsiteY27" fmla="*/ 1607363 h 5513991"/>
              <a:gd name="connsiteX28" fmla="*/ 4409184 w 4482645"/>
              <a:gd name="connsiteY28" fmla="*/ 1645395 h 5513991"/>
              <a:gd name="connsiteX29" fmla="*/ 4412844 w 4482645"/>
              <a:gd name="connsiteY29" fmla="*/ 1649850 h 5513991"/>
              <a:gd name="connsiteX30" fmla="*/ 4411194 w 4482645"/>
              <a:gd name="connsiteY30" fmla="*/ 1661048 h 5513991"/>
              <a:gd name="connsiteX31" fmla="*/ 4413117 w 4482645"/>
              <a:gd name="connsiteY31" fmla="*/ 1681560 h 5513991"/>
              <a:gd name="connsiteX32" fmla="*/ 4401647 w 4482645"/>
              <a:gd name="connsiteY32" fmla="*/ 1716455 h 5513991"/>
              <a:gd name="connsiteX33" fmla="*/ 4391089 w 4482645"/>
              <a:gd name="connsiteY33" fmla="*/ 1868666 h 5513991"/>
              <a:gd name="connsiteX34" fmla="*/ 4399780 w 4482645"/>
              <a:gd name="connsiteY34" fmla="*/ 1892828 h 5513991"/>
              <a:gd name="connsiteX35" fmla="*/ 4402058 w 4482645"/>
              <a:gd name="connsiteY35" fmla="*/ 1943047 h 5513991"/>
              <a:gd name="connsiteX36" fmla="*/ 4401177 w 4482645"/>
              <a:gd name="connsiteY36" fmla="*/ 1976676 h 5513991"/>
              <a:gd name="connsiteX37" fmla="*/ 4400715 w 4482645"/>
              <a:gd name="connsiteY37" fmla="*/ 1981536 h 5513991"/>
              <a:gd name="connsiteX38" fmla="*/ 4391595 w 4482645"/>
              <a:gd name="connsiteY38" fmla="*/ 2021434 h 5513991"/>
              <a:gd name="connsiteX39" fmla="*/ 4394860 w 4482645"/>
              <a:gd name="connsiteY39" fmla="*/ 2025379 h 5513991"/>
              <a:gd name="connsiteX40" fmla="*/ 4397701 w 4482645"/>
              <a:gd name="connsiteY40" fmla="*/ 2038196 h 5513991"/>
              <a:gd name="connsiteX41" fmla="*/ 4392960 w 4482645"/>
              <a:gd name="connsiteY41" fmla="*/ 2048781 h 5513991"/>
              <a:gd name="connsiteX42" fmla="*/ 4382776 w 4482645"/>
              <a:gd name="connsiteY42" fmla="*/ 2099011 h 5513991"/>
              <a:gd name="connsiteX43" fmla="*/ 4375445 w 4482645"/>
              <a:gd name="connsiteY43" fmla="*/ 2148592 h 5513991"/>
              <a:gd name="connsiteX44" fmla="*/ 4243956 w 4482645"/>
              <a:gd name="connsiteY44" fmla="*/ 5036659 h 5513991"/>
              <a:gd name="connsiteX45" fmla="*/ 4242847 w 4482645"/>
              <a:gd name="connsiteY45" fmla="*/ 5242987 h 5513991"/>
              <a:gd name="connsiteX46" fmla="*/ 4187554 w 4482645"/>
              <a:gd name="connsiteY46" fmla="*/ 5513970 h 5513991"/>
              <a:gd name="connsiteX47" fmla="*/ 298746 w 4482645"/>
              <a:gd name="connsiteY47" fmla="*/ 5249166 h 5513991"/>
              <a:gd name="connsiteX48" fmla="*/ 1462 w 4482645"/>
              <a:gd name="connsiteY48" fmla="*/ 5237777 h 5513991"/>
              <a:gd name="connsiteX49" fmla="*/ 7874 w 4482645"/>
              <a:gd name="connsiteY49" fmla="*/ 4977753 h 5513991"/>
              <a:gd name="connsiteX50" fmla="*/ 20715 w 4482645"/>
              <a:gd name="connsiteY50" fmla="*/ 4752822 h 5513991"/>
              <a:gd name="connsiteX51" fmla="*/ 222466 w 4482645"/>
              <a:gd name="connsiteY51"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60109 w 4482645"/>
              <a:gd name="connsiteY19" fmla="*/ 1244449 h 5513991"/>
              <a:gd name="connsiteX20" fmla="*/ 4451924 w 4482645"/>
              <a:gd name="connsiteY20" fmla="*/ 1373054 h 5513991"/>
              <a:gd name="connsiteX21" fmla="*/ 4455188 w 4482645"/>
              <a:gd name="connsiteY21" fmla="*/ 1376999 h 5513991"/>
              <a:gd name="connsiteX22" fmla="*/ 4458030 w 4482645"/>
              <a:gd name="connsiteY22" fmla="*/ 1389816 h 5513991"/>
              <a:gd name="connsiteX23" fmla="*/ 4443105 w 4482645"/>
              <a:gd name="connsiteY23" fmla="*/ 1450629 h 5513991"/>
              <a:gd name="connsiteX24" fmla="*/ 4432208 w 4482645"/>
              <a:gd name="connsiteY24" fmla="*/ 1524330 h 5513991"/>
              <a:gd name="connsiteX25" fmla="*/ 4427327 w 4482645"/>
              <a:gd name="connsiteY25" fmla="*/ 1535289 h 5513991"/>
              <a:gd name="connsiteX26" fmla="*/ 4412899 w 4482645"/>
              <a:gd name="connsiteY26" fmla="*/ 1607363 h 5513991"/>
              <a:gd name="connsiteX27" fmla="*/ 4409184 w 4482645"/>
              <a:gd name="connsiteY27" fmla="*/ 1645395 h 5513991"/>
              <a:gd name="connsiteX28" fmla="*/ 4412844 w 4482645"/>
              <a:gd name="connsiteY28" fmla="*/ 1649850 h 5513991"/>
              <a:gd name="connsiteX29" fmla="*/ 4411194 w 4482645"/>
              <a:gd name="connsiteY29" fmla="*/ 1661048 h 5513991"/>
              <a:gd name="connsiteX30" fmla="*/ 4413117 w 4482645"/>
              <a:gd name="connsiteY30" fmla="*/ 1681560 h 5513991"/>
              <a:gd name="connsiteX31" fmla="*/ 4401647 w 4482645"/>
              <a:gd name="connsiteY31" fmla="*/ 1716455 h 5513991"/>
              <a:gd name="connsiteX32" fmla="*/ 4391089 w 4482645"/>
              <a:gd name="connsiteY32" fmla="*/ 1868666 h 5513991"/>
              <a:gd name="connsiteX33" fmla="*/ 4399780 w 4482645"/>
              <a:gd name="connsiteY33" fmla="*/ 1892828 h 5513991"/>
              <a:gd name="connsiteX34" fmla="*/ 4402058 w 4482645"/>
              <a:gd name="connsiteY34" fmla="*/ 1943047 h 5513991"/>
              <a:gd name="connsiteX35" fmla="*/ 4401177 w 4482645"/>
              <a:gd name="connsiteY35" fmla="*/ 1976676 h 5513991"/>
              <a:gd name="connsiteX36" fmla="*/ 4400715 w 4482645"/>
              <a:gd name="connsiteY36" fmla="*/ 1981536 h 5513991"/>
              <a:gd name="connsiteX37" fmla="*/ 4391595 w 4482645"/>
              <a:gd name="connsiteY37" fmla="*/ 2021434 h 5513991"/>
              <a:gd name="connsiteX38" fmla="*/ 4394860 w 4482645"/>
              <a:gd name="connsiteY38" fmla="*/ 2025379 h 5513991"/>
              <a:gd name="connsiteX39" fmla="*/ 4397701 w 4482645"/>
              <a:gd name="connsiteY39" fmla="*/ 2038196 h 5513991"/>
              <a:gd name="connsiteX40" fmla="*/ 4392960 w 4482645"/>
              <a:gd name="connsiteY40" fmla="*/ 2048781 h 5513991"/>
              <a:gd name="connsiteX41" fmla="*/ 4382776 w 4482645"/>
              <a:gd name="connsiteY41" fmla="*/ 2099011 h 5513991"/>
              <a:gd name="connsiteX42" fmla="*/ 4375445 w 4482645"/>
              <a:gd name="connsiteY42" fmla="*/ 2148592 h 5513991"/>
              <a:gd name="connsiteX43" fmla="*/ 4243956 w 4482645"/>
              <a:gd name="connsiteY43" fmla="*/ 5036659 h 5513991"/>
              <a:gd name="connsiteX44" fmla="*/ 4242847 w 4482645"/>
              <a:gd name="connsiteY44" fmla="*/ 5242987 h 5513991"/>
              <a:gd name="connsiteX45" fmla="*/ 4187554 w 4482645"/>
              <a:gd name="connsiteY45" fmla="*/ 5513970 h 5513991"/>
              <a:gd name="connsiteX46" fmla="*/ 298746 w 4482645"/>
              <a:gd name="connsiteY46" fmla="*/ 5249166 h 5513991"/>
              <a:gd name="connsiteX47" fmla="*/ 1462 w 4482645"/>
              <a:gd name="connsiteY47" fmla="*/ 5237777 h 5513991"/>
              <a:gd name="connsiteX48" fmla="*/ 7874 w 4482645"/>
              <a:gd name="connsiteY48" fmla="*/ 4977753 h 5513991"/>
              <a:gd name="connsiteX49" fmla="*/ 20715 w 4482645"/>
              <a:gd name="connsiteY49" fmla="*/ 4752822 h 5513991"/>
              <a:gd name="connsiteX50" fmla="*/ 222466 w 4482645"/>
              <a:gd name="connsiteY50"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8802 w 4482645"/>
              <a:gd name="connsiteY15" fmla="*/ 983859 h 5513991"/>
              <a:gd name="connsiteX16" fmla="*/ 4444004 w 4482645"/>
              <a:gd name="connsiteY16" fmla="*/ 1082386 h 5513991"/>
              <a:gd name="connsiteX17" fmla="*/ 4443899 w 4482645"/>
              <a:gd name="connsiteY17" fmla="*/ 1140681 h 5513991"/>
              <a:gd name="connsiteX18" fmla="*/ 4448202 w 4482645"/>
              <a:gd name="connsiteY18" fmla="*/ 1161797 h 5513991"/>
              <a:gd name="connsiteX19" fmla="*/ 4451924 w 4482645"/>
              <a:gd name="connsiteY19" fmla="*/ 1373054 h 5513991"/>
              <a:gd name="connsiteX20" fmla="*/ 4455188 w 4482645"/>
              <a:gd name="connsiteY20" fmla="*/ 1376999 h 5513991"/>
              <a:gd name="connsiteX21" fmla="*/ 4458030 w 4482645"/>
              <a:gd name="connsiteY21" fmla="*/ 1389816 h 5513991"/>
              <a:gd name="connsiteX22" fmla="*/ 4443105 w 4482645"/>
              <a:gd name="connsiteY22" fmla="*/ 1450629 h 5513991"/>
              <a:gd name="connsiteX23" fmla="*/ 4432208 w 4482645"/>
              <a:gd name="connsiteY23" fmla="*/ 1524330 h 5513991"/>
              <a:gd name="connsiteX24" fmla="*/ 4427327 w 4482645"/>
              <a:gd name="connsiteY24" fmla="*/ 1535289 h 5513991"/>
              <a:gd name="connsiteX25" fmla="*/ 4412899 w 4482645"/>
              <a:gd name="connsiteY25" fmla="*/ 1607363 h 5513991"/>
              <a:gd name="connsiteX26" fmla="*/ 4409184 w 4482645"/>
              <a:gd name="connsiteY26" fmla="*/ 1645395 h 5513991"/>
              <a:gd name="connsiteX27" fmla="*/ 4412844 w 4482645"/>
              <a:gd name="connsiteY27" fmla="*/ 1649850 h 5513991"/>
              <a:gd name="connsiteX28" fmla="*/ 4411194 w 4482645"/>
              <a:gd name="connsiteY28" fmla="*/ 1661048 h 5513991"/>
              <a:gd name="connsiteX29" fmla="*/ 4413117 w 4482645"/>
              <a:gd name="connsiteY29" fmla="*/ 1681560 h 5513991"/>
              <a:gd name="connsiteX30" fmla="*/ 4401647 w 4482645"/>
              <a:gd name="connsiteY30" fmla="*/ 1716455 h 5513991"/>
              <a:gd name="connsiteX31" fmla="*/ 4391089 w 4482645"/>
              <a:gd name="connsiteY31" fmla="*/ 1868666 h 5513991"/>
              <a:gd name="connsiteX32" fmla="*/ 4399780 w 4482645"/>
              <a:gd name="connsiteY32" fmla="*/ 1892828 h 5513991"/>
              <a:gd name="connsiteX33" fmla="*/ 4402058 w 4482645"/>
              <a:gd name="connsiteY33" fmla="*/ 1943047 h 5513991"/>
              <a:gd name="connsiteX34" fmla="*/ 4401177 w 4482645"/>
              <a:gd name="connsiteY34" fmla="*/ 1976676 h 5513991"/>
              <a:gd name="connsiteX35" fmla="*/ 4400715 w 4482645"/>
              <a:gd name="connsiteY35" fmla="*/ 1981536 h 5513991"/>
              <a:gd name="connsiteX36" fmla="*/ 4391595 w 4482645"/>
              <a:gd name="connsiteY36" fmla="*/ 2021434 h 5513991"/>
              <a:gd name="connsiteX37" fmla="*/ 4394860 w 4482645"/>
              <a:gd name="connsiteY37" fmla="*/ 2025379 h 5513991"/>
              <a:gd name="connsiteX38" fmla="*/ 4397701 w 4482645"/>
              <a:gd name="connsiteY38" fmla="*/ 2038196 h 5513991"/>
              <a:gd name="connsiteX39" fmla="*/ 4392960 w 4482645"/>
              <a:gd name="connsiteY39" fmla="*/ 2048781 h 5513991"/>
              <a:gd name="connsiteX40" fmla="*/ 4382776 w 4482645"/>
              <a:gd name="connsiteY40" fmla="*/ 2099011 h 5513991"/>
              <a:gd name="connsiteX41" fmla="*/ 4375445 w 4482645"/>
              <a:gd name="connsiteY41" fmla="*/ 2148592 h 5513991"/>
              <a:gd name="connsiteX42" fmla="*/ 4243956 w 4482645"/>
              <a:gd name="connsiteY42" fmla="*/ 5036659 h 5513991"/>
              <a:gd name="connsiteX43" fmla="*/ 4242847 w 4482645"/>
              <a:gd name="connsiteY43" fmla="*/ 5242987 h 5513991"/>
              <a:gd name="connsiteX44" fmla="*/ 4187554 w 4482645"/>
              <a:gd name="connsiteY44" fmla="*/ 5513970 h 5513991"/>
              <a:gd name="connsiteX45" fmla="*/ 298746 w 4482645"/>
              <a:gd name="connsiteY45" fmla="*/ 5249166 h 5513991"/>
              <a:gd name="connsiteX46" fmla="*/ 1462 w 4482645"/>
              <a:gd name="connsiteY46" fmla="*/ 5237777 h 5513991"/>
              <a:gd name="connsiteX47" fmla="*/ 7874 w 4482645"/>
              <a:gd name="connsiteY47" fmla="*/ 4977753 h 5513991"/>
              <a:gd name="connsiteX48" fmla="*/ 20715 w 4482645"/>
              <a:gd name="connsiteY48" fmla="*/ 4752822 h 5513991"/>
              <a:gd name="connsiteX49" fmla="*/ 222466 w 4482645"/>
              <a:gd name="connsiteY49"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64488 w 4482645"/>
              <a:gd name="connsiteY8" fmla="*/ 563001 h 5513991"/>
              <a:gd name="connsiteX9" fmla="*/ 4450882 w 4482645"/>
              <a:gd name="connsiteY9" fmla="*/ 798696 h 5513991"/>
              <a:gd name="connsiteX10" fmla="*/ 4452595 w 4482645"/>
              <a:gd name="connsiteY10" fmla="*/ 803530 h 5513991"/>
              <a:gd name="connsiteX11" fmla="*/ 4450444 w 4482645"/>
              <a:gd name="connsiteY11" fmla="*/ 827361 h 5513991"/>
              <a:gd name="connsiteX12" fmla="*/ 4448844 w 4482645"/>
              <a:gd name="connsiteY12" fmla="*/ 835146 h 5513991"/>
              <a:gd name="connsiteX13" fmla="*/ 4442606 w 4482645"/>
              <a:gd name="connsiteY13" fmla="*/ 946777 h 5513991"/>
              <a:gd name="connsiteX14" fmla="*/ 4444683 w 4482645"/>
              <a:gd name="connsiteY14" fmla="*/ 947677 h 5513991"/>
              <a:gd name="connsiteX15" fmla="*/ 4444004 w 4482645"/>
              <a:gd name="connsiteY15" fmla="*/ 1082386 h 5513991"/>
              <a:gd name="connsiteX16" fmla="*/ 4443899 w 4482645"/>
              <a:gd name="connsiteY16" fmla="*/ 1140681 h 5513991"/>
              <a:gd name="connsiteX17" fmla="*/ 4448202 w 4482645"/>
              <a:gd name="connsiteY17" fmla="*/ 1161797 h 5513991"/>
              <a:gd name="connsiteX18" fmla="*/ 4451924 w 4482645"/>
              <a:gd name="connsiteY18" fmla="*/ 1373054 h 5513991"/>
              <a:gd name="connsiteX19" fmla="*/ 4455188 w 4482645"/>
              <a:gd name="connsiteY19" fmla="*/ 1376999 h 5513991"/>
              <a:gd name="connsiteX20" fmla="*/ 4458030 w 4482645"/>
              <a:gd name="connsiteY20" fmla="*/ 1389816 h 5513991"/>
              <a:gd name="connsiteX21" fmla="*/ 4443105 w 4482645"/>
              <a:gd name="connsiteY21" fmla="*/ 1450629 h 5513991"/>
              <a:gd name="connsiteX22" fmla="*/ 4432208 w 4482645"/>
              <a:gd name="connsiteY22" fmla="*/ 1524330 h 5513991"/>
              <a:gd name="connsiteX23" fmla="*/ 4427327 w 4482645"/>
              <a:gd name="connsiteY23" fmla="*/ 1535289 h 5513991"/>
              <a:gd name="connsiteX24" fmla="*/ 4412899 w 4482645"/>
              <a:gd name="connsiteY24" fmla="*/ 1607363 h 5513991"/>
              <a:gd name="connsiteX25" fmla="*/ 4409184 w 4482645"/>
              <a:gd name="connsiteY25" fmla="*/ 1645395 h 5513991"/>
              <a:gd name="connsiteX26" fmla="*/ 4412844 w 4482645"/>
              <a:gd name="connsiteY26" fmla="*/ 1649850 h 5513991"/>
              <a:gd name="connsiteX27" fmla="*/ 4411194 w 4482645"/>
              <a:gd name="connsiteY27" fmla="*/ 1661048 h 5513991"/>
              <a:gd name="connsiteX28" fmla="*/ 4413117 w 4482645"/>
              <a:gd name="connsiteY28" fmla="*/ 1681560 h 5513991"/>
              <a:gd name="connsiteX29" fmla="*/ 4401647 w 4482645"/>
              <a:gd name="connsiteY29" fmla="*/ 1716455 h 5513991"/>
              <a:gd name="connsiteX30" fmla="*/ 4391089 w 4482645"/>
              <a:gd name="connsiteY30" fmla="*/ 1868666 h 5513991"/>
              <a:gd name="connsiteX31" fmla="*/ 4399780 w 4482645"/>
              <a:gd name="connsiteY31" fmla="*/ 1892828 h 5513991"/>
              <a:gd name="connsiteX32" fmla="*/ 4402058 w 4482645"/>
              <a:gd name="connsiteY32" fmla="*/ 1943047 h 5513991"/>
              <a:gd name="connsiteX33" fmla="*/ 4401177 w 4482645"/>
              <a:gd name="connsiteY33" fmla="*/ 1976676 h 5513991"/>
              <a:gd name="connsiteX34" fmla="*/ 4400715 w 4482645"/>
              <a:gd name="connsiteY34" fmla="*/ 1981536 h 5513991"/>
              <a:gd name="connsiteX35" fmla="*/ 4391595 w 4482645"/>
              <a:gd name="connsiteY35" fmla="*/ 2021434 h 5513991"/>
              <a:gd name="connsiteX36" fmla="*/ 4394860 w 4482645"/>
              <a:gd name="connsiteY36" fmla="*/ 2025379 h 5513991"/>
              <a:gd name="connsiteX37" fmla="*/ 4397701 w 4482645"/>
              <a:gd name="connsiteY37" fmla="*/ 2038196 h 5513991"/>
              <a:gd name="connsiteX38" fmla="*/ 4392960 w 4482645"/>
              <a:gd name="connsiteY38" fmla="*/ 2048781 h 5513991"/>
              <a:gd name="connsiteX39" fmla="*/ 4382776 w 4482645"/>
              <a:gd name="connsiteY39" fmla="*/ 2099011 h 5513991"/>
              <a:gd name="connsiteX40" fmla="*/ 4375445 w 4482645"/>
              <a:gd name="connsiteY40" fmla="*/ 2148592 h 5513991"/>
              <a:gd name="connsiteX41" fmla="*/ 4243956 w 4482645"/>
              <a:gd name="connsiteY41" fmla="*/ 5036659 h 5513991"/>
              <a:gd name="connsiteX42" fmla="*/ 4242847 w 4482645"/>
              <a:gd name="connsiteY42" fmla="*/ 5242987 h 5513991"/>
              <a:gd name="connsiteX43" fmla="*/ 4187554 w 4482645"/>
              <a:gd name="connsiteY43" fmla="*/ 5513970 h 5513991"/>
              <a:gd name="connsiteX44" fmla="*/ 298746 w 4482645"/>
              <a:gd name="connsiteY44" fmla="*/ 5249166 h 5513991"/>
              <a:gd name="connsiteX45" fmla="*/ 1462 w 4482645"/>
              <a:gd name="connsiteY45" fmla="*/ 5237777 h 5513991"/>
              <a:gd name="connsiteX46" fmla="*/ 7874 w 4482645"/>
              <a:gd name="connsiteY46" fmla="*/ 4977753 h 5513991"/>
              <a:gd name="connsiteX47" fmla="*/ 20715 w 4482645"/>
              <a:gd name="connsiteY47" fmla="*/ 4752822 h 5513991"/>
              <a:gd name="connsiteX48" fmla="*/ 222466 w 4482645"/>
              <a:gd name="connsiteY48"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399780 w 4482645"/>
              <a:gd name="connsiteY30" fmla="*/ 1892828 h 5513991"/>
              <a:gd name="connsiteX31" fmla="*/ 4402058 w 4482645"/>
              <a:gd name="connsiteY31" fmla="*/ 1943047 h 5513991"/>
              <a:gd name="connsiteX32" fmla="*/ 4401177 w 4482645"/>
              <a:gd name="connsiteY32" fmla="*/ 1976676 h 5513991"/>
              <a:gd name="connsiteX33" fmla="*/ 4400715 w 4482645"/>
              <a:gd name="connsiteY33" fmla="*/ 1981536 h 5513991"/>
              <a:gd name="connsiteX34" fmla="*/ 4391595 w 4482645"/>
              <a:gd name="connsiteY34" fmla="*/ 2021434 h 5513991"/>
              <a:gd name="connsiteX35" fmla="*/ 4394860 w 4482645"/>
              <a:gd name="connsiteY35" fmla="*/ 2025379 h 5513991"/>
              <a:gd name="connsiteX36" fmla="*/ 4397701 w 4482645"/>
              <a:gd name="connsiteY36" fmla="*/ 2038196 h 5513991"/>
              <a:gd name="connsiteX37" fmla="*/ 4392960 w 4482645"/>
              <a:gd name="connsiteY37" fmla="*/ 2048781 h 5513991"/>
              <a:gd name="connsiteX38" fmla="*/ 4382776 w 4482645"/>
              <a:gd name="connsiteY38" fmla="*/ 2099011 h 5513991"/>
              <a:gd name="connsiteX39" fmla="*/ 4375445 w 4482645"/>
              <a:gd name="connsiteY39" fmla="*/ 2148592 h 5513991"/>
              <a:gd name="connsiteX40" fmla="*/ 4243956 w 4482645"/>
              <a:gd name="connsiteY40" fmla="*/ 5036659 h 5513991"/>
              <a:gd name="connsiteX41" fmla="*/ 4242847 w 4482645"/>
              <a:gd name="connsiteY41" fmla="*/ 5242987 h 5513991"/>
              <a:gd name="connsiteX42" fmla="*/ 4187554 w 4482645"/>
              <a:gd name="connsiteY42" fmla="*/ 5513970 h 5513991"/>
              <a:gd name="connsiteX43" fmla="*/ 298746 w 4482645"/>
              <a:gd name="connsiteY43" fmla="*/ 5249166 h 5513991"/>
              <a:gd name="connsiteX44" fmla="*/ 1462 w 4482645"/>
              <a:gd name="connsiteY44" fmla="*/ 5237777 h 5513991"/>
              <a:gd name="connsiteX45" fmla="*/ 7874 w 4482645"/>
              <a:gd name="connsiteY45" fmla="*/ 4977753 h 5513991"/>
              <a:gd name="connsiteX46" fmla="*/ 20715 w 4482645"/>
              <a:gd name="connsiteY46" fmla="*/ 4752822 h 5513991"/>
              <a:gd name="connsiteX47" fmla="*/ 222466 w 4482645"/>
              <a:gd name="connsiteY47"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399780 w 4482645"/>
              <a:gd name="connsiteY30" fmla="*/ 1892828 h 5513991"/>
              <a:gd name="connsiteX31" fmla="*/ 4402058 w 4482645"/>
              <a:gd name="connsiteY31" fmla="*/ 1943047 h 5513991"/>
              <a:gd name="connsiteX32" fmla="*/ 4401177 w 4482645"/>
              <a:gd name="connsiteY32" fmla="*/ 1976676 h 5513991"/>
              <a:gd name="connsiteX33" fmla="*/ 4400715 w 4482645"/>
              <a:gd name="connsiteY33" fmla="*/ 1981536 h 5513991"/>
              <a:gd name="connsiteX34" fmla="*/ 4394860 w 4482645"/>
              <a:gd name="connsiteY34" fmla="*/ 2025379 h 5513991"/>
              <a:gd name="connsiteX35" fmla="*/ 4397701 w 4482645"/>
              <a:gd name="connsiteY35" fmla="*/ 2038196 h 5513991"/>
              <a:gd name="connsiteX36" fmla="*/ 4392960 w 4482645"/>
              <a:gd name="connsiteY36" fmla="*/ 2048781 h 5513991"/>
              <a:gd name="connsiteX37" fmla="*/ 4382776 w 4482645"/>
              <a:gd name="connsiteY37" fmla="*/ 2099011 h 5513991"/>
              <a:gd name="connsiteX38" fmla="*/ 4375445 w 4482645"/>
              <a:gd name="connsiteY38" fmla="*/ 2148592 h 5513991"/>
              <a:gd name="connsiteX39" fmla="*/ 4243956 w 4482645"/>
              <a:gd name="connsiteY39" fmla="*/ 5036659 h 5513991"/>
              <a:gd name="connsiteX40" fmla="*/ 4242847 w 4482645"/>
              <a:gd name="connsiteY40" fmla="*/ 5242987 h 5513991"/>
              <a:gd name="connsiteX41" fmla="*/ 4187554 w 4482645"/>
              <a:gd name="connsiteY41" fmla="*/ 5513970 h 5513991"/>
              <a:gd name="connsiteX42" fmla="*/ 298746 w 4482645"/>
              <a:gd name="connsiteY42" fmla="*/ 5249166 h 5513991"/>
              <a:gd name="connsiteX43" fmla="*/ 1462 w 4482645"/>
              <a:gd name="connsiteY43" fmla="*/ 5237777 h 5513991"/>
              <a:gd name="connsiteX44" fmla="*/ 7874 w 4482645"/>
              <a:gd name="connsiteY44" fmla="*/ 4977753 h 5513991"/>
              <a:gd name="connsiteX45" fmla="*/ 20715 w 4482645"/>
              <a:gd name="connsiteY45" fmla="*/ 4752822 h 5513991"/>
              <a:gd name="connsiteX46" fmla="*/ 222466 w 4482645"/>
              <a:gd name="connsiteY46"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399780 w 4482645"/>
              <a:gd name="connsiteY30" fmla="*/ 1892828 h 5513991"/>
              <a:gd name="connsiteX31" fmla="*/ 4402058 w 4482645"/>
              <a:gd name="connsiteY31" fmla="*/ 1943047 h 5513991"/>
              <a:gd name="connsiteX32" fmla="*/ 4401177 w 4482645"/>
              <a:gd name="connsiteY32" fmla="*/ 1976676 h 5513991"/>
              <a:gd name="connsiteX33" fmla="*/ 4394860 w 4482645"/>
              <a:gd name="connsiteY33" fmla="*/ 2025379 h 5513991"/>
              <a:gd name="connsiteX34" fmla="*/ 4397701 w 4482645"/>
              <a:gd name="connsiteY34" fmla="*/ 2038196 h 5513991"/>
              <a:gd name="connsiteX35" fmla="*/ 4392960 w 4482645"/>
              <a:gd name="connsiteY35" fmla="*/ 2048781 h 5513991"/>
              <a:gd name="connsiteX36" fmla="*/ 4382776 w 4482645"/>
              <a:gd name="connsiteY36" fmla="*/ 2099011 h 5513991"/>
              <a:gd name="connsiteX37" fmla="*/ 4375445 w 4482645"/>
              <a:gd name="connsiteY37" fmla="*/ 2148592 h 5513991"/>
              <a:gd name="connsiteX38" fmla="*/ 4243956 w 4482645"/>
              <a:gd name="connsiteY38" fmla="*/ 5036659 h 5513991"/>
              <a:gd name="connsiteX39" fmla="*/ 4242847 w 4482645"/>
              <a:gd name="connsiteY39" fmla="*/ 5242987 h 5513991"/>
              <a:gd name="connsiteX40" fmla="*/ 4187554 w 4482645"/>
              <a:gd name="connsiteY40" fmla="*/ 5513970 h 5513991"/>
              <a:gd name="connsiteX41" fmla="*/ 298746 w 4482645"/>
              <a:gd name="connsiteY41" fmla="*/ 5249166 h 5513991"/>
              <a:gd name="connsiteX42" fmla="*/ 1462 w 4482645"/>
              <a:gd name="connsiteY42" fmla="*/ 5237777 h 5513991"/>
              <a:gd name="connsiteX43" fmla="*/ 7874 w 4482645"/>
              <a:gd name="connsiteY43" fmla="*/ 4977753 h 5513991"/>
              <a:gd name="connsiteX44" fmla="*/ 20715 w 4482645"/>
              <a:gd name="connsiteY44" fmla="*/ 4752822 h 5513991"/>
              <a:gd name="connsiteX45" fmla="*/ 222466 w 4482645"/>
              <a:gd name="connsiteY45"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399780 w 4482645"/>
              <a:gd name="connsiteY30" fmla="*/ 1892828 h 5513991"/>
              <a:gd name="connsiteX31" fmla="*/ 4402058 w 4482645"/>
              <a:gd name="connsiteY31" fmla="*/ 1943047 h 5513991"/>
              <a:gd name="connsiteX32" fmla="*/ 4401177 w 4482645"/>
              <a:gd name="connsiteY32" fmla="*/ 1976676 h 5513991"/>
              <a:gd name="connsiteX33" fmla="*/ 4394860 w 4482645"/>
              <a:gd name="connsiteY33" fmla="*/ 2025379 h 5513991"/>
              <a:gd name="connsiteX34" fmla="*/ 4397701 w 4482645"/>
              <a:gd name="connsiteY34" fmla="*/ 2038196 h 5513991"/>
              <a:gd name="connsiteX35" fmla="*/ 4392960 w 4482645"/>
              <a:gd name="connsiteY35" fmla="*/ 2048781 h 5513991"/>
              <a:gd name="connsiteX36" fmla="*/ 4375445 w 4482645"/>
              <a:gd name="connsiteY36" fmla="*/ 2148592 h 5513991"/>
              <a:gd name="connsiteX37" fmla="*/ 4243956 w 4482645"/>
              <a:gd name="connsiteY37" fmla="*/ 5036659 h 5513991"/>
              <a:gd name="connsiteX38" fmla="*/ 4242847 w 4482645"/>
              <a:gd name="connsiteY38" fmla="*/ 5242987 h 5513991"/>
              <a:gd name="connsiteX39" fmla="*/ 4187554 w 4482645"/>
              <a:gd name="connsiteY39" fmla="*/ 5513970 h 5513991"/>
              <a:gd name="connsiteX40" fmla="*/ 298746 w 4482645"/>
              <a:gd name="connsiteY40" fmla="*/ 5249166 h 5513991"/>
              <a:gd name="connsiteX41" fmla="*/ 1462 w 4482645"/>
              <a:gd name="connsiteY41" fmla="*/ 5237777 h 5513991"/>
              <a:gd name="connsiteX42" fmla="*/ 7874 w 4482645"/>
              <a:gd name="connsiteY42" fmla="*/ 4977753 h 5513991"/>
              <a:gd name="connsiteX43" fmla="*/ 20715 w 4482645"/>
              <a:gd name="connsiteY43" fmla="*/ 4752822 h 5513991"/>
              <a:gd name="connsiteX44" fmla="*/ 222466 w 4482645"/>
              <a:gd name="connsiteY44"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399780 w 4482645"/>
              <a:gd name="connsiteY30" fmla="*/ 1892828 h 5513991"/>
              <a:gd name="connsiteX31" fmla="*/ 4402058 w 4482645"/>
              <a:gd name="connsiteY31" fmla="*/ 1943047 h 5513991"/>
              <a:gd name="connsiteX32" fmla="*/ 4394860 w 4482645"/>
              <a:gd name="connsiteY32" fmla="*/ 2025379 h 5513991"/>
              <a:gd name="connsiteX33" fmla="*/ 4397701 w 4482645"/>
              <a:gd name="connsiteY33" fmla="*/ 2038196 h 5513991"/>
              <a:gd name="connsiteX34" fmla="*/ 4392960 w 4482645"/>
              <a:gd name="connsiteY34" fmla="*/ 2048781 h 5513991"/>
              <a:gd name="connsiteX35" fmla="*/ 4375445 w 4482645"/>
              <a:gd name="connsiteY35" fmla="*/ 2148592 h 5513991"/>
              <a:gd name="connsiteX36" fmla="*/ 4243956 w 4482645"/>
              <a:gd name="connsiteY36" fmla="*/ 5036659 h 5513991"/>
              <a:gd name="connsiteX37" fmla="*/ 4242847 w 4482645"/>
              <a:gd name="connsiteY37" fmla="*/ 5242987 h 5513991"/>
              <a:gd name="connsiteX38" fmla="*/ 4187554 w 4482645"/>
              <a:gd name="connsiteY38" fmla="*/ 5513970 h 5513991"/>
              <a:gd name="connsiteX39" fmla="*/ 298746 w 4482645"/>
              <a:gd name="connsiteY39" fmla="*/ 5249166 h 5513991"/>
              <a:gd name="connsiteX40" fmla="*/ 1462 w 4482645"/>
              <a:gd name="connsiteY40" fmla="*/ 5237777 h 5513991"/>
              <a:gd name="connsiteX41" fmla="*/ 7874 w 4482645"/>
              <a:gd name="connsiteY41" fmla="*/ 4977753 h 5513991"/>
              <a:gd name="connsiteX42" fmla="*/ 20715 w 4482645"/>
              <a:gd name="connsiteY42" fmla="*/ 4752822 h 5513991"/>
              <a:gd name="connsiteX43" fmla="*/ 222466 w 4482645"/>
              <a:gd name="connsiteY43"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402058 w 4482645"/>
              <a:gd name="connsiteY30" fmla="*/ 1943047 h 5513991"/>
              <a:gd name="connsiteX31" fmla="*/ 4394860 w 4482645"/>
              <a:gd name="connsiteY31" fmla="*/ 2025379 h 5513991"/>
              <a:gd name="connsiteX32" fmla="*/ 4397701 w 4482645"/>
              <a:gd name="connsiteY32" fmla="*/ 2038196 h 5513991"/>
              <a:gd name="connsiteX33" fmla="*/ 4392960 w 4482645"/>
              <a:gd name="connsiteY33" fmla="*/ 2048781 h 5513991"/>
              <a:gd name="connsiteX34" fmla="*/ 4375445 w 4482645"/>
              <a:gd name="connsiteY34" fmla="*/ 2148592 h 5513991"/>
              <a:gd name="connsiteX35" fmla="*/ 4243956 w 4482645"/>
              <a:gd name="connsiteY35" fmla="*/ 5036659 h 5513991"/>
              <a:gd name="connsiteX36" fmla="*/ 4242847 w 4482645"/>
              <a:gd name="connsiteY36" fmla="*/ 5242987 h 5513991"/>
              <a:gd name="connsiteX37" fmla="*/ 4187554 w 4482645"/>
              <a:gd name="connsiteY37" fmla="*/ 5513970 h 5513991"/>
              <a:gd name="connsiteX38" fmla="*/ 298746 w 4482645"/>
              <a:gd name="connsiteY38" fmla="*/ 5249166 h 5513991"/>
              <a:gd name="connsiteX39" fmla="*/ 1462 w 4482645"/>
              <a:gd name="connsiteY39" fmla="*/ 5237777 h 5513991"/>
              <a:gd name="connsiteX40" fmla="*/ 7874 w 4482645"/>
              <a:gd name="connsiteY40" fmla="*/ 4977753 h 5513991"/>
              <a:gd name="connsiteX41" fmla="*/ 20715 w 4482645"/>
              <a:gd name="connsiteY41" fmla="*/ 4752822 h 5513991"/>
              <a:gd name="connsiteX42" fmla="*/ 222466 w 4482645"/>
              <a:gd name="connsiteY42"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13117 w 4482645"/>
              <a:gd name="connsiteY27" fmla="*/ 1681560 h 5513991"/>
              <a:gd name="connsiteX28" fmla="*/ 4401647 w 4482645"/>
              <a:gd name="connsiteY28" fmla="*/ 1716455 h 5513991"/>
              <a:gd name="connsiteX29" fmla="*/ 4391089 w 4482645"/>
              <a:gd name="connsiteY29" fmla="*/ 1868666 h 5513991"/>
              <a:gd name="connsiteX30" fmla="*/ 4402058 w 4482645"/>
              <a:gd name="connsiteY30" fmla="*/ 1943047 h 5513991"/>
              <a:gd name="connsiteX31" fmla="*/ 4394860 w 4482645"/>
              <a:gd name="connsiteY31" fmla="*/ 2025379 h 5513991"/>
              <a:gd name="connsiteX32" fmla="*/ 4397701 w 4482645"/>
              <a:gd name="connsiteY32" fmla="*/ 2038196 h 5513991"/>
              <a:gd name="connsiteX33" fmla="*/ 4375445 w 4482645"/>
              <a:gd name="connsiteY33" fmla="*/ 2148592 h 5513991"/>
              <a:gd name="connsiteX34" fmla="*/ 4243956 w 4482645"/>
              <a:gd name="connsiteY34" fmla="*/ 5036659 h 5513991"/>
              <a:gd name="connsiteX35" fmla="*/ 4242847 w 4482645"/>
              <a:gd name="connsiteY35" fmla="*/ 5242987 h 5513991"/>
              <a:gd name="connsiteX36" fmla="*/ 4187554 w 4482645"/>
              <a:gd name="connsiteY36" fmla="*/ 5513970 h 5513991"/>
              <a:gd name="connsiteX37" fmla="*/ 298746 w 4482645"/>
              <a:gd name="connsiteY37" fmla="*/ 5249166 h 5513991"/>
              <a:gd name="connsiteX38" fmla="*/ 1462 w 4482645"/>
              <a:gd name="connsiteY38" fmla="*/ 5237777 h 5513991"/>
              <a:gd name="connsiteX39" fmla="*/ 7874 w 4482645"/>
              <a:gd name="connsiteY39" fmla="*/ 4977753 h 5513991"/>
              <a:gd name="connsiteX40" fmla="*/ 20715 w 4482645"/>
              <a:gd name="connsiteY40" fmla="*/ 4752822 h 5513991"/>
              <a:gd name="connsiteX41" fmla="*/ 222466 w 4482645"/>
              <a:gd name="connsiteY41"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11194 w 4482645"/>
              <a:gd name="connsiteY26" fmla="*/ 1661048 h 5513991"/>
              <a:gd name="connsiteX27" fmla="*/ 4401647 w 4482645"/>
              <a:gd name="connsiteY27" fmla="*/ 1716455 h 5513991"/>
              <a:gd name="connsiteX28" fmla="*/ 4391089 w 4482645"/>
              <a:gd name="connsiteY28" fmla="*/ 1868666 h 5513991"/>
              <a:gd name="connsiteX29" fmla="*/ 4402058 w 4482645"/>
              <a:gd name="connsiteY29" fmla="*/ 1943047 h 5513991"/>
              <a:gd name="connsiteX30" fmla="*/ 4394860 w 4482645"/>
              <a:gd name="connsiteY30" fmla="*/ 2025379 h 5513991"/>
              <a:gd name="connsiteX31" fmla="*/ 4397701 w 4482645"/>
              <a:gd name="connsiteY31" fmla="*/ 2038196 h 5513991"/>
              <a:gd name="connsiteX32" fmla="*/ 4375445 w 4482645"/>
              <a:gd name="connsiteY32" fmla="*/ 2148592 h 5513991"/>
              <a:gd name="connsiteX33" fmla="*/ 4243956 w 4482645"/>
              <a:gd name="connsiteY33" fmla="*/ 5036659 h 5513991"/>
              <a:gd name="connsiteX34" fmla="*/ 4242847 w 4482645"/>
              <a:gd name="connsiteY34" fmla="*/ 5242987 h 5513991"/>
              <a:gd name="connsiteX35" fmla="*/ 4187554 w 4482645"/>
              <a:gd name="connsiteY35" fmla="*/ 5513970 h 5513991"/>
              <a:gd name="connsiteX36" fmla="*/ 298746 w 4482645"/>
              <a:gd name="connsiteY36" fmla="*/ 5249166 h 5513991"/>
              <a:gd name="connsiteX37" fmla="*/ 1462 w 4482645"/>
              <a:gd name="connsiteY37" fmla="*/ 5237777 h 5513991"/>
              <a:gd name="connsiteX38" fmla="*/ 7874 w 4482645"/>
              <a:gd name="connsiteY38" fmla="*/ 4977753 h 5513991"/>
              <a:gd name="connsiteX39" fmla="*/ 20715 w 4482645"/>
              <a:gd name="connsiteY39" fmla="*/ 4752822 h 5513991"/>
              <a:gd name="connsiteX40" fmla="*/ 222466 w 4482645"/>
              <a:gd name="connsiteY40"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12844 w 4482645"/>
              <a:gd name="connsiteY25" fmla="*/ 1649850 h 5513991"/>
              <a:gd name="connsiteX26" fmla="*/ 4401647 w 4482645"/>
              <a:gd name="connsiteY26" fmla="*/ 1716455 h 5513991"/>
              <a:gd name="connsiteX27" fmla="*/ 4391089 w 4482645"/>
              <a:gd name="connsiteY27" fmla="*/ 1868666 h 5513991"/>
              <a:gd name="connsiteX28" fmla="*/ 4402058 w 4482645"/>
              <a:gd name="connsiteY28" fmla="*/ 1943047 h 5513991"/>
              <a:gd name="connsiteX29" fmla="*/ 4394860 w 4482645"/>
              <a:gd name="connsiteY29" fmla="*/ 2025379 h 5513991"/>
              <a:gd name="connsiteX30" fmla="*/ 4397701 w 4482645"/>
              <a:gd name="connsiteY30" fmla="*/ 2038196 h 5513991"/>
              <a:gd name="connsiteX31" fmla="*/ 4375445 w 4482645"/>
              <a:gd name="connsiteY31" fmla="*/ 2148592 h 5513991"/>
              <a:gd name="connsiteX32" fmla="*/ 4243956 w 4482645"/>
              <a:gd name="connsiteY32" fmla="*/ 5036659 h 5513991"/>
              <a:gd name="connsiteX33" fmla="*/ 4242847 w 4482645"/>
              <a:gd name="connsiteY33" fmla="*/ 5242987 h 5513991"/>
              <a:gd name="connsiteX34" fmla="*/ 4187554 w 4482645"/>
              <a:gd name="connsiteY34" fmla="*/ 5513970 h 5513991"/>
              <a:gd name="connsiteX35" fmla="*/ 298746 w 4482645"/>
              <a:gd name="connsiteY35" fmla="*/ 5249166 h 5513991"/>
              <a:gd name="connsiteX36" fmla="*/ 1462 w 4482645"/>
              <a:gd name="connsiteY36" fmla="*/ 5237777 h 5513991"/>
              <a:gd name="connsiteX37" fmla="*/ 7874 w 4482645"/>
              <a:gd name="connsiteY37" fmla="*/ 4977753 h 5513991"/>
              <a:gd name="connsiteX38" fmla="*/ 20715 w 4482645"/>
              <a:gd name="connsiteY38" fmla="*/ 4752822 h 5513991"/>
              <a:gd name="connsiteX39" fmla="*/ 222466 w 4482645"/>
              <a:gd name="connsiteY39"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9184 w 4482645"/>
              <a:gd name="connsiteY24" fmla="*/ 1645395 h 5513991"/>
              <a:gd name="connsiteX25" fmla="*/ 4401647 w 4482645"/>
              <a:gd name="connsiteY25" fmla="*/ 1716455 h 5513991"/>
              <a:gd name="connsiteX26" fmla="*/ 4391089 w 4482645"/>
              <a:gd name="connsiteY26" fmla="*/ 1868666 h 5513991"/>
              <a:gd name="connsiteX27" fmla="*/ 4402058 w 4482645"/>
              <a:gd name="connsiteY27" fmla="*/ 1943047 h 5513991"/>
              <a:gd name="connsiteX28" fmla="*/ 4394860 w 4482645"/>
              <a:gd name="connsiteY28" fmla="*/ 2025379 h 5513991"/>
              <a:gd name="connsiteX29" fmla="*/ 4397701 w 4482645"/>
              <a:gd name="connsiteY29" fmla="*/ 2038196 h 5513991"/>
              <a:gd name="connsiteX30" fmla="*/ 4375445 w 4482645"/>
              <a:gd name="connsiteY30" fmla="*/ 2148592 h 5513991"/>
              <a:gd name="connsiteX31" fmla="*/ 4243956 w 4482645"/>
              <a:gd name="connsiteY31" fmla="*/ 5036659 h 5513991"/>
              <a:gd name="connsiteX32" fmla="*/ 4242847 w 4482645"/>
              <a:gd name="connsiteY32" fmla="*/ 5242987 h 5513991"/>
              <a:gd name="connsiteX33" fmla="*/ 4187554 w 4482645"/>
              <a:gd name="connsiteY33" fmla="*/ 5513970 h 5513991"/>
              <a:gd name="connsiteX34" fmla="*/ 298746 w 4482645"/>
              <a:gd name="connsiteY34" fmla="*/ 5249166 h 5513991"/>
              <a:gd name="connsiteX35" fmla="*/ 1462 w 4482645"/>
              <a:gd name="connsiteY35" fmla="*/ 5237777 h 5513991"/>
              <a:gd name="connsiteX36" fmla="*/ 7874 w 4482645"/>
              <a:gd name="connsiteY36" fmla="*/ 4977753 h 5513991"/>
              <a:gd name="connsiteX37" fmla="*/ 20715 w 4482645"/>
              <a:gd name="connsiteY37" fmla="*/ 4752822 h 5513991"/>
              <a:gd name="connsiteX38" fmla="*/ 222466 w 4482645"/>
              <a:gd name="connsiteY38"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12899 w 4482645"/>
              <a:gd name="connsiteY23" fmla="*/ 1607363 h 5513991"/>
              <a:gd name="connsiteX24" fmla="*/ 4401647 w 4482645"/>
              <a:gd name="connsiteY24" fmla="*/ 1716455 h 5513991"/>
              <a:gd name="connsiteX25" fmla="*/ 4391089 w 4482645"/>
              <a:gd name="connsiteY25" fmla="*/ 1868666 h 5513991"/>
              <a:gd name="connsiteX26" fmla="*/ 4402058 w 4482645"/>
              <a:gd name="connsiteY26" fmla="*/ 1943047 h 5513991"/>
              <a:gd name="connsiteX27" fmla="*/ 4394860 w 4482645"/>
              <a:gd name="connsiteY27" fmla="*/ 2025379 h 5513991"/>
              <a:gd name="connsiteX28" fmla="*/ 4397701 w 4482645"/>
              <a:gd name="connsiteY28" fmla="*/ 2038196 h 5513991"/>
              <a:gd name="connsiteX29" fmla="*/ 4375445 w 4482645"/>
              <a:gd name="connsiteY29" fmla="*/ 2148592 h 5513991"/>
              <a:gd name="connsiteX30" fmla="*/ 4243956 w 4482645"/>
              <a:gd name="connsiteY30" fmla="*/ 5036659 h 5513991"/>
              <a:gd name="connsiteX31" fmla="*/ 4242847 w 4482645"/>
              <a:gd name="connsiteY31" fmla="*/ 5242987 h 5513991"/>
              <a:gd name="connsiteX32" fmla="*/ 4187554 w 4482645"/>
              <a:gd name="connsiteY32" fmla="*/ 5513970 h 5513991"/>
              <a:gd name="connsiteX33" fmla="*/ 298746 w 4482645"/>
              <a:gd name="connsiteY33" fmla="*/ 5249166 h 5513991"/>
              <a:gd name="connsiteX34" fmla="*/ 1462 w 4482645"/>
              <a:gd name="connsiteY34" fmla="*/ 5237777 h 5513991"/>
              <a:gd name="connsiteX35" fmla="*/ 7874 w 4482645"/>
              <a:gd name="connsiteY35" fmla="*/ 4977753 h 5513991"/>
              <a:gd name="connsiteX36" fmla="*/ 20715 w 4482645"/>
              <a:gd name="connsiteY36" fmla="*/ 4752822 h 5513991"/>
              <a:gd name="connsiteX37" fmla="*/ 222466 w 4482645"/>
              <a:gd name="connsiteY37"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43105 w 4482645"/>
              <a:gd name="connsiteY20" fmla="*/ 1450629 h 5513991"/>
              <a:gd name="connsiteX21" fmla="*/ 4432208 w 4482645"/>
              <a:gd name="connsiteY21" fmla="*/ 1524330 h 5513991"/>
              <a:gd name="connsiteX22" fmla="*/ 4427327 w 4482645"/>
              <a:gd name="connsiteY22" fmla="*/ 1535289 h 5513991"/>
              <a:gd name="connsiteX23" fmla="*/ 4401647 w 4482645"/>
              <a:gd name="connsiteY23" fmla="*/ 1716455 h 5513991"/>
              <a:gd name="connsiteX24" fmla="*/ 4391089 w 4482645"/>
              <a:gd name="connsiteY24" fmla="*/ 1868666 h 5513991"/>
              <a:gd name="connsiteX25" fmla="*/ 4402058 w 4482645"/>
              <a:gd name="connsiteY25" fmla="*/ 1943047 h 5513991"/>
              <a:gd name="connsiteX26" fmla="*/ 4394860 w 4482645"/>
              <a:gd name="connsiteY26" fmla="*/ 2025379 h 5513991"/>
              <a:gd name="connsiteX27" fmla="*/ 4397701 w 4482645"/>
              <a:gd name="connsiteY27" fmla="*/ 2038196 h 5513991"/>
              <a:gd name="connsiteX28" fmla="*/ 4375445 w 4482645"/>
              <a:gd name="connsiteY28" fmla="*/ 2148592 h 5513991"/>
              <a:gd name="connsiteX29" fmla="*/ 4243956 w 4482645"/>
              <a:gd name="connsiteY29" fmla="*/ 5036659 h 5513991"/>
              <a:gd name="connsiteX30" fmla="*/ 4242847 w 4482645"/>
              <a:gd name="connsiteY30" fmla="*/ 5242987 h 5513991"/>
              <a:gd name="connsiteX31" fmla="*/ 4187554 w 4482645"/>
              <a:gd name="connsiteY31" fmla="*/ 5513970 h 5513991"/>
              <a:gd name="connsiteX32" fmla="*/ 298746 w 4482645"/>
              <a:gd name="connsiteY32" fmla="*/ 5249166 h 5513991"/>
              <a:gd name="connsiteX33" fmla="*/ 1462 w 4482645"/>
              <a:gd name="connsiteY33" fmla="*/ 5237777 h 5513991"/>
              <a:gd name="connsiteX34" fmla="*/ 7874 w 4482645"/>
              <a:gd name="connsiteY34" fmla="*/ 4977753 h 5513991"/>
              <a:gd name="connsiteX35" fmla="*/ 20715 w 4482645"/>
              <a:gd name="connsiteY35" fmla="*/ 4752822 h 5513991"/>
              <a:gd name="connsiteX36" fmla="*/ 222466 w 4482645"/>
              <a:gd name="connsiteY36"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32208 w 4482645"/>
              <a:gd name="connsiteY20" fmla="*/ 1524330 h 5513991"/>
              <a:gd name="connsiteX21" fmla="*/ 4427327 w 4482645"/>
              <a:gd name="connsiteY21" fmla="*/ 1535289 h 5513991"/>
              <a:gd name="connsiteX22" fmla="*/ 4401647 w 4482645"/>
              <a:gd name="connsiteY22" fmla="*/ 1716455 h 5513991"/>
              <a:gd name="connsiteX23" fmla="*/ 4391089 w 4482645"/>
              <a:gd name="connsiteY23" fmla="*/ 1868666 h 5513991"/>
              <a:gd name="connsiteX24" fmla="*/ 4402058 w 4482645"/>
              <a:gd name="connsiteY24" fmla="*/ 1943047 h 5513991"/>
              <a:gd name="connsiteX25" fmla="*/ 4394860 w 4482645"/>
              <a:gd name="connsiteY25" fmla="*/ 2025379 h 5513991"/>
              <a:gd name="connsiteX26" fmla="*/ 4397701 w 4482645"/>
              <a:gd name="connsiteY26" fmla="*/ 2038196 h 5513991"/>
              <a:gd name="connsiteX27" fmla="*/ 4375445 w 4482645"/>
              <a:gd name="connsiteY27" fmla="*/ 2148592 h 5513991"/>
              <a:gd name="connsiteX28" fmla="*/ 4243956 w 4482645"/>
              <a:gd name="connsiteY28" fmla="*/ 5036659 h 5513991"/>
              <a:gd name="connsiteX29" fmla="*/ 4242847 w 4482645"/>
              <a:gd name="connsiteY29" fmla="*/ 5242987 h 5513991"/>
              <a:gd name="connsiteX30" fmla="*/ 4187554 w 4482645"/>
              <a:gd name="connsiteY30" fmla="*/ 5513970 h 5513991"/>
              <a:gd name="connsiteX31" fmla="*/ 298746 w 4482645"/>
              <a:gd name="connsiteY31" fmla="*/ 5249166 h 5513991"/>
              <a:gd name="connsiteX32" fmla="*/ 1462 w 4482645"/>
              <a:gd name="connsiteY32" fmla="*/ 5237777 h 5513991"/>
              <a:gd name="connsiteX33" fmla="*/ 7874 w 4482645"/>
              <a:gd name="connsiteY33" fmla="*/ 4977753 h 5513991"/>
              <a:gd name="connsiteX34" fmla="*/ 20715 w 4482645"/>
              <a:gd name="connsiteY34" fmla="*/ 4752822 h 5513991"/>
              <a:gd name="connsiteX35" fmla="*/ 222466 w 4482645"/>
              <a:gd name="connsiteY35"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8844 w 4482645"/>
              <a:gd name="connsiteY11" fmla="*/ 835146 h 5513991"/>
              <a:gd name="connsiteX12" fmla="*/ 4442606 w 4482645"/>
              <a:gd name="connsiteY12" fmla="*/ 946777 h 5513991"/>
              <a:gd name="connsiteX13" fmla="*/ 4444683 w 4482645"/>
              <a:gd name="connsiteY13" fmla="*/ 947677 h 5513991"/>
              <a:gd name="connsiteX14" fmla="*/ 4444004 w 4482645"/>
              <a:gd name="connsiteY14" fmla="*/ 1082386 h 5513991"/>
              <a:gd name="connsiteX15" fmla="*/ 4443899 w 4482645"/>
              <a:gd name="connsiteY15" fmla="*/ 1140681 h 5513991"/>
              <a:gd name="connsiteX16" fmla="*/ 4448202 w 4482645"/>
              <a:gd name="connsiteY16" fmla="*/ 1161797 h 5513991"/>
              <a:gd name="connsiteX17" fmla="*/ 4451924 w 4482645"/>
              <a:gd name="connsiteY17" fmla="*/ 1373054 h 5513991"/>
              <a:gd name="connsiteX18" fmla="*/ 4455188 w 4482645"/>
              <a:gd name="connsiteY18" fmla="*/ 1376999 h 5513991"/>
              <a:gd name="connsiteX19" fmla="*/ 4458030 w 4482645"/>
              <a:gd name="connsiteY19" fmla="*/ 1389816 h 5513991"/>
              <a:gd name="connsiteX20" fmla="*/ 4432208 w 4482645"/>
              <a:gd name="connsiteY20" fmla="*/ 1524330 h 5513991"/>
              <a:gd name="connsiteX21" fmla="*/ 4427327 w 4482645"/>
              <a:gd name="connsiteY21" fmla="*/ 1535289 h 5513991"/>
              <a:gd name="connsiteX22" fmla="*/ 4391089 w 4482645"/>
              <a:gd name="connsiteY22" fmla="*/ 1868666 h 5513991"/>
              <a:gd name="connsiteX23" fmla="*/ 4402058 w 4482645"/>
              <a:gd name="connsiteY23" fmla="*/ 1943047 h 5513991"/>
              <a:gd name="connsiteX24" fmla="*/ 4394860 w 4482645"/>
              <a:gd name="connsiteY24" fmla="*/ 2025379 h 5513991"/>
              <a:gd name="connsiteX25" fmla="*/ 4397701 w 4482645"/>
              <a:gd name="connsiteY25" fmla="*/ 2038196 h 5513991"/>
              <a:gd name="connsiteX26" fmla="*/ 4375445 w 4482645"/>
              <a:gd name="connsiteY26" fmla="*/ 2148592 h 5513991"/>
              <a:gd name="connsiteX27" fmla="*/ 4243956 w 4482645"/>
              <a:gd name="connsiteY27" fmla="*/ 5036659 h 5513991"/>
              <a:gd name="connsiteX28" fmla="*/ 4242847 w 4482645"/>
              <a:gd name="connsiteY28" fmla="*/ 5242987 h 5513991"/>
              <a:gd name="connsiteX29" fmla="*/ 4187554 w 4482645"/>
              <a:gd name="connsiteY29" fmla="*/ 5513970 h 5513991"/>
              <a:gd name="connsiteX30" fmla="*/ 298746 w 4482645"/>
              <a:gd name="connsiteY30" fmla="*/ 5249166 h 5513991"/>
              <a:gd name="connsiteX31" fmla="*/ 1462 w 4482645"/>
              <a:gd name="connsiteY31" fmla="*/ 5237777 h 5513991"/>
              <a:gd name="connsiteX32" fmla="*/ 7874 w 4482645"/>
              <a:gd name="connsiteY32" fmla="*/ 4977753 h 5513991"/>
              <a:gd name="connsiteX33" fmla="*/ 20715 w 4482645"/>
              <a:gd name="connsiteY33" fmla="*/ 4752822 h 5513991"/>
              <a:gd name="connsiteX34" fmla="*/ 222466 w 4482645"/>
              <a:gd name="connsiteY34"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50444 w 4482645"/>
              <a:gd name="connsiteY10" fmla="*/ 827361 h 5513991"/>
              <a:gd name="connsiteX11" fmla="*/ 4442606 w 4482645"/>
              <a:gd name="connsiteY11" fmla="*/ 946777 h 5513991"/>
              <a:gd name="connsiteX12" fmla="*/ 4444683 w 4482645"/>
              <a:gd name="connsiteY12" fmla="*/ 947677 h 5513991"/>
              <a:gd name="connsiteX13" fmla="*/ 4444004 w 4482645"/>
              <a:gd name="connsiteY13" fmla="*/ 1082386 h 5513991"/>
              <a:gd name="connsiteX14" fmla="*/ 4443899 w 4482645"/>
              <a:gd name="connsiteY14" fmla="*/ 1140681 h 5513991"/>
              <a:gd name="connsiteX15" fmla="*/ 4448202 w 4482645"/>
              <a:gd name="connsiteY15" fmla="*/ 1161797 h 5513991"/>
              <a:gd name="connsiteX16" fmla="*/ 4451924 w 4482645"/>
              <a:gd name="connsiteY16" fmla="*/ 1373054 h 5513991"/>
              <a:gd name="connsiteX17" fmla="*/ 4455188 w 4482645"/>
              <a:gd name="connsiteY17" fmla="*/ 1376999 h 5513991"/>
              <a:gd name="connsiteX18" fmla="*/ 4458030 w 4482645"/>
              <a:gd name="connsiteY18" fmla="*/ 1389816 h 5513991"/>
              <a:gd name="connsiteX19" fmla="*/ 4432208 w 4482645"/>
              <a:gd name="connsiteY19" fmla="*/ 1524330 h 5513991"/>
              <a:gd name="connsiteX20" fmla="*/ 4427327 w 4482645"/>
              <a:gd name="connsiteY20" fmla="*/ 1535289 h 5513991"/>
              <a:gd name="connsiteX21" fmla="*/ 4391089 w 4482645"/>
              <a:gd name="connsiteY21" fmla="*/ 1868666 h 5513991"/>
              <a:gd name="connsiteX22" fmla="*/ 4402058 w 4482645"/>
              <a:gd name="connsiteY22" fmla="*/ 1943047 h 5513991"/>
              <a:gd name="connsiteX23" fmla="*/ 4394860 w 4482645"/>
              <a:gd name="connsiteY23" fmla="*/ 2025379 h 5513991"/>
              <a:gd name="connsiteX24" fmla="*/ 4397701 w 4482645"/>
              <a:gd name="connsiteY24" fmla="*/ 2038196 h 5513991"/>
              <a:gd name="connsiteX25" fmla="*/ 4375445 w 4482645"/>
              <a:gd name="connsiteY25" fmla="*/ 2148592 h 5513991"/>
              <a:gd name="connsiteX26" fmla="*/ 4243956 w 4482645"/>
              <a:gd name="connsiteY26" fmla="*/ 5036659 h 5513991"/>
              <a:gd name="connsiteX27" fmla="*/ 4242847 w 4482645"/>
              <a:gd name="connsiteY27" fmla="*/ 5242987 h 5513991"/>
              <a:gd name="connsiteX28" fmla="*/ 4187554 w 4482645"/>
              <a:gd name="connsiteY28" fmla="*/ 5513970 h 5513991"/>
              <a:gd name="connsiteX29" fmla="*/ 298746 w 4482645"/>
              <a:gd name="connsiteY29" fmla="*/ 5249166 h 5513991"/>
              <a:gd name="connsiteX30" fmla="*/ 1462 w 4482645"/>
              <a:gd name="connsiteY30" fmla="*/ 5237777 h 5513991"/>
              <a:gd name="connsiteX31" fmla="*/ 7874 w 4482645"/>
              <a:gd name="connsiteY31" fmla="*/ 4977753 h 5513991"/>
              <a:gd name="connsiteX32" fmla="*/ 20715 w 4482645"/>
              <a:gd name="connsiteY32" fmla="*/ 4752822 h 5513991"/>
              <a:gd name="connsiteX33" fmla="*/ 222466 w 4482645"/>
              <a:gd name="connsiteY33"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52595 w 4482645"/>
              <a:gd name="connsiteY9" fmla="*/ 803530 h 5513991"/>
              <a:gd name="connsiteX10" fmla="*/ 4442606 w 4482645"/>
              <a:gd name="connsiteY10" fmla="*/ 946777 h 5513991"/>
              <a:gd name="connsiteX11" fmla="*/ 4444683 w 4482645"/>
              <a:gd name="connsiteY11" fmla="*/ 947677 h 5513991"/>
              <a:gd name="connsiteX12" fmla="*/ 4444004 w 4482645"/>
              <a:gd name="connsiteY12" fmla="*/ 1082386 h 5513991"/>
              <a:gd name="connsiteX13" fmla="*/ 4443899 w 4482645"/>
              <a:gd name="connsiteY13" fmla="*/ 1140681 h 5513991"/>
              <a:gd name="connsiteX14" fmla="*/ 4448202 w 4482645"/>
              <a:gd name="connsiteY14" fmla="*/ 1161797 h 5513991"/>
              <a:gd name="connsiteX15" fmla="*/ 4451924 w 4482645"/>
              <a:gd name="connsiteY15" fmla="*/ 1373054 h 5513991"/>
              <a:gd name="connsiteX16" fmla="*/ 4455188 w 4482645"/>
              <a:gd name="connsiteY16" fmla="*/ 1376999 h 5513991"/>
              <a:gd name="connsiteX17" fmla="*/ 4458030 w 4482645"/>
              <a:gd name="connsiteY17" fmla="*/ 1389816 h 5513991"/>
              <a:gd name="connsiteX18" fmla="*/ 4432208 w 4482645"/>
              <a:gd name="connsiteY18" fmla="*/ 1524330 h 5513991"/>
              <a:gd name="connsiteX19" fmla="*/ 4427327 w 4482645"/>
              <a:gd name="connsiteY19" fmla="*/ 1535289 h 5513991"/>
              <a:gd name="connsiteX20" fmla="*/ 4391089 w 4482645"/>
              <a:gd name="connsiteY20" fmla="*/ 1868666 h 5513991"/>
              <a:gd name="connsiteX21" fmla="*/ 4402058 w 4482645"/>
              <a:gd name="connsiteY21" fmla="*/ 1943047 h 5513991"/>
              <a:gd name="connsiteX22" fmla="*/ 4394860 w 4482645"/>
              <a:gd name="connsiteY22" fmla="*/ 2025379 h 5513991"/>
              <a:gd name="connsiteX23" fmla="*/ 4397701 w 4482645"/>
              <a:gd name="connsiteY23" fmla="*/ 2038196 h 5513991"/>
              <a:gd name="connsiteX24" fmla="*/ 4375445 w 4482645"/>
              <a:gd name="connsiteY24" fmla="*/ 2148592 h 5513991"/>
              <a:gd name="connsiteX25" fmla="*/ 4243956 w 4482645"/>
              <a:gd name="connsiteY25" fmla="*/ 5036659 h 5513991"/>
              <a:gd name="connsiteX26" fmla="*/ 4242847 w 4482645"/>
              <a:gd name="connsiteY26" fmla="*/ 5242987 h 5513991"/>
              <a:gd name="connsiteX27" fmla="*/ 4187554 w 4482645"/>
              <a:gd name="connsiteY27" fmla="*/ 5513970 h 5513991"/>
              <a:gd name="connsiteX28" fmla="*/ 298746 w 4482645"/>
              <a:gd name="connsiteY28" fmla="*/ 5249166 h 5513991"/>
              <a:gd name="connsiteX29" fmla="*/ 1462 w 4482645"/>
              <a:gd name="connsiteY29" fmla="*/ 5237777 h 5513991"/>
              <a:gd name="connsiteX30" fmla="*/ 7874 w 4482645"/>
              <a:gd name="connsiteY30" fmla="*/ 4977753 h 5513991"/>
              <a:gd name="connsiteX31" fmla="*/ 20715 w 4482645"/>
              <a:gd name="connsiteY31" fmla="*/ 4752822 h 5513991"/>
              <a:gd name="connsiteX32" fmla="*/ 222466 w 4482645"/>
              <a:gd name="connsiteY32"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50882 w 4482645"/>
              <a:gd name="connsiteY8" fmla="*/ 798696 h 5513991"/>
              <a:gd name="connsiteX9" fmla="*/ 4442606 w 4482645"/>
              <a:gd name="connsiteY9" fmla="*/ 946777 h 5513991"/>
              <a:gd name="connsiteX10" fmla="*/ 4444683 w 4482645"/>
              <a:gd name="connsiteY10" fmla="*/ 947677 h 5513991"/>
              <a:gd name="connsiteX11" fmla="*/ 4444004 w 4482645"/>
              <a:gd name="connsiteY11" fmla="*/ 1082386 h 5513991"/>
              <a:gd name="connsiteX12" fmla="*/ 4443899 w 4482645"/>
              <a:gd name="connsiteY12" fmla="*/ 1140681 h 5513991"/>
              <a:gd name="connsiteX13" fmla="*/ 4448202 w 4482645"/>
              <a:gd name="connsiteY13" fmla="*/ 1161797 h 5513991"/>
              <a:gd name="connsiteX14" fmla="*/ 4451924 w 4482645"/>
              <a:gd name="connsiteY14" fmla="*/ 1373054 h 5513991"/>
              <a:gd name="connsiteX15" fmla="*/ 4455188 w 4482645"/>
              <a:gd name="connsiteY15" fmla="*/ 1376999 h 5513991"/>
              <a:gd name="connsiteX16" fmla="*/ 4458030 w 4482645"/>
              <a:gd name="connsiteY16" fmla="*/ 1389816 h 5513991"/>
              <a:gd name="connsiteX17" fmla="*/ 4432208 w 4482645"/>
              <a:gd name="connsiteY17" fmla="*/ 1524330 h 5513991"/>
              <a:gd name="connsiteX18" fmla="*/ 4427327 w 4482645"/>
              <a:gd name="connsiteY18" fmla="*/ 1535289 h 5513991"/>
              <a:gd name="connsiteX19" fmla="*/ 4391089 w 4482645"/>
              <a:gd name="connsiteY19" fmla="*/ 1868666 h 5513991"/>
              <a:gd name="connsiteX20" fmla="*/ 4402058 w 4482645"/>
              <a:gd name="connsiteY20" fmla="*/ 1943047 h 5513991"/>
              <a:gd name="connsiteX21" fmla="*/ 4394860 w 4482645"/>
              <a:gd name="connsiteY21" fmla="*/ 2025379 h 5513991"/>
              <a:gd name="connsiteX22" fmla="*/ 4397701 w 4482645"/>
              <a:gd name="connsiteY22" fmla="*/ 2038196 h 5513991"/>
              <a:gd name="connsiteX23" fmla="*/ 4375445 w 4482645"/>
              <a:gd name="connsiteY23" fmla="*/ 2148592 h 5513991"/>
              <a:gd name="connsiteX24" fmla="*/ 4243956 w 4482645"/>
              <a:gd name="connsiteY24" fmla="*/ 5036659 h 5513991"/>
              <a:gd name="connsiteX25" fmla="*/ 4242847 w 4482645"/>
              <a:gd name="connsiteY25" fmla="*/ 5242987 h 5513991"/>
              <a:gd name="connsiteX26" fmla="*/ 4187554 w 4482645"/>
              <a:gd name="connsiteY26" fmla="*/ 5513970 h 5513991"/>
              <a:gd name="connsiteX27" fmla="*/ 298746 w 4482645"/>
              <a:gd name="connsiteY27" fmla="*/ 5249166 h 5513991"/>
              <a:gd name="connsiteX28" fmla="*/ 1462 w 4482645"/>
              <a:gd name="connsiteY28" fmla="*/ 5237777 h 5513991"/>
              <a:gd name="connsiteX29" fmla="*/ 7874 w 4482645"/>
              <a:gd name="connsiteY29" fmla="*/ 4977753 h 5513991"/>
              <a:gd name="connsiteX30" fmla="*/ 20715 w 4482645"/>
              <a:gd name="connsiteY30" fmla="*/ 4752822 h 5513991"/>
              <a:gd name="connsiteX31" fmla="*/ 222466 w 4482645"/>
              <a:gd name="connsiteY31"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67587 w 4482645"/>
              <a:gd name="connsiteY7" fmla="*/ 534537 h 5513991"/>
              <a:gd name="connsiteX8" fmla="*/ 4442606 w 4482645"/>
              <a:gd name="connsiteY8" fmla="*/ 946777 h 5513991"/>
              <a:gd name="connsiteX9" fmla="*/ 4444683 w 4482645"/>
              <a:gd name="connsiteY9" fmla="*/ 947677 h 5513991"/>
              <a:gd name="connsiteX10" fmla="*/ 4444004 w 4482645"/>
              <a:gd name="connsiteY10" fmla="*/ 1082386 h 5513991"/>
              <a:gd name="connsiteX11" fmla="*/ 4443899 w 4482645"/>
              <a:gd name="connsiteY11" fmla="*/ 1140681 h 5513991"/>
              <a:gd name="connsiteX12" fmla="*/ 4448202 w 4482645"/>
              <a:gd name="connsiteY12" fmla="*/ 1161797 h 5513991"/>
              <a:gd name="connsiteX13" fmla="*/ 4451924 w 4482645"/>
              <a:gd name="connsiteY13" fmla="*/ 1373054 h 5513991"/>
              <a:gd name="connsiteX14" fmla="*/ 4455188 w 4482645"/>
              <a:gd name="connsiteY14" fmla="*/ 1376999 h 5513991"/>
              <a:gd name="connsiteX15" fmla="*/ 4458030 w 4482645"/>
              <a:gd name="connsiteY15" fmla="*/ 1389816 h 5513991"/>
              <a:gd name="connsiteX16" fmla="*/ 4432208 w 4482645"/>
              <a:gd name="connsiteY16" fmla="*/ 1524330 h 5513991"/>
              <a:gd name="connsiteX17" fmla="*/ 4427327 w 4482645"/>
              <a:gd name="connsiteY17" fmla="*/ 1535289 h 5513991"/>
              <a:gd name="connsiteX18" fmla="*/ 4391089 w 4482645"/>
              <a:gd name="connsiteY18" fmla="*/ 1868666 h 5513991"/>
              <a:gd name="connsiteX19" fmla="*/ 4402058 w 4482645"/>
              <a:gd name="connsiteY19" fmla="*/ 1943047 h 5513991"/>
              <a:gd name="connsiteX20" fmla="*/ 4394860 w 4482645"/>
              <a:gd name="connsiteY20" fmla="*/ 2025379 h 5513991"/>
              <a:gd name="connsiteX21" fmla="*/ 4397701 w 4482645"/>
              <a:gd name="connsiteY21" fmla="*/ 2038196 h 5513991"/>
              <a:gd name="connsiteX22" fmla="*/ 4375445 w 4482645"/>
              <a:gd name="connsiteY22" fmla="*/ 2148592 h 5513991"/>
              <a:gd name="connsiteX23" fmla="*/ 4243956 w 4482645"/>
              <a:gd name="connsiteY23" fmla="*/ 5036659 h 5513991"/>
              <a:gd name="connsiteX24" fmla="*/ 4242847 w 4482645"/>
              <a:gd name="connsiteY24" fmla="*/ 5242987 h 5513991"/>
              <a:gd name="connsiteX25" fmla="*/ 4187554 w 4482645"/>
              <a:gd name="connsiteY25" fmla="*/ 5513970 h 5513991"/>
              <a:gd name="connsiteX26" fmla="*/ 298746 w 4482645"/>
              <a:gd name="connsiteY26" fmla="*/ 5249166 h 5513991"/>
              <a:gd name="connsiteX27" fmla="*/ 1462 w 4482645"/>
              <a:gd name="connsiteY27" fmla="*/ 5237777 h 5513991"/>
              <a:gd name="connsiteX28" fmla="*/ 7874 w 4482645"/>
              <a:gd name="connsiteY28" fmla="*/ 4977753 h 5513991"/>
              <a:gd name="connsiteX29" fmla="*/ 20715 w 4482645"/>
              <a:gd name="connsiteY29" fmla="*/ 4752822 h 5513991"/>
              <a:gd name="connsiteX30" fmla="*/ 222466 w 4482645"/>
              <a:gd name="connsiteY30"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68237 w 4482645"/>
              <a:gd name="connsiteY6" fmla="*/ 488120 h 5513991"/>
              <a:gd name="connsiteX7" fmla="*/ 4442606 w 4482645"/>
              <a:gd name="connsiteY7" fmla="*/ 946777 h 5513991"/>
              <a:gd name="connsiteX8" fmla="*/ 4444683 w 4482645"/>
              <a:gd name="connsiteY8" fmla="*/ 947677 h 5513991"/>
              <a:gd name="connsiteX9" fmla="*/ 4444004 w 4482645"/>
              <a:gd name="connsiteY9" fmla="*/ 1082386 h 5513991"/>
              <a:gd name="connsiteX10" fmla="*/ 4443899 w 4482645"/>
              <a:gd name="connsiteY10" fmla="*/ 1140681 h 5513991"/>
              <a:gd name="connsiteX11" fmla="*/ 4448202 w 4482645"/>
              <a:gd name="connsiteY11" fmla="*/ 1161797 h 5513991"/>
              <a:gd name="connsiteX12" fmla="*/ 4451924 w 4482645"/>
              <a:gd name="connsiteY12" fmla="*/ 1373054 h 5513991"/>
              <a:gd name="connsiteX13" fmla="*/ 4455188 w 4482645"/>
              <a:gd name="connsiteY13" fmla="*/ 1376999 h 5513991"/>
              <a:gd name="connsiteX14" fmla="*/ 4458030 w 4482645"/>
              <a:gd name="connsiteY14" fmla="*/ 1389816 h 5513991"/>
              <a:gd name="connsiteX15" fmla="*/ 4432208 w 4482645"/>
              <a:gd name="connsiteY15" fmla="*/ 1524330 h 5513991"/>
              <a:gd name="connsiteX16" fmla="*/ 4427327 w 4482645"/>
              <a:gd name="connsiteY16" fmla="*/ 1535289 h 5513991"/>
              <a:gd name="connsiteX17" fmla="*/ 4391089 w 4482645"/>
              <a:gd name="connsiteY17" fmla="*/ 1868666 h 5513991"/>
              <a:gd name="connsiteX18" fmla="*/ 4402058 w 4482645"/>
              <a:gd name="connsiteY18" fmla="*/ 1943047 h 5513991"/>
              <a:gd name="connsiteX19" fmla="*/ 4394860 w 4482645"/>
              <a:gd name="connsiteY19" fmla="*/ 2025379 h 5513991"/>
              <a:gd name="connsiteX20" fmla="*/ 4397701 w 4482645"/>
              <a:gd name="connsiteY20" fmla="*/ 2038196 h 5513991"/>
              <a:gd name="connsiteX21" fmla="*/ 4375445 w 4482645"/>
              <a:gd name="connsiteY21" fmla="*/ 2148592 h 5513991"/>
              <a:gd name="connsiteX22" fmla="*/ 4243956 w 4482645"/>
              <a:gd name="connsiteY22" fmla="*/ 5036659 h 5513991"/>
              <a:gd name="connsiteX23" fmla="*/ 4242847 w 4482645"/>
              <a:gd name="connsiteY23" fmla="*/ 5242987 h 5513991"/>
              <a:gd name="connsiteX24" fmla="*/ 4187554 w 4482645"/>
              <a:gd name="connsiteY24" fmla="*/ 5513970 h 5513991"/>
              <a:gd name="connsiteX25" fmla="*/ 298746 w 4482645"/>
              <a:gd name="connsiteY25" fmla="*/ 5249166 h 5513991"/>
              <a:gd name="connsiteX26" fmla="*/ 1462 w 4482645"/>
              <a:gd name="connsiteY26" fmla="*/ 5237777 h 5513991"/>
              <a:gd name="connsiteX27" fmla="*/ 7874 w 4482645"/>
              <a:gd name="connsiteY27" fmla="*/ 4977753 h 5513991"/>
              <a:gd name="connsiteX28" fmla="*/ 20715 w 4482645"/>
              <a:gd name="connsiteY28" fmla="*/ 4752822 h 5513991"/>
              <a:gd name="connsiteX29" fmla="*/ 222466 w 4482645"/>
              <a:gd name="connsiteY29"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48202 w 4482645"/>
              <a:gd name="connsiteY10" fmla="*/ 1161797 h 5513991"/>
              <a:gd name="connsiteX11" fmla="*/ 4451924 w 4482645"/>
              <a:gd name="connsiteY11" fmla="*/ 1373054 h 5513991"/>
              <a:gd name="connsiteX12" fmla="*/ 4455188 w 4482645"/>
              <a:gd name="connsiteY12" fmla="*/ 1376999 h 5513991"/>
              <a:gd name="connsiteX13" fmla="*/ 4458030 w 4482645"/>
              <a:gd name="connsiteY13" fmla="*/ 1389816 h 5513991"/>
              <a:gd name="connsiteX14" fmla="*/ 4432208 w 4482645"/>
              <a:gd name="connsiteY14" fmla="*/ 1524330 h 5513991"/>
              <a:gd name="connsiteX15" fmla="*/ 4427327 w 4482645"/>
              <a:gd name="connsiteY15" fmla="*/ 1535289 h 5513991"/>
              <a:gd name="connsiteX16" fmla="*/ 4391089 w 4482645"/>
              <a:gd name="connsiteY16" fmla="*/ 1868666 h 5513991"/>
              <a:gd name="connsiteX17" fmla="*/ 4402058 w 4482645"/>
              <a:gd name="connsiteY17" fmla="*/ 1943047 h 5513991"/>
              <a:gd name="connsiteX18" fmla="*/ 4394860 w 4482645"/>
              <a:gd name="connsiteY18" fmla="*/ 2025379 h 5513991"/>
              <a:gd name="connsiteX19" fmla="*/ 4397701 w 4482645"/>
              <a:gd name="connsiteY19" fmla="*/ 2038196 h 5513991"/>
              <a:gd name="connsiteX20" fmla="*/ 4375445 w 4482645"/>
              <a:gd name="connsiteY20" fmla="*/ 2148592 h 5513991"/>
              <a:gd name="connsiteX21" fmla="*/ 4243956 w 4482645"/>
              <a:gd name="connsiteY21" fmla="*/ 5036659 h 5513991"/>
              <a:gd name="connsiteX22" fmla="*/ 4242847 w 4482645"/>
              <a:gd name="connsiteY22" fmla="*/ 5242987 h 5513991"/>
              <a:gd name="connsiteX23" fmla="*/ 4187554 w 4482645"/>
              <a:gd name="connsiteY23" fmla="*/ 5513970 h 5513991"/>
              <a:gd name="connsiteX24" fmla="*/ 298746 w 4482645"/>
              <a:gd name="connsiteY24" fmla="*/ 5249166 h 5513991"/>
              <a:gd name="connsiteX25" fmla="*/ 1462 w 4482645"/>
              <a:gd name="connsiteY25" fmla="*/ 5237777 h 5513991"/>
              <a:gd name="connsiteX26" fmla="*/ 7874 w 4482645"/>
              <a:gd name="connsiteY26" fmla="*/ 4977753 h 5513991"/>
              <a:gd name="connsiteX27" fmla="*/ 20715 w 4482645"/>
              <a:gd name="connsiteY27" fmla="*/ 4752822 h 5513991"/>
              <a:gd name="connsiteX28" fmla="*/ 222466 w 4482645"/>
              <a:gd name="connsiteY28"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48202 w 4482645"/>
              <a:gd name="connsiteY10" fmla="*/ 1161797 h 5513991"/>
              <a:gd name="connsiteX11" fmla="*/ 4451924 w 4482645"/>
              <a:gd name="connsiteY11" fmla="*/ 1373054 h 5513991"/>
              <a:gd name="connsiteX12" fmla="*/ 4455188 w 4482645"/>
              <a:gd name="connsiteY12" fmla="*/ 1376999 h 5513991"/>
              <a:gd name="connsiteX13" fmla="*/ 4458030 w 4482645"/>
              <a:gd name="connsiteY13" fmla="*/ 1389816 h 5513991"/>
              <a:gd name="connsiteX14" fmla="*/ 4432208 w 4482645"/>
              <a:gd name="connsiteY14" fmla="*/ 1524330 h 5513991"/>
              <a:gd name="connsiteX15" fmla="*/ 4427327 w 4482645"/>
              <a:gd name="connsiteY15" fmla="*/ 1535289 h 5513991"/>
              <a:gd name="connsiteX16" fmla="*/ 4391089 w 4482645"/>
              <a:gd name="connsiteY16" fmla="*/ 1868666 h 5513991"/>
              <a:gd name="connsiteX17" fmla="*/ 4402058 w 4482645"/>
              <a:gd name="connsiteY17" fmla="*/ 1943047 h 5513991"/>
              <a:gd name="connsiteX18" fmla="*/ 4394860 w 4482645"/>
              <a:gd name="connsiteY18" fmla="*/ 2025379 h 5513991"/>
              <a:gd name="connsiteX19" fmla="*/ 4375445 w 4482645"/>
              <a:gd name="connsiteY19" fmla="*/ 2148592 h 5513991"/>
              <a:gd name="connsiteX20" fmla="*/ 4243956 w 4482645"/>
              <a:gd name="connsiteY20" fmla="*/ 5036659 h 5513991"/>
              <a:gd name="connsiteX21" fmla="*/ 4242847 w 4482645"/>
              <a:gd name="connsiteY21" fmla="*/ 5242987 h 5513991"/>
              <a:gd name="connsiteX22" fmla="*/ 4187554 w 4482645"/>
              <a:gd name="connsiteY22" fmla="*/ 5513970 h 5513991"/>
              <a:gd name="connsiteX23" fmla="*/ 298746 w 4482645"/>
              <a:gd name="connsiteY23" fmla="*/ 5249166 h 5513991"/>
              <a:gd name="connsiteX24" fmla="*/ 1462 w 4482645"/>
              <a:gd name="connsiteY24" fmla="*/ 5237777 h 5513991"/>
              <a:gd name="connsiteX25" fmla="*/ 7874 w 4482645"/>
              <a:gd name="connsiteY25" fmla="*/ 4977753 h 5513991"/>
              <a:gd name="connsiteX26" fmla="*/ 20715 w 4482645"/>
              <a:gd name="connsiteY26" fmla="*/ 4752822 h 5513991"/>
              <a:gd name="connsiteX27" fmla="*/ 222466 w 4482645"/>
              <a:gd name="connsiteY27"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51924 w 4482645"/>
              <a:gd name="connsiteY10" fmla="*/ 1373054 h 5513991"/>
              <a:gd name="connsiteX11" fmla="*/ 4455188 w 4482645"/>
              <a:gd name="connsiteY11" fmla="*/ 1376999 h 5513991"/>
              <a:gd name="connsiteX12" fmla="*/ 4458030 w 4482645"/>
              <a:gd name="connsiteY12" fmla="*/ 1389816 h 5513991"/>
              <a:gd name="connsiteX13" fmla="*/ 4432208 w 4482645"/>
              <a:gd name="connsiteY13" fmla="*/ 1524330 h 5513991"/>
              <a:gd name="connsiteX14" fmla="*/ 4427327 w 4482645"/>
              <a:gd name="connsiteY14" fmla="*/ 1535289 h 5513991"/>
              <a:gd name="connsiteX15" fmla="*/ 4391089 w 4482645"/>
              <a:gd name="connsiteY15" fmla="*/ 1868666 h 5513991"/>
              <a:gd name="connsiteX16" fmla="*/ 4402058 w 4482645"/>
              <a:gd name="connsiteY16" fmla="*/ 1943047 h 5513991"/>
              <a:gd name="connsiteX17" fmla="*/ 4394860 w 4482645"/>
              <a:gd name="connsiteY17" fmla="*/ 2025379 h 5513991"/>
              <a:gd name="connsiteX18" fmla="*/ 4375445 w 4482645"/>
              <a:gd name="connsiteY18" fmla="*/ 2148592 h 5513991"/>
              <a:gd name="connsiteX19" fmla="*/ 4243956 w 4482645"/>
              <a:gd name="connsiteY19" fmla="*/ 5036659 h 5513991"/>
              <a:gd name="connsiteX20" fmla="*/ 4242847 w 4482645"/>
              <a:gd name="connsiteY20" fmla="*/ 5242987 h 5513991"/>
              <a:gd name="connsiteX21" fmla="*/ 4187554 w 4482645"/>
              <a:gd name="connsiteY21" fmla="*/ 5513970 h 5513991"/>
              <a:gd name="connsiteX22" fmla="*/ 298746 w 4482645"/>
              <a:gd name="connsiteY22" fmla="*/ 5249166 h 5513991"/>
              <a:gd name="connsiteX23" fmla="*/ 1462 w 4482645"/>
              <a:gd name="connsiteY23" fmla="*/ 5237777 h 5513991"/>
              <a:gd name="connsiteX24" fmla="*/ 7874 w 4482645"/>
              <a:gd name="connsiteY24" fmla="*/ 4977753 h 5513991"/>
              <a:gd name="connsiteX25" fmla="*/ 20715 w 4482645"/>
              <a:gd name="connsiteY25" fmla="*/ 4752822 h 5513991"/>
              <a:gd name="connsiteX26" fmla="*/ 222466 w 4482645"/>
              <a:gd name="connsiteY26"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51924 w 4482645"/>
              <a:gd name="connsiteY10" fmla="*/ 1373054 h 5513991"/>
              <a:gd name="connsiteX11" fmla="*/ 4455188 w 4482645"/>
              <a:gd name="connsiteY11" fmla="*/ 1376999 h 5513991"/>
              <a:gd name="connsiteX12" fmla="*/ 4432208 w 4482645"/>
              <a:gd name="connsiteY12" fmla="*/ 1524330 h 5513991"/>
              <a:gd name="connsiteX13" fmla="*/ 4427327 w 4482645"/>
              <a:gd name="connsiteY13" fmla="*/ 1535289 h 5513991"/>
              <a:gd name="connsiteX14" fmla="*/ 4391089 w 4482645"/>
              <a:gd name="connsiteY14" fmla="*/ 1868666 h 5513991"/>
              <a:gd name="connsiteX15" fmla="*/ 4402058 w 4482645"/>
              <a:gd name="connsiteY15" fmla="*/ 1943047 h 5513991"/>
              <a:gd name="connsiteX16" fmla="*/ 4394860 w 4482645"/>
              <a:gd name="connsiteY16" fmla="*/ 2025379 h 5513991"/>
              <a:gd name="connsiteX17" fmla="*/ 4375445 w 4482645"/>
              <a:gd name="connsiteY17" fmla="*/ 2148592 h 5513991"/>
              <a:gd name="connsiteX18" fmla="*/ 4243956 w 4482645"/>
              <a:gd name="connsiteY18" fmla="*/ 5036659 h 5513991"/>
              <a:gd name="connsiteX19" fmla="*/ 4242847 w 4482645"/>
              <a:gd name="connsiteY19" fmla="*/ 5242987 h 5513991"/>
              <a:gd name="connsiteX20" fmla="*/ 4187554 w 4482645"/>
              <a:gd name="connsiteY20" fmla="*/ 5513970 h 5513991"/>
              <a:gd name="connsiteX21" fmla="*/ 298746 w 4482645"/>
              <a:gd name="connsiteY21" fmla="*/ 5249166 h 5513991"/>
              <a:gd name="connsiteX22" fmla="*/ 1462 w 4482645"/>
              <a:gd name="connsiteY22" fmla="*/ 5237777 h 5513991"/>
              <a:gd name="connsiteX23" fmla="*/ 7874 w 4482645"/>
              <a:gd name="connsiteY23" fmla="*/ 4977753 h 5513991"/>
              <a:gd name="connsiteX24" fmla="*/ 20715 w 4482645"/>
              <a:gd name="connsiteY24" fmla="*/ 4752822 h 5513991"/>
              <a:gd name="connsiteX25" fmla="*/ 222466 w 4482645"/>
              <a:gd name="connsiteY25"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51924 w 4482645"/>
              <a:gd name="connsiteY10" fmla="*/ 1373054 h 5513991"/>
              <a:gd name="connsiteX11" fmla="*/ 4432208 w 4482645"/>
              <a:gd name="connsiteY11" fmla="*/ 1524330 h 5513991"/>
              <a:gd name="connsiteX12" fmla="*/ 4427327 w 4482645"/>
              <a:gd name="connsiteY12" fmla="*/ 1535289 h 5513991"/>
              <a:gd name="connsiteX13" fmla="*/ 4391089 w 4482645"/>
              <a:gd name="connsiteY13" fmla="*/ 1868666 h 5513991"/>
              <a:gd name="connsiteX14" fmla="*/ 4402058 w 4482645"/>
              <a:gd name="connsiteY14" fmla="*/ 1943047 h 5513991"/>
              <a:gd name="connsiteX15" fmla="*/ 4394860 w 4482645"/>
              <a:gd name="connsiteY15" fmla="*/ 2025379 h 5513991"/>
              <a:gd name="connsiteX16" fmla="*/ 4375445 w 4482645"/>
              <a:gd name="connsiteY16" fmla="*/ 2148592 h 5513991"/>
              <a:gd name="connsiteX17" fmla="*/ 4243956 w 4482645"/>
              <a:gd name="connsiteY17" fmla="*/ 5036659 h 5513991"/>
              <a:gd name="connsiteX18" fmla="*/ 4242847 w 4482645"/>
              <a:gd name="connsiteY18" fmla="*/ 5242987 h 5513991"/>
              <a:gd name="connsiteX19" fmla="*/ 4187554 w 4482645"/>
              <a:gd name="connsiteY19" fmla="*/ 5513970 h 5513991"/>
              <a:gd name="connsiteX20" fmla="*/ 298746 w 4482645"/>
              <a:gd name="connsiteY20" fmla="*/ 5249166 h 5513991"/>
              <a:gd name="connsiteX21" fmla="*/ 1462 w 4482645"/>
              <a:gd name="connsiteY21" fmla="*/ 5237777 h 5513991"/>
              <a:gd name="connsiteX22" fmla="*/ 7874 w 4482645"/>
              <a:gd name="connsiteY22" fmla="*/ 4977753 h 5513991"/>
              <a:gd name="connsiteX23" fmla="*/ 20715 w 4482645"/>
              <a:gd name="connsiteY23" fmla="*/ 4752822 h 5513991"/>
              <a:gd name="connsiteX24" fmla="*/ 222466 w 4482645"/>
              <a:gd name="connsiteY24"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51924 w 4482645"/>
              <a:gd name="connsiteY10" fmla="*/ 1373054 h 5513991"/>
              <a:gd name="connsiteX11" fmla="*/ 4432208 w 4482645"/>
              <a:gd name="connsiteY11" fmla="*/ 1524330 h 5513991"/>
              <a:gd name="connsiteX12" fmla="*/ 4427327 w 4482645"/>
              <a:gd name="connsiteY12" fmla="*/ 1535289 h 5513991"/>
              <a:gd name="connsiteX13" fmla="*/ 4391089 w 4482645"/>
              <a:gd name="connsiteY13" fmla="*/ 1868666 h 5513991"/>
              <a:gd name="connsiteX14" fmla="*/ 4402058 w 4482645"/>
              <a:gd name="connsiteY14" fmla="*/ 1943047 h 5513991"/>
              <a:gd name="connsiteX15" fmla="*/ 4394860 w 4482645"/>
              <a:gd name="connsiteY15" fmla="*/ 2025379 h 5513991"/>
              <a:gd name="connsiteX16" fmla="*/ 4375445 w 4482645"/>
              <a:gd name="connsiteY16" fmla="*/ 2148592 h 5513991"/>
              <a:gd name="connsiteX17" fmla="*/ 4243956 w 4482645"/>
              <a:gd name="connsiteY17" fmla="*/ 5036659 h 5513991"/>
              <a:gd name="connsiteX18" fmla="*/ 4242847 w 4482645"/>
              <a:gd name="connsiteY18" fmla="*/ 5242987 h 5513991"/>
              <a:gd name="connsiteX19" fmla="*/ 4187554 w 4482645"/>
              <a:gd name="connsiteY19" fmla="*/ 5513970 h 5513991"/>
              <a:gd name="connsiteX20" fmla="*/ 298746 w 4482645"/>
              <a:gd name="connsiteY20" fmla="*/ 5249166 h 5513991"/>
              <a:gd name="connsiteX21" fmla="*/ 1462 w 4482645"/>
              <a:gd name="connsiteY21" fmla="*/ 5237777 h 5513991"/>
              <a:gd name="connsiteX22" fmla="*/ 7874 w 4482645"/>
              <a:gd name="connsiteY22" fmla="*/ 4977753 h 5513991"/>
              <a:gd name="connsiteX23" fmla="*/ 20715 w 4482645"/>
              <a:gd name="connsiteY23" fmla="*/ 4752822 h 5513991"/>
              <a:gd name="connsiteX24" fmla="*/ 222466 w 4482645"/>
              <a:gd name="connsiteY24"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53638 w 4482645"/>
              <a:gd name="connsiteY3" fmla="*/ 228666 h 5513991"/>
              <a:gd name="connsiteX4" fmla="*/ 4481517 w 4482645"/>
              <a:gd name="connsiteY4" fmla="*/ 250471 h 5513991"/>
              <a:gd name="connsiteX5" fmla="*/ 4476830 w 4482645"/>
              <a:gd name="connsiteY5" fmla="*/ 373160 h 5513991"/>
              <a:gd name="connsiteX6" fmla="*/ 4442606 w 4482645"/>
              <a:gd name="connsiteY6" fmla="*/ 946777 h 5513991"/>
              <a:gd name="connsiteX7" fmla="*/ 4444683 w 4482645"/>
              <a:gd name="connsiteY7" fmla="*/ 947677 h 5513991"/>
              <a:gd name="connsiteX8" fmla="*/ 4444004 w 4482645"/>
              <a:gd name="connsiteY8" fmla="*/ 1082386 h 5513991"/>
              <a:gd name="connsiteX9" fmla="*/ 4443899 w 4482645"/>
              <a:gd name="connsiteY9" fmla="*/ 1140681 h 5513991"/>
              <a:gd name="connsiteX10" fmla="*/ 4451924 w 4482645"/>
              <a:gd name="connsiteY10" fmla="*/ 1373054 h 5513991"/>
              <a:gd name="connsiteX11" fmla="*/ 4432208 w 4482645"/>
              <a:gd name="connsiteY11" fmla="*/ 1524330 h 5513991"/>
              <a:gd name="connsiteX12" fmla="*/ 4427327 w 4482645"/>
              <a:gd name="connsiteY12" fmla="*/ 1535289 h 5513991"/>
              <a:gd name="connsiteX13" fmla="*/ 4391089 w 4482645"/>
              <a:gd name="connsiteY13" fmla="*/ 1868666 h 5513991"/>
              <a:gd name="connsiteX14" fmla="*/ 4402058 w 4482645"/>
              <a:gd name="connsiteY14" fmla="*/ 1943047 h 5513991"/>
              <a:gd name="connsiteX15" fmla="*/ 4394860 w 4482645"/>
              <a:gd name="connsiteY15" fmla="*/ 2025379 h 5513991"/>
              <a:gd name="connsiteX16" fmla="*/ 4375445 w 4482645"/>
              <a:gd name="connsiteY16" fmla="*/ 2148592 h 5513991"/>
              <a:gd name="connsiteX17" fmla="*/ 4242847 w 4482645"/>
              <a:gd name="connsiteY17" fmla="*/ 5242987 h 5513991"/>
              <a:gd name="connsiteX18" fmla="*/ 4187554 w 4482645"/>
              <a:gd name="connsiteY18" fmla="*/ 5513970 h 5513991"/>
              <a:gd name="connsiteX19" fmla="*/ 298746 w 4482645"/>
              <a:gd name="connsiteY19" fmla="*/ 5249166 h 5513991"/>
              <a:gd name="connsiteX20" fmla="*/ 1462 w 4482645"/>
              <a:gd name="connsiteY20" fmla="*/ 5237777 h 5513991"/>
              <a:gd name="connsiteX21" fmla="*/ 7874 w 4482645"/>
              <a:gd name="connsiteY21" fmla="*/ 4977753 h 5513991"/>
              <a:gd name="connsiteX22" fmla="*/ 20715 w 4482645"/>
              <a:gd name="connsiteY22" fmla="*/ 4752822 h 5513991"/>
              <a:gd name="connsiteX23" fmla="*/ 222466 w 4482645"/>
              <a:gd name="connsiteY23" fmla="*/ 0 h 5513991"/>
              <a:gd name="connsiteX0" fmla="*/ 222466 w 4482645"/>
              <a:gd name="connsiteY0" fmla="*/ 0 h 5513991"/>
              <a:gd name="connsiteX1" fmla="*/ 3251633 w 4482645"/>
              <a:gd name="connsiteY1" fmla="*/ 153134 h 5513991"/>
              <a:gd name="connsiteX2" fmla="*/ 4080444 w 4482645"/>
              <a:gd name="connsiteY2" fmla="*/ 208242 h 5513991"/>
              <a:gd name="connsiteX3" fmla="*/ 4481517 w 4482645"/>
              <a:gd name="connsiteY3" fmla="*/ 250471 h 5513991"/>
              <a:gd name="connsiteX4" fmla="*/ 4476830 w 4482645"/>
              <a:gd name="connsiteY4" fmla="*/ 373160 h 5513991"/>
              <a:gd name="connsiteX5" fmla="*/ 4442606 w 4482645"/>
              <a:gd name="connsiteY5" fmla="*/ 946777 h 5513991"/>
              <a:gd name="connsiteX6" fmla="*/ 4444683 w 4482645"/>
              <a:gd name="connsiteY6" fmla="*/ 947677 h 5513991"/>
              <a:gd name="connsiteX7" fmla="*/ 4444004 w 4482645"/>
              <a:gd name="connsiteY7" fmla="*/ 1082386 h 5513991"/>
              <a:gd name="connsiteX8" fmla="*/ 4443899 w 4482645"/>
              <a:gd name="connsiteY8" fmla="*/ 1140681 h 5513991"/>
              <a:gd name="connsiteX9" fmla="*/ 4451924 w 4482645"/>
              <a:gd name="connsiteY9" fmla="*/ 1373054 h 5513991"/>
              <a:gd name="connsiteX10" fmla="*/ 4432208 w 4482645"/>
              <a:gd name="connsiteY10" fmla="*/ 1524330 h 5513991"/>
              <a:gd name="connsiteX11" fmla="*/ 4427327 w 4482645"/>
              <a:gd name="connsiteY11" fmla="*/ 1535289 h 5513991"/>
              <a:gd name="connsiteX12" fmla="*/ 4391089 w 4482645"/>
              <a:gd name="connsiteY12" fmla="*/ 1868666 h 5513991"/>
              <a:gd name="connsiteX13" fmla="*/ 4402058 w 4482645"/>
              <a:gd name="connsiteY13" fmla="*/ 1943047 h 5513991"/>
              <a:gd name="connsiteX14" fmla="*/ 4394860 w 4482645"/>
              <a:gd name="connsiteY14" fmla="*/ 2025379 h 5513991"/>
              <a:gd name="connsiteX15" fmla="*/ 4375445 w 4482645"/>
              <a:gd name="connsiteY15" fmla="*/ 2148592 h 5513991"/>
              <a:gd name="connsiteX16" fmla="*/ 4242847 w 4482645"/>
              <a:gd name="connsiteY16" fmla="*/ 5242987 h 5513991"/>
              <a:gd name="connsiteX17" fmla="*/ 4187554 w 4482645"/>
              <a:gd name="connsiteY17" fmla="*/ 5513970 h 5513991"/>
              <a:gd name="connsiteX18" fmla="*/ 298746 w 4482645"/>
              <a:gd name="connsiteY18" fmla="*/ 5249166 h 5513991"/>
              <a:gd name="connsiteX19" fmla="*/ 1462 w 4482645"/>
              <a:gd name="connsiteY19" fmla="*/ 5237777 h 5513991"/>
              <a:gd name="connsiteX20" fmla="*/ 7874 w 4482645"/>
              <a:gd name="connsiteY20" fmla="*/ 4977753 h 5513991"/>
              <a:gd name="connsiteX21" fmla="*/ 20715 w 4482645"/>
              <a:gd name="connsiteY21" fmla="*/ 4752822 h 5513991"/>
              <a:gd name="connsiteX22" fmla="*/ 222466 w 4482645"/>
              <a:gd name="connsiteY22" fmla="*/ 0 h 5513991"/>
              <a:gd name="connsiteX0" fmla="*/ 222466 w 4482645"/>
              <a:gd name="connsiteY0" fmla="*/ 0 h 5513991"/>
              <a:gd name="connsiteX1" fmla="*/ 3251633 w 4482645"/>
              <a:gd name="connsiteY1" fmla="*/ 153134 h 5513991"/>
              <a:gd name="connsiteX2" fmla="*/ 4481517 w 4482645"/>
              <a:gd name="connsiteY2" fmla="*/ 250471 h 5513991"/>
              <a:gd name="connsiteX3" fmla="*/ 4476830 w 4482645"/>
              <a:gd name="connsiteY3" fmla="*/ 373160 h 5513991"/>
              <a:gd name="connsiteX4" fmla="*/ 4442606 w 4482645"/>
              <a:gd name="connsiteY4" fmla="*/ 946777 h 5513991"/>
              <a:gd name="connsiteX5" fmla="*/ 4444683 w 4482645"/>
              <a:gd name="connsiteY5" fmla="*/ 947677 h 5513991"/>
              <a:gd name="connsiteX6" fmla="*/ 4444004 w 4482645"/>
              <a:gd name="connsiteY6" fmla="*/ 1082386 h 5513991"/>
              <a:gd name="connsiteX7" fmla="*/ 4443899 w 4482645"/>
              <a:gd name="connsiteY7" fmla="*/ 1140681 h 5513991"/>
              <a:gd name="connsiteX8" fmla="*/ 4451924 w 4482645"/>
              <a:gd name="connsiteY8" fmla="*/ 1373054 h 5513991"/>
              <a:gd name="connsiteX9" fmla="*/ 4432208 w 4482645"/>
              <a:gd name="connsiteY9" fmla="*/ 1524330 h 5513991"/>
              <a:gd name="connsiteX10" fmla="*/ 4427327 w 4482645"/>
              <a:gd name="connsiteY10" fmla="*/ 1535289 h 5513991"/>
              <a:gd name="connsiteX11" fmla="*/ 4391089 w 4482645"/>
              <a:gd name="connsiteY11" fmla="*/ 1868666 h 5513991"/>
              <a:gd name="connsiteX12" fmla="*/ 4402058 w 4482645"/>
              <a:gd name="connsiteY12" fmla="*/ 1943047 h 5513991"/>
              <a:gd name="connsiteX13" fmla="*/ 4394860 w 4482645"/>
              <a:gd name="connsiteY13" fmla="*/ 2025379 h 5513991"/>
              <a:gd name="connsiteX14" fmla="*/ 4375445 w 4482645"/>
              <a:gd name="connsiteY14" fmla="*/ 2148592 h 5513991"/>
              <a:gd name="connsiteX15" fmla="*/ 4242847 w 4482645"/>
              <a:gd name="connsiteY15" fmla="*/ 5242987 h 5513991"/>
              <a:gd name="connsiteX16" fmla="*/ 4187554 w 4482645"/>
              <a:gd name="connsiteY16" fmla="*/ 5513970 h 5513991"/>
              <a:gd name="connsiteX17" fmla="*/ 298746 w 4482645"/>
              <a:gd name="connsiteY17" fmla="*/ 5249166 h 5513991"/>
              <a:gd name="connsiteX18" fmla="*/ 1462 w 4482645"/>
              <a:gd name="connsiteY18" fmla="*/ 5237777 h 5513991"/>
              <a:gd name="connsiteX19" fmla="*/ 7874 w 4482645"/>
              <a:gd name="connsiteY19" fmla="*/ 4977753 h 5513991"/>
              <a:gd name="connsiteX20" fmla="*/ 20715 w 4482645"/>
              <a:gd name="connsiteY20" fmla="*/ 4752822 h 5513991"/>
              <a:gd name="connsiteX21" fmla="*/ 222466 w 4482645"/>
              <a:gd name="connsiteY21" fmla="*/ 0 h 5513991"/>
              <a:gd name="connsiteX0" fmla="*/ 222466 w 4482645"/>
              <a:gd name="connsiteY0" fmla="*/ 289405 h 5803396"/>
              <a:gd name="connsiteX1" fmla="*/ 4481517 w 4482645"/>
              <a:gd name="connsiteY1" fmla="*/ 539876 h 5803396"/>
              <a:gd name="connsiteX2" fmla="*/ 4476830 w 4482645"/>
              <a:gd name="connsiteY2" fmla="*/ 662565 h 5803396"/>
              <a:gd name="connsiteX3" fmla="*/ 4442606 w 4482645"/>
              <a:gd name="connsiteY3" fmla="*/ 1236182 h 5803396"/>
              <a:gd name="connsiteX4" fmla="*/ 4444683 w 4482645"/>
              <a:gd name="connsiteY4" fmla="*/ 1237082 h 5803396"/>
              <a:gd name="connsiteX5" fmla="*/ 4444004 w 4482645"/>
              <a:gd name="connsiteY5" fmla="*/ 1371791 h 5803396"/>
              <a:gd name="connsiteX6" fmla="*/ 4443899 w 4482645"/>
              <a:gd name="connsiteY6" fmla="*/ 1430086 h 5803396"/>
              <a:gd name="connsiteX7" fmla="*/ 4451924 w 4482645"/>
              <a:gd name="connsiteY7" fmla="*/ 1662459 h 5803396"/>
              <a:gd name="connsiteX8" fmla="*/ 4432208 w 4482645"/>
              <a:gd name="connsiteY8" fmla="*/ 1813735 h 5803396"/>
              <a:gd name="connsiteX9" fmla="*/ 4427327 w 4482645"/>
              <a:gd name="connsiteY9" fmla="*/ 1824694 h 5803396"/>
              <a:gd name="connsiteX10" fmla="*/ 4391089 w 4482645"/>
              <a:gd name="connsiteY10" fmla="*/ 2158071 h 5803396"/>
              <a:gd name="connsiteX11" fmla="*/ 4402058 w 4482645"/>
              <a:gd name="connsiteY11" fmla="*/ 2232452 h 5803396"/>
              <a:gd name="connsiteX12" fmla="*/ 4394860 w 4482645"/>
              <a:gd name="connsiteY12" fmla="*/ 2314784 h 5803396"/>
              <a:gd name="connsiteX13" fmla="*/ 4375445 w 4482645"/>
              <a:gd name="connsiteY13" fmla="*/ 2437997 h 5803396"/>
              <a:gd name="connsiteX14" fmla="*/ 4242847 w 4482645"/>
              <a:gd name="connsiteY14" fmla="*/ 5532392 h 5803396"/>
              <a:gd name="connsiteX15" fmla="*/ 4187554 w 4482645"/>
              <a:gd name="connsiteY15" fmla="*/ 5803375 h 5803396"/>
              <a:gd name="connsiteX16" fmla="*/ 298746 w 4482645"/>
              <a:gd name="connsiteY16" fmla="*/ 5538571 h 5803396"/>
              <a:gd name="connsiteX17" fmla="*/ 1462 w 4482645"/>
              <a:gd name="connsiteY17" fmla="*/ 5527182 h 5803396"/>
              <a:gd name="connsiteX18" fmla="*/ 7874 w 4482645"/>
              <a:gd name="connsiteY18" fmla="*/ 5267158 h 5803396"/>
              <a:gd name="connsiteX19" fmla="*/ 20715 w 4482645"/>
              <a:gd name="connsiteY19" fmla="*/ 5042227 h 5803396"/>
              <a:gd name="connsiteX20" fmla="*/ 222466 w 4482645"/>
              <a:gd name="connsiteY20" fmla="*/ 289405 h 5803396"/>
              <a:gd name="connsiteX0" fmla="*/ 222466 w 4482645"/>
              <a:gd name="connsiteY0" fmla="*/ 99 h 5514090"/>
              <a:gd name="connsiteX1" fmla="*/ 4481517 w 4482645"/>
              <a:gd name="connsiteY1" fmla="*/ 250570 h 5514090"/>
              <a:gd name="connsiteX2" fmla="*/ 4476830 w 4482645"/>
              <a:gd name="connsiteY2" fmla="*/ 373259 h 5514090"/>
              <a:gd name="connsiteX3" fmla="*/ 4442606 w 4482645"/>
              <a:gd name="connsiteY3" fmla="*/ 946876 h 5514090"/>
              <a:gd name="connsiteX4" fmla="*/ 4444683 w 4482645"/>
              <a:gd name="connsiteY4" fmla="*/ 947776 h 5514090"/>
              <a:gd name="connsiteX5" fmla="*/ 4444004 w 4482645"/>
              <a:gd name="connsiteY5" fmla="*/ 1082485 h 5514090"/>
              <a:gd name="connsiteX6" fmla="*/ 4443899 w 4482645"/>
              <a:gd name="connsiteY6" fmla="*/ 1140780 h 5514090"/>
              <a:gd name="connsiteX7" fmla="*/ 4451924 w 4482645"/>
              <a:gd name="connsiteY7" fmla="*/ 1373153 h 5514090"/>
              <a:gd name="connsiteX8" fmla="*/ 4432208 w 4482645"/>
              <a:gd name="connsiteY8" fmla="*/ 1524429 h 5514090"/>
              <a:gd name="connsiteX9" fmla="*/ 4427327 w 4482645"/>
              <a:gd name="connsiteY9" fmla="*/ 1535388 h 5514090"/>
              <a:gd name="connsiteX10" fmla="*/ 4391089 w 4482645"/>
              <a:gd name="connsiteY10" fmla="*/ 1868765 h 5514090"/>
              <a:gd name="connsiteX11" fmla="*/ 4402058 w 4482645"/>
              <a:gd name="connsiteY11" fmla="*/ 1943146 h 5514090"/>
              <a:gd name="connsiteX12" fmla="*/ 4394860 w 4482645"/>
              <a:gd name="connsiteY12" fmla="*/ 2025478 h 5514090"/>
              <a:gd name="connsiteX13" fmla="*/ 4375445 w 4482645"/>
              <a:gd name="connsiteY13" fmla="*/ 2148691 h 5514090"/>
              <a:gd name="connsiteX14" fmla="*/ 4242847 w 4482645"/>
              <a:gd name="connsiteY14" fmla="*/ 5243086 h 5514090"/>
              <a:gd name="connsiteX15" fmla="*/ 4187554 w 4482645"/>
              <a:gd name="connsiteY15" fmla="*/ 5514069 h 5514090"/>
              <a:gd name="connsiteX16" fmla="*/ 298746 w 4482645"/>
              <a:gd name="connsiteY16" fmla="*/ 5249265 h 5514090"/>
              <a:gd name="connsiteX17" fmla="*/ 1462 w 4482645"/>
              <a:gd name="connsiteY17" fmla="*/ 5237876 h 5514090"/>
              <a:gd name="connsiteX18" fmla="*/ 7874 w 4482645"/>
              <a:gd name="connsiteY18" fmla="*/ 4977852 h 5514090"/>
              <a:gd name="connsiteX19" fmla="*/ 20715 w 4482645"/>
              <a:gd name="connsiteY19" fmla="*/ 4752921 h 5514090"/>
              <a:gd name="connsiteX20" fmla="*/ 222466 w 4482645"/>
              <a:gd name="connsiteY20" fmla="*/ 99 h 5514090"/>
              <a:gd name="connsiteX0" fmla="*/ 222466 w 4482645"/>
              <a:gd name="connsiteY0" fmla="*/ 0 h 5513991"/>
              <a:gd name="connsiteX1" fmla="*/ 4481517 w 4482645"/>
              <a:gd name="connsiteY1" fmla="*/ 250471 h 5513991"/>
              <a:gd name="connsiteX2" fmla="*/ 4476830 w 4482645"/>
              <a:gd name="connsiteY2" fmla="*/ 373160 h 5513991"/>
              <a:gd name="connsiteX3" fmla="*/ 4442606 w 4482645"/>
              <a:gd name="connsiteY3" fmla="*/ 946777 h 5513991"/>
              <a:gd name="connsiteX4" fmla="*/ 4444683 w 4482645"/>
              <a:gd name="connsiteY4" fmla="*/ 947677 h 5513991"/>
              <a:gd name="connsiteX5" fmla="*/ 4444004 w 4482645"/>
              <a:gd name="connsiteY5" fmla="*/ 1082386 h 5513991"/>
              <a:gd name="connsiteX6" fmla="*/ 4443899 w 4482645"/>
              <a:gd name="connsiteY6" fmla="*/ 1140681 h 5513991"/>
              <a:gd name="connsiteX7" fmla="*/ 4451924 w 4482645"/>
              <a:gd name="connsiteY7" fmla="*/ 1373054 h 5513991"/>
              <a:gd name="connsiteX8" fmla="*/ 4432208 w 4482645"/>
              <a:gd name="connsiteY8" fmla="*/ 1524330 h 5513991"/>
              <a:gd name="connsiteX9" fmla="*/ 4427327 w 4482645"/>
              <a:gd name="connsiteY9" fmla="*/ 1535289 h 5513991"/>
              <a:gd name="connsiteX10" fmla="*/ 4391089 w 4482645"/>
              <a:gd name="connsiteY10" fmla="*/ 1868666 h 5513991"/>
              <a:gd name="connsiteX11" fmla="*/ 4402058 w 4482645"/>
              <a:gd name="connsiteY11" fmla="*/ 1943047 h 5513991"/>
              <a:gd name="connsiteX12" fmla="*/ 4394860 w 4482645"/>
              <a:gd name="connsiteY12" fmla="*/ 2025379 h 5513991"/>
              <a:gd name="connsiteX13" fmla="*/ 4375445 w 4482645"/>
              <a:gd name="connsiteY13" fmla="*/ 2148592 h 5513991"/>
              <a:gd name="connsiteX14" fmla="*/ 4242847 w 4482645"/>
              <a:gd name="connsiteY14" fmla="*/ 5242987 h 5513991"/>
              <a:gd name="connsiteX15" fmla="*/ 4187554 w 4482645"/>
              <a:gd name="connsiteY15" fmla="*/ 5513970 h 5513991"/>
              <a:gd name="connsiteX16" fmla="*/ 298746 w 4482645"/>
              <a:gd name="connsiteY16" fmla="*/ 5249166 h 5513991"/>
              <a:gd name="connsiteX17" fmla="*/ 1462 w 4482645"/>
              <a:gd name="connsiteY17" fmla="*/ 5237777 h 5513991"/>
              <a:gd name="connsiteX18" fmla="*/ 7874 w 4482645"/>
              <a:gd name="connsiteY18" fmla="*/ 4977753 h 5513991"/>
              <a:gd name="connsiteX19" fmla="*/ 20715 w 4482645"/>
              <a:gd name="connsiteY19" fmla="*/ 4752822 h 5513991"/>
              <a:gd name="connsiteX20" fmla="*/ 222466 w 4482645"/>
              <a:gd name="connsiteY20" fmla="*/ 0 h 5513991"/>
              <a:gd name="connsiteX0" fmla="*/ 222466 w 4477020"/>
              <a:gd name="connsiteY0" fmla="*/ 0 h 5513991"/>
              <a:gd name="connsiteX1" fmla="*/ 4468078 w 4477020"/>
              <a:gd name="connsiteY1" fmla="*/ 269466 h 5513991"/>
              <a:gd name="connsiteX2" fmla="*/ 4476830 w 4477020"/>
              <a:gd name="connsiteY2" fmla="*/ 373160 h 5513991"/>
              <a:gd name="connsiteX3" fmla="*/ 4442606 w 4477020"/>
              <a:gd name="connsiteY3" fmla="*/ 946777 h 5513991"/>
              <a:gd name="connsiteX4" fmla="*/ 4444683 w 4477020"/>
              <a:gd name="connsiteY4" fmla="*/ 947677 h 5513991"/>
              <a:gd name="connsiteX5" fmla="*/ 4444004 w 4477020"/>
              <a:gd name="connsiteY5" fmla="*/ 1082386 h 5513991"/>
              <a:gd name="connsiteX6" fmla="*/ 4443899 w 4477020"/>
              <a:gd name="connsiteY6" fmla="*/ 1140681 h 5513991"/>
              <a:gd name="connsiteX7" fmla="*/ 4451924 w 4477020"/>
              <a:gd name="connsiteY7" fmla="*/ 1373054 h 5513991"/>
              <a:gd name="connsiteX8" fmla="*/ 4432208 w 4477020"/>
              <a:gd name="connsiteY8" fmla="*/ 1524330 h 5513991"/>
              <a:gd name="connsiteX9" fmla="*/ 4427327 w 4477020"/>
              <a:gd name="connsiteY9" fmla="*/ 1535289 h 5513991"/>
              <a:gd name="connsiteX10" fmla="*/ 4391089 w 4477020"/>
              <a:gd name="connsiteY10" fmla="*/ 1868666 h 5513991"/>
              <a:gd name="connsiteX11" fmla="*/ 4402058 w 4477020"/>
              <a:gd name="connsiteY11" fmla="*/ 1943047 h 5513991"/>
              <a:gd name="connsiteX12" fmla="*/ 4394860 w 4477020"/>
              <a:gd name="connsiteY12" fmla="*/ 2025379 h 5513991"/>
              <a:gd name="connsiteX13" fmla="*/ 4375445 w 4477020"/>
              <a:gd name="connsiteY13" fmla="*/ 2148592 h 5513991"/>
              <a:gd name="connsiteX14" fmla="*/ 4242847 w 4477020"/>
              <a:gd name="connsiteY14" fmla="*/ 5242987 h 5513991"/>
              <a:gd name="connsiteX15" fmla="*/ 4187554 w 4477020"/>
              <a:gd name="connsiteY15" fmla="*/ 5513970 h 5513991"/>
              <a:gd name="connsiteX16" fmla="*/ 298746 w 4477020"/>
              <a:gd name="connsiteY16" fmla="*/ 5249166 h 5513991"/>
              <a:gd name="connsiteX17" fmla="*/ 1462 w 4477020"/>
              <a:gd name="connsiteY17" fmla="*/ 5237777 h 5513991"/>
              <a:gd name="connsiteX18" fmla="*/ 7874 w 4477020"/>
              <a:gd name="connsiteY18" fmla="*/ 4977753 h 5513991"/>
              <a:gd name="connsiteX19" fmla="*/ 20715 w 4477020"/>
              <a:gd name="connsiteY19" fmla="*/ 4752822 h 5513991"/>
              <a:gd name="connsiteX20" fmla="*/ 222466 w 4477020"/>
              <a:gd name="connsiteY20"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444004 w 4469746"/>
              <a:gd name="connsiteY5" fmla="*/ 1082386 h 5513991"/>
              <a:gd name="connsiteX6" fmla="*/ 4443899 w 4469746"/>
              <a:gd name="connsiteY6" fmla="*/ 1140681 h 5513991"/>
              <a:gd name="connsiteX7" fmla="*/ 4451924 w 4469746"/>
              <a:gd name="connsiteY7" fmla="*/ 1373054 h 5513991"/>
              <a:gd name="connsiteX8" fmla="*/ 4432208 w 4469746"/>
              <a:gd name="connsiteY8" fmla="*/ 1524330 h 5513991"/>
              <a:gd name="connsiteX9" fmla="*/ 4427327 w 4469746"/>
              <a:gd name="connsiteY9" fmla="*/ 1535289 h 5513991"/>
              <a:gd name="connsiteX10" fmla="*/ 4391089 w 4469746"/>
              <a:gd name="connsiteY10" fmla="*/ 1868666 h 5513991"/>
              <a:gd name="connsiteX11" fmla="*/ 4402058 w 4469746"/>
              <a:gd name="connsiteY11" fmla="*/ 1943047 h 5513991"/>
              <a:gd name="connsiteX12" fmla="*/ 4394860 w 4469746"/>
              <a:gd name="connsiteY12" fmla="*/ 2025379 h 5513991"/>
              <a:gd name="connsiteX13" fmla="*/ 4375445 w 4469746"/>
              <a:gd name="connsiteY13" fmla="*/ 2148592 h 5513991"/>
              <a:gd name="connsiteX14" fmla="*/ 4242847 w 4469746"/>
              <a:gd name="connsiteY14" fmla="*/ 5242987 h 5513991"/>
              <a:gd name="connsiteX15" fmla="*/ 4187554 w 4469746"/>
              <a:gd name="connsiteY15" fmla="*/ 5513970 h 5513991"/>
              <a:gd name="connsiteX16" fmla="*/ 298746 w 4469746"/>
              <a:gd name="connsiteY16" fmla="*/ 5249166 h 5513991"/>
              <a:gd name="connsiteX17" fmla="*/ 1462 w 4469746"/>
              <a:gd name="connsiteY17" fmla="*/ 5237777 h 5513991"/>
              <a:gd name="connsiteX18" fmla="*/ 7874 w 4469746"/>
              <a:gd name="connsiteY18" fmla="*/ 4977753 h 5513991"/>
              <a:gd name="connsiteX19" fmla="*/ 20715 w 4469746"/>
              <a:gd name="connsiteY19" fmla="*/ 4752822 h 5513991"/>
              <a:gd name="connsiteX20" fmla="*/ 222466 w 4469746"/>
              <a:gd name="connsiteY20"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444004 w 4469746"/>
              <a:gd name="connsiteY5" fmla="*/ 1082386 h 5513991"/>
              <a:gd name="connsiteX6" fmla="*/ 4443899 w 4469746"/>
              <a:gd name="connsiteY6" fmla="*/ 1140681 h 5513991"/>
              <a:gd name="connsiteX7" fmla="*/ 4432208 w 4469746"/>
              <a:gd name="connsiteY7" fmla="*/ 1524330 h 5513991"/>
              <a:gd name="connsiteX8" fmla="*/ 4427327 w 4469746"/>
              <a:gd name="connsiteY8" fmla="*/ 1535289 h 5513991"/>
              <a:gd name="connsiteX9" fmla="*/ 4391089 w 4469746"/>
              <a:gd name="connsiteY9" fmla="*/ 1868666 h 5513991"/>
              <a:gd name="connsiteX10" fmla="*/ 4402058 w 4469746"/>
              <a:gd name="connsiteY10" fmla="*/ 1943047 h 5513991"/>
              <a:gd name="connsiteX11" fmla="*/ 4394860 w 4469746"/>
              <a:gd name="connsiteY11" fmla="*/ 2025379 h 5513991"/>
              <a:gd name="connsiteX12" fmla="*/ 4375445 w 4469746"/>
              <a:gd name="connsiteY12" fmla="*/ 2148592 h 5513991"/>
              <a:gd name="connsiteX13" fmla="*/ 4242847 w 4469746"/>
              <a:gd name="connsiteY13" fmla="*/ 5242987 h 5513991"/>
              <a:gd name="connsiteX14" fmla="*/ 4187554 w 4469746"/>
              <a:gd name="connsiteY14" fmla="*/ 5513970 h 5513991"/>
              <a:gd name="connsiteX15" fmla="*/ 298746 w 4469746"/>
              <a:gd name="connsiteY15" fmla="*/ 5249166 h 5513991"/>
              <a:gd name="connsiteX16" fmla="*/ 1462 w 4469746"/>
              <a:gd name="connsiteY16" fmla="*/ 5237777 h 5513991"/>
              <a:gd name="connsiteX17" fmla="*/ 7874 w 4469746"/>
              <a:gd name="connsiteY17" fmla="*/ 4977753 h 5513991"/>
              <a:gd name="connsiteX18" fmla="*/ 20715 w 4469746"/>
              <a:gd name="connsiteY18" fmla="*/ 4752822 h 5513991"/>
              <a:gd name="connsiteX19" fmla="*/ 222466 w 4469746"/>
              <a:gd name="connsiteY19"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444004 w 4469746"/>
              <a:gd name="connsiteY5" fmla="*/ 1082386 h 5513991"/>
              <a:gd name="connsiteX6" fmla="*/ 4432208 w 4469746"/>
              <a:gd name="connsiteY6" fmla="*/ 1524330 h 5513991"/>
              <a:gd name="connsiteX7" fmla="*/ 4427327 w 4469746"/>
              <a:gd name="connsiteY7" fmla="*/ 1535289 h 5513991"/>
              <a:gd name="connsiteX8" fmla="*/ 4391089 w 4469746"/>
              <a:gd name="connsiteY8" fmla="*/ 1868666 h 5513991"/>
              <a:gd name="connsiteX9" fmla="*/ 4402058 w 4469746"/>
              <a:gd name="connsiteY9" fmla="*/ 1943047 h 5513991"/>
              <a:gd name="connsiteX10" fmla="*/ 4394860 w 4469746"/>
              <a:gd name="connsiteY10" fmla="*/ 2025379 h 5513991"/>
              <a:gd name="connsiteX11" fmla="*/ 4375445 w 4469746"/>
              <a:gd name="connsiteY11" fmla="*/ 2148592 h 5513991"/>
              <a:gd name="connsiteX12" fmla="*/ 4242847 w 4469746"/>
              <a:gd name="connsiteY12" fmla="*/ 5242987 h 5513991"/>
              <a:gd name="connsiteX13" fmla="*/ 4187554 w 4469746"/>
              <a:gd name="connsiteY13" fmla="*/ 5513970 h 5513991"/>
              <a:gd name="connsiteX14" fmla="*/ 298746 w 4469746"/>
              <a:gd name="connsiteY14" fmla="*/ 5249166 h 5513991"/>
              <a:gd name="connsiteX15" fmla="*/ 1462 w 4469746"/>
              <a:gd name="connsiteY15" fmla="*/ 5237777 h 5513991"/>
              <a:gd name="connsiteX16" fmla="*/ 7874 w 4469746"/>
              <a:gd name="connsiteY16" fmla="*/ 4977753 h 5513991"/>
              <a:gd name="connsiteX17" fmla="*/ 20715 w 4469746"/>
              <a:gd name="connsiteY17" fmla="*/ 4752822 h 5513991"/>
              <a:gd name="connsiteX18" fmla="*/ 222466 w 4469746"/>
              <a:gd name="connsiteY18"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444004 w 4469746"/>
              <a:gd name="connsiteY5" fmla="*/ 1082386 h 5513991"/>
              <a:gd name="connsiteX6" fmla="*/ 4432208 w 4469746"/>
              <a:gd name="connsiteY6" fmla="*/ 1524330 h 5513991"/>
              <a:gd name="connsiteX7" fmla="*/ 4427327 w 4469746"/>
              <a:gd name="connsiteY7" fmla="*/ 1535289 h 5513991"/>
              <a:gd name="connsiteX8" fmla="*/ 4391089 w 4469746"/>
              <a:gd name="connsiteY8" fmla="*/ 1868666 h 5513991"/>
              <a:gd name="connsiteX9" fmla="*/ 4394860 w 4469746"/>
              <a:gd name="connsiteY9" fmla="*/ 2025379 h 5513991"/>
              <a:gd name="connsiteX10" fmla="*/ 4375445 w 4469746"/>
              <a:gd name="connsiteY10" fmla="*/ 2148592 h 5513991"/>
              <a:gd name="connsiteX11" fmla="*/ 4242847 w 4469746"/>
              <a:gd name="connsiteY11" fmla="*/ 5242987 h 5513991"/>
              <a:gd name="connsiteX12" fmla="*/ 4187554 w 4469746"/>
              <a:gd name="connsiteY12" fmla="*/ 5513970 h 5513991"/>
              <a:gd name="connsiteX13" fmla="*/ 298746 w 4469746"/>
              <a:gd name="connsiteY13" fmla="*/ 5249166 h 5513991"/>
              <a:gd name="connsiteX14" fmla="*/ 1462 w 4469746"/>
              <a:gd name="connsiteY14" fmla="*/ 5237777 h 5513991"/>
              <a:gd name="connsiteX15" fmla="*/ 7874 w 4469746"/>
              <a:gd name="connsiteY15" fmla="*/ 4977753 h 5513991"/>
              <a:gd name="connsiteX16" fmla="*/ 20715 w 4469746"/>
              <a:gd name="connsiteY16" fmla="*/ 4752822 h 5513991"/>
              <a:gd name="connsiteX17" fmla="*/ 222466 w 4469746"/>
              <a:gd name="connsiteY17"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444004 w 4469746"/>
              <a:gd name="connsiteY5" fmla="*/ 1082386 h 5513991"/>
              <a:gd name="connsiteX6" fmla="*/ 4432208 w 4469746"/>
              <a:gd name="connsiteY6" fmla="*/ 1524330 h 5513991"/>
              <a:gd name="connsiteX7" fmla="*/ 4391089 w 4469746"/>
              <a:gd name="connsiteY7" fmla="*/ 1868666 h 5513991"/>
              <a:gd name="connsiteX8" fmla="*/ 4394860 w 4469746"/>
              <a:gd name="connsiteY8" fmla="*/ 2025379 h 5513991"/>
              <a:gd name="connsiteX9" fmla="*/ 4375445 w 4469746"/>
              <a:gd name="connsiteY9" fmla="*/ 2148592 h 5513991"/>
              <a:gd name="connsiteX10" fmla="*/ 4242847 w 4469746"/>
              <a:gd name="connsiteY10" fmla="*/ 5242987 h 5513991"/>
              <a:gd name="connsiteX11" fmla="*/ 4187554 w 4469746"/>
              <a:gd name="connsiteY11" fmla="*/ 5513970 h 5513991"/>
              <a:gd name="connsiteX12" fmla="*/ 298746 w 4469746"/>
              <a:gd name="connsiteY12" fmla="*/ 5249166 h 5513991"/>
              <a:gd name="connsiteX13" fmla="*/ 1462 w 4469746"/>
              <a:gd name="connsiteY13" fmla="*/ 5237777 h 5513991"/>
              <a:gd name="connsiteX14" fmla="*/ 7874 w 4469746"/>
              <a:gd name="connsiteY14" fmla="*/ 4977753 h 5513991"/>
              <a:gd name="connsiteX15" fmla="*/ 20715 w 4469746"/>
              <a:gd name="connsiteY15" fmla="*/ 4752822 h 5513991"/>
              <a:gd name="connsiteX16" fmla="*/ 222466 w 4469746"/>
              <a:gd name="connsiteY16"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444004 w 4469746"/>
              <a:gd name="connsiteY5" fmla="*/ 1082386 h 5513991"/>
              <a:gd name="connsiteX6" fmla="*/ 4391089 w 4469746"/>
              <a:gd name="connsiteY6" fmla="*/ 1868666 h 5513991"/>
              <a:gd name="connsiteX7" fmla="*/ 4394860 w 4469746"/>
              <a:gd name="connsiteY7" fmla="*/ 2025379 h 5513991"/>
              <a:gd name="connsiteX8" fmla="*/ 4375445 w 4469746"/>
              <a:gd name="connsiteY8" fmla="*/ 2148592 h 5513991"/>
              <a:gd name="connsiteX9" fmla="*/ 4242847 w 4469746"/>
              <a:gd name="connsiteY9" fmla="*/ 5242987 h 5513991"/>
              <a:gd name="connsiteX10" fmla="*/ 4187554 w 4469746"/>
              <a:gd name="connsiteY10" fmla="*/ 5513970 h 5513991"/>
              <a:gd name="connsiteX11" fmla="*/ 298746 w 4469746"/>
              <a:gd name="connsiteY11" fmla="*/ 5249166 h 5513991"/>
              <a:gd name="connsiteX12" fmla="*/ 1462 w 4469746"/>
              <a:gd name="connsiteY12" fmla="*/ 5237777 h 5513991"/>
              <a:gd name="connsiteX13" fmla="*/ 7874 w 4469746"/>
              <a:gd name="connsiteY13" fmla="*/ 4977753 h 5513991"/>
              <a:gd name="connsiteX14" fmla="*/ 20715 w 4469746"/>
              <a:gd name="connsiteY14" fmla="*/ 4752822 h 5513991"/>
              <a:gd name="connsiteX15" fmla="*/ 222466 w 4469746"/>
              <a:gd name="connsiteY15"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391089 w 4469746"/>
              <a:gd name="connsiteY5" fmla="*/ 1868666 h 5513991"/>
              <a:gd name="connsiteX6" fmla="*/ 4394860 w 4469746"/>
              <a:gd name="connsiteY6" fmla="*/ 2025379 h 5513991"/>
              <a:gd name="connsiteX7" fmla="*/ 4375445 w 4469746"/>
              <a:gd name="connsiteY7" fmla="*/ 2148592 h 5513991"/>
              <a:gd name="connsiteX8" fmla="*/ 4242847 w 4469746"/>
              <a:gd name="connsiteY8" fmla="*/ 5242987 h 5513991"/>
              <a:gd name="connsiteX9" fmla="*/ 4187554 w 4469746"/>
              <a:gd name="connsiteY9" fmla="*/ 5513970 h 5513991"/>
              <a:gd name="connsiteX10" fmla="*/ 298746 w 4469746"/>
              <a:gd name="connsiteY10" fmla="*/ 5249166 h 5513991"/>
              <a:gd name="connsiteX11" fmla="*/ 1462 w 4469746"/>
              <a:gd name="connsiteY11" fmla="*/ 5237777 h 5513991"/>
              <a:gd name="connsiteX12" fmla="*/ 7874 w 4469746"/>
              <a:gd name="connsiteY12" fmla="*/ 4977753 h 5513991"/>
              <a:gd name="connsiteX13" fmla="*/ 20715 w 4469746"/>
              <a:gd name="connsiteY13" fmla="*/ 4752822 h 5513991"/>
              <a:gd name="connsiteX14" fmla="*/ 222466 w 4469746"/>
              <a:gd name="connsiteY14"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391089 w 4469746"/>
              <a:gd name="connsiteY5" fmla="*/ 1868666 h 5513991"/>
              <a:gd name="connsiteX6" fmla="*/ 4375445 w 4469746"/>
              <a:gd name="connsiteY6" fmla="*/ 2148592 h 5513991"/>
              <a:gd name="connsiteX7" fmla="*/ 4242847 w 4469746"/>
              <a:gd name="connsiteY7" fmla="*/ 5242987 h 5513991"/>
              <a:gd name="connsiteX8" fmla="*/ 4187554 w 4469746"/>
              <a:gd name="connsiteY8" fmla="*/ 5513970 h 5513991"/>
              <a:gd name="connsiteX9" fmla="*/ 298746 w 4469746"/>
              <a:gd name="connsiteY9" fmla="*/ 5249166 h 5513991"/>
              <a:gd name="connsiteX10" fmla="*/ 1462 w 4469746"/>
              <a:gd name="connsiteY10" fmla="*/ 5237777 h 5513991"/>
              <a:gd name="connsiteX11" fmla="*/ 7874 w 4469746"/>
              <a:gd name="connsiteY11" fmla="*/ 4977753 h 5513991"/>
              <a:gd name="connsiteX12" fmla="*/ 20715 w 4469746"/>
              <a:gd name="connsiteY12" fmla="*/ 4752822 h 5513991"/>
              <a:gd name="connsiteX13" fmla="*/ 222466 w 4469746"/>
              <a:gd name="connsiteY13"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375445 w 4469746"/>
              <a:gd name="connsiteY5" fmla="*/ 2148592 h 5513991"/>
              <a:gd name="connsiteX6" fmla="*/ 4242847 w 4469746"/>
              <a:gd name="connsiteY6" fmla="*/ 5242987 h 5513991"/>
              <a:gd name="connsiteX7" fmla="*/ 4187554 w 4469746"/>
              <a:gd name="connsiteY7" fmla="*/ 5513970 h 5513991"/>
              <a:gd name="connsiteX8" fmla="*/ 298746 w 4469746"/>
              <a:gd name="connsiteY8" fmla="*/ 5249166 h 5513991"/>
              <a:gd name="connsiteX9" fmla="*/ 1462 w 4469746"/>
              <a:gd name="connsiteY9" fmla="*/ 5237777 h 5513991"/>
              <a:gd name="connsiteX10" fmla="*/ 7874 w 4469746"/>
              <a:gd name="connsiteY10" fmla="*/ 4977753 h 5513991"/>
              <a:gd name="connsiteX11" fmla="*/ 20715 w 4469746"/>
              <a:gd name="connsiteY11" fmla="*/ 4752822 h 5513991"/>
              <a:gd name="connsiteX12" fmla="*/ 222466 w 4469746"/>
              <a:gd name="connsiteY12"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444683 w 4469746"/>
              <a:gd name="connsiteY4" fmla="*/ 947677 h 5513991"/>
              <a:gd name="connsiteX5" fmla="*/ 4242847 w 4469746"/>
              <a:gd name="connsiteY5" fmla="*/ 5242987 h 5513991"/>
              <a:gd name="connsiteX6" fmla="*/ 4187554 w 4469746"/>
              <a:gd name="connsiteY6" fmla="*/ 5513970 h 5513991"/>
              <a:gd name="connsiteX7" fmla="*/ 298746 w 4469746"/>
              <a:gd name="connsiteY7" fmla="*/ 5249166 h 5513991"/>
              <a:gd name="connsiteX8" fmla="*/ 1462 w 4469746"/>
              <a:gd name="connsiteY8" fmla="*/ 5237777 h 5513991"/>
              <a:gd name="connsiteX9" fmla="*/ 7874 w 4469746"/>
              <a:gd name="connsiteY9" fmla="*/ 4977753 h 5513991"/>
              <a:gd name="connsiteX10" fmla="*/ 20715 w 4469746"/>
              <a:gd name="connsiteY10" fmla="*/ 4752822 h 5513991"/>
              <a:gd name="connsiteX11" fmla="*/ 222466 w 4469746"/>
              <a:gd name="connsiteY11"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442606 w 4469746"/>
              <a:gd name="connsiteY3" fmla="*/ 946777 h 5513991"/>
              <a:gd name="connsiteX4" fmla="*/ 4242847 w 4469746"/>
              <a:gd name="connsiteY4" fmla="*/ 5242987 h 5513991"/>
              <a:gd name="connsiteX5" fmla="*/ 4187554 w 4469746"/>
              <a:gd name="connsiteY5" fmla="*/ 5513970 h 5513991"/>
              <a:gd name="connsiteX6" fmla="*/ 298746 w 4469746"/>
              <a:gd name="connsiteY6" fmla="*/ 5249166 h 5513991"/>
              <a:gd name="connsiteX7" fmla="*/ 1462 w 4469746"/>
              <a:gd name="connsiteY7" fmla="*/ 5237777 h 5513991"/>
              <a:gd name="connsiteX8" fmla="*/ 7874 w 4469746"/>
              <a:gd name="connsiteY8" fmla="*/ 4977753 h 5513991"/>
              <a:gd name="connsiteX9" fmla="*/ 20715 w 4469746"/>
              <a:gd name="connsiteY9" fmla="*/ 4752822 h 5513991"/>
              <a:gd name="connsiteX10" fmla="*/ 222466 w 4469746"/>
              <a:gd name="connsiteY10" fmla="*/ 0 h 5513991"/>
              <a:gd name="connsiteX0" fmla="*/ 222466 w 4469746"/>
              <a:gd name="connsiteY0" fmla="*/ 0 h 5513991"/>
              <a:gd name="connsiteX1" fmla="*/ 4468078 w 4469746"/>
              <a:gd name="connsiteY1" fmla="*/ 269466 h 5513991"/>
              <a:gd name="connsiteX2" fmla="*/ 4466704 w 4469746"/>
              <a:gd name="connsiteY2" fmla="*/ 402762 h 5513991"/>
              <a:gd name="connsiteX3" fmla="*/ 4242847 w 4469746"/>
              <a:gd name="connsiteY3" fmla="*/ 5242987 h 5513991"/>
              <a:gd name="connsiteX4" fmla="*/ 4187554 w 4469746"/>
              <a:gd name="connsiteY4" fmla="*/ 5513970 h 5513991"/>
              <a:gd name="connsiteX5" fmla="*/ 298746 w 4469746"/>
              <a:gd name="connsiteY5" fmla="*/ 5249166 h 5513991"/>
              <a:gd name="connsiteX6" fmla="*/ 1462 w 4469746"/>
              <a:gd name="connsiteY6" fmla="*/ 5237777 h 5513991"/>
              <a:gd name="connsiteX7" fmla="*/ 7874 w 4469746"/>
              <a:gd name="connsiteY7" fmla="*/ 4977753 h 5513991"/>
              <a:gd name="connsiteX8" fmla="*/ 20715 w 4469746"/>
              <a:gd name="connsiteY8" fmla="*/ 4752822 h 5513991"/>
              <a:gd name="connsiteX9" fmla="*/ 222466 w 4469746"/>
              <a:gd name="connsiteY9" fmla="*/ 0 h 5513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69746" h="5513991">
                <a:moveTo>
                  <a:pt x="222466" y="0"/>
                </a:moveTo>
                <a:lnTo>
                  <a:pt x="4468078" y="269466"/>
                </a:lnTo>
                <a:cubicBezTo>
                  <a:pt x="4471943" y="293548"/>
                  <a:pt x="4468067" y="378377"/>
                  <a:pt x="4466704" y="402762"/>
                </a:cubicBezTo>
                <a:lnTo>
                  <a:pt x="4242847" y="5242987"/>
                </a:lnTo>
                <a:cubicBezTo>
                  <a:pt x="4238512" y="5273418"/>
                  <a:pt x="4254658" y="5505233"/>
                  <a:pt x="4187554" y="5513970"/>
                </a:cubicBezTo>
                <a:cubicBezTo>
                  <a:pt x="4080966" y="5516261"/>
                  <a:pt x="1706169" y="5336201"/>
                  <a:pt x="298746" y="5249166"/>
                </a:cubicBezTo>
                <a:lnTo>
                  <a:pt x="1462" y="5237777"/>
                </a:lnTo>
                <a:cubicBezTo>
                  <a:pt x="3599" y="5151102"/>
                  <a:pt x="-6470" y="5143987"/>
                  <a:pt x="7874" y="4977753"/>
                </a:cubicBezTo>
                <a:cubicBezTo>
                  <a:pt x="8404" y="4976651"/>
                  <a:pt x="20624" y="4753737"/>
                  <a:pt x="20715" y="4752822"/>
                </a:cubicBezTo>
                <a:lnTo>
                  <a:pt x="22246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group of people in a raft&#10;&#10;Description automatically generated">
            <a:extLst>
              <a:ext uri="{FF2B5EF4-FFF2-40B4-BE49-F238E27FC236}">
                <a16:creationId xmlns:a16="http://schemas.microsoft.com/office/drawing/2014/main" id="{3F41BB81-0D00-2C18-2AA4-F105B82F1697}"/>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rot="21493651">
            <a:off x="531128" y="881050"/>
            <a:ext cx="5786486" cy="5034243"/>
          </a:xfrm>
          <a:prstGeom prst="rect">
            <a:avLst/>
          </a:prstGeom>
        </p:spPr>
      </p:pic>
      <p:sp>
        <p:nvSpPr>
          <p:cNvPr id="2" name="Title 1">
            <a:extLst>
              <a:ext uri="{FF2B5EF4-FFF2-40B4-BE49-F238E27FC236}">
                <a16:creationId xmlns:a16="http://schemas.microsoft.com/office/drawing/2014/main" id="{FE0C4B26-6A93-F1D1-57BD-A13696934255}"/>
              </a:ext>
            </a:extLst>
          </p:cNvPr>
          <p:cNvSpPr>
            <a:spLocks noGrp="1"/>
          </p:cNvSpPr>
          <p:nvPr>
            <p:ph type="title"/>
          </p:nvPr>
        </p:nvSpPr>
        <p:spPr>
          <a:xfrm>
            <a:off x="7671917" y="276637"/>
            <a:ext cx="4065428" cy="1877511"/>
          </a:xfrm>
        </p:spPr>
        <p:txBody>
          <a:bodyPr vert="horz" lIns="91440" tIns="45720" rIns="91440" bIns="45720" rtlCol="0" anchor="t">
            <a:normAutofit/>
          </a:bodyPr>
          <a:lstStyle/>
          <a:p>
            <a:pPr algn="r"/>
            <a:r>
              <a:rPr lang="en-US" dirty="0"/>
              <a:t>Swiss Outdoor Association</a:t>
            </a:r>
          </a:p>
        </p:txBody>
      </p:sp>
      <p:sp>
        <p:nvSpPr>
          <p:cNvPr id="6" name="TextBox 5">
            <a:extLst>
              <a:ext uri="{FF2B5EF4-FFF2-40B4-BE49-F238E27FC236}">
                <a16:creationId xmlns:a16="http://schemas.microsoft.com/office/drawing/2014/main" id="{F7B1E766-E9E2-0352-BB24-D4EF59B54CD3}"/>
              </a:ext>
            </a:extLst>
          </p:cNvPr>
          <p:cNvSpPr txBox="1"/>
          <p:nvPr/>
        </p:nvSpPr>
        <p:spPr>
          <a:xfrm>
            <a:off x="6607611" y="1892968"/>
            <a:ext cx="5224244" cy="4401205"/>
          </a:xfrm>
          <a:prstGeom prst="rect">
            <a:avLst/>
          </a:prstGeom>
          <a:noFill/>
        </p:spPr>
        <p:txBody>
          <a:bodyPr wrap="square" rtlCol="0">
            <a:spAutoFit/>
          </a:bodyPr>
          <a:lstStyle/>
          <a:p>
            <a:r>
              <a:rPr lang="en-GB" sz="1600" dirty="0"/>
              <a:t>SOA</a:t>
            </a:r>
          </a:p>
          <a:p>
            <a:endParaRPr lang="en-GB" sz="1600" dirty="0"/>
          </a:p>
          <a:p>
            <a:r>
              <a:rPr lang="en-GB" sz="1600" dirty="0"/>
              <a:t>provides services to its members.</a:t>
            </a:r>
          </a:p>
          <a:p>
            <a:r>
              <a:rPr lang="en-GB" sz="1600" dirty="0"/>
              <a:t>is committed to the recognition of the various trades to which its members belong.</a:t>
            </a:r>
          </a:p>
          <a:p>
            <a:r>
              <a:rPr lang="en-GB" sz="1600" dirty="0"/>
              <a:t>maintains good relations with authorities, administration, public institutions, organizations and professional associations.</a:t>
            </a:r>
          </a:p>
          <a:p>
            <a:r>
              <a:rPr lang="en-GB" sz="1600" dirty="0"/>
              <a:t>attaches great importance to carrying out activities in harmony with nature and the environment.</a:t>
            </a:r>
          </a:p>
          <a:p>
            <a:r>
              <a:rPr lang="en-GB" sz="1600" dirty="0"/>
              <a:t>plays a leading role in commercial adventure and outdoor activities in Switzerland.</a:t>
            </a:r>
          </a:p>
          <a:p>
            <a:r>
              <a:rPr lang="en-GB" sz="1600" dirty="0"/>
              <a:t>strives to promote commercial adventure and outdoor activities.</a:t>
            </a:r>
          </a:p>
          <a:p>
            <a:r>
              <a:rPr lang="en-GB" sz="1600" dirty="0"/>
              <a:t>seeks recognition and notoriety among the public.</a:t>
            </a:r>
            <a:endParaRPr lang="en-GB" dirty="0"/>
          </a:p>
        </p:txBody>
      </p:sp>
      <p:pic>
        <p:nvPicPr>
          <p:cNvPr id="7" name="Audio 6">
            <a:hlinkClick r:id="" action="ppaction://media"/>
            <a:extLst>
              <a:ext uri="{FF2B5EF4-FFF2-40B4-BE49-F238E27FC236}">
                <a16:creationId xmlns:a16="http://schemas.microsoft.com/office/drawing/2014/main" id="{1149DBDC-17EA-4163-475B-1D6056F6A09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5686466"/>
      </p:ext>
    </p:extLst>
  </p:cSld>
  <p:clrMapOvr>
    <a:masterClrMapping/>
  </p:clrMapOvr>
  <mc:AlternateContent xmlns:mc="http://schemas.openxmlformats.org/markup-compatibility/2006">
    <mc:Choice xmlns:p14="http://schemas.microsoft.com/office/powerpoint/2010/main" Requires="p14">
      <p:transition spd="slow" p14:dur="2000" advTm="123122"/>
    </mc:Choice>
    <mc:Fallback>
      <p:transition spd="slow" advTm="123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0AACC87-D7C2-427C-9600-75167AB8E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30236">
            <a:off x="-128490" y="-645610"/>
            <a:ext cx="12341965" cy="2353377"/>
          </a:xfrm>
          <a:custGeom>
            <a:avLst/>
            <a:gdLst>
              <a:gd name="connsiteX0" fmla="*/ 220422 w 12341965"/>
              <a:gd name="connsiteY0" fmla="*/ 0 h 2894079"/>
              <a:gd name="connsiteX1" fmla="*/ 12341965 w 12341965"/>
              <a:gd name="connsiteY1" fmla="*/ 1308844 h 2894079"/>
              <a:gd name="connsiteX2" fmla="*/ 12263497 w 12341965"/>
              <a:gd name="connsiteY2" fmla="*/ 2035552 h 2894079"/>
              <a:gd name="connsiteX3" fmla="*/ 11965860 w 12341965"/>
              <a:gd name="connsiteY3" fmla="*/ 1985279 h 2894079"/>
              <a:gd name="connsiteX4" fmla="*/ 11724758 w 12341965"/>
              <a:gd name="connsiteY4" fmla="*/ 1975746 h 2894079"/>
              <a:gd name="connsiteX5" fmla="*/ 11689778 w 12341965"/>
              <a:gd name="connsiteY5" fmla="*/ 1966871 h 2894079"/>
              <a:gd name="connsiteX6" fmla="*/ 11689778 w 12341965"/>
              <a:gd name="connsiteY6" fmla="*/ 2894079 h 2894079"/>
              <a:gd name="connsiteX7" fmla="*/ 7533154 w 12341965"/>
              <a:gd name="connsiteY7" fmla="*/ 2894079 h 2894079"/>
              <a:gd name="connsiteX8" fmla="*/ 7533154 w 12341965"/>
              <a:gd name="connsiteY8" fmla="*/ 2207393 h 2894079"/>
              <a:gd name="connsiteX9" fmla="*/ 7520438 w 12341965"/>
              <a:gd name="connsiteY9" fmla="*/ 2221621 h 2894079"/>
              <a:gd name="connsiteX10" fmla="*/ 7506231 w 12341965"/>
              <a:gd name="connsiteY10" fmla="*/ 2233137 h 2894079"/>
              <a:gd name="connsiteX11" fmla="*/ 7396556 w 12341965"/>
              <a:gd name="connsiteY11" fmla="*/ 2265493 h 2894079"/>
              <a:gd name="connsiteX12" fmla="*/ 7246167 w 12341965"/>
              <a:gd name="connsiteY12" fmla="*/ 2287725 h 2894079"/>
              <a:gd name="connsiteX13" fmla="*/ 7238841 w 12341965"/>
              <a:gd name="connsiteY13" fmla="*/ 2297086 h 2894079"/>
              <a:gd name="connsiteX14" fmla="*/ 7195429 w 12341965"/>
              <a:gd name="connsiteY14" fmla="*/ 2314078 h 2894079"/>
              <a:gd name="connsiteX15" fmla="*/ 7175833 w 12341965"/>
              <a:gd name="connsiteY15" fmla="*/ 2323047 h 2894079"/>
              <a:gd name="connsiteX16" fmla="*/ 6909853 w 12341965"/>
              <a:gd name="connsiteY16" fmla="*/ 2323220 h 2894079"/>
              <a:gd name="connsiteX17" fmla="*/ 6804732 w 12341965"/>
              <a:gd name="connsiteY17" fmla="*/ 2320509 h 2894079"/>
              <a:gd name="connsiteX18" fmla="*/ 6701005 w 12341965"/>
              <a:gd name="connsiteY18" fmla="*/ 2320573 h 2894079"/>
              <a:gd name="connsiteX19" fmla="*/ 6663627 w 12341965"/>
              <a:gd name="connsiteY19" fmla="*/ 2321931 h 2894079"/>
              <a:gd name="connsiteX20" fmla="*/ 6563598 w 12341965"/>
              <a:gd name="connsiteY20" fmla="*/ 2313634 h 2894079"/>
              <a:gd name="connsiteX21" fmla="*/ 6525203 w 12341965"/>
              <a:gd name="connsiteY21" fmla="*/ 2312470 h 2894079"/>
              <a:gd name="connsiteX22" fmla="*/ 6517061 w 12341965"/>
              <a:gd name="connsiteY22" fmla="*/ 2312846 h 2894079"/>
              <a:gd name="connsiteX23" fmla="*/ 6478721 w 12341965"/>
              <a:gd name="connsiteY23" fmla="*/ 2318342 h 2894079"/>
              <a:gd name="connsiteX24" fmla="*/ 6373502 w 12341965"/>
              <a:gd name="connsiteY24" fmla="*/ 2296294 h 2894079"/>
              <a:gd name="connsiteX25" fmla="*/ 6250573 w 12341965"/>
              <a:gd name="connsiteY25" fmla="*/ 2310299 h 2894079"/>
              <a:gd name="connsiteX26" fmla="*/ 6103688 w 12341965"/>
              <a:gd name="connsiteY26" fmla="*/ 2319965 h 2894079"/>
              <a:gd name="connsiteX27" fmla="*/ 5881220 w 12341965"/>
              <a:gd name="connsiteY27" fmla="*/ 2352697 h 2894079"/>
              <a:gd name="connsiteX28" fmla="*/ 5787527 w 12341965"/>
              <a:gd name="connsiteY28" fmla="*/ 2338337 h 2894079"/>
              <a:gd name="connsiteX29" fmla="*/ 5643041 w 12341965"/>
              <a:gd name="connsiteY29" fmla="*/ 2349756 h 2894079"/>
              <a:gd name="connsiteX30" fmla="*/ 5517419 w 12341965"/>
              <a:gd name="connsiteY30" fmla="*/ 2351254 h 2894079"/>
              <a:gd name="connsiteX31" fmla="*/ 5503615 w 12341965"/>
              <a:gd name="connsiteY31" fmla="*/ 2350690 h 2894079"/>
              <a:gd name="connsiteX32" fmla="*/ 5452604 w 12341965"/>
              <a:gd name="connsiteY32" fmla="*/ 2341455 h 2894079"/>
              <a:gd name="connsiteX33" fmla="*/ 5218880 w 12341965"/>
              <a:gd name="connsiteY33" fmla="*/ 2347042 h 2894079"/>
              <a:gd name="connsiteX34" fmla="*/ 5147783 w 12341965"/>
              <a:gd name="connsiteY34" fmla="*/ 2337307 h 2894079"/>
              <a:gd name="connsiteX35" fmla="*/ 5112799 w 12341965"/>
              <a:gd name="connsiteY35" fmla="*/ 2336446 h 2894079"/>
              <a:gd name="connsiteX36" fmla="*/ 5106864 w 12341965"/>
              <a:gd name="connsiteY36" fmla="*/ 2335911 h 2894079"/>
              <a:gd name="connsiteX37" fmla="*/ 5066303 w 12341965"/>
              <a:gd name="connsiteY37" fmla="*/ 2329557 h 2894079"/>
              <a:gd name="connsiteX38" fmla="*/ 5006531 w 12341965"/>
              <a:gd name="connsiteY38" fmla="*/ 2315968 h 2894079"/>
              <a:gd name="connsiteX39" fmla="*/ 4945504 w 12341965"/>
              <a:gd name="connsiteY39" fmla="*/ 2294413 h 2894079"/>
              <a:gd name="connsiteX40" fmla="*/ 4909961 w 12341965"/>
              <a:gd name="connsiteY40" fmla="*/ 2284281 h 2894079"/>
              <a:gd name="connsiteX41" fmla="*/ 4885568 w 12341965"/>
              <a:gd name="connsiteY41" fmla="*/ 2274743 h 2894079"/>
              <a:gd name="connsiteX42" fmla="*/ 4815574 w 12341965"/>
              <a:gd name="connsiteY42" fmla="*/ 2262107 h 2894079"/>
              <a:gd name="connsiteX43" fmla="*/ 4696246 w 12341965"/>
              <a:gd name="connsiteY43" fmla="*/ 2246027 h 2894079"/>
              <a:gd name="connsiteX44" fmla="*/ 4647561 w 12341965"/>
              <a:gd name="connsiteY44" fmla="*/ 2224054 h 2894079"/>
              <a:gd name="connsiteX45" fmla="*/ 4544244 w 12341965"/>
              <a:gd name="connsiteY45" fmla="*/ 2213903 h 2894079"/>
              <a:gd name="connsiteX46" fmla="*/ 4520901 w 12341965"/>
              <a:gd name="connsiteY46" fmla="*/ 2217902 h 2894079"/>
              <a:gd name="connsiteX47" fmla="*/ 4466684 w 12341965"/>
              <a:gd name="connsiteY47" fmla="*/ 2217811 h 2894079"/>
              <a:gd name="connsiteX48" fmla="*/ 4384389 w 12341965"/>
              <a:gd name="connsiteY48" fmla="*/ 2227803 h 2894079"/>
              <a:gd name="connsiteX49" fmla="*/ 4294465 w 12341965"/>
              <a:gd name="connsiteY49" fmla="*/ 2240110 h 2894079"/>
              <a:gd name="connsiteX50" fmla="*/ 4240927 w 12341965"/>
              <a:gd name="connsiteY50" fmla="*/ 2245879 h 2894079"/>
              <a:gd name="connsiteX51" fmla="*/ 4234993 w 12341965"/>
              <a:gd name="connsiteY51" fmla="*/ 2246302 h 2894079"/>
              <a:gd name="connsiteX52" fmla="*/ 4193946 w 12341965"/>
              <a:gd name="connsiteY52" fmla="*/ 2246529 h 2894079"/>
              <a:gd name="connsiteX53" fmla="*/ 4068669 w 12341965"/>
              <a:gd name="connsiteY53" fmla="*/ 2231190 h 2894079"/>
              <a:gd name="connsiteX54" fmla="*/ 4031847 w 12341965"/>
              <a:gd name="connsiteY54" fmla="*/ 2226882 h 2894079"/>
              <a:gd name="connsiteX55" fmla="*/ 4006096 w 12341965"/>
              <a:gd name="connsiteY55" fmla="*/ 2221376 h 2894079"/>
              <a:gd name="connsiteX56" fmla="*/ 3934949 w 12341965"/>
              <a:gd name="connsiteY56" fmla="*/ 2220116 h 2894079"/>
              <a:gd name="connsiteX57" fmla="*/ 3814672 w 12341965"/>
              <a:gd name="connsiteY57" fmla="*/ 2223359 h 2894079"/>
              <a:gd name="connsiteX58" fmla="*/ 3761308 w 12341965"/>
              <a:gd name="connsiteY58" fmla="*/ 2214030 h 2894079"/>
              <a:gd name="connsiteX59" fmla="*/ 3569306 w 12341965"/>
              <a:gd name="connsiteY59" fmla="*/ 2214461 h 2894079"/>
              <a:gd name="connsiteX60" fmla="*/ 3407590 w 12341965"/>
              <a:gd name="connsiteY60" fmla="*/ 2207870 h 2894079"/>
              <a:gd name="connsiteX61" fmla="*/ 3281075 w 12341965"/>
              <a:gd name="connsiteY61" fmla="*/ 2208906 h 2894079"/>
              <a:gd name="connsiteX62" fmla="*/ 3008454 w 12341965"/>
              <a:gd name="connsiteY62" fmla="*/ 2216904 h 2894079"/>
              <a:gd name="connsiteX63" fmla="*/ 2993596 w 12341965"/>
              <a:gd name="connsiteY63" fmla="*/ 2224321 h 2894079"/>
              <a:gd name="connsiteX64" fmla="*/ 2939335 w 12341965"/>
              <a:gd name="connsiteY64" fmla="*/ 2232438 h 2894079"/>
              <a:gd name="connsiteX65" fmla="*/ 2870672 w 12341965"/>
              <a:gd name="connsiteY65" fmla="*/ 2240299 h 2894079"/>
              <a:gd name="connsiteX66" fmla="*/ 2870224 w 12341965"/>
              <a:gd name="connsiteY66" fmla="*/ 2239378 h 2894079"/>
              <a:gd name="connsiteX67" fmla="*/ 2839549 w 12341965"/>
              <a:gd name="connsiteY67" fmla="*/ 2232556 h 2894079"/>
              <a:gd name="connsiteX68" fmla="*/ 2715695 w 12341965"/>
              <a:gd name="connsiteY68" fmla="*/ 2217586 h 2894079"/>
              <a:gd name="connsiteX69" fmla="*/ 2710404 w 12341965"/>
              <a:gd name="connsiteY69" fmla="*/ 2216336 h 2894079"/>
              <a:gd name="connsiteX70" fmla="*/ 2473552 w 12341965"/>
              <a:gd name="connsiteY70" fmla="*/ 2198719 h 2894079"/>
              <a:gd name="connsiteX71" fmla="*/ 2371052 w 12341965"/>
              <a:gd name="connsiteY71" fmla="*/ 2192460 h 2894079"/>
              <a:gd name="connsiteX72" fmla="*/ 2285669 w 12341965"/>
              <a:gd name="connsiteY72" fmla="*/ 2178867 h 2894079"/>
              <a:gd name="connsiteX73" fmla="*/ 2162799 w 12341965"/>
              <a:gd name="connsiteY73" fmla="*/ 2176749 h 2894079"/>
              <a:gd name="connsiteX74" fmla="*/ 2052698 w 12341965"/>
              <a:gd name="connsiteY74" fmla="*/ 2201848 h 2894079"/>
              <a:gd name="connsiteX75" fmla="*/ 2036176 w 12341965"/>
              <a:gd name="connsiteY75" fmla="*/ 2207519 h 2894079"/>
              <a:gd name="connsiteX76" fmla="*/ 1867865 w 12341965"/>
              <a:gd name="connsiteY76" fmla="*/ 2233814 h 2894079"/>
              <a:gd name="connsiteX77" fmla="*/ 1747309 w 12341965"/>
              <a:gd name="connsiteY77" fmla="*/ 2244873 h 2894079"/>
              <a:gd name="connsiteX78" fmla="*/ 1621993 w 12341965"/>
              <a:gd name="connsiteY78" fmla="*/ 2277323 h 2894079"/>
              <a:gd name="connsiteX79" fmla="*/ 1413302 w 12341965"/>
              <a:gd name="connsiteY79" fmla="*/ 2315386 h 2894079"/>
              <a:gd name="connsiteX80" fmla="*/ 1349774 w 12341965"/>
              <a:gd name="connsiteY80" fmla="*/ 2311415 h 2894079"/>
              <a:gd name="connsiteX81" fmla="*/ 1335513 w 12341965"/>
              <a:gd name="connsiteY81" fmla="*/ 2307541 h 2894079"/>
              <a:gd name="connsiteX82" fmla="*/ 1259923 w 12341965"/>
              <a:gd name="connsiteY82" fmla="*/ 2294046 h 2894079"/>
              <a:gd name="connsiteX83" fmla="*/ 1177798 w 12341965"/>
              <a:gd name="connsiteY83" fmla="*/ 2268264 h 2894079"/>
              <a:gd name="connsiteX84" fmla="*/ 953096 w 12341965"/>
              <a:gd name="connsiteY84" fmla="*/ 2252491 h 2894079"/>
              <a:gd name="connsiteX85" fmla="*/ 797811 w 12341965"/>
              <a:gd name="connsiteY85" fmla="*/ 2225024 h 2894079"/>
              <a:gd name="connsiteX86" fmla="*/ 586407 w 12341965"/>
              <a:gd name="connsiteY86" fmla="*/ 2173725 h 2894079"/>
              <a:gd name="connsiteX87" fmla="*/ 510297 w 12341965"/>
              <a:gd name="connsiteY87" fmla="*/ 2165489 h 2894079"/>
              <a:gd name="connsiteX88" fmla="*/ 406606 w 12341965"/>
              <a:gd name="connsiteY88" fmla="*/ 2130615 h 2894079"/>
              <a:gd name="connsiteX89" fmla="*/ 369789 w 12341965"/>
              <a:gd name="connsiteY89" fmla="*/ 2123930 h 2894079"/>
              <a:gd name="connsiteX90" fmla="*/ 268455 w 12341965"/>
              <a:gd name="connsiteY90" fmla="*/ 2101771 h 2894079"/>
              <a:gd name="connsiteX91" fmla="*/ 75483 w 12341965"/>
              <a:gd name="connsiteY91" fmla="*/ 2065556 h 2894079"/>
              <a:gd name="connsiteX92" fmla="*/ 36912 w 12341965"/>
              <a:gd name="connsiteY92" fmla="*/ 2050202 h 2894079"/>
              <a:gd name="connsiteX93" fmla="*/ 4480 w 12341965"/>
              <a:gd name="connsiteY93" fmla="*/ 2042483 h 2894079"/>
              <a:gd name="connsiteX94" fmla="*/ 0 w 12341965"/>
              <a:gd name="connsiteY94" fmla="*/ 2041389 h 2894079"/>
              <a:gd name="connsiteX0" fmla="*/ 220422 w 12341965"/>
              <a:gd name="connsiteY0" fmla="*/ 0 h 2894079"/>
              <a:gd name="connsiteX1" fmla="*/ 12341965 w 12341965"/>
              <a:gd name="connsiteY1" fmla="*/ 1308844 h 2894079"/>
              <a:gd name="connsiteX2" fmla="*/ 12263497 w 12341965"/>
              <a:gd name="connsiteY2" fmla="*/ 2035552 h 2894079"/>
              <a:gd name="connsiteX3" fmla="*/ 11965860 w 12341965"/>
              <a:gd name="connsiteY3" fmla="*/ 1985279 h 2894079"/>
              <a:gd name="connsiteX4" fmla="*/ 11724758 w 12341965"/>
              <a:gd name="connsiteY4" fmla="*/ 1975746 h 2894079"/>
              <a:gd name="connsiteX5" fmla="*/ 11689778 w 12341965"/>
              <a:gd name="connsiteY5" fmla="*/ 1966871 h 2894079"/>
              <a:gd name="connsiteX6" fmla="*/ 11689778 w 12341965"/>
              <a:gd name="connsiteY6" fmla="*/ 2894079 h 2894079"/>
              <a:gd name="connsiteX7" fmla="*/ 7533154 w 12341965"/>
              <a:gd name="connsiteY7" fmla="*/ 2207393 h 2894079"/>
              <a:gd name="connsiteX8" fmla="*/ 7520438 w 12341965"/>
              <a:gd name="connsiteY8" fmla="*/ 2221621 h 2894079"/>
              <a:gd name="connsiteX9" fmla="*/ 7506231 w 12341965"/>
              <a:gd name="connsiteY9" fmla="*/ 2233137 h 2894079"/>
              <a:gd name="connsiteX10" fmla="*/ 7396556 w 12341965"/>
              <a:gd name="connsiteY10" fmla="*/ 2265493 h 2894079"/>
              <a:gd name="connsiteX11" fmla="*/ 7246167 w 12341965"/>
              <a:gd name="connsiteY11" fmla="*/ 2287725 h 2894079"/>
              <a:gd name="connsiteX12" fmla="*/ 7238841 w 12341965"/>
              <a:gd name="connsiteY12" fmla="*/ 2297086 h 2894079"/>
              <a:gd name="connsiteX13" fmla="*/ 7195429 w 12341965"/>
              <a:gd name="connsiteY13" fmla="*/ 2314078 h 2894079"/>
              <a:gd name="connsiteX14" fmla="*/ 7175833 w 12341965"/>
              <a:gd name="connsiteY14" fmla="*/ 2323047 h 2894079"/>
              <a:gd name="connsiteX15" fmla="*/ 6909853 w 12341965"/>
              <a:gd name="connsiteY15" fmla="*/ 2323220 h 2894079"/>
              <a:gd name="connsiteX16" fmla="*/ 6804732 w 12341965"/>
              <a:gd name="connsiteY16" fmla="*/ 2320509 h 2894079"/>
              <a:gd name="connsiteX17" fmla="*/ 6701005 w 12341965"/>
              <a:gd name="connsiteY17" fmla="*/ 2320573 h 2894079"/>
              <a:gd name="connsiteX18" fmla="*/ 6663627 w 12341965"/>
              <a:gd name="connsiteY18" fmla="*/ 2321931 h 2894079"/>
              <a:gd name="connsiteX19" fmla="*/ 6563598 w 12341965"/>
              <a:gd name="connsiteY19" fmla="*/ 2313634 h 2894079"/>
              <a:gd name="connsiteX20" fmla="*/ 6525203 w 12341965"/>
              <a:gd name="connsiteY20" fmla="*/ 2312470 h 2894079"/>
              <a:gd name="connsiteX21" fmla="*/ 6517061 w 12341965"/>
              <a:gd name="connsiteY21" fmla="*/ 2312846 h 2894079"/>
              <a:gd name="connsiteX22" fmla="*/ 6478721 w 12341965"/>
              <a:gd name="connsiteY22" fmla="*/ 2318342 h 2894079"/>
              <a:gd name="connsiteX23" fmla="*/ 6373502 w 12341965"/>
              <a:gd name="connsiteY23" fmla="*/ 2296294 h 2894079"/>
              <a:gd name="connsiteX24" fmla="*/ 6250573 w 12341965"/>
              <a:gd name="connsiteY24" fmla="*/ 2310299 h 2894079"/>
              <a:gd name="connsiteX25" fmla="*/ 6103688 w 12341965"/>
              <a:gd name="connsiteY25" fmla="*/ 2319965 h 2894079"/>
              <a:gd name="connsiteX26" fmla="*/ 5881220 w 12341965"/>
              <a:gd name="connsiteY26" fmla="*/ 2352697 h 2894079"/>
              <a:gd name="connsiteX27" fmla="*/ 5787527 w 12341965"/>
              <a:gd name="connsiteY27" fmla="*/ 2338337 h 2894079"/>
              <a:gd name="connsiteX28" fmla="*/ 5643041 w 12341965"/>
              <a:gd name="connsiteY28" fmla="*/ 2349756 h 2894079"/>
              <a:gd name="connsiteX29" fmla="*/ 5517419 w 12341965"/>
              <a:gd name="connsiteY29" fmla="*/ 2351254 h 2894079"/>
              <a:gd name="connsiteX30" fmla="*/ 5503615 w 12341965"/>
              <a:gd name="connsiteY30" fmla="*/ 2350690 h 2894079"/>
              <a:gd name="connsiteX31" fmla="*/ 5452604 w 12341965"/>
              <a:gd name="connsiteY31" fmla="*/ 2341455 h 2894079"/>
              <a:gd name="connsiteX32" fmla="*/ 5218880 w 12341965"/>
              <a:gd name="connsiteY32" fmla="*/ 2347042 h 2894079"/>
              <a:gd name="connsiteX33" fmla="*/ 5147783 w 12341965"/>
              <a:gd name="connsiteY33" fmla="*/ 2337307 h 2894079"/>
              <a:gd name="connsiteX34" fmla="*/ 5112799 w 12341965"/>
              <a:gd name="connsiteY34" fmla="*/ 2336446 h 2894079"/>
              <a:gd name="connsiteX35" fmla="*/ 5106864 w 12341965"/>
              <a:gd name="connsiteY35" fmla="*/ 2335911 h 2894079"/>
              <a:gd name="connsiteX36" fmla="*/ 5066303 w 12341965"/>
              <a:gd name="connsiteY36" fmla="*/ 2329557 h 2894079"/>
              <a:gd name="connsiteX37" fmla="*/ 5006531 w 12341965"/>
              <a:gd name="connsiteY37" fmla="*/ 2315968 h 2894079"/>
              <a:gd name="connsiteX38" fmla="*/ 4945504 w 12341965"/>
              <a:gd name="connsiteY38" fmla="*/ 2294413 h 2894079"/>
              <a:gd name="connsiteX39" fmla="*/ 4909961 w 12341965"/>
              <a:gd name="connsiteY39" fmla="*/ 2284281 h 2894079"/>
              <a:gd name="connsiteX40" fmla="*/ 4885568 w 12341965"/>
              <a:gd name="connsiteY40" fmla="*/ 2274743 h 2894079"/>
              <a:gd name="connsiteX41" fmla="*/ 4815574 w 12341965"/>
              <a:gd name="connsiteY41" fmla="*/ 2262107 h 2894079"/>
              <a:gd name="connsiteX42" fmla="*/ 4696246 w 12341965"/>
              <a:gd name="connsiteY42" fmla="*/ 2246027 h 2894079"/>
              <a:gd name="connsiteX43" fmla="*/ 4647561 w 12341965"/>
              <a:gd name="connsiteY43" fmla="*/ 2224054 h 2894079"/>
              <a:gd name="connsiteX44" fmla="*/ 4544244 w 12341965"/>
              <a:gd name="connsiteY44" fmla="*/ 2213903 h 2894079"/>
              <a:gd name="connsiteX45" fmla="*/ 4520901 w 12341965"/>
              <a:gd name="connsiteY45" fmla="*/ 2217902 h 2894079"/>
              <a:gd name="connsiteX46" fmla="*/ 4466684 w 12341965"/>
              <a:gd name="connsiteY46" fmla="*/ 2217811 h 2894079"/>
              <a:gd name="connsiteX47" fmla="*/ 4384389 w 12341965"/>
              <a:gd name="connsiteY47" fmla="*/ 2227803 h 2894079"/>
              <a:gd name="connsiteX48" fmla="*/ 4294465 w 12341965"/>
              <a:gd name="connsiteY48" fmla="*/ 2240110 h 2894079"/>
              <a:gd name="connsiteX49" fmla="*/ 4240927 w 12341965"/>
              <a:gd name="connsiteY49" fmla="*/ 2245879 h 2894079"/>
              <a:gd name="connsiteX50" fmla="*/ 4234993 w 12341965"/>
              <a:gd name="connsiteY50" fmla="*/ 2246302 h 2894079"/>
              <a:gd name="connsiteX51" fmla="*/ 4193946 w 12341965"/>
              <a:gd name="connsiteY51" fmla="*/ 2246529 h 2894079"/>
              <a:gd name="connsiteX52" fmla="*/ 4068669 w 12341965"/>
              <a:gd name="connsiteY52" fmla="*/ 2231190 h 2894079"/>
              <a:gd name="connsiteX53" fmla="*/ 4031847 w 12341965"/>
              <a:gd name="connsiteY53" fmla="*/ 2226882 h 2894079"/>
              <a:gd name="connsiteX54" fmla="*/ 4006096 w 12341965"/>
              <a:gd name="connsiteY54" fmla="*/ 2221376 h 2894079"/>
              <a:gd name="connsiteX55" fmla="*/ 3934949 w 12341965"/>
              <a:gd name="connsiteY55" fmla="*/ 2220116 h 2894079"/>
              <a:gd name="connsiteX56" fmla="*/ 3814672 w 12341965"/>
              <a:gd name="connsiteY56" fmla="*/ 2223359 h 2894079"/>
              <a:gd name="connsiteX57" fmla="*/ 3761308 w 12341965"/>
              <a:gd name="connsiteY57" fmla="*/ 2214030 h 2894079"/>
              <a:gd name="connsiteX58" fmla="*/ 3569306 w 12341965"/>
              <a:gd name="connsiteY58" fmla="*/ 2214461 h 2894079"/>
              <a:gd name="connsiteX59" fmla="*/ 3407590 w 12341965"/>
              <a:gd name="connsiteY59" fmla="*/ 2207870 h 2894079"/>
              <a:gd name="connsiteX60" fmla="*/ 3281075 w 12341965"/>
              <a:gd name="connsiteY60" fmla="*/ 2208906 h 2894079"/>
              <a:gd name="connsiteX61" fmla="*/ 3008454 w 12341965"/>
              <a:gd name="connsiteY61" fmla="*/ 2216904 h 2894079"/>
              <a:gd name="connsiteX62" fmla="*/ 2993596 w 12341965"/>
              <a:gd name="connsiteY62" fmla="*/ 2224321 h 2894079"/>
              <a:gd name="connsiteX63" fmla="*/ 2939335 w 12341965"/>
              <a:gd name="connsiteY63" fmla="*/ 2232438 h 2894079"/>
              <a:gd name="connsiteX64" fmla="*/ 2870672 w 12341965"/>
              <a:gd name="connsiteY64" fmla="*/ 2240299 h 2894079"/>
              <a:gd name="connsiteX65" fmla="*/ 2870224 w 12341965"/>
              <a:gd name="connsiteY65" fmla="*/ 2239378 h 2894079"/>
              <a:gd name="connsiteX66" fmla="*/ 2839549 w 12341965"/>
              <a:gd name="connsiteY66" fmla="*/ 2232556 h 2894079"/>
              <a:gd name="connsiteX67" fmla="*/ 2715695 w 12341965"/>
              <a:gd name="connsiteY67" fmla="*/ 2217586 h 2894079"/>
              <a:gd name="connsiteX68" fmla="*/ 2710404 w 12341965"/>
              <a:gd name="connsiteY68" fmla="*/ 2216336 h 2894079"/>
              <a:gd name="connsiteX69" fmla="*/ 2473552 w 12341965"/>
              <a:gd name="connsiteY69" fmla="*/ 2198719 h 2894079"/>
              <a:gd name="connsiteX70" fmla="*/ 2371052 w 12341965"/>
              <a:gd name="connsiteY70" fmla="*/ 2192460 h 2894079"/>
              <a:gd name="connsiteX71" fmla="*/ 2285669 w 12341965"/>
              <a:gd name="connsiteY71" fmla="*/ 2178867 h 2894079"/>
              <a:gd name="connsiteX72" fmla="*/ 2162799 w 12341965"/>
              <a:gd name="connsiteY72" fmla="*/ 2176749 h 2894079"/>
              <a:gd name="connsiteX73" fmla="*/ 2052698 w 12341965"/>
              <a:gd name="connsiteY73" fmla="*/ 2201848 h 2894079"/>
              <a:gd name="connsiteX74" fmla="*/ 2036176 w 12341965"/>
              <a:gd name="connsiteY74" fmla="*/ 2207519 h 2894079"/>
              <a:gd name="connsiteX75" fmla="*/ 1867865 w 12341965"/>
              <a:gd name="connsiteY75" fmla="*/ 2233814 h 2894079"/>
              <a:gd name="connsiteX76" fmla="*/ 1747309 w 12341965"/>
              <a:gd name="connsiteY76" fmla="*/ 2244873 h 2894079"/>
              <a:gd name="connsiteX77" fmla="*/ 1621993 w 12341965"/>
              <a:gd name="connsiteY77" fmla="*/ 2277323 h 2894079"/>
              <a:gd name="connsiteX78" fmla="*/ 1413302 w 12341965"/>
              <a:gd name="connsiteY78" fmla="*/ 2315386 h 2894079"/>
              <a:gd name="connsiteX79" fmla="*/ 1349774 w 12341965"/>
              <a:gd name="connsiteY79" fmla="*/ 2311415 h 2894079"/>
              <a:gd name="connsiteX80" fmla="*/ 1335513 w 12341965"/>
              <a:gd name="connsiteY80" fmla="*/ 2307541 h 2894079"/>
              <a:gd name="connsiteX81" fmla="*/ 1259923 w 12341965"/>
              <a:gd name="connsiteY81" fmla="*/ 2294046 h 2894079"/>
              <a:gd name="connsiteX82" fmla="*/ 1177798 w 12341965"/>
              <a:gd name="connsiteY82" fmla="*/ 2268264 h 2894079"/>
              <a:gd name="connsiteX83" fmla="*/ 953096 w 12341965"/>
              <a:gd name="connsiteY83" fmla="*/ 2252491 h 2894079"/>
              <a:gd name="connsiteX84" fmla="*/ 797811 w 12341965"/>
              <a:gd name="connsiteY84" fmla="*/ 2225024 h 2894079"/>
              <a:gd name="connsiteX85" fmla="*/ 586407 w 12341965"/>
              <a:gd name="connsiteY85" fmla="*/ 2173725 h 2894079"/>
              <a:gd name="connsiteX86" fmla="*/ 510297 w 12341965"/>
              <a:gd name="connsiteY86" fmla="*/ 2165489 h 2894079"/>
              <a:gd name="connsiteX87" fmla="*/ 406606 w 12341965"/>
              <a:gd name="connsiteY87" fmla="*/ 2130615 h 2894079"/>
              <a:gd name="connsiteX88" fmla="*/ 369789 w 12341965"/>
              <a:gd name="connsiteY88" fmla="*/ 2123930 h 2894079"/>
              <a:gd name="connsiteX89" fmla="*/ 268455 w 12341965"/>
              <a:gd name="connsiteY89" fmla="*/ 2101771 h 2894079"/>
              <a:gd name="connsiteX90" fmla="*/ 75483 w 12341965"/>
              <a:gd name="connsiteY90" fmla="*/ 2065556 h 2894079"/>
              <a:gd name="connsiteX91" fmla="*/ 36912 w 12341965"/>
              <a:gd name="connsiteY91" fmla="*/ 2050202 h 2894079"/>
              <a:gd name="connsiteX92" fmla="*/ 4480 w 12341965"/>
              <a:gd name="connsiteY92" fmla="*/ 2042483 h 2894079"/>
              <a:gd name="connsiteX93" fmla="*/ 0 w 12341965"/>
              <a:gd name="connsiteY93" fmla="*/ 2041389 h 2894079"/>
              <a:gd name="connsiteX94" fmla="*/ 220422 w 12341965"/>
              <a:gd name="connsiteY94" fmla="*/ 0 h 2894079"/>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1689778 w 12341965"/>
              <a:gd name="connsiteY5" fmla="*/ 1966871 h 2353377"/>
              <a:gd name="connsiteX6" fmla="*/ 7533154 w 12341965"/>
              <a:gd name="connsiteY6" fmla="*/ 2207393 h 2353377"/>
              <a:gd name="connsiteX7" fmla="*/ 7520438 w 12341965"/>
              <a:gd name="connsiteY7" fmla="*/ 2221621 h 2353377"/>
              <a:gd name="connsiteX8" fmla="*/ 7506231 w 12341965"/>
              <a:gd name="connsiteY8" fmla="*/ 2233137 h 2353377"/>
              <a:gd name="connsiteX9" fmla="*/ 7396556 w 12341965"/>
              <a:gd name="connsiteY9" fmla="*/ 2265493 h 2353377"/>
              <a:gd name="connsiteX10" fmla="*/ 7246167 w 12341965"/>
              <a:gd name="connsiteY10" fmla="*/ 2287725 h 2353377"/>
              <a:gd name="connsiteX11" fmla="*/ 7238841 w 12341965"/>
              <a:gd name="connsiteY11" fmla="*/ 2297086 h 2353377"/>
              <a:gd name="connsiteX12" fmla="*/ 7195429 w 12341965"/>
              <a:gd name="connsiteY12" fmla="*/ 2314078 h 2353377"/>
              <a:gd name="connsiteX13" fmla="*/ 7175833 w 12341965"/>
              <a:gd name="connsiteY13" fmla="*/ 2323047 h 2353377"/>
              <a:gd name="connsiteX14" fmla="*/ 6909853 w 12341965"/>
              <a:gd name="connsiteY14" fmla="*/ 2323220 h 2353377"/>
              <a:gd name="connsiteX15" fmla="*/ 6804732 w 12341965"/>
              <a:gd name="connsiteY15" fmla="*/ 2320509 h 2353377"/>
              <a:gd name="connsiteX16" fmla="*/ 6701005 w 12341965"/>
              <a:gd name="connsiteY16" fmla="*/ 2320573 h 2353377"/>
              <a:gd name="connsiteX17" fmla="*/ 6663627 w 12341965"/>
              <a:gd name="connsiteY17" fmla="*/ 2321931 h 2353377"/>
              <a:gd name="connsiteX18" fmla="*/ 6563598 w 12341965"/>
              <a:gd name="connsiteY18" fmla="*/ 2313634 h 2353377"/>
              <a:gd name="connsiteX19" fmla="*/ 6525203 w 12341965"/>
              <a:gd name="connsiteY19" fmla="*/ 2312470 h 2353377"/>
              <a:gd name="connsiteX20" fmla="*/ 6517061 w 12341965"/>
              <a:gd name="connsiteY20" fmla="*/ 2312846 h 2353377"/>
              <a:gd name="connsiteX21" fmla="*/ 6478721 w 12341965"/>
              <a:gd name="connsiteY21" fmla="*/ 2318342 h 2353377"/>
              <a:gd name="connsiteX22" fmla="*/ 6373502 w 12341965"/>
              <a:gd name="connsiteY22" fmla="*/ 2296294 h 2353377"/>
              <a:gd name="connsiteX23" fmla="*/ 6250573 w 12341965"/>
              <a:gd name="connsiteY23" fmla="*/ 2310299 h 2353377"/>
              <a:gd name="connsiteX24" fmla="*/ 6103688 w 12341965"/>
              <a:gd name="connsiteY24" fmla="*/ 2319965 h 2353377"/>
              <a:gd name="connsiteX25" fmla="*/ 5881220 w 12341965"/>
              <a:gd name="connsiteY25" fmla="*/ 2352697 h 2353377"/>
              <a:gd name="connsiteX26" fmla="*/ 5787527 w 12341965"/>
              <a:gd name="connsiteY26" fmla="*/ 2338337 h 2353377"/>
              <a:gd name="connsiteX27" fmla="*/ 5643041 w 12341965"/>
              <a:gd name="connsiteY27" fmla="*/ 2349756 h 2353377"/>
              <a:gd name="connsiteX28" fmla="*/ 5517419 w 12341965"/>
              <a:gd name="connsiteY28" fmla="*/ 2351254 h 2353377"/>
              <a:gd name="connsiteX29" fmla="*/ 5503615 w 12341965"/>
              <a:gd name="connsiteY29" fmla="*/ 2350690 h 2353377"/>
              <a:gd name="connsiteX30" fmla="*/ 5452604 w 12341965"/>
              <a:gd name="connsiteY30" fmla="*/ 2341455 h 2353377"/>
              <a:gd name="connsiteX31" fmla="*/ 5218880 w 12341965"/>
              <a:gd name="connsiteY31" fmla="*/ 2347042 h 2353377"/>
              <a:gd name="connsiteX32" fmla="*/ 5147783 w 12341965"/>
              <a:gd name="connsiteY32" fmla="*/ 2337307 h 2353377"/>
              <a:gd name="connsiteX33" fmla="*/ 5112799 w 12341965"/>
              <a:gd name="connsiteY33" fmla="*/ 2336446 h 2353377"/>
              <a:gd name="connsiteX34" fmla="*/ 5106864 w 12341965"/>
              <a:gd name="connsiteY34" fmla="*/ 2335911 h 2353377"/>
              <a:gd name="connsiteX35" fmla="*/ 5066303 w 12341965"/>
              <a:gd name="connsiteY35" fmla="*/ 2329557 h 2353377"/>
              <a:gd name="connsiteX36" fmla="*/ 5006531 w 12341965"/>
              <a:gd name="connsiteY36" fmla="*/ 2315968 h 2353377"/>
              <a:gd name="connsiteX37" fmla="*/ 4945504 w 12341965"/>
              <a:gd name="connsiteY37" fmla="*/ 2294413 h 2353377"/>
              <a:gd name="connsiteX38" fmla="*/ 4909961 w 12341965"/>
              <a:gd name="connsiteY38" fmla="*/ 2284281 h 2353377"/>
              <a:gd name="connsiteX39" fmla="*/ 4885568 w 12341965"/>
              <a:gd name="connsiteY39" fmla="*/ 2274743 h 2353377"/>
              <a:gd name="connsiteX40" fmla="*/ 4815574 w 12341965"/>
              <a:gd name="connsiteY40" fmla="*/ 2262107 h 2353377"/>
              <a:gd name="connsiteX41" fmla="*/ 4696246 w 12341965"/>
              <a:gd name="connsiteY41" fmla="*/ 2246027 h 2353377"/>
              <a:gd name="connsiteX42" fmla="*/ 4647561 w 12341965"/>
              <a:gd name="connsiteY42" fmla="*/ 2224054 h 2353377"/>
              <a:gd name="connsiteX43" fmla="*/ 4544244 w 12341965"/>
              <a:gd name="connsiteY43" fmla="*/ 2213903 h 2353377"/>
              <a:gd name="connsiteX44" fmla="*/ 4520901 w 12341965"/>
              <a:gd name="connsiteY44" fmla="*/ 2217902 h 2353377"/>
              <a:gd name="connsiteX45" fmla="*/ 4466684 w 12341965"/>
              <a:gd name="connsiteY45" fmla="*/ 2217811 h 2353377"/>
              <a:gd name="connsiteX46" fmla="*/ 4384389 w 12341965"/>
              <a:gd name="connsiteY46" fmla="*/ 2227803 h 2353377"/>
              <a:gd name="connsiteX47" fmla="*/ 4294465 w 12341965"/>
              <a:gd name="connsiteY47" fmla="*/ 2240110 h 2353377"/>
              <a:gd name="connsiteX48" fmla="*/ 4240927 w 12341965"/>
              <a:gd name="connsiteY48" fmla="*/ 2245879 h 2353377"/>
              <a:gd name="connsiteX49" fmla="*/ 4234993 w 12341965"/>
              <a:gd name="connsiteY49" fmla="*/ 2246302 h 2353377"/>
              <a:gd name="connsiteX50" fmla="*/ 4193946 w 12341965"/>
              <a:gd name="connsiteY50" fmla="*/ 2246529 h 2353377"/>
              <a:gd name="connsiteX51" fmla="*/ 4068669 w 12341965"/>
              <a:gd name="connsiteY51" fmla="*/ 2231190 h 2353377"/>
              <a:gd name="connsiteX52" fmla="*/ 4031847 w 12341965"/>
              <a:gd name="connsiteY52" fmla="*/ 2226882 h 2353377"/>
              <a:gd name="connsiteX53" fmla="*/ 4006096 w 12341965"/>
              <a:gd name="connsiteY53" fmla="*/ 2221376 h 2353377"/>
              <a:gd name="connsiteX54" fmla="*/ 3934949 w 12341965"/>
              <a:gd name="connsiteY54" fmla="*/ 2220116 h 2353377"/>
              <a:gd name="connsiteX55" fmla="*/ 3814672 w 12341965"/>
              <a:gd name="connsiteY55" fmla="*/ 2223359 h 2353377"/>
              <a:gd name="connsiteX56" fmla="*/ 3761308 w 12341965"/>
              <a:gd name="connsiteY56" fmla="*/ 2214030 h 2353377"/>
              <a:gd name="connsiteX57" fmla="*/ 3569306 w 12341965"/>
              <a:gd name="connsiteY57" fmla="*/ 2214461 h 2353377"/>
              <a:gd name="connsiteX58" fmla="*/ 3407590 w 12341965"/>
              <a:gd name="connsiteY58" fmla="*/ 2207870 h 2353377"/>
              <a:gd name="connsiteX59" fmla="*/ 3281075 w 12341965"/>
              <a:gd name="connsiteY59" fmla="*/ 2208906 h 2353377"/>
              <a:gd name="connsiteX60" fmla="*/ 3008454 w 12341965"/>
              <a:gd name="connsiteY60" fmla="*/ 2216904 h 2353377"/>
              <a:gd name="connsiteX61" fmla="*/ 2993596 w 12341965"/>
              <a:gd name="connsiteY61" fmla="*/ 2224321 h 2353377"/>
              <a:gd name="connsiteX62" fmla="*/ 2939335 w 12341965"/>
              <a:gd name="connsiteY62" fmla="*/ 2232438 h 2353377"/>
              <a:gd name="connsiteX63" fmla="*/ 2870672 w 12341965"/>
              <a:gd name="connsiteY63" fmla="*/ 2240299 h 2353377"/>
              <a:gd name="connsiteX64" fmla="*/ 2870224 w 12341965"/>
              <a:gd name="connsiteY64" fmla="*/ 2239378 h 2353377"/>
              <a:gd name="connsiteX65" fmla="*/ 2839549 w 12341965"/>
              <a:gd name="connsiteY65" fmla="*/ 2232556 h 2353377"/>
              <a:gd name="connsiteX66" fmla="*/ 2715695 w 12341965"/>
              <a:gd name="connsiteY66" fmla="*/ 2217586 h 2353377"/>
              <a:gd name="connsiteX67" fmla="*/ 2710404 w 12341965"/>
              <a:gd name="connsiteY67" fmla="*/ 2216336 h 2353377"/>
              <a:gd name="connsiteX68" fmla="*/ 2473552 w 12341965"/>
              <a:gd name="connsiteY68" fmla="*/ 2198719 h 2353377"/>
              <a:gd name="connsiteX69" fmla="*/ 2371052 w 12341965"/>
              <a:gd name="connsiteY69" fmla="*/ 2192460 h 2353377"/>
              <a:gd name="connsiteX70" fmla="*/ 2285669 w 12341965"/>
              <a:gd name="connsiteY70" fmla="*/ 2178867 h 2353377"/>
              <a:gd name="connsiteX71" fmla="*/ 2162799 w 12341965"/>
              <a:gd name="connsiteY71" fmla="*/ 2176749 h 2353377"/>
              <a:gd name="connsiteX72" fmla="*/ 2052698 w 12341965"/>
              <a:gd name="connsiteY72" fmla="*/ 2201848 h 2353377"/>
              <a:gd name="connsiteX73" fmla="*/ 2036176 w 12341965"/>
              <a:gd name="connsiteY73" fmla="*/ 2207519 h 2353377"/>
              <a:gd name="connsiteX74" fmla="*/ 1867865 w 12341965"/>
              <a:gd name="connsiteY74" fmla="*/ 2233814 h 2353377"/>
              <a:gd name="connsiteX75" fmla="*/ 1747309 w 12341965"/>
              <a:gd name="connsiteY75" fmla="*/ 2244873 h 2353377"/>
              <a:gd name="connsiteX76" fmla="*/ 1621993 w 12341965"/>
              <a:gd name="connsiteY76" fmla="*/ 2277323 h 2353377"/>
              <a:gd name="connsiteX77" fmla="*/ 1413302 w 12341965"/>
              <a:gd name="connsiteY77" fmla="*/ 2315386 h 2353377"/>
              <a:gd name="connsiteX78" fmla="*/ 1349774 w 12341965"/>
              <a:gd name="connsiteY78" fmla="*/ 2311415 h 2353377"/>
              <a:gd name="connsiteX79" fmla="*/ 1335513 w 12341965"/>
              <a:gd name="connsiteY79" fmla="*/ 2307541 h 2353377"/>
              <a:gd name="connsiteX80" fmla="*/ 1259923 w 12341965"/>
              <a:gd name="connsiteY80" fmla="*/ 2294046 h 2353377"/>
              <a:gd name="connsiteX81" fmla="*/ 1177798 w 12341965"/>
              <a:gd name="connsiteY81" fmla="*/ 2268264 h 2353377"/>
              <a:gd name="connsiteX82" fmla="*/ 953096 w 12341965"/>
              <a:gd name="connsiteY82" fmla="*/ 2252491 h 2353377"/>
              <a:gd name="connsiteX83" fmla="*/ 797811 w 12341965"/>
              <a:gd name="connsiteY83" fmla="*/ 2225024 h 2353377"/>
              <a:gd name="connsiteX84" fmla="*/ 586407 w 12341965"/>
              <a:gd name="connsiteY84" fmla="*/ 2173725 h 2353377"/>
              <a:gd name="connsiteX85" fmla="*/ 510297 w 12341965"/>
              <a:gd name="connsiteY85" fmla="*/ 2165489 h 2353377"/>
              <a:gd name="connsiteX86" fmla="*/ 406606 w 12341965"/>
              <a:gd name="connsiteY86" fmla="*/ 2130615 h 2353377"/>
              <a:gd name="connsiteX87" fmla="*/ 369789 w 12341965"/>
              <a:gd name="connsiteY87" fmla="*/ 2123930 h 2353377"/>
              <a:gd name="connsiteX88" fmla="*/ 268455 w 12341965"/>
              <a:gd name="connsiteY88" fmla="*/ 2101771 h 2353377"/>
              <a:gd name="connsiteX89" fmla="*/ 75483 w 12341965"/>
              <a:gd name="connsiteY89" fmla="*/ 2065556 h 2353377"/>
              <a:gd name="connsiteX90" fmla="*/ 36912 w 12341965"/>
              <a:gd name="connsiteY90" fmla="*/ 2050202 h 2353377"/>
              <a:gd name="connsiteX91" fmla="*/ 4480 w 12341965"/>
              <a:gd name="connsiteY91" fmla="*/ 2042483 h 2353377"/>
              <a:gd name="connsiteX92" fmla="*/ 0 w 12341965"/>
              <a:gd name="connsiteY92" fmla="*/ 2041389 h 2353377"/>
              <a:gd name="connsiteX93" fmla="*/ 220422 w 12341965"/>
              <a:gd name="connsiteY93"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11428 w 12341965"/>
              <a:gd name="connsiteY5" fmla="*/ 1858137 h 2353377"/>
              <a:gd name="connsiteX6" fmla="*/ 7533154 w 12341965"/>
              <a:gd name="connsiteY6" fmla="*/ 2207393 h 2353377"/>
              <a:gd name="connsiteX7" fmla="*/ 7520438 w 12341965"/>
              <a:gd name="connsiteY7" fmla="*/ 2221621 h 2353377"/>
              <a:gd name="connsiteX8" fmla="*/ 7506231 w 12341965"/>
              <a:gd name="connsiteY8" fmla="*/ 2233137 h 2353377"/>
              <a:gd name="connsiteX9" fmla="*/ 7396556 w 12341965"/>
              <a:gd name="connsiteY9" fmla="*/ 2265493 h 2353377"/>
              <a:gd name="connsiteX10" fmla="*/ 7246167 w 12341965"/>
              <a:gd name="connsiteY10" fmla="*/ 2287725 h 2353377"/>
              <a:gd name="connsiteX11" fmla="*/ 7238841 w 12341965"/>
              <a:gd name="connsiteY11" fmla="*/ 2297086 h 2353377"/>
              <a:gd name="connsiteX12" fmla="*/ 7195429 w 12341965"/>
              <a:gd name="connsiteY12" fmla="*/ 2314078 h 2353377"/>
              <a:gd name="connsiteX13" fmla="*/ 7175833 w 12341965"/>
              <a:gd name="connsiteY13" fmla="*/ 2323047 h 2353377"/>
              <a:gd name="connsiteX14" fmla="*/ 6909853 w 12341965"/>
              <a:gd name="connsiteY14" fmla="*/ 2323220 h 2353377"/>
              <a:gd name="connsiteX15" fmla="*/ 6804732 w 12341965"/>
              <a:gd name="connsiteY15" fmla="*/ 2320509 h 2353377"/>
              <a:gd name="connsiteX16" fmla="*/ 6701005 w 12341965"/>
              <a:gd name="connsiteY16" fmla="*/ 2320573 h 2353377"/>
              <a:gd name="connsiteX17" fmla="*/ 6663627 w 12341965"/>
              <a:gd name="connsiteY17" fmla="*/ 2321931 h 2353377"/>
              <a:gd name="connsiteX18" fmla="*/ 6563598 w 12341965"/>
              <a:gd name="connsiteY18" fmla="*/ 2313634 h 2353377"/>
              <a:gd name="connsiteX19" fmla="*/ 6525203 w 12341965"/>
              <a:gd name="connsiteY19" fmla="*/ 2312470 h 2353377"/>
              <a:gd name="connsiteX20" fmla="*/ 6517061 w 12341965"/>
              <a:gd name="connsiteY20" fmla="*/ 2312846 h 2353377"/>
              <a:gd name="connsiteX21" fmla="*/ 6478721 w 12341965"/>
              <a:gd name="connsiteY21" fmla="*/ 2318342 h 2353377"/>
              <a:gd name="connsiteX22" fmla="*/ 6373502 w 12341965"/>
              <a:gd name="connsiteY22" fmla="*/ 2296294 h 2353377"/>
              <a:gd name="connsiteX23" fmla="*/ 6250573 w 12341965"/>
              <a:gd name="connsiteY23" fmla="*/ 2310299 h 2353377"/>
              <a:gd name="connsiteX24" fmla="*/ 6103688 w 12341965"/>
              <a:gd name="connsiteY24" fmla="*/ 2319965 h 2353377"/>
              <a:gd name="connsiteX25" fmla="*/ 5881220 w 12341965"/>
              <a:gd name="connsiteY25" fmla="*/ 2352697 h 2353377"/>
              <a:gd name="connsiteX26" fmla="*/ 5787527 w 12341965"/>
              <a:gd name="connsiteY26" fmla="*/ 2338337 h 2353377"/>
              <a:gd name="connsiteX27" fmla="*/ 5643041 w 12341965"/>
              <a:gd name="connsiteY27" fmla="*/ 2349756 h 2353377"/>
              <a:gd name="connsiteX28" fmla="*/ 5517419 w 12341965"/>
              <a:gd name="connsiteY28" fmla="*/ 2351254 h 2353377"/>
              <a:gd name="connsiteX29" fmla="*/ 5503615 w 12341965"/>
              <a:gd name="connsiteY29" fmla="*/ 2350690 h 2353377"/>
              <a:gd name="connsiteX30" fmla="*/ 5452604 w 12341965"/>
              <a:gd name="connsiteY30" fmla="*/ 2341455 h 2353377"/>
              <a:gd name="connsiteX31" fmla="*/ 5218880 w 12341965"/>
              <a:gd name="connsiteY31" fmla="*/ 2347042 h 2353377"/>
              <a:gd name="connsiteX32" fmla="*/ 5147783 w 12341965"/>
              <a:gd name="connsiteY32" fmla="*/ 2337307 h 2353377"/>
              <a:gd name="connsiteX33" fmla="*/ 5112799 w 12341965"/>
              <a:gd name="connsiteY33" fmla="*/ 2336446 h 2353377"/>
              <a:gd name="connsiteX34" fmla="*/ 5106864 w 12341965"/>
              <a:gd name="connsiteY34" fmla="*/ 2335911 h 2353377"/>
              <a:gd name="connsiteX35" fmla="*/ 5066303 w 12341965"/>
              <a:gd name="connsiteY35" fmla="*/ 2329557 h 2353377"/>
              <a:gd name="connsiteX36" fmla="*/ 5006531 w 12341965"/>
              <a:gd name="connsiteY36" fmla="*/ 2315968 h 2353377"/>
              <a:gd name="connsiteX37" fmla="*/ 4945504 w 12341965"/>
              <a:gd name="connsiteY37" fmla="*/ 2294413 h 2353377"/>
              <a:gd name="connsiteX38" fmla="*/ 4909961 w 12341965"/>
              <a:gd name="connsiteY38" fmla="*/ 2284281 h 2353377"/>
              <a:gd name="connsiteX39" fmla="*/ 4885568 w 12341965"/>
              <a:gd name="connsiteY39" fmla="*/ 2274743 h 2353377"/>
              <a:gd name="connsiteX40" fmla="*/ 4815574 w 12341965"/>
              <a:gd name="connsiteY40" fmla="*/ 2262107 h 2353377"/>
              <a:gd name="connsiteX41" fmla="*/ 4696246 w 12341965"/>
              <a:gd name="connsiteY41" fmla="*/ 2246027 h 2353377"/>
              <a:gd name="connsiteX42" fmla="*/ 4647561 w 12341965"/>
              <a:gd name="connsiteY42" fmla="*/ 2224054 h 2353377"/>
              <a:gd name="connsiteX43" fmla="*/ 4544244 w 12341965"/>
              <a:gd name="connsiteY43" fmla="*/ 2213903 h 2353377"/>
              <a:gd name="connsiteX44" fmla="*/ 4520901 w 12341965"/>
              <a:gd name="connsiteY44" fmla="*/ 2217902 h 2353377"/>
              <a:gd name="connsiteX45" fmla="*/ 4466684 w 12341965"/>
              <a:gd name="connsiteY45" fmla="*/ 2217811 h 2353377"/>
              <a:gd name="connsiteX46" fmla="*/ 4384389 w 12341965"/>
              <a:gd name="connsiteY46" fmla="*/ 2227803 h 2353377"/>
              <a:gd name="connsiteX47" fmla="*/ 4294465 w 12341965"/>
              <a:gd name="connsiteY47" fmla="*/ 2240110 h 2353377"/>
              <a:gd name="connsiteX48" fmla="*/ 4240927 w 12341965"/>
              <a:gd name="connsiteY48" fmla="*/ 2245879 h 2353377"/>
              <a:gd name="connsiteX49" fmla="*/ 4234993 w 12341965"/>
              <a:gd name="connsiteY49" fmla="*/ 2246302 h 2353377"/>
              <a:gd name="connsiteX50" fmla="*/ 4193946 w 12341965"/>
              <a:gd name="connsiteY50" fmla="*/ 2246529 h 2353377"/>
              <a:gd name="connsiteX51" fmla="*/ 4068669 w 12341965"/>
              <a:gd name="connsiteY51" fmla="*/ 2231190 h 2353377"/>
              <a:gd name="connsiteX52" fmla="*/ 4031847 w 12341965"/>
              <a:gd name="connsiteY52" fmla="*/ 2226882 h 2353377"/>
              <a:gd name="connsiteX53" fmla="*/ 4006096 w 12341965"/>
              <a:gd name="connsiteY53" fmla="*/ 2221376 h 2353377"/>
              <a:gd name="connsiteX54" fmla="*/ 3934949 w 12341965"/>
              <a:gd name="connsiteY54" fmla="*/ 2220116 h 2353377"/>
              <a:gd name="connsiteX55" fmla="*/ 3814672 w 12341965"/>
              <a:gd name="connsiteY55" fmla="*/ 2223359 h 2353377"/>
              <a:gd name="connsiteX56" fmla="*/ 3761308 w 12341965"/>
              <a:gd name="connsiteY56" fmla="*/ 2214030 h 2353377"/>
              <a:gd name="connsiteX57" fmla="*/ 3569306 w 12341965"/>
              <a:gd name="connsiteY57" fmla="*/ 2214461 h 2353377"/>
              <a:gd name="connsiteX58" fmla="*/ 3407590 w 12341965"/>
              <a:gd name="connsiteY58" fmla="*/ 2207870 h 2353377"/>
              <a:gd name="connsiteX59" fmla="*/ 3281075 w 12341965"/>
              <a:gd name="connsiteY59" fmla="*/ 2208906 h 2353377"/>
              <a:gd name="connsiteX60" fmla="*/ 3008454 w 12341965"/>
              <a:gd name="connsiteY60" fmla="*/ 2216904 h 2353377"/>
              <a:gd name="connsiteX61" fmla="*/ 2993596 w 12341965"/>
              <a:gd name="connsiteY61" fmla="*/ 2224321 h 2353377"/>
              <a:gd name="connsiteX62" fmla="*/ 2939335 w 12341965"/>
              <a:gd name="connsiteY62" fmla="*/ 2232438 h 2353377"/>
              <a:gd name="connsiteX63" fmla="*/ 2870672 w 12341965"/>
              <a:gd name="connsiteY63" fmla="*/ 2240299 h 2353377"/>
              <a:gd name="connsiteX64" fmla="*/ 2870224 w 12341965"/>
              <a:gd name="connsiteY64" fmla="*/ 2239378 h 2353377"/>
              <a:gd name="connsiteX65" fmla="*/ 2839549 w 12341965"/>
              <a:gd name="connsiteY65" fmla="*/ 2232556 h 2353377"/>
              <a:gd name="connsiteX66" fmla="*/ 2715695 w 12341965"/>
              <a:gd name="connsiteY66" fmla="*/ 2217586 h 2353377"/>
              <a:gd name="connsiteX67" fmla="*/ 2710404 w 12341965"/>
              <a:gd name="connsiteY67" fmla="*/ 2216336 h 2353377"/>
              <a:gd name="connsiteX68" fmla="*/ 2473552 w 12341965"/>
              <a:gd name="connsiteY68" fmla="*/ 2198719 h 2353377"/>
              <a:gd name="connsiteX69" fmla="*/ 2371052 w 12341965"/>
              <a:gd name="connsiteY69" fmla="*/ 2192460 h 2353377"/>
              <a:gd name="connsiteX70" fmla="*/ 2285669 w 12341965"/>
              <a:gd name="connsiteY70" fmla="*/ 2178867 h 2353377"/>
              <a:gd name="connsiteX71" fmla="*/ 2162799 w 12341965"/>
              <a:gd name="connsiteY71" fmla="*/ 2176749 h 2353377"/>
              <a:gd name="connsiteX72" fmla="*/ 2052698 w 12341965"/>
              <a:gd name="connsiteY72" fmla="*/ 2201848 h 2353377"/>
              <a:gd name="connsiteX73" fmla="*/ 2036176 w 12341965"/>
              <a:gd name="connsiteY73" fmla="*/ 2207519 h 2353377"/>
              <a:gd name="connsiteX74" fmla="*/ 1867865 w 12341965"/>
              <a:gd name="connsiteY74" fmla="*/ 2233814 h 2353377"/>
              <a:gd name="connsiteX75" fmla="*/ 1747309 w 12341965"/>
              <a:gd name="connsiteY75" fmla="*/ 2244873 h 2353377"/>
              <a:gd name="connsiteX76" fmla="*/ 1621993 w 12341965"/>
              <a:gd name="connsiteY76" fmla="*/ 2277323 h 2353377"/>
              <a:gd name="connsiteX77" fmla="*/ 1413302 w 12341965"/>
              <a:gd name="connsiteY77" fmla="*/ 2315386 h 2353377"/>
              <a:gd name="connsiteX78" fmla="*/ 1349774 w 12341965"/>
              <a:gd name="connsiteY78" fmla="*/ 2311415 h 2353377"/>
              <a:gd name="connsiteX79" fmla="*/ 1335513 w 12341965"/>
              <a:gd name="connsiteY79" fmla="*/ 2307541 h 2353377"/>
              <a:gd name="connsiteX80" fmla="*/ 1259923 w 12341965"/>
              <a:gd name="connsiteY80" fmla="*/ 2294046 h 2353377"/>
              <a:gd name="connsiteX81" fmla="*/ 1177798 w 12341965"/>
              <a:gd name="connsiteY81" fmla="*/ 2268264 h 2353377"/>
              <a:gd name="connsiteX82" fmla="*/ 953096 w 12341965"/>
              <a:gd name="connsiteY82" fmla="*/ 2252491 h 2353377"/>
              <a:gd name="connsiteX83" fmla="*/ 797811 w 12341965"/>
              <a:gd name="connsiteY83" fmla="*/ 2225024 h 2353377"/>
              <a:gd name="connsiteX84" fmla="*/ 586407 w 12341965"/>
              <a:gd name="connsiteY84" fmla="*/ 2173725 h 2353377"/>
              <a:gd name="connsiteX85" fmla="*/ 510297 w 12341965"/>
              <a:gd name="connsiteY85" fmla="*/ 2165489 h 2353377"/>
              <a:gd name="connsiteX86" fmla="*/ 406606 w 12341965"/>
              <a:gd name="connsiteY86" fmla="*/ 2130615 h 2353377"/>
              <a:gd name="connsiteX87" fmla="*/ 369789 w 12341965"/>
              <a:gd name="connsiteY87" fmla="*/ 2123930 h 2353377"/>
              <a:gd name="connsiteX88" fmla="*/ 268455 w 12341965"/>
              <a:gd name="connsiteY88" fmla="*/ 2101771 h 2353377"/>
              <a:gd name="connsiteX89" fmla="*/ 75483 w 12341965"/>
              <a:gd name="connsiteY89" fmla="*/ 2065556 h 2353377"/>
              <a:gd name="connsiteX90" fmla="*/ 36912 w 12341965"/>
              <a:gd name="connsiteY90" fmla="*/ 2050202 h 2353377"/>
              <a:gd name="connsiteX91" fmla="*/ 4480 w 12341965"/>
              <a:gd name="connsiteY91" fmla="*/ 2042483 h 2353377"/>
              <a:gd name="connsiteX92" fmla="*/ 0 w 12341965"/>
              <a:gd name="connsiteY92" fmla="*/ 2041389 h 2353377"/>
              <a:gd name="connsiteX93" fmla="*/ 220422 w 12341965"/>
              <a:gd name="connsiteY93"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11428 w 12341965"/>
              <a:gd name="connsiteY5" fmla="*/ 1858137 h 2353377"/>
              <a:gd name="connsiteX6" fmla="*/ 7533154 w 12341965"/>
              <a:gd name="connsiteY6" fmla="*/ 2207393 h 2353377"/>
              <a:gd name="connsiteX7" fmla="*/ 7520438 w 12341965"/>
              <a:gd name="connsiteY7" fmla="*/ 2221621 h 2353377"/>
              <a:gd name="connsiteX8" fmla="*/ 7396556 w 12341965"/>
              <a:gd name="connsiteY8" fmla="*/ 2265493 h 2353377"/>
              <a:gd name="connsiteX9" fmla="*/ 7246167 w 12341965"/>
              <a:gd name="connsiteY9" fmla="*/ 2287725 h 2353377"/>
              <a:gd name="connsiteX10" fmla="*/ 7238841 w 12341965"/>
              <a:gd name="connsiteY10" fmla="*/ 2297086 h 2353377"/>
              <a:gd name="connsiteX11" fmla="*/ 7195429 w 12341965"/>
              <a:gd name="connsiteY11" fmla="*/ 2314078 h 2353377"/>
              <a:gd name="connsiteX12" fmla="*/ 7175833 w 12341965"/>
              <a:gd name="connsiteY12" fmla="*/ 2323047 h 2353377"/>
              <a:gd name="connsiteX13" fmla="*/ 6909853 w 12341965"/>
              <a:gd name="connsiteY13" fmla="*/ 2323220 h 2353377"/>
              <a:gd name="connsiteX14" fmla="*/ 6804732 w 12341965"/>
              <a:gd name="connsiteY14" fmla="*/ 2320509 h 2353377"/>
              <a:gd name="connsiteX15" fmla="*/ 6701005 w 12341965"/>
              <a:gd name="connsiteY15" fmla="*/ 2320573 h 2353377"/>
              <a:gd name="connsiteX16" fmla="*/ 6663627 w 12341965"/>
              <a:gd name="connsiteY16" fmla="*/ 2321931 h 2353377"/>
              <a:gd name="connsiteX17" fmla="*/ 6563598 w 12341965"/>
              <a:gd name="connsiteY17" fmla="*/ 2313634 h 2353377"/>
              <a:gd name="connsiteX18" fmla="*/ 6525203 w 12341965"/>
              <a:gd name="connsiteY18" fmla="*/ 2312470 h 2353377"/>
              <a:gd name="connsiteX19" fmla="*/ 6517061 w 12341965"/>
              <a:gd name="connsiteY19" fmla="*/ 2312846 h 2353377"/>
              <a:gd name="connsiteX20" fmla="*/ 6478721 w 12341965"/>
              <a:gd name="connsiteY20" fmla="*/ 2318342 h 2353377"/>
              <a:gd name="connsiteX21" fmla="*/ 6373502 w 12341965"/>
              <a:gd name="connsiteY21" fmla="*/ 2296294 h 2353377"/>
              <a:gd name="connsiteX22" fmla="*/ 6250573 w 12341965"/>
              <a:gd name="connsiteY22" fmla="*/ 2310299 h 2353377"/>
              <a:gd name="connsiteX23" fmla="*/ 6103688 w 12341965"/>
              <a:gd name="connsiteY23" fmla="*/ 2319965 h 2353377"/>
              <a:gd name="connsiteX24" fmla="*/ 5881220 w 12341965"/>
              <a:gd name="connsiteY24" fmla="*/ 2352697 h 2353377"/>
              <a:gd name="connsiteX25" fmla="*/ 5787527 w 12341965"/>
              <a:gd name="connsiteY25" fmla="*/ 2338337 h 2353377"/>
              <a:gd name="connsiteX26" fmla="*/ 5643041 w 12341965"/>
              <a:gd name="connsiteY26" fmla="*/ 2349756 h 2353377"/>
              <a:gd name="connsiteX27" fmla="*/ 5517419 w 12341965"/>
              <a:gd name="connsiteY27" fmla="*/ 2351254 h 2353377"/>
              <a:gd name="connsiteX28" fmla="*/ 5503615 w 12341965"/>
              <a:gd name="connsiteY28" fmla="*/ 2350690 h 2353377"/>
              <a:gd name="connsiteX29" fmla="*/ 5452604 w 12341965"/>
              <a:gd name="connsiteY29" fmla="*/ 2341455 h 2353377"/>
              <a:gd name="connsiteX30" fmla="*/ 5218880 w 12341965"/>
              <a:gd name="connsiteY30" fmla="*/ 2347042 h 2353377"/>
              <a:gd name="connsiteX31" fmla="*/ 5147783 w 12341965"/>
              <a:gd name="connsiteY31" fmla="*/ 2337307 h 2353377"/>
              <a:gd name="connsiteX32" fmla="*/ 5112799 w 12341965"/>
              <a:gd name="connsiteY32" fmla="*/ 2336446 h 2353377"/>
              <a:gd name="connsiteX33" fmla="*/ 5106864 w 12341965"/>
              <a:gd name="connsiteY33" fmla="*/ 2335911 h 2353377"/>
              <a:gd name="connsiteX34" fmla="*/ 5066303 w 12341965"/>
              <a:gd name="connsiteY34" fmla="*/ 2329557 h 2353377"/>
              <a:gd name="connsiteX35" fmla="*/ 5006531 w 12341965"/>
              <a:gd name="connsiteY35" fmla="*/ 2315968 h 2353377"/>
              <a:gd name="connsiteX36" fmla="*/ 4945504 w 12341965"/>
              <a:gd name="connsiteY36" fmla="*/ 2294413 h 2353377"/>
              <a:gd name="connsiteX37" fmla="*/ 4909961 w 12341965"/>
              <a:gd name="connsiteY37" fmla="*/ 2284281 h 2353377"/>
              <a:gd name="connsiteX38" fmla="*/ 4885568 w 12341965"/>
              <a:gd name="connsiteY38" fmla="*/ 2274743 h 2353377"/>
              <a:gd name="connsiteX39" fmla="*/ 4815574 w 12341965"/>
              <a:gd name="connsiteY39" fmla="*/ 2262107 h 2353377"/>
              <a:gd name="connsiteX40" fmla="*/ 4696246 w 12341965"/>
              <a:gd name="connsiteY40" fmla="*/ 2246027 h 2353377"/>
              <a:gd name="connsiteX41" fmla="*/ 4647561 w 12341965"/>
              <a:gd name="connsiteY41" fmla="*/ 2224054 h 2353377"/>
              <a:gd name="connsiteX42" fmla="*/ 4544244 w 12341965"/>
              <a:gd name="connsiteY42" fmla="*/ 2213903 h 2353377"/>
              <a:gd name="connsiteX43" fmla="*/ 4520901 w 12341965"/>
              <a:gd name="connsiteY43" fmla="*/ 2217902 h 2353377"/>
              <a:gd name="connsiteX44" fmla="*/ 4466684 w 12341965"/>
              <a:gd name="connsiteY44" fmla="*/ 2217811 h 2353377"/>
              <a:gd name="connsiteX45" fmla="*/ 4384389 w 12341965"/>
              <a:gd name="connsiteY45" fmla="*/ 2227803 h 2353377"/>
              <a:gd name="connsiteX46" fmla="*/ 4294465 w 12341965"/>
              <a:gd name="connsiteY46" fmla="*/ 2240110 h 2353377"/>
              <a:gd name="connsiteX47" fmla="*/ 4240927 w 12341965"/>
              <a:gd name="connsiteY47" fmla="*/ 2245879 h 2353377"/>
              <a:gd name="connsiteX48" fmla="*/ 4234993 w 12341965"/>
              <a:gd name="connsiteY48" fmla="*/ 2246302 h 2353377"/>
              <a:gd name="connsiteX49" fmla="*/ 4193946 w 12341965"/>
              <a:gd name="connsiteY49" fmla="*/ 2246529 h 2353377"/>
              <a:gd name="connsiteX50" fmla="*/ 4068669 w 12341965"/>
              <a:gd name="connsiteY50" fmla="*/ 2231190 h 2353377"/>
              <a:gd name="connsiteX51" fmla="*/ 4031847 w 12341965"/>
              <a:gd name="connsiteY51" fmla="*/ 2226882 h 2353377"/>
              <a:gd name="connsiteX52" fmla="*/ 4006096 w 12341965"/>
              <a:gd name="connsiteY52" fmla="*/ 2221376 h 2353377"/>
              <a:gd name="connsiteX53" fmla="*/ 3934949 w 12341965"/>
              <a:gd name="connsiteY53" fmla="*/ 2220116 h 2353377"/>
              <a:gd name="connsiteX54" fmla="*/ 3814672 w 12341965"/>
              <a:gd name="connsiteY54" fmla="*/ 2223359 h 2353377"/>
              <a:gd name="connsiteX55" fmla="*/ 3761308 w 12341965"/>
              <a:gd name="connsiteY55" fmla="*/ 2214030 h 2353377"/>
              <a:gd name="connsiteX56" fmla="*/ 3569306 w 12341965"/>
              <a:gd name="connsiteY56" fmla="*/ 2214461 h 2353377"/>
              <a:gd name="connsiteX57" fmla="*/ 3407590 w 12341965"/>
              <a:gd name="connsiteY57" fmla="*/ 2207870 h 2353377"/>
              <a:gd name="connsiteX58" fmla="*/ 3281075 w 12341965"/>
              <a:gd name="connsiteY58" fmla="*/ 2208906 h 2353377"/>
              <a:gd name="connsiteX59" fmla="*/ 3008454 w 12341965"/>
              <a:gd name="connsiteY59" fmla="*/ 2216904 h 2353377"/>
              <a:gd name="connsiteX60" fmla="*/ 2993596 w 12341965"/>
              <a:gd name="connsiteY60" fmla="*/ 2224321 h 2353377"/>
              <a:gd name="connsiteX61" fmla="*/ 2939335 w 12341965"/>
              <a:gd name="connsiteY61" fmla="*/ 2232438 h 2353377"/>
              <a:gd name="connsiteX62" fmla="*/ 2870672 w 12341965"/>
              <a:gd name="connsiteY62" fmla="*/ 2240299 h 2353377"/>
              <a:gd name="connsiteX63" fmla="*/ 2870224 w 12341965"/>
              <a:gd name="connsiteY63" fmla="*/ 2239378 h 2353377"/>
              <a:gd name="connsiteX64" fmla="*/ 2839549 w 12341965"/>
              <a:gd name="connsiteY64" fmla="*/ 2232556 h 2353377"/>
              <a:gd name="connsiteX65" fmla="*/ 2715695 w 12341965"/>
              <a:gd name="connsiteY65" fmla="*/ 2217586 h 2353377"/>
              <a:gd name="connsiteX66" fmla="*/ 2710404 w 12341965"/>
              <a:gd name="connsiteY66" fmla="*/ 2216336 h 2353377"/>
              <a:gd name="connsiteX67" fmla="*/ 2473552 w 12341965"/>
              <a:gd name="connsiteY67" fmla="*/ 2198719 h 2353377"/>
              <a:gd name="connsiteX68" fmla="*/ 2371052 w 12341965"/>
              <a:gd name="connsiteY68" fmla="*/ 2192460 h 2353377"/>
              <a:gd name="connsiteX69" fmla="*/ 2285669 w 12341965"/>
              <a:gd name="connsiteY69" fmla="*/ 2178867 h 2353377"/>
              <a:gd name="connsiteX70" fmla="*/ 2162799 w 12341965"/>
              <a:gd name="connsiteY70" fmla="*/ 2176749 h 2353377"/>
              <a:gd name="connsiteX71" fmla="*/ 2052698 w 12341965"/>
              <a:gd name="connsiteY71" fmla="*/ 2201848 h 2353377"/>
              <a:gd name="connsiteX72" fmla="*/ 2036176 w 12341965"/>
              <a:gd name="connsiteY72" fmla="*/ 2207519 h 2353377"/>
              <a:gd name="connsiteX73" fmla="*/ 1867865 w 12341965"/>
              <a:gd name="connsiteY73" fmla="*/ 2233814 h 2353377"/>
              <a:gd name="connsiteX74" fmla="*/ 1747309 w 12341965"/>
              <a:gd name="connsiteY74" fmla="*/ 2244873 h 2353377"/>
              <a:gd name="connsiteX75" fmla="*/ 1621993 w 12341965"/>
              <a:gd name="connsiteY75" fmla="*/ 2277323 h 2353377"/>
              <a:gd name="connsiteX76" fmla="*/ 1413302 w 12341965"/>
              <a:gd name="connsiteY76" fmla="*/ 2315386 h 2353377"/>
              <a:gd name="connsiteX77" fmla="*/ 1349774 w 12341965"/>
              <a:gd name="connsiteY77" fmla="*/ 2311415 h 2353377"/>
              <a:gd name="connsiteX78" fmla="*/ 1335513 w 12341965"/>
              <a:gd name="connsiteY78" fmla="*/ 2307541 h 2353377"/>
              <a:gd name="connsiteX79" fmla="*/ 1259923 w 12341965"/>
              <a:gd name="connsiteY79" fmla="*/ 2294046 h 2353377"/>
              <a:gd name="connsiteX80" fmla="*/ 1177798 w 12341965"/>
              <a:gd name="connsiteY80" fmla="*/ 2268264 h 2353377"/>
              <a:gd name="connsiteX81" fmla="*/ 953096 w 12341965"/>
              <a:gd name="connsiteY81" fmla="*/ 2252491 h 2353377"/>
              <a:gd name="connsiteX82" fmla="*/ 797811 w 12341965"/>
              <a:gd name="connsiteY82" fmla="*/ 2225024 h 2353377"/>
              <a:gd name="connsiteX83" fmla="*/ 586407 w 12341965"/>
              <a:gd name="connsiteY83" fmla="*/ 2173725 h 2353377"/>
              <a:gd name="connsiteX84" fmla="*/ 510297 w 12341965"/>
              <a:gd name="connsiteY84" fmla="*/ 2165489 h 2353377"/>
              <a:gd name="connsiteX85" fmla="*/ 406606 w 12341965"/>
              <a:gd name="connsiteY85" fmla="*/ 2130615 h 2353377"/>
              <a:gd name="connsiteX86" fmla="*/ 369789 w 12341965"/>
              <a:gd name="connsiteY86" fmla="*/ 2123930 h 2353377"/>
              <a:gd name="connsiteX87" fmla="*/ 268455 w 12341965"/>
              <a:gd name="connsiteY87" fmla="*/ 2101771 h 2353377"/>
              <a:gd name="connsiteX88" fmla="*/ 75483 w 12341965"/>
              <a:gd name="connsiteY88" fmla="*/ 2065556 h 2353377"/>
              <a:gd name="connsiteX89" fmla="*/ 36912 w 12341965"/>
              <a:gd name="connsiteY89" fmla="*/ 2050202 h 2353377"/>
              <a:gd name="connsiteX90" fmla="*/ 4480 w 12341965"/>
              <a:gd name="connsiteY90" fmla="*/ 2042483 h 2353377"/>
              <a:gd name="connsiteX91" fmla="*/ 0 w 12341965"/>
              <a:gd name="connsiteY91" fmla="*/ 2041389 h 2353377"/>
              <a:gd name="connsiteX92" fmla="*/ 220422 w 12341965"/>
              <a:gd name="connsiteY92"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11428 w 12341965"/>
              <a:gd name="connsiteY5" fmla="*/ 1858137 h 2353377"/>
              <a:gd name="connsiteX6" fmla="*/ 7533154 w 12341965"/>
              <a:gd name="connsiteY6" fmla="*/ 2207393 h 2353377"/>
              <a:gd name="connsiteX7" fmla="*/ 7396556 w 12341965"/>
              <a:gd name="connsiteY7" fmla="*/ 2265493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11428 w 12341965"/>
              <a:gd name="connsiteY5" fmla="*/ 1858137 h 2353377"/>
              <a:gd name="connsiteX6" fmla="*/ 8597726 w 12341965"/>
              <a:gd name="connsiteY6" fmla="*/ 1951987 h 2353377"/>
              <a:gd name="connsiteX7" fmla="*/ 7396556 w 12341965"/>
              <a:gd name="connsiteY7" fmla="*/ 2265493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597726 w 12341965"/>
              <a:gd name="connsiteY6" fmla="*/ 1951987 h 2353377"/>
              <a:gd name="connsiteX7" fmla="*/ 7396556 w 12341965"/>
              <a:gd name="connsiteY7" fmla="*/ 2265493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597726 w 12341965"/>
              <a:gd name="connsiteY6" fmla="*/ 1951987 h 2353377"/>
              <a:gd name="connsiteX7" fmla="*/ 7396556 w 12341965"/>
              <a:gd name="connsiteY7" fmla="*/ 2265493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756364 w 12341965"/>
              <a:gd name="connsiteY6" fmla="*/ 1969116 h 2353377"/>
              <a:gd name="connsiteX7" fmla="*/ 7396556 w 12341965"/>
              <a:gd name="connsiteY7" fmla="*/ 2265493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756364 w 12341965"/>
              <a:gd name="connsiteY6" fmla="*/ 1969116 h 2353377"/>
              <a:gd name="connsiteX7" fmla="*/ 7396556 w 12341965"/>
              <a:gd name="connsiteY7" fmla="*/ 2265493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756364 w 12341965"/>
              <a:gd name="connsiteY6" fmla="*/ 1969116 h 2353377"/>
              <a:gd name="connsiteX7" fmla="*/ 7441068 w 12341965"/>
              <a:gd name="connsiteY7" fmla="*/ 2196228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756364 w 12341965"/>
              <a:gd name="connsiteY6" fmla="*/ 1969116 h 2353377"/>
              <a:gd name="connsiteX7" fmla="*/ 7441068 w 12341965"/>
              <a:gd name="connsiteY7" fmla="*/ 2196228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756364 w 12341965"/>
              <a:gd name="connsiteY6" fmla="*/ 1969116 h 2353377"/>
              <a:gd name="connsiteX7" fmla="*/ 7441068 w 12341965"/>
              <a:gd name="connsiteY7" fmla="*/ 2196228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 name="connsiteX0" fmla="*/ 220422 w 12341965"/>
              <a:gd name="connsiteY0" fmla="*/ 0 h 2353377"/>
              <a:gd name="connsiteX1" fmla="*/ 12341965 w 12341965"/>
              <a:gd name="connsiteY1" fmla="*/ 1308844 h 2353377"/>
              <a:gd name="connsiteX2" fmla="*/ 12263497 w 12341965"/>
              <a:gd name="connsiteY2" fmla="*/ 2035552 h 2353377"/>
              <a:gd name="connsiteX3" fmla="*/ 11965860 w 12341965"/>
              <a:gd name="connsiteY3" fmla="*/ 1985279 h 2353377"/>
              <a:gd name="connsiteX4" fmla="*/ 11724758 w 12341965"/>
              <a:gd name="connsiteY4" fmla="*/ 1975746 h 2353377"/>
              <a:gd name="connsiteX5" fmla="*/ 10904839 w 12341965"/>
              <a:gd name="connsiteY5" fmla="*/ 1919152 h 2353377"/>
              <a:gd name="connsiteX6" fmla="*/ 8756364 w 12341965"/>
              <a:gd name="connsiteY6" fmla="*/ 1969116 h 2353377"/>
              <a:gd name="connsiteX7" fmla="*/ 7441068 w 12341965"/>
              <a:gd name="connsiteY7" fmla="*/ 2196228 h 2353377"/>
              <a:gd name="connsiteX8" fmla="*/ 7246167 w 12341965"/>
              <a:gd name="connsiteY8" fmla="*/ 2287725 h 2353377"/>
              <a:gd name="connsiteX9" fmla="*/ 7238841 w 12341965"/>
              <a:gd name="connsiteY9" fmla="*/ 2297086 h 2353377"/>
              <a:gd name="connsiteX10" fmla="*/ 7195429 w 12341965"/>
              <a:gd name="connsiteY10" fmla="*/ 2314078 h 2353377"/>
              <a:gd name="connsiteX11" fmla="*/ 7175833 w 12341965"/>
              <a:gd name="connsiteY11" fmla="*/ 2323047 h 2353377"/>
              <a:gd name="connsiteX12" fmla="*/ 6909853 w 12341965"/>
              <a:gd name="connsiteY12" fmla="*/ 2323220 h 2353377"/>
              <a:gd name="connsiteX13" fmla="*/ 6804732 w 12341965"/>
              <a:gd name="connsiteY13" fmla="*/ 2320509 h 2353377"/>
              <a:gd name="connsiteX14" fmla="*/ 6701005 w 12341965"/>
              <a:gd name="connsiteY14" fmla="*/ 2320573 h 2353377"/>
              <a:gd name="connsiteX15" fmla="*/ 6663627 w 12341965"/>
              <a:gd name="connsiteY15" fmla="*/ 2321931 h 2353377"/>
              <a:gd name="connsiteX16" fmla="*/ 6563598 w 12341965"/>
              <a:gd name="connsiteY16" fmla="*/ 2313634 h 2353377"/>
              <a:gd name="connsiteX17" fmla="*/ 6525203 w 12341965"/>
              <a:gd name="connsiteY17" fmla="*/ 2312470 h 2353377"/>
              <a:gd name="connsiteX18" fmla="*/ 6517061 w 12341965"/>
              <a:gd name="connsiteY18" fmla="*/ 2312846 h 2353377"/>
              <a:gd name="connsiteX19" fmla="*/ 6478721 w 12341965"/>
              <a:gd name="connsiteY19" fmla="*/ 2318342 h 2353377"/>
              <a:gd name="connsiteX20" fmla="*/ 6373502 w 12341965"/>
              <a:gd name="connsiteY20" fmla="*/ 2296294 h 2353377"/>
              <a:gd name="connsiteX21" fmla="*/ 6250573 w 12341965"/>
              <a:gd name="connsiteY21" fmla="*/ 2310299 h 2353377"/>
              <a:gd name="connsiteX22" fmla="*/ 6103688 w 12341965"/>
              <a:gd name="connsiteY22" fmla="*/ 2319965 h 2353377"/>
              <a:gd name="connsiteX23" fmla="*/ 5881220 w 12341965"/>
              <a:gd name="connsiteY23" fmla="*/ 2352697 h 2353377"/>
              <a:gd name="connsiteX24" fmla="*/ 5787527 w 12341965"/>
              <a:gd name="connsiteY24" fmla="*/ 2338337 h 2353377"/>
              <a:gd name="connsiteX25" fmla="*/ 5643041 w 12341965"/>
              <a:gd name="connsiteY25" fmla="*/ 2349756 h 2353377"/>
              <a:gd name="connsiteX26" fmla="*/ 5517419 w 12341965"/>
              <a:gd name="connsiteY26" fmla="*/ 2351254 h 2353377"/>
              <a:gd name="connsiteX27" fmla="*/ 5503615 w 12341965"/>
              <a:gd name="connsiteY27" fmla="*/ 2350690 h 2353377"/>
              <a:gd name="connsiteX28" fmla="*/ 5452604 w 12341965"/>
              <a:gd name="connsiteY28" fmla="*/ 2341455 h 2353377"/>
              <a:gd name="connsiteX29" fmla="*/ 5218880 w 12341965"/>
              <a:gd name="connsiteY29" fmla="*/ 2347042 h 2353377"/>
              <a:gd name="connsiteX30" fmla="*/ 5147783 w 12341965"/>
              <a:gd name="connsiteY30" fmla="*/ 2337307 h 2353377"/>
              <a:gd name="connsiteX31" fmla="*/ 5112799 w 12341965"/>
              <a:gd name="connsiteY31" fmla="*/ 2336446 h 2353377"/>
              <a:gd name="connsiteX32" fmla="*/ 5106864 w 12341965"/>
              <a:gd name="connsiteY32" fmla="*/ 2335911 h 2353377"/>
              <a:gd name="connsiteX33" fmla="*/ 5066303 w 12341965"/>
              <a:gd name="connsiteY33" fmla="*/ 2329557 h 2353377"/>
              <a:gd name="connsiteX34" fmla="*/ 5006531 w 12341965"/>
              <a:gd name="connsiteY34" fmla="*/ 2315968 h 2353377"/>
              <a:gd name="connsiteX35" fmla="*/ 4945504 w 12341965"/>
              <a:gd name="connsiteY35" fmla="*/ 2294413 h 2353377"/>
              <a:gd name="connsiteX36" fmla="*/ 4909961 w 12341965"/>
              <a:gd name="connsiteY36" fmla="*/ 2284281 h 2353377"/>
              <a:gd name="connsiteX37" fmla="*/ 4885568 w 12341965"/>
              <a:gd name="connsiteY37" fmla="*/ 2274743 h 2353377"/>
              <a:gd name="connsiteX38" fmla="*/ 4815574 w 12341965"/>
              <a:gd name="connsiteY38" fmla="*/ 2262107 h 2353377"/>
              <a:gd name="connsiteX39" fmla="*/ 4696246 w 12341965"/>
              <a:gd name="connsiteY39" fmla="*/ 2246027 h 2353377"/>
              <a:gd name="connsiteX40" fmla="*/ 4647561 w 12341965"/>
              <a:gd name="connsiteY40" fmla="*/ 2224054 h 2353377"/>
              <a:gd name="connsiteX41" fmla="*/ 4544244 w 12341965"/>
              <a:gd name="connsiteY41" fmla="*/ 2213903 h 2353377"/>
              <a:gd name="connsiteX42" fmla="*/ 4520901 w 12341965"/>
              <a:gd name="connsiteY42" fmla="*/ 2217902 h 2353377"/>
              <a:gd name="connsiteX43" fmla="*/ 4466684 w 12341965"/>
              <a:gd name="connsiteY43" fmla="*/ 2217811 h 2353377"/>
              <a:gd name="connsiteX44" fmla="*/ 4384389 w 12341965"/>
              <a:gd name="connsiteY44" fmla="*/ 2227803 h 2353377"/>
              <a:gd name="connsiteX45" fmla="*/ 4294465 w 12341965"/>
              <a:gd name="connsiteY45" fmla="*/ 2240110 h 2353377"/>
              <a:gd name="connsiteX46" fmla="*/ 4240927 w 12341965"/>
              <a:gd name="connsiteY46" fmla="*/ 2245879 h 2353377"/>
              <a:gd name="connsiteX47" fmla="*/ 4234993 w 12341965"/>
              <a:gd name="connsiteY47" fmla="*/ 2246302 h 2353377"/>
              <a:gd name="connsiteX48" fmla="*/ 4193946 w 12341965"/>
              <a:gd name="connsiteY48" fmla="*/ 2246529 h 2353377"/>
              <a:gd name="connsiteX49" fmla="*/ 4068669 w 12341965"/>
              <a:gd name="connsiteY49" fmla="*/ 2231190 h 2353377"/>
              <a:gd name="connsiteX50" fmla="*/ 4031847 w 12341965"/>
              <a:gd name="connsiteY50" fmla="*/ 2226882 h 2353377"/>
              <a:gd name="connsiteX51" fmla="*/ 4006096 w 12341965"/>
              <a:gd name="connsiteY51" fmla="*/ 2221376 h 2353377"/>
              <a:gd name="connsiteX52" fmla="*/ 3934949 w 12341965"/>
              <a:gd name="connsiteY52" fmla="*/ 2220116 h 2353377"/>
              <a:gd name="connsiteX53" fmla="*/ 3814672 w 12341965"/>
              <a:gd name="connsiteY53" fmla="*/ 2223359 h 2353377"/>
              <a:gd name="connsiteX54" fmla="*/ 3761308 w 12341965"/>
              <a:gd name="connsiteY54" fmla="*/ 2214030 h 2353377"/>
              <a:gd name="connsiteX55" fmla="*/ 3569306 w 12341965"/>
              <a:gd name="connsiteY55" fmla="*/ 2214461 h 2353377"/>
              <a:gd name="connsiteX56" fmla="*/ 3407590 w 12341965"/>
              <a:gd name="connsiteY56" fmla="*/ 2207870 h 2353377"/>
              <a:gd name="connsiteX57" fmla="*/ 3281075 w 12341965"/>
              <a:gd name="connsiteY57" fmla="*/ 2208906 h 2353377"/>
              <a:gd name="connsiteX58" fmla="*/ 3008454 w 12341965"/>
              <a:gd name="connsiteY58" fmla="*/ 2216904 h 2353377"/>
              <a:gd name="connsiteX59" fmla="*/ 2993596 w 12341965"/>
              <a:gd name="connsiteY59" fmla="*/ 2224321 h 2353377"/>
              <a:gd name="connsiteX60" fmla="*/ 2939335 w 12341965"/>
              <a:gd name="connsiteY60" fmla="*/ 2232438 h 2353377"/>
              <a:gd name="connsiteX61" fmla="*/ 2870672 w 12341965"/>
              <a:gd name="connsiteY61" fmla="*/ 2240299 h 2353377"/>
              <a:gd name="connsiteX62" fmla="*/ 2870224 w 12341965"/>
              <a:gd name="connsiteY62" fmla="*/ 2239378 h 2353377"/>
              <a:gd name="connsiteX63" fmla="*/ 2839549 w 12341965"/>
              <a:gd name="connsiteY63" fmla="*/ 2232556 h 2353377"/>
              <a:gd name="connsiteX64" fmla="*/ 2715695 w 12341965"/>
              <a:gd name="connsiteY64" fmla="*/ 2217586 h 2353377"/>
              <a:gd name="connsiteX65" fmla="*/ 2710404 w 12341965"/>
              <a:gd name="connsiteY65" fmla="*/ 2216336 h 2353377"/>
              <a:gd name="connsiteX66" fmla="*/ 2473552 w 12341965"/>
              <a:gd name="connsiteY66" fmla="*/ 2198719 h 2353377"/>
              <a:gd name="connsiteX67" fmla="*/ 2371052 w 12341965"/>
              <a:gd name="connsiteY67" fmla="*/ 2192460 h 2353377"/>
              <a:gd name="connsiteX68" fmla="*/ 2285669 w 12341965"/>
              <a:gd name="connsiteY68" fmla="*/ 2178867 h 2353377"/>
              <a:gd name="connsiteX69" fmla="*/ 2162799 w 12341965"/>
              <a:gd name="connsiteY69" fmla="*/ 2176749 h 2353377"/>
              <a:gd name="connsiteX70" fmla="*/ 2052698 w 12341965"/>
              <a:gd name="connsiteY70" fmla="*/ 2201848 h 2353377"/>
              <a:gd name="connsiteX71" fmla="*/ 2036176 w 12341965"/>
              <a:gd name="connsiteY71" fmla="*/ 2207519 h 2353377"/>
              <a:gd name="connsiteX72" fmla="*/ 1867865 w 12341965"/>
              <a:gd name="connsiteY72" fmla="*/ 2233814 h 2353377"/>
              <a:gd name="connsiteX73" fmla="*/ 1747309 w 12341965"/>
              <a:gd name="connsiteY73" fmla="*/ 2244873 h 2353377"/>
              <a:gd name="connsiteX74" fmla="*/ 1621993 w 12341965"/>
              <a:gd name="connsiteY74" fmla="*/ 2277323 h 2353377"/>
              <a:gd name="connsiteX75" fmla="*/ 1413302 w 12341965"/>
              <a:gd name="connsiteY75" fmla="*/ 2315386 h 2353377"/>
              <a:gd name="connsiteX76" fmla="*/ 1349774 w 12341965"/>
              <a:gd name="connsiteY76" fmla="*/ 2311415 h 2353377"/>
              <a:gd name="connsiteX77" fmla="*/ 1335513 w 12341965"/>
              <a:gd name="connsiteY77" fmla="*/ 2307541 h 2353377"/>
              <a:gd name="connsiteX78" fmla="*/ 1259923 w 12341965"/>
              <a:gd name="connsiteY78" fmla="*/ 2294046 h 2353377"/>
              <a:gd name="connsiteX79" fmla="*/ 1177798 w 12341965"/>
              <a:gd name="connsiteY79" fmla="*/ 2268264 h 2353377"/>
              <a:gd name="connsiteX80" fmla="*/ 953096 w 12341965"/>
              <a:gd name="connsiteY80" fmla="*/ 2252491 h 2353377"/>
              <a:gd name="connsiteX81" fmla="*/ 797811 w 12341965"/>
              <a:gd name="connsiteY81" fmla="*/ 2225024 h 2353377"/>
              <a:gd name="connsiteX82" fmla="*/ 586407 w 12341965"/>
              <a:gd name="connsiteY82" fmla="*/ 2173725 h 2353377"/>
              <a:gd name="connsiteX83" fmla="*/ 510297 w 12341965"/>
              <a:gd name="connsiteY83" fmla="*/ 2165489 h 2353377"/>
              <a:gd name="connsiteX84" fmla="*/ 406606 w 12341965"/>
              <a:gd name="connsiteY84" fmla="*/ 2130615 h 2353377"/>
              <a:gd name="connsiteX85" fmla="*/ 369789 w 12341965"/>
              <a:gd name="connsiteY85" fmla="*/ 2123930 h 2353377"/>
              <a:gd name="connsiteX86" fmla="*/ 268455 w 12341965"/>
              <a:gd name="connsiteY86" fmla="*/ 2101771 h 2353377"/>
              <a:gd name="connsiteX87" fmla="*/ 75483 w 12341965"/>
              <a:gd name="connsiteY87" fmla="*/ 2065556 h 2353377"/>
              <a:gd name="connsiteX88" fmla="*/ 36912 w 12341965"/>
              <a:gd name="connsiteY88" fmla="*/ 2050202 h 2353377"/>
              <a:gd name="connsiteX89" fmla="*/ 4480 w 12341965"/>
              <a:gd name="connsiteY89" fmla="*/ 2042483 h 2353377"/>
              <a:gd name="connsiteX90" fmla="*/ 0 w 12341965"/>
              <a:gd name="connsiteY90" fmla="*/ 2041389 h 2353377"/>
              <a:gd name="connsiteX91" fmla="*/ 220422 w 12341965"/>
              <a:gd name="connsiteY91" fmla="*/ 0 h 235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12341965" h="2353377">
                <a:moveTo>
                  <a:pt x="220422" y="0"/>
                </a:moveTo>
                <a:lnTo>
                  <a:pt x="12341965" y="1308844"/>
                </a:lnTo>
                <a:lnTo>
                  <a:pt x="12263497" y="2035552"/>
                </a:lnTo>
                <a:cubicBezTo>
                  <a:pt x="12106187" y="2024495"/>
                  <a:pt x="12065072" y="2002037"/>
                  <a:pt x="11965860" y="1985279"/>
                </a:cubicBezTo>
                <a:cubicBezTo>
                  <a:pt x="11876070" y="1975312"/>
                  <a:pt x="11779749" y="1979196"/>
                  <a:pt x="11724758" y="1975746"/>
                </a:cubicBezTo>
                <a:lnTo>
                  <a:pt x="10904839" y="1919152"/>
                </a:lnTo>
                <a:cubicBezTo>
                  <a:pt x="10055307" y="1760918"/>
                  <a:pt x="9109530" y="2036718"/>
                  <a:pt x="8756364" y="1969116"/>
                </a:cubicBezTo>
                <a:cubicBezTo>
                  <a:pt x="8495362" y="2002252"/>
                  <a:pt x="7865978" y="2131409"/>
                  <a:pt x="7441068" y="2196228"/>
                </a:cubicBezTo>
                <a:cubicBezTo>
                  <a:pt x="7386333" y="2202891"/>
                  <a:pt x="7305428" y="2295216"/>
                  <a:pt x="7246167" y="2287725"/>
                </a:cubicBezTo>
                <a:cubicBezTo>
                  <a:pt x="7244827" y="2291352"/>
                  <a:pt x="7242257" y="2294422"/>
                  <a:pt x="7238841" y="2297086"/>
                </a:cubicBezTo>
                <a:lnTo>
                  <a:pt x="7195429" y="2314078"/>
                </a:lnTo>
                <a:lnTo>
                  <a:pt x="7175833" y="2323047"/>
                </a:lnTo>
                <a:cubicBezTo>
                  <a:pt x="7128237" y="2324570"/>
                  <a:pt x="6971703" y="2323643"/>
                  <a:pt x="6909853" y="2323220"/>
                </a:cubicBezTo>
                <a:cubicBezTo>
                  <a:pt x="6869084" y="2323828"/>
                  <a:pt x="6840814" y="2308658"/>
                  <a:pt x="6804732" y="2320509"/>
                </a:cubicBezTo>
                <a:cubicBezTo>
                  <a:pt x="6766551" y="2321011"/>
                  <a:pt x="6732672" y="2315120"/>
                  <a:pt x="6701005" y="2320573"/>
                </a:cubicBezTo>
                <a:cubicBezTo>
                  <a:pt x="6687229" y="2315697"/>
                  <a:pt x="6674600" y="2313894"/>
                  <a:pt x="6663627" y="2321931"/>
                </a:cubicBezTo>
                <a:cubicBezTo>
                  <a:pt x="6640726" y="2320775"/>
                  <a:pt x="6586669" y="2315212"/>
                  <a:pt x="6563598" y="2313634"/>
                </a:cubicBezTo>
                <a:lnTo>
                  <a:pt x="6525203" y="2312470"/>
                </a:lnTo>
                <a:lnTo>
                  <a:pt x="6517061" y="2312846"/>
                </a:lnTo>
                <a:cubicBezTo>
                  <a:pt x="6503780" y="2314306"/>
                  <a:pt x="6490919" y="2316182"/>
                  <a:pt x="6478721" y="2318342"/>
                </a:cubicBezTo>
                <a:cubicBezTo>
                  <a:pt x="6454794" y="2315583"/>
                  <a:pt x="6405181" y="2297966"/>
                  <a:pt x="6373502" y="2296294"/>
                </a:cubicBezTo>
                <a:lnTo>
                  <a:pt x="6250573" y="2310299"/>
                </a:lnTo>
                <a:cubicBezTo>
                  <a:pt x="6219746" y="2312241"/>
                  <a:pt x="6169132" y="2313318"/>
                  <a:pt x="6103688" y="2319965"/>
                </a:cubicBezTo>
                <a:cubicBezTo>
                  <a:pt x="6040932" y="2325401"/>
                  <a:pt x="5903967" y="2345789"/>
                  <a:pt x="5881220" y="2352697"/>
                </a:cubicBezTo>
                <a:cubicBezTo>
                  <a:pt x="5862137" y="2355758"/>
                  <a:pt x="5777813" y="2348049"/>
                  <a:pt x="5787527" y="2338337"/>
                </a:cubicBezTo>
                <a:cubicBezTo>
                  <a:pt x="5731144" y="2359953"/>
                  <a:pt x="5708521" y="2339004"/>
                  <a:pt x="5643041" y="2349756"/>
                </a:cubicBezTo>
                <a:lnTo>
                  <a:pt x="5517419" y="2351254"/>
                </a:lnTo>
                <a:lnTo>
                  <a:pt x="5503615" y="2350690"/>
                </a:lnTo>
                <a:lnTo>
                  <a:pt x="5452604" y="2341455"/>
                </a:lnTo>
                <a:cubicBezTo>
                  <a:pt x="5362493" y="2351410"/>
                  <a:pt x="5269683" y="2347734"/>
                  <a:pt x="5218880" y="2347042"/>
                </a:cubicBezTo>
                <a:lnTo>
                  <a:pt x="5147783" y="2337307"/>
                </a:lnTo>
                <a:cubicBezTo>
                  <a:pt x="5136337" y="2335815"/>
                  <a:pt x="5122774" y="2337020"/>
                  <a:pt x="5112799" y="2336446"/>
                </a:cubicBezTo>
                <a:lnTo>
                  <a:pt x="5106864" y="2335911"/>
                </a:lnTo>
                <a:lnTo>
                  <a:pt x="5066303" y="2329557"/>
                </a:lnTo>
                <a:lnTo>
                  <a:pt x="5006531" y="2315968"/>
                </a:lnTo>
                <a:cubicBezTo>
                  <a:pt x="4987105" y="2308900"/>
                  <a:pt x="4971495" y="2288182"/>
                  <a:pt x="4945504" y="2294413"/>
                </a:cubicBezTo>
                <a:cubicBezTo>
                  <a:pt x="4952381" y="2284703"/>
                  <a:pt x="4915690" y="2293955"/>
                  <a:pt x="4909961" y="2284281"/>
                </a:cubicBezTo>
                <a:cubicBezTo>
                  <a:pt x="4906882" y="2276450"/>
                  <a:pt x="4895035" y="2277433"/>
                  <a:pt x="4885568" y="2274743"/>
                </a:cubicBezTo>
                <a:cubicBezTo>
                  <a:pt x="4878048" y="2266851"/>
                  <a:pt x="4831352" y="2260576"/>
                  <a:pt x="4815574" y="2262107"/>
                </a:cubicBezTo>
                <a:cubicBezTo>
                  <a:pt x="4771715" y="2271162"/>
                  <a:pt x="4731418" y="2239620"/>
                  <a:pt x="4696246" y="2246027"/>
                </a:cubicBezTo>
                <a:cubicBezTo>
                  <a:pt x="4663636" y="2237989"/>
                  <a:pt x="4668995" y="2228937"/>
                  <a:pt x="4647561" y="2224054"/>
                </a:cubicBezTo>
                <a:cubicBezTo>
                  <a:pt x="4622228" y="2218700"/>
                  <a:pt x="4560747" y="2213234"/>
                  <a:pt x="4544244" y="2213903"/>
                </a:cubicBezTo>
                <a:lnTo>
                  <a:pt x="4520901" y="2217902"/>
                </a:lnTo>
                <a:lnTo>
                  <a:pt x="4466684" y="2217811"/>
                </a:lnTo>
                <a:lnTo>
                  <a:pt x="4384389" y="2227803"/>
                </a:lnTo>
                <a:cubicBezTo>
                  <a:pt x="4354414" y="2231905"/>
                  <a:pt x="4318104" y="2228138"/>
                  <a:pt x="4294465" y="2240110"/>
                </a:cubicBezTo>
                <a:cubicBezTo>
                  <a:pt x="4280780" y="2241348"/>
                  <a:pt x="4250839" y="2244848"/>
                  <a:pt x="4240927" y="2245879"/>
                </a:cubicBezTo>
                <a:lnTo>
                  <a:pt x="4234993" y="2246302"/>
                </a:lnTo>
                <a:lnTo>
                  <a:pt x="4193946" y="2246529"/>
                </a:lnTo>
                <a:lnTo>
                  <a:pt x="4068669" y="2231190"/>
                </a:lnTo>
                <a:cubicBezTo>
                  <a:pt x="4073618" y="2220503"/>
                  <a:pt x="4039283" y="2235514"/>
                  <a:pt x="4031847" y="2226882"/>
                </a:cubicBezTo>
                <a:cubicBezTo>
                  <a:pt x="4027362" y="2219647"/>
                  <a:pt x="4015901" y="2222514"/>
                  <a:pt x="4006096" y="2221376"/>
                </a:cubicBezTo>
                <a:cubicBezTo>
                  <a:pt x="3997234" y="2214791"/>
                  <a:pt x="3950170" y="2216076"/>
                  <a:pt x="3934949" y="2220116"/>
                </a:cubicBezTo>
                <a:cubicBezTo>
                  <a:pt x="3893532" y="2236079"/>
                  <a:pt x="3848045" y="2211403"/>
                  <a:pt x="3814672" y="2223359"/>
                </a:cubicBezTo>
                <a:cubicBezTo>
                  <a:pt x="3781125" y="2220650"/>
                  <a:pt x="3783283" y="2215417"/>
                  <a:pt x="3761308" y="2214030"/>
                </a:cubicBezTo>
                <a:cubicBezTo>
                  <a:pt x="3720414" y="2212547"/>
                  <a:pt x="3628260" y="2215487"/>
                  <a:pt x="3569306" y="2214461"/>
                </a:cubicBezTo>
                <a:cubicBezTo>
                  <a:pt x="3514762" y="2212921"/>
                  <a:pt x="3465806" y="2207824"/>
                  <a:pt x="3407590" y="2207870"/>
                </a:cubicBezTo>
                <a:cubicBezTo>
                  <a:pt x="3361745" y="2215668"/>
                  <a:pt x="3314990" y="2196078"/>
                  <a:pt x="3281075" y="2208906"/>
                </a:cubicBezTo>
                <a:cubicBezTo>
                  <a:pt x="3120266" y="2215996"/>
                  <a:pt x="3053255" y="2197289"/>
                  <a:pt x="3008454" y="2216904"/>
                </a:cubicBezTo>
                <a:cubicBezTo>
                  <a:pt x="3004056" y="2220042"/>
                  <a:pt x="2999032" y="2222447"/>
                  <a:pt x="2993596" y="2224321"/>
                </a:cubicBezTo>
                <a:lnTo>
                  <a:pt x="2939335" y="2232438"/>
                </a:lnTo>
                <a:lnTo>
                  <a:pt x="2870672" y="2240299"/>
                </a:lnTo>
                <a:lnTo>
                  <a:pt x="2870224" y="2239378"/>
                </a:lnTo>
                <a:cubicBezTo>
                  <a:pt x="2865037" y="2238088"/>
                  <a:pt x="2852258" y="2237137"/>
                  <a:pt x="2839549" y="2232556"/>
                </a:cubicBezTo>
                <a:lnTo>
                  <a:pt x="2715695" y="2217586"/>
                </a:lnTo>
                <a:lnTo>
                  <a:pt x="2710404" y="2216336"/>
                </a:lnTo>
                <a:lnTo>
                  <a:pt x="2473552" y="2198719"/>
                </a:lnTo>
                <a:cubicBezTo>
                  <a:pt x="2433163" y="2209361"/>
                  <a:pt x="2411483" y="2193227"/>
                  <a:pt x="2371052" y="2192460"/>
                </a:cubicBezTo>
                <a:cubicBezTo>
                  <a:pt x="2339739" y="2189151"/>
                  <a:pt x="2307500" y="2179285"/>
                  <a:pt x="2285669" y="2178867"/>
                </a:cubicBezTo>
                <a:cubicBezTo>
                  <a:pt x="2219354" y="2185261"/>
                  <a:pt x="2203755" y="2177455"/>
                  <a:pt x="2162799" y="2176749"/>
                </a:cubicBezTo>
                <a:cubicBezTo>
                  <a:pt x="2131400" y="2180309"/>
                  <a:pt x="2073801" y="2196720"/>
                  <a:pt x="2052698" y="2201848"/>
                </a:cubicBezTo>
                <a:lnTo>
                  <a:pt x="2036176" y="2207519"/>
                </a:lnTo>
                <a:cubicBezTo>
                  <a:pt x="2005752" y="2212926"/>
                  <a:pt x="1885299" y="2245828"/>
                  <a:pt x="1867865" y="2233814"/>
                </a:cubicBezTo>
                <a:cubicBezTo>
                  <a:pt x="1829403" y="2230625"/>
                  <a:pt x="1808413" y="2235203"/>
                  <a:pt x="1747309" y="2244873"/>
                </a:cubicBezTo>
                <a:cubicBezTo>
                  <a:pt x="1706329" y="2252123"/>
                  <a:pt x="1676431" y="2271948"/>
                  <a:pt x="1621993" y="2277323"/>
                </a:cubicBezTo>
                <a:cubicBezTo>
                  <a:pt x="1568045" y="2305215"/>
                  <a:pt x="1477306" y="2297296"/>
                  <a:pt x="1413302" y="2315386"/>
                </a:cubicBezTo>
                <a:cubicBezTo>
                  <a:pt x="1367932" y="2321068"/>
                  <a:pt x="1362739" y="2312723"/>
                  <a:pt x="1349774" y="2311415"/>
                </a:cubicBezTo>
                <a:lnTo>
                  <a:pt x="1335513" y="2307541"/>
                </a:lnTo>
                <a:cubicBezTo>
                  <a:pt x="1320538" y="2304646"/>
                  <a:pt x="1286209" y="2300592"/>
                  <a:pt x="1259923" y="2294046"/>
                </a:cubicBezTo>
                <a:cubicBezTo>
                  <a:pt x="1241272" y="2283687"/>
                  <a:pt x="1192295" y="2269094"/>
                  <a:pt x="1177798" y="2268264"/>
                </a:cubicBezTo>
                <a:cubicBezTo>
                  <a:pt x="1154017" y="2270121"/>
                  <a:pt x="1015624" y="2260639"/>
                  <a:pt x="953096" y="2252491"/>
                </a:cubicBezTo>
                <a:cubicBezTo>
                  <a:pt x="897860" y="2238742"/>
                  <a:pt x="841713" y="2236936"/>
                  <a:pt x="797811" y="2225024"/>
                </a:cubicBezTo>
                <a:cubicBezTo>
                  <a:pt x="751212" y="2191331"/>
                  <a:pt x="634326" y="2183648"/>
                  <a:pt x="586407" y="2173725"/>
                </a:cubicBezTo>
                <a:cubicBezTo>
                  <a:pt x="565635" y="2167365"/>
                  <a:pt x="523888" y="2167240"/>
                  <a:pt x="510297" y="2165489"/>
                </a:cubicBezTo>
                <a:cubicBezTo>
                  <a:pt x="446302" y="2153145"/>
                  <a:pt x="441170" y="2142240"/>
                  <a:pt x="406606" y="2130615"/>
                </a:cubicBezTo>
                <a:cubicBezTo>
                  <a:pt x="394069" y="2136093"/>
                  <a:pt x="382142" y="2131632"/>
                  <a:pt x="369789" y="2123930"/>
                </a:cubicBezTo>
                <a:cubicBezTo>
                  <a:pt x="337624" y="2122458"/>
                  <a:pt x="305863" y="2109462"/>
                  <a:pt x="268455" y="2101771"/>
                </a:cubicBezTo>
                <a:cubicBezTo>
                  <a:pt x="219404" y="2092042"/>
                  <a:pt x="114073" y="2074150"/>
                  <a:pt x="75483" y="2065556"/>
                </a:cubicBezTo>
                <a:lnTo>
                  <a:pt x="36912" y="2050202"/>
                </a:lnTo>
                <a:cubicBezTo>
                  <a:pt x="29609" y="2043720"/>
                  <a:pt x="16374" y="2043760"/>
                  <a:pt x="4480" y="2042483"/>
                </a:cubicBezTo>
                <a:lnTo>
                  <a:pt x="0" y="2041389"/>
                </a:lnTo>
                <a:lnTo>
                  <a:pt x="220422" y="0"/>
                </a:lnTo>
                <a:close/>
              </a:path>
            </a:pathLst>
          </a:custGeom>
          <a:blipFill>
            <a:blip r:embed="rId5"/>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rgbClr val="EFEEE9"/>
          </a:solidFill>
          <a:ln>
            <a:noFill/>
          </a:ln>
          <a:effectLst>
            <a:outerShdw blurRad="635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688E9A4-AA06-438D-8D89-524C6C945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76654" y="590280"/>
            <a:ext cx="4201826" cy="5663512"/>
          </a:xfrm>
          <a:custGeom>
            <a:avLst/>
            <a:gdLst>
              <a:gd name="connsiteX0" fmla="*/ 414836 w 4486013"/>
              <a:gd name="connsiteY0" fmla="*/ 0 h 5663512"/>
              <a:gd name="connsiteX1" fmla="*/ 3224977 w 4486013"/>
              <a:gd name="connsiteY1" fmla="*/ 145161 h 5663512"/>
              <a:gd name="connsiteX2" fmla="*/ 4000859 w 4486013"/>
              <a:gd name="connsiteY2" fmla="*/ 193118 h 5663512"/>
              <a:gd name="connsiteX3" fmla="*/ 4350169 w 4486013"/>
              <a:gd name="connsiteY3" fmla="*/ 210199 h 5663512"/>
              <a:gd name="connsiteX4" fmla="*/ 4376498 w 4486013"/>
              <a:gd name="connsiteY4" fmla="*/ 232320 h 5663512"/>
              <a:gd name="connsiteX5" fmla="*/ 4375204 w 4486013"/>
              <a:gd name="connsiteY5" fmla="*/ 264976 h 5663512"/>
              <a:gd name="connsiteX6" fmla="*/ 4377957 w 4486013"/>
              <a:gd name="connsiteY6" fmla="*/ 266710 h 5663512"/>
              <a:gd name="connsiteX7" fmla="*/ 4393686 w 4486013"/>
              <a:gd name="connsiteY7" fmla="*/ 298994 h 5663512"/>
              <a:gd name="connsiteX8" fmla="*/ 4382271 w 4486013"/>
              <a:gd name="connsiteY8" fmla="*/ 332680 h 5663512"/>
              <a:gd name="connsiteX9" fmla="*/ 4486013 w 4486013"/>
              <a:gd name="connsiteY9" fmla="*/ 332680 h 5663512"/>
              <a:gd name="connsiteX10" fmla="*/ 4486013 w 4486013"/>
              <a:gd name="connsiteY10" fmla="*/ 1737775 h 5663512"/>
              <a:gd name="connsiteX11" fmla="*/ 4318772 w 4486013"/>
              <a:gd name="connsiteY11" fmla="*/ 1737775 h 5663512"/>
              <a:gd name="connsiteX12" fmla="*/ 4318680 w 4486013"/>
              <a:gd name="connsiteY12" fmla="*/ 1740050 h 5663512"/>
              <a:gd name="connsiteX13" fmla="*/ 4316755 w 4486013"/>
              <a:gd name="connsiteY13" fmla="*/ 1740201 h 5663512"/>
              <a:gd name="connsiteX14" fmla="*/ 4310558 w 4486013"/>
              <a:gd name="connsiteY14" fmla="*/ 1896619 h 5663512"/>
              <a:gd name="connsiteX15" fmla="*/ 4318966 w 4486013"/>
              <a:gd name="connsiteY15" fmla="*/ 1921364 h 5663512"/>
              <a:gd name="connsiteX16" fmla="*/ 4321675 w 4486013"/>
              <a:gd name="connsiteY16" fmla="*/ 1972960 h 5663512"/>
              <a:gd name="connsiteX17" fmla="*/ 4321238 w 4486013"/>
              <a:gd name="connsiteY17" fmla="*/ 2007537 h 5663512"/>
              <a:gd name="connsiteX18" fmla="*/ 4320862 w 4486013"/>
              <a:gd name="connsiteY18" fmla="*/ 2012537 h 5663512"/>
              <a:gd name="connsiteX19" fmla="*/ 4312791 w 4486013"/>
              <a:gd name="connsiteY19" fmla="*/ 2053644 h 5663512"/>
              <a:gd name="connsiteX20" fmla="*/ 4315891 w 4486013"/>
              <a:gd name="connsiteY20" fmla="*/ 2057665 h 5663512"/>
              <a:gd name="connsiteX21" fmla="*/ 4318696 w 4486013"/>
              <a:gd name="connsiteY21" fmla="*/ 2070810 h 5663512"/>
              <a:gd name="connsiteX22" fmla="*/ 4314383 w 4486013"/>
              <a:gd name="connsiteY22" fmla="*/ 2081740 h 5663512"/>
              <a:gd name="connsiteX23" fmla="*/ 4305436 w 4486013"/>
              <a:gd name="connsiteY23" fmla="*/ 2133479 h 5663512"/>
              <a:gd name="connsiteX24" fmla="*/ 4299150 w 4486013"/>
              <a:gd name="connsiteY24" fmla="*/ 2184520 h 5663512"/>
              <a:gd name="connsiteX25" fmla="*/ 4258862 w 4486013"/>
              <a:gd name="connsiteY25" fmla="*/ 3270918 h 5663512"/>
              <a:gd name="connsiteX26" fmla="*/ 4249825 w 4486013"/>
              <a:gd name="connsiteY26" fmla="*/ 3531778 h 5663512"/>
              <a:gd name="connsiteX27" fmla="*/ 4241331 w 4486013"/>
              <a:gd name="connsiteY27" fmla="*/ 3699138 h 5663512"/>
              <a:gd name="connsiteX28" fmla="*/ 4175319 w 4486013"/>
              <a:gd name="connsiteY28" fmla="*/ 5384761 h 5663512"/>
              <a:gd name="connsiteX29" fmla="*/ 4180697 w 4486013"/>
              <a:gd name="connsiteY29" fmla="*/ 5422435 h 5663512"/>
              <a:gd name="connsiteX30" fmla="*/ 4184400 w 4486013"/>
              <a:gd name="connsiteY30" fmla="*/ 5457824 h 5663512"/>
              <a:gd name="connsiteX31" fmla="*/ 4188204 w 4486013"/>
              <a:gd name="connsiteY31" fmla="*/ 5560902 h 5663512"/>
              <a:gd name="connsiteX32" fmla="*/ 4171243 w 4486013"/>
              <a:gd name="connsiteY32" fmla="*/ 5596462 h 5663512"/>
              <a:gd name="connsiteX33" fmla="*/ 4166923 w 4486013"/>
              <a:gd name="connsiteY33" fmla="*/ 5599286 h 5663512"/>
              <a:gd name="connsiteX34" fmla="*/ 4164409 w 4486013"/>
              <a:gd name="connsiteY34" fmla="*/ 5663512 h 5663512"/>
              <a:gd name="connsiteX35" fmla="*/ 192084 w 4486013"/>
              <a:gd name="connsiteY35" fmla="*/ 5467037 h 5663512"/>
              <a:gd name="connsiteX36" fmla="*/ 195036 w 4486013"/>
              <a:gd name="connsiteY36" fmla="*/ 5398536 h 5663512"/>
              <a:gd name="connsiteX37" fmla="*/ 0 w 4486013"/>
              <a:gd name="connsiteY37" fmla="*/ 5398536 h 5663512"/>
              <a:gd name="connsiteX38" fmla="*/ 0 w 4486013"/>
              <a:gd name="connsiteY38" fmla="*/ 4524329 h 5663512"/>
              <a:gd name="connsiteX39" fmla="*/ 227640 w 4486013"/>
              <a:gd name="connsiteY39" fmla="*/ 4524329 h 5663512"/>
              <a:gd name="connsiteX40" fmla="*/ 248902 w 4486013"/>
              <a:gd name="connsiteY40" fmla="*/ 3948801 h 5663512"/>
              <a:gd name="connsiteX0" fmla="*/ 414836 w 4486013"/>
              <a:gd name="connsiteY0" fmla="*/ 0 h 5663512"/>
              <a:gd name="connsiteX1" fmla="*/ 3224977 w 4486013"/>
              <a:gd name="connsiteY1" fmla="*/ 145161 h 5663512"/>
              <a:gd name="connsiteX2" fmla="*/ 4000859 w 4486013"/>
              <a:gd name="connsiteY2" fmla="*/ 193118 h 5663512"/>
              <a:gd name="connsiteX3" fmla="*/ 4350169 w 4486013"/>
              <a:gd name="connsiteY3" fmla="*/ 210199 h 5663512"/>
              <a:gd name="connsiteX4" fmla="*/ 4376498 w 4486013"/>
              <a:gd name="connsiteY4" fmla="*/ 232320 h 5663512"/>
              <a:gd name="connsiteX5" fmla="*/ 4375204 w 4486013"/>
              <a:gd name="connsiteY5" fmla="*/ 264976 h 5663512"/>
              <a:gd name="connsiteX6" fmla="*/ 4377957 w 4486013"/>
              <a:gd name="connsiteY6" fmla="*/ 266710 h 5663512"/>
              <a:gd name="connsiteX7" fmla="*/ 4393686 w 4486013"/>
              <a:gd name="connsiteY7" fmla="*/ 298994 h 5663512"/>
              <a:gd name="connsiteX8" fmla="*/ 4382271 w 4486013"/>
              <a:gd name="connsiteY8" fmla="*/ 332680 h 5663512"/>
              <a:gd name="connsiteX9" fmla="*/ 4486013 w 4486013"/>
              <a:gd name="connsiteY9" fmla="*/ 332680 h 5663512"/>
              <a:gd name="connsiteX10" fmla="*/ 4486013 w 4486013"/>
              <a:gd name="connsiteY10" fmla="*/ 1737775 h 5663512"/>
              <a:gd name="connsiteX11" fmla="*/ 4318772 w 4486013"/>
              <a:gd name="connsiteY11" fmla="*/ 1737775 h 5663512"/>
              <a:gd name="connsiteX12" fmla="*/ 4318680 w 4486013"/>
              <a:gd name="connsiteY12" fmla="*/ 1740050 h 5663512"/>
              <a:gd name="connsiteX13" fmla="*/ 4316755 w 4486013"/>
              <a:gd name="connsiteY13" fmla="*/ 1740201 h 5663512"/>
              <a:gd name="connsiteX14" fmla="*/ 4310558 w 4486013"/>
              <a:gd name="connsiteY14" fmla="*/ 1896619 h 5663512"/>
              <a:gd name="connsiteX15" fmla="*/ 4318966 w 4486013"/>
              <a:gd name="connsiteY15" fmla="*/ 1921364 h 5663512"/>
              <a:gd name="connsiteX16" fmla="*/ 4321675 w 4486013"/>
              <a:gd name="connsiteY16" fmla="*/ 1972960 h 5663512"/>
              <a:gd name="connsiteX17" fmla="*/ 4321238 w 4486013"/>
              <a:gd name="connsiteY17" fmla="*/ 2007537 h 5663512"/>
              <a:gd name="connsiteX18" fmla="*/ 4320862 w 4486013"/>
              <a:gd name="connsiteY18" fmla="*/ 2012537 h 5663512"/>
              <a:gd name="connsiteX19" fmla="*/ 4312791 w 4486013"/>
              <a:gd name="connsiteY19" fmla="*/ 2053644 h 5663512"/>
              <a:gd name="connsiteX20" fmla="*/ 4315891 w 4486013"/>
              <a:gd name="connsiteY20" fmla="*/ 2057665 h 5663512"/>
              <a:gd name="connsiteX21" fmla="*/ 4318696 w 4486013"/>
              <a:gd name="connsiteY21" fmla="*/ 2070810 h 5663512"/>
              <a:gd name="connsiteX22" fmla="*/ 4314383 w 4486013"/>
              <a:gd name="connsiteY22" fmla="*/ 2081740 h 5663512"/>
              <a:gd name="connsiteX23" fmla="*/ 4305436 w 4486013"/>
              <a:gd name="connsiteY23" fmla="*/ 2133479 h 5663512"/>
              <a:gd name="connsiteX24" fmla="*/ 4299150 w 4486013"/>
              <a:gd name="connsiteY24" fmla="*/ 2184520 h 5663512"/>
              <a:gd name="connsiteX25" fmla="*/ 4258862 w 4486013"/>
              <a:gd name="connsiteY25" fmla="*/ 3270918 h 5663512"/>
              <a:gd name="connsiteX26" fmla="*/ 4249825 w 4486013"/>
              <a:gd name="connsiteY26" fmla="*/ 3531778 h 5663512"/>
              <a:gd name="connsiteX27" fmla="*/ 4241331 w 4486013"/>
              <a:gd name="connsiteY27" fmla="*/ 3699138 h 5663512"/>
              <a:gd name="connsiteX28" fmla="*/ 4175319 w 4486013"/>
              <a:gd name="connsiteY28" fmla="*/ 5384761 h 5663512"/>
              <a:gd name="connsiteX29" fmla="*/ 4180697 w 4486013"/>
              <a:gd name="connsiteY29" fmla="*/ 5422435 h 5663512"/>
              <a:gd name="connsiteX30" fmla="*/ 4184400 w 4486013"/>
              <a:gd name="connsiteY30" fmla="*/ 5457824 h 5663512"/>
              <a:gd name="connsiteX31" fmla="*/ 4188204 w 4486013"/>
              <a:gd name="connsiteY31" fmla="*/ 5560902 h 5663512"/>
              <a:gd name="connsiteX32" fmla="*/ 4171243 w 4486013"/>
              <a:gd name="connsiteY32" fmla="*/ 5596462 h 5663512"/>
              <a:gd name="connsiteX33" fmla="*/ 4166923 w 4486013"/>
              <a:gd name="connsiteY33" fmla="*/ 5599286 h 5663512"/>
              <a:gd name="connsiteX34" fmla="*/ 4164409 w 4486013"/>
              <a:gd name="connsiteY34" fmla="*/ 5663512 h 5663512"/>
              <a:gd name="connsiteX35" fmla="*/ 192084 w 4486013"/>
              <a:gd name="connsiteY35" fmla="*/ 5467037 h 5663512"/>
              <a:gd name="connsiteX36" fmla="*/ 195036 w 4486013"/>
              <a:gd name="connsiteY36" fmla="*/ 5398536 h 5663512"/>
              <a:gd name="connsiteX37" fmla="*/ 0 w 4486013"/>
              <a:gd name="connsiteY37" fmla="*/ 5398536 h 5663512"/>
              <a:gd name="connsiteX38" fmla="*/ 227640 w 4486013"/>
              <a:gd name="connsiteY38" fmla="*/ 4524329 h 5663512"/>
              <a:gd name="connsiteX39" fmla="*/ 248902 w 4486013"/>
              <a:gd name="connsiteY39" fmla="*/ 3948801 h 5663512"/>
              <a:gd name="connsiteX40" fmla="*/ 414836 w 4486013"/>
              <a:gd name="connsiteY40" fmla="*/ 0 h 5663512"/>
              <a:gd name="connsiteX0" fmla="*/ 222752 w 4293929"/>
              <a:gd name="connsiteY0" fmla="*/ 0 h 5663512"/>
              <a:gd name="connsiteX1" fmla="*/ 3032893 w 4293929"/>
              <a:gd name="connsiteY1" fmla="*/ 145161 h 5663512"/>
              <a:gd name="connsiteX2" fmla="*/ 3808775 w 4293929"/>
              <a:gd name="connsiteY2" fmla="*/ 193118 h 5663512"/>
              <a:gd name="connsiteX3" fmla="*/ 4158085 w 4293929"/>
              <a:gd name="connsiteY3" fmla="*/ 210199 h 5663512"/>
              <a:gd name="connsiteX4" fmla="*/ 4184414 w 4293929"/>
              <a:gd name="connsiteY4" fmla="*/ 232320 h 5663512"/>
              <a:gd name="connsiteX5" fmla="*/ 4183120 w 4293929"/>
              <a:gd name="connsiteY5" fmla="*/ 264976 h 5663512"/>
              <a:gd name="connsiteX6" fmla="*/ 4185873 w 4293929"/>
              <a:gd name="connsiteY6" fmla="*/ 266710 h 5663512"/>
              <a:gd name="connsiteX7" fmla="*/ 4201602 w 4293929"/>
              <a:gd name="connsiteY7" fmla="*/ 298994 h 5663512"/>
              <a:gd name="connsiteX8" fmla="*/ 4190187 w 4293929"/>
              <a:gd name="connsiteY8" fmla="*/ 332680 h 5663512"/>
              <a:gd name="connsiteX9" fmla="*/ 4293929 w 4293929"/>
              <a:gd name="connsiteY9" fmla="*/ 332680 h 5663512"/>
              <a:gd name="connsiteX10" fmla="*/ 4293929 w 4293929"/>
              <a:gd name="connsiteY10" fmla="*/ 1737775 h 5663512"/>
              <a:gd name="connsiteX11" fmla="*/ 4126688 w 4293929"/>
              <a:gd name="connsiteY11" fmla="*/ 1737775 h 5663512"/>
              <a:gd name="connsiteX12" fmla="*/ 4126596 w 4293929"/>
              <a:gd name="connsiteY12" fmla="*/ 1740050 h 5663512"/>
              <a:gd name="connsiteX13" fmla="*/ 4124671 w 4293929"/>
              <a:gd name="connsiteY13" fmla="*/ 1740201 h 5663512"/>
              <a:gd name="connsiteX14" fmla="*/ 4118474 w 4293929"/>
              <a:gd name="connsiteY14" fmla="*/ 1896619 h 5663512"/>
              <a:gd name="connsiteX15" fmla="*/ 4126882 w 4293929"/>
              <a:gd name="connsiteY15" fmla="*/ 1921364 h 5663512"/>
              <a:gd name="connsiteX16" fmla="*/ 4129591 w 4293929"/>
              <a:gd name="connsiteY16" fmla="*/ 1972960 h 5663512"/>
              <a:gd name="connsiteX17" fmla="*/ 4129154 w 4293929"/>
              <a:gd name="connsiteY17" fmla="*/ 2007537 h 5663512"/>
              <a:gd name="connsiteX18" fmla="*/ 4128778 w 4293929"/>
              <a:gd name="connsiteY18" fmla="*/ 2012537 h 5663512"/>
              <a:gd name="connsiteX19" fmla="*/ 4120707 w 4293929"/>
              <a:gd name="connsiteY19" fmla="*/ 2053644 h 5663512"/>
              <a:gd name="connsiteX20" fmla="*/ 4123807 w 4293929"/>
              <a:gd name="connsiteY20" fmla="*/ 2057665 h 5663512"/>
              <a:gd name="connsiteX21" fmla="*/ 4126612 w 4293929"/>
              <a:gd name="connsiteY21" fmla="*/ 2070810 h 5663512"/>
              <a:gd name="connsiteX22" fmla="*/ 4122299 w 4293929"/>
              <a:gd name="connsiteY22" fmla="*/ 2081740 h 5663512"/>
              <a:gd name="connsiteX23" fmla="*/ 4113352 w 4293929"/>
              <a:gd name="connsiteY23" fmla="*/ 2133479 h 5663512"/>
              <a:gd name="connsiteX24" fmla="*/ 4107066 w 4293929"/>
              <a:gd name="connsiteY24" fmla="*/ 2184520 h 5663512"/>
              <a:gd name="connsiteX25" fmla="*/ 4066778 w 4293929"/>
              <a:gd name="connsiteY25" fmla="*/ 3270918 h 5663512"/>
              <a:gd name="connsiteX26" fmla="*/ 4057741 w 4293929"/>
              <a:gd name="connsiteY26" fmla="*/ 3531778 h 5663512"/>
              <a:gd name="connsiteX27" fmla="*/ 4049247 w 4293929"/>
              <a:gd name="connsiteY27" fmla="*/ 3699138 h 5663512"/>
              <a:gd name="connsiteX28" fmla="*/ 3983235 w 4293929"/>
              <a:gd name="connsiteY28" fmla="*/ 5384761 h 5663512"/>
              <a:gd name="connsiteX29" fmla="*/ 3988613 w 4293929"/>
              <a:gd name="connsiteY29" fmla="*/ 5422435 h 5663512"/>
              <a:gd name="connsiteX30" fmla="*/ 3992316 w 4293929"/>
              <a:gd name="connsiteY30" fmla="*/ 5457824 h 5663512"/>
              <a:gd name="connsiteX31" fmla="*/ 3996120 w 4293929"/>
              <a:gd name="connsiteY31" fmla="*/ 5560902 h 5663512"/>
              <a:gd name="connsiteX32" fmla="*/ 3979159 w 4293929"/>
              <a:gd name="connsiteY32" fmla="*/ 5596462 h 5663512"/>
              <a:gd name="connsiteX33" fmla="*/ 3974839 w 4293929"/>
              <a:gd name="connsiteY33" fmla="*/ 5599286 h 5663512"/>
              <a:gd name="connsiteX34" fmla="*/ 3972325 w 4293929"/>
              <a:gd name="connsiteY34" fmla="*/ 5663512 h 5663512"/>
              <a:gd name="connsiteX35" fmla="*/ 0 w 4293929"/>
              <a:gd name="connsiteY35" fmla="*/ 5467037 h 5663512"/>
              <a:gd name="connsiteX36" fmla="*/ 2952 w 4293929"/>
              <a:gd name="connsiteY36" fmla="*/ 5398536 h 5663512"/>
              <a:gd name="connsiteX37" fmla="*/ 35556 w 4293929"/>
              <a:gd name="connsiteY37" fmla="*/ 4524329 h 5663512"/>
              <a:gd name="connsiteX38" fmla="*/ 56818 w 4293929"/>
              <a:gd name="connsiteY38" fmla="*/ 3948801 h 5663512"/>
              <a:gd name="connsiteX39" fmla="*/ 222752 w 4293929"/>
              <a:gd name="connsiteY39" fmla="*/ 0 h 5663512"/>
              <a:gd name="connsiteX0" fmla="*/ 222752 w 4293929"/>
              <a:gd name="connsiteY0" fmla="*/ 0 h 5663512"/>
              <a:gd name="connsiteX1" fmla="*/ 3032893 w 4293929"/>
              <a:gd name="connsiteY1" fmla="*/ 145161 h 5663512"/>
              <a:gd name="connsiteX2" fmla="*/ 3808775 w 4293929"/>
              <a:gd name="connsiteY2" fmla="*/ 193118 h 5663512"/>
              <a:gd name="connsiteX3" fmla="*/ 4158085 w 4293929"/>
              <a:gd name="connsiteY3" fmla="*/ 210199 h 5663512"/>
              <a:gd name="connsiteX4" fmla="*/ 4184414 w 4293929"/>
              <a:gd name="connsiteY4" fmla="*/ 232320 h 5663512"/>
              <a:gd name="connsiteX5" fmla="*/ 4183120 w 4293929"/>
              <a:gd name="connsiteY5" fmla="*/ 264976 h 5663512"/>
              <a:gd name="connsiteX6" fmla="*/ 4185873 w 4293929"/>
              <a:gd name="connsiteY6" fmla="*/ 266710 h 5663512"/>
              <a:gd name="connsiteX7" fmla="*/ 4201602 w 4293929"/>
              <a:gd name="connsiteY7" fmla="*/ 298994 h 5663512"/>
              <a:gd name="connsiteX8" fmla="*/ 4190187 w 4293929"/>
              <a:gd name="connsiteY8" fmla="*/ 332680 h 5663512"/>
              <a:gd name="connsiteX9" fmla="*/ 4293929 w 4293929"/>
              <a:gd name="connsiteY9" fmla="*/ 332680 h 5663512"/>
              <a:gd name="connsiteX10" fmla="*/ 4293929 w 4293929"/>
              <a:gd name="connsiteY10" fmla="*/ 1737775 h 5663512"/>
              <a:gd name="connsiteX11" fmla="*/ 4126688 w 4293929"/>
              <a:gd name="connsiteY11" fmla="*/ 1737775 h 5663512"/>
              <a:gd name="connsiteX12" fmla="*/ 4126596 w 4293929"/>
              <a:gd name="connsiteY12" fmla="*/ 1740050 h 5663512"/>
              <a:gd name="connsiteX13" fmla="*/ 4124671 w 4293929"/>
              <a:gd name="connsiteY13" fmla="*/ 1740201 h 5663512"/>
              <a:gd name="connsiteX14" fmla="*/ 4118474 w 4293929"/>
              <a:gd name="connsiteY14" fmla="*/ 1896619 h 5663512"/>
              <a:gd name="connsiteX15" fmla="*/ 4126882 w 4293929"/>
              <a:gd name="connsiteY15" fmla="*/ 1921364 h 5663512"/>
              <a:gd name="connsiteX16" fmla="*/ 4129591 w 4293929"/>
              <a:gd name="connsiteY16" fmla="*/ 1972960 h 5663512"/>
              <a:gd name="connsiteX17" fmla="*/ 4129154 w 4293929"/>
              <a:gd name="connsiteY17" fmla="*/ 2007537 h 5663512"/>
              <a:gd name="connsiteX18" fmla="*/ 4128778 w 4293929"/>
              <a:gd name="connsiteY18" fmla="*/ 2012537 h 5663512"/>
              <a:gd name="connsiteX19" fmla="*/ 4120707 w 4293929"/>
              <a:gd name="connsiteY19" fmla="*/ 2053644 h 5663512"/>
              <a:gd name="connsiteX20" fmla="*/ 4123807 w 4293929"/>
              <a:gd name="connsiteY20" fmla="*/ 2057665 h 5663512"/>
              <a:gd name="connsiteX21" fmla="*/ 4126612 w 4293929"/>
              <a:gd name="connsiteY21" fmla="*/ 2070810 h 5663512"/>
              <a:gd name="connsiteX22" fmla="*/ 4122299 w 4293929"/>
              <a:gd name="connsiteY22" fmla="*/ 2081740 h 5663512"/>
              <a:gd name="connsiteX23" fmla="*/ 4113352 w 4293929"/>
              <a:gd name="connsiteY23" fmla="*/ 2133479 h 5663512"/>
              <a:gd name="connsiteX24" fmla="*/ 4107066 w 4293929"/>
              <a:gd name="connsiteY24" fmla="*/ 2184520 h 5663512"/>
              <a:gd name="connsiteX25" fmla="*/ 4066778 w 4293929"/>
              <a:gd name="connsiteY25" fmla="*/ 3270918 h 5663512"/>
              <a:gd name="connsiteX26" fmla="*/ 4057741 w 4293929"/>
              <a:gd name="connsiteY26" fmla="*/ 3531778 h 5663512"/>
              <a:gd name="connsiteX27" fmla="*/ 4049247 w 4293929"/>
              <a:gd name="connsiteY27" fmla="*/ 3699138 h 5663512"/>
              <a:gd name="connsiteX28" fmla="*/ 3983235 w 4293929"/>
              <a:gd name="connsiteY28" fmla="*/ 5384761 h 5663512"/>
              <a:gd name="connsiteX29" fmla="*/ 3988613 w 4293929"/>
              <a:gd name="connsiteY29" fmla="*/ 5422435 h 5663512"/>
              <a:gd name="connsiteX30" fmla="*/ 3992316 w 4293929"/>
              <a:gd name="connsiteY30" fmla="*/ 5457824 h 5663512"/>
              <a:gd name="connsiteX31" fmla="*/ 3996120 w 4293929"/>
              <a:gd name="connsiteY31" fmla="*/ 5560902 h 5663512"/>
              <a:gd name="connsiteX32" fmla="*/ 3979159 w 4293929"/>
              <a:gd name="connsiteY32" fmla="*/ 5596462 h 5663512"/>
              <a:gd name="connsiteX33" fmla="*/ 3974839 w 4293929"/>
              <a:gd name="connsiteY33" fmla="*/ 5599286 h 5663512"/>
              <a:gd name="connsiteX34" fmla="*/ 3972325 w 4293929"/>
              <a:gd name="connsiteY34" fmla="*/ 5663512 h 5663512"/>
              <a:gd name="connsiteX35" fmla="*/ 0 w 4293929"/>
              <a:gd name="connsiteY35" fmla="*/ 5467037 h 5663512"/>
              <a:gd name="connsiteX36" fmla="*/ 2952 w 4293929"/>
              <a:gd name="connsiteY36" fmla="*/ 5398536 h 5663512"/>
              <a:gd name="connsiteX37" fmla="*/ 56818 w 4293929"/>
              <a:gd name="connsiteY37" fmla="*/ 3948801 h 5663512"/>
              <a:gd name="connsiteX38" fmla="*/ 222752 w 4293929"/>
              <a:gd name="connsiteY38" fmla="*/ 0 h 5663512"/>
              <a:gd name="connsiteX0" fmla="*/ 222752 w 4293929"/>
              <a:gd name="connsiteY0" fmla="*/ 0 h 5663512"/>
              <a:gd name="connsiteX1" fmla="*/ 3032893 w 4293929"/>
              <a:gd name="connsiteY1" fmla="*/ 145161 h 5663512"/>
              <a:gd name="connsiteX2" fmla="*/ 3808775 w 4293929"/>
              <a:gd name="connsiteY2" fmla="*/ 193118 h 5663512"/>
              <a:gd name="connsiteX3" fmla="*/ 4158085 w 4293929"/>
              <a:gd name="connsiteY3" fmla="*/ 210199 h 5663512"/>
              <a:gd name="connsiteX4" fmla="*/ 4184414 w 4293929"/>
              <a:gd name="connsiteY4" fmla="*/ 232320 h 5663512"/>
              <a:gd name="connsiteX5" fmla="*/ 4183120 w 4293929"/>
              <a:gd name="connsiteY5" fmla="*/ 264976 h 5663512"/>
              <a:gd name="connsiteX6" fmla="*/ 4185873 w 4293929"/>
              <a:gd name="connsiteY6" fmla="*/ 266710 h 5663512"/>
              <a:gd name="connsiteX7" fmla="*/ 4201602 w 4293929"/>
              <a:gd name="connsiteY7" fmla="*/ 298994 h 5663512"/>
              <a:gd name="connsiteX8" fmla="*/ 4190187 w 4293929"/>
              <a:gd name="connsiteY8" fmla="*/ 332680 h 5663512"/>
              <a:gd name="connsiteX9" fmla="*/ 4293929 w 4293929"/>
              <a:gd name="connsiteY9" fmla="*/ 332680 h 5663512"/>
              <a:gd name="connsiteX10" fmla="*/ 4293929 w 4293929"/>
              <a:gd name="connsiteY10" fmla="*/ 1737775 h 5663512"/>
              <a:gd name="connsiteX11" fmla="*/ 4126688 w 4293929"/>
              <a:gd name="connsiteY11" fmla="*/ 1737775 h 5663512"/>
              <a:gd name="connsiteX12" fmla="*/ 4126596 w 4293929"/>
              <a:gd name="connsiteY12" fmla="*/ 1740050 h 5663512"/>
              <a:gd name="connsiteX13" fmla="*/ 4124671 w 4293929"/>
              <a:gd name="connsiteY13" fmla="*/ 1740201 h 5663512"/>
              <a:gd name="connsiteX14" fmla="*/ 4118474 w 4293929"/>
              <a:gd name="connsiteY14" fmla="*/ 1896619 h 5663512"/>
              <a:gd name="connsiteX15" fmla="*/ 4126882 w 4293929"/>
              <a:gd name="connsiteY15" fmla="*/ 1921364 h 5663512"/>
              <a:gd name="connsiteX16" fmla="*/ 4129591 w 4293929"/>
              <a:gd name="connsiteY16" fmla="*/ 1972960 h 5663512"/>
              <a:gd name="connsiteX17" fmla="*/ 4129154 w 4293929"/>
              <a:gd name="connsiteY17" fmla="*/ 2007537 h 5663512"/>
              <a:gd name="connsiteX18" fmla="*/ 4128778 w 4293929"/>
              <a:gd name="connsiteY18" fmla="*/ 2012537 h 5663512"/>
              <a:gd name="connsiteX19" fmla="*/ 4120707 w 4293929"/>
              <a:gd name="connsiteY19" fmla="*/ 2053644 h 5663512"/>
              <a:gd name="connsiteX20" fmla="*/ 4123807 w 4293929"/>
              <a:gd name="connsiteY20" fmla="*/ 2057665 h 5663512"/>
              <a:gd name="connsiteX21" fmla="*/ 4126612 w 4293929"/>
              <a:gd name="connsiteY21" fmla="*/ 2070810 h 5663512"/>
              <a:gd name="connsiteX22" fmla="*/ 4122299 w 4293929"/>
              <a:gd name="connsiteY22" fmla="*/ 2081740 h 5663512"/>
              <a:gd name="connsiteX23" fmla="*/ 4113352 w 4293929"/>
              <a:gd name="connsiteY23" fmla="*/ 2133479 h 5663512"/>
              <a:gd name="connsiteX24" fmla="*/ 4107066 w 4293929"/>
              <a:gd name="connsiteY24" fmla="*/ 2184520 h 5663512"/>
              <a:gd name="connsiteX25" fmla="*/ 4074388 w 4293929"/>
              <a:gd name="connsiteY25" fmla="*/ 3270918 h 5663512"/>
              <a:gd name="connsiteX26" fmla="*/ 4057741 w 4293929"/>
              <a:gd name="connsiteY26" fmla="*/ 3531778 h 5663512"/>
              <a:gd name="connsiteX27" fmla="*/ 4049247 w 4293929"/>
              <a:gd name="connsiteY27" fmla="*/ 3699138 h 5663512"/>
              <a:gd name="connsiteX28" fmla="*/ 3983235 w 4293929"/>
              <a:gd name="connsiteY28" fmla="*/ 5384761 h 5663512"/>
              <a:gd name="connsiteX29" fmla="*/ 3988613 w 4293929"/>
              <a:gd name="connsiteY29" fmla="*/ 5422435 h 5663512"/>
              <a:gd name="connsiteX30" fmla="*/ 3992316 w 4293929"/>
              <a:gd name="connsiteY30" fmla="*/ 5457824 h 5663512"/>
              <a:gd name="connsiteX31" fmla="*/ 3996120 w 4293929"/>
              <a:gd name="connsiteY31" fmla="*/ 5560902 h 5663512"/>
              <a:gd name="connsiteX32" fmla="*/ 3979159 w 4293929"/>
              <a:gd name="connsiteY32" fmla="*/ 5596462 h 5663512"/>
              <a:gd name="connsiteX33" fmla="*/ 3974839 w 4293929"/>
              <a:gd name="connsiteY33" fmla="*/ 5599286 h 5663512"/>
              <a:gd name="connsiteX34" fmla="*/ 3972325 w 4293929"/>
              <a:gd name="connsiteY34" fmla="*/ 5663512 h 5663512"/>
              <a:gd name="connsiteX35" fmla="*/ 0 w 4293929"/>
              <a:gd name="connsiteY35" fmla="*/ 5467037 h 5663512"/>
              <a:gd name="connsiteX36" fmla="*/ 2952 w 4293929"/>
              <a:gd name="connsiteY36" fmla="*/ 5398536 h 5663512"/>
              <a:gd name="connsiteX37" fmla="*/ 56818 w 4293929"/>
              <a:gd name="connsiteY37" fmla="*/ 3948801 h 5663512"/>
              <a:gd name="connsiteX38" fmla="*/ 222752 w 4293929"/>
              <a:gd name="connsiteY38" fmla="*/ 0 h 5663512"/>
              <a:gd name="connsiteX0" fmla="*/ 222752 w 4293929"/>
              <a:gd name="connsiteY0" fmla="*/ 0 h 5663512"/>
              <a:gd name="connsiteX1" fmla="*/ 3032893 w 4293929"/>
              <a:gd name="connsiteY1" fmla="*/ 145161 h 5663512"/>
              <a:gd name="connsiteX2" fmla="*/ 3808775 w 4293929"/>
              <a:gd name="connsiteY2" fmla="*/ 193118 h 5663512"/>
              <a:gd name="connsiteX3" fmla="*/ 4158085 w 4293929"/>
              <a:gd name="connsiteY3" fmla="*/ 210199 h 5663512"/>
              <a:gd name="connsiteX4" fmla="*/ 4184414 w 4293929"/>
              <a:gd name="connsiteY4" fmla="*/ 232320 h 5663512"/>
              <a:gd name="connsiteX5" fmla="*/ 4183120 w 4293929"/>
              <a:gd name="connsiteY5" fmla="*/ 264976 h 5663512"/>
              <a:gd name="connsiteX6" fmla="*/ 4185873 w 4293929"/>
              <a:gd name="connsiteY6" fmla="*/ 266710 h 5663512"/>
              <a:gd name="connsiteX7" fmla="*/ 4201602 w 4293929"/>
              <a:gd name="connsiteY7" fmla="*/ 298994 h 5663512"/>
              <a:gd name="connsiteX8" fmla="*/ 4190187 w 4293929"/>
              <a:gd name="connsiteY8" fmla="*/ 332680 h 5663512"/>
              <a:gd name="connsiteX9" fmla="*/ 4293929 w 4293929"/>
              <a:gd name="connsiteY9" fmla="*/ 332680 h 5663512"/>
              <a:gd name="connsiteX10" fmla="*/ 4293929 w 4293929"/>
              <a:gd name="connsiteY10" fmla="*/ 1737775 h 5663512"/>
              <a:gd name="connsiteX11" fmla="*/ 4126688 w 4293929"/>
              <a:gd name="connsiteY11" fmla="*/ 1737775 h 5663512"/>
              <a:gd name="connsiteX12" fmla="*/ 4126596 w 4293929"/>
              <a:gd name="connsiteY12" fmla="*/ 1740050 h 5663512"/>
              <a:gd name="connsiteX13" fmla="*/ 4124671 w 4293929"/>
              <a:gd name="connsiteY13" fmla="*/ 1740201 h 5663512"/>
              <a:gd name="connsiteX14" fmla="*/ 4118474 w 4293929"/>
              <a:gd name="connsiteY14" fmla="*/ 1896619 h 5663512"/>
              <a:gd name="connsiteX15" fmla="*/ 4126882 w 4293929"/>
              <a:gd name="connsiteY15" fmla="*/ 1921364 h 5663512"/>
              <a:gd name="connsiteX16" fmla="*/ 4129591 w 4293929"/>
              <a:gd name="connsiteY16" fmla="*/ 1972960 h 5663512"/>
              <a:gd name="connsiteX17" fmla="*/ 4129154 w 4293929"/>
              <a:gd name="connsiteY17" fmla="*/ 2007537 h 5663512"/>
              <a:gd name="connsiteX18" fmla="*/ 4128778 w 4293929"/>
              <a:gd name="connsiteY18" fmla="*/ 2012537 h 5663512"/>
              <a:gd name="connsiteX19" fmla="*/ 4120707 w 4293929"/>
              <a:gd name="connsiteY19" fmla="*/ 2053644 h 5663512"/>
              <a:gd name="connsiteX20" fmla="*/ 4123807 w 4293929"/>
              <a:gd name="connsiteY20" fmla="*/ 2057665 h 5663512"/>
              <a:gd name="connsiteX21" fmla="*/ 4126612 w 4293929"/>
              <a:gd name="connsiteY21" fmla="*/ 2070810 h 5663512"/>
              <a:gd name="connsiteX22" fmla="*/ 4113352 w 4293929"/>
              <a:gd name="connsiteY22" fmla="*/ 2133479 h 5663512"/>
              <a:gd name="connsiteX23" fmla="*/ 4107066 w 4293929"/>
              <a:gd name="connsiteY23" fmla="*/ 2184520 h 5663512"/>
              <a:gd name="connsiteX24" fmla="*/ 4074388 w 4293929"/>
              <a:gd name="connsiteY24" fmla="*/ 3270918 h 5663512"/>
              <a:gd name="connsiteX25" fmla="*/ 4057741 w 4293929"/>
              <a:gd name="connsiteY25" fmla="*/ 3531778 h 5663512"/>
              <a:gd name="connsiteX26" fmla="*/ 4049247 w 4293929"/>
              <a:gd name="connsiteY26" fmla="*/ 3699138 h 5663512"/>
              <a:gd name="connsiteX27" fmla="*/ 3983235 w 4293929"/>
              <a:gd name="connsiteY27" fmla="*/ 5384761 h 5663512"/>
              <a:gd name="connsiteX28" fmla="*/ 3988613 w 4293929"/>
              <a:gd name="connsiteY28" fmla="*/ 5422435 h 5663512"/>
              <a:gd name="connsiteX29" fmla="*/ 3992316 w 4293929"/>
              <a:gd name="connsiteY29" fmla="*/ 5457824 h 5663512"/>
              <a:gd name="connsiteX30" fmla="*/ 3996120 w 4293929"/>
              <a:gd name="connsiteY30" fmla="*/ 5560902 h 5663512"/>
              <a:gd name="connsiteX31" fmla="*/ 3979159 w 4293929"/>
              <a:gd name="connsiteY31" fmla="*/ 5596462 h 5663512"/>
              <a:gd name="connsiteX32" fmla="*/ 3974839 w 4293929"/>
              <a:gd name="connsiteY32" fmla="*/ 5599286 h 5663512"/>
              <a:gd name="connsiteX33" fmla="*/ 3972325 w 4293929"/>
              <a:gd name="connsiteY33" fmla="*/ 5663512 h 5663512"/>
              <a:gd name="connsiteX34" fmla="*/ 0 w 4293929"/>
              <a:gd name="connsiteY34" fmla="*/ 5467037 h 5663512"/>
              <a:gd name="connsiteX35" fmla="*/ 2952 w 4293929"/>
              <a:gd name="connsiteY35" fmla="*/ 5398536 h 5663512"/>
              <a:gd name="connsiteX36" fmla="*/ 56818 w 4293929"/>
              <a:gd name="connsiteY36" fmla="*/ 3948801 h 5663512"/>
              <a:gd name="connsiteX37" fmla="*/ 222752 w 4293929"/>
              <a:gd name="connsiteY37" fmla="*/ 0 h 5663512"/>
              <a:gd name="connsiteX0" fmla="*/ 222752 w 4293929"/>
              <a:gd name="connsiteY0" fmla="*/ 0 h 5663512"/>
              <a:gd name="connsiteX1" fmla="*/ 3032893 w 4293929"/>
              <a:gd name="connsiteY1" fmla="*/ 145161 h 5663512"/>
              <a:gd name="connsiteX2" fmla="*/ 3808775 w 4293929"/>
              <a:gd name="connsiteY2" fmla="*/ 193118 h 5663512"/>
              <a:gd name="connsiteX3" fmla="*/ 4158085 w 4293929"/>
              <a:gd name="connsiteY3" fmla="*/ 210199 h 5663512"/>
              <a:gd name="connsiteX4" fmla="*/ 4184414 w 4293929"/>
              <a:gd name="connsiteY4" fmla="*/ 232320 h 5663512"/>
              <a:gd name="connsiteX5" fmla="*/ 4183120 w 4293929"/>
              <a:gd name="connsiteY5" fmla="*/ 264976 h 5663512"/>
              <a:gd name="connsiteX6" fmla="*/ 4185873 w 4293929"/>
              <a:gd name="connsiteY6" fmla="*/ 266710 h 5663512"/>
              <a:gd name="connsiteX7" fmla="*/ 4201602 w 4293929"/>
              <a:gd name="connsiteY7" fmla="*/ 298994 h 5663512"/>
              <a:gd name="connsiteX8" fmla="*/ 4190187 w 4293929"/>
              <a:gd name="connsiteY8" fmla="*/ 332680 h 5663512"/>
              <a:gd name="connsiteX9" fmla="*/ 4293929 w 4293929"/>
              <a:gd name="connsiteY9" fmla="*/ 332680 h 5663512"/>
              <a:gd name="connsiteX10" fmla="*/ 4293929 w 4293929"/>
              <a:gd name="connsiteY10" fmla="*/ 1737775 h 5663512"/>
              <a:gd name="connsiteX11" fmla="*/ 4126688 w 4293929"/>
              <a:gd name="connsiteY11" fmla="*/ 1737775 h 5663512"/>
              <a:gd name="connsiteX12" fmla="*/ 4126596 w 4293929"/>
              <a:gd name="connsiteY12" fmla="*/ 1740050 h 5663512"/>
              <a:gd name="connsiteX13" fmla="*/ 4124671 w 4293929"/>
              <a:gd name="connsiteY13" fmla="*/ 1740201 h 5663512"/>
              <a:gd name="connsiteX14" fmla="*/ 4118474 w 4293929"/>
              <a:gd name="connsiteY14" fmla="*/ 1896619 h 5663512"/>
              <a:gd name="connsiteX15" fmla="*/ 4126882 w 4293929"/>
              <a:gd name="connsiteY15" fmla="*/ 1921364 h 5663512"/>
              <a:gd name="connsiteX16" fmla="*/ 4129154 w 4293929"/>
              <a:gd name="connsiteY16" fmla="*/ 2007537 h 5663512"/>
              <a:gd name="connsiteX17" fmla="*/ 4128778 w 4293929"/>
              <a:gd name="connsiteY17" fmla="*/ 2012537 h 5663512"/>
              <a:gd name="connsiteX18" fmla="*/ 4120707 w 4293929"/>
              <a:gd name="connsiteY18" fmla="*/ 2053644 h 5663512"/>
              <a:gd name="connsiteX19" fmla="*/ 4123807 w 4293929"/>
              <a:gd name="connsiteY19" fmla="*/ 2057665 h 5663512"/>
              <a:gd name="connsiteX20" fmla="*/ 4126612 w 4293929"/>
              <a:gd name="connsiteY20" fmla="*/ 2070810 h 5663512"/>
              <a:gd name="connsiteX21" fmla="*/ 4113352 w 4293929"/>
              <a:gd name="connsiteY21" fmla="*/ 2133479 h 5663512"/>
              <a:gd name="connsiteX22" fmla="*/ 4107066 w 4293929"/>
              <a:gd name="connsiteY22" fmla="*/ 2184520 h 5663512"/>
              <a:gd name="connsiteX23" fmla="*/ 4074388 w 4293929"/>
              <a:gd name="connsiteY23" fmla="*/ 3270918 h 5663512"/>
              <a:gd name="connsiteX24" fmla="*/ 4057741 w 4293929"/>
              <a:gd name="connsiteY24" fmla="*/ 3531778 h 5663512"/>
              <a:gd name="connsiteX25" fmla="*/ 4049247 w 4293929"/>
              <a:gd name="connsiteY25" fmla="*/ 3699138 h 5663512"/>
              <a:gd name="connsiteX26" fmla="*/ 3983235 w 4293929"/>
              <a:gd name="connsiteY26" fmla="*/ 5384761 h 5663512"/>
              <a:gd name="connsiteX27" fmla="*/ 3988613 w 4293929"/>
              <a:gd name="connsiteY27" fmla="*/ 5422435 h 5663512"/>
              <a:gd name="connsiteX28" fmla="*/ 3992316 w 4293929"/>
              <a:gd name="connsiteY28" fmla="*/ 5457824 h 5663512"/>
              <a:gd name="connsiteX29" fmla="*/ 3996120 w 4293929"/>
              <a:gd name="connsiteY29" fmla="*/ 5560902 h 5663512"/>
              <a:gd name="connsiteX30" fmla="*/ 3979159 w 4293929"/>
              <a:gd name="connsiteY30" fmla="*/ 5596462 h 5663512"/>
              <a:gd name="connsiteX31" fmla="*/ 3974839 w 4293929"/>
              <a:gd name="connsiteY31" fmla="*/ 5599286 h 5663512"/>
              <a:gd name="connsiteX32" fmla="*/ 3972325 w 4293929"/>
              <a:gd name="connsiteY32" fmla="*/ 5663512 h 5663512"/>
              <a:gd name="connsiteX33" fmla="*/ 0 w 4293929"/>
              <a:gd name="connsiteY33" fmla="*/ 5467037 h 5663512"/>
              <a:gd name="connsiteX34" fmla="*/ 2952 w 4293929"/>
              <a:gd name="connsiteY34" fmla="*/ 5398536 h 5663512"/>
              <a:gd name="connsiteX35" fmla="*/ 56818 w 4293929"/>
              <a:gd name="connsiteY35" fmla="*/ 3948801 h 5663512"/>
              <a:gd name="connsiteX36" fmla="*/ 222752 w 4293929"/>
              <a:gd name="connsiteY36" fmla="*/ 0 h 5663512"/>
              <a:gd name="connsiteX0" fmla="*/ 222752 w 4293929"/>
              <a:gd name="connsiteY0" fmla="*/ 0 h 5663512"/>
              <a:gd name="connsiteX1" fmla="*/ 3032893 w 4293929"/>
              <a:gd name="connsiteY1" fmla="*/ 145161 h 5663512"/>
              <a:gd name="connsiteX2" fmla="*/ 3808775 w 4293929"/>
              <a:gd name="connsiteY2" fmla="*/ 193118 h 5663512"/>
              <a:gd name="connsiteX3" fmla="*/ 4158085 w 4293929"/>
              <a:gd name="connsiteY3" fmla="*/ 210199 h 5663512"/>
              <a:gd name="connsiteX4" fmla="*/ 4184414 w 4293929"/>
              <a:gd name="connsiteY4" fmla="*/ 232320 h 5663512"/>
              <a:gd name="connsiteX5" fmla="*/ 4183120 w 4293929"/>
              <a:gd name="connsiteY5" fmla="*/ 264976 h 5663512"/>
              <a:gd name="connsiteX6" fmla="*/ 4185873 w 4293929"/>
              <a:gd name="connsiteY6" fmla="*/ 266710 h 5663512"/>
              <a:gd name="connsiteX7" fmla="*/ 4201602 w 4293929"/>
              <a:gd name="connsiteY7" fmla="*/ 298994 h 5663512"/>
              <a:gd name="connsiteX8" fmla="*/ 4190187 w 4293929"/>
              <a:gd name="connsiteY8" fmla="*/ 332680 h 5663512"/>
              <a:gd name="connsiteX9" fmla="*/ 4293929 w 4293929"/>
              <a:gd name="connsiteY9" fmla="*/ 332680 h 5663512"/>
              <a:gd name="connsiteX10" fmla="*/ 4126688 w 4293929"/>
              <a:gd name="connsiteY10" fmla="*/ 1737775 h 5663512"/>
              <a:gd name="connsiteX11" fmla="*/ 4126596 w 4293929"/>
              <a:gd name="connsiteY11" fmla="*/ 1740050 h 5663512"/>
              <a:gd name="connsiteX12" fmla="*/ 4124671 w 4293929"/>
              <a:gd name="connsiteY12" fmla="*/ 1740201 h 5663512"/>
              <a:gd name="connsiteX13" fmla="*/ 4118474 w 4293929"/>
              <a:gd name="connsiteY13" fmla="*/ 1896619 h 5663512"/>
              <a:gd name="connsiteX14" fmla="*/ 4126882 w 4293929"/>
              <a:gd name="connsiteY14" fmla="*/ 1921364 h 5663512"/>
              <a:gd name="connsiteX15" fmla="*/ 4129154 w 4293929"/>
              <a:gd name="connsiteY15" fmla="*/ 2007537 h 5663512"/>
              <a:gd name="connsiteX16" fmla="*/ 4128778 w 4293929"/>
              <a:gd name="connsiteY16" fmla="*/ 2012537 h 5663512"/>
              <a:gd name="connsiteX17" fmla="*/ 4120707 w 4293929"/>
              <a:gd name="connsiteY17" fmla="*/ 2053644 h 5663512"/>
              <a:gd name="connsiteX18" fmla="*/ 4123807 w 4293929"/>
              <a:gd name="connsiteY18" fmla="*/ 2057665 h 5663512"/>
              <a:gd name="connsiteX19" fmla="*/ 4126612 w 4293929"/>
              <a:gd name="connsiteY19" fmla="*/ 2070810 h 5663512"/>
              <a:gd name="connsiteX20" fmla="*/ 4113352 w 4293929"/>
              <a:gd name="connsiteY20" fmla="*/ 2133479 h 5663512"/>
              <a:gd name="connsiteX21" fmla="*/ 4107066 w 4293929"/>
              <a:gd name="connsiteY21" fmla="*/ 2184520 h 5663512"/>
              <a:gd name="connsiteX22" fmla="*/ 4074388 w 4293929"/>
              <a:gd name="connsiteY22" fmla="*/ 3270918 h 5663512"/>
              <a:gd name="connsiteX23" fmla="*/ 4057741 w 4293929"/>
              <a:gd name="connsiteY23" fmla="*/ 3531778 h 5663512"/>
              <a:gd name="connsiteX24" fmla="*/ 4049247 w 4293929"/>
              <a:gd name="connsiteY24" fmla="*/ 3699138 h 5663512"/>
              <a:gd name="connsiteX25" fmla="*/ 3983235 w 4293929"/>
              <a:gd name="connsiteY25" fmla="*/ 5384761 h 5663512"/>
              <a:gd name="connsiteX26" fmla="*/ 3988613 w 4293929"/>
              <a:gd name="connsiteY26" fmla="*/ 5422435 h 5663512"/>
              <a:gd name="connsiteX27" fmla="*/ 3992316 w 4293929"/>
              <a:gd name="connsiteY27" fmla="*/ 5457824 h 5663512"/>
              <a:gd name="connsiteX28" fmla="*/ 3996120 w 4293929"/>
              <a:gd name="connsiteY28" fmla="*/ 5560902 h 5663512"/>
              <a:gd name="connsiteX29" fmla="*/ 3979159 w 4293929"/>
              <a:gd name="connsiteY29" fmla="*/ 5596462 h 5663512"/>
              <a:gd name="connsiteX30" fmla="*/ 3974839 w 4293929"/>
              <a:gd name="connsiteY30" fmla="*/ 5599286 h 5663512"/>
              <a:gd name="connsiteX31" fmla="*/ 3972325 w 4293929"/>
              <a:gd name="connsiteY31" fmla="*/ 5663512 h 5663512"/>
              <a:gd name="connsiteX32" fmla="*/ 0 w 4293929"/>
              <a:gd name="connsiteY32" fmla="*/ 5467037 h 5663512"/>
              <a:gd name="connsiteX33" fmla="*/ 2952 w 4293929"/>
              <a:gd name="connsiteY33" fmla="*/ 5398536 h 5663512"/>
              <a:gd name="connsiteX34" fmla="*/ 56818 w 4293929"/>
              <a:gd name="connsiteY34" fmla="*/ 3948801 h 5663512"/>
              <a:gd name="connsiteX35" fmla="*/ 222752 w 4293929"/>
              <a:gd name="connsiteY35" fmla="*/ 0 h 5663512"/>
              <a:gd name="connsiteX0" fmla="*/ 222752 w 4201826"/>
              <a:gd name="connsiteY0" fmla="*/ 0 h 5663512"/>
              <a:gd name="connsiteX1" fmla="*/ 3032893 w 4201826"/>
              <a:gd name="connsiteY1" fmla="*/ 145161 h 5663512"/>
              <a:gd name="connsiteX2" fmla="*/ 3808775 w 4201826"/>
              <a:gd name="connsiteY2" fmla="*/ 193118 h 5663512"/>
              <a:gd name="connsiteX3" fmla="*/ 4158085 w 4201826"/>
              <a:gd name="connsiteY3" fmla="*/ 210199 h 5663512"/>
              <a:gd name="connsiteX4" fmla="*/ 4184414 w 4201826"/>
              <a:gd name="connsiteY4" fmla="*/ 232320 h 5663512"/>
              <a:gd name="connsiteX5" fmla="*/ 4183120 w 4201826"/>
              <a:gd name="connsiteY5" fmla="*/ 264976 h 5663512"/>
              <a:gd name="connsiteX6" fmla="*/ 4185873 w 4201826"/>
              <a:gd name="connsiteY6" fmla="*/ 266710 h 5663512"/>
              <a:gd name="connsiteX7" fmla="*/ 4201602 w 4201826"/>
              <a:gd name="connsiteY7" fmla="*/ 298994 h 5663512"/>
              <a:gd name="connsiteX8" fmla="*/ 4190187 w 4201826"/>
              <a:gd name="connsiteY8" fmla="*/ 332680 h 5663512"/>
              <a:gd name="connsiteX9" fmla="*/ 4126688 w 4201826"/>
              <a:gd name="connsiteY9" fmla="*/ 1737775 h 5663512"/>
              <a:gd name="connsiteX10" fmla="*/ 4126596 w 4201826"/>
              <a:gd name="connsiteY10" fmla="*/ 1740050 h 5663512"/>
              <a:gd name="connsiteX11" fmla="*/ 4124671 w 4201826"/>
              <a:gd name="connsiteY11" fmla="*/ 1740201 h 5663512"/>
              <a:gd name="connsiteX12" fmla="*/ 4118474 w 4201826"/>
              <a:gd name="connsiteY12" fmla="*/ 1896619 h 5663512"/>
              <a:gd name="connsiteX13" fmla="*/ 4126882 w 4201826"/>
              <a:gd name="connsiteY13" fmla="*/ 1921364 h 5663512"/>
              <a:gd name="connsiteX14" fmla="*/ 4129154 w 4201826"/>
              <a:gd name="connsiteY14" fmla="*/ 2007537 h 5663512"/>
              <a:gd name="connsiteX15" fmla="*/ 4128778 w 4201826"/>
              <a:gd name="connsiteY15" fmla="*/ 2012537 h 5663512"/>
              <a:gd name="connsiteX16" fmla="*/ 4120707 w 4201826"/>
              <a:gd name="connsiteY16" fmla="*/ 2053644 h 5663512"/>
              <a:gd name="connsiteX17" fmla="*/ 4123807 w 4201826"/>
              <a:gd name="connsiteY17" fmla="*/ 2057665 h 5663512"/>
              <a:gd name="connsiteX18" fmla="*/ 4126612 w 4201826"/>
              <a:gd name="connsiteY18" fmla="*/ 2070810 h 5663512"/>
              <a:gd name="connsiteX19" fmla="*/ 4113352 w 4201826"/>
              <a:gd name="connsiteY19" fmla="*/ 2133479 h 5663512"/>
              <a:gd name="connsiteX20" fmla="*/ 4107066 w 4201826"/>
              <a:gd name="connsiteY20" fmla="*/ 2184520 h 5663512"/>
              <a:gd name="connsiteX21" fmla="*/ 4074388 w 4201826"/>
              <a:gd name="connsiteY21" fmla="*/ 3270918 h 5663512"/>
              <a:gd name="connsiteX22" fmla="*/ 4057741 w 4201826"/>
              <a:gd name="connsiteY22" fmla="*/ 3531778 h 5663512"/>
              <a:gd name="connsiteX23" fmla="*/ 4049247 w 4201826"/>
              <a:gd name="connsiteY23" fmla="*/ 3699138 h 5663512"/>
              <a:gd name="connsiteX24" fmla="*/ 3983235 w 4201826"/>
              <a:gd name="connsiteY24" fmla="*/ 5384761 h 5663512"/>
              <a:gd name="connsiteX25" fmla="*/ 3988613 w 4201826"/>
              <a:gd name="connsiteY25" fmla="*/ 5422435 h 5663512"/>
              <a:gd name="connsiteX26" fmla="*/ 3992316 w 4201826"/>
              <a:gd name="connsiteY26" fmla="*/ 5457824 h 5663512"/>
              <a:gd name="connsiteX27" fmla="*/ 3996120 w 4201826"/>
              <a:gd name="connsiteY27" fmla="*/ 5560902 h 5663512"/>
              <a:gd name="connsiteX28" fmla="*/ 3979159 w 4201826"/>
              <a:gd name="connsiteY28" fmla="*/ 5596462 h 5663512"/>
              <a:gd name="connsiteX29" fmla="*/ 3974839 w 4201826"/>
              <a:gd name="connsiteY29" fmla="*/ 5599286 h 5663512"/>
              <a:gd name="connsiteX30" fmla="*/ 3972325 w 4201826"/>
              <a:gd name="connsiteY30" fmla="*/ 5663512 h 5663512"/>
              <a:gd name="connsiteX31" fmla="*/ 0 w 4201826"/>
              <a:gd name="connsiteY31" fmla="*/ 5467037 h 5663512"/>
              <a:gd name="connsiteX32" fmla="*/ 2952 w 4201826"/>
              <a:gd name="connsiteY32" fmla="*/ 5398536 h 5663512"/>
              <a:gd name="connsiteX33" fmla="*/ 56818 w 4201826"/>
              <a:gd name="connsiteY33" fmla="*/ 3948801 h 5663512"/>
              <a:gd name="connsiteX34" fmla="*/ 222752 w 4201826"/>
              <a:gd name="connsiteY34" fmla="*/ 0 h 5663512"/>
              <a:gd name="connsiteX0" fmla="*/ 222752 w 4201826"/>
              <a:gd name="connsiteY0" fmla="*/ 0 h 5663512"/>
              <a:gd name="connsiteX1" fmla="*/ 3032893 w 4201826"/>
              <a:gd name="connsiteY1" fmla="*/ 145161 h 5663512"/>
              <a:gd name="connsiteX2" fmla="*/ 3808775 w 4201826"/>
              <a:gd name="connsiteY2" fmla="*/ 193118 h 5663512"/>
              <a:gd name="connsiteX3" fmla="*/ 4158085 w 4201826"/>
              <a:gd name="connsiteY3" fmla="*/ 210199 h 5663512"/>
              <a:gd name="connsiteX4" fmla="*/ 4184414 w 4201826"/>
              <a:gd name="connsiteY4" fmla="*/ 232320 h 5663512"/>
              <a:gd name="connsiteX5" fmla="*/ 4183120 w 4201826"/>
              <a:gd name="connsiteY5" fmla="*/ 264976 h 5663512"/>
              <a:gd name="connsiteX6" fmla="*/ 4185873 w 4201826"/>
              <a:gd name="connsiteY6" fmla="*/ 266710 h 5663512"/>
              <a:gd name="connsiteX7" fmla="*/ 4201602 w 4201826"/>
              <a:gd name="connsiteY7" fmla="*/ 298994 h 5663512"/>
              <a:gd name="connsiteX8" fmla="*/ 4185114 w 4201826"/>
              <a:gd name="connsiteY8" fmla="*/ 383410 h 5663512"/>
              <a:gd name="connsiteX9" fmla="*/ 4126688 w 4201826"/>
              <a:gd name="connsiteY9" fmla="*/ 1737775 h 5663512"/>
              <a:gd name="connsiteX10" fmla="*/ 4126596 w 4201826"/>
              <a:gd name="connsiteY10" fmla="*/ 1740050 h 5663512"/>
              <a:gd name="connsiteX11" fmla="*/ 4124671 w 4201826"/>
              <a:gd name="connsiteY11" fmla="*/ 1740201 h 5663512"/>
              <a:gd name="connsiteX12" fmla="*/ 4118474 w 4201826"/>
              <a:gd name="connsiteY12" fmla="*/ 1896619 h 5663512"/>
              <a:gd name="connsiteX13" fmla="*/ 4126882 w 4201826"/>
              <a:gd name="connsiteY13" fmla="*/ 1921364 h 5663512"/>
              <a:gd name="connsiteX14" fmla="*/ 4129154 w 4201826"/>
              <a:gd name="connsiteY14" fmla="*/ 2007537 h 5663512"/>
              <a:gd name="connsiteX15" fmla="*/ 4128778 w 4201826"/>
              <a:gd name="connsiteY15" fmla="*/ 2012537 h 5663512"/>
              <a:gd name="connsiteX16" fmla="*/ 4120707 w 4201826"/>
              <a:gd name="connsiteY16" fmla="*/ 2053644 h 5663512"/>
              <a:gd name="connsiteX17" fmla="*/ 4123807 w 4201826"/>
              <a:gd name="connsiteY17" fmla="*/ 2057665 h 5663512"/>
              <a:gd name="connsiteX18" fmla="*/ 4126612 w 4201826"/>
              <a:gd name="connsiteY18" fmla="*/ 2070810 h 5663512"/>
              <a:gd name="connsiteX19" fmla="*/ 4113352 w 4201826"/>
              <a:gd name="connsiteY19" fmla="*/ 2133479 h 5663512"/>
              <a:gd name="connsiteX20" fmla="*/ 4107066 w 4201826"/>
              <a:gd name="connsiteY20" fmla="*/ 2184520 h 5663512"/>
              <a:gd name="connsiteX21" fmla="*/ 4074388 w 4201826"/>
              <a:gd name="connsiteY21" fmla="*/ 3270918 h 5663512"/>
              <a:gd name="connsiteX22" fmla="*/ 4057741 w 4201826"/>
              <a:gd name="connsiteY22" fmla="*/ 3531778 h 5663512"/>
              <a:gd name="connsiteX23" fmla="*/ 4049247 w 4201826"/>
              <a:gd name="connsiteY23" fmla="*/ 3699138 h 5663512"/>
              <a:gd name="connsiteX24" fmla="*/ 3983235 w 4201826"/>
              <a:gd name="connsiteY24" fmla="*/ 5384761 h 5663512"/>
              <a:gd name="connsiteX25" fmla="*/ 3988613 w 4201826"/>
              <a:gd name="connsiteY25" fmla="*/ 5422435 h 5663512"/>
              <a:gd name="connsiteX26" fmla="*/ 3992316 w 4201826"/>
              <a:gd name="connsiteY26" fmla="*/ 5457824 h 5663512"/>
              <a:gd name="connsiteX27" fmla="*/ 3996120 w 4201826"/>
              <a:gd name="connsiteY27" fmla="*/ 5560902 h 5663512"/>
              <a:gd name="connsiteX28" fmla="*/ 3979159 w 4201826"/>
              <a:gd name="connsiteY28" fmla="*/ 5596462 h 5663512"/>
              <a:gd name="connsiteX29" fmla="*/ 3974839 w 4201826"/>
              <a:gd name="connsiteY29" fmla="*/ 5599286 h 5663512"/>
              <a:gd name="connsiteX30" fmla="*/ 3972325 w 4201826"/>
              <a:gd name="connsiteY30" fmla="*/ 5663512 h 5663512"/>
              <a:gd name="connsiteX31" fmla="*/ 0 w 4201826"/>
              <a:gd name="connsiteY31" fmla="*/ 5467037 h 5663512"/>
              <a:gd name="connsiteX32" fmla="*/ 2952 w 4201826"/>
              <a:gd name="connsiteY32" fmla="*/ 5398536 h 5663512"/>
              <a:gd name="connsiteX33" fmla="*/ 56818 w 4201826"/>
              <a:gd name="connsiteY33" fmla="*/ 3948801 h 5663512"/>
              <a:gd name="connsiteX34" fmla="*/ 222752 w 4201826"/>
              <a:gd name="connsiteY34" fmla="*/ 0 h 5663512"/>
              <a:gd name="connsiteX0" fmla="*/ 222752 w 4201826"/>
              <a:gd name="connsiteY0" fmla="*/ 241591 h 5905103"/>
              <a:gd name="connsiteX1" fmla="*/ 3808775 w 4201826"/>
              <a:gd name="connsiteY1" fmla="*/ 434709 h 5905103"/>
              <a:gd name="connsiteX2" fmla="*/ 4158085 w 4201826"/>
              <a:gd name="connsiteY2" fmla="*/ 451790 h 5905103"/>
              <a:gd name="connsiteX3" fmla="*/ 4184414 w 4201826"/>
              <a:gd name="connsiteY3" fmla="*/ 473911 h 5905103"/>
              <a:gd name="connsiteX4" fmla="*/ 4183120 w 4201826"/>
              <a:gd name="connsiteY4" fmla="*/ 506567 h 5905103"/>
              <a:gd name="connsiteX5" fmla="*/ 4185873 w 4201826"/>
              <a:gd name="connsiteY5" fmla="*/ 508301 h 5905103"/>
              <a:gd name="connsiteX6" fmla="*/ 4201602 w 4201826"/>
              <a:gd name="connsiteY6" fmla="*/ 540585 h 5905103"/>
              <a:gd name="connsiteX7" fmla="*/ 4185114 w 4201826"/>
              <a:gd name="connsiteY7" fmla="*/ 625001 h 5905103"/>
              <a:gd name="connsiteX8" fmla="*/ 4126688 w 4201826"/>
              <a:gd name="connsiteY8" fmla="*/ 1979366 h 5905103"/>
              <a:gd name="connsiteX9" fmla="*/ 4126596 w 4201826"/>
              <a:gd name="connsiteY9" fmla="*/ 1981641 h 5905103"/>
              <a:gd name="connsiteX10" fmla="*/ 4124671 w 4201826"/>
              <a:gd name="connsiteY10" fmla="*/ 1981792 h 5905103"/>
              <a:gd name="connsiteX11" fmla="*/ 4118474 w 4201826"/>
              <a:gd name="connsiteY11" fmla="*/ 2138210 h 5905103"/>
              <a:gd name="connsiteX12" fmla="*/ 4126882 w 4201826"/>
              <a:gd name="connsiteY12" fmla="*/ 2162955 h 5905103"/>
              <a:gd name="connsiteX13" fmla="*/ 4129154 w 4201826"/>
              <a:gd name="connsiteY13" fmla="*/ 2249128 h 5905103"/>
              <a:gd name="connsiteX14" fmla="*/ 4128778 w 4201826"/>
              <a:gd name="connsiteY14" fmla="*/ 2254128 h 5905103"/>
              <a:gd name="connsiteX15" fmla="*/ 4120707 w 4201826"/>
              <a:gd name="connsiteY15" fmla="*/ 2295235 h 5905103"/>
              <a:gd name="connsiteX16" fmla="*/ 4123807 w 4201826"/>
              <a:gd name="connsiteY16" fmla="*/ 2299256 h 5905103"/>
              <a:gd name="connsiteX17" fmla="*/ 4126612 w 4201826"/>
              <a:gd name="connsiteY17" fmla="*/ 2312401 h 5905103"/>
              <a:gd name="connsiteX18" fmla="*/ 4113352 w 4201826"/>
              <a:gd name="connsiteY18" fmla="*/ 2375070 h 5905103"/>
              <a:gd name="connsiteX19" fmla="*/ 4107066 w 4201826"/>
              <a:gd name="connsiteY19" fmla="*/ 2426111 h 5905103"/>
              <a:gd name="connsiteX20" fmla="*/ 4074388 w 4201826"/>
              <a:gd name="connsiteY20" fmla="*/ 3512509 h 5905103"/>
              <a:gd name="connsiteX21" fmla="*/ 4057741 w 4201826"/>
              <a:gd name="connsiteY21" fmla="*/ 3773369 h 5905103"/>
              <a:gd name="connsiteX22" fmla="*/ 4049247 w 4201826"/>
              <a:gd name="connsiteY22" fmla="*/ 3940729 h 5905103"/>
              <a:gd name="connsiteX23" fmla="*/ 3983235 w 4201826"/>
              <a:gd name="connsiteY23" fmla="*/ 5626352 h 5905103"/>
              <a:gd name="connsiteX24" fmla="*/ 3988613 w 4201826"/>
              <a:gd name="connsiteY24" fmla="*/ 5664026 h 5905103"/>
              <a:gd name="connsiteX25" fmla="*/ 3992316 w 4201826"/>
              <a:gd name="connsiteY25" fmla="*/ 5699415 h 5905103"/>
              <a:gd name="connsiteX26" fmla="*/ 3996120 w 4201826"/>
              <a:gd name="connsiteY26" fmla="*/ 5802493 h 5905103"/>
              <a:gd name="connsiteX27" fmla="*/ 3979159 w 4201826"/>
              <a:gd name="connsiteY27" fmla="*/ 5838053 h 5905103"/>
              <a:gd name="connsiteX28" fmla="*/ 3974839 w 4201826"/>
              <a:gd name="connsiteY28" fmla="*/ 5840877 h 5905103"/>
              <a:gd name="connsiteX29" fmla="*/ 3972325 w 4201826"/>
              <a:gd name="connsiteY29" fmla="*/ 5905103 h 5905103"/>
              <a:gd name="connsiteX30" fmla="*/ 0 w 4201826"/>
              <a:gd name="connsiteY30" fmla="*/ 5708628 h 5905103"/>
              <a:gd name="connsiteX31" fmla="*/ 2952 w 4201826"/>
              <a:gd name="connsiteY31" fmla="*/ 5640127 h 5905103"/>
              <a:gd name="connsiteX32" fmla="*/ 56818 w 4201826"/>
              <a:gd name="connsiteY32" fmla="*/ 4190392 h 5905103"/>
              <a:gd name="connsiteX33" fmla="*/ 222752 w 4201826"/>
              <a:gd name="connsiteY33" fmla="*/ 241591 h 5905103"/>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23807 w 4201826"/>
              <a:gd name="connsiteY16" fmla="*/ 2057665 h 5663512"/>
              <a:gd name="connsiteX17" fmla="*/ 4126612 w 4201826"/>
              <a:gd name="connsiteY17" fmla="*/ 2070810 h 5663512"/>
              <a:gd name="connsiteX18" fmla="*/ 4113352 w 4201826"/>
              <a:gd name="connsiteY18" fmla="*/ 2133479 h 5663512"/>
              <a:gd name="connsiteX19" fmla="*/ 4107066 w 4201826"/>
              <a:gd name="connsiteY19" fmla="*/ 2184520 h 5663512"/>
              <a:gd name="connsiteX20" fmla="*/ 4074388 w 4201826"/>
              <a:gd name="connsiteY20" fmla="*/ 3270918 h 5663512"/>
              <a:gd name="connsiteX21" fmla="*/ 4057741 w 4201826"/>
              <a:gd name="connsiteY21" fmla="*/ 3531778 h 5663512"/>
              <a:gd name="connsiteX22" fmla="*/ 4049247 w 4201826"/>
              <a:gd name="connsiteY22" fmla="*/ 3699138 h 5663512"/>
              <a:gd name="connsiteX23" fmla="*/ 3983235 w 4201826"/>
              <a:gd name="connsiteY23" fmla="*/ 5384761 h 5663512"/>
              <a:gd name="connsiteX24" fmla="*/ 3988613 w 4201826"/>
              <a:gd name="connsiteY24" fmla="*/ 5422435 h 5663512"/>
              <a:gd name="connsiteX25" fmla="*/ 3992316 w 4201826"/>
              <a:gd name="connsiteY25" fmla="*/ 5457824 h 5663512"/>
              <a:gd name="connsiteX26" fmla="*/ 3996120 w 4201826"/>
              <a:gd name="connsiteY26" fmla="*/ 5560902 h 5663512"/>
              <a:gd name="connsiteX27" fmla="*/ 3979159 w 4201826"/>
              <a:gd name="connsiteY27" fmla="*/ 5596462 h 5663512"/>
              <a:gd name="connsiteX28" fmla="*/ 3974839 w 4201826"/>
              <a:gd name="connsiteY28" fmla="*/ 5599286 h 5663512"/>
              <a:gd name="connsiteX29" fmla="*/ 3972325 w 4201826"/>
              <a:gd name="connsiteY29" fmla="*/ 5663512 h 5663512"/>
              <a:gd name="connsiteX30" fmla="*/ 0 w 4201826"/>
              <a:gd name="connsiteY30" fmla="*/ 5467037 h 5663512"/>
              <a:gd name="connsiteX31" fmla="*/ 2952 w 4201826"/>
              <a:gd name="connsiteY31" fmla="*/ 5398536 h 5663512"/>
              <a:gd name="connsiteX32" fmla="*/ 56818 w 4201826"/>
              <a:gd name="connsiteY32" fmla="*/ 3948801 h 5663512"/>
              <a:gd name="connsiteX33" fmla="*/ 222752 w 4201826"/>
              <a:gd name="connsiteY33" fmla="*/ 0 h 5663512"/>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23807 w 4201826"/>
              <a:gd name="connsiteY16" fmla="*/ 2057665 h 5663512"/>
              <a:gd name="connsiteX17" fmla="*/ 4126612 w 4201826"/>
              <a:gd name="connsiteY17" fmla="*/ 2070810 h 5663512"/>
              <a:gd name="connsiteX18" fmla="*/ 4113352 w 4201826"/>
              <a:gd name="connsiteY18" fmla="*/ 2133479 h 5663512"/>
              <a:gd name="connsiteX19" fmla="*/ 4107066 w 4201826"/>
              <a:gd name="connsiteY19" fmla="*/ 2184520 h 5663512"/>
              <a:gd name="connsiteX20" fmla="*/ 4074388 w 4201826"/>
              <a:gd name="connsiteY20" fmla="*/ 3270918 h 5663512"/>
              <a:gd name="connsiteX21" fmla="*/ 4057741 w 4201826"/>
              <a:gd name="connsiteY21" fmla="*/ 3531778 h 5663512"/>
              <a:gd name="connsiteX22" fmla="*/ 4049247 w 4201826"/>
              <a:gd name="connsiteY22" fmla="*/ 3699138 h 5663512"/>
              <a:gd name="connsiteX23" fmla="*/ 3983235 w 4201826"/>
              <a:gd name="connsiteY23" fmla="*/ 5384761 h 5663512"/>
              <a:gd name="connsiteX24" fmla="*/ 3988613 w 4201826"/>
              <a:gd name="connsiteY24" fmla="*/ 5422435 h 5663512"/>
              <a:gd name="connsiteX25" fmla="*/ 3992316 w 4201826"/>
              <a:gd name="connsiteY25" fmla="*/ 5457824 h 5663512"/>
              <a:gd name="connsiteX26" fmla="*/ 3996120 w 4201826"/>
              <a:gd name="connsiteY26" fmla="*/ 5560902 h 5663512"/>
              <a:gd name="connsiteX27" fmla="*/ 3979159 w 4201826"/>
              <a:gd name="connsiteY27" fmla="*/ 5596462 h 5663512"/>
              <a:gd name="connsiteX28" fmla="*/ 3974839 w 4201826"/>
              <a:gd name="connsiteY28" fmla="*/ 5599286 h 5663512"/>
              <a:gd name="connsiteX29" fmla="*/ 3972325 w 4201826"/>
              <a:gd name="connsiteY29" fmla="*/ 5663512 h 5663512"/>
              <a:gd name="connsiteX30" fmla="*/ 0 w 4201826"/>
              <a:gd name="connsiteY30" fmla="*/ 5467037 h 5663512"/>
              <a:gd name="connsiteX31" fmla="*/ 2952 w 4201826"/>
              <a:gd name="connsiteY31" fmla="*/ 5398536 h 5663512"/>
              <a:gd name="connsiteX32" fmla="*/ 56818 w 4201826"/>
              <a:gd name="connsiteY32" fmla="*/ 3948801 h 5663512"/>
              <a:gd name="connsiteX33" fmla="*/ 222752 w 4201826"/>
              <a:gd name="connsiteY33" fmla="*/ 0 h 5663512"/>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23807 w 4201826"/>
              <a:gd name="connsiteY16" fmla="*/ 2057665 h 5663512"/>
              <a:gd name="connsiteX17" fmla="*/ 4126612 w 4201826"/>
              <a:gd name="connsiteY17" fmla="*/ 2070810 h 5663512"/>
              <a:gd name="connsiteX18" fmla="*/ 4113352 w 4201826"/>
              <a:gd name="connsiteY18" fmla="*/ 2133479 h 5663512"/>
              <a:gd name="connsiteX19" fmla="*/ 4074388 w 4201826"/>
              <a:gd name="connsiteY19" fmla="*/ 3270918 h 5663512"/>
              <a:gd name="connsiteX20" fmla="*/ 4057741 w 4201826"/>
              <a:gd name="connsiteY20" fmla="*/ 3531778 h 5663512"/>
              <a:gd name="connsiteX21" fmla="*/ 4049247 w 4201826"/>
              <a:gd name="connsiteY21" fmla="*/ 3699138 h 5663512"/>
              <a:gd name="connsiteX22" fmla="*/ 3983235 w 4201826"/>
              <a:gd name="connsiteY22" fmla="*/ 5384761 h 5663512"/>
              <a:gd name="connsiteX23" fmla="*/ 3988613 w 4201826"/>
              <a:gd name="connsiteY23" fmla="*/ 5422435 h 5663512"/>
              <a:gd name="connsiteX24" fmla="*/ 3992316 w 4201826"/>
              <a:gd name="connsiteY24" fmla="*/ 5457824 h 5663512"/>
              <a:gd name="connsiteX25" fmla="*/ 3996120 w 4201826"/>
              <a:gd name="connsiteY25" fmla="*/ 5560902 h 5663512"/>
              <a:gd name="connsiteX26" fmla="*/ 3979159 w 4201826"/>
              <a:gd name="connsiteY26" fmla="*/ 5596462 h 5663512"/>
              <a:gd name="connsiteX27" fmla="*/ 3974839 w 4201826"/>
              <a:gd name="connsiteY27" fmla="*/ 5599286 h 5663512"/>
              <a:gd name="connsiteX28" fmla="*/ 3972325 w 4201826"/>
              <a:gd name="connsiteY28" fmla="*/ 5663512 h 5663512"/>
              <a:gd name="connsiteX29" fmla="*/ 0 w 4201826"/>
              <a:gd name="connsiteY29" fmla="*/ 5467037 h 5663512"/>
              <a:gd name="connsiteX30" fmla="*/ 2952 w 4201826"/>
              <a:gd name="connsiteY30" fmla="*/ 5398536 h 5663512"/>
              <a:gd name="connsiteX31" fmla="*/ 56818 w 4201826"/>
              <a:gd name="connsiteY31" fmla="*/ 3948801 h 5663512"/>
              <a:gd name="connsiteX32" fmla="*/ 222752 w 4201826"/>
              <a:gd name="connsiteY32" fmla="*/ 0 h 5663512"/>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23807 w 4201826"/>
              <a:gd name="connsiteY16" fmla="*/ 2057665 h 5663512"/>
              <a:gd name="connsiteX17" fmla="*/ 4113352 w 4201826"/>
              <a:gd name="connsiteY17" fmla="*/ 2133479 h 5663512"/>
              <a:gd name="connsiteX18" fmla="*/ 4074388 w 4201826"/>
              <a:gd name="connsiteY18" fmla="*/ 3270918 h 5663512"/>
              <a:gd name="connsiteX19" fmla="*/ 4057741 w 4201826"/>
              <a:gd name="connsiteY19" fmla="*/ 3531778 h 5663512"/>
              <a:gd name="connsiteX20" fmla="*/ 4049247 w 4201826"/>
              <a:gd name="connsiteY20" fmla="*/ 3699138 h 5663512"/>
              <a:gd name="connsiteX21" fmla="*/ 3983235 w 4201826"/>
              <a:gd name="connsiteY21" fmla="*/ 5384761 h 5663512"/>
              <a:gd name="connsiteX22" fmla="*/ 3988613 w 4201826"/>
              <a:gd name="connsiteY22" fmla="*/ 5422435 h 5663512"/>
              <a:gd name="connsiteX23" fmla="*/ 3992316 w 4201826"/>
              <a:gd name="connsiteY23" fmla="*/ 5457824 h 5663512"/>
              <a:gd name="connsiteX24" fmla="*/ 3996120 w 4201826"/>
              <a:gd name="connsiteY24" fmla="*/ 5560902 h 5663512"/>
              <a:gd name="connsiteX25" fmla="*/ 3979159 w 4201826"/>
              <a:gd name="connsiteY25" fmla="*/ 5596462 h 5663512"/>
              <a:gd name="connsiteX26" fmla="*/ 3974839 w 4201826"/>
              <a:gd name="connsiteY26" fmla="*/ 5599286 h 5663512"/>
              <a:gd name="connsiteX27" fmla="*/ 3972325 w 4201826"/>
              <a:gd name="connsiteY27" fmla="*/ 5663512 h 5663512"/>
              <a:gd name="connsiteX28" fmla="*/ 0 w 4201826"/>
              <a:gd name="connsiteY28" fmla="*/ 5467037 h 5663512"/>
              <a:gd name="connsiteX29" fmla="*/ 2952 w 4201826"/>
              <a:gd name="connsiteY29" fmla="*/ 5398536 h 5663512"/>
              <a:gd name="connsiteX30" fmla="*/ 56818 w 4201826"/>
              <a:gd name="connsiteY30" fmla="*/ 3948801 h 5663512"/>
              <a:gd name="connsiteX31" fmla="*/ 222752 w 4201826"/>
              <a:gd name="connsiteY31" fmla="*/ 0 h 5663512"/>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23807 w 4201826"/>
              <a:gd name="connsiteY16" fmla="*/ 2057665 h 5663512"/>
              <a:gd name="connsiteX17" fmla="*/ 4113352 w 4201826"/>
              <a:gd name="connsiteY17" fmla="*/ 2133479 h 5663512"/>
              <a:gd name="connsiteX18" fmla="*/ 4074388 w 4201826"/>
              <a:gd name="connsiteY18" fmla="*/ 3270918 h 5663512"/>
              <a:gd name="connsiteX19" fmla="*/ 4057741 w 4201826"/>
              <a:gd name="connsiteY19" fmla="*/ 3531778 h 5663512"/>
              <a:gd name="connsiteX20" fmla="*/ 4049247 w 4201826"/>
              <a:gd name="connsiteY20" fmla="*/ 3699138 h 5663512"/>
              <a:gd name="connsiteX21" fmla="*/ 3983235 w 4201826"/>
              <a:gd name="connsiteY21" fmla="*/ 5384761 h 5663512"/>
              <a:gd name="connsiteX22" fmla="*/ 3988613 w 4201826"/>
              <a:gd name="connsiteY22" fmla="*/ 5422435 h 5663512"/>
              <a:gd name="connsiteX23" fmla="*/ 3992316 w 4201826"/>
              <a:gd name="connsiteY23" fmla="*/ 5457824 h 5663512"/>
              <a:gd name="connsiteX24" fmla="*/ 3979159 w 4201826"/>
              <a:gd name="connsiteY24" fmla="*/ 5596462 h 5663512"/>
              <a:gd name="connsiteX25" fmla="*/ 3974839 w 4201826"/>
              <a:gd name="connsiteY25" fmla="*/ 5599286 h 5663512"/>
              <a:gd name="connsiteX26" fmla="*/ 3972325 w 4201826"/>
              <a:gd name="connsiteY26" fmla="*/ 5663512 h 5663512"/>
              <a:gd name="connsiteX27" fmla="*/ 0 w 4201826"/>
              <a:gd name="connsiteY27" fmla="*/ 5467037 h 5663512"/>
              <a:gd name="connsiteX28" fmla="*/ 2952 w 4201826"/>
              <a:gd name="connsiteY28" fmla="*/ 5398536 h 5663512"/>
              <a:gd name="connsiteX29" fmla="*/ 56818 w 4201826"/>
              <a:gd name="connsiteY29" fmla="*/ 3948801 h 5663512"/>
              <a:gd name="connsiteX30" fmla="*/ 222752 w 4201826"/>
              <a:gd name="connsiteY30" fmla="*/ 0 h 5663512"/>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23807 w 4201826"/>
              <a:gd name="connsiteY16" fmla="*/ 2057665 h 5663512"/>
              <a:gd name="connsiteX17" fmla="*/ 4113352 w 4201826"/>
              <a:gd name="connsiteY17" fmla="*/ 2133479 h 5663512"/>
              <a:gd name="connsiteX18" fmla="*/ 4074388 w 4201826"/>
              <a:gd name="connsiteY18" fmla="*/ 3270918 h 5663512"/>
              <a:gd name="connsiteX19" fmla="*/ 4057741 w 4201826"/>
              <a:gd name="connsiteY19" fmla="*/ 3531778 h 5663512"/>
              <a:gd name="connsiteX20" fmla="*/ 4049247 w 4201826"/>
              <a:gd name="connsiteY20" fmla="*/ 3699138 h 5663512"/>
              <a:gd name="connsiteX21" fmla="*/ 3983235 w 4201826"/>
              <a:gd name="connsiteY21" fmla="*/ 5384761 h 5663512"/>
              <a:gd name="connsiteX22" fmla="*/ 3988613 w 4201826"/>
              <a:gd name="connsiteY22" fmla="*/ 5422435 h 5663512"/>
              <a:gd name="connsiteX23" fmla="*/ 3979159 w 4201826"/>
              <a:gd name="connsiteY23" fmla="*/ 5596462 h 5663512"/>
              <a:gd name="connsiteX24" fmla="*/ 3974839 w 4201826"/>
              <a:gd name="connsiteY24" fmla="*/ 5599286 h 5663512"/>
              <a:gd name="connsiteX25" fmla="*/ 3972325 w 4201826"/>
              <a:gd name="connsiteY25" fmla="*/ 5663512 h 5663512"/>
              <a:gd name="connsiteX26" fmla="*/ 0 w 4201826"/>
              <a:gd name="connsiteY26" fmla="*/ 5467037 h 5663512"/>
              <a:gd name="connsiteX27" fmla="*/ 2952 w 4201826"/>
              <a:gd name="connsiteY27" fmla="*/ 5398536 h 5663512"/>
              <a:gd name="connsiteX28" fmla="*/ 56818 w 4201826"/>
              <a:gd name="connsiteY28" fmla="*/ 3948801 h 5663512"/>
              <a:gd name="connsiteX29" fmla="*/ 222752 w 4201826"/>
              <a:gd name="connsiteY29" fmla="*/ 0 h 5663512"/>
              <a:gd name="connsiteX0" fmla="*/ 222752 w 4201826"/>
              <a:gd name="connsiteY0" fmla="*/ 0 h 5663512"/>
              <a:gd name="connsiteX1" fmla="*/ 3808775 w 4201826"/>
              <a:gd name="connsiteY1" fmla="*/ 193118 h 5663512"/>
              <a:gd name="connsiteX2" fmla="*/ 4158085 w 4201826"/>
              <a:gd name="connsiteY2" fmla="*/ 210199 h 5663512"/>
              <a:gd name="connsiteX3" fmla="*/ 4184414 w 4201826"/>
              <a:gd name="connsiteY3" fmla="*/ 232320 h 5663512"/>
              <a:gd name="connsiteX4" fmla="*/ 4183120 w 4201826"/>
              <a:gd name="connsiteY4" fmla="*/ 264976 h 5663512"/>
              <a:gd name="connsiteX5" fmla="*/ 4185873 w 4201826"/>
              <a:gd name="connsiteY5" fmla="*/ 266710 h 5663512"/>
              <a:gd name="connsiteX6" fmla="*/ 4201602 w 4201826"/>
              <a:gd name="connsiteY6" fmla="*/ 298994 h 5663512"/>
              <a:gd name="connsiteX7" fmla="*/ 4185114 w 4201826"/>
              <a:gd name="connsiteY7" fmla="*/ 383410 h 5663512"/>
              <a:gd name="connsiteX8" fmla="*/ 4126688 w 4201826"/>
              <a:gd name="connsiteY8" fmla="*/ 1737775 h 5663512"/>
              <a:gd name="connsiteX9" fmla="*/ 4126596 w 4201826"/>
              <a:gd name="connsiteY9" fmla="*/ 1740050 h 5663512"/>
              <a:gd name="connsiteX10" fmla="*/ 4124671 w 4201826"/>
              <a:gd name="connsiteY10" fmla="*/ 1740201 h 5663512"/>
              <a:gd name="connsiteX11" fmla="*/ 4118474 w 4201826"/>
              <a:gd name="connsiteY11" fmla="*/ 1896619 h 5663512"/>
              <a:gd name="connsiteX12" fmla="*/ 4126882 w 4201826"/>
              <a:gd name="connsiteY12" fmla="*/ 1921364 h 5663512"/>
              <a:gd name="connsiteX13" fmla="*/ 4129154 w 4201826"/>
              <a:gd name="connsiteY13" fmla="*/ 2007537 h 5663512"/>
              <a:gd name="connsiteX14" fmla="*/ 4128778 w 4201826"/>
              <a:gd name="connsiteY14" fmla="*/ 2012537 h 5663512"/>
              <a:gd name="connsiteX15" fmla="*/ 4120707 w 4201826"/>
              <a:gd name="connsiteY15" fmla="*/ 2053644 h 5663512"/>
              <a:gd name="connsiteX16" fmla="*/ 4113352 w 4201826"/>
              <a:gd name="connsiteY16" fmla="*/ 2133479 h 5663512"/>
              <a:gd name="connsiteX17" fmla="*/ 4074388 w 4201826"/>
              <a:gd name="connsiteY17" fmla="*/ 3270918 h 5663512"/>
              <a:gd name="connsiteX18" fmla="*/ 4057741 w 4201826"/>
              <a:gd name="connsiteY18" fmla="*/ 3531778 h 5663512"/>
              <a:gd name="connsiteX19" fmla="*/ 4049247 w 4201826"/>
              <a:gd name="connsiteY19" fmla="*/ 3699138 h 5663512"/>
              <a:gd name="connsiteX20" fmla="*/ 3983235 w 4201826"/>
              <a:gd name="connsiteY20" fmla="*/ 5384761 h 5663512"/>
              <a:gd name="connsiteX21" fmla="*/ 3988613 w 4201826"/>
              <a:gd name="connsiteY21" fmla="*/ 5422435 h 5663512"/>
              <a:gd name="connsiteX22" fmla="*/ 3979159 w 4201826"/>
              <a:gd name="connsiteY22" fmla="*/ 5596462 h 5663512"/>
              <a:gd name="connsiteX23" fmla="*/ 3974839 w 4201826"/>
              <a:gd name="connsiteY23" fmla="*/ 5599286 h 5663512"/>
              <a:gd name="connsiteX24" fmla="*/ 3972325 w 4201826"/>
              <a:gd name="connsiteY24" fmla="*/ 5663512 h 5663512"/>
              <a:gd name="connsiteX25" fmla="*/ 0 w 4201826"/>
              <a:gd name="connsiteY25" fmla="*/ 5467037 h 5663512"/>
              <a:gd name="connsiteX26" fmla="*/ 2952 w 4201826"/>
              <a:gd name="connsiteY26" fmla="*/ 5398536 h 5663512"/>
              <a:gd name="connsiteX27" fmla="*/ 56818 w 4201826"/>
              <a:gd name="connsiteY27" fmla="*/ 3948801 h 5663512"/>
              <a:gd name="connsiteX28" fmla="*/ 222752 w 4201826"/>
              <a:gd name="connsiteY28" fmla="*/ 0 h 566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201826" h="5663512">
                <a:moveTo>
                  <a:pt x="222752" y="0"/>
                </a:moveTo>
                <a:lnTo>
                  <a:pt x="3808775" y="193118"/>
                </a:lnTo>
                <a:lnTo>
                  <a:pt x="4158085" y="210199"/>
                </a:lnTo>
                <a:lnTo>
                  <a:pt x="4184414" y="232320"/>
                </a:lnTo>
                <a:cubicBezTo>
                  <a:pt x="4183983" y="243206"/>
                  <a:pt x="4183551" y="254090"/>
                  <a:pt x="4183120" y="264976"/>
                </a:cubicBezTo>
                <a:lnTo>
                  <a:pt x="4185873" y="266710"/>
                </a:lnTo>
                <a:cubicBezTo>
                  <a:pt x="4194870" y="268364"/>
                  <a:pt x="4203324" y="254877"/>
                  <a:pt x="4201602" y="298994"/>
                </a:cubicBezTo>
                <a:lnTo>
                  <a:pt x="4185114" y="383410"/>
                </a:lnTo>
                <a:lnTo>
                  <a:pt x="4126688" y="1737775"/>
                </a:lnTo>
                <a:cubicBezTo>
                  <a:pt x="4126657" y="1738533"/>
                  <a:pt x="4126627" y="1739292"/>
                  <a:pt x="4126596" y="1740050"/>
                </a:cubicBezTo>
                <a:lnTo>
                  <a:pt x="4124671" y="1740201"/>
                </a:lnTo>
                <a:lnTo>
                  <a:pt x="4118474" y="1896619"/>
                </a:lnTo>
                <a:lnTo>
                  <a:pt x="4126882" y="1921364"/>
                </a:lnTo>
                <a:cubicBezTo>
                  <a:pt x="4127639" y="1950088"/>
                  <a:pt x="4128397" y="1978813"/>
                  <a:pt x="4129154" y="2007537"/>
                </a:cubicBezTo>
                <a:cubicBezTo>
                  <a:pt x="4129029" y="2009204"/>
                  <a:pt x="4128903" y="2010870"/>
                  <a:pt x="4128778" y="2012537"/>
                </a:cubicBezTo>
                <a:lnTo>
                  <a:pt x="4120707" y="2053644"/>
                </a:lnTo>
                <a:cubicBezTo>
                  <a:pt x="4118136" y="2073801"/>
                  <a:pt x="4121072" y="1930600"/>
                  <a:pt x="4113352" y="2133479"/>
                </a:cubicBezTo>
                <a:lnTo>
                  <a:pt x="4074388" y="3270918"/>
                </a:lnTo>
                <a:cubicBezTo>
                  <a:pt x="4072534" y="3351848"/>
                  <a:pt x="4059594" y="3450848"/>
                  <a:pt x="4057741" y="3531778"/>
                </a:cubicBezTo>
                <a:cubicBezTo>
                  <a:pt x="4063853" y="3525628"/>
                  <a:pt x="4055864" y="3680107"/>
                  <a:pt x="4049247" y="3699138"/>
                </a:cubicBezTo>
                <a:lnTo>
                  <a:pt x="3983235" y="5384761"/>
                </a:lnTo>
                <a:lnTo>
                  <a:pt x="3988613" y="5422435"/>
                </a:lnTo>
                <a:cubicBezTo>
                  <a:pt x="3987934" y="5457718"/>
                  <a:pt x="3981455" y="5566987"/>
                  <a:pt x="3979159" y="5596462"/>
                </a:cubicBezTo>
                <a:lnTo>
                  <a:pt x="3974839" y="5599286"/>
                </a:lnTo>
                <a:cubicBezTo>
                  <a:pt x="3974001" y="5620694"/>
                  <a:pt x="3976042" y="5639205"/>
                  <a:pt x="3972325" y="5663512"/>
                </a:cubicBezTo>
                <a:lnTo>
                  <a:pt x="0" y="5467037"/>
                </a:lnTo>
                <a:lnTo>
                  <a:pt x="2952" y="5398536"/>
                </a:lnTo>
                <a:lnTo>
                  <a:pt x="56818" y="3948801"/>
                </a:lnTo>
                <a:lnTo>
                  <a:pt x="222752"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A8C15B-73CA-97C1-1A20-5464EE8E243D}"/>
              </a:ext>
            </a:extLst>
          </p:cNvPr>
          <p:cNvSpPr>
            <a:spLocks noGrp="1"/>
          </p:cNvSpPr>
          <p:nvPr>
            <p:ph type="title"/>
          </p:nvPr>
        </p:nvSpPr>
        <p:spPr>
          <a:xfrm>
            <a:off x="685800" y="723606"/>
            <a:ext cx="6218486" cy="1706584"/>
          </a:xfrm>
        </p:spPr>
        <p:txBody>
          <a:bodyPr anchor="ctr">
            <a:normAutofit/>
          </a:bodyPr>
          <a:lstStyle/>
          <a:p>
            <a:r>
              <a:rPr lang="en-GB">
                <a:effectLst/>
                <a:latin typeface="Arial" panose="020B0604020202020204" pitchFamily="34" charset="0"/>
                <a:ea typeface="Times New Roman" panose="02020603050405020304" pitchFamily="18" charset="0"/>
              </a:rPr>
              <a:t>the history of the activity at that site</a:t>
            </a:r>
            <a:endParaRPr lang="en-GB"/>
          </a:p>
        </p:txBody>
      </p:sp>
      <p:sp>
        <p:nvSpPr>
          <p:cNvPr id="3" name="Content Placeholder 2">
            <a:extLst>
              <a:ext uri="{FF2B5EF4-FFF2-40B4-BE49-F238E27FC236}">
                <a16:creationId xmlns:a16="http://schemas.microsoft.com/office/drawing/2014/main" id="{44604733-7A4A-2908-05A4-7AD6A6BC2F12}"/>
              </a:ext>
            </a:extLst>
          </p:cNvPr>
          <p:cNvSpPr>
            <a:spLocks noGrp="1"/>
          </p:cNvSpPr>
          <p:nvPr>
            <p:ph idx="1"/>
          </p:nvPr>
        </p:nvSpPr>
        <p:spPr>
          <a:xfrm>
            <a:off x="685800" y="2810013"/>
            <a:ext cx="5874026" cy="3514587"/>
          </a:xfrm>
        </p:spPr>
        <p:txBody>
          <a:bodyPr anchor="ctr">
            <a:normAutofit/>
          </a:bodyPr>
          <a:lstStyle/>
          <a:p>
            <a:pPr>
              <a:lnSpc>
                <a:spcPct val="110000"/>
              </a:lnSpc>
            </a:pPr>
            <a:r>
              <a:rPr lang="en-GB" sz="1400" dirty="0"/>
              <a:t>Tourist town Interlaken is known for adrenaline filled activities and has been dubbed the “Adventure Capital of Europe” (Osbourne, no date)</a:t>
            </a:r>
          </a:p>
          <a:p>
            <a:pPr>
              <a:lnSpc>
                <a:spcPct val="110000"/>
              </a:lnSpc>
            </a:pPr>
            <a:r>
              <a:rPr lang="en-GB" sz="1400" dirty="0"/>
              <a:t>Since 1993 Adventure world had led more than 36,000 </a:t>
            </a:r>
            <a:r>
              <a:rPr lang="en-GB" sz="1400" dirty="0" err="1"/>
              <a:t>canyoneers</a:t>
            </a:r>
            <a:r>
              <a:rPr lang="en-GB" sz="1400" dirty="0"/>
              <a:t> with no reported mishaps other than one broken leg. Canyoning was </a:t>
            </a:r>
            <a:r>
              <a:rPr lang="en-GB" sz="1400" b="1" dirty="0"/>
              <a:t>described by an Adventure World manager as “Rafting without the raft” </a:t>
            </a:r>
            <a:r>
              <a:rPr lang="en-GB" sz="1400" dirty="0"/>
              <a:t>(</a:t>
            </a:r>
            <a:r>
              <a:rPr lang="en-GB" sz="1400" dirty="0" err="1"/>
              <a:t>Lashmar</a:t>
            </a:r>
            <a:r>
              <a:rPr lang="en-GB" sz="1400" dirty="0"/>
              <a:t> &amp; Karacs, 1999)</a:t>
            </a:r>
          </a:p>
          <a:p>
            <a:pPr>
              <a:lnSpc>
                <a:spcPct val="110000"/>
              </a:lnSpc>
            </a:pPr>
            <a:r>
              <a:rPr lang="en-GB" sz="1400" b="1" dirty="0"/>
              <a:t>The trip itinerary consisted of traveling 350m downstream/gorge including abseiling down waterfalls, sliding down rocks and jumping into plunge pools. The narrowest point of the gorge is 2m wide with cliff walls either side 20m high.</a:t>
            </a:r>
            <a:endParaRPr lang="en-GB" sz="1400" dirty="0"/>
          </a:p>
        </p:txBody>
      </p:sp>
      <p:pic>
        <p:nvPicPr>
          <p:cNvPr id="5" name="Picture 4" descr="A river flowing through a rock&#10;&#10;Description automatically generated">
            <a:extLst>
              <a:ext uri="{FF2B5EF4-FFF2-40B4-BE49-F238E27FC236}">
                <a16:creationId xmlns:a16="http://schemas.microsoft.com/office/drawing/2014/main" id="{26C5C757-6801-DB79-32C1-E12E67864C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71272">
            <a:off x="7684579" y="1039850"/>
            <a:ext cx="3582518" cy="4776690"/>
          </a:xfrm>
          <a:prstGeom prst="rect">
            <a:avLst/>
          </a:prstGeom>
        </p:spPr>
      </p:pic>
      <p:pic>
        <p:nvPicPr>
          <p:cNvPr id="10" name="Audio 9">
            <a:hlinkClick r:id="" action="ppaction://media"/>
            <a:extLst>
              <a:ext uri="{FF2B5EF4-FFF2-40B4-BE49-F238E27FC236}">
                <a16:creationId xmlns:a16="http://schemas.microsoft.com/office/drawing/2014/main" id="{6D40170E-AF23-81FE-5C61-184DF43EBB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5335252"/>
      </p:ext>
    </p:extLst>
  </p:cSld>
  <p:clrMapOvr>
    <a:masterClrMapping/>
  </p:clrMapOvr>
  <mc:AlternateContent xmlns:mc="http://schemas.openxmlformats.org/markup-compatibility/2006">
    <mc:Choice xmlns:p14="http://schemas.microsoft.com/office/powerpoint/2010/main" Requires="p14">
      <p:transition spd="slow" p14:dur="2000" advTm="54134"/>
    </mc:Choice>
    <mc:Fallback>
      <p:transition spd="slow" advTm="54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B0F3279-B5F4-4162-82F6-9C31E5148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842AE9E7-4E63-4858-9BCD-48433F61C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1618596"/>
          </a:xfrm>
          <a:custGeom>
            <a:avLst/>
            <a:gdLst>
              <a:gd name="connsiteX0" fmla="*/ 12192000 w 12192000"/>
              <a:gd name="connsiteY0" fmla="*/ 0 h 1785714"/>
              <a:gd name="connsiteX1" fmla="*/ 0 w 12192000"/>
              <a:gd name="connsiteY1" fmla="*/ 0 h 1785714"/>
              <a:gd name="connsiteX2" fmla="*/ 0 w 12192000"/>
              <a:gd name="connsiteY2" fmla="*/ 1304324 h 1785714"/>
              <a:gd name="connsiteX3" fmla="*/ 3418 w 12192000"/>
              <a:gd name="connsiteY3" fmla="*/ 1305411 h 1785714"/>
              <a:gd name="connsiteX4" fmla="*/ 20292 w 12192000"/>
              <a:gd name="connsiteY4" fmla="*/ 1303814 h 1785714"/>
              <a:gd name="connsiteX5" fmla="*/ 135120 w 12192000"/>
              <a:gd name="connsiteY5" fmla="*/ 1313633 h 1785714"/>
              <a:gd name="connsiteX6" fmla="*/ 265233 w 12192000"/>
              <a:gd name="connsiteY6" fmla="*/ 1336526 h 1785714"/>
              <a:gd name="connsiteX7" fmla="*/ 387652 w 12192000"/>
              <a:gd name="connsiteY7" fmla="*/ 1347067 h 1785714"/>
              <a:gd name="connsiteX8" fmla="*/ 447918 w 12192000"/>
              <a:gd name="connsiteY8" fmla="*/ 1394155 h 1785714"/>
              <a:gd name="connsiteX9" fmla="*/ 458840 w 12192000"/>
              <a:gd name="connsiteY9" fmla="*/ 1388864 h 1785714"/>
              <a:gd name="connsiteX10" fmla="*/ 494954 w 12192000"/>
              <a:gd name="connsiteY10" fmla="*/ 1378579 h 1785714"/>
              <a:gd name="connsiteX11" fmla="*/ 614392 w 12192000"/>
              <a:gd name="connsiteY11" fmla="*/ 1402408 h 1785714"/>
              <a:gd name="connsiteX12" fmla="*/ 685555 w 12192000"/>
              <a:gd name="connsiteY12" fmla="*/ 1413590 h 1785714"/>
              <a:gd name="connsiteX13" fmla="*/ 687612 w 12192000"/>
              <a:gd name="connsiteY13" fmla="*/ 1411907 h 1785714"/>
              <a:gd name="connsiteX14" fmla="*/ 727662 w 12192000"/>
              <a:gd name="connsiteY14" fmla="*/ 1403371 h 1785714"/>
              <a:gd name="connsiteX15" fmla="*/ 783024 w 12192000"/>
              <a:gd name="connsiteY15" fmla="*/ 1428770 h 1785714"/>
              <a:gd name="connsiteX16" fmla="*/ 783641 w 12192000"/>
              <a:gd name="connsiteY16" fmla="*/ 1429004 h 1785714"/>
              <a:gd name="connsiteX17" fmla="*/ 786382 w 12192000"/>
              <a:gd name="connsiteY17" fmla="*/ 1429435 h 1785714"/>
              <a:gd name="connsiteX18" fmla="*/ 862776 w 12192000"/>
              <a:gd name="connsiteY18" fmla="*/ 1424019 h 1785714"/>
              <a:gd name="connsiteX19" fmla="*/ 909183 w 12192000"/>
              <a:gd name="connsiteY19" fmla="*/ 1426370 h 1785714"/>
              <a:gd name="connsiteX20" fmla="*/ 918550 w 12192000"/>
              <a:gd name="connsiteY20" fmla="*/ 1424870 h 1785714"/>
              <a:gd name="connsiteX21" fmla="*/ 924468 w 12192000"/>
              <a:gd name="connsiteY21" fmla="*/ 1427145 h 1785714"/>
              <a:gd name="connsiteX22" fmla="*/ 960379 w 12192000"/>
              <a:gd name="connsiteY22" fmla="*/ 1428964 h 1785714"/>
              <a:gd name="connsiteX23" fmla="*/ 964568 w 12192000"/>
              <a:gd name="connsiteY23" fmla="*/ 1427963 h 1785714"/>
              <a:gd name="connsiteX24" fmla="*/ 1025421 w 12192000"/>
              <a:gd name="connsiteY24" fmla="*/ 1432192 h 1785714"/>
              <a:gd name="connsiteX25" fmla="*/ 1034894 w 12192000"/>
              <a:gd name="connsiteY25" fmla="*/ 1432030 h 1785714"/>
              <a:gd name="connsiteX26" fmla="*/ 1098493 w 12192000"/>
              <a:gd name="connsiteY26" fmla="*/ 1430450 h 1785714"/>
              <a:gd name="connsiteX27" fmla="*/ 1130710 w 12192000"/>
              <a:gd name="connsiteY27" fmla="*/ 1432226 h 1785714"/>
              <a:gd name="connsiteX28" fmla="*/ 1214906 w 12192000"/>
              <a:gd name="connsiteY28" fmla="*/ 1429182 h 1785714"/>
              <a:gd name="connsiteX29" fmla="*/ 1222439 w 12192000"/>
              <a:gd name="connsiteY29" fmla="*/ 1430005 h 1785714"/>
              <a:gd name="connsiteX30" fmla="*/ 1344962 w 12192000"/>
              <a:gd name="connsiteY30" fmla="*/ 1426541 h 1785714"/>
              <a:gd name="connsiteX31" fmla="*/ 1460015 w 12192000"/>
              <a:gd name="connsiteY31" fmla="*/ 1422204 h 1785714"/>
              <a:gd name="connsiteX32" fmla="*/ 1539017 w 12192000"/>
              <a:gd name="connsiteY32" fmla="*/ 1438204 h 1785714"/>
              <a:gd name="connsiteX33" fmla="*/ 1633975 w 12192000"/>
              <a:gd name="connsiteY33" fmla="*/ 1479554 h 1785714"/>
              <a:gd name="connsiteX34" fmla="*/ 1805305 w 12192000"/>
              <a:gd name="connsiteY34" fmla="*/ 1523070 h 1785714"/>
              <a:gd name="connsiteX35" fmla="*/ 1943401 w 12192000"/>
              <a:gd name="connsiteY35" fmla="*/ 1511369 h 1785714"/>
              <a:gd name="connsiteX36" fmla="*/ 1943401 w 12192000"/>
              <a:gd name="connsiteY36" fmla="*/ 1528068 h 1785714"/>
              <a:gd name="connsiteX37" fmla="*/ 1944245 w 12192000"/>
              <a:gd name="connsiteY37" fmla="*/ 1528084 h 1785714"/>
              <a:gd name="connsiteX38" fmla="*/ 2110553 w 12192000"/>
              <a:gd name="connsiteY38" fmla="*/ 1556015 h 1785714"/>
              <a:gd name="connsiteX39" fmla="*/ 2198143 w 12192000"/>
              <a:gd name="connsiteY39" fmla="*/ 1583177 h 1785714"/>
              <a:gd name="connsiteX40" fmla="*/ 2628764 w 12192000"/>
              <a:gd name="connsiteY40" fmla="*/ 1708476 h 1785714"/>
              <a:gd name="connsiteX41" fmla="*/ 3040577 w 12192000"/>
              <a:gd name="connsiteY41" fmla="*/ 1739220 h 1785714"/>
              <a:gd name="connsiteX42" fmla="*/ 3234961 w 12192000"/>
              <a:gd name="connsiteY42" fmla="*/ 1774028 h 1785714"/>
              <a:gd name="connsiteX43" fmla="*/ 3425162 w 12192000"/>
              <a:gd name="connsiteY43" fmla="*/ 1785338 h 1785714"/>
              <a:gd name="connsiteX44" fmla="*/ 3522669 w 12192000"/>
              <a:gd name="connsiteY44" fmla="*/ 1785714 h 1785714"/>
              <a:gd name="connsiteX45" fmla="*/ 3674594 w 12192000"/>
              <a:gd name="connsiteY45" fmla="*/ 1772725 h 1785714"/>
              <a:gd name="connsiteX46" fmla="*/ 3846362 w 12192000"/>
              <a:gd name="connsiteY46" fmla="*/ 1774731 h 1785714"/>
              <a:gd name="connsiteX47" fmla="*/ 3948318 w 12192000"/>
              <a:gd name="connsiteY47" fmla="*/ 1755225 h 1785714"/>
              <a:gd name="connsiteX48" fmla="*/ 3992460 w 12192000"/>
              <a:gd name="connsiteY48" fmla="*/ 1752810 h 1785714"/>
              <a:gd name="connsiteX49" fmla="*/ 4034658 w 12192000"/>
              <a:gd name="connsiteY49" fmla="*/ 1760331 h 1785714"/>
              <a:gd name="connsiteX50" fmla="*/ 4038085 w 12192000"/>
              <a:gd name="connsiteY50" fmla="*/ 1756567 h 1785714"/>
              <a:gd name="connsiteX51" fmla="*/ 4075579 w 12192000"/>
              <a:gd name="connsiteY51" fmla="*/ 1753942 h 1785714"/>
              <a:gd name="connsiteX52" fmla="*/ 4068223 w 12192000"/>
              <a:gd name="connsiteY52" fmla="*/ 1746343 h 1785714"/>
              <a:gd name="connsiteX53" fmla="*/ 4161013 w 12192000"/>
              <a:gd name="connsiteY53" fmla="*/ 1765954 h 1785714"/>
              <a:gd name="connsiteX54" fmla="*/ 4166141 w 12192000"/>
              <a:gd name="connsiteY54" fmla="*/ 1768920 h 1785714"/>
              <a:gd name="connsiteX55" fmla="*/ 4172324 w 12192000"/>
              <a:gd name="connsiteY55" fmla="*/ 1767358 h 1785714"/>
              <a:gd name="connsiteX56" fmla="*/ 4189879 w 12192000"/>
              <a:gd name="connsiteY56" fmla="*/ 1769535 h 1785714"/>
              <a:gd name="connsiteX57" fmla="*/ 4256570 w 12192000"/>
              <a:gd name="connsiteY57" fmla="*/ 1761263 h 1785714"/>
              <a:gd name="connsiteX58" fmla="*/ 4259591 w 12192000"/>
              <a:gd name="connsiteY58" fmla="*/ 1765594 h 1785714"/>
              <a:gd name="connsiteX59" fmla="*/ 4312140 w 12192000"/>
              <a:gd name="connsiteY59" fmla="*/ 1768001 h 1785714"/>
              <a:gd name="connsiteX60" fmla="*/ 4342299 w 12192000"/>
              <a:gd name="connsiteY60" fmla="*/ 1765162 h 1785714"/>
              <a:gd name="connsiteX61" fmla="*/ 4424837 w 12192000"/>
              <a:gd name="connsiteY61" fmla="*/ 1762000 h 1785714"/>
              <a:gd name="connsiteX62" fmla="*/ 4582514 w 12192000"/>
              <a:gd name="connsiteY62" fmla="*/ 1750905 h 1785714"/>
              <a:gd name="connsiteX63" fmla="*/ 4699292 w 12192000"/>
              <a:gd name="connsiteY63" fmla="*/ 1726608 h 1785714"/>
              <a:gd name="connsiteX64" fmla="*/ 4758314 w 12192000"/>
              <a:gd name="connsiteY64" fmla="*/ 1727970 h 1785714"/>
              <a:gd name="connsiteX65" fmla="*/ 4777414 w 12192000"/>
              <a:gd name="connsiteY65" fmla="*/ 1719295 h 1785714"/>
              <a:gd name="connsiteX66" fmla="*/ 4786125 w 12192000"/>
              <a:gd name="connsiteY66" fmla="*/ 1707164 h 1785714"/>
              <a:gd name="connsiteX67" fmla="*/ 4849087 w 12192000"/>
              <a:gd name="connsiteY67" fmla="*/ 1697487 h 1785714"/>
              <a:gd name="connsiteX68" fmla="*/ 4864299 w 12192000"/>
              <a:gd name="connsiteY68" fmla="*/ 1691264 h 1785714"/>
              <a:gd name="connsiteX69" fmla="*/ 4869362 w 12192000"/>
              <a:gd name="connsiteY69" fmla="*/ 1694454 h 1785714"/>
              <a:gd name="connsiteX70" fmla="*/ 4875295 w 12192000"/>
              <a:gd name="connsiteY70" fmla="*/ 1693795 h 1785714"/>
              <a:gd name="connsiteX71" fmla="*/ 4938530 w 12192000"/>
              <a:gd name="connsiteY71" fmla="*/ 1664739 h 1785714"/>
              <a:gd name="connsiteX72" fmla="*/ 5005330 w 12192000"/>
              <a:gd name="connsiteY72" fmla="*/ 1638995 h 1785714"/>
              <a:gd name="connsiteX73" fmla="*/ 5091019 w 12192000"/>
              <a:gd name="connsiteY73" fmla="*/ 1632094 h 1785714"/>
              <a:gd name="connsiteX74" fmla="*/ 5212930 w 12192000"/>
              <a:gd name="connsiteY74" fmla="*/ 1625560 h 1785714"/>
              <a:gd name="connsiteX75" fmla="*/ 5422115 w 12192000"/>
              <a:gd name="connsiteY75" fmla="*/ 1618684 h 1785714"/>
              <a:gd name="connsiteX76" fmla="*/ 5622228 w 12192000"/>
              <a:gd name="connsiteY76" fmla="*/ 1616924 h 1785714"/>
              <a:gd name="connsiteX77" fmla="*/ 5707981 w 12192000"/>
              <a:gd name="connsiteY77" fmla="*/ 1614657 h 1785714"/>
              <a:gd name="connsiteX78" fmla="*/ 5781921 w 12192000"/>
              <a:gd name="connsiteY78" fmla="*/ 1632200 h 1785714"/>
              <a:gd name="connsiteX79" fmla="*/ 5853937 w 12192000"/>
              <a:gd name="connsiteY79" fmla="*/ 1623480 h 1785714"/>
              <a:gd name="connsiteX80" fmla="*/ 5838974 w 12192000"/>
              <a:gd name="connsiteY80" fmla="*/ 1623232 h 1785714"/>
              <a:gd name="connsiteX81" fmla="*/ 5869709 w 12192000"/>
              <a:gd name="connsiteY81" fmla="*/ 1621571 h 1785714"/>
              <a:gd name="connsiteX82" fmla="*/ 5853937 w 12192000"/>
              <a:gd name="connsiteY82" fmla="*/ 1623480 h 1785714"/>
              <a:gd name="connsiteX83" fmla="*/ 5914979 w 12192000"/>
              <a:gd name="connsiteY83" fmla="*/ 1624496 h 1785714"/>
              <a:gd name="connsiteX84" fmla="*/ 5995435 w 12192000"/>
              <a:gd name="connsiteY84" fmla="*/ 1621509 h 1785714"/>
              <a:gd name="connsiteX85" fmla="*/ 6071372 w 12192000"/>
              <a:gd name="connsiteY85" fmla="*/ 1620090 h 1785714"/>
              <a:gd name="connsiteX86" fmla="*/ 6126238 w 12192000"/>
              <a:gd name="connsiteY86" fmla="*/ 1631370 h 1785714"/>
              <a:gd name="connsiteX87" fmla="*/ 6302396 w 12192000"/>
              <a:gd name="connsiteY87" fmla="*/ 1628634 h 1785714"/>
              <a:gd name="connsiteX88" fmla="*/ 6539184 w 12192000"/>
              <a:gd name="connsiteY88" fmla="*/ 1625681 h 1785714"/>
              <a:gd name="connsiteX89" fmla="*/ 6841931 w 12192000"/>
              <a:gd name="connsiteY89" fmla="*/ 1609859 h 1785714"/>
              <a:gd name="connsiteX90" fmla="*/ 7022350 w 12192000"/>
              <a:gd name="connsiteY90" fmla="*/ 1644996 h 1785714"/>
              <a:gd name="connsiteX91" fmla="*/ 7081288 w 12192000"/>
              <a:gd name="connsiteY91" fmla="*/ 1637297 h 1785714"/>
              <a:gd name="connsiteX92" fmla="*/ 7246703 w 12192000"/>
              <a:gd name="connsiteY92" fmla="*/ 1662224 h 1785714"/>
              <a:gd name="connsiteX93" fmla="*/ 7292885 w 12192000"/>
              <a:gd name="connsiteY93" fmla="*/ 1682158 h 1785714"/>
              <a:gd name="connsiteX94" fmla="*/ 7507455 w 12192000"/>
              <a:gd name="connsiteY94" fmla="*/ 1686571 h 1785714"/>
              <a:gd name="connsiteX95" fmla="*/ 7771982 w 12192000"/>
              <a:gd name="connsiteY95" fmla="*/ 1690964 h 1785714"/>
              <a:gd name="connsiteX96" fmla="*/ 7888058 w 12192000"/>
              <a:gd name="connsiteY96" fmla="*/ 1679260 h 1785714"/>
              <a:gd name="connsiteX97" fmla="*/ 8118814 w 12192000"/>
              <a:gd name="connsiteY97" fmla="*/ 1689180 h 1785714"/>
              <a:gd name="connsiteX98" fmla="*/ 8308845 w 12192000"/>
              <a:gd name="connsiteY98" fmla="*/ 1675943 h 1785714"/>
              <a:gd name="connsiteX99" fmla="*/ 8486229 w 12192000"/>
              <a:gd name="connsiteY99" fmla="*/ 1681780 h 1785714"/>
              <a:gd name="connsiteX100" fmla="*/ 8511872 w 12192000"/>
              <a:gd name="connsiteY100" fmla="*/ 1679474 h 1785714"/>
              <a:gd name="connsiteX101" fmla="*/ 8574518 w 12192000"/>
              <a:gd name="connsiteY101" fmla="*/ 1693692 h 1785714"/>
              <a:gd name="connsiteX102" fmla="*/ 8581393 w 12192000"/>
              <a:gd name="connsiteY102" fmla="*/ 1693136 h 1785714"/>
              <a:gd name="connsiteX103" fmla="*/ 8808537 w 12192000"/>
              <a:gd name="connsiteY103" fmla="*/ 1682373 h 1785714"/>
              <a:gd name="connsiteX104" fmla="*/ 8956219 w 12192000"/>
              <a:gd name="connsiteY104" fmla="*/ 1626832 h 1785714"/>
              <a:gd name="connsiteX105" fmla="*/ 9053905 w 12192000"/>
              <a:gd name="connsiteY105" fmla="*/ 1607618 h 1785714"/>
              <a:gd name="connsiteX106" fmla="*/ 9258770 w 12192000"/>
              <a:gd name="connsiteY106" fmla="*/ 1580538 h 1785714"/>
              <a:gd name="connsiteX107" fmla="*/ 9387111 w 12192000"/>
              <a:gd name="connsiteY107" fmla="*/ 1577823 h 1785714"/>
              <a:gd name="connsiteX108" fmla="*/ 9434600 w 12192000"/>
              <a:gd name="connsiteY108" fmla="*/ 1571197 h 1785714"/>
              <a:gd name="connsiteX109" fmla="*/ 9698265 w 12192000"/>
              <a:gd name="connsiteY109" fmla="*/ 1546321 h 1785714"/>
              <a:gd name="connsiteX110" fmla="*/ 10008054 w 12192000"/>
              <a:gd name="connsiteY110" fmla="*/ 1482939 h 1785714"/>
              <a:gd name="connsiteX111" fmla="*/ 10472306 w 12192000"/>
              <a:gd name="connsiteY111" fmla="*/ 1483510 h 1785714"/>
              <a:gd name="connsiteX112" fmla="*/ 10613928 w 12192000"/>
              <a:gd name="connsiteY112" fmla="*/ 1449310 h 1785714"/>
              <a:gd name="connsiteX113" fmla="*/ 10723596 w 12192000"/>
              <a:gd name="connsiteY113" fmla="*/ 1441705 h 1785714"/>
              <a:gd name="connsiteX114" fmla="*/ 11190596 w 12192000"/>
              <a:gd name="connsiteY114" fmla="*/ 1412925 h 1785714"/>
              <a:gd name="connsiteX115" fmla="*/ 11298531 w 12192000"/>
              <a:gd name="connsiteY115" fmla="*/ 1382144 h 1785714"/>
              <a:gd name="connsiteX116" fmla="*/ 11422257 w 12192000"/>
              <a:gd name="connsiteY116" fmla="*/ 1399455 h 1785714"/>
              <a:gd name="connsiteX117" fmla="*/ 11760036 w 12192000"/>
              <a:gd name="connsiteY117" fmla="*/ 1383292 h 1785714"/>
              <a:gd name="connsiteX118" fmla="*/ 11850344 w 12192000"/>
              <a:gd name="connsiteY118" fmla="*/ 1352325 h 1785714"/>
              <a:gd name="connsiteX119" fmla="*/ 11910409 w 12192000"/>
              <a:gd name="connsiteY119" fmla="*/ 1291657 h 1785714"/>
              <a:gd name="connsiteX120" fmla="*/ 12054572 w 12192000"/>
              <a:gd name="connsiteY120" fmla="*/ 1237924 h 1785714"/>
              <a:gd name="connsiteX121" fmla="*/ 12159823 w 12192000"/>
              <a:gd name="connsiteY121" fmla="*/ 1163122 h 1785714"/>
              <a:gd name="connsiteX122" fmla="*/ 12180858 w 12192000"/>
              <a:gd name="connsiteY122" fmla="*/ 1157072 h 1785714"/>
              <a:gd name="connsiteX123" fmla="*/ 12192000 w 12192000"/>
              <a:gd name="connsiteY123" fmla="*/ 1156344 h 1785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12192000" h="1785714">
                <a:moveTo>
                  <a:pt x="12192000" y="0"/>
                </a:moveTo>
                <a:lnTo>
                  <a:pt x="0" y="0"/>
                </a:lnTo>
                <a:lnTo>
                  <a:pt x="0" y="1304324"/>
                </a:lnTo>
                <a:lnTo>
                  <a:pt x="3418" y="1305411"/>
                </a:lnTo>
                <a:cubicBezTo>
                  <a:pt x="12326" y="1308872"/>
                  <a:pt x="19698" y="1311697"/>
                  <a:pt x="20292" y="1303814"/>
                </a:cubicBezTo>
                <a:cubicBezTo>
                  <a:pt x="40597" y="1322555"/>
                  <a:pt x="110399" y="1315343"/>
                  <a:pt x="135120" y="1313633"/>
                </a:cubicBezTo>
                <a:cubicBezTo>
                  <a:pt x="175944" y="1319086"/>
                  <a:pt x="235990" y="1331083"/>
                  <a:pt x="265233" y="1336526"/>
                </a:cubicBezTo>
                <a:cubicBezTo>
                  <a:pt x="313864" y="1349813"/>
                  <a:pt x="333172" y="1329826"/>
                  <a:pt x="387652" y="1347067"/>
                </a:cubicBezTo>
                <a:lnTo>
                  <a:pt x="447918" y="1394155"/>
                </a:lnTo>
                <a:lnTo>
                  <a:pt x="458840" y="1388864"/>
                </a:lnTo>
                <a:cubicBezTo>
                  <a:pt x="475000" y="1383891"/>
                  <a:pt x="481864" y="1389731"/>
                  <a:pt x="494954" y="1378579"/>
                </a:cubicBezTo>
                <a:cubicBezTo>
                  <a:pt x="524185" y="1379235"/>
                  <a:pt x="576874" y="1396348"/>
                  <a:pt x="614392" y="1402408"/>
                </a:cubicBezTo>
                <a:lnTo>
                  <a:pt x="685555" y="1413590"/>
                </a:lnTo>
                <a:lnTo>
                  <a:pt x="687612" y="1411907"/>
                </a:lnTo>
                <a:cubicBezTo>
                  <a:pt x="703249" y="1409649"/>
                  <a:pt x="734581" y="1417632"/>
                  <a:pt x="727662" y="1403371"/>
                </a:cubicBezTo>
                <a:cubicBezTo>
                  <a:pt x="744965" y="1405036"/>
                  <a:pt x="764856" y="1424657"/>
                  <a:pt x="783024" y="1428770"/>
                </a:cubicBezTo>
                <a:lnTo>
                  <a:pt x="783641" y="1429004"/>
                </a:lnTo>
                <a:lnTo>
                  <a:pt x="786382" y="1429435"/>
                </a:lnTo>
                <a:lnTo>
                  <a:pt x="862776" y="1424019"/>
                </a:lnTo>
                <a:lnTo>
                  <a:pt x="909183" y="1426370"/>
                </a:lnTo>
                <a:lnTo>
                  <a:pt x="918550" y="1424870"/>
                </a:lnTo>
                <a:lnTo>
                  <a:pt x="924468" y="1427145"/>
                </a:lnTo>
                <a:lnTo>
                  <a:pt x="960379" y="1428964"/>
                </a:lnTo>
                <a:lnTo>
                  <a:pt x="964568" y="1427963"/>
                </a:lnTo>
                <a:cubicBezTo>
                  <a:pt x="984452" y="1432461"/>
                  <a:pt x="1004494" y="1432774"/>
                  <a:pt x="1025421" y="1432192"/>
                </a:cubicBezTo>
                <a:lnTo>
                  <a:pt x="1034894" y="1432030"/>
                </a:lnTo>
                <a:lnTo>
                  <a:pt x="1098493" y="1430450"/>
                </a:lnTo>
                <a:cubicBezTo>
                  <a:pt x="1105061" y="1431539"/>
                  <a:pt x="1113736" y="1435958"/>
                  <a:pt x="1130710" y="1432226"/>
                </a:cubicBezTo>
                <a:cubicBezTo>
                  <a:pt x="1140276" y="1434171"/>
                  <a:pt x="1204456" y="1427980"/>
                  <a:pt x="1214906" y="1429182"/>
                </a:cubicBezTo>
                <a:lnTo>
                  <a:pt x="1222439" y="1430005"/>
                </a:lnTo>
                <a:lnTo>
                  <a:pt x="1344962" y="1426541"/>
                </a:lnTo>
                <a:cubicBezTo>
                  <a:pt x="1384999" y="1425229"/>
                  <a:pt x="1427673" y="1420260"/>
                  <a:pt x="1460015" y="1422204"/>
                </a:cubicBezTo>
                <a:cubicBezTo>
                  <a:pt x="1492358" y="1424146"/>
                  <a:pt x="1512133" y="1423978"/>
                  <a:pt x="1539017" y="1438204"/>
                </a:cubicBezTo>
                <a:cubicBezTo>
                  <a:pt x="1605885" y="1432007"/>
                  <a:pt x="1587153" y="1477607"/>
                  <a:pt x="1633975" y="1479554"/>
                </a:cubicBezTo>
                <a:cubicBezTo>
                  <a:pt x="1685337" y="1493102"/>
                  <a:pt x="1732458" y="1487472"/>
                  <a:pt x="1805305" y="1523070"/>
                </a:cubicBezTo>
                <a:cubicBezTo>
                  <a:pt x="1861064" y="1530162"/>
                  <a:pt x="1932951" y="1489201"/>
                  <a:pt x="1943401" y="1511369"/>
                </a:cubicBezTo>
                <a:lnTo>
                  <a:pt x="1943401" y="1528068"/>
                </a:lnTo>
                <a:lnTo>
                  <a:pt x="1944245" y="1528084"/>
                </a:lnTo>
                <a:cubicBezTo>
                  <a:pt x="1996283" y="1535226"/>
                  <a:pt x="2035646" y="1568056"/>
                  <a:pt x="2110553" y="1556015"/>
                </a:cubicBezTo>
                <a:cubicBezTo>
                  <a:pt x="2122665" y="1560397"/>
                  <a:pt x="2185229" y="1576085"/>
                  <a:pt x="2198143" y="1583177"/>
                </a:cubicBezTo>
                <a:cubicBezTo>
                  <a:pt x="2279338" y="1611880"/>
                  <a:pt x="2493531" y="1679175"/>
                  <a:pt x="2628764" y="1708476"/>
                </a:cubicBezTo>
                <a:cubicBezTo>
                  <a:pt x="2743195" y="1738004"/>
                  <a:pt x="2939545" y="1728294"/>
                  <a:pt x="3040577" y="1739220"/>
                </a:cubicBezTo>
                <a:cubicBezTo>
                  <a:pt x="3141610" y="1750145"/>
                  <a:pt x="3169774" y="1762627"/>
                  <a:pt x="3234961" y="1774028"/>
                </a:cubicBezTo>
                <a:lnTo>
                  <a:pt x="3425162" y="1785338"/>
                </a:lnTo>
                <a:lnTo>
                  <a:pt x="3522669" y="1785714"/>
                </a:lnTo>
                <a:cubicBezTo>
                  <a:pt x="3578072" y="1770084"/>
                  <a:pt x="3623087" y="1801915"/>
                  <a:pt x="3674594" y="1772725"/>
                </a:cubicBezTo>
                <a:cubicBezTo>
                  <a:pt x="3760136" y="1761767"/>
                  <a:pt x="3787414" y="1782640"/>
                  <a:pt x="3846362" y="1774731"/>
                </a:cubicBezTo>
                <a:lnTo>
                  <a:pt x="3948318" y="1755225"/>
                </a:lnTo>
                <a:lnTo>
                  <a:pt x="3992460" y="1752810"/>
                </a:lnTo>
                <a:cubicBezTo>
                  <a:pt x="3999562" y="1754114"/>
                  <a:pt x="4031228" y="1762714"/>
                  <a:pt x="4034658" y="1760331"/>
                </a:cubicBezTo>
                <a:lnTo>
                  <a:pt x="4038085" y="1756567"/>
                </a:lnTo>
                <a:lnTo>
                  <a:pt x="4075579" y="1753942"/>
                </a:lnTo>
                <a:lnTo>
                  <a:pt x="4068223" y="1746343"/>
                </a:lnTo>
                <a:lnTo>
                  <a:pt x="4161013" y="1765954"/>
                </a:lnTo>
                <a:lnTo>
                  <a:pt x="4166141" y="1768920"/>
                </a:lnTo>
                <a:lnTo>
                  <a:pt x="4172324" y="1767358"/>
                </a:lnTo>
                <a:lnTo>
                  <a:pt x="4189879" y="1769535"/>
                </a:lnTo>
                <a:lnTo>
                  <a:pt x="4256570" y="1761263"/>
                </a:lnTo>
                <a:lnTo>
                  <a:pt x="4259591" y="1765594"/>
                </a:lnTo>
                <a:cubicBezTo>
                  <a:pt x="4279464" y="1753288"/>
                  <a:pt x="4284104" y="1766832"/>
                  <a:pt x="4312140" y="1768001"/>
                </a:cubicBezTo>
                <a:cubicBezTo>
                  <a:pt x="4323347" y="1757443"/>
                  <a:pt x="4332839" y="1759364"/>
                  <a:pt x="4342299" y="1765162"/>
                </a:cubicBezTo>
                <a:cubicBezTo>
                  <a:pt x="4369170" y="1757281"/>
                  <a:pt x="4394308" y="1763773"/>
                  <a:pt x="4424837" y="1762000"/>
                </a:cubicBezTo>
                <a:cubicBezTo>
                  <a:pt x="4470010" y="1760461"/>
                  <a:pt x="4528382" y="1755709"/>
                  <a:pt x="4582514" y="1750905"/>
                </a:cubicBezTo>
                <a:lnTo>
                  <a:pt x="4699292" y="1726608"/>
                </a:lnTo>
                <a:lnTo>
                  <a:pt x="4758314" y="1727970"/>
                </a:lnTo>
                <a:lnTo>
                  <a:pt x="4777414" y="1719295"/>
                </a:lnTo>
                <a:cubicBezTo>
                  <a:pt x="4780951" y="1715804"/>
                  <a:pt x="4783942" y="1711818"/>
                  <a:pt x="4786125" y="1707164"/>
                </a:cubicBezTo>
                <a:cubicBezTo>
                  <a:pt x="4808544" y="1711051"/>
                  <a:pt x="4828767" y="1705385"/>
                  <a:pt x="4849087" y="1697487"/>
                </a:cubicBezTo>
                <a:lnTo>
                  <a:pt x="4864299" y="1691264"/>
                </a:lnTo>
                <a:lnTo>
                  <a:pt x="4869362" y="1694454"/>
                </a:lnTo>
                <a:lnTo>
                  <a:pt x="4875295" y="1693795"/>
                </a:lnTo>
                <a:lnTo>
                  <a:pt x="4938530" y="1664739"/>
                </a:lnTo>
                <a:lnTo>
                  <a:pt x="5005330" y="1638995"/>
                </a:lnTo>
                <a:lnTo>
                  <a:pt x="5091019" y="1632094"/>
                </a:lnTo>
                <a:cubicBezTo>
                  <a:pt x="5098497" y="1629538"/>
                  <a:pt x="5157747" y="1627795"/>
                  <a:pt x="5212930" y="1625560"/>
                </a:cubicBezTo>
                <a:cubicBezTo>
                  <a:pt x="5268113" y="1623325"/>
                  <a:pt x="5353898" y="1620123"/>
                  <a:pt x="5422115" y="1618684"/>
                </a:cubicBezTo>
                <a:cubicBezTo>
                  <a:pt x="5490331" y="1617245"/>
                  <a:pt x="5566021" y="1613407"/>
                  <a:pt x="5622228" y="1616924"/>
                </a:cubicBezTo>
                <a:cubicBezTo>
                  <a:pt x="5653727" y="1632922"/>
                  <a:pt x="5681366" y="1612111"/>
                  <a:pt x="5707981" y="1614657"/>
                </a:cubicBezTo>
                <a:cubicBezTo>
                  <a:pt x="5734596" y="1617203"/>
                  <a:pt x="5760774" y="1631596"/>
                  <a:pt x="5781921" y="1632200"/>
                </a:cubicBezTo>
                <a:lnTo>
                  <a:pt x="5853937" y="1623480"/>
                </a:lnTo>
                <a:lnTo>
                  <a:pt x="5838974" y="1623232"/>
                </a:lnTo>
                <a:lnTo>
                  <a:pt x="5869709" y="1621571"/>
                </a:lnTo>
                <a:lnTo>
                  <a:pt x="5853937" y="1623480"/>
                </a:lnTo>
                <a:lnTo>
                  <a:pt x="5914979" y="1624496"/>
                </a:lnTo>
                <a:cubicBezTo>
                  <a:pt x="5952252" y="1624027"/>
                  <a:pt x="5990270" y="1622849"/>
                  <a:pt x="5995435" y="1621509"/>
                </a:cubicBezTo>
                <a:lnTo>
                  <a:pt x="6071372" y="1620090"/>
                </a:lnTo>
                <a:lnTo>
                  <a:pt x="6126238" y="1631370"/>
                </a:lnTo>
                <a:cubicBezTo>
                  <a:pt x="6197678" y="1637826"/>
                  <a:pt x="6220101" y="1647511"/>
                  <a:pt x="6302396" y="1628634"/>
                </a:cubicBezTo>
                <a:cubicBezTo>
                  <a:pt x="6389480" y="1633544"/>
                  <a:pt x="6453463" y="1631893"/>
                  <a:pt x="6539184" y="1625681"/>
                </a:cubicBezTo>
                <a:cubicBezTo>
                  <a:pt x="6631693" y="1618161"/>
                  <a:pt x="6761403" y="1606640"/>
                  <a:pt x="6841931" y="1609859"/>
                </a:cubicBezTo>
                <a:lnTo>
                  <a:pt x="7022350" y="1644996"/>
                </a:lnTo>
                <a:cubicBezTo>
                  <a:pt x="7080005" y="1641196"/>
                  <a:pt x="7058279" y="1642565"/>
                  <a:pt x="7081288" y="1637297"/>
                </a:cubicBezTo>
                <a:lnTo>
                  <a:pt x="7246703" y="1662224"/>
                </a:lnTo>
                <a:cubicBezTo>
                  <a:pt x="7279128" y="1667604"/>
                  <a:pt x="7253476" y="1675986"/>
                  <a:pt x="7292885" y="1682158"/>
                </a:cubicBezTo>
                <a:cubicBezTo>
                  <a:pt x="7351601" y="1680141"/>
                  <a:pt x="7456523" y="1677850"/>
                  <a:pt x="7507455" y="1686571"/>
                </a:cubicBezTo>
                <a:cubicBezTo>
                  <a:pt x="7615159" y="1687336"/>
                  <a:pt x="7602327" y="1684092"/>
                  <a:pt x="7771982" y="1690964"/>
                </a:cubicBezTo>
                <a:cubicBezTo>
                  <a:pt x="7824197" y="1685298"/>
                  <a:pt x="7799506" y="1684753"/>
                  <a:pt x="7888058" y="1679260"/>
                </a:cubicBezTo>
                <a:cubicBezTo>
                  <a:pt x="7958368" y="1682197"/>
                  <a:pt x="8048682" y="1689732"/>
                  <a:pt x="8118814" y="1689180"/>
                </a:cubicBezTo>
                <a:cubicBezTo>
                  <a:pt x="8188945" y="1688627"/>
                  <a:pt x="8236022" y="1677138"/>
                  <a:pt x="8308845" y="1675943"/>
                </a:cubicBezTo>
                <a:cubicBezTo>
                  <a:pt x="8390760" y="1713720"/>
                  <a:pt x="8347864" y="1652553"/>
                  <a:pt x="8486229" y="1681780"/>
                </a:cubicBezTo>
                <a:cubicBezTo>
                  <a:pt x="8492598" y="1687016"/>
                  <a:pt x="8511461" y="1685325"/>
                  <a:pt x="8511872" y="1679474"/>
                </a:cubicBezTo>
                <a:lnTo>
                  <a:pt x="8574518" y="1693692"/>
                </a:lnTo>
                <a:lnTo>
                  <a:pt x="8581393" y="1693136"/>
                </a:lnTo>
                <a:cubicBezTo>
                  <a:pt x="8620396" y="1691249"/>
                  <a:pt x="8748862" y="1683647"/>
                  <a:pt x="8808537" y="1682373"/>
                </a:cubicBezTo>
                <a:cubicBezTo>
                  <a:pt x="8871009" y="1680104"/>
                  <a:pt x="8915325" y="1639291"/>
                  <a:pt x="8956219" y="1626832"/>
                </a:cubicBezTo>
                <a:cubicBezTo>
                  <a:pt x="9068329" y="1623888"/>
                  <a:pt x="8976942" y="1594966"/>
                  <a:pt x="9053905" y="1607618"/>
                </a:cubicBezTo>
                <a:cubicBezTo>
                  <a:pt x="9104331" y="1594415"/>
                  <a:pt x="9204529" y="1594286"/>
                  <a:pt x="9258770" y="1580538"/>
                </a:cubicBezTo>
                <a:cubicBezTo>
                  <a:pt x="9306454" y="1572794"/>
                  <a:pt x="9342900" y="1578678"/>
                  <a:pt x="9387111" y="1577823"/>
                </a:cubicBezTo>
                <a:cubicBezTo>
                  <a:pt x="9399636" y="1569436"/>
                  <a:pt x="9413584" y="1564697"/>
                  <a:pt x="9434600" y="1571197"/>
                </a:cubicBezTo>
                <a:lnTo>
                  <a:pt x="9698265" y="1546321"/>
                </a:lnTo>
                <a:cubicBezTo>
                  <a:pt x="9774954" y="1538473"/>
                  <a:pt x="9968111" y="1491093"/>
                  <a:pt x="10008054" y="1482939"/>
                </a:cubicBezTo>
                <a:cubicBezTo>
                  <a:pt x="10152430" y="1450617"/>
                  <a:pt x="10382661" y="1505740"/>
                  <a:pt x="10472306" y="1483510"/>
                </a:cubicBezTo>
                <a:cubicBezTo>
                  <a:pt x="10561952" y="1461280"/>
                  <a:pt x="10572046" y="1456278"/>
                  <a:pt x="10613928" y="1449310"/>
                </a:cubicBezTo>
                <a:cubicBezTo>
                  <a:pt x="10655810" y="1442343"/>
                  <a:pt x="10610352" y="1447875"/>
                  <a:pt x="10723596" y="1441705"/>
                </a:cubicBezTo>
                <a:cubicBezTo>
                  <a:pt x="10822541" y="1431946"/>
                  <a:pt x="11128770" y="1372976"/>
                  <a:pt x="11190596" y="1412925"/>
                </a:cubicBezTo>
                <a:cubicBezTo>
                  <a:pt x="11235425" y="1391915"/>
                  <a:pt x="11259920" y="1384389"/>
                  <a:pt x="11298531" y="1382144"/>
                </a:cubicBezTo>
                <a:cubicBezTo>
                  <a:pt x="11337141" y="1379899"/>
                  <a:pt x="11345339" y="1399264"/>
                  <a:pt x="11422257" y="1399455"/>
                </a:cubicBezTo>
                <a:cubicBezTo>
                  <a:pt x="11499174" y="1399646"/>
                  <a:pt x="11729567" y="1383600"/>
                  <a:pt x="11760036" y="1383292"/>
                </a:cubicBezTo>
                <a:cubicBezTo>
                  <a:pt x="11747390" y="1366661"/>
                  <a:pt x="11829843" y="1351604"/>
                  <a:pt x="11850344" y="1352325"/>
                </a:cubicBezTo>
                <a:cubicBezTo>
                  <a:pt x="11881741" y="1356231"/>
                  <a:pt x="11902903" y="1306431"/>
                  <a:pt x="11910409" y="1291657"/>
                </a:cubicBezTo>
                <a:cubicBezTo>
                  <a:pt x="11945247" y="1222350"/>
                  <a:pt x="12006174" y="1281470"/>
                  <a:pt x="12054572" y="1237924"/>
                </a:cubicBezTo>
                <a:cubicBezTo>
                  <a:pt x="12090704" y="1177212"/>
                  <a:pt x="12105699" y="1208383"/>
                  <a:pt x="12159823" y="1163122"/>
                </a:cubicBezTo>
                <a:cubicBezTo>
                  <a:pt x="12164953" y="1159701"/>
                  <a:pt x="12171950" y="1158060"/>
                  <a:pt x="12180858" y="1157072"/>
                </a:cubicBezTo>
                <a:lnTo>
                  <a:pt x="12192000" y="1156344"/>
                </a:lnTo>
                <a:close/>
              </a:path>
            </a:pathLst>
          </a:custGeom>
          <a:blipFill>
            <a:blip r:embed="rId5"/>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83BCD93-399B-BECC-1DAD-30D335124366}"/>
              </a:ext>
            </a:extLst>
          </p:cNvPr>
          <p:cNvSpPr>
            <a:spLocks noGrp="1"/>
          </p:cNvSpPr>
          <p:nvPr>
            <p:ph type="title"/>
          </p:nvPr>
        </p:nvSpPr>
        <p:spPr>
          <a:xfrm>
            <a:off x="1007265" y="399400"/>
            <a:ext cx="10177469" cy="1219196"/>
          </a:xfrm>
        </p:spPr>
        <p:txBody>
          <a:bodyPr vert="horz" lIns="91440" tIns="45720" rIns="91440" bIns="45720" rtlCol="0" anchor="ctr">
            <a:normAutofit/>
          </a:bodyPr>
          <a:lstStyle/>
          <a:p>
            <a:pPr algn="r"/>
            <a:r>
              <a:rPr lang="en-US" sz="3700" dirty="0">
                <a:effectLst/>
              </a:rPr>
              <a:t>The Gorge itself and the problems it poses.</a:t>
            </a:r>
            <a:endParaRPr lang="en-US" sz="3700" dirty="0"/>
          </a:p>
        </p:txBody>
      </p:sp>
      <p:pic>
        <p:nvPicPr>
          <p:cNvPr id="5" name="Content Placeholder 4" descr="A group of people in life jackets&#10;&#10;Description automatically generated">
            <a:extLst>
              <a:ext uri="{FF2B5EF4-FFF2-40B4-BE49-F238E27FC236}">
                <a16:creationId xmlns:a16="http://schemas.microsoft.com/office/drawing/2014/main" id="{2D04C426-C527-7E71-689A-A22E53C6B6A5}"/>
              </a:ext>
            </a:extLst>
          </p:cNvPr>
          <p:cNvPicPr>
            <a:picLocks noGrp="1" noChangeAspect="1"/>
          </p:cNvPicPr>
          <p:nvPr>
            <p:ph idx="1"/>
          </p:nvPr>
        </p:nvPicPr>
        <p:blipFill rotWithShape="1">
          <a:blip r:embed="rId6">
            <a:extLst>
              <a:ext uri="{28A0092B-C50C-407E-A947-70E740481C1C}">
                <a14:useLocalDpi xmlns:a14="http://schemas.microsoft.com/office/drawing/2010/main" val="0"/>
              </a:ext>
            </a:extLst>
          </a:blip>
          <a:srcRect t="1636" r="2" b="10612"/>
          <a:stretch/>
        </p:blipFill>
        <p:spPr>
          <a:xfrm>
            <a:off x="8397272" y="1848715"/>
            <a:ext cx="3288663" cy="4323484"/>
          </a:xfrm>
          <a:prstGeom prst="rect">
            <a:avLst/>
          </a:prstGeom>
        </p:spPr>
      </p:pic>
      <p:pic>
        <p:nvPicPr>
          <p:cNvPr id="7" name="Picture 6" descr="A view looking up at a canyon&#10;&#10;Description automatically generated with medium confidence">
            <a:extLst>
              <a:ext uri="{FF2B5EF4-FFF2-40B4-BE49-F238E27FC236}">
                <a16:creationId xmlns:a16="http://schemas.microsoft.com/office/drawing/2014/main" id="{D16BF6BB-20BA-6D4E-29E8-D52530BC1FAE}"/>
              </a:ext>
            </a:extLst>
          </p:cNvPr>
          <p:cNvPicPr>
            <a:picLocks noChangeAspect="1"/>
          </p:cNvPicPr>
          <p:nvPr/>
        </p:nvPicPr>
        <p:blipFill rotWithShape="1">
          <a:blip r:embed="rId7">
            <a:extLst>
              <a:ext uri="{28A0092B-C50C-407E-A947-70E740481C1C}">
                <a14:useLocalDpi xmlns:a14="http://schemas.microsoft.com/office/drawing/2010/main" val="0"/>
              </a:ext>
            </a:extLst>
          </a:blip>
          <a:srcRect l="17121" r="7966" b="-4"/>
          <a:stretch/>
        </p:blipFill>
        <p:spPr>
          <a:xfrm rot="21600000">
            <a:off x="4484943" y="1782047"/>
            <a:ext cx="3288662" cy="4390151"/>
          </a:xfrm>
          <a:prstGeom prst="rect">
            <a:avLst/>
          </a:prstGeom>
        </p:spPr>
      </p:pic>
      <p:pic>
        <p:nvPicPr>
          <p:cNvPr id="9" name="Picture 8" descr="A couple of people in wet suits and helmets in a waterfall&#10;&#10;Description automatically generated">
            <a:extLst>
              <a:ext uri="{FF2B5EF4-FFF2-40B4-BE49-F238E27FC236}">
                <a16:creationId xmlns:a16="http://schemas.microsoft.com/office/drawing/2014/main" id="{FCC22005-E071-412D-E54E-D4D51563D4DB}"/>
              </a:ext>
            </a:extLst>
          </p:cNvPr>
          <p:cNvPicPr>
            <a:picLocks noChangeAspect="1"/>
          </p:cNvPicPr>
          <p:nvPr/>
        </p:nvPicPr>
        <p:blipFill rotWithShape="1">
          <a:blip r:embed="rId8">
            <a:extLst>
              <a:ext uri="{28A0092B-C50C-407E-A947-70E740481C1C}">
                <a14:useLocalDpi xmlns:a14="http://schemas.microsoft.com/office/drawing/2010/main" val="0"/>
              </a:ext>
            </a:extLst>
          </a:blip>
          <a:srcRect l="7440" r="35455" b="2"/>
          <a:stretch/>
        </p:blipFill>
        <p:spPr>
          <a:xfrm>
            <a:off x="518549" y="1782047"/>
            <a:ext cx="3342729" cy="4390152"/>
          </a:xfrm>
          <a:prstGeom prst="rect">
            <a:avLst/>
          </a:prstGeom>
        </p:spPr>
      </p:pic>
      <p:pic>
        <p:nvPicPr>
          <p:cNvPr id="11" name="Audio 10">
            <a:hlinkClick r:id="" action="ppaction://media"/>
            <a:extLst>
              <a:ext uri="{FF2B5EF4-FFF2-40B4-BE49-F238E27FC236}">
                <a16:creationId xmlns:a16="http://schemas.microsoft.com/office/drawing/2014/main" id="{D8FC853C-C09F-E7F2-FC13-8ADD62B352F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2156629"/>
      </p:ext>
    </p:extLst>
  </p:cSld>
  <p:clrMapOvr>
    <a:masterClrMapping/>
  </p:clrMapOvr>
  <mc:AlternateContent xmlns:mc="http://schemas.openxmlformats.org/markup-compatibility/2006">
    <mc:Choice xmlns:p14="http://schemas.microsoft.com/office/powerpoint/2010/main" Requires="p14">
      <p:transition spd="slow" p14:dur="2000" advTm="74971"/>
    </mc:Choice>
    <mc:Fallback>
      <p:transition spd="slow" advTm="749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14E8BBB-86D9-4509-BCBB-77E9305B4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297DB1A-DE82-4C45-83B4-3DAC7D8BA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86299" y="0"/>
            <a:ext cx="10105701" cy="1635919"/>
          </a:xfrm>
          <a:custGeom>
            <a:avLst/>
            <a:gdLst>
              <a:gd name="connsiteX0" fmla="*/ 10105701 w 10105701"/>
              <a:gd name="connsiteY0" fmla="*/ 0 h 1635919"/>
              <a:gd name="connsiteX1" fmla="*/ 0 w 10105701"/>
              <a:gd name="connsiteY1" fmla="*/ 0 h 1635919"/>
              <a:gd name="connsiteX2" fmla="*/ 0 w 10105701"/>
              <a:gd name="connsiteY2" fmla="*/ 1490941 h 1635919"/>
              <a:gd name="connsiteX3" fmla="*/ 4607 w 10105701"/>
              <a:gd name="connsiteY3" fmla="*/ 1491637 h 1635919"/>
              <a:gd name="connsiteX4" fmla="*/ 37930 w 10105701"/>
              <a:gd name="connsiteY4" fmla="*/ 1496454 h 1635919"/>
              <a:gd name="connsiteX5" fmla="*/ 78230 w 10105701"/>
              <a:gd name="connsiteY5" fmla="*/ 1509231 h 1635919"/>
              <a:gd name="connsiteX6" fmla="*/ 275459 w 10105701"/>
              <a:gd name="connsiteY6" fmla="*/ 1526793 h 1635919"/>
              <a:gd name="connsiteX7" fmla="*/ 379368 w 10105701"/>
              <a:gd name="connsiteY7" fmla="*/ 1539602 h 1635919"/>
              <a:gd name="connsiteX8" fmla="*/ 416973 w 10105701"/>
              <a:gd name="connsiteY8" fmla="*/ 1542697 h 1635919"/>
              <a:gd name="connsiteX9" fmla="*/ 524619 w 10105701"/>
              <a:gd name="connsiteY9" fmla="*/ 1569736 h 1635919"/>
              <a:gd name="connsiteX10" fmla="*/ 601753 w 10105701"/>
              <a:gd name="connsiteY10" fmla="*/ 1569757 h 1635919"/>
              <a:gd name="connsiteX11" fmla="*/ 819077 w 10105701"/>
              <a:gd name="connsiteY11" fmla="*/ 1602271 h 1635919"/>
              <a:gd name="connsiteX12" fmla="*/ 977607 w 10105701"/>
              <a:gd name="connsiteY12" fmla="*/ 1614490 h 1635919"/>
              <a:gd name="connsiteX13" fmla="*/ 1204410 w 10105701"/>
              <a:gd name="connsiteY13" fmla="*/ 1604796 h 1635919"/>
              <a:gd name="connsiteX14" fmla="*/ 1289468 w 10105701"/>
              <a:gd name="connsiteY14" fmla="*/ 1624111 h 1635919"/>
              <a:gd name="connsiteX15" fmla="*/ 1366651 w 10105701"/>
              <a:gd name="connsiteY15" fmla="*/ 1630201 h 1635919"/>
              <a:gd name="connsiteX16" fmla="*/ 1381356 w 10105701"/>
              <a:gd name="connsiteY16" fmla="*/ 1632866 h 1635919"/>
              <a:gd name="connsiteX17" fmla="*/ 1445426 w 10105701"/>
              <a:gd name="connsiteY17" fmla="*/ 1629568 h 1635919"/>
              <a:gd name="connsiteX18" fmla="*/ 1650367 w 10105701"/>
              <a:gd name="connsiteY18" fmla="*/ 1560368 h 1635919"/>
              <a:gd name="connsiteX19" fmla="*/ 1772393 w 10105701"/>
              <a:gd name="connsiteY19" fmla="*/ 1507860 h 1635919"/>
              <a:gd name="connsiteX20" fmla="*/ 1891965 w 10105701"/>
              <a:gd name="connsiteY20" fmla="*/ 1480365 h 1635919"/>
              <a:gd name="connsiteX21" fmla="*/ 2057728 w 10105701"/>
              <a:gd name="connsiteY21" fmla="*/ 1429583 h 1635919"/>
              <a:gd name="connsiteX22" fmla="*/ 2073665 w 10105701"/>
              <a:gd name="connsiteY22" fmla="*/ 1421070 h 1635919"/>
              <a:gd name="connsiteX23" fmla="*/ 2181244 w 10105701"/>
              <a:gd name="connsiteY23" fmla="*/ 1378831 h 1635919"/>
              <a:gd name="connsiteX24" fmla="*/ 2304560 w 10105701"/>
              <a:gd name="connsiteY24" fmla="*/ 1366100 h 1635919"/>
              <a:gd name="connsiteX25" fmla="*/ 2391564 w 10105701"/>
              <a:gd name="connsiteY25" fmla="*/ 1371094 h 1635919"/>
              <a:gd name="connsiteX26" fmla="*/ 2494921 w 10105701"/>
              <a:gd name="connsiteY26" fmla="*/ 1365603 h 1635919"/>
              <a:gd name="connsiteX27" fmla="*/ 2734096 w 10105701"/>
              <a:gd name="connsiteY27" fmla="*/ 1356515 h 1635919"/>
              <a:gd name="connsiteX28" fmla="*/ 2739531 w 10105701"/>
              <a:gd name="connsiteY28" fmla="*/ 1357291 h 1635919"/>
              <a:gd name="connsiteX29" fmla="*/ 2865222 w 10105701"/>
              <a:gd name="connsiteY29" fmla="*/ 1359114 h 1635919"/>
              <a:gd name="connsiteX30" fmla="*/ 2896689 w 10105701"/>
              <a:gd name="connsiteY30" fmla="*/ 1363122 h 1635919"/>
              <a:gd name="connsiteX31" fmla="*/ 2897238 w 10105701"/>
              <a:gd name="connsiteY31" fmla="*/ 1364119 h 1635919"/>
              <a:gd name="connsiteX32" fmla="*/ 2965170 w 10105701"/>
              <a:gd name="connsiteY32" fmla="*/ 1346675 h 1635919"/>
              <a:gd name="connsiteX33" fmla="*/ 3018649 w 10105701"/>
              <a:gd name="connsiteY33" fmla="*/ 1330715 h 1635919"/>
              <a:gd name="connsiteX34" fmla="*/ 3032731 w 10105701"/>
              <a:gd name="connsiteY34" fmla="*/ 1320413 h 1635919"/>
              <a:gd name="connsiteX35" fmla="*/ 3304966 w 10105701"/>
              <a:gd name="connsiteY35" fmla="*/ 1277664 h 1635919"/>
              <a:gd name="connsiteX36" fmla="*/ 3431592 w 10105701"/>
              <a:gd name="connsiteY36" fmla="*/ 1260880 h 1635919"/>
              <a:gd name="connsiteX37" fmla="*/ 3594306 w 10105701"/>
              <a:gd name="connsiteY37" fmla="*/ 1248466 h 1635919"/>
              <a:gd name="connsiteX38" fmla="*/ 3786599 w 10105701"/>
              <a:gd name="connsiteY38" fmla="*/ 1224300 h 1635919"/>
              <a:gd name="connsiteX39" fmla="*/ 3841066 w 10105701"/>
              <a:gd name="connsiteY39" fmla="*/ 1228373 h 1635919"/>
              <a:gd name="connsiteX40" fmla="*/ 3961204 w 10105701"/>
              <a:gd name="connsiteY40" fmla="*/ 1209839 h 1635919"/>
              <a:gd name="connsiteX41" fmla="*/ 4032612 w 10105701"/>
              <a:gd name="connsiteY41" fmla="*/ 1202505 h 1635919"/>
              <a:gd name="connsiteX42" fmla="*/ 4059004 w 10105701"/>
              <a:gd name="connsiteY42" fmla="*/ 1205617 h 1635919"/>
              <a:gd name="connsiteX43" fmla="*/ 4096357 w 10105701"/>
              <a:gd name="connsiteY43" fmla="*/ 1205997 h 1635919"/>
              <a:gd name="connsiteX44" fmla="*/ 4223514 w 10105701"/>
              <a:gd name="connsiteY44" fmla="*/ 1208065 h 1635919"/>
              <a:gd name="connsiteX45" fmla="*/ 4264608 w 10105701"/>
              <a:gd name="connsiteY45" fmla="*/ 1202745 h 1635919"/>
              <a:gd name="connsiteX46" fmla="*/ 4270507 w 10105701"/>
              <a:gd name="connsiteY46" fmla="*/ 1201530 h 1635919"/>
              <a:gd name="connsiteX47" fmla="*/ 4323515 w 10105701"/>
              <a:gd name="connsiteY47" fmla="*/ 1188341 h 1635919"/>
              <a:gd name="connsiteX48" fmla="*/ 4412266 w 10105701"/>
              <a:gd name="connsiteY48" fmla="*/ 1163198 h 1635919"/>
              <a:gd name="connsiteX49" fmla="*/ 4493624 w 10105701"/>
              <a:gd name="connsiteY49" fmla="*/ 1141641 h 1635919"/>
              <a:gd name="connsiteX50" fmla="*/ 4547947 w 10105701"/>
              <a:gd name="connsiteY50" fmla="*/ 1135059 h 1635919"/>
              <a:gd name="connsiteX51" fmla="*/ 4570899 w 10105701"/>
              <a:gd name="connsiteY51" fmla="*/ 1127614 h 1635919"/>
              <a:gd name="connsiteX52" fmla="*/ 4675496 w 10105701"/>
              <a:gd name="connsiteY52" fmla="*/ 1126467 h 1635919"/>
              <a:gd name="connsiteX53" fmla="*/ 4726643 w 10105701"/>
              <a:gd name="connsiteY53" fmla="*/ 1145555 h 1635919"/>
              <a:gd name="connsiteX54" fmla="*/ 4847920 w 10105701"/>
              <a:gd name="connsiteY54" fmla="*/ 1149205 h 1635919"/>
              <a:gd name="connsiteX55" fmla="*/ 4919404 w 10105701"/>
              <a:gd name="connsiteY55" fmla="*/ 1155004 h 1635919"/>
              <a:gd name="connsiteX56" fmla="*/ 4944872 w 10105701"/>
              <a:gd name="connsiteY56" fmla="*/ 1162888 h 1635919"/>
              <a:gd name="connsiteX57" fmla="*/ 4981573 w 10105701"/>
              <a:gd name="connsiteY57" fmla="*/ 1170076 h 1635919"/>
              <a:gd name="connsiteX58" fmla="*/ 5045039 w 10105701"/>
              <a:gd name="connsiteY58" fmla="*/ 1187167 h 1635919"/>
              <a:gd name="connsiteX59" fmla="*/ 5106386 w 10105701"/>
              <a:gd name="connsiteY59" fmla="*/ 1195314 h 1635919"/>
              <a:gd name="connsiteX60" fmla="*/ 5147706 w 10105701"/>
              <a:gd name="connsiteY60" fmla="*/ 1197569 h 1635919"/>
              <a:gd name="connsiteX61" fmla="*/ 5153708 w 10105701"/>
              <a:gd name="connsiteY61" fmla="*/ 1197448 h 1635919"/>
              <a:gd name="connsiteX62" fmla="*/ 5188848 w 10105701"/>
              <a:gd name="connsiteY62" fmla="*/ 1194117 h 1635919"/>
              <a:gd name="connsiteX63" fmla="*/ 5261123 w 10105701"/>
              <a:gd name="connsiteY63" fmla="*/ 1196468 h 1635919"/>
              <a:gd name="connsiteX64" fmla="*/ 5494654 w 10105701"/>
              <a:gd name="connsiteY64" fmla="*/ 1161268 h 1635919"/>
              <a:gd name="connsiteX65" fmla="*/ 5546753 w 10105701"/>
              <a:gd name="connsiteY65" fmla="*/ 1165525 h 1635919"/>
              <a:gd name="connsiteX66" fmla="*/ 5560642 w 10105701"/>
              <a:gd name="connsiteY66" fmla="*/ 1164466 h 1635919"/>
              <a:gd name="connsiteX67" fmla="*/ 5686323 w 10105701"/>
              <a:gd name="connsiteY67" fmla="*/ 1147265 h 1635919"/>
              <a:gd name="connsiteX68" fmla="*/ 5829828 w 10105701"/>
              <a:gd name="connsiteY68" fmla="*/ 1116410 h 1635919"/>
              <a:gd name="connsiteX69" fmla="*/ 5925239 w 10105701"/>
              <a:gd name="connsiteY69" fmla="*/ 1121255 h 1635919"/>
              <a:gd name="connsiteX70" fmla="*/ 6144558 w 10105701"/>
              <a:gd name="connsiteY70" fmla="*/ 1056445 h 1635919"/>
              <a:gd name="connsiteX71" fmla="*/ 6290656 w 10105701"/>
              <a:gd name="connsiteY71" fmla="*/ 1027295 h 1635919"/>
              <a:gd name="connsiteX72" fmla="*/ 6412287 w 10105701"/>
              <a:gd name="connsiteY72" fmla="*/ 996143 h 1635919"/>
              <a:gd name="connsiteX73" fmla="*/ 6520075 w 10105701"/>
              <a:gd name="connsiteY73" fmla="*/ 1008347 h 1635919"/>
              <a:gd name="connsiteX74" fmla="*/ 6557889 w 10105701"/>
              <a:gd name="connsiteY74" fmla="*/ 997343 h 1635919"/>
              <a:gd name="connsiteX75" fmla="*/ 6566004 w 10105701"/>
              <a:gd name="connsiteY75" fmla="*/ 995911 h 1635919"/>
              <a:gd name="connsiteX76" fmla="*/ 6604593 w 10105701"/>
              <a:gd name="connsiteY76" fmla="*/ 992506 h 1635919"/>
              <a:gd name="connsiteX77" fmla="*/ 6705694 w 10105701"/>
              <a:gd name="connsiteY77" fmla="*/ 989646 h 1635919"/>
              <a:gd name="connsiteX78" fmla="*/ 6742991 w 10105701"/>
              <a:gd name="connsiteY78" fmla="*/ 983487 h 1635919"/>
              <a:gd name="connsiteX79" fmla="*/ 6846894 w 10105701"/>
              <a:gd name="connsiteY79" fmla="*/ 970622 h 1635919"/>
              <a:gd name="connsiteX80" fmla="*/ 6952494 w 10105701"/>
              <a:gd name="connsiteY80" fmla="*/ 960756 h 1635919"/>
              <a:gd name="connsiteX81" fmla="*/ 7218923 w 10105701"/>
              <a:gd name="connsiteY81" fmla="*/ 927762 h 1635919"/>
              <a:gd name="connsiteX82" fmla="*/ 7237583 w 10105701"/>
              <a:gd name="connsiteY82" fmla="*/ 915103 h 1635919"/>
              <a:gd name="connsiteX83" fmla="*/ 7279234 w 10105701"/>
              <a:gd name="connsiteY83" fmla="*/ 890347 h 1635919"/>
              <a:gd name="connsiteX84" fmla="*/ 7285560 w 10105701"/>
              <a:gd name="connsiteY84" fmla="*/ 878753 h 1635919"/>
              <a:gd name="connsiteX85" fmla="*/ 7433809 w 10105701"/>
              <a:gd name="connsiteY85" fmla="*/ 834821 h 1635919"/>
              <a:gd name="connsiteX86" fmla="*/ 7540176 w 10105701"/>
              <a:gd name="connsiteY86" fmla="*/ 784348 h 1635919"/>
              <a:gd name="connsiteX87" fmla="*/ 7605402 w 10105701"/>
              <a:gd name="connsiteY87" fmla="*/ 716527 h 1635919"/>
              <a:gd name="connsiteX88" fmla="*/ 7845858 w 10105701"/>
              <a:gd name="connsiteY88" fmla="*/ 673516 h 1635919"/>
              <a:gd name="connsiteX89" fmla="*/ 7900059 w 10105701"/>
              <a:gd name="connsiteY89" fmla="*/ 662791 h 1635919"/>
              <a:gd name="connsiteX90" fmla="*/ 7962243 w 10105701"/>
              <a:gd name="connsiteY90" fmla="*/ 636522 h 1635919"/>
              <a:gd name="connsiteX91" fmla="*/ 8135456 w 10105701"/>
              <a:gd name="connsiteY91" fmla="*/ 587387 h 1635919"/>
              <a:gd name="connsiteX92" fmla="*/ 8338241 w 10105701"/>
              <a:gd name="connsiteY92" fmla="*/ 545483 h 1635919"/>
              <a:gd name="connsiteX93" fmla="*/ 8426880 w 10105701"/>
              <a:gd name="connsiteY93" fmla="*/ 525661 h 1635919"/>
              <a:gd name="connsiteX94" fmla="*/ 8460314 w 10105701"/>
              <a:gd name="connsiteY94" fmla="*/ 504220 h 1635919"/>
              <a:gd name="connsiteX95" fmla="*/ 8467254 w 10105701"/>
              <a:gd name="connsiteY95" fmla="*/ 497500 h 1635919"/>
              <a:gd name="connsiteX96" fmla="*/ 8464303 w 10105701"/>
              <a:gd name="connsiteY96" fmla="*/ 498549 h 1635919"/>
              <a:gd name="connsiteX97" fmla="*/ 8475402 w 10105701"/>
              <a:gd name="connsiteY97" fmla="*/ 489611 h 1635919"/>
              <a:gd name="connsiteX98" fmla="*/ 8467254 w 10105701"/>
              <a:gd name="connsiteY98" fmla="*/ 497500 h 1635919"/>
              <a:gd name="connsiteX99" fmla="*/ 8483593 w 10105701"/>
              <a:gd name="connsiteY99" fmla="*/ 491693 h 1635919"/>
              <a:gd name="connsiteX100" fmla="*/ 8731307 w 10105701"/>
              <a:gd name="connsiteY100" fmla="*/ 373834 h 1635919"/>
              <a:gd name="connsiteX101" fmla="*/ 8905624 w 10105701"/>
              <a:gd name="connsiteY101" fmla="*/ 333941 h 1635919"/>
              <a:gd name="connsiteX102" fmla="*/ 8953374 w 10105701"/>
              <a:gd name="connsiteY102" fmla="*/ 325422 h 1635919"/>
              <a:gd name="connsiteX103" fmla="*/ 9036443 w 10105701"/>
              <a:gd name="connsiteY103" fmla="*/ 308326 h 1635919"/>
              <a:gd name="connsiteX104" fmla="*/ 9071726 w 10105701"/>
              <a:gd name="connsiteY104" fmla="*/ 297416 h 1635919"/>
              <a:gd name="connsiteX105" fmla="*/ 9203238 w 10105701"/>
              <a:gd name="connsiteY105" fmla="*/ 301935 h 1635919"/>
              <a:gd name="connsiteX106" fmla="*/ 9225389 w 10105701"/>
              <a:gd name="connsiteY106" fmla="*/ 302331 h 1635919"/>
              <a:gd name="connsiteX107" fmla="*/ 9257841 w 10105701"/>
              <a:gd name="connsiteY107" fmla="*/ 289670 h 1635919"/>
              <a:gd name="connsiteX108" fmla="*/ 9338289 w 10105701"/>
              <a:gd name="connsiteY108" fmla="*/ 258345 h 1635919"/>
              <a:gd name="connsiteX109" fmla="*/ 9464136 w 10105701"/>
              <a:gd name="connsiteY109" fmla="*/ 244057 h 1635919"/>
              <a:gd name="connsiteX110" fmla="*/ 9481363 w 10105701"/>
              <a:gd name="connsiteY110" fmla="*/ 243247 h 1635919"/>
              <a:gd name="connsiteX111" fmla="*/ 9572531 w 10105701"/>
              <a:gd name="connsiteY111" fmla="*/ 199385 h 1635919"/>
              <a:gd name="connsiteX112" fmla="*/ 9756421 w 10105701"/>
              <a:gd name="connsiteY112" fmla="*/ 131720 h 1635919"/>
              <a:gd name="connsiteX113" fmla="*/ 9841144 w 10105701"/>
              <a:gd name="connsiteY113" fmla="*/ 105373 h 1635919"/>
              <a:gd name="connsiteX114" fmla="*/ 9993448 w 10105701"/>
              <a:gd name="connsiteY114" fmla="*/ 45117 h 1635919"/>
              <a:gd name="connsiteX115" fmla="*/ 10019281 w 10105701"/>
              <a:gd name="connsiteY115" fmla="*/ 31163 h 1635919"/>
              <a:gd name="connsiteX116" fmla="*/ 10072841 w 10105701"/>
              <a:gd name="connsiteY116" fmla="*/ 4330 h 1635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Lst>
            <a:rect l="l" t="t" r="r" b="b"/>
            <a:pathLst>
              <a:path w="10105701" h="1635919">
                <a:moveTo>
                  <a:pt x="10105701" y="0"/>
                </a:moveTo>
                <a:lnTo>
                  <a:pt x="0" y="0"/>
                </a:lnTo>
                <a:lnTo>
                  <a:pt x="0" y="1490941"/>
                </a:lnTo>
                <a:lnTo>
                  <a:pt x="4607" y="1491637"/>
                </a:lnTo>
                <a:cubicBezTo>
                  <a:pt x="16659" y="1491630"/>
                  <a:pt x="29913" y="1489951"/>
                  <a:pt x="37930" y="1496454"/>
                </a:cubicBezTo>
                <a:lnTo>
                  <a:pt x="78230" y="1509231"/>
                </a:lnTo>
                <a:cubicBezTo>
                  <a:pt x="117818" y="1514287"/>
                  <a:pt x="225269" y="1521731"/>
                  <a:pt x="275459" y="1526793"/>
                </a:cubicBezTo>
                <a:cubicBezTo>
                  <a:pt x="313764" y="1530963"/>
                  <a:pt x="346987" y="1541888"/>
                  <a:pt x="379368" y="1539602"/>
                </a:cubicBezTo>
                <a:cubicBezTo>
                  <a:pt x="392576" y="1546875"/>
                  <a:pt x="405007" y="1550499"/>
                  <a:pt x="416973" y="1542697"/>
                </a:cubicBezTo>
                <a:cubicBezTo>
                  <a:pt x="452855" y="1551710"/>
                  <a:pt x="459175" y="1563531"/>
                  <a:pt x="524619" y="1569736"/>
                </a:cubicBezTo>
                <a:cubicBezTo>
                  <a:pt x="538423" y="1570060"/>
                  <a:pt x="580256" y="1565055"/>
                  <a:pt x="601753" y="1569757"/>
                </a:cubicBezTo>
                <a:cubicBezTo>
                  <a:pt x="650829" y="1575179"/>
                  <a:pt x="768752" y="1569541"/>
                  <a:pt x="819077" y="1602271"/>
                </a:cubicBezTo>
                <a:cubicBezTo>
                  <a:pt x="864345" y="1610461"/>
                  <a:pt x="920787" y="1605600"/>
                  <a:pt x="977607" y="1614490"/>
                </a:cubicBezTo>
                <a:cubicBezTo>
                  <a:pt x="1041126" y="1616084"/>
                  <a:pt x="1180788" y="1609848"/>
                  <a:pt x="1204410" y="1604796"/>
                </a:cubicBezTo>
                <a:cubicBezTo>
                  <a:pt x="1219023" y="1603955"/>
                  <a:pt x="1269664" y="1614581"/>
                  <a:pt x="1289468" y="1624111"/>
                </a:cubicBezTo>
                <a:cubicBezTo>
                  <a:pt x="1316509" y="1628345"/>
                  <a:pt x="1351337" y="1628742"/>
                  <a:pt x="1366651" y="1630201"/>
                </a:cubicBezTo>
                <a:lnTo>
                  <a:pt x="1381356" y="1632866"/>
                </a:lnTo>
                <a:cubicBezTo>
                  <a:pt x="1394485" y="1632761"/>
                  <a:pt x="1400590" y="1641651"/>
                  <a:pt x="1445426" y="1629568"/>
                </a:cubicBezTo>
                <a:cubicBezTo>
                  <a:pt x="1507585" y="1601017"/>
                  <a:pt x="1599341" y="1598872"/>
                  <a:pt x="1650367" y="1560368"/>
                </a:cubicBezTo>
                <a:cubicBezTo>
                  <a:pt x="1704319" y="1547517"/>
                  <a:pt x="1732125" y="1521192"/>
                  <a:pt x="1772393" y="1507860"/>
                </a:cubicBezTo>
                <a:cubicBezTo>
                  <a:pt x="1832559" y="1489282"/>
                  <a:pt x="1853090" y="1481466"/>
                  <a:pt x="1891965" y="1480365"/>
                </a:cubicBezTo>
                <a:cubicBezTo>
                  <a:pt x="1910729" y="1491935"/>
                  <a:pt x="2027835" y="1439510"/>
                  <a:pt x="2057728" y="1429583"/>
                </a:cubicBezTo>
                <a:lnTo>
                  <a:pt x="2073665" y="1421070"/>
                </a:lnTo>
                <a:cubicBezTo>
                  <a:pt x="2094251" y="1412612"/>
                  <a:pt x="2150176" y="1386769"/>
                  <a:pt x="2181244" y="1378831"/>
                </a:cubicBezTo>
                <a:cubicBezTo>
                  <a:pt x="2222350" y="1374587"/>
                  <a:pt x="2238821" y="1381578"/>
                  <a:pt x="2304560" y="1366100"/>
                </a:cubicBezTo>
                <a:cubicBezTo>
                  <a:pt x="2326476" y="1363885"/>
                  <a:pt x="2359838" y="1371177"/>
                  <a:pt x="2391564" y="1371094"/>
                </a:cubicBezTo>
                <a:cubicBezTo>
                  <a:pt x="2432149" y="1366985"/>
                  <a:pt x="2455612" y="1382736"/>
                  <a:pt x="2494921" y="1365603"/>
                </a:cubicBezTo>
                <a:lnTo>
                  <a:pt x="2734096" y="1356515"/>
                </a:lnTo>
                <a:lnTo>
                  <a:pt x="2739531" y="1357291"/>
                </a:lnTo>
                <a:lnTo>
                  <a:pt x="2865222" y="1359114"/>
                </a:lnTo>
                <a:cubicBezTo>
                  <a:pt x="2878449" y="1362779"/>
                  <a:pt x="2891353" y="1362288"/>
                  <a:pt x="2896689" y="1363122"/>
                </a:cubicBezTo>
                <a:lnTo>
                  <a:pt x="2897238" y="1364119"/>
                </a:lnTo>
                <a:lnTo>
                  <a:pt x="2965170" y="1346675"/>
                </a:lnTo>
                <a:lnTo>
                  <a:pt x="3018649" y="1330715"/>
                </a:lnTo>
                <a:cubicBezTo>
                  <a:pt x="3023892" y="1327905"/>
                  <a:pt x="3028665" y="1324539"/>
                  <a:pt x="3032731" y="1320413"/>
                </a:cubicBezTo>
                <a:cubicBezTo>
                  <a:pt x="3075490" y="1292489"/>
                  <a:pt x="3144642" y="1305589"/>
                  <a:pt x="3304966" y="1277664"/>
                </a:cubicBezTo>
                <a:cubicBezTo>
                  <a:pt x="3337554" y="1258833"/>
                  <a:pt x="3386510" y="1275439"/>
                  <a:pt x="3431592" y="1260880"/>
                </a:cubicBezTo>
                <a:cubicBezTo>
                  <a:pt x="3489905" y="1253650"/>
                  <a:pt x="3539499" y="1253433"/>
                  <a:pt x="3594306" y="1248466"/>
                </a:cubicBezTo>
                <a:cubicBezTo>
                  <a:pt x="3653474" y="1242369"/>
                  <a:pt x="3745472" y="1227649"/>
                  <a:pt x="3786599" y="1224300"/>
                </a:cubicBezTo>
                <a:cubicBezTo>
                  <a:pt x="3808763" y="1223174"/>
                  <a:pt x="3807167" y="1229416"/>
                  <a:pt x="3841066" y="1228373"/>
                </a:cubicBezTo>
                <a:cubicBezTo>
                  <a:pt x="3873205" y="1210604"/>
                  <a:pt x="3921441" y="1233175"/>
                  <a:pt x="3961204" y="1209839"/>
                </a:cubicBezTo>
                <a:cubicBezTo>
                  <a:pt x="3976014" y="1203349"/>
                  <a:pt x="4023022" y="1196077"/>
                  <a:pt x="4032612" y="1202505"/>
                </a:cubicBezTo>
                <a:cubicBezTo>
                  <a:pt x="4042558" y="1202595"/>
                  <a:pt x="4053728" y="1197908"/>
                  <a:pt x="4059004" y="1205617"/>
                </a:cubicBezTo>
                <a:cubicBezTo>
                  <a:pt x="4067387" y="1214558"/>
                  <a:pt x="4100158" y="1193182"/>
                  <a:pt x="4096357" y="1205997"/>
                </a:cubicBezTo>
                <a:lnTo>
                  <a:pt x="4223514" y="1208065"/>
                </a:lnTo>
                <a:lnTo>
                  <a:pt x="4264608" y="1202745"/>
                </a:lnTo>
                <a:lnTo>
                  <a:pt x="4270507" y="1201530"/>
                </a:lnTo>
                <a:cubicBezTo>
                  <a:pt x="4280325" y="1199130"/>
                  <a:pt x="4309940" y="1191442"/>
                  <a:pt x="4323515" y="1188341"/>
                </a:cubicBezTo>
                <a:cubicBezTo>
                  <a:pt x="4345901" y="1171754"/>
                  <a:pt x="4382682" y="1171579"/>
                  <a:pt x="4412266" y="1163198"/>
                </a:cubicBezTo>
                <a:lnTo>
                  <a:pt x="4493624" y="1141641"/>
                </a:lnTo>
                <a:lnTo>
                  <a:pt x="4547947" y="1135059"/>
                </a:lnTo>
                <a:lnTo>
                  <a:pt x="4570899" y="1127614"/>
                </a:lnTo>
                <a:cubicBezTo>
                  <a:pt x="4587359" y="1124815"/>
                  <a:pt x="4649538" y="1123476"/>
                  <a:pt x="4675496" y="1126467"/>
                </a:cubicBezTo>
                <a:cubicBezTo>
                  <a:pt x="4697495" y="1129400"/>
                  <a:pt x="4693106" y="1140398"/>
                  <a:pt x="4726643" y="1145555"/>
                </a:cubicBezTo>
                <a:cubicBezTo>
                  <a:pt x="4761184" y="1133902"/>
                  <a:pt x="4804963" y="1164954"/>
                  <a:pt x="4847920" y="1149205"/>
                </a:cubicBezTo>
                <a:cubicBezTo>
                  <a:pt x="4863560" y="1145511"/>
                  <a:pt x="4911017" y="1146919"/>
                  <a:pt x="4919404" y="1155004"/>
                </a:cubicBezTo>
                <a:cubicBezTo>
                  <a:pt x="4929179" y="1156909"/>
                  <a:pt x="4940940" y="1154325"/>
                  <a:pt x="4944872" y="1162888"/>
                </a:cubicBezTo>
                <a:cubicBezTo>
                  <a:pt x="4951657" y="1173230"/>
                  <a:pt x="4987412" y="1158139"/>
                  <a:pt x="4981573" y="1170076"/>
                </a:cubicBezTo>
                <a:cubicBezTo>
                  <a:pt x="5006936" y="1159755"/>
                  <a:pt x="5024814" y="1181490"/>
                  <a:pt x="5045039" y="1187167"/>
                </a:cubicBezTo>
                <a:lnTo>
                  <a:pt x="5106386" y="1195314"/>
                </a:lnTo>
                <a:lnTo>
                  <a:pt x="5147706" y="1197569"/>
                </a:lnTo>
                <a:lnTo>
                  <a:pt x="5153708" y="1197448"/>
                </a:lnTo>
                <a:cubicBezTo>
                  <a:pt x="5163764" y="1196873"/>
                  <a:pt x="5177220" y="1193824"/>
                  <a:pt x="5188848" y="1194117"/>
                </a:cubicBezTo>
                <a:lnTo>
                  <a:pt x="5261123" y="1196468"/>
                </a:lnTo>
                <a:cubicBezTo>
                  <a:pt x="5312090" y="1190994"/>
                  <a:pt x="5405461" y="1183748"/>
                  <a:pt x="5494654" y="1161268"/>
                </a:cubicBezTo>
                <a:lnTo>
                  <a:pt x="5546753" y="1165525"/>
                </a:lnTo>
                <a:lnTo>
                  <a:pt x="5560642" y="1164466"/>
                </a:lnTo>
                <a:lnTo>
                  <a:pt x="5686323" y="1147265"/>
                </a:lnTo>
                <a:cubicBezTo>
                  <a:pt x="5750755" y="1126913"/>
                  <a:pt x="5775685" y="1148046"/>
                  <a:pt x="5829828" y="1116410"/>
                </a:cubicBezTo>
                <a:cubicBezTo>
                  <a:pt x="5821148" y="1128698"/>
                  <a:pt x="5906454" y="1127104"/>
                  <a:pt x="5925239" y="1121255"/>
                </a:cubicBezTo>
                <a:cubicBezTo>
                  <a:pt x="5947279" y="1110562"/>
                  <a:pt x="6082280" y="1070391"/>
                  <a:pt x="6144558" y="1056445"/>
                </a:cubicBezTo>
                <a:cubicBezTo>
                  <a:pt x="6209398" y="1040785"/>
                  <a:pt x="6259985" y="1033313"/>
                  <a:pt x="6290656" y="1027295"/>
                </a:cubicBezTo>
                <a:lnTo>
                  <a:pt x="6412287" y="996143"/>
                </a:lnTo>
                <a:cubicBezTo>
                  <a:pt x="6444202" y="994146"/>
                  <a:pt x="6495808" y="1008147"/>
                  <a:pt x="6520075" y="1008347"/>
                </a:cubicBezTo>
                <a:cubicBezTo>
                  <a:pt x="6532061" y="1004377"/>
                  <a:pt x="6544742" y="1000649"/>
                  <a:pt x="6557889" y="997343"/>
                </a:cubicBezTo>
                <a:lnTo>
                  <a:pt x="6566004" y="995911"/>
                </a:lnTo>
                <a:lnTo>
                  <a:pt x="6604593" y="992506"/>
                </a:lnTo>
                <a:cubicBezTo>
                  <a:pt x="6627875" y="991462"/>
                  <a:pt x="6682628" y="991149"/>
                  <a:pt x="6705694" y="989646"/>
                </a:cubicBezTo>
                <a:cubicBezTo>
                  <a:pt x="6715818" y="979115"/>
                  <a:pt x="6728665" y="979617"/>
                  <a:pt x="6742991" y="983487"/>
                </a:cubicBezTo>
                <a:cubicBezTo>
                  <a:pt x="6774125" y="973355"/>
                  <a:pt x="6808701" y="975904"/>
                  <a:pt x="6846894" y="970622"/>
                </a:cubicBezTo>
                <a:cubicBezTo>
                  <a:pt x="6881758" y="952640"/>
                  <a:pt x="6911718" y="966478"/>
                  <a:pt x="6952494" y="960756"/>
                </a:cubicBezTo>
                <a:cubicBezTo>
                  <a:pt x="7014499" y="953613"/>
                  <a:pt x="7171408" y="935371"/>
                  <a:pt x="7218923" y="927762"/>
                </a:cubicBezTo>
                <a:lnTo>
                  <a:pt x="7237583" y="915103"/>
                </a:lnTo>
                <a:lnTo>
                  <a:pt x="7279234" y="890347"/>
                </a:lnTo>
                <a:cubicBezTo>
                  <a:pt x="7282367" y="886883"/>
                  <a:pt x="7284610" y="883060"/>
                  <a:pt x="7285560" y="878753"/>
                </a:cubicBezTo>
                <a:cubicBezTo>
                  <a:pt x="7345735" y="880000"/>
                  <a:pt x="7379697" y="849179"/>
                  <a:pt x="7433809" y="834821"/>
                </a:cubicBezTo>
                <a:cubicBezTo>
                  <a:pt x="7489109" y="811390"/>
                  <a:pt x="7502976" y="798781"/>
                  <a:pt x="7540176" y="784348"/>
                </a:cubicBezTo>
                <a:cubicBezTo>
                  <a:pt x="7556139" y="775738"/>
                  <a:pt x="7577389" y="711736"/>
                  <a:pt x="7605402" y="716527"/>
                </a:cubicBezTo>
                <a:cubicBezTo>
                  <a:pt x="7613742" y="707888"/>
                  <a:pt x="7791241" y="703328"/>
                  <a:pt x="7845858" y="673516"/>
                </a:cubicBezTo>
                <a:cubicBezTo>
                  <a:pt x="7895453" y="685047"/>
                  <a:pt x="7862372" y="670105"/>
                  <a:pt x="7900059" y="662791"/>
                </a:cubicBezTo>
                <a:cubicBezTo>
                  <a:pt x="7920787" y="654035"/>
                  <a:pt x="7936717" y="664423"/>
                  <a:pt x="7962243" y="636522"/>
                </a:cubicBezTo>
                <a:cubicBezTo>
                  <a:pt x="7996549" y="637997"/>
                  <a:pt x="8072790" y="602560"/>
                  <a:pt x="8135456" y="587387"/>
                </a:cubicBezTo>
                <a:cubicBezTo>
                  <a:pt x="8203051" y="573419"/>
                  <a:pt x="8256250" y="537571"/>
                  <a:pt x="8338241" y="545483"/>
                </a:cubicBezTo>
                <a:cubicBezTo>
                  <a:pt x="8345964" y="530066"/>
                  <a:pt x="8385415" y="539169"/>
                  <a:pt x="8426880" y="525661"/>
                </a:cubicBezTo>
                <a:cubicBezTo>
                  <a:pt x="8432865" y="512576"/>
                  <a:pt x="8445661" y="514079"/>
                  <a:pt x="8460314" y="504220"/>
                </a:cubicBezTo>
                <a:lnTo>
                  <a:pt x="8467254" y="497500"/>
                </a:lnTo>
                <a:lnTo>
                  <a:pt x="8464303" y="498549"/>
                </a:lnTo>
                <a:cubicBezTo>
                  <a:pt x="8456468" y="500532"/>
                  <a:pt x="8477290" y="490312"/>
                  <a:pt x="8475402" y="489611"/>
                </a:cubicBezTo>
                <a:lnTo>
                  <a:pt x="8467254" y="497500"/>
                </a:lnTo>
                <a:lnTo>
                  <a:pt x="8483593" y="491693"/>
                </a:lnTo>
                <a:cubicBezTo>
                  <a:pt x="8555805" y="463970"/>
                  <a:pt x="8656042" y="369236"/>
                  <a:pt x="8731307" y="373834"/>
                </a:cubicBezTo>
                <a:cubicBezTo>
                  <a:pt x="8796803" y="371769"/>
                  <a:pt x="8847519" y="347239"/>
                  <a:pt x="8905624" y="333941"/>
                </a:cubicBezTo>
                <a:cubicBezTo>
                  <a:pt x="8930484" y="326336"/>
                  <a:pt x="8914464" y="305954"/>
                  <a:pt x="8953374" y="325422"/>
                </a:cubicBezTo>
                <a:lnTo>
                  <a:pt x="9036443" y="308326"/>
                </a:lnTo>
                <a:lnTo>
                  <a:pt x="9071726" y="297416"/>
                </a:lnTo>
                <a:cubicBezTo>
                  <a:pt x="9087610" y="280477"/>
                  <a:pt x="9181257" y="320181"/>
                  <a:pt x="9203238" y="301935"/>
                </a:cubicBezTo>
                <a:cubicBezTo>
                  <a:pt x="9207855" y="296522"/>
                  <a:pt x="9224145" y="296813"/>
                  <a:pt x="9225389" y="302331"/>
                </a:cubicBezTo>
                <a:cubicBezTo>
                  <a:pt x="9231986" y="298884"/>
                  <a:pt x="9251736" y="281850"/>
                  <a:pt x="9257841" y="289670"/>
                </a:cubicBezTo>
                <a:lnTo>
                  <a:pt x="9338289" y="258345"/>
                </a:lnTo>
                <a:cubicBezTo>
                  <a:pt x="9364865" y="253056"/>
                  <a:pt x="9440290" y="246574"/>
                  <a:pt x="9464136" y="244057"/>
                </a:cubicBezTo>
                <a:cubicBezTo>
                  <a:pt x="9467020" y="239819"/>
                  <a:pt x="9479694" y="239220"/>
                  <a:pt x="9481363" y="243247"/>
                </a:cubicBezTo>
                <a:cubicBezTo>
                  <a:pt x="9499429" y="235801"/>
                  <a:pt x="9523607" y="212357"/>
                  <a:pt x="9572531" y="199385"/>
                </a:cubicBezTo>
                <a:cubicBezTo>
                  <a:pt x="9625765" y="194838"/>
                  <a:pt x="9711652" y="147390"/>
                  <a:pt x="9756421" y="131720"/>
                </a:cubicBezTo>
                <a:cubicBezTo>
                  <a:pt x="9787863" y="92850"/>
                  <a:pt x="9802506" y="116890"/>
                  <a:pt x="9841144" y="105373"/>
                </a:cubicBezTo>
                <a:cubicBezTo>
                  <a:pt x="9881515" y="88023"/>
                  <a:pt x="9948279" y="40585"/>
                  <a:pt x="9993448" y="45117"/>
                </a:cubicBezTo>
                <a:lnTo>
                  <a:pt x="10019281" y="31163"/>
                </a:lnTo>
                <a:cubicBezTo>
                  <a:pt x="10026781" y="4158"/>
                  <a:pt x="10048053" y="28021"/>
                  <a:pt x="10072841" y="4330"/>
                </a:cubicBezTo>
                <a:close/>
              </a:path>
            </a:pathLst>
          </a:custGeom>
          <a:blipFill>
            <a:blip r:embed="rId5"/>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2EE263-AA94-6CA5-72B7-930EEB6428B9}"/>
              </a:ext>
            </a:extLst>
          </p:cNvPr>
          <p:cNvSpPr>
            <a:spLocks noGrp="1"/>
          </p:cNvSpPr>
          <p:nvPr>
            <p:ph type="title"/>
          </p:nvPr>
        </p:nvSpPr>
        <p:spPr>
          <a:xfrm>
            <a:off x="6095999" y="723606"/>
            <a:ext cx="5295901" cy="1706583"/>
          </a:xfrm>
        </p:spPr>
        <p:txBody>
          <a:bodyPr anchor="ctr">
            <a:normAutofit/>
          </a:bodyPr>
          <a:lstStyle/>
          <a:p>
            <a:pPr algn="r">
              <a:lnSpc>
                <a:spcPct val="110000"/>
              </a:lnSpc>
            </a:pPr>
            <a:r>
              <a:rPr lang="en-GB" sz="5300" dirty="0"/>
              <a:t>What happened</a:t>
            </a:r>
            <a:br>
              <a:rPr lang="en-GB" sz="1600" dirty="0">
                <a:effectLst/>
                <a:latin typeface="Arial" panose="020B0604020202020204" pitchFamily="34" charset="0"/>
                <a:ea typeface="Times New Roman" panose="02020603050405020304" pitchFamily="18" charset="0"/>
              </a:rPr>
            </a:br>
            <a:r>
              <a:rPr lang="en-GB" sz="1600" dirty="0">
                <a:effectLst/>
                <a:latin typeface="Arial" panose="020B0604020202020204" pitchFamily="34" charset="0"/>
                <a:ea typeface="Times New Roman" panose="02020603050405020304" pitchFamily="18" charset="0"/>
              </a:rPr>
              <a:t>“</a:t>
            </a:r>
            <a:r>
              <a:rPr lang="en-GB" sz="1600" b="1" dirty="0">
                <a:effectLst/>
                <a:latin typeface="Arial" panose="020B0604020202020204" pitchFamily="34" charset="0"/>
                <a:ea typeface="Times New Roman" panose="02020603050405020304" pitchFamily="18" charset="0"/>
              </a:rPr>
              <a:t>The </a:t>
            </a:r>
            <a:r>
              <a:rPr lang="en-GB" sz="1600" b="1" dirty="0" err="1">
                <a:effectLst/>
                <a:latin typeface="Arial" panose="020B0604020202020204" pitchFamily="34" charset="0"/>
                <a:ea typeface="Times New Roman" panose="02020603050405020304" pitchFamily="18" charset="0"/>
              </a:rPr>
              <a:t>Saxet</a:t>
            </a:r>
            <a:r>
              <a:rPr lang="en-GB" sz="1600" b="1" dirty="0">
                <a:effectLst/>
                <a:latin typeface="Arial" panose="020B0604020202020204" pitchFamily="34" charset="0"/>
                <a:ea typeface="Times New Roman" panose="02020603050405020304" pitchFamily="18" charset="0"/>
              </a:rPr>
              <a:t> accident became a kind of trauma for the outdoor industry,” (Baumann, 2019)</a:t>
            </a:r>
            <a:endParaRPr lang="en-GB" sz="1600" dirty="0"/>
          </a:p>
        </p:txBody>
      </p:sp>
      <p:sp>
        <p:nvSpPr>
          <p:cNvPr id="3" name="Content Placeholder 2">
            <a:extLst>
              <a:ext uri="{FF2B5EF4-FFF2-40B4-BE49-F238E27FC236}">
                <a16:creationId xmlns:a16="http://schemas.microsoft.com/office/drawing/2014/main" id="{444EBCC1-5D1B-35A1-5924-42C8E9DD4607}"/>
              </a:ext>
            </a:extLst>
          </p:cNvPr>
          <p:cNvSpPr>
            <a:spLocks noGrp="1"/>
          </p:cNvSpPr>
          <p:nvPr>
            <p:ph idx="1"/>
          </p:nvPr>
        </p:nvSpPr>
        <p:spPr>
          <a:xfrm>
            <a:off x="5598696" y="2430189"/>
            <a:ext cx="5793204" cy="3886529"/>
          </a:xfrm>
        </p:spPr>
        <p:txBody>
          <a:bodyPr anchor="ctr">
            <a:normAutofit/>
          </a:bodyPr>
          <a:lstStyle/>
          <a:p>
            <a:pPr>
              <a:lnSpc>
                <a:spcPct val="110000"/>
              </a:lnSpc>
            </a:pPr>
            <a:r>
              <a:rPr lang="en-GB" sz="1400" b="1" dirty="0"/>
              <a:t>At </a:t>
            </a:r>
            <a:r>
              <a:rPr lang="en-GB" sz="1400" dirty="0"/>
              <a:t>6pm July 27, 1999, 43 holiday makers and 8 guides working for local company Adventure World entered </a:t>
            </a:r>
            <a:r>
              <a:rPr lang="en-GB" sz="1400" dirty="0" err="1"/>
              <a:t>Saxeten</a:t>
            </a:r>
            <a:r>
              <a:rPr lang="en-GB" sz="1400" dirty="0"/>
              <a:t> Gorge south of Interlaken Switzerland for a </a:t>
            </a:r>
            <a:r>
              <a:rPr lang="en-GB" sz="1400" b="1" dirty="0"/>
              <a:t>90minute canyoning adventure.</a:t>
            </a:r>
          </a:p>
          <a:p>
            <a:pPr>
              <a:lnSpc>
                <a:spcPct val="110000"/>
              </a:lnSpc>
            </a:pPr>
            <a:r>
              <a:rPr lang="en-GB" sz="1400" b="1" dirty="0"/>
              <a:t>At a point the  group separated into 4 smaller groups of 11-12 each with 2 guides.</a:t>
            </a:r>
          </a:p>
          <a:p>
            <a:pPr>
              <a:lnSpc>
                <a:spcPct val="110000"/>
              </a:lnSpc>
            </a:pPr>
            <a:r>
              <a:rPr lang="en-GB" sz="1400" dirty="0"/>
              <a:t>The two-metre-high wall of water had taken 19 people, including two guides, to their death. </a:t>
            </a:r>
          </a:p>
          <a:p>
            <a:pPr>
              <a:lnSpc>
                <a:spcPct val="110000"/>
              </a:lnSpc>
            </a:pPr>
            <a:r>
              <a:rPr lang="en-GB" sz="1400" dirty="0"/>
              <a:t>14 of the 21 victims were Australian, two Swiss, two south Africans one Briton and two New Zealanders. “the greatest single peacetime loss of young Australians outside their own country.“(Bechtel, 2017)</a:t>
            </a:r>
          </a:p>
          <a:p>
            <a:pPr>
              <a:lnSpc>
                <a:spcPct val="110000"/>
              </a:lnSpc>
            </a:pPr>
            <a:endParaRPr lang="en-GB" sz="1400" dirty="0"/>
          </a:p>
        </p:txBody>
      </p:sp>
      <p:pic>
        <p:nvPicPr>
          <p:cNvPr id="5" name="Picture 4" descr="A large rock with a plaque on it&#10;&#10;Description automatically generated">
            <a:extLst>
              <a:ext uri="{FF2B5EF4-FFF2-40B4-BE49-F238E27FC236}">
                <a16:creationId xmlns:a16="http://schemas.microsoft.com/office/drawing/2014/main" id="{DA8518EE-7B17-02B9-6A15-D32960D6FF3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4879" y="681037"/>
            <a:ext cx="4113071" cy="5491163"/>
          </a:xfrm>
          <a:prstGeom prst="rect">
            <a:avLst/>
          </a:prstGeom>
        </p:spPr>
      </p:pic>
      <p:pic>
        <p:nvPicPr>
          <p:cNvPr id="7" name="Audio 6">
            <a:hlinkClick r:id="" action="ppaction://media"/>
            <a:extLst>
              <a:ext uri="{FF2B5EF4-FFF2-40B4-BE49-F238E27FC236}">
                <a16:creationId xmlns:a16="http://schemas.microsoft.com/office/drawing/2014/main" id="{D9821828-C592-0B08-F8CE-060A215282E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0469035"/>
      </p:ext>
    </p:extLst>
  </p:cSld>
  <p:clrMapOvr>
    <a:masterClrMapping/>
  </p:clrMapOvr>
  <mc:AlternateContent xmlns:mc="http://schemas.openxmlformats.org/markup-compatibility/2006">
    <mc:Choice xmlns:p14="http://schemas.microsoft.com/office/powerpoint/2010/main" Requires="p14">
      <p:transition spd="slow" p14:dur="2000" advTm="101485"/>
    </mc:Choice>
    <mc:Fallback>
      <p:transition spd="slow" advTm="101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894A7A4-3F4E-414B-97FB-E4C862AD1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3" y="0"/>
            <a:ext cx="8606754" cy="1542197"/>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44869 w 9288370"/>
              <a:gd name="connsiteY0" fmla="*/ 1742117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44869 w 9288370"/>
              <a:gd name="connsiteY62" fmla="*/ 1742117 h 1857909"/>
              <a:gd name="connsiteX0" fmla="*/ 8158 w 9288370"/>
              <a:gd name="connsiteY0" fmla="*/ 1671666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8158 w 9288370"/>
              <a:gd name="connsiteY62" fmla="*/ 1671666 h 1857909"/>
              <a:gd name="connsiteX0" fmla="*/ 8158 w 9288370"/>
              <a:gd name="connsiteY0" fmla="*/ 1671666 h 1721151"/>
              <a:gd name="connsiteX1" fmla="*/ 66313 w 9288370"/>
              <a:gd name="connsiteY1" fmla="*/ 1721151 h 1721151"/>
              <a:gd name="connsiteX2" fmla="*/ 370426 w 9288370"/>
              <a:gd name="connsiteY2" fmla="*/ 1702965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411216 w 9288370"/>
              <a:gd name="connsiteY2" fmla="*/ 1628370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04575"/>
              <a:gd name="connsiteX1" fmla="*/ 66313 w 9288370"/>
              <a:gd name="connsiteY1" fmla="*/ 1704575 h 1704575"/>
              <a:gd name="connsiteX2" fmla="*/ 411216 w 9288370"/>
              <a:gd name="connsiteY2" fmla="*/ 1628370 h 1704575"/>
              <a:gd name="connsiteX3" fmla="*/ 766051 w 9288370"/>
              <a:gd name="connsiteY3" fmla="*/ 1569826 h 1704575"/>
              <a:gd name="connsiteX4" fmla="*/ 971617 w 9288370"/>
              <a:gd name="connsiteY4" fmla="*/ 1522494 h 1704575"/>
              <a:gd name="connsiteX5" fmla="*/ 1186668 w 9288370"/>
              <a:gd name="connsiteY5" fmla="*/ 1521861 h 1704575"/>
              <a:gd name="connsiteX6" fmla="*/ 1339078 w 9288370"/>
              <a:gd name="connsiteY6" fmla="*/ 1494730 h 1704575"/>
              <a:gd name="connsiteX7" fmla="*/ 1492452 w 9288370"/>
              <a:gd name="connsiteY7" fmla="*/ 1519061 h 1704575"/>
              <a:gd name="connsiteX8" fmla="*/ 1604999 w 9288370"/>
              <a:gd name="connsiteY8" fmla="*/ 1513599 h 1704575"/>
              <a:gd name="connsiteX9" fmla="*/ 1717911 w 9288370"/>
              <a:gd name="connsiteY9" fmla="*/ 1497764 h 1704575"/>
              <a:gd name="connsiteX10" fmla="*/ 1794234 w 9288370"/>
              <a:gd name="connsiteY10" fmla="*/ 1464331 h 1704575"/>
              <a:gd name="connsiteX11" fmla="*/ 2101780 w 9288370"/>
              <a:gd name="connsiteY11" fmla="*/ 1409907 h 1704575"/>
              <a:gd name="connsiteX12" fmla="*/ 2244830 w 9288370"/>
              <a:gd name="connsiteY12" fmla="*/ 1388540 h 1704575"/>
              <a:gd name="connsiteX13" fmla="*/ 2428648 w 9288370"/>
              <a:gd name="connsiteY13" fmla="*/ 1372736 h 1704575"/>
              <a:gd name="connsiteX14" fmla="*/ 2645882 w 9288370"/>
              <a:gd name="connsiteY14" fmla="*/ 1341971 h 1704575"/>
              <a:gd name="connsiteX15" fmla="*/ 2707413 w 9288370"/>
              <a:gd name="connsiteY15" fmla="*/ 1347156 h 1704575"/>
              <a:gd name="connsiteX16" fmla="*/ 2843134 w 9288370"/>
              <a:gd name="connsiteY16" fmla="*/ 1323561 h 1704575"/>
              <a:gd name="connsiteX17" fmla="*/ 2923804 w 9288370"/>
              <a:gd name="connsiteY17" fmla="*/ 1314224 h 1704575"/>
              <a:gd name="connsiteX18" fmla="*/ 2953618 w 9288370"/>
              <a:gd name="connsiteY18" fmla="*/ 1318186 h 1704575"/>
              <a:gd name="connsiteX19" fmla="*/ 2995816 w 9288370"/>
              <a:gd name="connsiteY19" fmla="*/ 1318670 h 1704575"/>
              <a:gd name="connsiteX20" fmla="*/ 3352700 w 9288370"/>
              <a:gd name="connsiteY20" fmla="*/ 1264183 h 1704575"/>
              <a:gd name="connsiteX21" fmla="*/ 3444611 w 9288370"/>
              <a:gd name="connsiteY21" fmla="*/ 1236739 h 1704575"/>
              <a:gd name="connsiteX22" fmla="*/ 3650072 w 9288370"/>
              <a:gd name="connsiteY22" fmla="*/ 1217421 h 1704575"/>
              <a:gd name="connsiteX23" fmla="*/ 3707853 w 9288370"/>
              <a:gd name="connsiteY23" fmla="*/ 1241722 h 1704575"/>
              <a:gd name="connsiteX24" fmla="*/ 3925616 w 9288370"/>
              <a:gd name="connsiteY24" fmla="*/ 1253751 h 1704575"/>
              <a:gd name="connsiteX25" fmla="*/ 3954387 w 9288370"/>
              <a:gd name="connsiteY25" fmla="*/ 1263789 h 1704575"/>
              <a:gd name="connsiteX26" fmla="*/ 3995849 w 9288370"/>
              <a:gd name="connsiteY26" fmla="*/ 1272939 h 1704575"/>
              <a:gd name="connsiteX27" fmla="*/ 4067546 w 9288370"/>
              <a:gd name="connsiteY27" fmla="*/ 1294697 h 1704575"/>
              <a:gd name="connsiteX28" fmla="*/ 4190310 w 9288370"/>
              <a:gd name="connsiteY28" fmla="*/ 1307786 h 1704575"/>
              <a:gd name="connsiteX29" fmla="*/ 4230008 w 9288370"/>
              <a:gd name="connsiteY29" fmla="*/ 1303546 h 1704575"/>
              <a:gd name="connsiteX30" fmla="*/ 4575478 w 9288370"/>
              <a:gd name="connsiteY30" fmla="*/ 1261726 h 1704575"/>
              <a:gd name="connsiteX31" fmla="*/ 4650026 w 9288370"/>
              <a:gd name="connsiteY31" fmla="*/ 1265798 h 1704575"/>
              <a:gd name="connsiteX32" fmla="*/ 4792008 w 9288370"/>
              <a:gd name="connsiteY32" fmla="*/ 1243899 h 1704575"/>
              <a:gd name="connsiteX33" fmla="*/ 4954126 w 9288370"/>
              <a:gd name="connsiteY33" fmla="*/ 1204617 h 1704575"/>
              <a:gd name="connsiteX34" fmla="*/ 5309678 w 9288370"/>
              <a:gd name="connsiteY34" fmla="*/ 1128278 h 1704575"/>
              <a:gd name="connsiteX35" fmla="*/ 5474724 w 9288370"/>
              <a:gd name="connsiteY35" fmla="*/ 1091167 h 1704575"/>
              <a:gd name="connsiteX36" fmla="*/ 5612132 w 9288370"/>
              <a:gd name="connsiteY36" fmla="*/ 1051509 h 1704575"/>
              <a:gd name="connsiteX37" fmla="*/ 5776618 w 9288370"/>
              <a:gd name="connsiteY37" fmla="*/ 1053037 h 1704575"/>
              <a:gd name="connsiteX38" fmla="*/ 5785786 w 9288370"/>
              <a:gd name="connsiteY38" fmla="*/ 1051213 h 1704575"/>
              <a:gd name="connsiteX39" fmla="*/ 5829381 w 9288370"/>
              <a:gd name="connsiteY39" fmla="*/ 1046878 h 1704575"/>
              <a:gd name="connsiteX40" fmla="*/ 5943596 w 9288370"/>
              <a:gd name="connsiteY40" fmla="*/ 1043237 h 1704575"/>
              <a:gd name="connsiteX41" fmla="*/ 5985730 w 9288370"/>
              <a:gd name="connsiteY41" fmla="*/ 1035396 h 1704575"/>
              <a:gd name="connsiteX42" fmla="*/ 6103109 w 9288370"/>
              <a:gd name="connsiteY42" fmla="*/ 1019019 h 1704575"/>
              <a:gd name="connsiteX43" fmla="*/ 6222406 w 9288370"/>
              <a:gd name="connsiteY43" fmla="*/ 985341 h 1704575"/>
              <a:gd name="connsiteX44" fmla="*/ 6598672 w 9288370"/>
              <a:gd name="connsiteY44" fmla="*/ 902062 h 1704575"/>
              <a:gd name="connsiteX45" fmla="*/ 6766149 w 9288370"/>
              <a:gd name="connsiteY45" fmla="*/ 846132 h 1704575"/>
              <a:gd name="connsiteX46" fmla="*/ 6886312 w 9288370"/>
              <a:gd name="connsiteY46" fmla="*/ 781877 h 1704575"/>
              <a:gd name="connsiteX47" fmla="*/ 7006457 w 9288370"/>
              <a:gd name="connsiteY47" fmla="*/ 699758 h 1704575"/>
              <a:gd name="connsiteX48" fmla="*/ 7231643 w 9288370"/>
              <a:gd name="connsiteY48" fmla="*/ 640778 h 1704575"/>
              <a:gd name="connsiteX49" fmla="*/ 7363123 w 9288370"/>
              <a:gd name="connsiteY49" fmla="*/ 593682 h 1704575"/>
              <a:gd name="connsiteX50" fmla="*/ 7588368 w 9288370"/>
              <a:gd name="connsiteY50" fmla="*/ 531129 h 1704575"/>
              <a:gd name="connsiteX51" fmla="*/ 7782741 w 9288370"/>
              <a:gd name="connsiteY51" fmla="*/ 455936 h 1704575"/>
              <a:gd name="connsiteX52" fmla="*/ 7952094 w 9288370"/>
              <a:gd name="connsiteY52" fmla="*/ 409302 h 1704575"/>
              <a:gd name="connsiteX53" fmla="*/ 8231938 w 9288370"/>
              <a:gd name="connsiteY53" fmla="*/ 259259 h 1704575"/>
              <a:gd name="connsiteX54" fmla="*/ 8428864 w 9288370"/>
              <a:gd name="connsiteY54" fmla="*/ 208471 h 1704575"/>
              <a:gd name="connsiteX55" fmla="*/ 8616510 w 9288370"/>
              <a:gd name="connsiteY55" fmla="*/ 161973 h 1704575"/>
              <a:gd name="connsiteX56" fmla="*/ 8826766 w 9288370"/>
              <a:gd name="connsiteY56" fmla="*/ 152111 h 1704575"/>
              <a:gd name="connsiteX57" fmla="*/ 8917647 w 9288370"/>
              <a:gd name="connsiteY57" fmla="*/ 112232 h 1704575"/>
              <a:gd name="connsiteX58" fmla="*/ 9182272 w 9288370"/>
              <a:gd name="connsiteY58" fmla="*/ 37171 h 1704575"/>
              <a:gd name="connsiteX59" fmla="*/ 9232990 w 9288370"/>
              <a:gd name="connsiteY59" fmla="*/ 24074 h 1704575"/>
              <a:gd name="connsiteX60" fmla="*/ 9288370 w 9288370"/>
              <a:gd name="connsiteY60" fmla="*/ 0 h 1704575"/>
              <a:gd name="connsiteX61" fmla="*/ 0 w 9288370"/>
              <a:gd name="connsiteY61" fmla="*/ 0 h 1704575"/>
              <a:gd name="connsiteX62" fmla="*/ 8158 w 9288370"/>
              <a:gd name="connsiteY62" fmla="*/ 1671666 h 1704575"/>
              <a:gd name="connsiteX0" fmla="*/ 8158 w 9288370"/>
              <a:gd name="connsiteY0" fmla="*/ 1671666 h 1785306"/>
              <a:gd name="connsiteX1" fmla="*/ 411216 w 9288370"/>
              <a:gd name="connsiteY1" fmla="*/ 1628370 h 1785306"/>
              <a:gd name="connsiteX2" fmla="*/ 766051 w 9288370"/>
              <a:gd name="connsiteY2" fmla="*/ 1569826 h 1785306"/>
              <a:gd name="connsiteX3" fmla="*/ 971617 w 9288370"/>
              <a:gd name="connsiteY3" fmla="*/ 1522494 h 1785306"/>
              <a:gd name="connsiteX4" fmla="*/ 1186668 w 9288370"/>
              <a:gd name="connsiteY4" fmla="*/ 1521861 h 1785306"/>
              <a:gd name="connsiteX5" fmla="*/ 1339078 w 9288370"/>
              <a:gd name="connsiteY5" fmla="*/ 1494730 h 1785306"/>
              <a:gd name="connsiteX6" fmla="*/ 1492452 w 9288370"/>
              <a:gd name="connsiteY6" fmla="*/ 1519061 h 1785306"/>
              <a:gd name="connsiteX7" fmla="*/ 1604999 w 9288370"/>
              <a:gd name="connsiteY7" fmla="*/ 1513599 h 1785306"/>
              <a:gd name="connsiteX8" fmla="*/ 1717911 w 9288370"/>
              <a:gd name="connsiteY8" fmla="*/ 1497764 h 1785306"/>
              <a:gd name="connsiteX9" fmla="*/ 1794234 w 9288370"/>
              <a:gd name="connsiteY9" fmla="*/ 1464331 h 1785306"/>
              <a:gd name="connsiteX10" fmla="*/ 2101780 w 9288370"/>
              <a:gd name="connsiteY10" fmla="*/ 1409907 h 1785306"/>
              <a:gd name="connsiteX11" fmla="*/ 2244830 w 9288370"/>
              <a:gd name="connsiteY11" fmla="*/ 1388540 h 1785306"/>
              <a:gd name="connsiteX12" fmla="*/ 2428648 w 9288370"/>
              <a:gd name="connsiteY12" fmla="*/ 1372736 h 1785306"/>
              <a:gd name="connsiteX13" fmla="*/ 2645882 w 9288370"/>
              <a:gd name="connsiteY13" fmla="*/ 1341971 h 1785306"/>
              <a:gd name="connsiteX14" fmla="*/ 2707413 w 9288370"/>
              <a:gd name="connsiteY14" fmla="*/ 1347156 h 1785306"/>
              <a:gd name="connsiteX15" fmla="*/ 2843134 w 9288370"/>
              <a:gd name="connsiteY15" fmla="*/ 1323561 h 1785306"/>
              <a:gd name="connsiteX16" fmla="*/ 2923804 w 9288370"/>
              <a:gd name="connsiteY16" fmla="*/ 1314224 h 1785306"/>
              <a:gd name="connsiteX17" fmla="*/ 2953618 w 9288370"/>
              <a:gd name="connsiteY17" fmla="*/ 1318186 h 1785306"/>
              <a:gd name="connsiteX18" fmla="*/ 2995816 w 9288370"/>
              <a:gd name="connsiteY18" fmla="*/ 1318670 h 1785306"/>
              <a:gd name="connsiteX19" fmla="*/ 3352700 w 9288370"/>
              <a:gd name="connsiteY19" fmla="*/ 1264183 h 1785306"/>
              <a:gd name="connsiteX20" fmla="*/ 3444611 w 9288370"/>
              <a:gd name="connsiteY20" fmla="*/ 1236739 h 1785306"/>
              <a:gd name="connsiteX21" fmla="*/ 3650072 w 9288370"/>
              <a:gd name="connsiteY21" fmla="*/ 1217421 h 1785306"/>
              <a:gd name="connsiteX22" fmla="*/ 3707853 w 9288370"/>
              <a:gd name="connsiteY22" fmla="*/ 1241722 h 1785306"/>
              <a:gd name="connsiteX23" fmla="*/ 3925616 w 9288370"/>
              <a:gd name="connsiteY23" fmla="*/ 1253751 h 1785306"/>
              <a:gd name="connsiteX24" fmla="*/ 3954387 w 9288370"/>
              <a:gd name="connsiteY24" fmla="*/ 1263789 h 1785306"/>
              <a:gd name="connsiteX25" fmla="*/ 3995849 w 9288370"/>
              <a:gd name="connsiteY25" fmla="*/ 1272939 h 1785306"/>
              <a:gd name="connsiteX26" fmla="*/ 4067546 w 9288370"/>
              <a:gd name="connsiteY26" fmla="*/ 1294697 h 1785306"/>
              <a:gd name="connsiteX27" fmla="*/ 4190310 w 9288370"/>
              <a:gd name="connsiteY27" fmla="*/ 1307786 h 1785306"/>
              <a:gd name="connsiteX28" fmla="*/ 4230008 w 9288370"/>
              <a:gd name="connsiteY28" fmla="*/ 1303546 h 1785306"/>
              <a:gd name="connsiteX29" fmla="*/ 4575478 w 9288370"/>
              <a:gd name="connsiteY29" fmla="*/ 1261726 h 1785306"/>
              <a:gd name="connsiteX30" fmla="*/ 4650026 w 9288370"/>
              <a:gd name="connsiteY30" fmla="*/ 1265798 h 1785306"/>
              <a:gd name="connsiteX31" fmla="*/ 4792008 w 9288370"/>
              <a:gd name="connsiteY31" fmla="*/ 1243899 h 1785306"/>
              <a:gd name="connsiteX32" fmla="*/ 4954126 w 9288370"/>
              <a:gd name="connsiteY32" fmla="*/ 1204617 h 1785306"/>
              <a:gd name="connsiteX33" fmla="*/ 5309678 w 9288370"/>
              <a:gd name="connsiteY33" fmla="*/ 1128278 h 1785306"/>
              <a:gd name="connsiteX34" fmla="*/ 5474724 w 9288370"/>
              <a:gd name="connsiteY34" fmla="*/ 1091167 h 1785306"/>
              <a:gd name="connsiteX35" fmla="*/ 5612132 w 9288370"/>
              <a:gd name="connsiteY35" fmla="*/ 1051509 h 1785306"/>
              <a:gd name="connsiteX36" fmla="*/ 5776618 w 9288370"/>
              <a:gd name="connsiteY36" fmla="*/ 1053037 h 1785306"/>
              <a:gd name="connsiteX37" fmla="*/ 5785786 w 9288370"/>
              <a:gd name="connsiteY37" fmla="*/ 1051213 h 1785306"/>
              <a:gd name="connsiteX38" fmla="*/ 5829381 w 9288370"/>
              <a:gd name="connsiteY38" fmla="*/ 1046878 h 1785306"/>
              <a:gd name="connsiteX39" fmla="*/ 5943596 w 9288370"/>
              <a:gd name="connsiteY39" fmla="*/ 1043237 h 1785306"/>
              <a:gd name="connsiteX40" fmla="*/ 5985730 w 9288370"/>
              <a:gd name="connsiteY40" fmla="*/ 1035396 h 1785306"/>
              <a:gd name="connsiteX41" fmla="*/ 6103109 w 9288370"/>
              <a:gd name="connsiteY41" fmla="*/ 1019019 h 1785306"/>
              <a:gd name="connsiteX42" fmla="*/ 6222406 w 9288370"/>
              <a:gd name="connsiteY42" fmla="*/ 985341 h 1785306"/>
              <a:gd name="connsiteX43" fmla="*/ 6598672 w 9288370"/>
              <a:gd name="connsiteY43" fmla="*/ 902062 h 1785306"/>
              <a:gd name="connsiteX44" fmla="*/ 6766149 w 9288370"/>
              <a:gd name="connsiteY44" fmla="*/ 846132 h 1785306"/>
              <a:gd name="connsiteX45" fmla="*/ 6886312 w 9288370"/>
              <a:gd name="connsiteY45" fmla="*/ 781877 h 1785306"/>
              <a:gd name="connsiteX46" fmla="*/ 7006457 w 9288370"/>
              <a:gd name="connsiteY46" fmla="*/ 699758 h 1785306"/>
              <a:gd name="connsiteX47" fmla="*/ 7231643 w 9288370"/>
              <a:gd name="connsiteY47" fmla="*/ 640778 h 1785306"/>
              <a:gd name="connsiteX48" fmla="*/ 7363123 w 9288370"/>
              <a:gd name="connsiteY48" fmla="*/ 593682 h 1785306"/>
              <a:gd name="connsiteX49" fmla="*/ 7588368 w 9288370"/>
              <a:gd name="connsiteY49" fmla="*/ 531129 h 1785306"/>
              <a:gd name="connsiteX50" fmla="*/ 7782741 w 9288370"/>
              <a:gd name="connsiteY50" fmla="*/ 455936 h 1785306"/>
              <a:gd name="connsiteX51" fmla="*/ 7952094 w 9288370"/>
              <a:gd name="connsiteY51" fmla="*/ 409302 h 1785306"/>
              <a:gd name="connsiteX52" fmla="*/ 8231938 w 9288370"/>
              <a:gd name="connsiteY52" fmla="*/ 259259 h 1785306"/>
              <a:gd name="connsiteX53" fmla="*/ 8428864 w 9288370"/>
              <a:gd name="connsiteY53" fmla="*/ 208471 h 1785306"/>
              <a:gd name="connsiteX54" fmla="*/ 8616510 w 9288370"/>
              <a:gd name="connsiteY54" fmla="*/ 161973 h 1785306"/>
              <a:gd name="connsiteX55" fmla="*/ 8826766 w 9288370"/>
              <a:gd name="connsiteY55" fmla="*/ 152111 h 1785306"/>
              <a:gd name="connsiteX56" fmla="*/ 8917647 w 9288370"/>
              <a:gd name="connsiteY56" fmla="*/ 112232 h 1785306"/>
              <a:gd name="connsiteX57" fmla="*/ 9182272 w 9288370"/>
              <a:gd name="connsiteY57" fmla="*/ 37171 h 1785306"/>
              <a:gd name="connsiteX58" fmla="*/ 9232990 w 9288370"/>
              <a:gd name="connsiteY58" fmla="*/ 24074 h 1785306"/>
              <a:gd name="connsiteX59" fmla="*/ 9288370 w 9288370"/>
              <a:gd name="connsiteY59" fmla="*/ 0 h 1785306"/>
              <a:gd name="connsiteX60" fmla="*/ 0 w 9288370"/>
              <a:gd name="connsiteY60" fmla="*/ 0 h 1785306"/>
              <a:gd name="connsiteX61" fmla="*/ 8158 w 9288370"/>
              <a:gd name="connsiteY61" fmla="*/ 1671666 h 1785306"/>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190310 w 9288370"/>
              <a:gd name="connsiteY27" fmla="*/ 1307786 h 1686480"/>
              <a:gd name="connsiteX28" fmla="*/ 4230008 w 9288370"/>
              <a:gd name="connsiteY28" fmla="*/ 1303546 h 1686480"/>
              <a:gd name="connsiteX29" fmla="*/ 4575478 w 9288370"/>
              <a:gd name="connsiteY29" fmla="*/ 1261726 h 1686480"/>
              <a:gd name="connsiteX30" fmla="*/ 4650026 w 9288370"/>
              <a:gd name="connsiteY30" fmla="*/ 1265798 h 1686480"/>
              <a:gd name="connsiteX31" fmla="*/ 4792008 w 9288370"/>
              <a:gd name="connsiteY31" fmla="*/ 1243899 h 1686480"/>
              <a:gd name="connsiteX32" fmla="*/ 4954126 w 9288370"/>
              <a:gd name="connsiteY32" fmla="*/ 1204617 h 1686480"/>
              <a:gd name="connsiteX33" fmla="*/ 5309678 w 9288370"/>
              <a:gd name="connsiteY33" fmla="*/ 1128278 h 1686480"/>
              <a:gd name="connsiteX34" fmla="*/ 5474724 w 9288370"/>
              <a:gd name="connsiteY34" fmla="*/ 1091167 h 1686480"/>
              <a:gd name="connsiteX35" fmla="*/ 5612132 w 9288370"/>
              <a:gd name="connsiteY35" fmla="*/ 1051509 h 1686480"/>
              <a:gd name="connsiteX36" fmla="*/ 5776618 w 9288370"/>
              <a:gd name="connsiteY36" fmla="*/ 1053037 h 1686480"/>
              <a:gd name="connsiteX37" fmla="*/ 5785786 w 9288370"/>
              <a:gd name="connsiteY37" fmla="*/ 1051213 h 1686480"/>
              <a:gd name="connsiteX38" fmla="*/ 5829381 w 9288370"/>
              <a:gd name="connsiteY38" fmla="*/ 1046878 h 1686480"/>
              <a:gd name="connsiteX39" fmla="*/ 5943596 w 9288370"/>
              <a:gd name="connsiteY39" fmla="*/ 1043237 h 1686480"/>
              <a:gd name="connsiteX40" fmla="*/ 5985730 w 9288370"/>
              <a:gd name="connsiteY40" fmla="*/ 1035396 h 1686480"/>
              <a:gd name="connsiteX41" fmla="*/ 6103109 w 9288370"/>
              <a:gd name="connsiteY41" fmla="*/ 1019019 h 1686480"/>
              <a:gd name="connsiteX42" fmla="*/ 6222406 w 9288370"/>
              <a:gd name="connsiteY42" fmla="*/ 985341 h 1686480"/>
              <a:gd name="connsiteX43" fmla="*/ 6598672 w 9288370"/>
              <a:gd name="connsiteY43" fmla="*/ 902062 h 1686480"/>
              <a:gd name="connsiteX44" fmla="*/ 6766149 w 9288370"/>
              <a:gd name="connsiteY44" fmla="*/ 846132 h 1686480"/>
              <a:gd name="connsiteX45" fmla="*/ 6886312 w 9288370"/>
              <a:gd name="connsiteY45" fmla="*/ 781877 h 1686480"/>
              <a:gd name="connsiteX46" fmla="*/ 7006457 w 9288370"/>
              <a:gd name="connsiteY46" fmla="*/ 699758 h 1686480"/>
              <a:gd name="connsiteX47" fmla="*/ 7231643 w 9288370"/>
              <a:gd name="connsiteY47" fmla="*/ 640778 h 1686480"/>
              <a:gd name="connsiteX48" fmla="*/ 7363123 w 9288370"/>
              <a:gd name="connsiteY48" fmla="*/ 593682 h 1686480"/>
              <a:gd name="connsiteX49" fmla="*/ 7588368 w 9288370"/>
              <a:gd name="connsiteY49" fmla="*/ 531129 h 1686480"/>
              <a:gd name="connsiteX50" fmla="*/ 7782741 w 9288370"/>
              <a:gd name="connsiteY50" fmla="*/ 455936 h 1686480"/>
              <a:gd name="connsiteX51" fmla="*/ 7952094 w 9288370"/>
              <a:gd name="connsiteY51" fmla="*/ 409302 h 1686480"/>
              <a:gd name="connsiteX52" fmla="*/ 8231938 w 9288370"/>
              <a:gd name="connsiteY52" fmla="*/ 259259 h 1686480"/>
              <a:gd name="connsiteX53" fmla="*/ 8428864 w 9288370"/>
              <a:gd name="connsiteY53" fmla="*/ 208471 h 1686480"/>
              <a:gd name="connsiteX54" fmla="*/ 8616510 w 9288370"/>
              <a:gd name="connsiteY54" fmla="*/ 161973 h 1686480"/>
              <a:gd name="connsiteX55" fmla="*/ 8826766 w 9288370"/>
              <a:gd name="connsiteY55" fmla="*/ 152111 h 1686480"/>
              <a:gd name="connsiteX56" fmla="*/ 8917647 w 9288370"/>
              <a:gd name="connsiteY56" fmla="*/ 112232 h 1686480"/>
              <a:gd name="connsiteX57" fmla="*/ 9182272 w 9288370"/>
              <a:gd name="connsiteY57" fmla="*/ 37171 h 1686480"/>
              <a:gd name="connsiteX58" fmla="*/ 9232990 w 9288370"/>
              <a:gd name="connsiteY58" fmla="*/ 24074 h 1686480"/>
              <a:gd name="connsiteX59" fmla="*/ 9288370 w 9288370"/>
              <a:gd name="connsiteY59" fmla="*/ 0 h 1686480"/>
              <a:gd name="connsiteX60" fmla="*/ 0 w 9288370"/>
              <a:gd name="connsiteY60" fmla="*/ 0 h 1686480"/>
              <a:gd name="connsiteX61" fmla="*/ 8158 w 9288370"/>
              <a:gd name="connsiteY61"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88946 w 9288370"/>
              <a:gd name="connsiteY6" fmla="*/ 1508375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57420 h 1674498"/>
              <a:gd name="connsiteX1" fmla="*/ 411216 w 9288370"/>
              <a:gd name="connsiteY1" fmla="*/ 1628370 h 1674498"/>
              <a:gd name="connsiteX2" fmla="*/ 766051 w 9288370"/>
              <a:gd name="connsiteY2" fmla="*/ 1569826 h 1674498"/>
              <a:gd name="connsiteX3" fmla="*/ 971617 w 9288370"/>
              <a:gd name="connsiteY3" fmla="*/ 1522494 h 1674498"/>
              <a:gd name="connsiteX4" fmla="*/ 1186668 w 9288370"/>
              <a:gd name="connsiteY4" fmla="*/ 1514737 h 1674498"/>
              <a:gd name="connsiteX5" fmla="*/ 1339078 w 9288370"/>
              <a:gd name="connsiteY5" fmla="*/ 1494730 h 1674498"/>
              <a:gd name="connsiteX6" fmla="*/ 1488946 w 9288370"/>
              <a:gd name="connsiteY6" fmla="*/ 1508375 h 1674498"/>
              <a:gd name="connsiteX7" fmla="*/ 1604999 w 9288370"/>
              <a:gd name="connsiteY7" fmla="*/ 1513599 h 1674498"/>
              <a:gd name="connsiteX8" fmla="*/ 1717911 w 9288370"/>
              <a:gd name="connsiteY8" fmla="*/ 1497764 h 1674498"/>
              <a:gd name="connsiteX9" fmla="*/ 1794234 w 9288370"/>
              <a:gd name="connsiteY9" fmla="*/ 1464331 h 1674498"/>
              <a:gd name="connsiteX10" fmla="*/ 2101780 w 9288370"/>
              <a:gd name="connsiteY10" fmla="*/ 1409907 h 1674498"/>
              <a:gd name="connsiteX11" fmla="*/ 2244830 w 9288370"/>
              <a:gd name="connsiteY11" fmla="*/ 1388540 h 1674498"/>
              <a:gd name="connsiteX12" fmla="*/ 2428648 w 9288370"/>
              <a:gd name="connsiteY12" fmla="*/ 1372736 h 1674498"/>
              <a:gd name="connsiteX13" fmla="*/ 2645882 w 9288370"/>
              <a:gd name="connsiteY13" fmla="*/ 1341971 h 1674498"/>
              <a:gd name="connsiteX14" fmla="*/ 2707413 w 9288370"/>
              <a:gd name="connsiteY14" fmla="*/ 1347156 h 1674498"/>
              <a:gd name="connsiteX15" fmla="*/ 2843134 w 9288370"/>
              <a:gd name="connsiteY15" fmla="*/ 1323561 h 1674498"/>
              <a:gd name="connsiteX16" fmla="*/ 2923804 w 9288370"/>
              <a:gd name="connsiteY16" fmla="*/ 1314224 h 1674498"/>
              <a:gd name="connsiteX17" fmla="*/ 2953618 w 9288370"/>
              <a:gd name="connsiteY17" fmla="*/ 1318186 h 1674498"/>
              <a:gd name="connsiteX18" fmla="*/ 2995816 w 9288370"/>
              <a:gd name="connsiteY18" fmla="*/ 1318670 h 1674498"/>
              <a:gd name="connsiteX19" fmla="*/ 3261550 w 9288370"/>
              <a:gd name="connsiteY19" fmla="*/ 1289117 h 1674498"/>
              <a:gd name="connsiteX20" fmla="*/ 3409554 w 9288370"/>
              <a:gd name="connsiteY20" fmla="*/ 1258110 h 1674498"/>
              <a:gd name="connsiteX21" fmla="*/ 3534382 w 9288370"/>
              <a:gd name="connsiteY21" fmla="*/ 1245916 h 1674498"/>
              <a:gd name="connsiteX22" fmla="*/ 3707853 w 9288370"/>
              <a:gd name="connsiteY22" fmla="*/ 1241722 h 1674498"/>
              <a:gd name="connsiteX23" fmla="*/ 3925616 w 9288370"/>
              <a:gd name="connsiteY23" fmla="*/ 1253751 h 1674498"/>
              <a:gd name="connsiteX24" fmla="*/ 3954387 w 9288370"/>
              <a:gd name="connsiteY24" fmla="*/ 1263789 h 1674498"/>
              <a:gd name="connsiteX25" fmla="*/ 3995849 w 9288370"/>
              <a:gd name="connsiteY25" fmla="*/ 1272939 h 1674498"/>
              <a:gd name="connsiteX26" fmla="*/ 4060534 w 9288370"/>
              <a:gd name="connsiteY26" fmla="*/ 1273326 h 1674498"/>
              <a:gd name="connsiteX27" fmla="*/ 4575478 w 9288370"/>
              <a:gd name="connsiteY27" fmla="*/ 1261726 h 1674498"/>
              <a:gd name="connsiteX28" fmla="*/ 4650026 w 9288370"/>
              <a:gd name="connsiteY28" fmla="*/ 1265798 h 1674498"/>
              <a:gd name="connsiteX29" fmla="*/ 4792008 w 9288370"/>
              <a:gd name="connsiteY29" fmla="*/ 1243899 h 1674498"/>
              <a:gd name="connsiteX30" fmla="*/ 4954126 w 9288370"/>
              <a:gd name="connsiteY30" fmla="*/ 1204617 h 1674498"/>
              <a:gd name="connsiteX31" fmla="*/ 5309678 w 9288370"/>
              <a:gd name="connsiteY31" fmla="*/ 1128278 h 1674498"/>
              <a:gd name="connsiteX32" fmla="*/ 5474724 w 9288370"/>
              <a:gd name="connsiteY32" fmla="*/ 1091167 h 1674498"/>
              <a:gd name="connsiteX33" fmla="*/ 5612132 w 9288370"/>
              <a:gd name="connsiteY33" fmla="*/ 1051509 h 1674498"/>
              <a:gd name="connsiteX34" fmla="*/ 5776618 w 9288370"/>
              <a:gd name="connsiteY34" fmla="*/ 1053037 h 1674498"/>
              <a:gd name="connsiteX35" fmla="*/ 5785786 w 9288370"/>
              <a:gd name="connsiteY35" fmla="*/ 1051213 h 1674498"/>
              <a:gd name="connsiteX36" fmla="*/ 5829381 w 9288370"/>
              <a:gd name="connsiteY36" fmla="*/ 1046878 h 1674498"/>
              <a:gd name="connsiteX37" fmla="*/ 5943596 w 9288370"/>
              <a:gd name="connsiteY37" fmla="*/ 1043237 h 1674498"/>
              <a:gd name="connsiteX38" fmla="*/ 5985730 w 9288370"/>
              <a:gd name="connsiteY38" fmla="*/ 1035396 h 1674498"/>
              <a:gd name="connsiteX39" fmla="*/ 6103109 w 9288370"/>
              <a:gd name="connsiteY39" fmla="*/ 1019019 h 1674498"/>
              <a:gd name="connsiteX40" fmla="*/ 6222406 w 9288370"/>
              <a:gd name="connsiteY40" fmla="*/ 985341 h 1674498"/>
              <a:gd name="connsiteX41" fmla="*/ 6598672 w 9288370"/>
              <a:gd name="connsiteY41" fmla="*/ 902062 h 1674498"/>
              <a:gd name="connsiteX42" fmla="*/ 6766149 w 9288370"/>
              <a:gd name="connsiteY42" fmla="*/ 846132 h 1674498"/>
              <a:gd name="connsiteX43" fmla="*/ 6886312 w 9288370"/>
              <a:gd name="connsiteY43" fmla="*/ 781877 h 1674498"/>
              <a:gd name="connsiteX44" fmla="*/ 7006457 w 9288370"/>
              <a:gd name="connsiteY44" fmla="*/ 699758 h 1674498"/>
              <a:gd name="connsiteX45" fmla="*/ 7231643 w 9288370"/>
              <a:gd name="connsiteY45" fmla="*/ 640778 h 1674498"/>
              <a:gd name="connsiteX46" fmla="*/ 7363123 w 9288370"/>
              <a:gd name="connsiteY46" fmla="*/ 593682 h 1674498"/>
              <a:gd name="connsiteX47" fmla="*/ 7588368 w 9288370"/>
              <a:gd name="connsiteY47" fmla="*/ 531129 h 1674498"/>
              <a:gd name="connsiteX48" fmla="*/ 7782741 w 9288370"/>
              <a:gd name="connsiteY48" fmla="*/ 455936 h 1674498"/>
              <a:gd name="connsiteX49" fmla="*/ 7952094 w 9288370"/>
              <a:gd name="connsiteY49" fmla="*/ 409302 h 1674498"/>
              <a:gd name="connsiteX50" fmla="*/ 8231938 w 9288370"/>
              <a:gd name="connsiteY50" fmla="*/ 259259 h 1674498"/>
              <a:gd name="connsiteX51" fmla="*/ 8428864 w 9288370"/>
              <a:gd name="connsiteY51" fmla="*/ 208471 h 1674498"/>
              <a:gd name="connsiteX52" fmla="*/ 8616510 w 9288370"/>
              <a:gd name="connsiteY52" fmla="*/ 161973 h 1674498"/>
              <a:gd name="connsiteX53" fmla="*/ 8826766 w 9288370"/>
              <a:gd name="connsiteY53" fmla="*/ 152111 h 1674498"/>
              <a:gd name="connsiteX54" fmla="*/ 8917647 w 9288370"/>
              <a:gd name="connsiteY54" fmla="*/ 112232 h 1674498"/>
              <a:gd name="connsiteX55" fmla="*/ 9182272 w 9288370"/>
              <a:gd name="connsiteY55" fmla="*/ 37171 h 1674498"/>
              <a:gd name="connsiteX56" fmla="*/ 9232990 w 9288370"/>
              <a:gd name="connsiteY56" fmla="*/ 24074 h 1674498"/>
              <a:gd name="connsiteX57" fmla="*/ 9288370 w 9288370"/>
              <a:gd name="connsiteY57" fmla="*/ 0 h 1674498"/>
              <a:gd name="connsiteX58" fmla="*/ 0 w 9288370"/>
              <a:gd name="connsiteY58" fmla="*/ 0 h 1674498"/>
              <a:gd name="connsiteX59" fmla="*/ 8158 w 9288370"/>
              <a:gd name="connsiteY59" fmla="*/ 1657420 h 1674498"/>
              <a:gd name="connsiteX0" fmla="*/ 8158 w 9288370"/>
              <a:gd name="connsiteY0" fmla="*/ 1657420 h 1657420"/>
              <a:gd name="connsiteX1" fmla="*/ 411216 w 9288370"/>
              <a:gd name="connsiteY1" fmla="*/ 1628370 h 1657420"/>
              <a:gd name="connsiteX2" fmla="*/ 766051 w 9288370"/>
              <a:gd name="connsiteY2" fmla="*/ 1569826 h 1657420"/>
              <a:gd name="connsiteX3" fmla="*/ 971617 w 9288370"/>
              <a:gd name="connsiteY3" fmla="*/ 1522494 h 1657420"/>
              <a:gd name="connsiteX4" fmla="*/ 1186668 w 9288370"/>
              <a:gd name="connsiteY4" fmla="*/ 1514737 h 1657420"/>
              <a:gd name="connsiteX5" fmla="*/ 1339078 w 9288370"/>
              <a:gd name="connsiteY5" fmla="*/ 1494730 h 1657420"/>
              <a:gd name="connsiteX6" fmla="*/ 1488946 w 9288370"/>
              <a:gd name="connsiteY6" fmla="*/ 1508375 h 1657420"/>
              <a:gd name="connsiteX7" fmla="*/ 1604999 w 9288370"/>
              <a:gd name="connsiteY7" fmla="*/ 1513599 h 1657420"/>
              <a:gd name="connsiteX8" fmla="*/ 1717911 w 9288370"/>
              <a:gd name="connsiteY8" fmla="*/ 1497764 h 1657420"/>
              <a:gd name="connsiteX9" fmla="*/ 1794234 w 9288370"/>
              <a:gd name="connsiteY9" fmla="*/ 1464331 h 1657420"/>
              <a:gd name="connsiteX10" fmla="*/ 2101780 w 9288370"/>
              <a:gd name="connsiteY10" fmla="*/ 1409907 h 1657420"/>
              <a:gd name="connsiteX11" fmla="*/ 2244830 w 9288370"/>
              <a:gd name="connsiteY11" fmla="*/ 1388540 h 1657420"/>
              <a:gd name="connsiteX12" fmla="*/ 2428648 w 9288370"/>
              <a:gd name="connsiteY12" fmla="*/ 1372736 h 1657420"/>
              <a:gd name="connsiteX13" fmla="*/ 2645882 w 9288370"/>
              <a:gd name="connsiteY13" fmla="*/ 1341971 h 1657420"/>
              <a:gd name="connsiteX14" fmla="*/ 2707413 w 9288370"/>
              <a:gd name="connsiteY14" fmla="*/ 1347156 h 1657420"/>
              <a:gd name="connsiteX15" fmla="*/ 2843134 w 9288370"/>
              <a:gd name="connsiteY15" fmla="*/ 1323561 h 1657420"/>
              <a:gd name="connsiteX16" fmla="*/ 2923804 w 9288370"/>
              <a:gd name="connsiteY16" fmla="*/ 1314224 h 1657420"/>
              <a:gd name="connsiteX17" fmla="*/ 2953618 w 9288370"/>
              <a:gd name="connsiteY17" fmla="*/ 1318186 h 1657420"/>
              <a:gd name="connsiteX18" fmla="*/ 2995816 w 9288370"/>
              <a:gd name="connsiteY18" fmla="*/ 1318670 h 1657420"/>
              <a:gd name="connsiteX19" fmla="*/ 3261550 w 9288370"/>
              <a:gd name="connsiteY19" fmla="*/ 1289117 h 1657420"/>
              <a:gd name="connsiteX20" fmla="*/ 3409554 w 9288370"/>
              <a:gd name="connsiteY20" fmla="*/ 1258110 h 1657420"/>
              <a:gd name="connsiteX21" fmla="*/ 3534382 w 9288370"/>
              <a:gd name="connsiteY21" fmla="*/ 1245916 h 1657420"/>
              <a:gd name="connsiteX22" fmla="*/ 3707853 w 9288370"/>
              <a:gd name="connsiteY22" fmla="*/ 1241722 h 1657420"/>
              <a:gd name="connsiteX23" fmla="*/ 3925616 w 9288370"/>
              <a:gd name="connsiteY23" fmla="*/ 1253751 h 1657420"/>
              <a:gd name="connsiteX24" fmla="*/ 3954387 w 9288370"/>
              <a:gd name="connsiteY24" fmla="*/ 1263789 h 1657420"/>
              <a:gd name="connsiteX25" fmla="*/ 3995849 w 9288370"/>
              <a:gd name="connsiteY25" fmla="*/ 1272939 h 1657420"/>
              <a:gd name="connsiteX26" fmla="*/ 4060534 w 9288370"/>
              <a:gd name="connsiteY26" fmla="*/ 1273326 h 1657420"/>
              <a:gd name="connsiteX27" fmla="*/ 4575478 w 9288370"/>
              <a:gd name="connsiteY27" fmla="*/ 1261726 h 1657420"/>
              <a:gd name="connsiteX28" fmla="*/ 4650026 w 9288370"/>
              <a:gd name="connsiteY28" fmla="*/ 1265798 h 1657420"/>
              <a:gd name="connsiteX29" fmla="*/ 4792008 w 9288370"/>
              <a:gd name="connsiteY29" fmla="*/ 1243899 h 1657420"/>
              <a:gd name="connsiteX30" fmla="*/ 4954126 w 9288370"/>
              <a:gd name="connsiteY30" fmla="*/ 1204617 h 1657420"/>
              <a:gd name="connsiteX31" fmla="*/ 5309678 w 9288370"/>
              <a:gd name="connsiteY31" fmla="*/ 1128278 h 1657420"/>
              <a:gd name="connsiteX32" fmla="*/ 5474724 w 9288370"/>
              <a:gd name="connsiteY32" fmla="*/ 1091167 h 1657420"/>
              <a:gd name="connsiteX33" fmla="*/ 5612132 w 9288370"/>
              <a:gd name="connsiteY33" fmla="*/ 1051509 h 1657420"/>
              <a:gd name="connsiteX34" fmla="*/ 5776618 w 9288370"/>
              <a:gd name="connsiteY34" fmla="*/ 1053037 h 1657420"/>
              <a:gd name="connsiteX35" fmla="*/ 5785786 w 9288370"/>
              <a:gd name="connsiteY35" fmla="*/ 1051213 h 1657420"/>
              <a:gd name="connsiteX36" fmla="*/ 5829381 w 9288370"/>
              <a:gd name="connsiteY36" fmla="*/ 1046878 h 1657420"/>
              <a:gd name="connsiteX37" fmla="*/ 5943596 w 9288370"/>
              <a:gd name="connsiteY37" fmla="*/ 1043237 h 1657420"/>
              <a:gd name="connsiteX38" fmla="*/ 5985730 w 9288370"/>
              <a:gd name="connsiteY38" fmla="*/ 1035396 h 1657420"/>
              <a:gd name="connsiteX39" fmla="*/ 6103109 w 9288370"/>
              <a:gd name="connsiteY39" fmla="*/ 1019019 h 1657420"/>
              <a:gd name="connsiteX40" fmla="*/ 6222406 w 9288370"/>
              <a:gd name="connsiteY40" fmla="*/ 985341 h 1657420"/>
              <a:gd name="connsiteX41" fmla="*/ 6598672 w 9288370"/>
              <a:gd name="connsiteY41" fmla="*/ 902062 h 1657420"/>
              <a:gd name="connsiteX42" fmla="*/ 6766149 w 9288370"/>
              <a:gd name="connsiteY42" fmla="*/ 846132 h 1657420"/>
              <a:gd name="connsiteX43" fmla="*/ 6886312 w 9288370"/>
              <a:gd name="connsiteY43" fmla="*/ 781877 h 1657420"/>
              <a:gd name="connsiteX44" fmla="*/ 7006457 w 9288370"/>
              <a:gd name="connsiteY44" fmla="*/ 699758 h 1657420"/>
              <a:gd name="connsiteX45" fmla="*/ 7231643 w 9288370"/>
              <a:gd name="connsiteY45" fmla="*/ 640778 h 1657420"/>
              <a:gd name="connsiteX46" fmla="*/ 7363123 w 9288370"/>
              <a:gd name="connsiteY46" fmla="*/ 593682 h 1657420"/>
              <a:gd name="connsiteX47" fmla="*/ 7588368 w 9288370"/>
              <a:gd name="connsiteY47" fmla="*/ 531129 h 1657420"/>
              <a:gd name="connsiteX48" fmla="*/ 7782741 w 9288370"/>
              <a:gd name="connsiteY48" fmla="*/ 455936 h 1657420"/>
              <a:gd name="connsiteX49" fmla="*/ 7952094 w 9288370"/>
              <a:gd name="connsiteY49" fmla="*/ 409302 h 1657420"/>
              <a:gd name="connsiteX50" fmla="*/ 8231938 w 9288370"/>
              <a:gd name="connsiteY50" fmla="*/ 259259 h 1657420"/>
              <a:gd name="connsiteX51" fmla="*/ 8428864 w 9288370"/>
              <a:gd name="connsiteY51" fmla="*/ 208471 h 1657420"/>
              <a:gd name="connsiteX52" fmla="*/ 8616510 w 9288370"/>
              <a:gd name="connsiteY52" fmla="*/ 161973 h 1657420"/>
              <a:gd name="connsiteX53" fmla="*/ 8826766 w 9288370"/>
              <a:gd name="connsiteY53" fmla="*/ 152111 h 1657420"/>
              <a:gd name="connsiteX54" fmla="*/ 8917647 w 9288370"/>
              <a:gd name="connsiteY54" fmla="*/ 112232 h 1657420"/>
              <a:gd name="connsiteX55" fmla="*/ 9182272 w 9288370"/>
              <a:gd name="connsiteY55" fmla="*/ 37171 h 1657420"/>
              <a:gd name="connsiteX56" fmla="*/ 9232990 w 9288370"/>
              <a:gd name="connsiteY56" fmla="*/ 24074 h 1657420"/>
              <a:gd name="connsiteX57" fmla="*/ 9288370 w 9288370"/>
              <a:gd name="connsiteY57" fmla="*/ 0 h 1657420"/>
              <a:gd name="connsiteX58" fmla="*/ 0 w 9288370"/>
              <a:gd name="connsiteY58" fmla="*/ 0 h 1657420"/>
              <a:gd name="connsiteX59" fmla="*/ 8158 w 9288370"/>
              <a:gd name="connsiteY59" fmla="*/ 1657420 h 165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288370" h="1657420">
                <a:moveTo>
                  <a:pt x="8158" y="1657420"/>
                </a:moveTo>
                <a:cubicBezTo>
                  <a:pt x="61478" y="1649348"/>
                  <a:pt x="284901" y="1645343"/>
                  <a:pt x="411216" y="1628370"/>
                </a:cubicBezTo>
                <a:cubicBezTo>
                  <a:pt x="480417" y="1633188"/>
                  <a:pt x="558470" y="1603899"/>
                  <a:pt x="766051" y="1569826"/>
                </a:cubicBezTo>
                <a:cubicBezTo>
                  <a:pt x="812488" y="1564422"/>
                  <a:pt x="953443" y="1560007"/>
                  <a:pt x="971617" y="1522494"/>
                </a:cubicBezTo>
                <a:cubicBezTo>
                  <a:pt x="1020161" y="1501878"/>
                  <a:pt x="1097347" y="1533665"/>
                  <a:pt x="1186668" y="1514737"/>
                </a:cubicBezTo>
                <a:lnTo>
                  <a:pt x="1339078" y="1494730"/>
                </a:lnTo>
                <a:lnTo>
                  <a:pt x="1488946" y="1508375"/>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152963" y="1319665"/>
                  <a:pt x="3261550" y="1289117"/>
                </a:cubicBezTo>
                <a:lnTo>
                  <a:pt x="3409554" y="1258110"/>
                </a:lnTo>
                <a:cubicBezTo>
                  <a:pt x="3478041" y="1234777"/>
                  <a:pt x="3465895" y="1252355"/>
                  <a:pt x="3534382" y="1245916"/>
                </a:cubicBezTo>
                <a:cubicBezTo>
                  <a:pt x="3568027" y="1248143"/>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37687" y="1266099"/>
                  <a:pt x="4060534" y="1273326"/>
                </a:cubicBezTo>
                <a:cubicBezTo>
                  <a:pt x="4222834" y="1244527"/>
                  <a:pt x="4406167" y="1272716"/>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898455" y="431261"/>
                  <a:pt x="7952094" y="409302"/>
                </a:cubicBezTo>
                <a:cubicBezTo>
                  <a:pt x="8005733" y="387343"/>
                  <a:pt x="8146910" y="289023"/>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ubicBezTo>
                  <a:pt x="2719" y="557222"/>
                  <a:pt x="5439" y="1100198"/>
                  <a:pt x="8158" y="1657420"/>
                </a:cubicBezTo>
                <a:close/>
              </a:path>
            </a:pathLst>
          </a:custGeom>
          <a:blipFill>
            <a:blip r:embed="rId5"/>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4FB736-7107-1F57-E677-AA10CA33BDC5}"/>
              </a:ext>
            </a:extLst>
          </p:cNvPr>
          <p:cNvSpPr>
            <a:spLocks noGrp="1"/>
          </p:cNvSpPr>
          <p:nvPr>
            <p:ph type="title"/>
          </p:nvPr>
        </p:nvSpPr>
        <p:spPr>
          <a:xfrm>
            <a:off x="685799" y="685800"/>
            <a:ext cx="4559301" cy="1811740"/>
          </a:xfrm>
        </p:spPr>
        <p:txBody>
          <a:bodyPr anchor="ctr">
            <a:normAutofit/>
          </a:bodyPr>
          <a:lstStyle/>
          <a:p>
            <a:pPr>
              <a:lnSpc>
                <a:spcPct val="110000"/>
              </a:lnSpc>
            </a:pPr>
            <a:r>
              <a:rPr lang="en-GB" sz="3400"/>
              <a:t>Key factors –Weather – catchment area of river</a:t>
            </a:r>
          </a:p>
        </p:txBody>
      </p:sp>
      <p:sp>
        <p:nvSpPr>
          <p:cNvPr id="3" name="Content Placeholder 2">
            <a:extLst>
              <a:ext uri="{FF2B5EF4-FFF2-40B4-BE49-F238E27FC236}">
                <a16:creationId xmlns:a16="http://schemas.microsoft.com/office/drawing/2014/main" id="{7041144E-4212-1D10-FB73-ABE28E86F28C}"/>
              </a:ext>
            </a:extLst>
          </p:cNvPr>
          <p:cNvSpPr>
            <a:spLocks noGrp="1"/>
          </p:cNvSpPr>
          <p:nvPr>
            <p:ph idx="1"/>
          </p:nvPr>
        </p:nvSpPr>
        <p:spPr>
          <a:xfrm>
            <a:off x="685800" y="2590801"/>
            <a:ext cx="4559301" cy="3722670"/>
          </a:xfrm>
        </p:spPr>
        <p:txBody>
          <a:bodyPr anchor="ctr">
            <a:normAutofit/>
          </a:bodyPr>
          <a:lstStyle/>
          <a:p>
            <a:pPr>
              <a:lnSpc>
                <a:spcPct val="110000"/>
              </a:lnSpc>
            </a:pPr>
            <a:r>
              <a:rPr lang="en-GB" sz="1400" dirty="0"/>
              <a:t>"Something absolutely extraordinary, incomprehensible and unforeseeable must have happened, because our guides know every centimetre of the river,“(</a:t>
            </a:r>
            <a:r>
              <a:rPr lang="en-GB" sz="1400" dirty="0" err="1"/>
              <a:t>Lashmar</a:t>
            </a:r>
            <a:r>
              <a:rPr lang="en-GB" sz="1400" dirty="0"/>
              <a:t> &amp; Karacs, 1999) </a:t>
            </a:r>
          </a:p>
          <a:p>
            <a:pPr>
              <a:lnSpc>
                <a:spcPct val="110000"/>
              </a:lnSpc>
            </a:pPr>
            <a:r>
              <a:rPr lang="en-GB" sz="1500" dirty="0"/>
              <a:t>Felix </a:t>
            </a:r>
            <a:r>
              <a:rPr lang="en-GB" sz="1500" dirty="0" err="1"/>
              <a:t>Oehler</a:t>
            </a:r>
            <a:r>
              <a:rPr lang="en-GB" sz="1500" dirty="0"/>
              <a:t> told the courts that the forecast had predicated good weather with thunderstorms in Western Switzerland.</a:t>
            </a:r>
          </a:p>
          <a:p>
            <a:pPr>
              <a:lnSpc>
                <a:spcPct val="110000"/>
              </a:lnSpc>
            </a:pPr>
            <a:r>
              <a:rPr lang="en-GB" sz="1500" dirty="0"/>
              <a:t>The water level in the gorge was described as “very, very low” (Brookes, 2001)</a:t>
            </a:r>
          </a:p>
        </p:txBody>
      </p:sp>
      <p:pic>
        <p:nvPicPr>
          <p:cNvPr id="5" name="Picture 4" descr="A map of a mountain&#10;&#10;Description automatically generated">
            <a:extLst>
              <a:ext uri="{FF2B5EF4-FFF2-40B4-BE49-F238E27FC236}">
                <a16:creationId xmlns:a16="http://schemas.microsoft.com/office/drawing/2014/main" id="{950A28BF-BE39-62C0-7EF5-D7F694CBA4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45100" y="0"/>
            <a:ext cx="7577903" cy="6858000"/>
          </a:xfrm>
          <a:prstGeom prst="rect">
            <a:avLst/>
          </a:prstGeom>
        </p:spPr>
      </p:pic>
      <p:pic>
        <p:nvPicPr>
          <p:cNvPr id="6" name="Audio 5">
            <a:hlinkClick r:id="" action="ppaction://media"/>
            <a:extLst>
              <a:ext uri="{FF2B5EF4-FFF2-40B4-BE49-F238E27FC236}">
                <a16:creationId xmlns:a16="http://schemas.microsoft.com/office/drawing/2014/main" id="{E42A3228-F3BC-FC40-20B4-9823A316475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4422459"/>
      </p:ext>
    </p:extLst>
  </p:cSld>
  <p:clrMapOvr>
    <a:masterClrMapping/>
  </p:clrMapOvr>
  <mc:AlternateContent xmlns:mc="http://schemas.openxmlformats.org/markup-compatibility/2006">
    <mc:Choice xmlns:p14="http://schemas.microsoft.com/office/powerpoint/2010/main" Requires="p14">
      <p:transition spd="slow" p14:dur="2000" advTm="115442"/>
    </mc:Choice>
    <mc:Fallback>
      <p:transition spd="slow" advTm="115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4B81B-9A1F-04E7-0F0C-5A5E762C70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04406-3703-98EE-EEA6-BBFBA6A21C09}"/>
              </a:ext>
            </a:extLst>
          </p:cNvPr>
          <p:cNvSpPr>
            <a:spLocks noGrp="1"/>
          </p:cNvSpPr>
          <p:nvPr>
            <p:ph type="title"/>
          </p:nvPr>
        </p:nvSpPr>
        <p:spPr/>
        <p:txBody>
          <a:bodyPr/>
          <a:lstStyle/>
          <a:p>
            <a:r>
              <a:rPr lang="en-GB" dirty="0"/>
              <a:t>Key factors - Companies policies? Procedures?</a:t>
            </a:r>
          </a:p>
        </p:txBody>
      </p:sp>
      <p:sp>
        <p:nvSpPr>
          <p:cNvPr id="3" name="Content Placeholder 2">
            <a:extLst>
              <a:ext uri="{FF2B5EF4-FFF2-40B4-BE49-F238E27FC236}">
                <a16:creationId xmlns:a16="http://schemas.microsoft.com/office/drawing/2014/main" id="{86222D2A-C632-7479-902A-7397B03FC2E0}"/>
              </a:ext>
            </a:extLst>
          </p:cNvPr>
          <p:cNvSpPr>
            <a:spLocks noGrp="1"/>
          </p:cNvSpPr>
          <p:nvPr>
            <p:ph idx="1"/>
          </p:nvPr>
        </p:nvSpPr>
        <p:spPr/>
        <p:txBody>
          <a:bodyPr>
            <a:normAutofit fontScale="92500" lnSpcReduction="10000"/>
          </a:bodyPr>
          <a:lstStyle/>
          <a:p>
            <a:r>
              <a:rPr lang="en-GB" b="1" dirty="0"/>
              <a:t>“Customers did not even have to be able to swim, he later explained. They were, after all, kitted out with a wet-suit, life jacket, helmet and harness. Nothing could go wrong.” </a:t>
            </a:r>
            <a:r>
              <a:rPr lang="en-GB" dirty="0"/>
              <a:t>(</a:t>
            </a:r>
            <a:r>
              <a:rPr lang="en-GB" dirty="0" err="1"/>
              <a:t>Lashmar</a:t>
            </a:r>
            <a:r>
              <a:rPr lang="en-GB" dirty="0"/>
              <a:t> &amp; Karacs, 1999). </a:t>
            </a:r>
          </a:p>
          <a:p>
            <a:r>
              <a:rPr lang="en-GB" dirty="0"/>
              <a:t>The company had no written procures of operation or written safety protocols, they referred to their operating standards as team work! No standard operating procedures were known, not emergency procedures were known, it was all conversational based between managers and guides. Adventure World did not keep logs of the names or nationalities of those on the trip! </a:t>
            </a:r>
          </a:p>
          <a:p>
            <a:r>
              <a:rPr lang="en-GB" dirty="0"/>
              <a:t>If 36,000 people had gone through the gorge in 6 years how did this happen? What were the factors that made this truly unforeseeable? </a:t>
            </a:r>
          </a:p>
          <a:p>
            <a:r>
              <a:rPr lang="en-GB" dirty="0"/>
              <a:t>The charges other than manslaughter through culpable negligence were ignoring storm warnings, failure to have worked out a set of safety provisions and providing inadequate supervision and guide training.</a:t>
            </a:r>
          </a:p>
          <a:p>
            <a:endParaRPr lang="en-GB" dirty="0"/>
          </a:p>
        </p:txBody>
      </p:sp>
      <p:pic>
        <p:nvPicPr>
          <p:cNvPr id="9" name="Audio 8">
            <a:hlinkClick r:id="" action="ppaction://media"/>
            <a:extLst>
              <a:ext uri="{FF2B5EF4-FFF2-40B4-BE49-F238E27FC236}">
                <a16:creationId xmlns:a16="http://schemas.microsoft.com/office/drawing/2014/main" id="{B9E30495-6823-351D-349C-71815D5DED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2571808"/>
      </p:ext>
    </p:extLst>
  </p:cSld>
  <p:clrMapOvr>
    <a:masterClrMapping/>
  </p:clrMapOvr>
  <mc:AlternateContent xmlns:mc="http://schemas.openxmlformats.org/markup-compatibility/2006">
    <mc:Choice xmlns:p14="http://schemas.microsoft.com/office/powerpoint/2010/main" Requires="p14">
      <p:transition spd="slow" p14:dur="2000" advTm="99912"/>
    </mc:Choice>
    <mc:Fallback>
      <p:transition spd="slow" advTm="99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307DE-6889-3665-E2C2-2C1B3F56F9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C62B80-065F-F728-009E-587103173190}"/>
              </a:ext>
            </a:extLst>
          </p:cNvPr>
          <p:cNvSpPr>
            <a:spLocks noGrp="1"/>
          </p:cNvSpPr>
          <p:nvPr>
            <p:ph type="title"/>
          </p:nvPr>
        </p:nvSpPr>
        <p:spPr/>
        <p:txBody>
          <a:bodyPr/>
          <a:lstStyle/>
          <a:p>
            <a:r>
              <a:rPr lang="en-GB" dirty="0"/>
              <a:t>Key factors – Staff training</a:t>
            </a:r>
          </a:p>
        </p:txBody>
      </p:sp>
      <p:sp>
        <p:nvSpPr>
          <p:cNvPr id="3" name="Content Placeholder 2">
            <a:extLst>
              <a:ext uri="{FF2B5EF4-FFF2-40B4-BE49-F238E27FC236}">
                <a16:creationId xmlns:a16="http://schemas.microsoft.com/office/drawing/2014/main" id="{1F6B2614-40A3-3BAE-F739-75A6EC8E7370}"/>
              </a:ext>
            </a:extLst>
          </p:cNvPr>
          <p:cNvSpPr>
            <a:spLocks noGrp="1"/>
          </p:cNvSpPr>
          <p:nvPr>
            <p:ph idx="1"/>
          </p:nvPr>
        </p:nvSpPr>
        <p:spPr/>
        <p:txBody>
          <a:bodyPr/>
          <a:lstStyle/>
          <a:p>
            <a:r>
              <a:rPr lang="en-GB" dirty="0"/>
              <a:t>“no special instruction from Adventure World” (Leland, 2010) Check validity and truth??</a:t>
            </a:r>
          </a:p>
          <a:p>
            <a:r>
              <a:rPr lang="en-GB" dirty="0"/>
              <a:t>The manager whom was responsible for inspecting the gorges viability of safe proceedings was, by trade, a carpenter, does his experience give him the ability to ensure safety in this environment? (</a:t>
            </a:r>
            <a:r>
              <a:rPr lang="en-GB" dirty="0" err="1"/>
              <a:t>Gafner</a:t>
            </a:r>
            <a:r>
              <a:rPr lang="en-GB" dirty="0"/>
              <a:t>, 2023; 2022)</a:t>
            </a:r>
          </a:p>
          <a:p>
            <a:r>
              <a:rPr lang="en-GB" dirty="0"/>
              <a:t>Bernhard Steuri was responsible for deciding if the canyoning trips were to go ahead, he noted it was raining (5pm) but the severity was of little concern as water levels in the gorge had remained low, a key deciding factor. He admitted that weather conditions did not hint at the thunderstorm that later hit the group.</a:t>
            </a:r>
          </a:p>
        </p:txBody>
      </p:sp>
      <p:pic>
        <p:nvPicPr>
          <p:cNvPr id="10" name="Audio 9">
            <a:hlinkClick r:id="" action="ppaction://media"/>
            <a:extLst>
              <a:ext uri="{FF2B5EF4-FFF2-40B4-BE49-F238E27FC236}">
                <a16:creationId xmlns:a16="http://schemas.microsoft.com/office/drawing/2014/main" id="{2781983F-256E-375A-9096-0215049385E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1181123"/>
      </p:ext>
    </p:extLst>
  </p:cSld>
  <p:clrMapOvr>
    <a:masterClrMapping/>
  </p:clrMapOvr>
  <mc:AlternateContent xmlns:mc="http://schemas.openxmlformats.org/markup-compatibility/2006">
    <mc:Choice xmlns:p14="http://schemas.microsoft.com/office/powerpoint/2010/main" Requires="p14">
      <p:transition spd="slow" p14:dur="2000" advTm="171518"/>
    </mc:Choice>
    <mc:Fallback>
      <p:transition spd="slow" advTm="171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894A7A4-3F4E-414B-97FB-E4C862AD1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3" y="0"/>
            <a:ext cx="8606754" cy="1542197"/>
          </a:xfrm>
          <a:custGeom>
            <a:avLst/>
            <a:gdLst>
              <a:gd name="connsiteX0" fmla="*/ 0 w 9288370"/>
              <a:gd name="connsiteY0" fmla="*/ 1858154 h 1858154"/>
              <a:gd name="connsiteX1" fmla="*/ 1049 w 9288370"/>
              <a:gd name="connsiteY1" fmla="*/ 1857909 h 1858154"/>
              <a:gd name="connsiteX2" fmla="*/ 370426 w 9288370"/>
              <a:gd name="connsiteY2" fmla="*/ 1702965 h 1858154"/>
              <a:gd name="connsiteX3" fmla="*/ 832307 w 9288370"/>
              <a:gd name="connsiteY3" fmla="*/ 1538702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63005 w 9288370"/>
              <a:gd name="connsiteY7" fmla="*/ 1511279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456865 w 9288370"/>
              <a:gd name="connsiteY6" fmla="*/ 1510292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46439 w 9288370"/>
              <a:gd name="connsiteY6" fmla="*/ 1440261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952094 w 9288370"/>
              <a:gd name="connsiteY51" fmla="*/ 409302 h 1858154"/>
              <a:gd name="connsiteX52" fmla="*/ 8231938 w 9288370"/>
              <a:gd name="connsiteY52" fmla="*/ 259259 h 1858154"/>
              <a:gd name="connsiteX53" fmla="*/ 8428864 w 9288370"/>
              <a:gd name="connsiteY53" fmla="*/ 208471 h 1858154"/>
              <a:gd name="connsiteX54" fmla="*/ 8616510 w 9288370"/>
              <a:gd name="connsiteY54" fmla="*/ 161973 h 1858154"/>
              <a:gd name="connsiteX55" fmla="*/ 8826766 w 9288370"/>
              <a:gd name="connsiteY55" fmla="*/ 152111 h 1858154"/>
              <a:gd name="connsiteX56" fmla="*/ 8917647 w 9288370"/>
              <a:gd name="connsiteY56" fmla="*/ 112232 h 1858154"/>
              <a:gd name="connsiteX57" fmla="*/ 9182272 w 9288370"/>
              <a:gd name="connsiteY57" fmla="*/ 37171 h 1858154"/>
              <a:gd name="connsiteX58" fmla="*/ 9232990 w 9288370"/>
              <a:gd name="connsiteY58" fmla="*/ 24074 h 1858154"/>
              <a:gd name="connsiteX59" fmla="*/ 9288370 w 9288370"/>
              <a:gd name="connsiteY59" fmla="*/ 0 h 1858154"/>
              <a:gd name="connsiteX60" fmla="*/ 0 w 9288370"/>
              <a:gd name="connsiteY60" fmla="*/ 0 h 1858154"/>
              <a:gd name="connsiteX61" fmla="*/ 0 w 9288370"/>
              <a:gd name="connsiteY61"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0 w 9288370"/>
              <a:gd name="connsiteY0" fmla="*/ 1858154 h 1858154"/>
              <a:gd name="connsiteX1" fmla="*/ 1049 w 9288370"/>
              <a:gd name="connsiteY1" fmla="*/ 1857909 h 1858154"/>
              <a:gd name="connsiteX2" fmla="*/ 370426 w 9288370"/>
              <a:gd name="connsiteY2" fmla="*/ 1702965 h 1858154"/>
              <a:gd name="connsiteX3" fmla="*/ 766051 w 9288370"/>
              <a:gd name="connsiteY3" fmla="*/ 1569826 h 1858154"/>
              <a:gd name="connsiteX4" fmla="*/ 971617 w 9288370"/>
              <a:gd name="connsiteY4" fmla="*/ 1522494 h 1858154"/>
              <a:gd name="connsiteX5" fmla="*/ 1186668 w 9288370"/>
              <a:gd name="connsiteY5" fmla="*/ 1521861 h 1858154"/>
              <a:gd name="connsiteX6" fmla="*/ 1339078 w 9288370"/>
              <a:gd name="connsiteY6" fmla="*/ 1494730 h 1858154"/>
              <a:gd name="connsiteX7" fmla="*/ 1492452 w 9288370"/>
              <a:gd name="connsiteY7" fmla="*/ 1519061 h 1858154"/>
              <a:gd name="connsiteX8" fmla="*/ 1604999 w 9288370"/>
              <a:gd name="connsiteY8" fmla="*/ 1513599 h 1858154"/>
              <a:gd name="connsiteX9" fmla="*/ 1717911 w 9288370"/>
              <a:gd name="connsiteY9" fmla="*/ 1497764 h 1858154"/>
              <a:gd name="connsiteX10" fmla="*/ 1794234 w 9288370"/>
              <a:gd name="connsiteY10" fmla="*/ 1464331 h 1858154"/>
              <a:gd name="connsiteX11" fmla="*/ 2101780 w 9288370"/>
              <a:gd name="connsiteY11" fmla="*/ 1409907 h 1858154"/>
              <a:gd name="connsiteX12" fmla="*/ 2244830 w 9288370"/>
              <a:gd name="connsiteY12" fmla="*/ 1388540 h 1858154"/>
              <a:gd name="connsiteX13" fmla="*/ 2428648 w 9288370"/>
              <a:gd name="connsiteY13" fmla="*/ 1372736 h 1858154"/>
              <a:gd name="connsiteX14" fmla="*/ 2645882 w 9288370"/>
              <a:gd name="connsiteY14" fmla="*/ 1341971 h 1858154"/>
              <a:gd name="connsiteX15" fmla="*/ 2707413 w 9288370"/>
              <a:gd name="connsiteY15" fmla="*/ 1347156 h 1858154"/>
              <a:gd name="connsiteX16" fmla="*/ 2843134 w 9288370"/>
              <a:gd name="connsiteY16" fmla="*/ 1323561 h 1858154"/>
              <a:gd name="connsiteX17" fmla="*/ 2923804 w 9288370"/>
              <a:gd name="connsiteY17" fmla="*/ 1314224 h 1858154"/>
              <a:gd name="connsiteX18" fmla="*/ 2953618 w 9288370"/>
              <a:gd name="connsiteY18" fmla="*/ 1318186 h 1858154"/>
              <a:gd name="connsiteX19" fmla="*/ 2995816 w 9288370"/>
              <a:gd name="connsiteY19" fmla="*/ 1318670 h 1858154"/>
              <a:gd name="connsiteX20" fmla="*/ 3352700 w 9288370"/>
              <a:gd name="connsiteY20" fmla="*/ 1264183 h 1858154"/>
              <a:gd name="connsiteX21" fmla="*/ 3444611 w 9288370"/>
              <a:gd name="connsiteY21" fmla="*/ 1236739 h 1858154"/>
              <a:gd name="connsiteX22" fmla="*/ 3650072 w 9288370"/>
              <a:gd name="connsiteY22" fmla="*/ 1217421 h 1858154"/>
              <a:gd name="connsiteX23" fmla="*/ 3707853 w 9288370"/>
              <a:gd name="connsiteY23" fmla="*/ 1241722 h 1858154"/>
              <a:gd name="connsiteX24" fmla="*/ 3925616 w 9288370"/>
              <a:gd name="connsiteY24" fmla="*/ 1253751 h 1858154"/>
              <a:gd name="connsiteX25" fmla="*/ 3954387 w 9288370"/>
              <a:gd name="connsiteY25" fmla="*/ 1263789 h 1858154"/>
              <a:gd name="connsiteX26" fmla="*/ 3995849 w 9288370"/>
              <a:gd name="connsiteY26" fmla="*/ 1272939 h 1858154"/>
              <a:gd name="connsiteX27" fmla="*/ 4067546 w 9288370"/>
              <a:gd name="connsiteY27" fmla="*/ 1294697 h 1858154"/>
              <a:gd name="connsiteX28" fmla="*/ 4190310 w 9288370"/>
              <a:gd name="connsiteY28" fmla="*/ 1307786 h 1858154"/>
              <a:gd name="connsiteX29" fmla="*/ 4230008 w 9288370"/>
              <a:gd name="connsiteY29" fmla="*/ 1303546 h 1858154"/>
              <a:gd name="connsiteX30" fmla="*/ 4575478 w 9288370"/>
              <a:gd name="connsiteY30" fmla="*/ 1261726 h 1858154"/>
              <a:gd name="connsiteX31" fmla="*/ 4650026 w 9288370"/>
              <a:gd name="connsiteY31" fmla="*/ 1265798 h 1858154"/>
              <a:gd name="connsiteX32" fmla="*/ 4792008 w 9288370"/>
              <a:gd name="connsiteY32" fmla="*/ 1243899 h 1858154"/>
              <a:gd name="connsiteX33" fmla="*/ 4954126 w 9288370"/>
              <a:gd name="connsiteY33" fmla="*/ 1204617 h 1858154"/>
              <a:gd name="connsiteX34" fmla="*/ 5309678 w 9288370"/>
              <a:gd name="connsiteY34" fmla="*/ 1128278 h 1858154"/>
              <a:gd name="connsiteX35" fmla="*/ 5474724 w 9288370"/>
              <a:gd name="connsiteY35" fmla="*/ 1091167 h 1858154"/>
              <a:gd name="connsiteX36" fmla="*/ 5612132 w 9288370"/>
              <a:gd name="connsiteY36" fmla="*/ 1051509 h 1858154"/>
              <a:gd name="connsiteX37" fmla="*/ 5776618 w 9288370"/>
              <a:gd name="connsiteY37" fmla="*/ 1053037 h 1858154"/>
              <a:gd name="connsiteX38" fmla="*/ 5785786 w 9288370"/>
              <a:gd name="connsiteY38" fmla="*/ 1051213 h 1858154"/>
              <a:gd name="connsiteX39" fmla="*/ 5829381 w 9288370"/>
              <a:gd name="connsiteY39" fmla="*/ 1046878 h 1858154"/>
              <a:gd name="connsiteX40" fmla="*/ 5943596 w 9288370"/>
              <a:gd name="connsiteY40" fmla="*/ 1043237 h 1858154"/>
              <a:gd name="connsiteX41" fmla="*/ 5985730 w 9288370"/>
              <a:gd name="connsiteY41" fmla="*/ 1035396 h 1858154"/>
              <a:gd name="connsiteX42" fmla="*/ 6103109 w 9288370"/>
              <a:gd name="connsiteY42" fmla="*/ 1019019 h 1858154"/>
              <a:gd name="connsiteX43" fmla="*/ 6222406 w 9288370"/>
              <a:gd name="connsiteY43" fmla="*/ 985341 h 1858154"/>
              <a:gd name="connsiteX44" fmla="*/ 6598672 w 9288370"/>
              <a:gd name="connsiteY44" fmla="*/ 902062 h 1858154"/>
              <a:gd name="connsiteX45" fmla="*/ 6766149 w 9288370"/>
              <a:gd name="connsiteY45" fmla="*/ 846132 h 1858154"/>
              <a:gd name="connsiteX46" fmla="*/ 6886312 w 9288370"/>
              <a:gd name="connsiteY46" fmla="*/ 781877 h 1858154"/>
              <a:gd name="connsiteX47" fmla="*/ 7006457 w 9288370"/>
              <a:gd name="connsiteY47" fmla="*/ 699758 h 1858154"/>
              <a:gd name="connsiteX48" fmla="*/ 7231643 w 9288370"/>
              <a:gd name="connsiteY48" fmla="*/ 640778 h 1858154"/>
              <a:gd name="connsiteX49" fmla="*/ 7363123 w 9288370"/>
              <a:gd name="connsiteY49" fmla="*/ 593682 h 1858154"/>
              <a:gd name="connsiteX50" fmla="*/ 7588368 w 9288370"/>
              <a:gd name="connsiteY50" fmla="*/ 531129 h 1858154"/>
              <a:gd name="connsiteX51" fmla="*/ 7782741 w 9288370"/>
              <a:gd name="connsiteY51" fmla="*/ 455936 h 1858154"/>
              <a:gd name="connsiteX52" fmla="*/ 7952094 w 9288370"/>
              <a:gd name="connsiteY52" fmla="*/ 409302 h 1858154"/>
              <a:gd name="connsiteX53" fmla="*/ 8231938 w 9288370"/>
              <a:gd name="connsiteY53" fmla="*/ 259259 h 1858154"/>
              <a:gd name="connsiteX54" fmla="*/ 8428864 w 9288370"/>
              <a:gd name="connsiteY54" fmla="*/ 208471 h 1858154"/>
              <a:gd name="connsiteX55" fmla="*/ 8616510 w 9288370"/>
              <a:gd name="connsiteY55" fmla="*/ 161973 h 1858154"/>
              <a:gd name="connsiteX56" fmla="*/ 8826766 w 9288370"/>
              <a:gd name="connsiteY56" fmla="*/ 152111 h 1858154"/>
              <a:gd name="connsiteX57" fmla="*/ 8917647 w 9288370"/>
              <a:gd name="connsiteY57" fmla="*/ 112232 h 1858154"/>
              <a:gd name="connsiteX58" fmla="*/ 9182272 w 9288370"/>
              <a:gd name="connsiteY58" fmla="*/ 37171 h 1858154"/>
              <a:gd name="connsiteX59" fmla="*/ 9232990 w 9288370"/>
              <a:gd name="connsiteY59" fmla="*/ 24074 h 1858154"/>
              <a:gd name="connsiteX60" fmla="*/ 9288370 w 9288370"/>
              <a:gd name="connsiteY60" fmla="*/ 0 h 1858154"/>
              <a:gd name="connsiteX61" fmla="*/ 0 w 9288370"/>
              <a:gd name="connsiteY61" fmla="*/ 0 h 1858154"/>
              <a:gd name="connsiteX62" fmla="*/ 0 w 9288370"/>
              <a:gd name="connsiteY62" fmla="*/ 1858154 h 1858154"/>
              <a:gd name="connsiteX0" fmla="*/ 44869 w 9288370"/>
              <a:gd name="connsiteY0" fmla="*/ 1742117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44869 w 9288370"/>
              <a:gd name="connsiteY62" fmla="*/ 1742117 h 1857909"/>
              <a:gd name="connsiteX0" fmla="*/ 8158 w 9288370"/>
              <a:gd name="connsiteY0" fmla="*/ 1671666 h 1857909"/>
              <a:gd name="connsiteX1" fmla="*/ 1049 w 9288370"/>
              <a:gd name="connsiteY1" fmla="*/ 1857909 h 1857909"/>
              <a:gd name="connsiteX2" fmla="*/ 370426 w 9288370"/>
              <a:gd name="connsiteY2" fmla="*/ 1702965 h 1857909"/>
              <a:gd name="connsiteX3" fmla="*/ 766051 w 9288370"/>
              <a:gd name="connsiteY3" fmla="*/ 1569826 h 1857909"/>
              <a:gd name="connsiteX4" fmla="*/ 971617 w 9288370"/>
              <a:gd name="connsiteY4" fmla="*/ 1522494 h 1857909"/>
              <a:gd name="connsiteX5" fmla="*/ 1186668 w 9288370"/>
              <a:gd name="connsiteY5" fmla="*/ 1521861 h 1857909"/>
              <a:gd name="connsiteX6" fmla="*/ 1339078 w 9288370"/>
              <a:gd name="connsiteY6" fmla="*/ 1494730 h 1857909"/>
              <a:gd name="connsiteX7" fmla="*/ 1492452 w 9288370"/>
              <a:gd name="connsiteY7" fmla="*/ 1519061 h 1857909"/>
              <a:gd name="connsiteX8" fmla="*/ 1604999 w 9288370"/>
              <a:gd name="connsiteY8" fmla="*/ 1513599 h 1857909"/>
              <a:gd name="connsiteX9" fmla="*/ 1717911 w 9288370"/>
              <a:gd name="connsiteY9" fmla="*/ 1497764 h 1857909"/>
              <a:gd name="connsiteX10" fmla="*/ 1794234 w 9288370"/>
              <a:gd name="connsiteY10" fmla="*/ 1464331 h 1857909"/>
              <a:gd name="connsiteX11" fmla="*/ 2101780 w 9288370"/>
              <a:gd name="connsiteY11" fmla="*/ 1409907 h 1857909"/>
              <a:gd name="connsiteX12" fmla="*/ 2244830 w 9288370"/>
              <a:gd name="connsiteY12" fmla="*/ 1388540 h 1857909"/>
              <a:gd name="connsiteX13" fmla="*/ 2428648 w 9288370"/>
              <a:gd name="connsiteY13" fmla="*/ 1372736 h 1857909"/>
              <a:gd name="connsiteX14" fmla="*/ 2645882 w 9288370"/>
              <a:gd name="connsiteY14" fmla="*/ 1341971 h 1857909"/>
              <a:gd name="connsiteX15" fmla="*/ 2707413 w 9288370"/>
              <a:gd name="connsiteY15" fmla="*/ 1347156 h 1857909"/>
              <a:gd name="connsiteX16" fmla="*/ 2843134 w 9288370"/>
              <a:gd name="connsiteY16" fmla="*/ 1323561 h 1857909"/>
              <a:gd name="connsiteX17" fmla="*/ 2923804 w 9288370"/>
              <a:gd name="connsiteY17" fmla="*/ 1314224 h 1857909"/>
              <a:gd name="connsiteX18" fmla="*/ 2953618 w 9288370"/>
              <a:gd name="connsiteY18" fmla="*/ 1318186 h 1857909"/>
              <a:gd name="connsiteX19" fmla="*/ 2995816 w 9288370"/>
              <a:gd name="connsiteY19" fmla="*/ 1318670 h 1857909"/>
              <a:gd name="connsiteX20" fmla="*/ 3352700 w 9288370"/>
              <a:gd name="connsiteY20" fmla="*/ 1264183 h 1857909"/>
              <a:gd name="connsiteX21" fmla="*/ 3444611 w 9288370"/>
              <a:gd name="connsiteY21" fmla="*/ 1236739 h 1857909"/>
              <a:gd name="connsiteX22" fmla="*/ 3650072 w 9288370"/>
              <a:gd name="connsiteY22" fmla="*/ 1217421 h 1857909"/>
              <a:gd name="connsiteX23" fmla="*/ 3707853 w 9288370"/>
              <a:gd name="connsiteY23" fmla="*/ 1241722 h 1857909"/>
              <a:gd name="connsiteX24" fmla="*/ 3925616 w 9288370"/>
              <a:gd name="connsiteY24" fmla="*/ 1253751 h 1857909"/>
              <a:gd name="connsiteX25" fmla="*/ 3954387 w 9288370"/>
              <a:gd name="connsiteY25" fmla="*/ 1263789 h 1857909"/>
              <a:gd name="connsiteX26" fmla="*/ 3995849 w 9288370"/>
              <a:gd name="connsiteY26" fmla="*/ 1272939 h 1857909"/>
              <a:gd name="connsiteX27" fmla="*/ 4067546 w 9288370"/>
              <a:gd name="connsiteY27" fmla="*/ 1294697 h 1857909"/>
              <a:gd name="connsiteX28" fmla="*/ 4190310 w 9288370"/>
              <a:gd name="connsiteY28" fmla="*/ 1307786 h 1857909"/>
              <a:gd name="connsiteX29" fmla="*/ 4230008 w 9288370"/>
              <a:gd name="connsiteY29" fmla="*/ 1303546 h 1857909"/>
              <a:gd name="connsiteX30" fmla="*/ 4575478 w 9288370"/>
              <a:gd name="connsiteY30" fmla="*/ 1261726 h 1857909"/>
              <a:gd name="connsiteX31" fmla="*/ 4650026 w 9288370"/>
              <a:gd name="connsiteY31" fmla="*/ 1265798 h 1857909"/>
              <a:gd name="connsiteX32" fmla="*/ 4792008 w 9288370"/>
              <a:gd name="connsiteY32" fmla="*/ 1243899 h 1857909"/>
              <a:gd name="connsiteX33" fmla="*/ 4954126 w 9288370"/>
              <a:gd name="connsiteY33" fmla="*/ 1204617 h 1857909"/>
              <a:gd name="connsiteX34" fmla="*/ 5309678 w 9288370"/>
              <a:gd name="connsiteY34" fmla="*/ 1128278 h 1857909"/>
              <a:gd name="connsiteX35" fmla="*/ 5474724 w 9288370"/>
              <a:gd name="connsiteY35" fmla="*/ 1091167 h 1857909"/>
              <a:gd name="connsiteX36" fmla="*/ 5612132 w 9288370"/>
              <a:gd name="connsiteY36" fmla="*/ 1051509 h 1857909"/>
              <a:gd name="connsiteX37" fmla="*/ 5776618 w 9288370"/>
              <a:gd name="connsiteY37" fmla="*/ 1053037 h 1857909"/>
              <a:gd name="connsiteX38" fmla="*/ 5785786 w 9288370"/>
              <a:gd name="connsiteY38" fmla="*/ 1051213 h 1857909"/>
              <a:gd name="connsiteX39" fmla="*/ 5829381 w 9288370"/>
              <a:gd name="connsiteY39" fmla="*/ 1046878 h 1857909"/>
              <a:gd name="connsiteX40" fmla="*/ 5943596 w 9288370"/>
              <a:gd name="connsiteY40" fmla="*/ 1043237 h 1857909"/>
              <a:gd name="connsiteX41" fmla="*/ 5985730 w 9288370"/>
              <a:gd name="connsiteY41" fmla="*/ 1035396 h 1857909"/>
              <a:gd name="connsiteX42" fmla="*/ 6103109 w 9288370"/>
              <a:gd name="connsiteY42" fmla="*/ 1019019 h 1857909"/>
              <a:gd name="connsiteX43" fmla="*/ 6222406 w 9288370"/>
              <a:gd name="connsiteY43" fmla="*/ 985341 h 1857909"/>
              <a:gd name="connsiteX44" fmla="*/ 6598672 w 9288370"/>
              <a:gd name="connsiteY44" fmla="*/ 902062 h 1857909"/>
              <a:gd name="connsiteX45" fmla="*/ 6766149 w 9288370"/>
              <a:gd name="connsiteY45" fmla="*/ 846132 h 1857909"/>
              <a:gd name="connsiteX46" fmla="*/ 6886312 w 9288370"/>
              <a:gd name="connsiteY46" fmla="*/ 781877 h 1857909"/>
              <a:gd name="connsiteX47" fmla="*/ 7006457 w 9288370"/>
              <a:gd name="connsiteY47" fmla="*/ 699758 h 1857909"/>
              <a:gd name="connsiteX48" fmla="*/ 7231643 w 9288370"/>
              <a:gd name="connsiteY48" fmla="*/ 640778 h 1857909"/>
              <a:gd name="connsiteX49" fmla="*/ 7363123 w 9288370"/>
              <a:gd name="connsiteY49" fmla="*/ 593682 h 1857909"/>
              <a:gd name="connsiteX50" fmla="*/ 7588368 w 9288370"/>
              <a:gd name="connsiteY50" fmla="*/ 531129 h 1857909"/>
              <a:gd name="connsiteX51" fmla="*/ 7782741 w 9288370"/>
              <a:gd name="connsiteY51" fmla="*/ 455936 h 1857909"/>
              <a:gd name="connsiteX52" fmla="*/ 7952094 w 9288370"/>
              <a:gd name="connsiteY52" fmla="*/ 409302 h 1857909"/>
              <a:gd name="connsiteX53" fmla="*/ 8231938 w 9288370"/>
              <a:gd name="connsiteY53" fmla="*/ 259259 h 1857909"/>
              <a:gd name="connsiteX54" fmla="*/ 8428864 w 9288370"/>
              <a:gd name="connsiteY54" fmla="*/ 208471 h 1857909"/>
              <a:gd name="connsiteX55" fmla="*/ 8616510 w 9288370"/>
              <a:gd name="connsiteY55" fmla="*/ 161973 h 1857909"/>
              <a:gd name="connsiteX56" fmla="*/ 8826766 w 9288370"/>
              <a:gd name="connsiteY56" fmla="*/ 152111 h 1857909"/>
              <a:gd name="connsiteX57" fmla="*/ 8917647 w 9288370"/>
              <a:gd name="connsiteY57" fmla="*/ 112232 h 1857909"/>
              <a:gd name="connsiteX58" fmla="*/ 9182272 w 9288370"/>
              <a:gd name="connsiteY58" fmla="*/ 37171 h 1857909"/>
              <a:gd name="connsiteX59" fmla="*/ 9232990 w 9288370"/>
              <a:gd name="connsiteY59" fmla="*/ 24074 h 1857909"/>
              <a:gd name="connsiteX60" fmla="*/ 9288370 w 9288370"/>
              <a:gd name="connsiteY60" fmla="*/ 0 h 1857909"/>
              <a:gd name="connsiteX61" fmla="*/ 0 w 9288370"/>
              <a:gd name="connsiteY61" fmla="*/ 0 h 1857909"/>
              <a:gd name="connsiteX62" fmla="*/ 8158 w 9288370"/>
              <a:gd name="connsiteY62" fmla="*/ 1671666 h 1857909"/>
              <a:gd name="connsiteX0" fmla="*/ 8158 w 9288370"/>
              <a:gd name="connsiteY0" fmla="*/ 1671666 h 1721151"/>
              <a:gd name="connsiteX1" fmla="*/ 66313 w 9288370"/>
              <a:gd name="connsiteY1" fmla="*/ 1721151 h 1721151"/>
              <a:gd name="connsiteX2" fmla="*/ 370426 w 9288370"/>
              <a:gd name="connsiteY2" fmla="*/ 1702965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313320 w 9288370"/>
              <a:gd name="connsiteY2" fmla="*/ 1690533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21151"/>
              <a:gd name="connsiteX1" fmla="*/ 66313 w 9288370"/>
              <a:gd name="connsiteY1" fmla="*/ 1721151 h 1721151"/>
              <a:gd name="connsiteX2" fmla="*/ 411216 w 9288370"/>
              <a:gd name="connsiteY2" fmla="*/ 1628370 h 1721151"/>
              <a:gd name="connsiteX3" fmla="*/ 766051 w 9288370"/>
              <a:gd name="connsiteY3" fmla="*/ 1569826 h 1721151"/>
              <a:gd name="connsiteX4" fmla="*/ 971617 w 9288370"/>
              <a:gd name="connsiteY4" fmla="*/ 1522494 h 1721151"/>
              <a:gd name="connsiteX5" fmla="*/ 1186668 w 9288370"/>
              <a:gd name="connsiteY5" fmla="*/ 1521861 h 1721151"/>
              <a:gd name="connsiteX6" fmla="*/ 1339078 w 9288370"/>
              <a:gd name="connsiteY6" fmla="*/ 1494730 h 1721151"/>
              <a:gd name="connsiteX7" fmla="*/ 1492452 w 9288370"/>
              <a:gd name="connsiteY7" fmla="*/ 1519061 h 1721151"/>
              <a:gd name="connsiteX8" fmla="*/ 1604999 w 9288370"/>
              <a:gd name="connsiteY8" fmla="*/ 1513599 h 1721151"/>
              <a:gd name="connsiteX9" fmla="*/ 1717911 w 9288370"/>
              <a:gd name="connsiteY9" fmla="*/ 1497764 h 1721151"/>
              <a:gd name="connsiteX10" fmla="*/ 1794234 w 9288370"/>
              <a:gd name="connsiteY10" fmla="*/ 1464331 h 1721151"/>
              <a:gd name="connsiteX11" fmla="*/ 2101780 w 9288370"/>
              <a:gd name="connsiteY11" fmla="*/ 1409907 h 1721151"/>
              <a:gd name="connsiteX12" fmla="*/ 2244830 w 9288370"/>
              <a:gd name="connsiteY12" fmla="*/ 1388540 h 1721151"/>
              <a:gd name="connsiteX13" fmla="*/ 2428648 w 9288370"/>
              <a:gd name="connsiteY13" fmla="*/ 1372736 h 1721151"/>
              <a:gd name="connsiteX14" fmla="*/ 2645882 w 9288370"/>
              <a:gd name="connsiteY14" fmla="*/ 1341971 h 1721151"/>
              <a:gd name="connsiteX15" fmla="*/ 2707413 w 9288370"/>
              <a:gd name="connsiteY15" fmla="*/ 1347156 h 1721151"/>
              <a:gd name="connsiteX16" fmla="*/ 2843134 w 9288370"/>
              <a:gd name="connsiteY16" fmla="*/ 1323561 h 1721151"/>
              <a:gd name="connsiteX17" fmla="*/ 2923804 w 9288370"/>
              <a:gd name="connsiteY17" fmla="*/ 1314224 h 1721151"/>
              <a:gd name="connsiteX18" fmla="*/ 2953618 w 9288370"/>
              <a:gd name="connsiteY18" fmla="*/ 1318186 h 1721151"/>
              <a:gd name="connsiteX19" fmla="*/ 2995816 w 9288370"/>
              <a:gd name="connsiteY19" fmla="*/ 1318670 h 1721151"/>
              <a:gd name="connsiteX20" fmla="*/ 3352700 w 9288370"/>
              <a:gd name="connsiteY20" fmla="*/ 1264183 h 1721151"/>
              <a:gd name="connsiteX21" fmla="*/ 3444611 w 9288370"/>
              <a:gd name="connsiteY21" fmla="*/ 1236739 h 1721151"/>
              <a:gd name="connsiteX22" fmla="*/ 3650072 w 9288370"/>
              <a:gd name="connsiteY22" fmla="*/ 1217421 h 1721151"/>
              <a:gd name="connsiteX23" fmla="*/ 3707853 w 9288370"/>
              <a:gd name="connsiteY23" fmla="*/ 1241722 h 1721151"/>
              <a:gd name="connsiteX24" fmla="*/ 3925616 w 9288370"/>
              <a:gd name="connsiteY24" fmla="*/ 1253751 h 1721151"/>
              <a:gd name="connsiteX25" fmla="*/ 3954387 w 9288370"/>
              <a:gd name="connsiteY25" fmla="*/ 1263789 h 1721151"/>
              <a:gd name="connsiteX26" fmla="*/ 3995849 w 9288370"/>
              <a:gd name="connsiteY26" fmla="*/ 1272939 h 1721151"/>
              <a:gd name="connsiteX27" fmla="*/ 4067546 w 9288370"/>
              <a:gd name="connsiteY27" fmla="*/ 1294697 h 1721151"/>
              <a:gd name="connsiteX28" fmla="*/ 4190310 w 9288370"/>
              <a:gd name="connsiteY28" fmla="*/ 1307786 h 1721151"/>
              <a:gd name="connsiteX29" fmla="*/ 4230008 w 9288370"/>
              <a:gd name="connsiteY29" fmla="*/ 1303546 h 1721151"/>
              <a:gd name="connsiteX30" fmla="*/ 4575478 w 9288370"/>
              <a:gd name="connsiteY30" fmla="*/ 1261726 h 1721151"/>
              <a:gd name="connsiteX31" fmla="*/ 4650026 w 9288370"/>
              <a:gd name="connsiteY31" fmla="*/ 1265798 h 1721151"/>
              <a:gd name="connsiteX32" fmla="*/ 4792008 w 9288370"/>
              <a:gd name="connsiteY32" fmla="*/ 1243899 h 1721151"/>
              <a:gd name="connsiteX33" fmla="*/ 4954126 w 9288370"/>
              <a:gd name="connsiteY33" fmla="*/ 1204617 h 1721151"/>
              <a:gd name="connsiteX34" fmla="*/ 5309678 w 9288370"/>
              <a:gd name="connsiteY34" fmla="*/ 1128278 h 1721151"/>
              <a:gd name="connsiteX35" fmla="*/ 5474724 w 9288370"/>
              <a:gd name="connsiteY35" fmla="*/ 1091167 h 1721151"/>
              <a:gd name="connsiteX36" fmla="*/ 5612132 w 9288370"/>
              <a:gd name="connsiteY36" fmla="*/ 1051509 h 1721151"/>
              <a:gd name="connsiteX37" fmla="*/ 5776618 w 9288370"/>
              <a:gd name="connsiteY37" fmla="*/ 1053037 h 1721151"/>
              <a:gd name="connsiteX38" fmla="*/ 5785786 w 9288370"/>
              <a:gd name="connsiteY38" fmla="*/ 1051213 h 1721151"/>
              <a:gd name="connsiteX39" fmla="*/ 5829381 w 9288370"/>
              <a:gd name="connsiteY39" fmla="*/ 1046878 h 1721151"/>
              <a:gd name="connsiteX40" fmla="*/ 5943596 w 9288370"/>
              <a:gd name="connsiteY40" fmla="*/ 1043237 h 1721151"/>
              <a:gd name="connsiteX41" fmla="*/ 5985730 w 9288370"/>
              <a:gd name="connsiteY41" fmla="*/ 1035396 h 1721151"/>
              <a:gd name="connsiteX42" fmla="*/ 6103109 w 9288370"/>
              <a:gd name="connsiteY42" fmla="*/ 1019019 h 1721151"/>
              <a:gd name="connsiteX43" fmla="*/ 6222406 w 9288370"/>
              <a:gd name="connsiteY43" fmla="*/ 985341 h 1721151"/>
              <a:gd name="connsiteX44" fmla="*/ 6598672 w 9288370"/>
              <a:gd name="connsiteY44" fmla="*/ 902062 h 1721151"/>
              <a:gd name="connsiteX45" fmla="*/ 6766149 w 9288370"/>
              <a:gd name="connsiteY45" fmla="*/ 846132 h 1721151"/>
              <a:gd name="connsiteX46" fmla="*/ 6886312 w 9288370"/>
              <a:gd name="connsiteY46" fmla="*/ 781877 h 1721151"/>
              <a:gd name="connsiteX47" fmla="*/ 7006457 w 9288370"/>
              <a:gd name="connsiteY47" fmla="*/ 699758 h 1721151"/>
              <a:gd name="connsiteX48" fmla="*/ 7231643 w 9288370"/>
              <a:gd name="connsiteY48" fmla="*/ 640778 h 1721151"/>
              <a:gd name="connsiteX49" fmla="*/ 7363123 w 9288370"/>
              <a:gd name="connsiteY49" fmla="*/ 593682 h 1721151"/>
              <a:gd name="connsiteX50" fmla="*/ 7588368 w 9288370"/>
              <a:gd name="connsiteY50" fmla="*/ 531129 h 1721151"/>
              <a:gd name="connsiteX51" fmla="*/ 7782741 w 9288370"/>
              <a:gd name="connsiteY51" fmla="*/ 455936 h 1721151"/>
              <a:gd name="connsiteX52" fmla="*/ 7952094 w 9288370"/>
              <a:gd name="connsiteY52" fmla="*/ 409302 h 1721151"/>
              <a:gd name="connsiteX53" fmla="*/ 8231938 w 9288370"/>
              <a:gd name="connsiteY53" fmla="*/ 259259 h 1721151"/>
              <a:gd name="connsiteX54" fmla="*/ 8428864 w 9288370"/>
              <a:gd name="connsiteY54" fmla="*/ 208471 h 1721151"/>
              <a:gd name="connsiteX55" fmla="*/ 8616510 w 9288370"/>
              <a:gd name="connsiteY55" fmla="*/ 161973 h 1721151"/>
              <a:gd name="connsiteX56" fmla="*/ 8826766 w 9288370"/>
              <a:gd name="connsiteY56" fmla="*/ 152111 h 1721151"/>
              <a:gd name="connsiteX57" fmla="*/ 8917647 w 9288370"/>
              <a:gd name="connsiteY57" fmla="*/ 112232 h 1721151"/>
              <a:gd name="connsiteX58" fmla="*/ 9182272 w 9288370"/>
              <a:gd name="connsiteY58" fmla="*/ 37171 h 1721151"/>
              <a:gd name="connsiteX59" fmla="*/ 9232990 w 9288370"/>
              <a:gd name="connsiteY59" fmla="*/ 24074 h 1721151"/>
              <a:gd name="connsiteX60" fmla="*/ 9288370 w 9288370"/>
              <a:gd name="connsiteY60" fmla="*/ 0 h 1721151"/>
              <a:gd name="connsiteX61" fmla="*/ 0 w 9288370"/>
              <a:gd name="connsiteY61" fmla="*/ 0 h 1721151"/>
              <a:gd name="connsiteX62" fmla="*/ 8158 w 9288370"/>
              <a:gd name="connsiteY62" fmla="*/ 1671666 h 1721151"/>
              <a:gd name="connsiteX0" fmla="*/ 8158 w 9288370"/>
              <a:gd name="connsiteY0" fmla="*/ 1671666 h 1704575"/>
              <a:gd name="connsiteX1" fmla="*/ 66313 w 9288370"/>
              <a:gd name="connsiteY1" fmla="*/ 1704575 h 1704575"/>
              <a:gd name="connsiteX2" fmla="*/ 411216 w 9288370"/>
              <a:gd name="connsiteY2" fmla="*/ 1628370 h 1704575"/>
              <a:gd name="connsiteX3" fmla="*/ 766051 w 9288370"/>
              <a:gd name="connsiteY3" fmla="*/ 1569826 h 1704575"/>
              <a:gd name="connsiteX4" fmla="*/ 971617 w 9288370"/>
              <a:gd name="connsiteY4" fmla="*/ 1522494 h 1704575"/>
              <a:gd name="connsiteX5" fmla="*/ 1186668 w 9288370"/>
              <a:gd name="connsiteY5" fmla="*/ 1521861 h 1704575"/>
              <a:gd name="connsiteX6" fmla="*/ 1339078 w 9288370"/>
              <a:gd name="connsiteY6" fmla="*/ 1494730 h 1704575"/>
              <a:gd name="connsiteX7" fmla="*/ 1492452 w 9288370"/>
              <a:gd name="connsiteY7" fmla="*/ 1519061 h 1704575"/>
              <a:gd name="connsiteX8" fmla="*/ 1604999 w 9288370"/>
              <a:gd name="connsiteY8" fmla="*/ 1513599 h 1704575"/>
              <a:gd name="connsiteX9" fmla="*/ 1717911 w 9288370"/>
              <a:gd name="connsiteY9" fmla="*/ 1497764 h 1704575"/>
              <a:gd name="connsiteX10" fmla="*/ 1794234 w 9288370"/>
              <a:gd name="connsiteY10" fmla="*/ 1464331 h 1704575"/>
              <a:gd name="connsiteX11" fmla="*/ 2101780 w 9288370"/>
              <a:gd name="connsiteY11" fmla="*/ 1409907 h 1704575"/>
              <a:gd name="connsiteX12" fmla="*/ 2244830 w 9288370"/>
              <a:gd name="connsiteY12" fmla="*/ 1388540 h 1704575"/>
              <a:gd name="connsiteX13" fmla="*/ 2428648 w 9288370"/>
              <a:gd name="connsiteY13" fmla="*/ 1372736 h 1704575"/>
              <a:gd name="connsiteX14" fmla="*/ 2645882 w 9288370"/>
              <a:gd name="connsiteY14" fmla="*/ 1341971 h 1704575"/>
              <a:gd name="connsiteX15" fmla="*/ 2707413 w 9288370"/>
              <a:gd name="connsiteY15" fmla="*/ 1347156 h 1704575"/>
              <a:gd name="connsiteX16" fmla="*/ 2843134 w 9288370"/>
              <a:gd name="connsiteY16" fmla="*/ 1323561 h 1704575"/>
              <a:gd name="connsiteX17" fmla="*/ 2923804 w 9288370"/>
              <a:gd name="connsiteY17" fmla="*/ 1314224 h 1704575"/>
              <a:gd name="connsiteX18" fmla="*/ 2953618 w 9288370"/>
              <a:gd name="connsiteY18" fmla="*/ 1318186 h 1704575"/>
              <a:gd name="connsiteX19" fmla="*/ 2995816 w 9288370"/>
              <a:gd name="connsiteY19" fmla="*/ 1318670 h 1704575"/>
              <a:gd name="connsiteX20" fmla="*/ 3352700 w 9288370"/>
              <a:gd name="connsiteY20" fmla="*/ 1264183 h 1704575"/>
              <a:gd name="connsiteX21" fmla="*/ 3444611 w 9288370"/>
              <a:gd name="connsiteY21" fmla="*/ 1236739 h 1704575"/>
              <a:gd name="connsiteX22" fmla="*/ 3650072 w 9288370"/>
              <a:gd name="connsiteY22" fmla="*/ 1217421 h 1704575"/>
              <a:gd name="connsiteX23" fmla="*/ 3707853 w 9288370"/>
              <a:gd name="connsiteY23" fmla="*/ 1241722 h 1704575"/>
              <a:gd name="connsiteX24" fmla="*/ 3925616 w 9288370"/>
              <a:gd name="connsiteY24" fmla="*/ 1253751 h 1704575"/>
              <a:gd name="connsiteX25" fmla="*/ 3954387 w 9288370"/>
              <a:gd name="connsiteY25" fmla="*/ 1263789 h 1704575"/>
              <a:gd name="connsiteX26" fmla="*/ 3995849 w 9288370"/>
              <a:gd name="connsiteY26" fmla="*/ 1272939 h 1704575"/>
              <a:gd name="connsiteX27" fmla="*/ 4067546 w 9288370"/>
              <a:gd name="connsiteY27" fmla="*/ 1294697 h 1704575"/>
              <a:gd name="connsiteX28" fmla="*/ 4190310 w 9288370"/>
              <a:gd name="connsiteY28" fmla="*/ 1307786 h 1704575"/>
              <a:gd name="connsiteX29" fmla="*/ 4230008 w 9288370"/>
              <a:gd name="connsiteY29" fmla="*/ 1303546 h 1704575"/>
              <a:gd name="connsiteX30" fmla="*/ 4575478 w 9288370"/>
              <a:gd name="connsiteY30" fmla="*/ 1261726 h 1704575"/>
              <a:gd name="connsiteX31" fmla="*/ 4650026 w 9288370"/>
              <a:gd name="connsiteY31" fmla="*/ 1265798 h 1704575"/>
              <a:gd name="connsiteX32" fmla="*/ 4792008 w 9288370"/>
              <a:gd name="connsiteY32" fmla="*/ 1243899 h 1704575"/>
              <a:gd name="connsiteX33" fmla="*/ 4954126 w 9288370"/>
              <a:gd name="connsiteY33" fmla="*/ 1204617 h 1704575"/>
              <a:gd name="connsiteX34" fmla="*/ 5309678 w 9288370"/>
              <a:gd name="connsiteY34" fmla="*/ 1128278 h 1704575"/>
              <a:gd name="connsiteX35" fmla="*/ 5474724 w 9288370"/>
              <a:gd name="connsiteY35" fmla="*/ 1091167 h 1704575"/>
              <a:gd name="connsiteX36" fmla="*/ 5612132 w 9288370"/>
              <a:gd name="connsiteY36" fmla="*/ 1051509 h 1704575"/>
              <a:gd name="connsiteX37" fmla="*/ 5776618 w 9288370"/>
              <a:gd name="connsiteY37" fmla="*/ 1053037 h 1704575"/>
              <a:gd name="connsiteX38" fmla="*/ 5785786 w 9288370"/>
              <a:gd name="connsiteY38" fmla="*/ 1051213 h 1704575"/>
              <a:gd name="connsiteX39" fmla="*/ 5829381 w 9288370"/>
              <a:gd name="connsiteY39" fmla="*/ 1046878 h 1704575"/>
              <a:gd name="connsiteX40" fmla="*/ 5943596 w 9288370"/>
              <a:gd name="connsiteY40" fmla="*/ 1043237 h 1704575"/>
              <a:gd name="connsiteX41" fmla="*/ 5985730 w 9288370"/>
              <a:gd name="connsiteY41" fmla="*/ 1035396 h 1704575"/>
              <a:gd name="connsiteX42" fmla="*/ 6103109 w 9288370"/>
              <a:gd name="connsiteY42" fmla="*/ 1019019 h 1704575"/>
              <a:gd name="connsiteX43" fmla="*/ 6222406 w 9288370"/>
              <a:gd name="connsiteY43" fmla="*/ 985341 h 1704575"/>
              <a:gd name="connsiteX44" fmla="*/ 6598672 w 9288370"/>
              <a:gd name="connsiteY44" fmla="*/ 902062 h 1704575"/>
              <a:gd name="connsiteX45" fmla="*/ 6766149 w 9288370"/>
              <a:gd name="connsiteY45" fmla="*/ 846132 h 1704575"/>
              <a:gd name="connsiteX46" fmla="*/ 6886312 w 9288370"/>
              <a:gd name="connsiteY46" fmla="*/ 781877 h 1704575"/>
              <a:gd name="connsiteX47" fmla="*/ 7006457 w 9288370"/>
              <a:gd name="connsiteY47" fmla="*/ 699758 h 1704575"/>
              <a:gd name="connsiteX48" fmla="*/ 7231643 w 9288370"/>
              <a:gd name="connsiteY48" fmla="*/ 640778 h 1704575"/>
              <a:gd name="connsiteX49" fmla="*/ 7363123 w 9288370"/>
              <a:gd name="connsiteY49" fmla="*/ 593682 h 1704575"/>
              <a:gd name="connsiteX50" fmla="*/ 7588368 w 9288370"/>
              <a:gd name="connsiteY50" fmla="*/ 531129 h 1704575"/>
              <a:gd name="connsiteX51" fmla="*/ 7782741 w 9288370"/>
              <a:gd name="connsiteY51" fmla="*/ 455936 h 1704575"/>
              <a:gd name="connsiteX52" fmla="*/ 7952094 w 9288370"/>
              <a:gd name="connsiteY52" fmla="*/ 409302 h 1704575"/>
              <a:gd name="connsiteX53" fmla="*/ 8231938 w 9288370"/>
              <a:gd name="connsiteY53" fmla="*/ 259259 h 1704575"/>
              <a:gd name="connsiteX54" fmla="*/ 8428864 w 9288370"/>
              <a:gd name="connsiteY54" fmla="*/ 208471 h 1704575"/>
              <a:gd name="connsiteX55" fmla="*/ 8616510 w 9288370"/>
              <a:gd name="connsiteY55" fmla="*/ 161973 h 1704575"/>
              <a:gd name="connsiteX56" fmla="*/ 8826766 w 9288370"/>
              <a:gd name="connsiteY56" fmla="*/ 152111 h 1704575"/>
              <a:gd name="connsiteX57" fmla="*/ 8917647 w 9288370"/>
              <a:gd name="connsiteY57" fmla="*/ 112232 h 1704575"/>
              <a:gd name="connsiteX58" fmla="*/ 9182272 w 9288370"/>
              <a:gd name="connsiteY58" fmla="*/ 37171 h 1704575"/>
              <a:gd name="connsiteX59" fmla="*/ 9232990 w 9288370"/>
              <a:gd name="connsiteY59" fmla="*/ 24074 h 1704575"/>
              <a:gd name="connsiteX60" fmla="*/ 9288370 w 9288370"/>
              <a:gd name="connsiteY60" fmla="*/ 0 h 1704575"/>
              <a:gd name="connsiteX61" fmla="*/ 0 w 9288370"/>
              <a:gd name="connsiteY61" fmla="*/ 0 h 1704575"/>
              <a:gd name="connsiteX62" fmla="*/ 8158 w 9288370"/>
              <a:gd name="connsiteY62" fmla="*/ 1671666 h 1704575"/>
              <a:gd name="connsiteX0" fmla="*/ 8158 w 9288370"/>
              <a:gd name="connsiteY0" fmla="*/ 1671666 h 1785306"/>
              <a:gd name="connsiteX1" fmla="*/ 411216 w 9288370"/>
              <a:gd name="connsiteY1" fmla="*/ 1628370 h 1785306"/>
              <a:gd name="connsiteX2" fmla="*/ 766051 w 9288370"/>
              <a:gd name="connsiteY2" fmla="*/ 1569826 h 1785306"/>
              <a:gd name="connsiteX3" fmla="*/ 971617 w 9288370"/>
              <a:gd name="connsiteY3" fmla="*/ 1522494 h 1785306"/>
              <a:gd name="connsiteX4" fmla="*/ 1186668 w 9288370"/>
              <a:gd name="connsiteY4" fmla="*/ 1521861 h 1785306"/>
              <a:gd name="connsiteX5" fmla="*/ 1339078 w 9288370"/>
              <a:gd name="connsiteY5" fmla="*/ 1494730 h 1785306"/>
              <a:gd name="connsiteX6" fmla="*/ 1492452 w 9288370"/>
              <a:gd name="connsiteY6" fmla="*/ 1519061 h 1785306"/>
              <a:gd name="connsiteX7" fmla="*/ 1604999 w 9288370"/>
              <a:gd name="connsiteY7" fmla="*/ 1513599 h 1785306"/>
              <a:gd name="connsiteX8" fmla="*/ 1717911 w 9288370"/>
              <a:gd name="connsiteY8" fmla="*/ 1497764 h 1785306"/>
              <a:gd name="connsiteX9" fmla="*/ 1794234 w 9288370"/>
              <a:gd name="connsiteY9" fmla="*/ 1464331 h 1785306"/>
              <a:gd name="connsiteX10" fmla="*/ 2101780 w 9288370"/>
              <a:gd name="connsiteY10" fmla="*/ 1409907 h 1785306"/>
              <a:gd name="connsiteX11" fmla="*/ 2244830 w 9288370"/>
              <a:gd name="connsiteY11" fmla="*/ 1388540 h 1785306"/>
              <a:gd name="connsiteX12" fmla="*/ 2428648 w 9288370"/>
              <a:gd name="connsiteY12" fmla="*/ 1372736 h 1785306"/>
              <a:gd name="connsiteX13" fmla="*/ 2645882 w 9288370"/>
              <a:gd name="connsiteY13" fmla="*/ 1341971 h 1785306"/>
              <a:gd name="connsiteX14" fmla="*/ 2707413 w 9288370"/>
              <a:gd name="connsiteY14" fmla="*/ 1347156 h 1785306"/>
              <a:gd name="connsiteX15" fmla="*/ 2843134 w 9288370"/>
              <a:gd name="connsiteY15" fmla="*/ 1323561 h 1785306"/>
              <a:gd name="connsiteX16" fmla="*/ 2923804 w 9288370"/>
              <a:gd name="connsiteY16" fmla="*/ 1314224 h 1785306"/>
              <a:gd name="connsiteX17" fmla="*/ 2953618 w 9288370"/>
              <a:gd name="connsiteY17" fmla="*/ 1318186 h 1785306"/>
              <a:gd name="connsiteX18" fmla="*/ 2995816 w 9288370"/>
              <a:gd name="connsiteY18" fmla="*/ 1318670 h 1785306"/>
              <a:gd name="connsiteX19" fmla="*/ 3352700 w 9288370"/>
              <a:gd name="connsiteY19" fmla="*/ 1264183 h 1785306"/>
              <a:gd name="connsiteX20" fmla="*/ 3444611 w 9288370"/>
              <a:gd name="connsiteY20" fmla="*/ 1236739 h 1785306"/>
              <a:gd name="connsiteX21" fmla="*/ 3650072 w 9288370"/>
              <a:gd name="connsiteY21" fmla="*/ 1217421 h 1785306"/>
              <a:gd name="connsiteX22" fmla="*/ 3707853 w 9288370"/>
              <a:gd name="connsiteY22" fmla="*/ 1241722 h 1785306"/>
              <a:gd name="connsiteX23" fmla="*/ 3925616 w 9288370"/>
              <a:gd name="connsiteY23" fmla="*/ 1253751 h 1785306"/>
              <a:gd name="connsiteX24" fmla="*/ 3954387 w 9288370"/>
              <a:gd name="connsiteY24" fmla="*/ 1263789 h 1785306"/>
              <a:gd name="connsiteX25" fmla="*/ 3995849 w 9288370"/>
              <a:gd name="connsiteY25" fmla="*/ 1272939 h 1785306"/>
              <a:gd name="connsiteX26" fmla="*/ 4067546 w 9288370"/>
              <a:gd name="connsiteY26" fmla="*/ 1294697 h 1785306"/>
              <a:gd name="connsiteX27" fmla="*/ 4190310 w 9288370"/>
              <a:gd name="connsiteY27" fmla="*/ 1307786 h 1785306"/>
              <a:gd name="connsiteX28" fmla="*/ 4230008 w 9288370"/>
              <a:gd name="connsiteY28" fmla="*/ 1303546 h 1785306"/>
              <a:gd name="connsiteX29" fmla="*/ 4575478 w 9288370"/>
              <a:gd name="connsiteY29" fmla="*/ 1261726 h 1785306"/>
              <a:gd name="connsiteX30" fmla="*/ 4650026 w 9288370"/>
              <a:gd name="connsiteY30" fmla="*/ 1265798 h 1785306"/>
              <a:gd name="connsiteX31" fmla="*/ 4792008 w 9288370"/>
              <a:gd name="connsiteY31" fmla="*/ 1243899 h 1785306"/>
              <a:gd name="connsiteX32" fmla="*/ 4954126 w 9288370"/>
              <a:gd name="connsiteY32" fmla="*/ 1204617 h 1785306"/>
              <a:gd name="connsiteX33" fmla="*/ 5309678 w 9288370"/>
              <a:gd name="connsiteY33" fmla="*/ 1128278 h 1785306"/>
              <a:gd name="connsiteX34" fmla="*/ 5474724 w 9288370"/>
              <a:gd name="connsiteY34" fmla="*/ 1091167 h 1785306"/>
              <a:gd name="connsiteX35" fmla="*/ 5612132 w 9288370"/>
              <a:gd name="connsiteY35" fmla="*/ 1051509 h 1785306"/>
              <a:gd name="connsiteX36" fmla="*/ 5776618 w 9288370"/>
              <a:gd name="connsiteY36" fmla="*/ 1053037 h 1785306"/>
              <a:gd name="connsiteX37" fmla="*/ 5785786 w 9288370"/>
              <a:gd name="connsiteY37" fmla="*/ 1051213 h 1785306"/>
              <a:gd name="connsiteX38" fmla="*/ 5829381 w 9288370"/>
              <a:gd name="connsiteY38" fmla="*/ 1046878 h 1785306"/>
              <a:gd name="connsiteX39" fmla="*/ 5943596 w 9288370"/>
              <a:gd name="connsiteY39" fmla="*/ 1043237 h 1785306"/>
              <a:gd name="connsiteX40" fmla="*/ 5985730 w 9288370"/>
              <a:gd name="connsiteY40" fmla="*/ 1035396 h 1785306"/>
              <a:gd name="connsiteX41" fmla="*/ 6103109 w 9288370"/>
              <a:gd name="connsiteY41" fmla="*/ 1019019 h 1785306"/>
              <a:gd name="connsiteX42" fmla="*/ 6222406 w 9288370"/>
              <a:gd name="connsiteY42" fmla="*/ 985341 h 1785306"/>
              <a:gd name="connsiteX43" fmla="*/ 6598672 w 9288370"/>
              <a:gd name="connsiteY43" fmla="*/ 902062 h 1785306"/>
              <a:gd name="connsiteX44" fmla="*/ 6766149 w 9288370"/>
              <a:gd name="connsiteY44" fmla="*/ 846132 h 1785306"/>
              <a:gd name="connsiteX45" fmla="*/ 6886312 w 9288370"/>
              <a:gd name="connsiteY45" fmla="*/ 781877 h 1785306"/>
              <a:gd name="connsiteX46" fmla="*/ 7006457 w 9288370"/>
              <a:gd name="connsiteY46" fmla="*/ 699758 h 1785306"/>
              <a:gd name="connsiteX47" fmla="*/ 7231643 w 9288370"/>
              <a:gd name="connsiteY47" fmla="*/ 640778 h 1785306"/>
              <a:gd name="connsiteX48" fmla="*/ 7363123 w 9288370"/>
              <a:gd name="connsiteY48" fmla="*/ 593682 h 1785306"/>
              <a:gd name="connsiteX49" fmla="*/ 7588368 w 9288370"/>
              <a:gd name="connsiteY49" fmla="*/ 531129 h 1785306"/>
              <a:gd name="connsiteX50" fmla="*/ 7782741 w 9288370"/>
              <a:gd name="connsiteY50" fmla="*/ 455936 h 1785306"/>
              <a:gd name="connsiteX51" fmla="*/ 7952094 w 9288370"/>
              <a:gd name="connsiteY51" fmla="*/ 409302 h 1785306"/>
              <a:gd name="connsiteX52" fmla="*/ 8231938 w 9288370"/>
              <a:gd name="connsiteY52" fmla="*/ 259259 h 1785306"/>
              <a:gd name="connsiteX53" fmla="*/ 8428864 w 9288370"/>
              <a:gd name="connsiteY53" fmla="*/ 208471 h 1785306"/>
              <a:gd name="connsiteX54" fmla="*/ 8616510 w 9288370"/>
              <a:gd name="connsiteY54" fmla="*/ 161973 h 1785306"/>
              <a:gd name="connsiteX55" fmla="*/ 8826766 w 9288370"/>
              <a:gd name="connsiteY55" fmla="*/ 152111 h 1785306"/>
              <a:gd name="connsiteX56" fmla="*/ 8917647 w 9288370"/>
              <a:gd name="connsiteY56" fmla="*/ 112232 h 1785306"/>
              <a:gd name="connsiteX57" fmla="*/ 9182272 w 9288370"/>
              <a:gd name="connsiteY57" fmla="*/ 37171 h 1785306"/>
              <a:gd name="connsiteX58" fmla="*/ 9232990 w 9288370"/>
              <a:gd name="connsiteY58" fmla="*/ 24074 h 1785306"/>
              <a:gd name="connsiteX59" fmla="*/ 9288370 w 9288370"/>
              <a:gd name="connsiteY59" fmla="*/ 0 h 1785306"/>
              <a:gd name="connsiteX60" fmla="*/ 0 w 9288370"/>
              <a:gd name="connsiteY60" fmla="*/ 0 h 1785306"/>
              <a:gd name="connsiteX61" fmla="*/ 8158 w 9288370"/>
              <a:gd name="connsiteY61" fmla="*/ 1671666 h 1785306"/>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190310 w 9288370"/>
              <a:gd name="connsiteY27" fmla="*/ 1307786 h 1686480"/>
              <a:gd name="connsiteX28" fmla="*/ 4230008 w 9288370"/>
              <a:gd name="connsiteY28" fmla="*/ 1303546 h 1686480"/>
              <a:gd name="connsiteX29" fmla="*/ 4575478 w 9288370"/>
              <a:gd name="connsiteY29" fmla="*/ 1261726 h 1686480"/>
              <a:gd name="connsiteX30" fmla="*/ 4650026 w 9288370"/>
              <a:gd name="connsiteY30" fmla="*/ 1265798 h 1686480"/>
              <a:gd name="connsiteX31" fmla="*/ 4792008 w 9288370"/>
              <a:gd name="connsiteY31" fmla="*/ 1243899 h 1686480"/>
              <a:gd name="connsiteX32" fmla="*/ 4954126 w 9288370"/>
              <a:gd name="connsiteY32" fmla="*/ 1204617 h 1686480"/>
              <a:gd name="connsiteX33" fmla="*/ 5309678 w 9288370"/>
              <a:gd name="connsiteY33" fmla="*/ 1128278 h 1686480"/>
              <a:gd name="connsiteX34" fmla="*/ 5474724 w 9288370"/>
              <a:gd name="connsiteY34" fmla="*/ 1091167 h 1686480"/>
              <a:gd name="connsiteX35" fmla="*/ 5612132 w 9288370"/>
              <a:gd name="connsiteY35" fmla="*/ 1051509 h 1686480"/>
              <a:gd name="connsiteX36" fmla="*/ 5776618 w 9288370"/>
              <a:gd name="connsiteY36" fmla="*/ 1053037 h 1686480"/>
              <a:gd name="connsiteX37" fmla="*/ 5785786 w 9288370"/>
              <a:gd name="connsiteY37" fmla="*/ 1051213 h 1686480"/>
              <a:gd name="connsiteX38" fmla="*/ 5829381 w 9288370"/>
              <a:gd name="connsiteY38" fmla="*/ 1046878 h 1686480"/>
              <a:gd name="connsiteX39" fmla="*/ 5943596 w 9288370"/>
              <a:gd name="connsiteY39" fmla="*/ 1043237 h 1686480"/>
              <a:gd name="connsiteX40" fmla="*/ 5985730 w 9288370"/>
              <a:gd name="connsiteY40" fmla="*/ 1035396 h 1686480"/>
              <a:gd name="connsiteX41" fmla="*/ 6103109 w 9288370"/>
              <a:gd name="connsiteY41" fmla="*/ 1019019 h 1686480"/>
              <a:gd name="connsiteX42" fmla="*/ 6222406 w 9288370"/>
              <a:gd name="connsiteY42" fmla="*/ 985341 h 1686480"/>
              <a:gd name="connsiteX43" fmla="*/ 6598672 w 9288370"/>
              <a:gd name="connsiteY43" fmla="*/ 902062 h 1686480"/>
              <a:gd name="connsiteX44" fmla="*/ 6766149 w 9288370"/>
              <a:gd name="connsiteY44" fmla="*/ 846132 h 1686480"/>
              <a:gd name="connsiteX45" fmla="*/ 6886312 w 9288370"/>
              <a:gd name="connsiteY45" fmla="*/ 781877 h 1686480"/>
              <a:gd name="connsiteX46" fmla="*/ 7006457 w 9288370"/>
              <a:gd name="connsiteY46" fmla="*/ 699758 h 1686480"/>
              <a:gd name="connsiteX47" fmla="*/ 7231643 w 9288370"/>
              <a:gd name="connsiteY47" fmla="*/ 640778 h 1686480"/>
              <a:gd name="connsiteX48" fmla="*/ 7363123 w 9288370"/>
              <a:gd name="connsiteY48" fmla="*/ 593682 h 1686480"/>
              <a:gd name="connsiteX49" fmla="*/ 7588368 w 9288370"/>
              <a:gd name="connsiteY49" fmla="*/ 531129 h 1686480"/>
              <a:gd name="connsiteX50" fmla="*/ 7782741 w 9288370"/>
              <a:gd name="connsiteY50" fmla="*/ 455936 h 1686480"/>
              <a:gd name="connsiteX51" fmla="*/ 7952094 w 9288370"/>
              <a:gd name="connsiteY51" fmla="*/ 409302 h 1686480"/>
              <a:gd name="connsiteX52" fmla="*/ 8231938 w 9288370"/>
              <a:gd name="connsiteY52" fmla="*/ 259259 h 1686480"/>
              <a:gd name="connsiteX53" fmla="*/ 8428864 w 9288370"/>
              <a:gd name="connsiteY53" fmla="*/ 208471 h 1686480"/>
              <a:gd name="connsiteX54" fmla="*/ 8616510 w 9288370"/>
              <a:gd name="connsiteY54" fmla="*/ 161973 h 1686480"/>
              <a:gd name="connsiteX55" fmla="*/ 8826766 w 9288370"/>
              <a:gd name="connsiteY55" fmla="*/ 152111 h 1686480"/>
              <a:gd name="connsiteX56" fmla="*/ 8917647 w 9288370"/>
              <a:gd name="connsiteY56" fmla="*/ 112232 h 1686480"/>
              <a:gd name="connsiteX57" fmla="*/ 9182272 w 9288370"/>
              <a:gd name="connsiteY57" fmla="*/ 37171 h 1686480"/>
              <a:gd name="connsiteX58" fmla="*/ 9232990 w 9288370"/>
              <a:gd name="connsiteY58" fmla="*/ 24074 h 1686480"/>
              <a:gd name="connsiteX59" fmla="*/ 9288370 w 9288370"/>
              <a:gd name="connsiteY59" fmla="*/ 0 h 1686480"/>
              <a:gd name="connsiteX60" fmla="*/ 0 w 9288370"/>
              <a:gd name="connsiteY60" fmla="*/ 0 h 1686480"/>
              <a:gd name="connsiteX61" fmla="*/ 8158 w 9288370"/>
              <a:gd name="connsiteY61"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650072 w 9288370"/>
              <a:gd name="connsiteY21" fmla="*/ 1217421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44611 w 9288370"/>
              <a:gd name="connsiteY20" fmla="*/ 1236739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352700 w 9288370"/>
              <a:gd name="connsiteY19" fmla="*/ 1264183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20071 w 9288370"/>
              <a:gd name="connsiteY20" fmla="*/ 1283042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230008 w 9288370"/>
              <a:gd name="connsiteY27" fmla="*/ 1303546 h 1686480"/>
              <a:gd name="connsiteX28" fmla="*/ 4575478 w 9288370"/>
              <a:gd name="connsiteY28" fmla="*/ 1261726 h 1686480"/>
              <a:gd name="connsiteX29" fmla="*/ 4650026 w 9288370"/>
              <a:gd name="connsiteY29" fmla="*/ 1265798 h 1686480"/>
              <a:gd name="connsiteX30" fmla="*/ 4792008 w 9288370"/>
              <a:gd name="connsiteY30" fmla="*/ 1243899 h 1686480"/>
              <a:gd name="connsiteX31" fmla="*/ 4954126 w 9288370"/>
              <a:gd name="connsiteY31" fmla="*/ 1204617 h 1686480"/>
              <a:gd name="connsiteX32" fmla="*/ 5309678 w 9288370"/>
              <a:gd name="connsiteY32" fmla="*/ 1128278 h 1686480"/>
              <a:gd name="connsiteX33" fmla="*/ 5474724 w 9288370"/>
              <a:gd name="connsiteY33" fmla="*/ 1091167 h 1686480"/>
              <a:gd name="connsiteX34" fmla="*/ 5612132 w 9288370"/>
              <a:gd name="connsiteY34" fmla="*/ 1051509 h 1686480"/>
              <a:gd name="connsiteX35" fmla="*/ 5776618 w 9288370"/>
              <a:gd name="connsiteY35" fmla="*/ 1053037 h 1686480"/>
              <a:gd name="connsiteX36" fmla="*/ 5785786 w 9288370"/>
              <a:gd name="connsiteY36" fmla="*/ 1051213 h 1686480"/>
              <a:gd name="connsiteX37" fmla="*/ 5829381 w 9288370"/>
              <a:gd name="connsiteY37" fmla="*/ 1046878 h 1686480"/>
              <a:gd name="connsiteX38" fmla="*/ 5943596 w 9288370"/>
              <a:gd name="connsiteY38" fmla="*/ 1043237 h 1686480"/>
              <a:gd name="connsiteX39" fmla="*/ 5985730 w 9288370"/>
              <a:gd name="connsiteY39" fmla="*/ 1035396 h 1686480"/>
              <a:gd name="connsiteX40" fmla="*/ 6103109 w 9288370"/>
              <a:gd name="connsiteY40" fmla="*/ 1019019 h 1686480"/>
              <a:gd name="connsiteX41" fmla="*/ 6222406 w 9288370"/>
              <a:gd name="connsiteY41" fmla="*/ 985341 h 1686480"/>
              <a:gd name="connsiteX42" fmla="*/ 6598672 w 9288370"/>
              <a:gd name="connsiteY42" fmla="*/ 902062 h 1686480"/>
              <a:gd name="connsiteX43" fmla="*/ 6766149 w 9288370"/>
              <a:gd name="connsiteY43" fmla="*/ 846132 h 1686480"/>
              <a:gd name="connsiteX44" fmla="*/ 6886312 w 9288370"/>
              <a:gd name="connsiteY44" fmla="*/ 781877 h 1686480"/>
              <a:gd name="connsiteX45" fmla="*/ 7006457 w 9288370"/>
              <a:gd name="connsiteY45" fmla="*/ 699758 h 1686480"/>
              <a:gd name="connsiteX46" fmla="*/ 7231643 w 9288370"/>
              <a:gd name="connsiteY46" fmla="*/ 640778 h 1686480"/>
              <a:gd name="connsiteX47" fmla="*/ 7363123 w 9288370"/>
              <a:gd name="connsiteY47" fmla="*/ 593682 h 1686480"/>
              <a:gd name="connsiteX48" fmla="*/ 7588368 w 9288370"/>
              <a:gd name="connsiteY48" fmla="*/ 531129 h 1686480"/>
              <a:gd name="connsiteX49" fmla="*/ 7782741 w 9288370"/>
              <a:gd name="connsiteY49" fmla="*/ 455936 h 1686480"/>
              <a:gd name="connsiteX50" fmla="*/ 7952094 w 9288370"/>
              <a:gd name="connsiteY50" fmla="*/ 409302 h 1686480"/>
              <a:gd name="connsiteX51" fmla="*/ 8231938 w 9288370"/>
              <a:gd name="connsiteY51" fmla="*/ 259259 h 1686480"/>
              <a:gd name="connsiteX52" fmla="*/ 8428864 w 9288370"/>
              <a:gd name="connsiteY52" fmla="*/ 208471 h 1686480"/>
              <a:gd name="connsiteX53" fmla="*/ 8616510 w 9288370"/>
              <a:gd name="connsiteY53" fmla="*/ 161973 h 1686480"/>
              <a:gd name="connsiteX54" fmla="*/ 8826766 w 9288370"/>
              <a:gd name="connsiteY54" fmla="*/ 152111 h 1686480"/>
              <a:gd name="connsiteX55" fmla="*/ 8917647 w 9288370"/>
              <a:gd name="connsiteY55" fmla="*/ 112232 h 1686480"/>
              <a:gd name="connsiteX56" fmla="*/ 9182272 w 9288370"/>
              <a:gd name="connsiteY56" fmla="*/ 37171 h 1686480"/>
              <a:gd name="connsiteX57" fmla="*/ 9232990 w 9288370"/>
              <a:gd name="connsiteY57" fmla="*/ 24074 h 1686480"/>
              <a:gd name="connsiteX58" fmla="*/ 9288370 w 9288370"/>
              <a:gd name="connsiteY58" fmla="*/ 0 h 1686480"/>
              <a:gd name="connsiteX59" fmla="*/ 0 w 9288370"/>
              <a:gd name="connsiteY59" fmla="*/ 0 h 1686480"/>
              <a:gd name="connsiteX60" fmla="*/ 8158 w 9288370"/>
              <a:gd name="connsiteY60"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7546 w 9288370"/>
              <a:gd name="connsiteY26" fmla="*/ 1294697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21861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92452 w 9288370"/>
              <a:gd name="connsiteY6" fmla="*/ 1519061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71666 h 1686480"/>
              <a:gd name="connsiteX1" fmla="*/ 411216 w 9288370"/>
              <a:gd name="connsiteY1" fmla="*/ 1628370 h 1686480"/>
              <a:gd name="connsiteX2" fmla="*/ 766051 w 9288370"/>
              <a:gd name="connsiteY2" fmla="*/ 1569826 h 1686480"/>
              <a:gd name="connsiteX3" fmla="*/ 971617 w 9288370"/>
              <a:gd name="connsiteY3" fmla="*/ 1522494 h 1686480"/>
              <a:gd name="connsiteX4" fmla="*/ 1186668 w 9288370"/>
              <a:gd name="connsiteY4" fmla="*/ 1514737 h 1686480"/>
              <a:gd name="connsiteX5" fmla="*/ 1339078 w 9288370"/>
              <a:gd name="connsiteY5" fmla="*/ 1494730 h 1686480"/>
              <a:gd name="connsiteX6" fmla="*/ 1488946 w 9288370"/>
              <a:gd name="connsiteY6" fmla="*/ 1508375 h 1686480"/>
              <a:gd name="connsiteX7" fmla="*/ 1604999 w 9288370"/>
              <a:gd name="connsiteY7" fmla="*/ 1513599 h 1686480"/>
              <a:gd name="connsiteX8" fmla="*/ 1717911 w 9288370"/>
              <a:gd name="connsiteY8" fmla="*/ 1497764 h 1686480"/>
              <a:gd name="connsiteX9" fmla="*/ 1794234 w 9288370"/>
              <a:gd name="connsiteY9" fmla="*/ 1464331 h 1686480"/>
              <a:gd name="connsiteX10" fmla="*/ 2101780 w 9288370"/>
              <a:gd name="connsiteY10" fmla="*/ 1409907 h 1686480"/>
              <a:gd name="connsiteX11" fmla="*/ 2244830 w 9288370"/>
              <a:gd name="connsiteY11" fmla="*/ 1388540 h 1686480"/>
              <a:gd name="connsiteX12" fmla="*/ 2428648 w 9288370"/>
              <a:gd name="connsiteY12" fmla="*/ 1372736 h 1686480"/>
              <a:gd name="connsiteX13" fmla="*/ 2645882 w 9288370"/>
              <a:gd name="connsiteY13" fmla="*/ 1341971 h 1686480"/>
              <a:gd name="connsiteX14" fmla="*/ 2707413 w 9288370"/>
              <a:gd name="connsiteY14" fmla="*/ 1347156 h 1686480"/>
              <a:gd name="connsiteX15" fmla="*/ 2843134 w 9288370"/>
              <a:gd name="connsiteY15" fmla="*/ 1323561 h 1686480"/>
              <a:gd name="connsiteX16" fmla="*/ 2923804 w 9288370"/>
              <a:gd name="connsiteY16" fmla="*/ 1314224 h 1686480"/>
              <a:gd name="connsiteX17" fmla="*/ 2953618 w 9288370"/>
              <a:gd name="connsiteY17" fmla="*/ 1318186 h 1686480"/>
              <a:gd name="connsiteX18" fmla="*/ 2995816 w 9288370"/>
              <a:gd name="connsiteY18" fmla="*/ 1318670 h 1686480"/>
              <a:gd name="connsiteX19" fmla="*/ 3261550 w 9288370"/>
              <a:gd name="connsiteY19" fmla="*/ 1289117 h 1686480"/>
              <a:gd name="connsiteX20" fmla="*/ 3409554 w 9288370"/>
              <a:gd name="connsiteY20" fmla="*/ 1258110 h 1686480"/>
              <a:gd name="connsiteX21" fmla="*/ 3534382 w 9288370"/>
              <a:gd name="connsiteY21" fmla="*/ 1245916 h 1686480"/>
              <a:gd name="connsiteX22" fmla="*/ 3707853 w 9288370"/>
              <a:gd name="connsiteY22" fmla="*/ 1241722 h 1686480"/>
              <a:gd name="connsiteX23" fmla="*/ 3925616 w 9288370"/>
              <a:gd name="connsiteY23" fmla="*/ 1253751 h 1686480"/>
              <a:gd name="connsiteX24" fmla="*/ 3954387 w 9288370"/>
              <a:gd name="connsiteY24" fmla="*/ 1263789 h 1686480"/>
              <a:gd name="connsiteX25" fmla="*/ 3995849 w 9288370"/>
              <a:gd name="connsiteY25" fmla="*/ 1272939 h 1686480"/>
              <a:gd name="connsiteX26" fmla="*/ 4060534 w 9288370"/>
              <a:gd name="connsiteY26" fmla="*/ 1273326 h 1686480"/>
              <a:gd name="connsiteX27" fmla="*/ 4575478 w 9288370"/>
              <a:gd name="connsiteY27" fmla="*/ 1261726 h 1686480"/>
              <a:gd name="connsiteX28" fmla="*/ 4650026 w 9288370"/>
              <a:gd name="connsiteY28" fmla="*/ 1265798 h 1686480"/>
              <a:gd name="connsiteX29" fmla="*/ 4792008 w 9288370"/>
              <a:gd name="connsiteY29" fmla="*/ 1243899 h 1686480"/>
              <a:gd name="connsiteX30" fmla="*/ 4954126 w 9288370"/>
              <a:gd name="connsiteY30" fmla="*/ 1204617 h 1686480"/>
              <a:gd name="connsiteX31" fmla="*/ 5309678 w 9288370"/>
              <a:gd name="connsiteY31" fmla="*/ 1128278 h 1686480"/>
              <a:gd name="connsiteX32" fmla="*/ 5474724 w 9288370"/>
              <a:gd name="connsiteY32" fmla="*/ 1091167 h 1686480"/>
              <a:gd name="connsiteX33" fmla="*/ 5612132 w 9288370"/>
              <a:gd name="connsiteY33" fmla="*/ 1051509 h 1686480"/>
              <a:gd name="connsiteX34" fmla="*/ 5776618 w 9288370"/>
              <a:gd name="connsiteY34" fmla="*/ 1053037 h 1686480"/>
              <a:gd name="connsiteX35" fmla="*/ 5785786 w 9288370"/>
              <a:gd name="connsiteY35" fmla="*/ 1051213 h 1686480"/>
              <a:gd name="connsiteX36" fmla="*/ 5829381 w 9288370"/>
              <a:gd name="connsiteY36" fmla="*/ 1046878 h 1686480"/>
              <a:gd name="connsiteX37" fmla="*/ 5943596 w 9288370"/>
              <a:gd name="connsiteY37" fmla="*/ 1043237 h 1686480"/>
              <a:gd name="connsiteX38" fmla="*/ 5985730 w 9288370"/>
              <a:gd name="connsiteY38" fmla="*/ 1035396 h 1686480"/>
              <a:gd name="connsiteX39" fmla="*/ 6103109 w 9288370"/>
              <a:gd name="connsiteY39" fmla="*/ 1019019 h 1686480"/>
              <a:gd name="connsiteX40" fmla="*/ 6222406 w 9288370"/>
              <a:gd name="connsiteY40" fmla="*/ 985341 h 1686480"/>
              <a:gd name="connsiteX41" fmla="*/ 6598672 w 9288370"/>
              <a:gd name="connsiteY41" fmla="*/ 902062 h 1686480"/>
              <a:gd name="connsiteX42" fmla="*/ 6766149 w 9288370"/>
              <a:gd name="connsiteY42" fmla="*/ 846132 h 1686480"/>
              <a:gd name="connsiteX43" fmla="*/ 6886312 w 9288370"/>
              <a:gd name="connsiteY43" fmla="*/ 781877 h 1686480"/>
              <a:gd name="connsiteX44" fmla="*/ 7006457 w 9288370"/>
              <a:gd name="connsiteY44" fmla="*/ 699758 h 1686480"/>
              <a:gd name="connsiteX45" fmla="*/ 7231643 w 9288370"/>
              <a:gd name="connsiteY45" fmla="*/ 640778 h 1686480"/>
              <a:gd name="connsiteX46" fmla="*/ 7363123 w 9288370"/>
              <a:gd name="connsiteY46" fmla="*/ 593682 h 1686480"/>
              <a:gd name="connsiteX47" fmla="*/ 7588368 w 9288370"/>
              <a:gd name="connsiteY47" fmla="*/ 531129 h 1686480"/>
              <a:gd name="connsiteX48" fmla="*/ 7782741 w 9288370"/>
              <a:gd name="connsiteY48" fmla="*/ 455936 h 1686480"/>
              <a:gd name="connsiteX49" fmla="*/ 7952094 w 9288370"/>
              <a:gd name="connsiteY49" fmla="*/ 409302 h 1686480"/>
              <a:gd name="connsiteX50" fmla="*/ 8231938 w 9288370"/>
              <a:gd name="connsiteY50" fmla="*/ 259259 h 1686480"/>
              <a:gd name="connsiteX51" fmla="*/ 8428864 w 9288370"/>
              <a:gd name="connsiteY51" fmla="*/ 208471 h 1686480"/>
              <a:gd name="connsiteX52" fmla="*/ 8616510 w 9288370"/>
              <a:gd name="connsiteY52" fmla="*/ 161973 h 1686480"/>
              <a:gd name="connsiteX53" fmla="*/ 8826766 w 9288370"/>
              <a:gd name="connsiteY53" fmla="*/ 152111 h 1686480"/>
              <a:gd name="connsiteX54" fmla="*/ 8917647 w 9288370"/>
              <a:gd name="connsiteY54" fmla="*/ 112232 h 1686480"/>
              <a:gd name="connsiteX55" fmla="*/ 9182272 w 9288370"/>
              <a:gd name="connsiteY55" fmla="*/ 37171 h 1686480"/>
              <a:gd name="connsiteX56" fmla="*/ 9232990 w 9288370"/>
              <a:gd name="connsiteY56" fmla="*/ 24074 h 1686480"/>
              <a:gd name="connsiteX57" fmla="*/ 9288370 w 9288370"/>
              <a:gd name="connsiteY57" fmla="*/ 0 h 1686480"/>
              <a:gd name="connsiteX58" fmla="*/ 0 w 9288370"/>
              <a:gd name="connsiteY58" fmla="*/ 0 h 1686480"/>
              <a:gd name="connsiteX59" fmla="*/ 8158 w 9288370"/>
              <a:gd name="connsiteY59" fmla="*/ 1671666 h 1686480"/>
              <a:gd name="connsiteX0" fmla="*/ 8158 w 9288370"/>
              <a:gd name="connsiteY0" fmla="*/ 1657420 h 1674498"/>
              <a:gd name="connsiteX1" fmla="*/ 411216 w 9288370"/>
              <a:gd name="connsiteY1" fmla="*/ 1628370 h 1674498"/>
              <a:gd name="connsiteX2" fmla="*/ 766051 w 9288370"/>
              <a:gd name="connsiteY2" fmla="*/ 1569826 h 1674498"/>
              <a:gd name="connsiteX3" fmla="*/ 971617 w 9288370"/>
              <a:gd name="connsiteY3" fmla="*/ 1522494 h 1674498"/>
              <a:gd name="connsiteX4" fmla="*/ 1186668 w 9288370"/>
              <a:gd name="connsiteY4" fmla="*/ 1514737 h 1674498"/>
              <a:gd name="connsiteX5" fmla="*/ 1339078 w 9288370"/>
              <a:gd name="connsiteY5" fmla="*/ 1494730 h 1674498"/>
              <a:gd name="connsiteX6" fmla="*/ 1488946 w 9288370"/>
              <a:gd name="connsiteY6" fmla="*/ 1508375 h 1674498"/>
              <a:gd name="connsiteX7" fmla="*/ 1604999 w 9288370"/>
              <a:gd name="connsiteY7" fmla="*/ 1513599 h 1674498"/>
              <a:gd name="connsiteX8" fmla="*/ 1717911 w 9288370"/>
              <a:gd name="connsiteY8" fmla="*/ 1497764 h 1674498"/>
              <a:gd name="connsiteX9" fmla="*/ 1794234 w 9288370"/>
              <a:gd name="connsiteY9" fmla="*/ 1464331 h 1674498"/>
              <a:gd name="connsiteX10" fmla="*/ 2101780 w 9288370"/>
              <a:gd name="connsiteY10" fmla="*/ 1409907 h 1674498"/>
              <a:gd name="connsiteX11" fmla="*/ 2244830 w 9288370"/>
              <a:gd name="connsiteY11" fmla="*/ 1388540 h 1674498"/>
              <a:gd name="connsiteX12" fmla="*/ 2428648 w 9288370"/>
              <a:gd name="connsiteY12" fmla="*/ 1372736 h 1674498"/>
              <a:gd name="connsiteX13" fmla="*/ 2645882 w 9288370"/>
              <a:gd name="connsiteY13" fmla="*/ 1341971 h 1674498"/>
              <a:gd name="connsiteX14" fmla="*/ 2707413 w 9288370"/>
              <a:gd name="connsiteY14" fmla="*/ 1347156 h 1674498"/>
              <a:gd name="connsiteX15" fmla="*/ 2843134 w 9288370"/>
              <a:gd name="connsiteY15" fmla="*/ 1323561 h 1674498"/>
              <a:gd name="connsiteX16" fmla="*/ 2923804 w 9288370"/>
              <a:gd name="connsiteY16" fmla="*/ 1314224 h 1674498"/>
              <a:gd name="connsiteX17" fmla="*/ 2953618 w 9288370"/>
              <a:gd name="connsiteY17" fmla="*/ 1318186 h 1674498"/>
              <a:gd name="connsiteX18" fmla="*/ 2995816 w 9288370"/>
              <a:gd name="connsiteY18" fmla="*/ 1318670 h 1674498"/>
              <a:gd name="connsiteX19" fmla="*/ 3261550 w 9288370"/>
              <a:gd name="connsiteY19" fmla="*/ 1289117 h 1674498"/>
              <a:gd name="connsiteX20" fmla="*/ 3409554 w 9288370"/>
              <a:gd name="connsiteY20" fmla="*/ 1258110 h 1674498"/>
              <a:gd name="connsiteX21" fmla="*/ 3534382 w 9288370"/>
              <a:gd name="connsiteY21" fmla="*/ 1245916 h 1674498"/>
              <a:gd name="connsiteX22" fmla="*/ 3707853 w 9288370"/>
              <a:gd name="connsiteY22" fmla="*/ 1241722 h 1674498"/>
              <a:gd name="connsiteX23" fmla="*/ 3925616 w 9288370"/>
              <a:gd name="connsiteY23" fmla="*/ 1253751 h 1674498"/>
              <a:gd name="connsiteX24" fmla="*/ 3954387 w 9288370"/>
              <a:gd name="connsiteY24" fmla="*/ 1263789 h 1674498"/>
              <a:gd name="connsiteX25" fmla="*/ 3995849 w 9288370"/>
              <a:gd name="connsiteY25" fmla="*/ 1272939 h 1674498"/>
              <a:gd name="connsiteX26" fmla="*/ 4060534 w 9288370"/>
              <a:gd name="connsiteY26" fmla="*/ 1273326 h 1674498"/>
              <a:gd name="connsiteX27" fmla="*/ 4575478 w 9288370"/>
              <a:gd name="connsiteY27" fmla="*/ 1261726 h 1674498"/>
              <a:gd name="connsiteX28" fmla="*/ 4650026 w 9288370"/>
              <a:gd name="connsiteY28" fmla="*/ 1265798 h 1674498"/>
              <a:gd name="connsiteX29" fmla="*/ 4792008 w 9288370"/>
              <a:gd name="connsiteY29" fmla="*/ 1243899 h 1674498"/>
              <a:gd name="connsiteX30" fmla="*/ 4954126 w 9288370"/>
              <a:gd name="connsiteY30" fmla="*/ 1204617 h 1674498"/>
              <a:gd name="connsiteX31" fmla="*/ 5309678 w 9288370"/>
              <a:gd name="connsiteY31" fmla="*/ 1128278 h 1674498"/>
              <a:gd name="connsiteX32" fmla="*/ 5474724 w 9288370"/>
              <a:gd name="connsiteY32" fmla="*/ 1091167 h 1674498"/>
              <a:gd name="connsiteX33" fmla="*/ 5612132 w 9288370"/>
              <a:gd name="connsiteY33" fmla="*/ 1051509 h 1674498"/>
              <a:gd name="connsiteX34" fmla="*/ 5776618 w 9288370"/>
              <a:gd name="connsiteY34" fmla="*/ 1053037 h 1674498"/>
              <a:gd name="connsiteX35" fmla="*/ 5785786 w 9288370"/>
              <a:gd name="connsiteY35" fmla="*/ 1051213 h 1674498"/>
              <a:gd name="connsiteX36" fmla="*/ 5829381 w 9288370"/>
              <a:gd name="connsiteY36" fmla="*/ 1046878 h 1674498"/>
              <a:gd name="connsiteX37" fmla="*/ 5943596 w 9288370"/>
              <a:gd name="connsiteY37" fmla="*/ 1043237 h 1674498"/>
              <a:gd name="connsiteX38" fmla="*/ 5985730 w 9288370"/>
              <a:gd name="connsiteY38" fmla="*/ 1035396 h 1674498"/>
              <a:gd name="connsiteX39" fmla="*/ 6103109 w 9288370"/>
              <a:gd name="connsiteY39" fmla="*/ 1019019 h 1674498"/>
              <a:gd name="connsiteX40" fmla="*/ 6222406 w 9288370"/>
              <a:gd name="connsiteY40" fmla="*/ 985341 h 1674498"/>
              <a:gd name="connsiteX41" fmla="*/ 6598672 w 9288370"/>
              <a:gd name="connsiteY41" fmla="*/ 902062 h 1674498"/>
              <a:gd name="connsiteX42" fmla="*/ 6766149 w 9288370"/>
              <a:gd name="connsiteY42" fmla="*/ 846132 h 1674498"/>
              <a:gd name="connsiteX43" fmla="*/ 6886312 w 9288370"/>
              <a:gd name="connsiteY43" fmla="*/ 781877 h 1674498"/>
              <a:gd name="connsiteX44" fmla="*/ 7006457 w 9288370"/>
              <a:gd name="connsiteY44" fmla="*/ 699758 h 1674498"/>
              <a:gd name="connsiteX45" fmla="*/ 7231643 w 9288370"/>
              <a:gd name="connsiteY45" fmla="*/ 640778 h 1674498"/>
              <a:gd name="connsiteX46" fmla="*/ 7363123 w 9288370"/>
              <a:gd name="connsiteY46" fmla="*/ 593682 h 1674498"/>
              <a:gd name="connsiteX47" fmla="*/ 7588368 w 9288370"/>
              <a:gd name="connsiteY47" fmla="*/ 531129 h 1674498"/>
              <a:gd name="connsiteX48" fmla="*/ 7782741 w 9288370"/>
              <a:gd name="connsiteY48" fmla="*/ 455936 h 1674498"/>
              <a:gd name="connsiteX49" fmla="*/ 7952094 w 9288370"/>
              <a:gd name="connsiteY49" fmla="*/ 409302 h 1674498"/>
              <a:gd name="connsiteX50" fmla="*/ 8231938 w 9288370"/>
              <a:gd name="connsiteY50" fmla="*/ 259259 h 1674498"/>
              <a:gd name="connsiteX51" fmla="*/ 8428864 w 9288370"/>
              <a:gd name="connsiteY51" fmla="*/ 208471 h 1674498"/>
              <a:gd name="connsiteX52" fmla="*/ 8616510 w 9288370"/>
              <a:gd name="connsiteY52" fmla="*/ 161973 h 1674498"/>
              <a:gd name="connsiteX53" fmla="*/ 8826766 w 9288370"/>
              <a:gd name="connsiteY53" fmla="*/ 152111 h 1674498"/>
              <a:gd name="connsiteX54" fmla="*/ 8917647 w 9288370"/>
              <a:gd name="connsiteY54" fmla="*/ 112232 h 1674498"/>
              <a:gd name="connsiteX55" fmla="*/ 9182272 w 9288370"/>
              <a:gd name="connsiteY55" fmla="*/ 37171 h 1674498"/>
              <a:gd name="connsiteX56" fmla="*/ 9232990 w 9288370"/>
              <a:gd name="connsiteY56" fmla="*/ 24074 h 1674498"/>
              <a:gd name="connsiteX57" fmla="*/ 9288370 w 9288370"/>
              <a:gd name="connsiteY57" fmla="*/ 0 h 1674498"/>
              <a:gd name="connsiteX58" fmla="*/ 0 w 9288370"/>
              <a:gd name="connsiteY58" fmla="*/ 0 h 1674498"/>
              <a:gd name="connsiteX59" fmla="*/ 8158 w 9288370"/>
              <a:gd name="connsiteY59" fmla="*/ 1657420 h 1674498"/>
              <a:gd name="connsiteX0" fmla="*/ 8158 w 9288370"/>
              <a:gd name="connsiteY0" fmla="*/ 1657420 h 1657420"/>
              <a:gd name="connsiteX1" fmla="*/ 411216 w 9288370"/>
              <a:gd name="connsiteY1" fmla="*/ 1628370 h 1657420"/>
              <a:gd name="connsiteX2" fmla="*/ 766051 w 9288370"/>
              <a:gd name="connsiteY2" fmla="*/ 1569826 h 1657420"/>
              <a:gd name="connsiteX3" fmla="*/ 971617 w 9288370"/>
              <a:gd name="connsiteY3" fmla="*/ 1522494 h 1657420"/>
              <a:gd name="connsiteX4" fmla="*/ 1186668 w 9288370"/>
              <a:gd name="connsiteY4" fmla="*/ 1514737 h 1657420"/>
              <a:gd name="connsiteX5" fmla="*/ 1339078 w 9288370"/>
              <a:gd name="connsiteY5" fmla="*/ 1494730 h 1657420"/>
              <a:gd name="connsiteX6" fmla="*/ 1488946 w 9288370"/>
              <a:gd name="connsiteY6" fmla="*/ 1508375 h 1657420"/>
              <a:gd name="connsiteX7" fmla="*/ 1604999 w 9288370"/>
              <a:gd name="connsiteY7" fmla="*/ 1513599 h 1657420"/>
              <a:gd name="connsiteX8" fmla="*/ 1717911 w 9288370"/>
              <a:gd name="connsiteY8" fmla="*/ 1497764 h 1657420"/>
              <a:gd name="connsiteX9" fmla="*/ 1794234 w 9288370"/>
              <a:gd name="connsiteY9" fmla="*/ 1464331 h 1657420"/>
              <a:gd name="connsiteX10" fmla="*/ 2101780 w 9288370"/>
              <a:gd name="connsiteY10" fmla="*/ 1409907 h 1657420"/>
              <a:gd name="connsiteX11" fmla="*/ 2244830 w 9288370"/>
              <a:gd name="connsiteY11" fmla="*/ 1388540 h 1657420"/>
              <a:gd name="connsiteX12" fmla="*/ 2428648 w 9288370"/>
              <a:gd name="connsiteY12" fmla="*/ 1372736 h 1657420"/>
              <a:gd name="connsiteX13" fmla="*/ 2645882 w 9288370"/>
              <a:gd name="connsiteY13" fmla="*/ 1341971 h 1657420"/>
              <a:gd name="connsiteX14" fmla="*/ 2707413 w 9288370"/>
              <a:gd name="connsiteY14" fmla="*/ 1347156 h 1657420"/>
              <a:gd name="connsiteX15" fmla="*/ 2843134 w 9288370"/>
              <a:gd name="connsiteY15" fmla="*/ 1323561 h 1657420"/>
              <a:gd name="connsiteX16" fmla="*/ 2923804 w 9288370"/>
              <a:gd name="connsiteY16" fmla="*/ 1314224 h 1657420"/>
              <a:gd name="connsiteX17" fmla="*/ 2953618 w 9288370"/>
              <a:gd name="connsiteY17" fmla="*/ 1318186 h 1657420"/>
              <a:gd name="connsiteX18" fmla="*/ 2995816 w 9288370"/>
              <a:gd name="connsiteY18" fmla="*/ 1318670 h 1657420"/>
              <a:gd name="connsiteX19" fmla="*/ 3261550 w 9288370"/>
              <a:gd name="connsiteY19" fmla="*/ 1289117 h 1657420"/>
              <a:gd name="connsiteX20" fmla="*/ 3409554 w 9288370"/>
              <a:gd name="connsiteY20" fmla="*/ 1258110 h 1657420"/>
              <a:gd name="connsiteX21" fmla="*/ 3534382 w 9288370"/>
              <a:gd name="connsiteY21" fmla="*/ 1245916 h 1657420"/>
              <a:gd name="connsiteX22" fmla="*/ 3707853 w 9288370"/>
              <a:gd name="connsiteY22" fmla="*/ 1241722 h 1657420"/>
              <a:gd name="connsiteX23" fmla="*/ 3925616 w 9288370"/>
              <a:gd name="connsiteY23" fmla="*/ 1253751 h 1657420"/>
              <a:gd name="connsiteX24" fmla="*/ 3954387 w 9288370"/>
              <a:gd name="connsiteY24" fmla="*/ 1263789 h 1657420"/>
              <a:gd name="connsiteX25" fmla="*/ 3995849 w 9288370"/>
              <a:gd name="connsiteY25" fmla="*/ 1272939 h 1657420"/>
              <a:gd name="connsiteX26" fmla="*/ 4060534 w 9288370"/>
              <a:gd name="connsiteY26" fmla="*/ 1273326 h 1657420"/>
              <a:gd name="connsiteX27" fmla="*/ 4575478 w 9288370"/>
              <a:gd name="connsiteY27" fmla="*/ 1261726 h 1657420"/>
              <a:gd name="connsiteX28" fmla="*/ 4650026 w 9288370"/>
              <a:gd name="connsiteY28" fmla="*/ 1265798 h 1657420"/>
              <a:gd name="connsiteX29" fmla="*/ 4792008 w 9288370"/>
              <a:gd name="connsiteY29" fmla="*/ 1243899 h 1657420"/>
              <a:gd name="connsiteX30" fmla="*/ 4954126 w 9288370"/>
              <a:gd name="connsiteY30" fmla="*/ 1204617 h 1657420"/>
              <a:gd name="connsiteX31" fmla="*/ 5309678 w 9288370"/>
              <a:gd name="connsiteY31" fmla="*/ 1128278 h 1657420"/>
              <a:gd name="connsiteX32" fmla="*/ 5474724 w 9288370"/>
              <a:gd name="connsiteY32" fmla="*/ 1091167 h 1657420"/>
              <a:gd name="connsiteX33" fmla="*/ 5612132 w 9288370"/>
              <a:gd name="connsiteY33" fmla="*/ 1051509 h 1657420"/>
              <a:gd name="connsiteX34" fmla="*/ 5776618 w 9288370"/>
              <a:gd name="connsiteY34" fmla="*/ 1053037 h 1657420"/>
              <a:gd name="connsiteX35" fmla="*/ 5785786 w 9288370"/>
              <a:gd name="connsiteY35" fmla="*/ 1051213 h 1657420"/>
              <a:gd name="connsiteX36" fmla="*/ 5829381 w 9288370"/>
              <a:gd name="connsiteY36" fmla="*/ 1046878 h 1657420"/>
              <a:gd name="connsiteX37" fmla="*/ 5943596 w 9288370"/>
              <a:gd name="connsiteY37" fmla="*/ 1043237 h 1657420"/>
              <a:gd name="connsiteX38" fmla="*/ 5985730 w 9288370"/>
              <a:gd name="connsiteY38" fmla="*/ 1035396 h 1657420"/>
              <a:gd name="connsiteX39" fmla="*/ 6103109 w 9288370"/>
              <a:gd name="connsiteY39" fmla="*/ 1019019 h 1657420"/>
              <a:gd name="connsiteX40" fmla="*/ 6222406 w 9288370"/>
              <a:gd name="connsiteY40" fmla="*/ 985341 h 1657420"/>
              <a:gd name="connsiteX41" fmla="*/ 6598672 w 9288370"/>
              <a:gd name="connsiteY41" fmla="*/ 902062 h 1657420"/>
              <a:gd name="connsiteX42" fmla="*/ 6766149 w 9288370"/>
              <a:gd name="connsiteY42" fmla="*/ 846132 h 1657420"/>
              <a:gd name="connsiteX43" fmla="*/ 6886312 w 9288370"/>
              <a:gd name="connsiteY43" fmla="*/ 781877 h 1657420"/>
              <a:gd name="connsiteX44" fmla="*/ 7006457 w 9288370"/>
              <a:gd name="connsiteY44" fmla="*/ 699758 h 1657420"/>
              <a:gd name="connsiteX45" fmla="*/ 7231643 w 9288370"/>
              <a:gd name="connsiteY45" fmla="*/ 640778 h 1657420"/>
              <a:gd name="connsiteX46" fmla="*/ 7363123 w 9288370"/>
              <a:gd name="connsiteY46" fmla="*/ 593682 h 1657420"/>
              <a:gd name="connsiteX47" fmla="*/ 7588368 w 9288370"/>
              <a:gd name="connsiteY47" fmla="*/ 531129 h 1657420"/>
              <a:gd name="connsiteX48" fmla="*/ 7782741 w 9288370"/>
              <a:gd name="connsiteY48" fmla="*/ 455936 h 1657420"/>
              <a:gd name="connsiteX49" fmla="*/ 7952094 w 9288370"/>
              <a:gd name="connsiteY49" fmla="*/ 409302 h 1657420"/>
              <a:gd name="connsiteX50" fmla="*/ 8231938 w 9288370"/>
              <a:gd name="connsiteY50" fmla="*/ 259259 h 1657420"/>
              <a:gd name="connsiteX51" fmla="*/ 8428864 w 9288370"/>
              <a:gd name="connsiteY51" fmla="*/ 208471 h 1657420"/>
              <a:gd name="connsiteX52" fmla="*/ 8616510 w 9288370"/>
              <a:gd name="connsiteY52" fmla="*/ 161973 h 1657420"/>
              <a:gd name="connsiteX53" fmla="*/ 8826766 w 9288370"/>
              <a:gd name="connsiteY53" fmla="*/ 152111 h 1657420"/>
              <a:gd name="connsiteX54" fmla="*/ 8917647 w 9288370"/>
              <a:gd name="connsiteY54" fmla="*/ 112232 h 1657420"/>
              <a:gd name="connsiteX55" fmla="*/ 9182272 w 9288370"/>
              <a:gd name="connsiteY55" fmla="*/ 37171 h 1657420"/>
              <a:gd name="connsiteX56" fmla="*/ 9232990 w 9288370"/>
              <a:gd name="connsiteY56" fmla="*/ 24074 h 1657420"/>
              <a:gd name="connsiteX57" fmla="*/ 9288370 w 9288370"/>
              <a:gd name="connsiteY57" fmla="*/ 0 h 1657420"/>
              <a:gd name="connsiteX58" fmla="*/ 0 w 9288370"/>
              <a:gd name="connsiteY58" fmla="*/ 0 h 1657420"/>
              <a:gd name="connsiteX59" fmla="*/ 8158 w 9288370"/>
              <a:gd name="connsiteY59" fmla="*/ 1657420 h 165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288370" h="1657420">
                <a:moveTo>
                  <a:pt x="8158" y="1657420"/>
                </a:moveTo>
                <a:cubicBezTo>
                  <a:pt x="61478" y="1649348"/>
                  <a:pt x="284901" y="1645343"/>
                  <a:pt x="411216" y="1628370"/>
                </a:cubicBezTo>
                <a:cubicBezTo>
                  <a:pt x="480417" y="1633188"/>
                  <a:pt x="558470" y="1603899"/>
                  <a:pt x="766051" y="1569826"/>
                </a:cubicBezTo>
                <a:cubicBezTo>
                  <a:pt x="812488" y="1564422"/>
                  <a:pt x="953443" y="1560007"/>
                  <a:pt x="971617" y="1522494"/>
                </a:cubicBezTo>
                <a:cubicBezTo>
                  <a:pt x="1020161" y="1501878"/>
                  <a:pt x="1097347" y="1533665"/>
                  <a:pt x="1186668" y="1514737"/>
                </a:cubicBezTo>
                <a:lnTo>
                  <a:pt x="1339078" y="1494730"/>
                </a:lnTo>
                <a:lnTo>
                  <a:pt x="1488946" y="1508375"/>
                </a:lnTo>
                <a:lnTo>
                  <a:pt x="1604999" y="1513599"/>
                </a:lnTo>
                <a:lnTo>
                  <a:pt x="1717911" y="1497764"/>
                </a:lnTo>
                <a:cubicBezTo>
                  <a:pt x="1743422" y="1488490"/>
                  <a:pt x="1730257" y="1478974"/>
                  <a:pt x="1794234" y="1464331"/>
                </a:cubicBezTo>
                <a:cubicBezTo>
                  <a:pt x="1842539" y="1428781"/>
                  <a:pt x="1920661" y="1445458"/>
                  <a:pt x="2101780" y="1409907"/>
                </a:cubicBezTo>
                <a:cubicBezTo>
                  <a:pt x="2138594" y="1385934"/>
                  <a:pt x="2193900" y="1407074"/>
                  <a:pt x="2244830" y="1388540"/>
                </a:cubicBezTo>
                <a:cubicBezTo>
                  <a:pt x="2310706" y="1379336"/>
                  <a:pt x="2366733" y="1379060"/>
                  <a:pt x="2428648" y="1372736"/>
                </a:cubicBezTo>
                <a:cubicBezTo>
                  <a:pt x="2495490" y="1364975"/>
                  <a:pt x="2599421" y="1346234"/>
                  <a:pt x="2645882" y="1341971"/>
                </a:cubicBezTo>
                <a:cubicBezTo>
                  <a:pt x="2670920" y="1340537"/>
                  <a:pt x="2669117" y="1348484"/>
                  <a:pt x="2707413" y="1347156"/>
                </a:cubicBezTo>
                <a:cubicBezTo>
                  <a:pt x="2743721" y="1324535"/>
                  <a:pt x="2798213" y="1353269"/>
                  <a:pt x="2843134" y="1323561"/>
                </a:cubicBezTo>
                <a:cubicBezTo>
                  <a:pt x="2859865" y="1315298"/>
                  <a:pt x="2912970" y="1306041"/>
                  <a:pt x="2923804" y="1314224"/>
                </a:cubicBezTo>
                <a:cubicBezTo>
                  <a:pt x="2935040" y="1314339"/>
                  <a:pt x="2947659" y="1308371"/>
                  <a:pt x="2953618" y="1318186"/>
                </a:cubicBezTo>
                <a:cubicBezTo>
                  <a:pt x="2963089" y="1329568"/>
                  <a:pt x="3000111" y="1302355"/>
                  <a:pt x="2995816" y="1318670"/>
                </a:cubicBezTo>
                <a:cubicBezTo>
                  <a:pt x="3062330" y="1309669"/>
                  <a:pt x="3152963" y="1319665"/>
                  <a:pt x="3261550" y="1289117"/>
                </a:cubicBezTo>
                <a:lnTo>
                  <a:pt x="3409554" y="1258110"/>
                </a:lnTo>
                <a:cubicBezTo>
                  <a:pt x="3478041" y="1234777"/>
                  <a:pt x="3465895" y="1252355"/>
                  <a:pt x="3534382" y="1245916"/>
                </a:cubicBezTo>
                <a:cubicBezTo>
                  <a:pt x="3568027" y="1248143"/>
                  <a:pt x="3669967" y="1235157"/>
                  <a:pt x="3707853" y="1241722"/>
                </a:cubicBezTo>
                <a:cubicBezTo>
                  <a:pt x="3753776" y="1247777"/>
                  <a:pt x="3884527" y="1250073"/>
                  <a:pt x="3925616" y="1253751"/>
                </a:cubicBezTo>
                <a:cubicBezTo>
                  <a:pt x="3936659" y="1256176"/>
                  <a:pt x="3949946" y="1252887"/>
                  <a:pt x="3954387" y="1263789"/>
                </a:cubicBezTo>
                <a:cubicBezTo>
                  <a:pt x="3962052" y="1276954"/>
                  <a:pt x="4002445" y="1257743"/>
                  <a:pt x="3995849" y="1272939"/>
                </a:cubicBezTo>
                <a:cubicBezTo>
                  <a:pt x="4024501" y="1259800"/>
                  <a:pt x="4037687" y="1266099"/>
                  <a:pt x="4060534" y="1273326"/>
                </a:cubicBezTo>
                <a:cubicBezTo>
                  <a:pt x="4222834" y="1244527"/>
                  <a:pt x="4406167" y="1272716"/>
                  <a:pt x="4575478" y="1261726"/>
                </a:cubicBezTo>
                <a:lnTo>
                  <a:pt x="4650026" y="1265798"/>
                </a:lnTo>
                <a:lnTo>
                  <a:pt x="4792008" y="1243899"/>
                </a:lnTo>
                <a:cubicBezTo>
                  <a:pt x="4864797" y="1217989"/>
                  <a:pt x="4892960" y="1244893"/>
                  <a:pt x="4954126" y="1204617"/>
                </a:cubicBezTo>
                <a:cubicBezTo>
                  <a:pt x="5072643" y="1179171"/>
                  <a:pt x="5136253" y="1145277"/>
                  <a:pt x="5309678" y="1128278"/>
                </a:cubicBezTo>
                <a:cubicBezTo>
                  <a:pt x="5365406" y="1122815"/>
                  <a:pt x="5419708" y="1103537"/>
                  <a:pt x="5474724" y="1091167"/>
                </a:cubicBezTo>
                <a:lnTo>
                  <a:pt x="5612132" y="1051509"/>
                </a:lnTo>
                <a:cubicBezTo>
                  <a:pt x="5662448" y="1045154"/>
                  <a:pt x="5747676" y="1053086"/>
                  <a:pt x="5776618" y="1053037"/>
                </a:cubicBezTo>
                <a:lnTo>
                  <a:pt x="5785786" y="1051213"/>
                </a:lnTo>
                <a:lnTo>
                  <a:pt x="5829381" y="1046878"/>
                </a:lnTo>
                <a:cubicBezTo>
                  <a:pt x="5855683" y="1045549"/>
                  <a:pt x="5917537" y="1045151"/>
                  <a:pt x="5943596" y="1043237"/>
                </a:cubicBezTo>
                <a:cubicBezTo>
                  <a:pt x="5955032" y="1029831"/>
                  <a:pt x="5969545" y="1030469"/>
                  <a:pt x="5985730" y="1035396"/>
                </a:cubicBezTo>
                <a:cubicBezTo>
                  <a:pt x="6020901" y="1022497"/>
                  <a:pt x="6059962" y="1025742"/>
                  <a:pt x="6103109" y="1019019"/>
                </a:cubicBezTo>
                <a:cubicBezTo>
                  <a:pt x="6142495" y="996126"/>
                  <a:pt x="6176341" y="992625"/>
                  <a:pt x="6222406" y="985341"/>
                </a:cubicBezTo>
                <a:cubicBezTo>
                  <a:pt x="6305000" y="965848"/>
                  <a:pt x="6389790" y="916113"/>
                  <a:pt x="6598672" y="902062"/>
                </a:cubicBezTo>
                <a:cubicBezTo>
                  <a:pt x="6696217" y="878308"/>
                  <a:pt x="6705019" y="864412"/>
                  <a:pt x="6766149" y="846132"/>
                </a:cubicBezTo>
                <a:cubicBezTo>
                  <a:pt x="6751303" y="824906"/>
                  <a:pt x="6844288" y="800250"/>
                  <a:pt x="6886312" y="781877"/>
                </a:cubicBezTo>
                <a:cubicBezTo>
                  <a:pt x="6904346" y="796722"/>
                  <a:pt x="6974811" y="693660"/>
                  <a:pt x="7006457" y="699758"/>
                </a:cubicBezTo>
                <a:cubicBezTo>
                  <a:pt x="7015878" y="688760"/>
                  <a:pt x="7169942" y="678731"/>
                  <a:pt x="7231643" y="640778"/>
                </a:cubicBezTo>
                <a:cubicBezTo>
                  <a:pt x="7291087" y="623099"/>
                  <a:pt x="7308597" y="611957"/>
                  <a:pt x="7363123" y="593682"/>
                </a:cubicBezTo>
                <a:cubicBezTo>
                  <a:pt x="7401879" y="595559"/>
                  <a:pt x="7546060" y="516035"/>
                  <a:pt x="7588368" y="531129"/>
                </a:cubicBezTo>
                <a:cubicBezTo>
                  <a:pt x="7589802" y="511039"/>
                  <a:pt x="7775022" y="480542"/>
                  <a:pt x="7782741" y="455936"/>
                </a:cubicBezTo>
                <a:cubicBezTo>
                  <a:pt x="7843362" y="435631"/>
                  <a:pt x="7898455" y="431261"/>
                  <a:pt x="7952094" y="409302"/>
                </a:cubicBezTo>
                <a:cubicBezTo>
                  <a:pt x="8005733" y="387343"/>
                  <a:pt x="8146910" y="289023"/>
                  <a:pt x="8231938" y="259259"/>
                </a:cubicBezTo>
                <a:cubicBezTo>
                  <a:pt x="8305929" y="256630"/>
                  <a:pt x="8363222" y="225400"/>
                  <a:pt x="8428864" y="208471"/>
                </a:cubicBezTo>
                <a:cubicBezTo>
                  <a:pt x="8491413" y="192972"/>
                  <a:pt x="8456819" y="173248"/>
                  <a:pt x="8616510" y="161973"/>
                </a:cubicBezTo>
                <a:cubicBezTo>
                  <a:pt x="8658196" y="158015"/>
                  <a:pt x="8776576" y="160401"/>
                  <a:pt x="8826766" y="152111"/>
                </a:cubicBezTo>
                <a:lnTo>
                  <a:pt x="8917647" y="112232"/>
                </a:lnTo>
                <a:cubicBezTo>
                  <a:pt x="8976899" y="93075"/>
                  <a:pt x="9069756" y="89380"/>
                  <a:pt x="9182272" y="37171"/>
                </a:cubicBezTo>
                <a:cubicBezTo>
                  <a:pt x="9197307" y="35724"/>
                  <a:pt x="9214647" y="30863"/>
                  <a:pt x="9232990" y="24074"/>
                </a:cubicBezTo>
                <a:lnTo>
                  <a:pt x="9288370" y="0"/>
                </a:lnTo>
                <a:lnTo>
                  <a:pt x="0" y="0"/>
                </a:lnTo>
                <a:cubicBezTo>
                  <a:pt x="2719" y="557222"/>
                  <a:pt x="5439" y="1100198"/>
                  <a:pt x="8158" y="1657420"/>
                </a:cubicBezTo>
                <a:close/>
              </a:path>
            </a:pathLst>
          </a:custGeom>
          <a:blipFill>
            <a:blip r:embed="rId5"/>
            <a:tile tx="0" ty="0" sx="70000" sy="70000" flip="none" algn="tl"/>
          </a:blipFill>
          <a:ln w="12700" cap="flat" cmpd="sng" algn="ctr">
            <a:noFill/>
            <a:prstDash val="solid"/>
            <a:miter lim="800000"/>
          </a:ln>
          <a:effectLst>
            <a:innerShdw blurRad="63500" dist="12700" dir="5400000">
              <a:prstClr val="black">
                <a:alpha val="56000"/>
              </a:prst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7974D4-23A2-A61A-5866-DE725A9D815A}"/>
              </a:ext>
            </a:extLst>
          </p:cNvPr>
          <p:cNvSpPr>
            <a:spLocks noGrp="1"/>
          </p:cNvSpPr>
          <p:nvPr>
            <p:ph type="title"/>
          </p:nvPr>
        </p:nvSpPr>
        <p:spPr>
          <a:xfrm>
            <a:off x="685799" y="685800"/>
            <a:ext cx="4559301" cy="1811740"/>
          </a:xfrm>
        </p:spPr>
        <p:txBody>
          <a:bodyPr anchor="ctr">
            <a:normAutofit/>
          </a:bodyPr>
          <a:lstStyle/>
          <a:p>
            <a:r>
              <a:rPr lang="en-GB" dirty="0"/>
              <a:t>Attitudes of guides</a:t>
            </a:r>
          </a:p>
        </p:txBody>
      </p:sp>
      <p:sp>
        <p:nvSpPr>
          <p:cNvPr id="3" name="Content Placeholder 2">
            <a:extLst>
              <a:ext uri="{FF2B5EF4-FFF2-40B4-BE49-F238E27FC236}">
                <a16:creationId xmlns:a16="http://schemas.microsoft.com/office/drawing/2014/main" id="{756C8DBD-8E40-2EB2-0CBF-8D23D12AA110}"/>
              </a:ext>
            </a:extLst>
          </p:cNvPr>
          <p:cNvSpPr>
            <a:spLocks noGrp="1"/>
          </p:cNvSpPr>
          <p:nvPr>
            <p:ph idx="1"/>
          </p:nvPr>
        </p:nvSpPr>
        <p:spPr>
          <a:xfrm>
            <a:off x="685800" y="2590801"/>
            <a:ext cx="4559301" cy="3722670"/>
          </a:xfrm>
        </p:spPr>
        <p:txBody>
          <a:bodyPr anchor="ctr">
            <a:normAutofit/>
          </a:bodyPr>
          <a:lstStyle/>
          <a:p>
            <a:pPr>
              <a:lnSpc>
                <a:spcPct val="110000"/>
              </a:lnSpc>
            </a:pPr>
            <a:r>
              <a:rPr lang="en-GB" dirty="0"/>
              <a:t>Locals were shocked but not surprised that a disaster like this occurred, though could not understand how people that know this region and have experience could allow something like this to happen given the weather conditions.</a:t>
            </a:r>
            <a:endParaRPr lang="en-GB"/>
          </a:p>
          <a:p>
            <a:pPr>
              <a:lnSpc>
                <a:spcPct val="110000"/>
              </a:lnSpc>
            </a:pPr>
            <a:r>
              <a:rPr lang="en-GB" dirty="0"/>
              <a:t>As other guides and photographers had cancelled this begs the question of why did these guide choose to go ahead with their trip? Was it inexperience? The need for money? Unconscious incompetence?</a:t>
            </a:r>
            <a:endParaRPr lang="en-GB"/>
          </a:p>
        </p:txBody>
      </p:sp>
      <p:pic>
        <p:nvPicPr>
          <p:cNvPr id="5" name="Picture 4" descr="A diagram of a variety of colored squares&#10;&#10;Description automatically generated">
            <a:extLst>
              <a:ext uri="{FF2B5EF4-FFF2-40B4-BE49-F238E27FC236}">
                <a16:creationId xmlns:a16="http://schemas.microsoft.com/office/drawing/2014/main" id="{99420653-98FF-CA4D-197B-AF23BB0ACA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57646" y="706271"/>
            <a:ext cx="5321808" cy="5486401"/>
          </a:xfrm>
          <a:prstGeom prst="rect">
            <a:avLst/>
          </a:prstGeom>
        </p:spPr>
      </p:pic>
      <p:pic>
        <p:nvPicPr>
          <p:cNvPr id="24" name="Audio 23">
            <a:hlinkClick r:id="" action="ppaction://media"/>
            <a:extLst>
              <a:ext uri="{FF2B5EF4-FFF2-40B4-BE49-F238E27FC236}">
                <a16:creationId xmlns:a16="http://schemas.microsoft.com/office/drawing/2014/main" id="{10CB20B1-F02E-8E74-C095-245A6FAA504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5390111"/>
      </p:ext>
    </p:extLst>
  </p:cSld>
  <p:clrMapOvr>
    <a:masterClrMapping/>
  </p:clrMapOvr>
  <mc:AlternateContent xmlns:mc="http://schemas.openxmlformats.org/markup-compatibility/2006">
    <mc:Choice xmlns:p14="http://schemas.microsoft.com/office/powerpoint/2010/main" Requires="p14">
      <p:transition spd="slow" p14:dur="2000" advTm="111912"/>
    </mc:Choice>
    <mc:Fallback>
      <p:transition spd="slow" advTm="111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58D1A-C7D5-0666-21EB-67332AE933D5}"/>
              </a:ext>
            </a:extLst>
          </p:cNvPr>
          <p:cNvSpPr>
            <a:spLocks noGrp="1"/>
          </p:cNvSpPr>
          <p:nvPr>
            <p:ph type="title"/>
          </p:nvPr>
        </p:nvSpPr>
        <p:spPr/>
        <p:txBody>
          <a:bodyPr>
            <a:normAutofit fontScale="90000"/>
          </a:bodyPr>
          <a:lstStyle/>
          <a:p>
            <a:r>
              <a:rPr lang="en-GB" dirty="0"/>
              <a:t>Key factors – expert halo? Why the activity took place regardless of warnings?</a:t>
            </a:r>
          </a:p>
        </p:txBody>
      </p:sp>
      <p:sp>
        <p:nvSpPr>
          <p:cNvPr id="3" name="Content Placeholder 2">
            <a:extLst>
              <a:ext uri="{FF2B5EF4-FFF2-40B4-BE49-F238E27FC236}">
                <a16:creationId xmlns:a16="http://schemas.microsoft.com/office/drawing/2014/main" id="{B4F35015-5C9F-85D3-36D9-FD67A988AA6D}"/>
              </a:ext>
            </a:extLst>
          </p:cNvPr>
          <p:cNvSpPr>
            <a:spLocks noGrp="1"/>
          </p:cNvSpPr>
          <p:nvPr>
            <p:ph idx="1"/>
          </p:nvPr>
        </p:nvSpPr>
        <p:spPr/>
        <p:txBody>
          <a:bodyPr/>
          <a:lstStyle/>
          <a:p>
            <a:r>
              <a:rPr lang="en-GB" dirty="0"/>
              <a:t>Heinz </a:t>
            </a:r>
            <a:r>
              <a:rPr lang="en-GB" dirty="0" err="1"/>
              <a:t>Loosli</a:t>
            </a:r>
            <a:r>
              <a:rPr lang="en-GB" dirty="0"/>
              <a:t> cancelled his trip int the </a:t>
            </a:r>
            <a:r>
              <a:rPr lang="en-GB" dirty="0" err="1"/>
              <a:t>goreg</a:t>
            </a:r>
            <a:r>
              <a:rPr lang="en-GB" dirty="0"/>
              <a:t> just from looking at the clouds forming upriver, “In a gorge that narrow, any flash storm would be a disaster.” (Leland, 2010)</a:t>
            </a:r>
          </a:p>
          <a:p>
            <a:r>
              <a:rPr lang="en-GB" dirty="0"/>
              <a:t>Since 1993 one injury to note – a single broken leg, over 36,000 people.</a:t>
            </a:r>
          </a:p>
          <a:p>
            <a:r>
              <a:rPr lang="en-GB" dirty="0"/>
              <a:t> "Much fun - no risk", is how operators advertise the pleasures of canyoning.” (</a:t>
            </a:r>
            <a:r>
              <a:rPr lang="en-GB" dirty="0" err="1"/>
              <a:t>Lashmar</a:t>
            </a:r>
            <a:r>
              <a:rPr lang="en-GB" dirty="0"/>
              <a:t> &amp; Karacs, 1999). </a:t>
            </a:r>
          </a:p>
          <a:p>
            <a:endParaRPr lang="en-GB" dirty="0"/>
          </a:p>
        </p:txBody>
      </p:sp>
      <p:pic>
        <p:nvPicPr>
          <p:cNvPr id="9" name="Audio 8">
            <a:hlinkClick r:id="" action="ppaction://media"/>
            <a:extLst>
              <a:ext uri="{FF2B5EF4-FFF2-40B4-BE49-F238E27FC236}">
                <a16:creationId xmlns:a16="http://schemas.microsoft.com/office/drawing/2014/main" id="{78B9E51A-49DB-122D-1585-F976B20586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0064231"/>
      </p:ext>
    </p:extLst>
  </p:cSld>
  <p:clrMapOvr>
    <a:masterClrMapping/>
  </p:clrMapOvr>
  <mc:AlternateContent xmlns:mc="http://schemas.openxmlformats.org/markup-compatibility/2006">
    <mc:Choice xmlns:p14="http://schemas.microsoft.com/office/powerpoint/2010/main" Requires="p14">
      <p:transition spd="slow" p14:dur="2000" advTm="29478"/>
    </mc:Choice>
    <mc:Fallback>
      <p:transition spd="slow" advTm="29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F955142-ED30-45FF-AC79-EA514B9BD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ED44D9DE-6A7C-4B79-9784-D35FBEB11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1295"/>
          </a:xfrm>
          <a:custGeom>
            <a:avLst/>
            <a:gdLst>
              <a:gd name="connsiteX0" fmla="*/ 0 w 12192000"/>
              <a:gd name="connsiteY0" fmla="*/ 0 h 2669557"/>
              <a:gd name="connsiteX1" fmla="*/ 12192000 w 12192000"/>
              <a:gd name="connsiteY1" fmla="*/ 0 h 2669557"/>
              <a:gd name="connsiteX2" fmla="*/ 12192000 w 12192000"/>
              <a:gd name="connsiteY2" fmla="*/ 2262228 h 2669557"/>
              <a:gd name="connsiteX3" fmla="*/ 12187428 w 12192000"/>
              <a:gd name="connsiteY3" fmla="*/ 2262896 h 2669557"/>
              <a:gd name="connsiteX4" fmla="*/ 12154355 w 12192000"/>
              <a:gd name="connsiteY4" fmla="*/ 2267516 h 2669557"/>
              <a:gd name="connsiteX5" fmla="*/ 12114359 w 12192000"/>
              <a:gd name="connsiteY5" fmla="*/ 2279772 h 2669557"/>
              <a:gd name="connsiteX6" fmla="*/ 11918614 w 12192000"/>
              <a:gd name="connsiteY6" fmla="*/ 2296618 h 2669557"/>
              <a:gd name="connsiteX7" fmla="*/ 11815487 w 12192000"/>
              <a:gd name="connsiteY7" fmla="*/ 2308905 h 2669557"/>
              <a:gd name="connsiteX8" fmla="*/ 11778165 w 12192000"/>
              <a:gd name="connsiteY8" fmla="*/ 2311873 h 2669557"/>
              <a:gd name="connsiteX9" fmla="*/ 11671329 w 12192000"/>
              <a:gd name="connsiteY9" fmla="*/ 2337810 h 2669557"/>
              <a:gd name="connsiteX10" fmla="*/ 11594775 w 12192000"/>
              <a:gd name="connsiteY10" fmla="*/ 2337831 h 2669557"/>
              <a:gd name="connsiteX11" fmla="*/ 11379086 w 12192000"/>
              <a:gd name="connsiteY11" fmla="*/ 2369019 h 2669557"/>
              <a:gd name="connsiteX12" fmla="*/ 11221749 w 12192000"/>
              <a:gd name="connsiteY12" fmla="*/ 2380739 h 2669557"/>
              <a:gd name="connsiteX13" fmla="*/ 10996653 w 12192000"/>
              <a:gd name="connsiteY13" fmla="*/ 2371440 h 2669557"/>
              <a:gd name="connsiteX14" fmla="*/ 10912235 w 12192000"/>
              <a:gd name="connsiteY14" fmla="*/ 2389968 h 2669557"/>
              <a:gd name="connsiteX15" fmla="*/ 10835633 w 12192000"/>
              <a:gd name="connsiteY15" fmla="*/ 2395810 h 2669557"/>
              <a:gd name="connsiteX16" fmla="*/ 10821038 w 12192000"/>
              <a:gd name="connsiteY16" fmla="*/ 2398367 h 2669557"/>
              <a:gd name="connsiteX17" fmla="*/ 10757451 w 12192000"/>
              <a:gd name="connsiteY17" fmla="*/ 2395202 h 2669557"/>
              <a:gd name="connsiteX18" fmla="*/ 10554052 w 12192000"/>
              <a:gd name="connsiteY18" fmla="*/ 2328825 h 2669557"/>
              <a:gd name="connsiteX19" fmla="*/ 10432944 w 12192000"/>
              <a:gd name="connsiteY19" fmla="*/ 2278457 h 2669557"/>
              <a:gd name="connsiteX20" fmla="*/ 10314272 w 12192000"/>
              <a:gd name="connsiteY20" fmla="*/ 2252083 h 2669557"/>
              <a:gd name="connsiteX21" fmla="*/ 10149756 w 12192000"/>
              <a:gd name="connsiteY21" fmla="*/ 2203372 h 2669557"/>
              <a:gd name="connsiteX22" fmla="*/ 10133939 w 12192000"/>
              <a:gd name="connsiteY22" fmla="*/ 2195206 h 2669557"/>
              <a:gd name="connsiteX23" fmla="*/ 10027169 w 12192000"/>
              <a:gd name="connsiteY23" fmla="*/ 2154689 h 2669557"/>
              <a:gd name="connsiteX24" fmla="*/ 9904781 w 12192000"/>
              <a:gd name="connsiteY24" fmla="*/ 2142477 h 2669557"/>
              <a:gd name="connsiteX25" fmla="*/ 9818432 w 12192000"/>
              <a:gd name="connsiteY25" fmla="*/ 2147267 h 2669557"/>
              <a:gd name="connsiteX26" fmla="*/ 9715853 w 12192000"/>
              <a:gd name="connsiteY26" fmla="*/ 2142000 h 2669557"/>
              <a:gd name="connsiteX27" fmla="*/ 9478478 w 12192000"/>
              <a:gd name="connsiteY27" fmla="*/ 2133283 h 2669557"/>
              <a:gd name="connsiteX28" fmla="*/ 9473084 w 12192000"/>
              <a:gd name="connsiteY28" fmla="*/ 2134027 h 2669557"/>
              <a:gd name="connsiteX29" fmla="*/ 9348338 w 12192000"/>
              <a:gd name="connsiteY29" fmla="*/ 2135775 h 2669557"/>
              <a:gd name="connsiteX30" fmla="*/ 9317108 w 12192000"/>
              <a:gd name="connsiteY30" fmla="*/ 2139620 h 2669557"/>
              <a:gd name="connsiteX31" fmla="*/ 9316564 w 12192000"/>
              <a:gd name="connsiteY31" fmla="*/ 2140576 h 2669557"/>
              <a:gd name="connsiteX32" fmla="*/ 9249142 w 12192000"/>
              <a:gd name="connsiteY32" fmla="*/ 2123844 h 2669557"/>
              <a:gd name="connsiteX33" fmla="*/ 9196066 w 12192000"/>
              <a:gd name="connsiteY33" fmla="*/ 2108535 h 2669557"/>
              <a:gd name="connsiteX34" fmla="*/ 9182090 w 12192000"/>
              <a:gd name="connsiteY34" fmla="*/ 2098653 h 2669557"/>
              <a:gd name="connsiteX35" fmla="*/ 8911903 w 12192000"/>
              <a:gd name="connsiteY35" fmla="*/ 2057646 h 2669557"/>
              <a:gd name="connsiteX36" fmla="*/ 8786230 w 12192000"/>
              <a:gd name="connsiteY36" fmla="*/ 2041547 h 2669557"/>
              <a:gd name="connsiteX37" fmla="*/ 8624741 w 12192000"/>
              <a:gd name="connsiteY37" fmla="*/ 2029639 h 2669557"/>
              <a:gd name="connsiteX38" fmla="*/ 8433895 w 12192000"/>
              <a:gd name="connsiteY38" fmla="*/ 2006458 h 2669557"/>
              <a:gd name="connsiteX39" fmla="*/ 8379838 w 12192000"/>
              <a:gd name="connsiteY39" fmla="*/ 2010365 h 2669557"/>
              <a:gd name="connsiteX40" fmla="*/ 8260604 w 12192000"/>
              <a:gd name="connsiteY40" fmla="*/ 1992586 h 2669557"/>
              <a:gd name="connsiteX41" fmla="*/ 8189733 w 12192000"/>
              <a:gd name="connsiteY41" fmla="*/ 1985551 h 2669557"/>
              <a:gd name="connsiteX42" fmla="*/ 8163540 w 12192000"/>
              <a:gd name="connsiteY42" fmla="*/ 1988537 h 2669557"/>
              <a:gd name="connsiteX43" fmla="*/ 8126468 w 12192000"/>
              <a:gd name="connsiteY43" fmla="*/ 1988901 h 2669557"/>
              <a:gd name="connsiteX44" fmla="*/ 8000268 w 12192000"/>
              <a:gd name="connsiteY44" fmla="*/ 1990885 h 2669557"/>
              <a:gd name="connsiteX45" fmla="*/ 7959483 w 12192000"/>
              <a:gd name="connsiteY45" fmla="*/ 1985782 h 2669557"/>
              <a:gd name="connsiteX46" fmla="*/ 7953628 w 12192000"/>
              <a:gd name="connsiteY46" fmla="*/ 1984617 h 2669557"/>
              <a:gd name="connsiteX47" fmla="*/ 7901019 w 12192000"/>
              <a:gd name="connsiteY47" fmla="*/ 1971965 h 2669557"/>
              <a:gd name="connsiteX48" fmla="*/ 7812936 w 12192000"/>
              <a:gd name="connsiteY48" fmla="*/ 1947847 h 2669557"/>
              <a:gd name="connsiteX49" fmla="*/ 7732190 w 12192000"/>
              <a:gd name="connsiteY49" fmla="*/ 1927169 h 2669557"/>
              <a:gd name="connsiteX50" fmla="*/ 7678276 w 12192000"/>
              <a:gd name="connsiteY50" fmla="*/ 1920855 h 2669557"/>
              <a:gd name="connsiteX51" fmla="*/ 7655497 w 12192000"/>
              <a:gd name="connsiteY51" fmla="*/ 1913714 h 2669557"/>
              <a:gd name="connsiteX52" fmla="*/ 7551687 w 12192000"/>
              <a:gd name="connsiteY52" fmla="*/ 1912613 h 2669557"/>
              <a:gd name="connsiteX53" fmla="*/ 7500925 w 12192000"/>
              <a:gd name="connsiteY53" fmla="*/ 1930924 h 2669557"/>
              <a:gd name="connsiteX54" fmla="*/ 7380560 w 12192000"/>
              <a:gd name="connsiteY54" fmla="*/ 1934424 h 2669557"/>
              <a:gd name="connsiteX55" fmla="*/ 7309614 w 12192000"/>
              <a:gd name="connsiteY55" fmla="*/ 1939987 h 2669557"/>
              <a:gd name="connsiteX56" fmla="*/ 7284338 w 12192000"/>
              <a:gd name="connsiteY56" fmla="*/ 1947550 h 2669557"/>
              <a:gd name="connsiteX57" fmla="*/ 7247913 w 12192000"/>
              <a:gd name="connsiteY57" fmla="*/ 1954444 h 2669557"/>
              <a:gd name="connsiteX58" fmla="*/ 7184925 w 12192000"/>
              <a:gd name="connsiteY58" fmla="*/ 1970838 h 2669557"/>
              <a:gd name="connsiteX59" fmla="*/ 7149503 w 12192000"/>
              <a:gd name="connsiteY59" fmla="*/ 1975385 h 2669557"/>
              <a:gd name="connsiteX60" fmla="*/ 7149503 w 12192000"/>
              <a:gd name="connsiteY60" fmla="*/ 2669557 h 2669557"/>
              <a:gd name="connsiteX61" fmla="*/ 2509997 w 12192000"/>
              <a:gd name="connsiteY61" fmla="*/ 2669557 h 2669557"/>
              <a:gd name="connsiteX62" fmla="*/ 2509997 w 12192000"/>
              <a:gd name="connsiteY62" fmla="*/ 958822 h 2669557"/>
              <a:gd name="connsiteX63" fmla="*/ 2508995 w 12192000"/>
              <a:gd name="connsiteY63" fmla="*/ 958423 h 2669557"/>
              <a:gd name="connsiteX64" fmla="*/ 2424909 w 12192000"/>
              <a:gd name="connsiteY64" fmla="*/ 933150 h 2669557"/>
              <a:gd name="connsiteX65" fmla="*/ 2273752 w 12192000"/>
              <a:gd name="connsiteY65" fmla="*/ 875350 h 2669557"/>
              <a:gd name="connsiteX66" fmla="*/ 2248113 w 12192000"/>
              <a:gd name="connsiteY66" fmla="*/ 861965 h 2669557"/>
              <a:gd name="connsiteX67" fmla="*/ 2194956 w 12192000"/>
              <a:gd name="connsiteY67" fmla="*/ 836227 h 2669557"/>
              <a:gd name="connsiteX68" fmla="*/ 2024005 w 12192000"/>
              <a:gd name="connsiteY68" fmla="*/ 815554 h 2669557"/>
              <a:gd name="connsiteX69" fmla="*/ 1980800 w 12192000"/>
              <a:gd name="connsiteY69" fmla="*/ 822703 h 2669557"/>
              <a:gd name="connsiteX70" fmla="*/ 1733238 w 12192000"/>
              <a:gd name="connsiteY70" fmla="*/ 809719 h 2669557"/>
              <a:gd name="connsiteX71" fmla="*/ 1388954 w 12192000"/>
              <a:gd name="connsiteY71" fmla="*/ 830009 h 2669557"/>
              <a:gd name="connsiteX72" fmla="*/ 1133245 w 12192000"/>
              <a:gd name="connsiteY72" fmla="*/ 803521 h 2669557"/>
              <a:gd name="connsiteX73" fmla="*/ 1026791 w 12192000"/>
              <a:gd name="connsiteY73" fmla="*/ 802701 h 2669557"/>
              <a:gd name="connsiteX74" fmla="*/ 833545 w 12192000"/>
              <a:gd name="connsiteY74" fmla="*/ 801351 h 2669557"/>
              <a:gd name="connsiteX75" fmla="*/ 631576 w 12192000"/>
              <a:gd name="connsiteY75" fmla="*/ 801805 h 2669557"/>
              <a:gd name="connsiteX76" fmla="*/ 542046 w 12192000"/>
              <a:gd name="connsiteY76" fmla="*/ 803532 h 2669557"/>
              <a:gd name="connsiteX77" fmla="*/ 301314 w 12192000"/>
              <a:gd name="connsiteY77" fmla="*/ 785458 h 2669557"/>
              <a:gd name="connsiteX78" fmla="*/ 0 w 12192000"/>
              <a:gd name="connsiteY78" fmla="*/ 805324 h 2669557"/>
              <a:gd name="connsiteX0" fmla="*/ 0 w 12192000"/>
              <a:gd name="connsiteY0" fmla="*/ 0 h 2669557"/>
              <a:gd name="connsiteX1" fmla="*/ 12192000 w 12192000"/>
              <a:gd name="connsiteY1" fmla="*/ 0 h 2669557"/>
              <a:gd name="connsiteX2" fmla="*/ 12192000 w 12192000"/>
              <a:gd name="connsiteY2" fmla="*/ 2262228 h 2669557"/>
              <a:gd name="connsiteX3" fmla="*/ 12187428 w 12192000"/>
              <a:gd name="connsiteY3" fmla="*/ 2262896 h 2669557"/>
              <a:gd name="connsiteX4" fmla="*/ 12154355 w 12192000"/>
              <a:gd name="connsiteY4" fmla="*/ 2267516 h 2669557"/>
              <a:gd name="connsiteX5" fmla="*/ 12114359 w 12192000"/>
              <a:gd name="connsiteY5" fmla="*/ 2279772 h 2669557"/>
              <a:gd name="connsiteX6" fmla="*/ 11918614 w 12192000"/>
              <a:gd name="connsiteY6" fmla="*/ 2296618 h 2669557"/>
              <a:gd name="connsiteX7" fmla="*/ 11815487 w 12192000"/>
              <a:gd name="connsiteY7" fmla="*/ 2308905 h 2669557"/>
              <a:gd name="connsiteX8" fmla="*/ 11778165 w 12192000"/>
              <a:gd name="connsiteY8" fmla="*/ 2311873 h 2669557"/>
              <a:gd name="connsiteX9" fmla="*/ 11671329 w 12192000"/>
              <a:gd name="connsiteY9" fmla="*/ 2337810 h 2669557"/>
              <a:gd name="connsiteX10" fmla="*/ 11594775 w 12192000"/>
              <a:gd name="connsiteY10" fmla="*/ 2337831 h 2669557"/>
              <a:gd name="connsiteX11" fmla="*/ 11379086 w 12192000"/>
              <a:gd name="connsiteY11" fmla="*/ 2369019 h 2669557"/>
              <a:gd name="connsiteX12" fmla="*/ 11221749 w 12192000"/>
              <a:gd name="connsiteY12" fmla="*/ 2380739 h 2669557"/>
              <a:gd name="connsiteX13" fmla="*/ 10996653 w 12192000"/>
              <a:gd name="connsiteY13" fmla="*/ 2371440 h 2669557"/>
              <a:gd name="connsiteX14" fmla="*/ 10912235 w 12192000"/>
              <a:gd name="connsiteY14" fmla="*/ 2389968 h 2669557"/>
              <a:gd name="connsiteX15" fmla="*/ 10835633 w 12192000"/>
              <a:gd name="connsiteY15" fmla="*/ 2395810 h 2669557"/>
              <a:gd name="connsiteX16" fmla="*/ 10821038 w 12192000"/>
              <a:gd name="connsiteY16" fmla="*/ 2398367 h 2669557"/>
              <a:gd name="connsiteX17" fmla="*/ 10757451 w 12192000"/>
              <a:gd name="connsiteY17" fmla="*/ 2395202 h 2669557"/>
              <a:gd name="connsiteX18" fmla="*/ 10554052 w 12192000"/>
              <a:gd name="connsiteY18" fmla="*/ 2328825 h 2669557"/>
              <a:gd name="connsiteX19" fmla="*/ 10432944 w 12192000"/>
              <a:gd name="connsiteY19" fmla="*/ 2278457 h 2669557"/>
              <a:gd name="connsiteX20" fmla="*/ 10314272 w 12192000"/>
              <a:gd name="connsiteY20" fmla="*/ 2252083 h 2669557"/>
              <a:gd name="connsiteX21" fmla="*/ 10149756 w 12192000"/>
              <a:gd name="connsiteY21" fmla="*/ 2203372 h 2669557"/>
              <a:gd name="connsiteX22" fmla="*/ 10133939 w 12192000"/>
              <a:gd name="connsiteY22" fmla="*/ 2195206 h 2669557"/>
              <a:gd name="connsiteX23" fmla="*/ 10027169 w 12192000"/>
              <a:gd name="connsiteY23" fmla="*/ 2154689 h 2669557"/>
              <a:gd name="connsiteX24" fmla="*/ 9904781 w 12192000"/>
              <a:gd name="connsiteY24" fmla="*/ 2142477 h 2669557"/>
              <a:gd name="connsiteX25" fmla="*/ 9818432 w 12192000"/>
              <a:gd name="connsiteY25" fmla="*/ 2147267 h 2669557"/>
              <a:gd name="connsiteX26" fmla="*/ 9715853 w 12192000"/>
              <a:gd name="connsiteY26" fmla="*/ 2142000 h 2669557"/>
              <a:gd name="connsiteX27" fmla="*/ 9478478 w 12192000"/>
              <a:gd name="connsiteY27" fmla="*/ 2133283 h 2669557"/>
              <a:gd name="connsiteX28" fmla="*/ 9473084 w 12192000"/>
              <a:gd name="connsiteY28" fmla="*/ 2134027 h 2669557"/>
              <a:gd name="connsiteX29" fmla="*/ 9348338 w 12192000"/>
              <a:gd name="connsiteY29" fmla="*/ 2135775 h 2669557"/>
              <a:gd name="connsiteX30" fmla="*/ 9317108 w 12192000"/>
              <a:gd name="connsiteY30" fmla="*/ 2139620 h 2669557"/>
              <a:gd name="connsiteX31" fmla="*/ 9316564 w 12192000"/>
              <a:gd name="connsiteY31" fmla="*/ 2140576 h 2669557"/>
              <a:gd name="connsiteX32" fmla="*/ 9249142 w 12192000"/>
              <a:gd name="connsiteY32" fmla="*/ 2123844 h 2669557"/>
              <a:gd name="connsiteX33" fmla="*/ 9196066 w 12192000"/>
              <a:gd name="connsiteY33" fmla="*/ 2108535 h 2669557"/>
              <a:gd name="connsiteX34" fmla="*/ 9182090 w 12192000"/>
              <a:gd name="connsiteY34" fmla="*/ 2098653 h 2669557"/>
              <a:gd name="connsiteX35" fmla="*/ 8911903 w 12192000"/>
              <a:gd name="connsiteY35" fmla="*/ 2057646 h 2669557"/>
              <a:gd name="connsiteX36" fmla="*/ 8786230 w 12192000"/>
              <a:gd name="connsiteY36" fmla="*/ 2041547 h 2669557"/>
              <a:gd name="connsiteX37" fmla="*/ 8624741 w 12192000"/>
              <a:gd name="connsiteY37" fmla="*/ 2029639 h 2669557"/>
              <a:gd name="connsiteX38" fmla="*/ 8433895 w 12192000"/>
              <a:gd name="connsiteY38" fmla="*/ 2006458 h 2669557"/>
              <a:gd name="connsiteX39" fmla="*/ 8379838 w 12192000"/>
              <a:gd name="connsiteY39" fmla="*/ 2010365 h 2669557"/>
              <a:gd name="connsiteX40" fmla="*/ 8260604 w 12192000"/>
              <a:gd name="connsiteY40" fmla="*/ 1992586 h 2669557"/>
              <a:gd name="connsiteX41" fmla="*/ 8189733 w 12192000"/>
              <a:gd name="connsiteY41" fmla="*/ 1985551 h 2669557"/>
              <a:gd name="connsiteX42" fmla="*/ 8163540 w 12192000"/>
              <a:gd name="connsiteY42" fmla="*/ 1988537 h 2669557"/>
              <a:gd name="connsiteX43" fmla="*/ 8126468 w 12192000"/>
              <a:gd name="connsiteY43" fmla="*/ 1988901 h 2669557"/>
              <a:gd name="connsiteX44" fmla="*/ 8000268 w 12192000"/>
              <a:gd name="connsiteY44" fmla="*/ 1990885 h 2669557"/>
              <a:gd name="connsiteX45" fmla="*/ 7959483 w 12192000"/>
              <a:gd name="connsiteY45" fmla="*/ 1985782 h 2669557"/>
              <a:gd name="connsiteX46" fmla="*/ 7953628 w 12192000"/>
              <a:gd name="connsiteY46" fmla="*/ 1984617 h 2669557"/>
              <a:gd name="connsiteX47" fmla="*/ 7901019 w 12192000"/>
              <a:gd name="connsiteY47" fmla="*/ 1971965 h 2669557"/>
              <a:gd name="connsiteX48" fmla="*/ 7812936 w 12192000"/>
              <a:gd name="connsiteY48" fmla="*/ 1947847 h 2669557"/>
              <a:gd name="connsiteX49" fmla="*/ 7732190 w 12192000"/>
              <a:gd name="connsiteY49" fmla="*/ 1927169 h 2669557"/>
              <a:gd name="connsiteX50" fmla="*/ 7678276 w 12192000"/>
              <a:gd name="connsiteY50" fmla="*/ 1920855 h 2669557"/>
              <a:gd name="connsiteX51" fmla="*/ 7655497 w 12192000"/>
              <a:gd name="connsiteY51" fmla="*/ 1913714 h 2669557"/>
              <a:gd name="connsiteX52" fmla="*/ 7551687 w 12192000"/>
              <a:gd name="connsiteY52" fmla="*/ 1912613 h 2669557"/>
              <a:gd name="connsiteX53" fmla="*/ 7500925 w 12192000"/>
              <a:gd name="connsiteY53" fmla="*/ 1930924 h 2669557"/>
              <a:gd name="connsiteX54" fmla="*/ 7380560 w 12192000"/>
              <a:gd name="connsiteY54" fmla="*/ 1934424 h 2669557"/>
              <a:gd name="connsiteX55" fmla="*/ 7309614 w 12192000"/>
              <a:gd name="connsiteY55" fmla="*/ 1939987 h 2669557"/>
              <a:gd name="connsiteX56" fmla="*/ 7284338 w 12192000"/>
              <a:gd name="connsiteY56" fmla="*/ 1947550 h 2669557"/>
              <a:gd name="connsiteX57" fmla="*/ 7247913 w 12192000"/>
              <a:gd name="connsiteY57" fmla="*/ 1954444 h 2669557"/>
              <a:gd name="connsiteX58" fmla="*/ 7184925 w 12192000"/>
              <a:gd name="connsiteY58" fmla="*/ 1970838 h 2669557"/>
              <a:gd name="connsiteX59" fmla="*/ 7149503 w 12192000"/>
              <a:gd name="connsiteY59" fmla="*/ 1975385 h 2669557"/>
              <a:gd name="connsiteX60" fmla="*/ 7149503 w 12192000"/>
              <a:gd name="connsiteY60" fmla="*/ 2669557 h 2669557"/>
              <a:gd name="connsiteX61" fmla="*/ 3418260 w 12192000"/>
              <a:gd name="connsiteY61" fmla="*/ 1049412 h 2669557"/>
              <a:gd name="connsiteX62" fmla="*/ 2509997 w 12192000"/>
              <a:gd name="connsiteY62" fmla="*/ 958822 h 2669557"/>
              <a:gd name="connsiteX63" fmla="*/ 2508995 w 12192000"/>
              <a:gd name="connsiteY63" fmla="*/ 958423 h 2669557"/>
              <a:gd name="connsiteX64" fmla="*/ 2424909 w 12192000"/>
              <a:gd name="connsiteY64" fmla="*/ 933150 h 2669557"/>
              <a:gd name="connsiteX65" fmla="*/ 2273752 w 12192000"/>
              <a:gd name="connsiteY65" fmla="*/ 875350 h 2669557"/>
              <a:gd name="connsiteX66" fmla="*/ 2248113 w 12192000"/>
              <a:gd name="connsiteY66" fmla="*/ 861965 h 2669557"/>
              <a:gd name="connsiteX67" fmla="*/ 2194956 w 12192000"/>
              <a:gd name="connsiteY67" fmla="*/ 836227 h 2669557"/>
              <a:gd name="connsiteX68" fmla="*/ 2024005 w 12192000"/>
              <a:gd name="connsiteY68" fmla="*/ 815554 h 2669557"/>
              <a:gd name="connsiteX69" fmla="*/ 1980800 w 12192000"/>
              <a:gd name="connsiteY69" fmla="*/ 822703 h 2669557"/>
              <a:gd name="connsiteX70" fmla="*/ 1733238 w 12192000"/>
              <a:gd name="connsiteY70" fmla="*/ 809719 h 2669557"/>
              <a:gd name="connsiteX71" fmla="*/ 1388954 w 12192000"/>
              <a:gd name="connsiteY71" fmla="*/ 830009 h 2669557"/>
              <a:gd name="connsiteX72" fmla="*/ 1133245 w 12192000"/>
              <a:gd name="connsiteY72" fmla="*/ 803521 h 2669557"/>
              <a:gd name="connsiteX73" fmla="*/ 1026791 w 12192000"/>
              <a:gd name="connsiteY73" fmla="*/ 802701 h 2669557"/>
              <a:gd name="connsiteX74" fmla="*/ 833545 w 12192000"/>
              <a:gd name="connsiteY74" fmla="*/ 801351 h 2669557"/>
              <a:gd name="connsiteX75" fmla="*/ 631576 w 12192000"/>
              <a:gd name="connsiteY75" fmla="*/ 801805 h 2669557"/>
              <a:gd name="connsiteX76" fmla="*/ 542046 w 12192000"/>
              <a:gd name="connsiteY76" fmla="*/ 803532 h 2669557"/>
              <a:gd name="connsiteX77" fmla="*/ 301314 w 12192000"/>
              <a:gd name="connsiteY77" fmla="*/ 785458 h 2669557"/>
              <a:gd name="connsiteX78" fmla="*/ 0 w 12192000"/>
              <a:gd name="connsiteY78" fmla="*/ 805324 h 2669557"/>
              <a:gd name="connsiteX79" fmla="*/ 0 w 12192000"/>
              <a:gd name="connsiteY79" fmla="*/ 0 h 2669557"/>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7184925 w 12192000"/>
              <a:gd name="connsiteY58" fmla="*/ 1970838 h 2401295"/>
              <a:gd name="connsiteX59" fmla="*/ 7149503 w 12192000"/>
              <a:gd name="connsiteY59" fmla="*/ 1975385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7184925 w 12192000"/>
              <a:gd name="connsiteY58" fmla="*/ 1970838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6951722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6828984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112901 w 12192000"/>
              <a:gd name="connsiteY57" fmla="*/ 1843979 h 2401295"/>
              <a:gd name="connsiteX58" fmla="*/ 6828984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2192000" h="2401295">
                <a:moveTo>
                  <a:pt x="0" y="0"/>
                </a:moveTo>
                <a:lnTo>
                  <a:pt x="12192000" y="0"/>
                </a:lnTo>
                <a:lnTo>
                  <a:pt x="12192000" y="2262228"/>
                </a:lnTo>
                <a:lnTo>
                  <a:pt x="12187428" y="2262896"/>
                </a:lnTo>
                <a:cubicBezTo>
                  <a:pt x="12175466" y="2262888"/>
                  <a:pt x="12162312" y="2261278"/>
                  <a:pt x="12154355" y="2267516"/>
                </a:cubicBezTo>
                <a:lnTo>
                  <a:pt x="12114359" y="2279772"/>
                </a:lnTo>
                <a:cubicBezTo>
                  <a:pt x="12075069" y="2284622"/>
                  <a:pt x="11968426" y="2291762"/>
                  <a:pt x="11918614" y="2296618"/>
                </a:cubicBezTo>
                <a:cubicBezTo>
                  <a:pt x="11880597" y="2300618"/>
                  <a:pt x="11847624" y="2311097"/>
                  <a:pt x="11815487" y="2308905"/>
                </a:cubicBezTo>
                <a:cubicBezTo>
                  <a:pt x="11802378" y="2315881"/>
                  <a:pt x="11790041" y="2319357"/>
                  <a:pt x="11778165" y="2311873"/>
                </a:cubicBezTo>
                <a:cubicBezTo>
                  <a:pt x="11742553" y="2320519"/>
                  <a:pt x="11736280" y="2331858"/>
                  <a:pt x="11671329" y="2337810"/>
                </a:cubicBezTo>
                <a:cubicBezTo>
                  <a:pt x="11657629" y="2338121"/>
                  <a:pt x="11616110" y="2333320"/>
                  <a:pt x="11594775" y="2337831"/>
                </a:cubicBezTo>
                <a:cubicBezTo>
                  <a:pt x="11546068" y="2343032"/>
                  <a:pt x="11429033" y="2337623"/>
                  <a:pt x="11379086" y="2369019"/>
                </a:cubicBezTo>
                <a:cubicBezTo>
                  <a:pt x="11334159" y="2376875"/>
                  <a:pt x="11278142" y="2372212"/>
                  <a:pt x="11221749" y="2380739"/>
                </a:cubicBezTo>
                <a:cubicBezTo>
                  <a:pt x="11158708" y="2382269"/>
                  <a:pt x="11020097" y="2376287"/>
                  <a:pt x="10996653" y="2371440"/>
                </a:cubicBezTo>
                <a:cubicBezTo>
                  <a:pt x="10982150" y="2370634"/>
                  <a:pt x="10931890" y="2380827"/>
                  <a:pt x="10912235" y="2389968"/>
                </a:cubicBezTo>
                <a:cubicBezTo>
                  <a:pt x="10885398" y="2394030"/>
                  <a:pt x="10850832" y="2394410"/>
                  <a:pt x="10835633" y="2395810"/>
                </a:cubicBezTo>
                <a:lnTo>
                  <a:pt x="10821038" y="2398367"/>
                </a:lnTo>
                <a:cubicBezTo>
                  <a:pt x="10808008" y="2398266"/>
                  <a:pt x="10801949" y="2406793"/>
                  <a:pt x="10757451" y="2395202"/>
                </a:cubicBezTo>
                <a:cubicBezTo>
                  <a:pt x="10695759" y="2367816"/>
                  <a:pt x="10604694" y="2365758"/>
                  <a:pt x="10554052" y="2328825"/>
                </a:cubicBezTo>
                <a:cubicBezTo>
                  <a:pt x="10500506" y="2316498"/>
                  <a:pt x="10472909" y="2291246"/>
                  <a:pt x="10432944" y="2278457"/>
                </a:cubicBezTo>
                <a:cubicBezTo>
                  <a:pt x="10373231" y="2260636"/>
                  <a:pt x="10352854" y="2253139"/>
                  <a:pt x="10314272" y="2252083"/>
                </a:cubicBezTo>
                <a:cubicBezTo>
                  <a:pt x="10295649" y="2263181"/>
                  <a:pt x="10179424" y="2212893"/>
                  <a:pt x="10149756" y="2203372"/>
                </a:cubicBezTo>
                <a:lnTo>
                  <a:pt x="10133939" y="2195206"/>
                </a:lnTo>
                <a:cubicBezTo>
                  <a:pt x="10113508" y="2187093"/>
                  <a:pt x="10058004" y="2162303"/>
                  <a:pt x="10027169" y="2154689"/>
                </a:cubicBezTo>
                <a:cubicBezTo>
                  <a:pt x="9986373" y="2150618"/>
                  <a:pt x="9970026" y="2157324"/>
                  <a:pt x="9904781" y="2142477"/>
                </a:cubicBezTo>
                <a:cubicBezTo>
                  <a:pt x="9883031" y="2140352"/>
                  <a:pt x="9849920" y="2147346"/>
                  <a:pt x="9818432" y="2147267"/>
                </a:cubicBezTo>
                <a:cubicBezTo>
                  <a:pt x="9778153" y="2143325"/>
                  <a:pt x="9754866" y="2158434"/>
                  <a:pt x="9715853" y="2142000"/>
                </a:cubicBezTo>
                <a:lnTo>
                  <a:pt x="9478478" y="2133283"/>
                </a:lnTo>
                <a:lnTo>
                  <a:pt x="9473084" y="2134027"/>
                </a:lnTo>
                <a:lnTo>
                  <a:pt x="9348338" y="2135775"/>
                </a:lnTo>
                <a:cubicBezTo>
                  <a:pt x="9335211" y="2139291"/>
                  <a:pt x="9322404" y="2138820"/>
                  <a:pt x="9317108" y="2139620"/>
                </a:cubicBezTo>
                <a:lnTo>
                  <a:pt x="9316564" y="2140576"/>
                </a:lnTo>
                <a:lnTo>
                  <a:pt x="9249142" y="2123844"/>
                </a:lnTo>
                <a:lnTo>
                  <a:pt x="9196066" y="2108535"/>
                </a:lnTo>
                <a:cubicBezTo>
                  <a:pt x="9190862" y="2105839"/>
                  <a:pt x="9186125" y="2102610"/>
                  <a:pt x="9182090" y="2098653"/>
                </a:cubicBezTo>
                <a:cubicBezTo>
                  <a:pt x="9139653" y="2071867"/>
                  <a:pt x="9071021" y="2084433"/>
                  <a:pt x="8911903" y="2057646"/>
                </a:cubicBezTo>
                <a:cubicBezTo>
                  <a:pt x="8879561" y="2039583"/>
                  <a:pt x="8830973" y="2055511"/>
                  <a:pt x="8786230" y="2041547"/>
                </a:cubicBezTo>
                <a:cubicBezTo>
                  <a:pt x="8728356" y="2034611"/>
                  <a:pt x="8679135" y="2034403"/>
                  <a:pt x="8624741" y="2029639"/>
                </a:cubicBezTo>
                <a:cubicBezTo>
                  <a:pt x="8566018" y="2023791"/>
                  <a:pt x="8474712" y="2009670"/>
                  <a:pt x="8433895" y="2006458"/>
                </a:cubicBezTo>
                <a:cubicBezTo>
                  <a:pt x="8411898" y="2005377"/>
                  <a:pt x="8413482" y="2011365"/>
                  <a:pt x="8379838" y="2010365"/>
                </a:cubicBezTo>
                <a:cubicBezTo>
                  <a:pt x="8347941" y="1993320"/>
                  <a:pt x="8300068" y="2014971"/>
                  <a:pt x="8260604" y="1992586"/>
                </a:cubicBezTo>
                <a:cubicBezTo>
                  <a:pt x="8245905" y="1986361"/>
                  <a:pt x="8199251" y="1979386"/>
                  <a:pt x="8189733" y="1985551"/>
                </a:cubicBezTo>
                <a:cubicBezTo>
                  <a:pt x="8179862" y="1985638"/>
                  <a:pt x="8168776" y="1981141"/>
                  <a:pt x="8163540" y="1988537"/>
                </a:cubicBezTo>
                <a:cubicBezTo>
                  <a:pt x="8155220" y="1997113"/>
                  <a:pt x="8122695" y="1976608"/>
                  <a:pt x="8126468" y="1988901"/>
                </a:cubicBezTo>
                <a:lnTo>
                  <a:pt x="8000268" y="1990885"/>
                </a:lnTo>
                <a:lnTo>
                  <a:pt x="7959483" y="1985782"/>
                </a:lnTo>
                <a:lnTo>
                  <a:pt x="7953628" y="1984617"/>
                </a:lnTo>
                <a:lnTo>
                  <a:pt x="7901019" y="1971965"/>
                </a:lnTo>
                <a:cubicBezTo>
                  <a:pt x="7878802" y="1956055"/>
                  <a:pt x="7842297" y="1955886"/>
                  <a:pt x="7812936" y="1947847"/>
                </a:cubicBezTo>
                <a:lnTo>
                  <a:pt x="7732190" y="1927169"/>
                </a:lnTo>
                <a:lnTo>
                  <a:pt x="7678276" y="1920855"/>
                </a:lnTo>
                <a:lnTo>
                  <a:pt x="7655497" y="1913714"/>
                </a:lnTo>
                <a:cubicBezTo>
                  <a:pt x="7639161" y="1911029"/>
                  <a:pt x="7577449" y="1909745"/>
                  <a:pt x="7551687" y="1912613"/>
                </a:cubicBezTo>
                <a:cubicBezTo>
                  <a:pt x="7529853" y="1915427"/>
                  <a:pt x="7534209" y="1925977"/>
                  <a:pt x="7500925" y="1930924"/>
                </a:cubicBezTo>
                <a:cubicBezTo>
                  <a:pt x="7466644" y="1919746"/>
                  <a:pt x="7423194" y="1949531"/>
                  <a:pt x="7380560" y="1934424"/>
                </a:cubicBezTo>
                <a:cubicBezTo>
                  <a:pt x="7365038" y="1930881"/>
                  <a:pt x="7317938" y="1932231"/>
                  <a:pt x="7309614" y="1939987"/>
                </a:cubicBezTo>
                <a:cubicBezTo>
                  <a:pt x="7299913" y="1941814"/>
                  <a:pt x="7288240" y="1939336"/>
                  <a:pt x="7284338" y="1947550"/>
                </a:cubicBezTo>
                <a:cubicBezTo>
                  <a:pt x="7277604" y="1957469"/>
                  <a:pt x="7107106" y="1832529"/>
                  <a:pt x="7112901" y="1843979"/>
                </a:cubicBezTo>
                <a:cubicBezTo>
                  <a:pt x="7087729" y="1834079"/>
                  <a:pt x="6849056" y="1756738"/>
                  <a:pt x="6828984" y="1762183"/>
                </a:cubicBezTo>
                <a:lnTo>
                  <a:pt x="6204418" y="1570349"/>
                </a:lnTo>
                <a:lnTo>
                  <a:pt x="3418260" y="1049412"/>
                </a:lnTo>
                <a:lnTo>
                  <a:pt x="2509997" y="958822"/>
                </a:lnTo>
                <a:lnTo>
                  <a:pt x="2508995" y="958423"/>
                </a:lnTo>
                <a:cubicBezTo>
                  <a:pt x="2477790" y="921138"/>
                  <a:pt x="2463257" y="944198"/>
                  <a:pt x="2424909" y="933150"/>
                </a:cubicBezTo>
                <a:cubicBezTo>
                  <a:pt x="2384842" y="916507"/>
                  <a:pt x="2318581" y="871004"/>
                  <a:pt x="2273752" y="875350"/>
                </a:cubicBezTo>
                <a:lnTo>
                  <a:pt x="2248113" y="861965"/>
                </a:lnTo>
                <a:cubicBezTo>
                  <a:pt x="2240669" y="836062"/>
                  <a:pt x="2219557" y="858951"/>
                  <a:pt x="2194956" y="836227"/>
                </a:cubicBezTo>
                <a:cubicBezTo>
                  <a:pt x="2160792" y="833299"/>
                  <a:pt x="2060029" y="814649"/>
                  <a:pt x="2024005" y="815554"/>
                </a:cubicBezTo>
                <a:cubicBezTo>
                  <a:pt x="2019057" y="802961"/>
                  <a:pt x="1996088" y="815897"/>
                  <a:pt x="1980800" y="822703"/>
                </a:cubicBezTo>
                <a:cubicBezTo>
                  <a:pt x="1864758" y="829356"/>
                  <a:pt x="1765024" y="801179"/>
                  <a:pt x="1733238" y="809719"/>
                </a:cubicBezTo>
                <a:cubicBezTo>
                  <a:pt x="1651146" y="810948"/>
                  <a:pt x="1450148" y="832760"/>
                  <a:pt x="1388954" y="830009"/>
                </a:cubicBezTo>
                <a:cubicBezTo>
                  <a:pt x="1342837" y="837343"/>
                  <a:pt x="1218481" y="812350"/>
                  <a:pt x="1133245" y="803521"/>
                </a:cubicBezTo>
                <a:cubicBezTo>
                  <a:pt x="1051750" y="789055"/>
                  <a:pt x="1078655" y="807725"/>
                  <a:pt x="1026791" y="802701"/>
                </a:cubicBezTo>
                <a:cubicBezTo>
                  <a:pt x="1007125" y="787895"/>
                  <a:pt x="875767" y="809029"/>
                  <a:pt x="833545" y="801351"/>
                </a:cubicBezTo>
                <a:cubicBezTo>
                  <a:pt x="742331" y="828973"/>
                  <a:pt x="703084" y="801412"/>
                  <a:pt x="631576" y="801805"/>
                </a:cubicBezTo>
                <a:cubicBezTo>
                  <a:pt x="598969" y="794081"/>
                  <a:pt x="578952" y="794231"/>
                  <a:pt x="542046" y="803532"/>
                </a:cubicBezTo>
                <a:cubicBezTo>
                  <a:pt x="487002" y="800808"/>
                  <a:pt x="391655" y="785160"/>
                  <a:pt x="301314" y="785458"/>
                </a:cubicBezTo>
                <a:cubicBezTo>
                  <a:pt x="200876" y="792080"/>
                  <a:pt x="157588" y="811818"/>
                  <a:pt x="0" y="805324"/>
                </a:cubicBezTo>
                <a:lnTo>
                  <a:pt x="0" y="0"/>
                </a:lnTo>
                <a:close/>
              </a:path>
            </a:pathLst>
          </a:custGeom>
          <a:blipFill>
            <a:blip r:embed="rId5"/>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39">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8073">
            <a:off x="4851872" y="821036"/>
            <a:ext cx="6800350" cy="5350101"/>
          </a:xfrm>
          <a:prstGeom prst="rect">
            <a:avLst/>
          </a:prstGeom>
          <a:solidFill>
            <a:srgbClr val="EFEEE9"/>
          </a:solidFill>
          <a:ln>
            <a:noFill/>
          </a:ln>
          <a:effectLst>
            <a:outerShdw blurRad="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51627A44-C022-4773-A393-E948FE3F4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9121">
            <a:off x="4946130" y="900347"/>
            <a:ext cx="6591734" cy="5205656"/>
          </a:xfrm>
          <a:custGeom>
            <a:avLst/>
            <a:gdLst>
              <a:gd name="connsiteX0" fmla="*/ 6597934 w 6621845"/>
              <a:gd name="connsiteY0" fmla="*/ 155744 h 5238511"/>
              <a:gd name="connsiteX1" fmla="*/ 6619376 w 6621845"/>
              <a:gd name="connsiteY1" fmla="*/ 177681 h 5238511"/>
              <a:gd name="connsiteX2" fmla="*/ 6621845 w 6621845"/>
              <a:gd name="connsiteY2" fmla="*/ 195498 h 5238511"/>
              <a:gd name="connsiteX3" fmla="*/ 6601863 w 6621845"/>
              <a:gd name="connsiteY3" fmla="*/ 1201700 h 5238511"/>
              <a:gd name="connsiteX4" fmla="*/ 6601373 w 6621845"/>
              <a:gd name="connsiteY4" fmla="*/ 1226210 h 5238511"/>
              <a:gd name="connsiteX5" fmla="*/ 6601384 w 6621845"/>
              <a:gd name="connsiteY5" fmla="*/ 1226232 h 5238511"/>
              <a:gd name="connsiteX6" fmla="*/ 6521625 w 6621845"/>
              <a:gd name="connsiteY6" fmla="*/ 5202267 h 5238511"/>
              <a:gd name="connsiteX7" fmla="*/ 6483689 w 6621845"/>
              <a:gd name="connsiteY7" fmla="*/ 5238506 h 5238511"/>
              <a:gd name="connsiteX8" fmla="*/ 36351 w 6621845"/>
              <a:gd name="connsiteY8" fmla="*/ 5109172 h 5238511"/>
              <a:gd name="connsiteX9" fmla="*/ 5 w 6621845"/>
              <a:gd name="connsiteY9" fmla="*/ 5071442 h 5238511"/>
              <a:gd name="connsiteX10" fmla="*/ 1012 w 6621845"/>
              <a:gd name="connsiteY10" fmla="*/ 5021215 h 5238511"/>
              <a:gd name="connsiteX11" fmla="*/ 1011 w 6621845"/>
              <a:gd name="connsiteY11" fmla="*/ 5021212 h 5238511"/>
              <a:gd name="connsiteX12" fmla="*/ 100440 w 6621845"/>
              <a:gd name="connsiteY12" fmla="*/ 64666 h 5238511"/>
              <a:gd name="connsiteX13" fmla="*/ 122765 w 6621845"/>
              <a:gd name="connsiteY13" fmla="*/ 33189 h 5238511"/>
              <a:gd name="connsiteX14" fmla="*/ 604718 w 6621845"/>
              <a:gd name="connsiteY14" fmla="*/ 42857 h 5238511"/>
              <a:gd name="connsiteX15" fmla="*/ 604718 w 6621845"/>
              <a:gd name="connsiteY15" fmla="*/ 0 h 5238511"/>
              <a:gd name="connsiteX16" fmla="*/ 3117572 w 6621845"/>
              <a:gd name="connsiteY16" fmla="*/ 0 h 5238511"/>
              <a:gd name="connsiteX17" fmla="*/ 3117572 w 6621845"/>
              <a:gd name="connsiteY17" fmla="*/ 89697 h 5238511"/>
              <a:gd name="connsiteX0" fmla="*/ 6597934 w 6621845"/>
              <a:gd name="connsiteY0" fmla="*/ 155744 h 5238511"/>
              <a:gd name="connsiteX1" fmla="*/ 6619376 w 6621845"/>
              <a:gd name="connsiteY1" fmla="*/ 177681 h 5238511"/>
              <a:gd name="connsiteX2" fmla="*/ 6621845 w 6621845"/>
              <a:gd name="connsiteY2" fmla="*/ 195498 h 5238511"/>
              <a:gd name="connsiteX3" fmla="*/ 6601863 w 6621845"/>
              <a:gd name="connsiteY3" fmla="*/ 1201700 h 5238511"/>
              <a:gd name="connsiteX4" fmla="*/ 6601373 w 6621845"/>
              <a:gd name="connsiteY4" fmla="*/ 1226210 h 5238511"/>
              <a:gd name="connsiteX5" fmla="*/ 6601384 w 6621845"/>
              <a:gd name="connsiteY5" fmla="*/ 1226232 h 5238511"/>
              <a:gd name="connsiteX6" fmla="*/ 6521625 w 6621845"/>
              <a:gd name="connsiteY6" fmla="*/ 5202267 h 5238511"/>
              <a:gd name="connsiteX7" fmla="*/ 6483689 w 6621845"/>
              <a:gd name="connsiteY7" fmla="*/ 5238506 h 5238511"/>
              <a:gd name="connsiteX8" fmla="*/ 36351 w 6621845"/>
              <a:gd name="connsiteY8" fmla="*/ 5109172 h 5238511"/>
              <a:gd name="connsiteX9" fmla="*/ 5 w 6621845"/>
              <a:gd name="connsiteY9" fmla="*/ 5071442 h 5238511"/>
              <a:gd name="connsiteX10" fmla="*/ 1012 w 6621845"/>
              <a:gd name="connsiteY10" fmla="*/ 5021215 h 5238511"/>
              <a:gd name="connsiteX11" fmla="*/ 1011 w 6621845"/>
              <a:gd name="connsiteY11" fmla="*/ 5021212 h 5238511"/>
              <a:gd name="connsiteX12" fmla="*/ 100440 w 6621845"/>
              <a:gd name="connsiteY12" fmla="*/ 64666 h 5238511"/>
              <a:gd name="connsiteX13" fmla="*/ 122765 w 6621845"/>
              <a:gd name="connsiteY13" fmla="*/ 33189 h 5238511"/>
              <a:gd name="connsiteX14" fmla="*/ 604718 w 6621845"/>
              <a:gd name="connsiteY14" fmla="*/ 42857 h 5238511"/>
              <a:gd name="connsiteX15" fmla="*/ 3117572 w 6621845"/>
              <a:gd name="connsiteY15" fmla="*/ 0 h 5238511"/>
              <a:gd name="connsiteX16" fmla="*/ 3117572 w 6621845"/>
              <a:gd name="connsiteY16" fmla="*/ 89697 h 5238511"/>
              <a:gd name="connsiteX17" fmla="*/ 6597934 w 6621845"/>
              <a:gd name="connsiteY17" fmla="*/ 155744 h 5238511"/>
              <a:gd name="connsiteX0" fmla="*/ 6597934 w 6621845"/>
              <a:gd name="connsiteY0" fmla="*/ 122557 h 5205324"/>
              <a:gd name="connsiteX1" fmla="*/ 6619376 w 6621845"/>
              <a:gd name="connsiteY1" fmla="*/ 144494 h 5205324"/>
              <a:gd name="connsiteX2" fmla="*/ 6621845 w 6621845"/>
              <a:gd name="connsiteY2" fmla="*/ 162311 h 5205324"/>
              <a:gd name="connsiteX3" fmla="*/ 6601863 w 6621845"/>
              <a:gd name="connsiteY3" fmla="*/ 1168513 h 5205324"/>
              <a:gd name="connsiteX4" fmla="*/ 6601373 w 6621845"/>
              <a:gd name="connsiteY4" fmla="*/ 1193023 h 5205324"/>
              <a:gd name="connsiteX5" fmla="*/ 6601384 w 6621845"/>
              <a:gd name="connsiteY5" fmla="*/ 1193045 h 5205324"/>
              <a:gd name="connsiteX6" fmla="*/ 6521625 w 6621845"/>
              <a:gd name="connsiteY6" fmla="*/ 5169080 h 5205324"/>
              <a:gd name="connsiteX7" fmla="*/ 6483689 w 6621845"/>
              <a:gd name="connsiteY7" fmla="*/ 5205319 h 5205324"/>
              <a:gd name="connsiteX8" fmla="*/ 36351 w 6621845"/>
              <a:gd name="connsiteY8" fmla="*/ 5075985 h 5205324"/>
              <a:gd name="connsiteX9" fmla="*/ 5 w 6621845"/>
              <a:gd name="connsiteY9" fmla="*/ 5038255 h 5205324"/>
              <a:gd name="connsiteX10" fmla="*/ 1012 w 6621845"/>
              <a:gd name="connsiteY10" fmla="*/ 4988028 h 5205324"/>
              <a:gd name="connsiteX11" fmla="*/ 1011 w 6621845"/>
              <a:gd name="connsiteY11" fmla="*/ 4988025 h 5205324"/>
              <a:gd name="connsiteX12" fmla="*/ 100440 w 6621845"/>
              <a:gd name="connsiteY12" fmla="*/ 31479 h 5205324"/>
              <a:gd name="connsiteX13" fmla="*/ 122765 w 6621845"/>
              <a:gd name="connsiteY13" fmla="*/ 2 h 5205324"/>
              <a:gd name="connsiteX14" fmla="*/ 604718 w 6621845"/>
              <a:gd name="connsiteY14" fmla="*/ 9670 h 5205324"/>
              <a:gd name="connsiteX15" fmla="*/ 3117572 w 6621845"/>
              <a:gd name="connsiteY15" fmla="*/ 56510 h 5205324"/>
              <a:gd name="connsiteX16" fmla="*/ 6597934 w 6621845"/>
              <a:gd name="connsiteY16" fmla="*/ 122557 h 5205324"/>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1012 w 6621845"/>
              <a:gd name="connsiteY10" fmla="*/ 4988027 h 5205323"/>
              <a:gd name="connsiteX11" fmla="*/ 1011 w 6621845"/>
              <a:gd name="connsiteY11" fmla="*/ 4988024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1012 w 6621845"/>
              <a:gd name="connsiteY10" fmla="*/ 4988027 h 5205323"/>
              <a:gd name="connsiteX11" fmla="*/ 44388 w 6621845"/>
              <a:gd name="connsiteY11" fmla="*/ 4882987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30143 w 6621845"/>
              <a:gd name="connsiteY10" fmla="*/ 4946661 h 5205323"/>
              <a:gd name="connsiteX11" fmla="*/ 44388 w 6621845"/>
              <a:gd name="connsiteY11" fmla="*/ 4882987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7041537 w 7065448"/>
              <a:gd name="connsiteY0" fmla="*/ 122556 h 5205323"/>
              <a:gd name="connsiteX1" fmla="*/ 7062979 w 7065448"/>
              <a:gd name="connsiteY1" fmla="*/ 144493 h 5205323"/>
              <a:gd name="connsiteX2" fmla="*/ 7065448 w 7065448"/>
              <a:gd name="connsiteY2" fmla="*/ 162310 h 5205323"/>
              <a:gd name="connsiteX3" fmla="*/ 7045466 w 7065448"/>
              <a:gd name="connsiteY3" fmla="*/ 1168512 h 5205323"/>
              <a:gd name="connsiteX4" fmla="*/ 7044976 w 7065448"/>
              <a:gd name="connsiteY4" fmla="*/ 1193022 h 5205323"/>
              <a:gd name="connsiteX5" fmla="*/ 7044987 w 7065448"/>
              <a:gd name="connsiteY5" fmla="*/ 1193044 h 5205323"/>
              <a:gd name="connsiteX6" fmla="*/ 6965228 w 7065448"/>
              <a:gd name="connsiteY6" fmla="*/ 5169079 h 5205323"/>
              <a:gd name="connsiteX7" fmla="*/ 6927292 w 7065448"/>
              <a:gd name="connsiteY7" fmla="*/ 5205318 h 5205323"/>
              <a:gd name="connsiteX8" fmla="*/ 479954 w 7065448"/>
              <a:gd name="connsiteY8" fmla="*/ 5075984 h 5205323"/>
              <a:gd name="connsiteX9" fmla="*/ 473746 w 7065448"/>
              <a:gd name="connsiteY9" fmla="*/ 4946661 h 5205323"/>
              <a:gd name="connsiteX10" fmla="*/ 487991 w 7065448"/>
              <a:gd name="connsiteY10" fmla="*/ 4882987 h 5205323"/>
              <a:gd name="connsiteX11" fmla="*/ 571753 w 7065448"/>
              <a:gd name="connsiteY11" fmla="*/ 113570 h 5205323"/>
              <a:gd name="connsiteX12" fmla="*/ 566368 w 7065448"/>
              <a:gd name="connsiteY12" fmla="*/ 1 h 5205323"/>
              <a:gd name="connsiteX13" fmla="*/ 1048321 w 7065448"/>
              <a:gd name="connsiteY13" fmla="*/ 9669 h 5205323"/>
              <a:gd name="connsiteX14" fmla="*/ 3561175 w 7065448"/>
              <a:gd name="connsiteY14" fmla="*/ 56509 h 5205323"/>
              <a:gd name="connsiteX15" fmla="*/ 7041537 w 7065448"/>
              <a:gd name="connsiteY15" fmla="*/ 122556 h 5205323"/>
              <a:gd name="connsiteX0" fmla="*/ 6584362 w 6608273"/>
              <a:gd name="connsiteY0" fmla="*/ 122556 h 5205323"/>
              <a:gd name="connsiteX1" fmla="*/ 6605804 w 6608273"/>
              <a:gd name="connsiteY1" fmla="*/ 144493 h 5205323"/>
              <a:gd name="connsiteX2" fmla="*/ 6608273 w 6608273"/>
              <a:gd name="connsiteY2" fmla="*/ 162310 h 5205323"/>
              <a:gd name="connsiteX3" fmla="*/ 6588291 w 6608273"/>
              <a:gd name="connsiteY3" fmla="*/ 1168512 h 5205323"/>
              <a:gd name="connsiteX4" fmla="*/ 6587801 w 6608273"/>
              <a:gd name="connsiteY4" fmla="*/ 1193022 h 5205323"/>
              <a:gd name="connsiteX5" fmla="*/ 6587812 w 6608273"/>
              <a:gd name="connsiteY5" fmla="*/ 1193044 h 5205323"/>
              <a:gd name="connsiteX6" fmla="*/ 6508053 w 6608273"/>
              <a:gd name="connsiteY6" fmla="*/ 5169079 h 5205323"/>
              <a:gd name="connsiteX7" fmla="*/ 6470117 w 6608273"/>
              <a:gd name="connsiteY7" fmla="*/ 5205318 h 5205323"/>
              <a:gd name="connsiteX8" fmla="*/ 22779 w 6608273"/>
              <a:gd name="connsiteY8" fmla="*/ 5075984 h 5205323"/>
              <a:gd name="connsiteX9" fmla="*/ 16571 w 6608273"/>
              <a:gd name="connsiteY9" fmla="*/ 4946661 h 5205323"/>
              <a:gd name="connsiteX10" fmla="*/ 30816 w 6608273"/>
              <a:gd name="connsiteY10" fmla="*/ 4882987 h 5205323"/>
              <a:gd name="connsiteX11" fmla="*/ 114578 w 6608273"/>
              <a:gd name="connsiteY11" fmla="*/ 113570 h 5205323"/>
              <a:gd name="connsiteX12" fmla="*/ 109193 w 6608273"/>
              <a:gd name="connsiteY12" fmla="*/ 1 h 5205323"/>
              <a:gd name="connsiteX13" fmla="*/ 591146 w 6608273"/>
              <a:gd name="connsiteY13" fmla="*/ 9669 h 5205323"/>
              <a:gd name="connsiteX14" fmla="*/ 3104000 w 6608273"/>
              <a:gd name="connsiteY14" fmla="*/ 56509 h 5205323"/>
              <a:gd name="connsiteX15" fmla="*/ 6584362 w 6608273"/>
              <a:gd name="connsiteY15" fmla="*/ 122556 h 5205323"/>
              <a:gd name="connsiteX0" fmla="*/ 6584392 w 6608303"/>
              <a:gd name="connsiteY0" fmla="*/ 122556 h 5205323"/>
              <a:gd name="connsiteX1" fmla="*/ 6605834 w 6608303"/>
              <a:gd name="connsiteY1" fmla="*/ 144493 h 5205323"/>
              <a:gd name="connsiteX2" fmla="*/ 6608303 w 6608303"/>
              <a:gd name="connsiteY2" fmla="*/ 162310 h 5205323"/>
              <a:gd name="connsiteX3" fmla="*/ 6588321 w 6608303"/>
              <a:gd name="connsiteY3" fmla="*/ 1168512 h 5205323"/>
              <a:gd name="connsiteX4" fmla="*/ 6587831 w 6608303"/>
              <a:gd name="connsiteY4" fmla="*/ 1193022 h 5205323"/>
              <a:gd name="connsiteX5" fmla="*/ 6587842 w 6608303"/>
              <a:gd name="connsiteY5" fmla="*/ 1193044 h 5205323"/>
              <a:gd name="connsiteX6" fmla="*/ 6508083 w 6608303"/>
              <a:gd name="connsiteY6" fmla="*/ 5169079 h 5205323"/>
              <a:gd name="connsiteX7" fmla="*/ 6470147 w 6608303"/>
              <a:gd name="connsiteY7" fmla="*/ 5205318 h 5205323"/>
              <a:gd name="connsiteX8" fmla="*/ 22809 w 6608303"/>
              <a:gd name="connsiteY8" fmla="*/ 5075984 h 5205323"/>
              <a:gd name="connsiteX9" fmla="*/ 16601 w 6608303"/>
              <a:gd name="connsiteY9" fmla="*/ 4946661 h 5205323"/>
              <a:gd name="connsiteX10" fmla="*/ 30846 w 6608303"/>
              <a:gd name="connsiteY10" fmla="*/ 4882987 h 5205323"/>
              <a:gd name="connsiteX11" fmla="*/ 114608 w 6608303"/>
              <a:gd name="connsiteY11" fmla="*/ 113570 h 5205323"/>
              <a:gd name="connsiteX12" fmla="*/ 109223 w 6608303"/>
              <a:gd name="connsiteY12" fmla="*/ 1 h 5205323"/>
              <a:gd name="connsiteX13" fmla="*/ 591176 w 6608303"/>
              <a:gd name="connsiteY13" fmla="*/ 9669 h 5205323"/>
              <a:gd name="connsiteX14" fmla="*/ 3104030 w 6608303"/>
              <a:gd name="connsiteY14" fmla="*/ 56509 h 5205323"/>
              <a:gd name="connsiteX15" fmla="*/ 6584392 w 6608303"/>
              <a:gd name="connsiteY15" fmla="*/ 122556 h 5205323"/>
              <a:gd name="connsiteX0" fmla="*/ 6584393 w 6608304"/>
              <a:gd name="connsiteY0" fmla="*/ 122556 h 5205323"/>
              <a:gd name="connsiteX1" fmla="*/ 6605835 w 6608304"/>
              <a:gd name="connsiteY1" fmla="*/ 144493 h 5205323"/>
              <a:gd name="connsiteX2" fmla="*/ 6608304 w 6608304"/>
              <a:gd name="connsiteY2" fmla="*/ 162310 h 5205323"/>
              <a:gd name="connsiteX3" fmla="*/ 6588322 w 6608304"/>
              <a:gd name="connsiteY3" fmla="*/ 1168512 h 5205323"/>
              <a:gd name="connsiteX4" fmla="*/ 6587832 w 6608304"/>
              <a:gd name="connsiteY4" fmla="*/ 1193022 h 5205323"/>
              <a:gd name="connsiteX5" fmla="*/ 6587843 w 6608304"/>
              <a:gd name="connsiteY5" fmla="*/ 1193044 h 5205323"/>
              <a:gd name="connsiteX6" fmla="*/ 6508084 w 6608304"/>
              <a:gd name="connsiteY6" fmla="*/ 5169079 h 5205323"/>
              <a:gd name="connsiteX7" fmla="*/ 6470148 w 6608304"/>
              <a:gd name="connsiteY7" fmla="*/ 5205318 h 5205323"/>
              <a:gd name="connsiteX8" fmla="*/ 22810 w 6608304"/>
              <a:gd name="connsiteY8" fmla="*/ 5075984 h 5205323"/>
              <a:gd name="connsiteX9" fmla="*/ 16602 w 6608304"/>
              <a:gd name="connsiteY9" fmla="*/ 4946661 h 5205323"/>
              <a:gd name="connsiteX10" fmla="*/ 30847 w 6608304"/>
              <a:gd name="connsiteY10" fmla="*/ 4882987 h 5205323"/>
              <a:gd name="connsiteX11" fmla="*/ 114609 w 6608304"/>
              <a:gd name="connsiteY11" fmla="*/ 113570 h 5205323"/>
              <a:gd name="connsiteX12" fmla="*/ 109224 w 6608304"/>
              <a:gd name="connsiteY12" fmla="*/ 1 h 5205323"/>
              <a:gd name="connsiteX13" fmla="*/ 591177 w 6608304"/>
              <a:gd name="connsiteY13" fmla="*/ 9669 h 5205323"/>
              <a:gd name="connsiteX14" fmla="*/ 3104031 w 6608304"/>
              <a:gd name="connsiteY14" fmla="*/ 56509 h 5205323"/>
              <a:gd name="connsiteX15" fmla="*/ 6584393 w 6608304"/>
              <a:gd name="connsiteY15" fmla="*/ 122556 h 5205323"/>
              <a:gd name="connsiteX0" fmla="*/ 6567823 w 6937884"/>
              <a:gd name="connsiteY0" fmla="*/ 122556 h 5210213"/>
              <a:gd name="connsiteX1" fmla="*/ 6589265 w 6937884"/>
              <a:gd name="connsiteY1" fmla="*/ 144493 h 5210213"/>
              <a:gd name="connsiteX2" fmla="*/ 6591734 w 6937884"/>
              <a:gd name="connsiteY2" fmla="*/ 162310 h 5210213"/>
              <a:gd name="connsiteX3" fmla="*/ 6571752 w 6937884"/>
              <a:gd name="connsiteY3" fmla="*/ 1168512 h 5210213"/>
              <a:gd name="connsiteX4" fmla="*/ 6571262 w 6937884"/>
              <a:gd name="connsiteY4" fmla="*/ 1193022 h 5210213"/>
              <a:gd name="connsiteX5" fmla="*/ 6571273 w 6937884"/>
              <a:gd name="connsiteY5" fmla="*/ 1193044 h 5210213"/>
              <a:gd name="connsiteX6" fmla="*/ 6491514 w 6937884"/>
              <a:gd name="connsiteY6" fmla="*/ 5169079 h 5210213"/>
              <a:gd name="connsiteX7" fmla="*/ 6453578 w 6937884"/>
              <a:gd name="connsiteY7" fmla="*/ 5205318 h 5210213"/>
              <a:gd name="connsiteX8" fmla="*/ 87448 w 6937884"/>
              <a:gd name="connsiteY8" fmla="*/ 5064339 h 5210213"/>
              <a:gd name="connsiteX9" fmla="*/ 32 w 6937884"/>
              <a:gd name="connsiteY9" fmla="*/ 4946661 h 5210213"/>
              <a:gd name="connsiteX10" fmla="*/ 14277 w 6937884"/>
              <a:gd name="connsiteY10" fmla="*/ 4882987 h 5210213"/>
              <a:gd name="connsiteX11" fmla="*/ 98039 w 6937884"/>
              <a:gd name="connsiteY11" fmla="*/ 113570 h 5210213"/>
              <a:gd name="connsiteX12" fmla="*/ 92654 w 6937884"/>
              <a:gd name="connsiteY12" fmla="*/ 1 h 5210213"/>
              <a:gd name="connsiteX13" fmla="*/ 574607 w 6937884"/>
              <a:gd name="connsiteY13" fmla="*/ 9669 h 5210213"/>
              <a:gd name="connsiteX14" fmla="*/ 3087461 w 6937884"/>
              <a:gd name="connsiteY14" fmla="*/ 56509 h 5210213"/>
              <a:gd name="connsiteX15" fmla="*/ 6567823 w 6937884"/>
              <a:gd name="connsiteY15" fmla="*/ 122556 h 5210213"/>
              <a:gd name="connsiteX0" fmla="*/ 6567823 w 6591734"/>
              <a:gd name="connsiteY0" fmla="*/ 122556 h 5207389"/>
              <a:gd name="connsiteX1" fmla="*/ 6589265 w 6591734"/>
              <a:gd name="connsiteY1" fmla="*/ 144493 h 5207389"/>
              <a:gd name="connsiteX2" fmla="*/ 6591734 w 6591734"/>
              <a:gd name="connsiteY2" fmla="*/ 162310 h 5207389"/>
              <a:gd name="connsiteX3" fmla="*/ 6571752 w 6591734"/>
              <a:gd name="connsiteY3" fmla="*/ 1168512 h 5207389"/>
              <a:gd name="connsiteX4" fmla="*/ 6571262 w 6591734"/>
              <a:gd name="connsiteY4" fmla="*/ 1193022 h 5207389"/>
              <a:gd name="connsiteX5" fmla="*/ 6571273 w 6591734"/>
              <a:gd name="connsiteY5" fmla="*/ 1193044 h 5207389"/>
              <a:gd name="connsiteX6" fmla="*/ 6491514 w 6591734"/>
              <a:gd name="connsiteY6" fmla="*/ 5169079 h 5207389"/>
              <a:gd name="connsiteX7" fmla="*/ 6453578 w 6591734"/>
              <a:gd name="connsiteY7" fmla="*/ 5205318 h 5207389"/>
              <a:gd name="connsiteX8" fmla="*/ 87448 w 6591734"/>
              <a:gd name="connsiteY8" fmla="*/ 5064339 h 5207389"/>
              <a:gd name="connsiteX9" fmla="*/ 32 w 6591734"/>
              <a:gd name="connsiteY9" fmla="*/ 4946661 h 5207389"/>
              <a:gd name="connsiteX10" fmla="*/ 14277 w 6591734"/>
              <a:gd name="connsiteY10" fmla="*/ 4882987 h 5207389"/>
              <a:gd name="connsiteX11" fmla="*/ 98039 w 6591734"/>
              <a:gd name="connsiteY11" fmla="*/ 113570 h 5207389"/>
              <a:gd name="connsiteX12" fmla="*/ 92654 w 6591734"/>
              <a:gd name="connsiteY12" fmla="*/ 1 h 5207389"/>
              <a:gd name="connsiteX13" fmla="*/ 574607 w 6591734"/>
              <a:gd name="connsiteY13" fmla="*/ 9669 h 5207389"/>
              <a:gd name="connsiteX14" fmla="*/ 3087461 w 6591734"/>
              <a:gd name="connsiteY14" fmla="*/ 56509 h 5207389"/>
              <a:gd name="connsiteX15" fmla="*/ 6567823 w 6591734"/>
              <a:gd name="connsiteY15" fmla="*/ 122556 h 5207389"/>
              <a:gd name="connsiteX0" fmla="*/ 6567823 w 6591734"/>
              <a:gd name="connsiteY0" fmla="*/ 122556 h 5205656"/>
              <a:gd name="connsiteX1" fmla="*/ 6589265 w 6591734"/>
              <a:gd name="connsiteY1" fmla="*/ 144493 h 5205656"/>
              <a:gd name="connsiteX2" fmla="*/ 6591734 w 6591734"/>
              <a:gd name="connsiteY2" fmla="*/ 162310 h 5205656"/>
              <a:gd name="connsiteX3" fmla="*/ 6571752 w 6591734"/>
              <a:gd name="connsiteY3" fmla="*/ 1168512 h 5205656"/>
              <a:gd name="connsiteX4" fmla="*/ 6571262 w 6591734"/>
              <a:gd name="connsiteY4" fmla="*/ 1193022 h 5205656"/>
              <a:gd name="connsiteX5" fmla="*/ 6571273 w 6591734"/>
              <a:gd name="connsiteY5" fmla="*/ 1193044 h 5205656"/>
              <a:gd name="connsiteX6" fmla="*/ 6491514 w 6591734"/>
              <a:gd name="connsiteY6" fmla="*/ 5169079 h 5205656"/>
              <a:gd name="connsiteX7" fmla="*/ 6453578 w 6591734"/>
              <a:gd name="connsiteY7" fmla="*/ 5205318 h 5205656"/>
              <a:gd name="connsiteX8" fmla="*/ 87448 w 6591734"/>
              <a:gd name="connsiteY8" fmla="*/ 5064339 h 5205656"/>
              <a:gd name="connsiteX9" fmla="*/ 32 w 6591734"/>
              <a:gd name="connsiteY9" fmla="*/ 4946661 h 5205656"/>
              <a:gd name="connsiteX10" fmla="*/ 14277 w 6591734"/>
              <a:gd name="connsiteY10" fmla="*/ 4882987 h 5205656"/>
              <a:gd name="connsiteX11" fmla="*/ 98039 w 6591734"/>
              <a:gd name="connsiteY11" fmla="*/ 113570 h 5205656"/>
              <a:gd name="connsiteX12" fmla="*/ 92654 w 6591734"/>
              <a:gd name="connsiteY12" fmla="*/ 1 h 5205656"/>
              <a:gd name="connsiteX13" fmla="*/ 574607 w 6591734"/>
              <a:gd name="connsiteY13" fmla="*/ 9669 h 5205656"/>
              <a:gd name="connsiteX14" fmla="*/ 3087461 w 6591734"/>
              <a:gd name="connsiteY14" fmla="*/ 56509 h 5205656"/>
              <a:gd name="connsiteX15" fmla="*/ 6567823 w 6591734"/>
              <a:gd name="connsiteY15" fmla="*/ 122556 h 5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591734" h="5205656">
                <a:moveTo>
                  <a:pt x="6567823" y="122556"/>
                </a:moveTo>
                <a:cubicBezTo>
                  <a:pt x="6580239" y="129975"/>
                  <a:pt x="6582222" y="131985"/>
                  <a:pt x="6589265" y="144493"/>
                </a:cubicBezTo>
                <a:lnTo>
                  <a:pt x="6591734" y="162310"/>
                </a:lnTo>
                <a:cubicBezTo>
                  <a:pt x="6587703" y="369196"/>
                  <a:pt x="6580519" y="730319"/>
                  <a:pt x="6571752" y="1168512"/>
                </a:cubicBezTo>
                <a:cubicBezTo>
                  <a:pt x="6571589" y="1176682"/>
                  <a:pt x="6571425" y="1184852"/>
                  <a:pt x="6571262" y="1193022"/>
                </a:cubicBezTo>
                <a:cubicBezTo>
                  <a:pt x="6571266" y="1193029"/>
                  <a:pt x="6571269" y="1193037"/>
                  <a:pt x="6571273" y="1193044"/>
                </a:cubicBezTo>
                <a:lnTo>
                  <a:pt x="6491514" y="5169079"/>
                </a:lnTo>
                <a:cubicBezTo>
                  <a:pt x="6491046" y="5189483"/>
                  <a:pt x="6510894" y="5208439"/>
                  <a:pt x="6453578" y="5205318"/>
                </a:cubicBezTo>
                <a:cubicBezTo>
                  <a:pt x="5108322" y="5132065"/>
                  <a:pt x="2209491" y="5111332"/>
                  <a:pt x="87448" y="5064339"/>
                </a:cubicBezTo>
                <a:cubicBezTo>
                  <a:pt x="40819" y="5064158"/>
                  <a:pt x="-1307" y="4978827"/>
                  <a:pt x="32" y="4946661"/>
                </a:cubicBezTo>
                <a:cubicBezTo>
                  <a:pt x="32" y="4946660"/>
                  <a:pt x="14277" y="4882988"/>
                  <a:pt x="14277" y="4882987"/>
                </a:cubicBezTo>
                <a:lnTo>
                  <a:pt x="98039" y="113570"/>
                </a:lnTo>
                <a:cubicBezTo>
                  <a:pt x="98461" y="95952"/>
                  <a:pt x="80714" y="-192"/>
                  <a:pt x="92654" y="1"/>
                </a:cubicBezTo>
                <a:lnTo>
                  <a:pt x="574607" y="9669"/>
                </a:lnTo>
                <a:lnTo>
                  <a:pt x="3087461" y="56509"/>
                </a:lnTo>
                <a:lnTo>
                  <a:pt x="6567823" y="12255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a:extLst>
              <a:ext uri="{FF2B5EF4-FFF2-40B4-BE49-F238E27FC236}">
                <a16:creationId xmlns:a16="http://schemas.microsoft.com/office/drawing/2014/main" id="{48C08D74-1261-620C-56A6-39B891DEF7A2}"/>
              </a:ext>
            </a:extLst>
          </p:cNvPr>
          <p:cNvPicPr>
            <a:picLocks noChangeAspect="1"/>
          </p:cNvPicPr>
          <p:nvPr/>
        </p:nvPicPr>
        <p:blipFill>
          <a:blip r:embed="rId6"/>
          <a:stretch>
            <a:fillRect/>
          </a:stretch>
        </p:blipFill>
        <p:spPr>
          <a:xfrm rot="150339">
            <a:off x="5129482" y="1411773"/>
            <a:ext cx="6245132" cy="4168625"/>
          </a:xfrm>
          <a:prstGeom prst="rect">
            <a:avLst/>
          </a:prstGeom>
        </p:spPr>
      </p:pic>
      <p:sp>
        <p:nvSpPr>
          <p:cNvPr id="2" name="Title 1">
            <a:extLst>
              <a:ext uri="{FF2B5EF4-FFF2-40B4-BE49-F238E27FC236}">
                <a16:creationId xmlns:a16="http://schemas.microsoft.com/office/drawing/2014/main" id="{0EF4FB2C-2AC6-1879-3655-C5F49067FD04}"/>
              </a:ext>
            </a:extLst>
          </p:cNvPr>
          <p:cNvSpPr>
            <a:spLocks noGrp="1"/>
          </p:cNvSpPr>
          <p:nvPr>
            <p:ph type="title"/>
          </p:nvPr>
        </p:nvSpPr>
        <p:spPr>
          <a:xfrm>
            <a:off x="685800" y="713364"/>
            <a:ext cx="5192486" cy="1713651"/>
          </a:xfrm>
        </p:spPr>
        <p:txBody>
          <a:bodyPr anchor="ctr">
            <a:normAutofit/>
          </a:bodyPr>
          <a:lstStyle/>
          <a:p>
            <a:pPr>
              <a:lnSpc>
                <a:spcPct val="110000"/>
              </a:lnSpc>
            </a:pPr>
            <a:r>
              <a:rPr lang="en-GB" sz="1900"/>
              <a:t>Section 3 - </a:t>
            </a:r>
            <a:r>
              <a:rPr lang="en-GB" sz="1900">
                <a:effectLst/>
                <a:latin typeface="Arial" panose="020B0604020202020204" pitchFamily="34" charset="0"/>
                <a:ea typeface="Times New Roman" panose="02020603050405020304" pitchFamily="18" charset="0"/>
              </a:rPr>
              <a:t>should introduce Reason’s (1990) Swiss Cheese Model and then use it to critically analyse this specific incident.  This section should form the bulk of your portfolio. </a:t>
            </a:r>
            <a:endParaRPr lang="en-GB" sz="1900"/>
          </a:p>
        </p:txBody>
      </p:sp>
      <p:sp>
        <p:nvSpPr>
          <p:cNvPr id="12" name="Content Placeholder 11">
            <a:extLst>
              <a:ext uri="{FF2B5EF4-FFF2-40B4-BE49-F238E27FC236}">
                <a16:creationId xmlns:a16="http://schemas.microsoft.com/office/drawing/2014/main" id="{6ED2786A-2379-C961-313E-35DE11C9E4DD}"/>
              </a:ext>
            </a:extLst>
          </p:cNvPr>
          <p:cNvSpPr>
            <a:spLocks noGrp="1"/>
          </p:cNvSpPr>
          <p:nvPr>
            <p:ph idx="1"/>
          </p:nvPr>
        </p:nvSpPr>
        <p:spPr>
          <a:xfrm>
            <a:off x="685800" y="2820255"/>
            <a:ext cx="3626294" cy="3504345"/>
          </a:xfrm>
        </p:spPr>
        <p:txBody>
          <a:bodyPr anchor="ctr">
            <a:normAutofit/>
          </a:bodyPr>
          <a:lstStyle/>
          <a:p>
            <a:pPr>
              <a:lnSpc>
                <a:spcPct val="110000"/>
              </a:lnSpc>
            </a:pPr>
            <a:r>
              <a:rPr lang="en-US" sz="1400"/>
              <a:t>Accidents in complex occur through the accumulation many factors and failures either personal or operational. </a:t>
            </a:r>
          </a:p>
          <a:p>
            <a:pPr>
              <a:lnSpc>
                <a:spcPct val="110000"/>
              </a:lnSpc>
            </a:pPr>
            <a:r>
              <a:rPr lang="en-US" sz="1400"/>
              <a:t>Multiple contributors – the holes in the cheese must be aligned for adverse events to occur.</a:t>
            </a:r>
          </a:p>
          <a:p>
            <a:pPr>
              <a:lnSpc>
                <a:spcPct val="110000"/>
              </a:lnSpc>
            </a:pPr>
            <a:r>
              <a:rPr lang="en-US" sz="1400"/>
              <a:t>Barriers in systems – the slices of cheese are seen as the prevention measures for errors in these adverse events.</a:t>
            </a:r>
          </a:p>
        </p:txBody>
      </p:sp>
      <p:pic>
        <p:nvPicPr>
          <p:cNvPr id="14" name="Audio 13">
            <a:hlinkClick r:id="" action="ppaction://media"/>
            <a:extLst>
              <a:ext uri="{FF2B5EF4-FFF2-40B4-BE49-F238E27FC236}">
                <a16:creationId xmlns:a16="http://schemas.microsoft.com/office/drawing/2014/main" id="{5737C592-BAC6-5A99-5D61-96B78516B3F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4401535"/>
      </p:ext>
    </p:extLst>
  </p:cSld>
  <p:clrMapOvr>
    <a:masterClrMapping/>
  </p:clrMapOvr>
  <mc:AlternateContent xmlns:mc="http://schemas.openxmlformats.org/markup-compatibility/2006">
    <mc:Choice xmlns:p14="http://schemas.microsoft.com/office/powerpoint/2010/main" Requires="p14">
      <p:transition spd="slow" p14:dur="2000" advTm="57496"/>
    </mc:Choice>
    <mc:Fallback>
      <p:transition spd="slow" advTm="57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AD51EB-971C-4722-9A98-42EB5ABCA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42198-D628-A0DC-3142-8BD37996DF72}"/>
              </a:ext>
            </a:extLst>
          </p:cNvPr>
          <p:cNvSpPr>
            <a:spLocks noGrp="1"/>
          </p:cNvSpPr>
          <p:nvPr>
            <p:ph type="title"/>
          </p:nvPr>
        </p:nvSpPr>
        <p:spPr>
          <a:xfrm>
            <a:off x="1219201" y="5550568"/>
            <a:ext cx="6936592" cy="774032"/>
          </a:xfrm>
        </p:spPr>
        <p:txBody>
          <a:bodyPr anchor="ctr">
            <a:normAutofit/>
          </a:bodyPr>
          <a:lstStyle/>
          <a:p>
            <a:r>
              <a:rPr lang="en-GB" dirty="0"/>
              <a:t>Fallibility – The Holes</a:t>
            </a:r>
          </a:p>
        </p:txBody>
      </p:sp>
      <p:pic>
        <p:nvPicPr>
          <p:cNvPr id="5" name="Picture 4" descr="A yellow cheese with holes and a green leaf&#10;&#10;Description automatically generated">
            <a:extLst>
              <a:ext uri="{FF2B5EF4-FFF2-40B4-BE49-F238E27FC236}">
                <a16:creationId xmlns:a16="http://schemas.microsoft.com/office/drawing/2014/main" id="{D2214B28-739B-C7A4-B30D-06EE13618A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668"/>
            <a:ext cx="12192001" cy="4196569"/>
          </a:xfrm>
          <a:prstGeom prst="rect">
            <a:avLst/>
          </a:prstGeom>
        </p:spPr>
      </p:pic>
      <p:sp>
        <p:nvSpPr>
          <p:cNvPr id="6" name="TextBox 5">
            <a:extLst>
              <a:ext uri="{FF2B5EF4-FFF2-40B4-BE49-F238E27FC236}">
                <a16:creationId xmlns:a16="http://schemas.microsoft.com/office/drawing/2014/main" id="{90BFC459-4FE5-1D77-5C28-202FB06BC924}"/>
              </a:ext>
            </a:extLst>
          </p:cNvPr>
          <p:cNvSpPr txBox="1"/>
          <p:nvPr/>
        </p:nvSpPr>
        <p:spPr>
          <a:xfrm>
            <a:off x="1515440" y="3429000"/>
            <a:ext cx="1909011" cy="646331"/>
          </a:xfrm>
          <a:prstGeom prst="rect">
            <a:avLst/>
          </a:prstGeom>
          <a:noFill/>
        </p:spPr>
        <p:txBody>
          <a:bodyPr wrap="square" rtlCol="0">
            <a:spAutoFit/>
          </a:bodyPr>
          <a:lstStyle/>
          <a:p>
            <a:r>
              <a:rPr lang="en-GB" dirty="0">
                <a:solidFill>
                  <a:schemeClr val="bg1"/>
                </a:solidFill>
              </a:rPr>
              <a:t>Human Error</a:t>
            </a:r>
          </a:p>
          <a:p>
            <a:endParaRPr lang="en-GB" dirty="0"/>
          </a:p>
        </p:txBody>
      </p:sp>
      <p:sp>
        <p:nvSpPr>
          <p:cNvPr id="7" name="TextBox 6">
            <a:extLst>
              <a:ext uri="{FF2B5EF4-FFF2-40B4-BE49-F238E27FC236}">
                <a16:creationId xmlns:a16="http://schemas.microsoft.com/office/drawing/2014/main" id="{2B9B9B33-066B-88DB-3F48-2F36B7C1744E}"/>
              </a:ext>
            </a:extLst>
          </p:cNvPr>
          <p:cNvSpPr txBox="1"/>
          <p:nvPr/>
        </p:nvSpPr>
        <p:spPr>
          <a:xfrm>
            <a:off x="3644760" y="3290500"/>
            <a:ext cx="2590261" cy="923330"/>
          </a:xfrm>
          <a:prstGeom prst="rect">
            <a:avLst/>
          </a:prstGeom>
          <a:noFill/>
        </p:spPr>
        <p:txBody>
          <a:bodyPr wrap="square" rtlCol="0">
            <a:spAutoFit/>
          </a:bodyPr>
          <a:lstStyle/>
          <a:p>
            <a:r>
              <a:rPr lang="en-GB" dirty="0">
                <a:solidFill>
                  <a:schemeClr val="bg1"/>
                </a:solidFill>
              </a:rPr>
              <a:t>Organizational Flaws</a:t>
            </a:r>
          </a:p>
          <a:p>
            <a:endParaRPr lang="en-GB" dirty="0"/>
          </a:p>
        </p:txBody>
      </p:sp>
      <p:sp>
        <p:nvSpPr>
          <p:cNvPr id="8" name="TextBox 7">
            <a:extLst>
              <a:ext uri="{FF2B5EF4-FFF2-40B4-BE49-F238E27FC236}">
                <a16:creationId xmlns:a16="http://schemas.microsoft.com/office/drawing/2014/main" id="{8E48EE1C-0D36-D1C4-960D-711E1ED0BDB8}"/>
              </a:ext>
            </a:extLst>
          </p:cNvPr>
          <p:cNvSpPr txBox="1"/>
          <p:nvPr/>
        </p:nvSpPr>
        <p:spPr>
          <a:xfrm>
            <a:off x="6235021" y="3397249"/>
            <a:ext cx="1920772" cy="923330"/>
          </a:xfrm>
          <a:prstGeom prst="rect">
            <a:avLst/>
          </a:prstGeom>
          <a:noFill/>
        </p:spPr>
        <p:txBody>
          <a:bodyPr wrap="square" rtlCol="0">
            <a:spAutoFit/>
          </a:bodyPr>
          <a:lstStyle/>
          <a:p>
            <a:r>
              <a:rPr lang="en-GB" dirty="0">
                <a:solidFill>
                  <a:schemeClr val="bg1"/>
                </a:solidFill>
              </a:rPr>
              <a:t>External Events</a:t>
            </a:r>
          </a:p>
          <a:p>
            <a:endParaRPr lang="en-GB" dirty="0"/>
          </a:p>
        </p:txBody>
      </p:sp>
      <p:sp>
        <p:nvSpPr>
          <p:cNvPr id="9" name="Rectangle: Rounded Corners 8">
            <a:extLst>
              <a:ext uri="{FF2B5EF4-FFF2-40B4-BE49-F238E27FC236}">
                <a16:creationId xmlns:a16="http://schemas.microsoft.com/office/drawing/2014/main" id="{3D02B5C2-94D7-3BD4-80E0-BA130258802F}"/>
              </a:ext>
            </a:extLst>
          </p:cNvPr>
          <p:cNvSpPr/>
          <p:nvPr/>
        </p:nvSpPr>
        <p:spPr>
          <a:xfrm>
            <a:off x="2469945" y="1185110"/>
            <a:ext cx="1061981" cy="352927"/>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E6C4E288-1401-C630-C785-6B6968C49E53}"/>
              </a:ext>
            </a:extLst>
          </p:cNvPr>
          <p:cNvSpPr txBox="1"/>
          <p:nvPr/>
        </p:nvSpPr>
        <p:spPr>
          <a:xfrm>
            <a:off x="1515440" y="819789"/>
            <a:ext cx="2589182" cy="369332"/>
          </a:xfrm>
          <a:prstGeom prst="rect">
            <a:avLst/>
          </a:prstGeom>
          <a:noFill/>
        </p:spPr>
        <p:txBody>
          <a:bodyPr wrap="square" rtlCol="0">
            <a:spAutoFit/>
          </a:bodyPr>
          <a:lstStyle/>
          <a:p>
            <a:r>
              <a:rPr lang="en-GB" dirty="0">
                <a:solidFill>
                  <a:schemeClr val="bg1"/>
                </a:solidFill>
              </a:rPr>
              <a:t>Hazard Avoided</a:t>
            </a:r>
          </a:p>
        </p:txBody>
      </p:sp>
      <p:sp>
        <p:nvSpPr>
          <p:cNvPr id="12" name="Rectangle: Rounded Corners 11">
            <a:extLst>
              <a:ext uri="{FF2B5EF4-FFF2-40B4-BE49-F238E27FC236}">
                <a16:creationId xmlns:a16="http://schemas.microsoft.com/office/drawing/2014/main" id="{E9C63928-70D5-944E-F641-B08B2808EFFD}"/>
              </a:ext>
            </a:extLst>
          </p:cNvPr>
          <p:cNvSpPr/>
          <p:nvPr/>
        </p:nvSpPr>
        <p:spPr>
          <a:xfrm>
            <a:off x="7980409" y="1687013"/>
            <a:ext cx="1061981" cy="352927"/>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0EC9C74B-A21A-4D98-6844-D0E8C48EDB57}"/>
              </a:ext>
            </a:extLst>
          </p:cNvPr>
          <p:cNvSpPr txBox="1"/>
          <p:nvPr/>
        </p:nvSpPr>
        <p:spPr>
          <a:xfrm>
            <a:off x="7970770" y="1482475"/>
            <a:ext cx="1524000" cy="369332"/>
          </a:xfrm>
          <a:prstGeom prst="rect">
            <a:avLst/>
          </a:prstGeom>
          <a:noFill/>
        </p:spPr>
        <p:txBody>
          <a:bodyPr wrap="square" rtlCol="0">
            <a:spAutoFit/>
          </a:bodyPr>
          <a:lstStyle/>
          <a:p>
            <a:r>
              <a:rPr lang="en-GB" dirty="0">
                <a:solidFill>
                  <a:schemeClr val="bg1"/>
                </a:solidFill>
              </a:rPr>
              <a:t>Incident</a:t>
            </a:r>
          </a:p>
        </p:txBody>
      </p:sp>
      <p:sp>
        <p:nvSpPr>
          <p:cNvPr id="15" name="Rectangle: Rounded Corners 14">
            <a:extLst>
              <a:ext uri="{FF2B5EF4-FFF2-40B4-BE49-F238E27FC236}">
                <a16:creationId xmlns:a16="http://schemas.microsoft.com/office/drawing/2014/main" id="{D8059B7E-FB77-74FC-20B9-C69713438FE7}"/>
              </a:ext>
            </a:extLst>
          </p:cNvPr>
          <p:cNvSpPr/>
          <p:nvPr/>
        </p:nvSpPr>
        <p:spPr>
          <a:xfrm>
            <a:off x="9348790" y="3272453"/>
            <a:ext cx="1920772" cy="418141"/>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FCB74847-234F-C5BF-BDCE-EB292C8BC021}"/>
              </a:ext>
            </a:extLst>
          </p:cNvPr>
          <p:cNvSpPr txBox="1"/>
          <p:nvPr/>
        </p:nvSpPr>
        <p:spPr>
          <a:xfrm>
            <a:off x="9038649" y="3205873"/>
            <a:ext cx="3263506" cy="923330"/>
          </a:xfrm>
          <a:prstGeom prst="rect">
            <a:avLst/>
          </a:prstGeom>
          <a:noFill/>
        </p:spPr>
        <p:txBody>
          <a:bodyPr wrap="square" rtlCol="0">
            <a:spAutoFit/>
          </a:bodyPr>
          <a:lstStyle/>
          <a:p>
            <a:r>
              <a:rPr lang="en-GB" dirty="0">
                <a:solidFill>
                  <a:schemeClr val="bg1"/>
                </a:solidFill>
              </a:rPr>
              <a:t>Ultimate Consequences Less Severe Due to Risk Mitigations</a:t>
            </a:r>
          </a:p>
        </p:txBody>
      </p:sp>
      <p:pic>
        <p:nvPicPr>
          <p:cNvPr id="17" name="Audio 16">
            <a:hlinkClick r:id="" action="ppaction://media"/>
            <a:extLst>
              <a:ext uri="{FF2B5EF4-FFF2-40B4-BE49-F238E27FC236}">
                <a16:creationId xmlns:a16="http://schemas.microsoft.com/office/drawing/2014/main" id="{A9566D3B-B259-C0D0-3FAF-E4E96B3970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4101746"/>
      </p:ext>
    </p:extLst>
  </p:cSld>
  <p:clrMapOvr>
    <a:masterClrMapping/>
  </p:clrMapOvr>
  <mc:AlternateContent xmlns:mc="http://schemas.openxmlformats.org/markup-compatibility/2006">
    <mc:Choice xmlns:p14="http://schemas.microsoft.com/office/powerpoint/2010/main" Requires="p14">
      <p:transition spd="slow" p14:dur="2000" advTm="169950"/>
    </mc:Choice>
    <mc:Fallback>
      <p:transition spd="slow" advTm="169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471630-34CD-450E-B333-E69794864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E1D602E-9706-47F7-A6A5-BA10295C88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03630" y="4300355"/>
            <a:ext cx="9288370" cy="2557645"/>
          </a:xfrm>
          <a:custGeom>
            <a:avLst/>
            <a:gdLst>
              <a:gd name="connsiteX0" fmla="*/ 9288370 w 9288370"/>
              <a:gd name="connsiteY0" fmla="*/ 0 h 1858154"/>
              <a:gd name="connsiteX1" fmla="*/ 9288370 w 9288370"/>
              <a:gd name="connsiteY1" fmla="*/ 1858154 h 1858154"/>
              <a:gd name="connsiteX2" fmla="*/ 0 w 9288370"/>
              <a:gd name="connsiteY2" fmla="*/ 1858154 h 1858154"/>
              <a:gd name="connsiteX3" fmla="*/ 55380 w 9288370"/>
              <a:gd name="connsiteY3" fmla="*/ 1834080 h 1858154"/>
              <a:gd name="connsiteX4" fmla="*/ 106098 w 9288370"/>
              <a:gd name="connsiteY4" fmla="*/ 1820983 h 1858154"/>
              <a:gd name="connsiteX5" fmla="*/ 370723 w 9288370"/>
              <a:gd name="connsiteY5" fmla="*/ 1745922 h 1858154"/>
              <a:gd name="connsiteX6" fmla="*/ 461604 w 9288370"/>
              <a:gd name="connsiteY6" fmla="*/ 1706043 h 1858154"/>
              <a:gd name="connsiteX7" fmla="*/ 671860 w 9288370"/>
              <a:gd name="connsiteY7" fmla="*/ 1696181 h 1858154"/>
              <a:gd name="connsiteX8" fmla="*/ 859506 w 9288370"/>
              <a:gd name="connsiteY8" fmla="*/ 1649683 h 1858154"/>
              <a:gd name="connsiteX9" fmla="*/ 1056432 w 9288370"/>
              <a:gd name="connsiteY9" fmla="*/ 1598895 h 1858154"/>
              <a:gd name="connsiteX10" fmla="*/ 1336276 w 9288370"/>
              <a:gd name="connsiteY10" fmla="*/ 1448852 h 1858154"/>
              <a:gd name="connsiteX11" fmla="*/ 1700002 w 9288370"/>
              <a:gd name="connsiteY11" fmla="*/ 1327025 h 1858154"/>
              <a:gd name="connsiteX12" fmla="*/ 1925247 w 9288370"/>
              <a:gd name="connsiteY12" fmla="*/ 1264472 h 1858154"/>
              <a:gd name="connsiteX13" fmla="*/ 2056727 w 9288370"/>
              <a:gd name="connsiteY13" fmla="*/ 1217376 h 1858154"/>
              <a:gd name="connsiteX14" fmla="*/ 2281913 w 9288370"/>
              <a:gd name="connsiteY14" fmla="*/ 1158396 h 1858154"/>
              <a:gd name="connsiteX15" fmla="*/ 2402058 w 9288370"/>
              <a:gd name="connsiteY15" fmla="*/ 1076277 h 1858154"/>
              <a:gd name="connsiteX16" fmla="*/ 2522221 w 9288370"/>
              <a:gd name="connsiteY16" fmla="*/ 1012022 h 1858154"/>
              <a:gd name="connsiteX17" fmla="*/ 2689698 w 9288370"/>
              <a:gd name="connsiteY17" fmla="*/ 956092 h 1858154"/>
              <a:gd name="connsiteX18" fmla="*/ 3001703 w 9288370"/>
              <a:gd name="connsiteY18" fmla="*/ 892073 h 1858154"/>
              <a:gd name="connsiteX19" fmla="*/ 3045184 w 9288370"/>
              <a:gd name="connsiteY19" fmla="*/ 879041 h 1858154"/>
              <a:gd name="connsiteX20" fmla="*/ 2625728 w 9288370"/>
              <a:gd name="connsiteY20" fmla="*/ 879041 h 1858154"/>
              <a:gd name="connsiteX21" fmla="*/ 2625728 w 9288370"/>
              <a:gd name="connsiteY21" fmla="*/ 234941 h 1858154"/>
              <a:gd name="connsiteX22" fmla="*/ 8522890 w 9288370"/>
              <a:gd name="connsiteY22" fmla="*/ 234941 h 1858154"/>
              <a:gd name="connsiteX23" fmla="*/ 8522890 w 9288370"/>
              <a:gd name="connsiteY23" fmla="*/ 304639 h 1858154"/>
              <a:gd name="connsiteX24" fmla="*/ 8582666 w 9288370"/>
              <a:gd name="connsiteY24" fmla="*/ 291389 h 1858154"/>
              <a:gd name="connsiteX25" fmla="*/ 8917944 w 9288370"/>
              <a:gd name="connsiteY25" fmla="*/ 155189 h 1858154"/>
              <a:gd name="connsiteX26" fmla="*/ 9287321 w 9288370"/>
              <a:gd name="connsiteY26" fmla="*/ 245 h 1858154"/>
              <a:gd name="connsiteX0" fmla="*/ 9288370 w 9288370"/>
              <a:gd name="connsiteY0" fmla="*/ 0 h 1858154"/>
              <a:gd name="connsiteX1" fmla="*/ 9288370 w 9288370"/>
              <a:gd name="connsiteY1" fmla="*/ 1858154 h 1858154"/>
              <a:gd name="connsiteX2" fmla="*/ 0 w 9288370"/>
              <a:gd name="connsiteY2" fmla="*/ 1858154 h 1858154"/>
              <a:gd name="connsiteX3" fmla="*/ 55380 w 9288370"/>
              <a:gd name="connsiteY3" fmla="*/ 1834080 h 1858154"/>
              <a:gd name="connsiteX4" fmla="*/ 106098 w 9288370"/>
              <a:gd name="connsiteY4" fmla="*/ 1820983 h 1858154"/>
              <a:gd name="connsiteX5" fmla="*/ 370723 w 9288370"/>
              <a:gd name="connsiteY5" fmla="*/ 1745922 h 1858154"/>
              <a:gd name="connsiteX6" fmla="*/ 461604 w 9288370"/>
              <a:gd name="connsiteY6" fmla="*/ 1706043 h 1858154"/>
              <a:gd name="connsiteX7" fmla="*/ 671860 w 9288370"/>
              <a:gd name="connsiteY7" fmla="*/ 1696181 h 1858154"/>
              <a:gd name="connsiteX8" fmla="*/ 859506 w 9288370"/>
              <a:gd name="connsiteY8" fmla="*/ 1649683 h 1858154"/>
              <a:gd name="connsiteX9" fmla="*/ 1056432 w 9288370"/>
              <a:gd name="connsiteY9" fmla="*/ 1598895 h 1858154"/>
              <a:gd name="connsiteX10" fmla="*/ 1336276 w 9288370"/>
              <a:gd name="connsiteY10" fmla="*/ 1448852 h 1858154"/>
              <a:gd name="connsiteX11" fmla="*/ 1700002 w 9288370"/>
              <a:gd name="connsiteY11" fmla="*/ 1327025 h 1858154"/>
              <a:gd name="connsiteX12" fmla="*/ 1925247 w 9288370"/>
              <a:gd name="connsiteY12" fmla="*/ 1264472 h 1858154"/>
              <a:gd name="connsiteX13" fmla="*/ 2056727 w 9288370"/>
              <a:gd name="connsiteY13" fmla="*/ 1217376 h 1858154"/>
              <a:gd name="connsiteX14" fmla="*/ 2281913 w 9288370"/>
              <a:gd name="connsiteY14" fmla="*/ 1158396 h 1858154"/>
              <a:gd name="connsiteX15" fmla="*/ 2402058 w 9288370"/>
              <a:gd name="connsiteY15" fmla="*/ 1076277 h 1858154"/>
              <a:gd name="connsiteX16" fmla="*/ 2522221 w 9288370"/>
              <a:gd name="connsiteY16" fmla="*/ 1012022 h 1858154"/>
              <a:gd name="connsiteX17" fmla="*/ 2689698 w 9288370"/>
              <a:gd name="connsiteY17" fmla="*/ 956092 h 1858154"/>
              <a:gd name="connsiteX18" fmla="*/ 3001703 w 9288370"/>
              <a:gd name="connsiteY18" fmla="*/ 892073 h 1858154"/>
              <a:gd name="connsiteX19" fmla="*/ 3045184 w 9288370"/>
              <a:gd name="connsiteY19" fmla="*/ 879041 h 1858154"/>
              <a:gd name="connsiteX20" fmla="*/ 2625728 w 9288370"/>
              <a:gd name="connsiteY20" fmla="*/ 879041 h 1858154"/>
              <a:gd name="connsiteX21" fmla="*/ 8522890 w 9288370"/>
              <a:gd name="connsiteY21" fmla="*/ 234941 h 1858154"/>
              <a:gd name="connsiteX22" fmla="*/ 8522890 w 9288370"/>
              <a:gd name="connsiteY22" fmla="*/ 304639 h 1858154"/>
              <a:gd name="connsiteX23" fmla="*/ 8582666 w 9288370"/>
              <a:gd name="connsiteY23" fmla="*/ 291389 h 1858154"/>
              <a:gd name="connsiteX24" fmla="*/ 8917944 w 9288370"/>
              <a:gd name="connsiteY24" fmla="*/ 155189 h 1858154"/>
              <a:gd name="connsiteX25" fmla="*/ 9287321 w 9288370"/>
              <a:gd name="connsiteY25" fmla="*/ 245 h 1858154"/>
              <a:gd name="connsiteX26" fmla="*/ 9288370 w 9288370"/>
              <a:gd name="connsiteY26" fmla="*/ 0 h 1858154"/>
              <a:gd name="connsiteX0" fmla="*/ 9288370 w 9288370"/>
              <a:gd name="connsiteY0" fmla="*/ 0 h 1858154"/>
              <a:gd name="connsiteX1" fmla="*/ 9288370 w 9288370"/>
              <a:gd name="connsiteY1" fmla="*/ 1858154 h 1858154"/>
              <a:gd name="connsiteX2" fmla="*/ 0 w 9288370"/>
              <a:gd name="connsiteY2" fmla="*/ 1858154 h 1858154"/>
              <a:gd name="connsiteX3" fmla="*/ 55380 w 9288370"/>
              <a:gd name="connsiteY3" fmla="*/ 1834080 h 1858154"/>
              <a:gd name="connsiteX4" fmla="*/ 106098 w 9288370"/>
              <a:gd name="connsiteY4" fmla="*/ 1820983 h 1858154"/>
              <a:gd name="connsiteX5" fmla="*/ 370723 w 9288370"/>
              <a:gd name="connsiteY5" fmla="*/ 1745922 h 1858154"/>
              <a:gd name="connsiteX6" fmla="*/ 461604 w 9288370"/>
              <a:gd name="connsiteY6" fmla="*/ 1706043 h 1858154"/>
              <a:gd name="connsiteX7" fmla="*/ 671860 w 9288370"/>
              <a:gd name="connsiteY7" fmla="*/ 1696181 h 1858154"/>
              <a:gd name="connsiteX8" fmla="*/ 859506 w 9288370"/>
              <a:gd name="connsiteY8" fmla="*/ 1649683 h 1858154"/>
              <a:gd name="connsiteX9" fmla="*/ 1056432 w 9288370"/>
              <a:gd name="connsiteY9" fmla="*/ 1598895 h 1858154"/>
              <a:gd name="connsiteX10" fmla="*/ 1336276 w 9288370"/>
              <a:gd name="connsiteY10" fmla="*/ 1448852 h 1858154"/>
              <a:gd name="connsiteX11" fmla="*/ 1700002 w 9288370"/>
              <a:gd name="connsiteY11" fmla="*/ 1327025 h 1858154"/>
              <a:gd name="connsiteX12" fmla="*/ 1925247 w 9288370"/>
              <a:gd name="connsiteY12" fmla="*/ 1264472 h 1858154"/>
              <a:gd name="connsiteX13" fmla="*/ 2056727 w 9288370"/>
              <a:gd name="connsiteY13" fmla="*/ 1217376 h 1858154"/>
              <a:gd name="connsiteX14" fmla="*/ 2281913 w 9288370"/>
              <a:gd name="connsiteY14" fmla="*/ 1158396 h 1858154"/>
              <a:gd name="connsiteX15" fmla="*/ 2402058 w 9288370"/>
              <a:gd name="connsiteY15" fmla="*/ 1076277 h 1858154"/>
              <a:gd name="connsiteX16" fmla="*/ 2522221 w 9288370"/>
              <a:gd name="connsiteY16" fmla="*/ 1012022 h 1858154"/>
              <a:gd name="connsiteX17" fmla="*/ 2689698 w 9288370"/>
              <a:gd name="connsiteY17" fmla="*/ 956092 h 1858154"/>
              <a:gd name="connsiteX18" fmla="*/ 3001703 w 9288370"/>
              <a:gd name="connsiteY18" fmla="*/ 892073 h 1858154"/>
              <a:gd name="connsiteX19" fmla="*/ 3045184 w 9288370"/>
              <a:gd name="connsiteY19" fmla="*/ 879041 h 1858154"/>
              <a:gd name="connsiteX20" fmla="*/ 4209051 w 9288370"/>
              <a:gd name="connsiteY20" fmla="*/ 744029 h 1858154"/>
              <a:gd name="connsiteX21" fmla="*/ 8522890 w 9288370"/>
              <a:gd name="connsiteY21" fmla="*/ 234941 h 1858154"/>
              <a:gd name="connsiteX22" fmla="*/ 8522890 w 9288370"/>
              <a:gd name="connsiteY22" fmla="*/ 304639 h 1858154"/>
              <a:gd name="connsiteX23" fmla="*/ 8582666 w 9288370"/>
              <a:gd name="connsiteY23" fmla="*/ 291389 h 1858154"/>
              <a:gd name="connsiteX24" fmla="*/ 8917944 w 9288370"/>
              <a:gd name="connsiteY24" fmla="*/ 155189 h 1858154"/>
              <a:gd name="connsiteX25" fmla="*/ 9287321 w 9288370"/>
              <a:gd name="connsiteY25" fmla="*/ 245 h 1858154"/>
              <a:gd name="connsiteX26" fmla="*/ 9288370 w 9288370"/>
              <a:gd name="connsiteY26" fmla="*/ 0 h 1858154"/>
              <a:gd name="connsiteX0" fmla="*/ 9288370 w 9288370"/>
              <a:gd name="connsiteY0" fmla="*/ 0 h 1858154"/>
              <a:gd name="connsiteX1" fmla="*/ 9288370 w 9288370"/>
              <a:gd name="connsiteY1" fmla="*/ 1858154 h 1858154"/>
              <a:gd name="connsiteX2" fmla="*/ 0 w 9288370"/>
              <a:gd name="connsiteY2" fmla="*/ 1858154 h 1858154"/>
              <a:gd name="connsiteX3" fmla="*/ 55380 w 9288370"/>
              <a:gd name="connsiteY3" fmla="*/ 1834080 h 1858154"/>
              <a:gd name="connsiteX4" fmla="*/ 106098 w 9288370"/>
              <a:gd name="connsiteY4" fmla="*/ 1820983 h 1858154"/>
              <a:gd name="connsiteX5" fmla="*/ 370723 w 9288370"/>
              <a:gd name="connsiteY5" fmla="*/ 1745922 h 1858154"/>
              <a:gd name="connsiteX6" fmla="*/ 461604 w 9288370"/>
              <a:gd name="connsiteY6" fmla="*/ 1706043 h 1858154"/>
              <a:gd name="connsiteX7" fmla="*/ 671860 w 9288370"/>
              <a:gd name="connsiteY7" fmla="*/ 1696181 h 1858154"/>
              <a:gd name="connsiteX8" fmla="*/ 859506 w 9288370"/>
              <a:gd name="connsiteY8" fmla="*/ 1649683 h 1858154"/>
              <a:gd name="connsiteX9" fmla="*/ 1056432 w 9288370"/>
              <a:gd name="connsiteY9" fmla="*/ 1598895 h 1858154"/>
              <a:gd name="connsiteX10" fmla="*/ 1336276 w 9288370"/>
              <a:gd name="connsiteY10" fmla="*/ 1448852 h 1858154"/>
              <a:gd name="connsiteX11" fmla="*/ 1700002 w 9288370"/>
              <a:gd name="connsiteY11" fmla="*/ 1327025 h 1858154"/>
              <a:gd name="connsiteX12" fmla="*/ 1925247 w 9288370"/>
              <a:gd name="connsiteY12" fmla="*/ 1264472 h 1858154"/>
              <a:gd name="connsiteX13" fmla="*/ 2056727 w 9288370"/>
              <a:gd name="connsiteY13" fmla="*/ 1217376 h 1858154"/>
              <a:gd name="connsiteX14" fmla="*/ 2281913 w 9288370"/>
              <a:gd name="connsiteY14" fmla="*/ 1158396 h 1858154"/>
              <a:gd name="connsiteX15" fmla="*/ 2402058 w 9288370"/>
              <a:gd name="connsiteY15" fmla="*/ 1076277 h 1858154"/>
              <a:gd name="connsiteX16" fmla="*/ 2522221 w 9288370"/>
              <a:gd name="connsiteY16" fmla="*/ 1012022 h 1858154"/>
              <a:gd name="connsiteX17" fmla="*/ 2689698 w 9288370"/>
              <a:gd name="connsiteY17" fmla="*/ 956092 h 1858154"/>
              <a:gd name="connsiteX18" fmla="*/ 3001703 w 9288370"/>
              <a:gd name="connsiteY18" fmla="*/ 892073 h 1858154"/>
              <a:gd name="connsiteX19" fmla="*/ 3045184 w 9288370"/>
              <a:gd name="connsiteY19" fmla="*/ 879041 h 1858154"/>
              <a:gd name="connsiteX20" fmla="*/ 4209051 w 9288370"/>
              <a:gd name="connsiteY20" fmla="*/ 744029 h 1858154"/>
              <a:gd name="connsiteX21" fmla="*/ 8522890 w 9288370"/>
              <a:gd name="connsiteY21" fmla="*/ 234941 h 1858154"/>
              <a:gd name="connsiteX22" fmla="*/ 8522890 w 9288370"/>
              <a:gd name="connsiteY22" fmla="*/ 304639 h 1858154"/>
              <a:gd name="connsiteX23" fmla="*/ 7367558 w 9288370"/>
              <a:gd name="connsiteY23" fmla="*/ 414127 h 1858154"/>
              <a:gd name="connsiteX24" fmla="*/ 8917944 w 9288370"/>
              <a:gd name="connsiteY24" fmla="*/ 155189 h 1858154"/>
              <a:gd name="connsiteX25" fmla="*/ 9287321 w 9288370"/>
              <a:gd name="connsiteY25" fmla="*/ 245 h 1858154"/>
              <a:gd name="connsiteX26" fmla="*/ 9288370 w 9288370"/>
              <a:gd name="connsiteY26" fmla="*/ 0 h 1858154"/>
              <a:gd name="connsiteX0" fmla="*/ 9288370 w 9288370"/>
              <a:gd name="connsiteY0" fmla="*/ 0 h 1858154"/>
              <a:gd name="connsiteX1" fmla="*/ 9288370 w 9288370"/>
              <a:gd name="connsiteY1" fmla="*/ 1858154 h 1858154"/>
              <a:gd name="connsiteX2" fmla="*/ 0 w 9288370"/>
              <a:gd name="connsiteY2" fmla="*/ 1858154 h 1858154"/>
              <a:gd name="connsiteX3" fmla="*/ 55380 w 9288370"/>
              <a:gd name="connsiteY3" fmla="*/ 1834080 h 1858154"/>
              <a:gd name="connsiteX4" fmla="*/ 106098 w 9288370"/>
              <a:gd name="connsiteY4" fmla="*/ 1820983 h 1858154"/>
              <a:gd name="connsiteX5" fmla="*/ 370723 w 9288370"/>
              <a:gd name="connsiteY5" fmla="*/ 1745922 h 1858154"/>
              <a:gd name="connsiteX6" fmla="*/ 461604 w 9288370"/>
              <a:gd name="connsiteY6" fmla="*/ 1706043 h 1858154"/>
              <a:gd name="connsiteX7" fmla="*/ 671860 w 9288370"/>
              <a:gd name="connsiteY7" fmla="*/ 1696181 h 1858154"/>
              <a:gd name="connsiteX8" fmla="*/ 859506 w 9288370"/>
              <a:gd name="connsiteY8" fmla="*/ 1649683 h 1858154"/>
              <a:gd name="connsiteX9" fmla="*/ 1056432 w 9288370"/>
              <a:gd name="connsiteY9" fmla="*/ 1598895 h 1858154"/>
              <a:gd name="connsiteX10" fmla="*/ 1336276 w 9288370"/>
              <a:gd name="connsiteY10" fmla="*/ 1448852 h 1858154"/>
              <a:gd name="connsiteX11" fmla="*/ 1700002 w 9288370"/>
              <a:gd name="connsiteY11" fmla="*/ 1327025 h 1858154"/>
              <a:gd name="connsiteX12" fmla="*/ 1925247 w 9288370"/>
              <a:gd name="connsiteY12" fmla="*/ 1264472 h 1858154"/>
              <a:gd name="connsiteX13" fmla="*/ 2056727 w 9288370"/>
              <a:gd name="connsiteY13" fmla="*/ 1217376 h 1858154"/>
              <a:gd name="connsiteX14" fmla="*/ 2281913 w 9288370"/>
              <a:gd name="connsiteY14" fmla="*/ 1158396 h 1858154"/>
              <a:gd name="connsiteX15" fmla="*/ 2402058 w 9288370"/>
              <a:gd name="connsiteY15" fmla="*/ 1076277 h 1858154"/>
              <a:gd name="connsiteX16" fmla="*/ 2522221 w 9288370"/>
              <a:gd name="connsiteY16" fmla="*/ 1012022 h 1858154"/>
              <a:gd name="connsiteX17" fmla="*/ 2689698 w 9288370"/>
              <a:gd name="connsiteY17" fmla="*/ 956092 h 1858154"/>
              <a:gd name="connsiteX18" fmla="*/ 3001703 w 9288370"/>
              <a:gd name="connsiteY18" fmla="*/ 892073 h 1858154"/>
              <a:gd name="connsiteX19" fmla="*/ 3045184 w 9288370"/>
              <a:gd name="connsiteY19" fmla="*/ 879041 h 1858154"/>
              <a:gd name="connsiteX20" fmla="*/ 4209051 w 9288370"/>
              <a:gd name="connsiteY20" fmla="*/ 744029 h 1858154"/>
              <a:gd name="connsiteX21" fmla="*/ 8522890 w 9288370"/>
              <a:gd name="connsiteY21" fmla="*/ 234941 h 1858154"/>
              <a:gd name="connsiteX22" fmla="*/ 8081033 w 9288370"/>
              <a:gd name="connsiteY22" fmla="*/ 341461 h 1858154"/>
              <a:gd name="connsiteX23" fmla="*/ 7367558 w 9288370"/>
              <a:gd name="connsiteY23" fmla="*/ 414127 h 1858154"/>
              <a:gd name="connsiteX24" fmla="*/ 8917944 w 9288370"/>
              <a:gd name="connsiteY24" fmla="*/ 155189 h 1858154"/>
              <a:gd name="connsiteX25" fmla="*/ 9287321 w 9288370"/>
              <a:gd name="connsiteY25" fmla="*/ 245 h 1858154"/>
              <a:gd name="connsiteX26" fmla="*/ 9288370 w 9288370"/>
              <a:gd name="connsiteY26" fmla="*/ 0 h 1858154"/>
              <a:gd name="connsiteX0" fmla="*/ 9288370 w 9288370"/>
              <a:gd name="connsiteY0" fmla="*/ 72080 h 1930234"/>
              <a:gd name="connsiteX1" fmla="*/ 9288370 w 9288370"/>
              <a:gd name="connsiteY1" fmla="*/ 1930234 h 1930234"/>
              <a:gd name="connsiteX2" fmla="*/ 0 w 9288370"/>
              <a:gd name="connsiteY2" fmla="*/ 1930234 h 1930234"/>
              <a:gd name="connsiteX3" fmla="*/ 55380 w 9288370"/>
              <a:gd name="connsiteY3" fmla="*/ 1906160 h 1930234"/>
              <a:gd name="connsiteX4" fmla="*/ 106098 w 9288370"/>
              <a:gd name="connsiteY4" fmla="*/ 1893063 h 1930234"/>
              <a:gd name="connsiteX5" fmla="*/ 370723 w 9288370"/>
              <a:gd name="connsiteY5" fmla="*/ 1818002 h 1930234"/>
              <a:gd name="connsiteX6" fmla="*/ 461604 w 9288370"/>
              <a:gd name="connsiteY6" fmla="*/ 1778123 h 1930234"/>
              <a:gd name="connsiteX7" fmla="*/ 671860 w 9288370"/>
              <a:gd name="connsiteY7" fmla="*/ 1768261 h 1930234"/>
              <a:gd name="connsiteX8" fmla="*/ 859506 w 9288370"/>
              <a:gd name="connsiteY8" fmla="*/ 1721763 h 1930234"/>
              <a:gd name="connsiteX9" fmla="*/ 1056432 w 9288370"/>
              <a:gd name="connsiteY9" fmla="*/ 1670975 h 1930234"/>
              <a:gd name="connsiteX10" fmla="*/ 1336276 w 9288370"/>
              <a:gd name="connsiteY10" fmla="*/ 1520932 h 1930234"/>
              <a:gd name="connsiteX11" fmla="*/ 1700002 w 9288370"/>
              <a:gd name="connsiteY11" fmla="*/ 1399105 h 1930234"/>
              <a:gd name="connsiteX12" fmla="*/ 1925247 w 9288370"/>
              <a:gd name="connsiteY12" fmla="*/ 1336552 h 1930234"/>
              <a:gd name="connsiteX13" fmla="*/ 2056727 w 9288370"/>
              <a:gd name="connsiteY13" fmla="*/ 1289456 h 1930234"/>
              <a:gd name="connsiteX14" fmla="*/ 2281913 w 9288370"/>
              <a:gd name="connsiteY14" fmla="*/ 1230476 h 1930234"/>
              <a:gd name="connsiteX15" fmla="*/ 2402058 w 9288370"/>
              <a:gd name="connsiteY15" fmla="*/ 1148357 h 1930234"/>
              <a:gd name="connsiteX16" fmla="*/ 2522221 w 9288370"/>
              <a:gd name="connsiteY16" fmla="*/ 1084102 h 1930234"/>
              <a:gd name="connsiteX17" fmla="*/ 2689698 w 9288370"/>
              <a:gd name="connsiteY17" fmla="*/ 1028172 h 1930234"/>
              <a:gd name="connsiteX18" fmla="*/ 3001703 w 9288370"/>
              <a:gd name="connsiteY18" fmla="*/ 964153 h 1930234"/>
              <a:gd name="connsiteX19" fmla="*/ 3045184 w 9288370"/>
              <a:gd name="connsiteY19" fmla="*/ 951121 h 1930234"/>
              <a:gd name="connsiteX20" fmla="*/ 4209051 w 9288370"/>
              <a:gd name="connsiteY20" fmla="*/ 816109 h 1930234"/>
              <a:gd name="connsiteX21" fmla="*/ 8522890 w 9288370"/>
              <a:gd name="connsiteY21" fmla="*/ 307021 h 1930234"/>
              <a:gd name="connsiteX22" fmla="*/ 8081033 w 9288370"/>
              <a:gd name="connsiteY22" fmla="*/ 413541 h 1930234"/>
              <a:gd name="connsiteX23" fmla="*/ 8361738 w 9288370"/>
              <a:gd name="connsiteY23" fmla="*/ 7528 h 1930234"/>
              <a:gd name="connsiteX24" fmla="*/ 8917944 w 9288370"/>
              <a:gd name="connsiteY24" fmla="*/ 227269 h 1930234"/>
              <a:gd name="connsiteX25" fmla="*/ 9287321 w 9288370"/>
              <a:gd name="connsiteY25" fmla="*/ 72325 h 1930234"/>
              <a:gd name="connsiteX26" fmla="*/ 9288370 w 9288370"/>
              <a:gd name="connsiteY26" fmla="*/ 72080 h 1930234"/>
              <a:gd name="connsiteX0" fmla="*/ 9288370 w 9288370"/>
              <a:gd name="connsiteY0" fmla="*/ 72080 h 1930234"/>
              <a:gd name="connsiteX1" fmla="*/ 9288370 w 9288370"/>
              <a:gd name="connsiteY1" fmla="*/ 1930234 h 1930234"/>
              <a:gd name="connsiteX2" fmla="*/ 0 w 9288370"/>
              <a:gd name="connsiteY2" fmla="*/ 1930234 h 1930234"/>
              <a:gd name="connsiteX3" fmla="*/ 55380 w 9288370"/>
              <a:gd name="connsiteY3" fmla="*/ 1906160 h 1930234"/>
              <a:gd name="connsiteX4" fmla="*/ 106098 w 9288370"/>
              <a:gd name="connsiteY4" fmla="*/ 1893063 h 1930234"/>
              <a:gd name="connsiteX5" fmla="*/ 370723 w 9288370"/>
              <a:gd name="connsiteY5" fmla="*/ 1818002 h 1930234"/>
              <a:gd name="connsiteX6" fmla="*/ 461604 w 9288370"/>
              <a:gd name="connsiteY6" fmla="*/ 1778123 h 1930234"/>
              <a:gd name="connsiteX7" fmla="*/ 671860 w 9288370"/>
              <a:gd name="connsiteY7" fmla="*/ 1768261 h 1930234"/>
              <a:gd name="connsiteX8" fmla="*/ 859506 w 9288370"/>
              <a:gd name="connsiteY8" fmla="*/ 1721763 h 1930234"/>
              <a:gd name="connsiteX9" fmla="*/ 1056432 w 9288370"/>
              <a:gd name="connsiteY9" fmla="*/ 1670975 h 1930234"/>
              <a:gd name="connsiteX10" fmla="*/ 1336276 w 9288370"/>
              <a:gd name="connsiteY10" fmla="*/ 1520932 h 1930234"/>
              <a:gd name="connsiteX11" fmla="*/ 1700002 w 9288370"/>
              <a:gd name="connsiteY11" fmla="*/ 1399105 h 1930234"/>
              <a:gd name="connsiteX12" fmla="*/ 1925247 w 9288370"/>
              <a:gd name="connsiteY12" fmla="*/ 1336552 h 1930234"/>
              <a:gd name="connsiteX13" fmla="*/ 2056727 w 9288370"/>
              <a:gd name="connsiteY13" fmla="*/ 1289456 h 1930234"/>
              <a:gd name="connsiteX14" fmla="*/ 2281913 w 9288370"/>
              <a:gd name="connsiteY14" fmla="*/ 1230476 h 1930234"/>
              <a:gd name="connsiteX15" fmla="*/ 2402058 w 9288370"/>
              <a:gd name="connsiteY15" fmla="*/ 1148357 h 1930234"/>
              <a:gd name="connsiteX16" fmla="*/ 2522221 w 9288370"/>
              <a:gd name="connsiteY16" fmla="*/ 1084102 h 1930234"/>
              <a:gd name="connsiteX17" fmla="*/ 2689698 w 9288370"/>
              <a:gd name="connsiteY17" fmla="*/ 1028172 h 1930234"/>
              <a:gd name="connsiteX18" fmla="*/ 3001703 w 9288370"/>
              <a:gd name="connsiteY18" fmla="*/ 964153 h 1930234"/>
              <a:gd name="connsiteX19" fmla="*/ 3045184 w 9288370"/>
              <a:gd name="connsiteY19" fmla="*/ 951121 h 1930234"/>
              <a:gd name="connsiteX20" fmla="*/ 4209051 w 9288370"/>
              <a:gd name="connsiteY20" fmla="*/ 816109 h 1930234"/>
              <a:gd name="connsiteX21" fmla="*/ 8522890 w 9288370"/>
              <a:gd name="connsiteY21" fmla="*/ 307021 h 1930234"/>
              <a:gd name="connsiteX22" fmla="*/ 8301962 w 9288370"/>
              <a:gd name="connsiteY22" fmla="*/ 118969 h 1930234"/>
              <a:gd name="connsiteX23" fmla="*/ 8361738 w 9288370"/>
              <a:gd name="connsiteY23" fmla="*/ 7528 h 1930234"/>
              <a:gd name="connsiteX24" fmla="*/ 8917944 w 9288370"/>
              <a:gd name="connsiteY24" fmla="*/ 227269 h 1930234"/>
              <a:gd name="connsiteX25" fmla="*/ 9287321 w 9288370"/>
              <a:gd name="connsiteY25" fmla="*/ 72325 h 1930234"/>
              <a:gd name="connsiteX26" fmla="*/ 9288370 w 9288370"/>
              <a:gd name="connsiteY26" fmla="*/ 72080 h 1930234"/>
              <a:gd name="connsiteX0" fmla="*/ 9288370 w 9288370"/>
              <a:gd name="connsiteY0" fmla="*/ 72080 h 1930234"/>
              <a:gd name="connsiteX1" fmla="*/ 9288370 w 9288370"/>
              <a:gd name="connsiteY1" fmla="*/ 1930234 h 1930234"/>
              <a:gd name="connsiteX2" fmla="*/ 0 w 9288370"/>
              <a:gd name="connsiteY2" fmla="*/ 1930234 h 1930234"/>
              <a:gd name="connsiteX3" fmla="*/ 55380 w 9288370"/>
              <a:gd name="connsiteY3" fmla="*/ 1906160 h 1930234"/>
              <a:gd name="connsiteX4" fmla="*/ 106098 w 9288370"/>
              <a:gd name="connsiteY4" fmla="*/ 1893063 h 1930234"/>
              <a:gd name="connsiteX5" fmla="*/ 370723 w 9288370"/>
              <a:gd name="connsiteY5" fmla="*/ 1818002 h 1930234"/>
              <a:gd name="connsiteX6" fmla="*/ 461604 w 9288370"/>
              <a:gd name="connsiteY6" fmla="*/ 1778123 h 1930234"/>
              <a:gd name="connsiteX7" fmla="*/ 671860 w 9288370"/>
              <a:gd name="connsiteY7" fmla="*/ 1768261 h 1930234"/>
              <a:gd name="connsiteX8" fmla="*/ 859506 w 9288370"/>
              <a:gd name="connsiteY8" fmla="*/ 1721763 h 1930234"/>
              <a:gd name="connsiteX9" fmla="*/ 1056432 w 9288370"/>
              <a:gd name="connsiteY9" fmla="*/ 1670975 h 1930234"/>
              <a:gd name="connsiteX10" fmla="*/ 1336276 w 9288370"/>
              <a:gd name="connsiteY10" fmla="*/ 1520932 h 1930234"/>
              <a:gd name="connsiteX11" fmla="*/ 1700002 w 9288370"/>
              <a:gd name="connsiteY11" fmla="*/ 1399105 h 1930234"/>
              <a:gd name="connsiteX12" fmla="*/ 1925247 w 9288370"/>
              <a:gd name="connsiteY12" fmla="*/ 1336552 h 1930234"/>
              <a:gd name="connsiteX13" fmla="*/ 2056727 w 9288370"/>
              <a:gd name="connsiteY13" fmla="*/ 1289456 h 1930234"/>
              <a:gd name="connsiteX14" fmla="*/ 2281913 w 9288370"/>
              <a:gd name="connsiteY14" fmla="*/ 1230476 h 1930234"/>
              <a:gd name="connsiteX15" fmla="*/ 2402058 w 9288370"/>
              <a:gd name="connsiteY15" fmla="*/ 1148357 h 1930234"/>
              <a:gd name="connsiteX16" fmla="*/ 2522221 w 9288370"/>
              <a:gd name="connsiteY16" fmla="*/ 1084102 h 1930234"/>
              <a:gd name="connsiteX17" fmla="*/ 2689698 w 9288370"/>
              <a:gd name="connsiteY17" fmla="*/ 1028172 h 1930234"/>
              <a:gd name="connsiteX18" fmla="*/ 3001703 w 9288370"/>
              <a:gd name="connsiteY18" fmla="*/ 964153 h 1930234"/>
              <a:gd name="connsiteX19" fmla="*/ 3045184 w 9288370"/>
              <a:gd name="connsiteY19" fmla="*/ 951121 h 1930234"/>
              <a:gd name="connsiteX20" fmla="*/ 4209051 w 9288370"/>
              <a:gd name="connsiteY20" fmla="*/ 816109 h 1930234"/>
              <a:gd name="connsiteX21" fmla="*/ 7197317 w 9288370"/>
              <a:gd name="connsiteY21" fmla="*/ 380664 h 1930234"/>
              <a:gd name="connsiteX22" fmla="*/ 8301962 w 9288370"/>
              <a:gd name="connsiteY22" fmla="*/ 118969 h 1930234"/>
              <a:gd name="connsiteX23" fmla="*/ 8361738 w 9288370"/>
              <a:gd name="connsiteY23" fmla="*/ 7528 h 1930234"/>
              <a:gd name="connsiteX24" fmla="*/ 8917944 w 9288370"/>
              <a:gd name="connsiteY24" fmla="*/ 227269 h 1930234"/>
              <a:gd name="connsiteX25" fmla="*/ 9287321 w 9288370"/>
              <a:gd name="connsiteY25" fmla="*/ 72325 h 1930234"/>
              <a:gd name="connsiteX26" fmla="*/ 9288370 w 9288370"/>
              <a:gd name="connsiteY26" fmla="*/ 72080 h 1930234"/>
              <a:gd name="connsiteX0" fmla="*/ 9288370 w 9288370"/>
              <a:gd name="connsiteY0" fmla="*/ 72080 h 1930234"/>
              <a:gd name="connsiteX1" fmla="*/ 9288370 w 9288370"/>
              <a:gd name="connsiteY1" fmla="*/ 1930234 h 1930234"/>
              <a:gd name="connsiteX2" fmla="*/ 0 w 9288370"/>
              <a:gd name="connsiteY2" fmla="*/ 1930234 h 1930234"/>
              <a:gd name="connsiteX3" fmla="*/ 55380 w 9288370"/>
              <a:gd name="connsiteY3" fmla="*/ 1906160 h 1930234"/>
              <a:gd name="connsiteX4" fmla="*/ 106098 w 9288370"/>
              <a:gd name="connsiteY4" fmla="*/ 1893063 h 1930234"/>
              <a:gd name="connsiteX5" fmla="*/ 370723 w 9288370"/>
              <a:gd name="connsiteY5" fmla="*/ 1818002 h 1930234"/>
              <a:gd name="connsiteX6" fmla="*/ 461604 w 9288370"/>
              <a:gd name="connsiteY6" fmla="*/ 1778123 h 1930234"/>
              <a:gd name="connsiteX7" fmla="*/ 671860 w 9288370"/>
              <a:gd name="connsiteY7" fmla="*/ 1768261 h 1930234"/>
              <a:gd name="connsiteX8" fmla="*/ 859506 w 9288370"/>
              <a:gd name="connsiteY8" fmla="*/ 1721763 h 1930234"/>
              <a:gd name="connsiteX9" fmla="*/ 1056432 w 9288370"/>
              <a:gd name="connsiteY9" fmla="*/ 1670975 h 1930234"/>
              <a:gd name="connsiteX10" fmla="*/ 1336276 w 9288370"/>
              <a:gd name="connsiteY10" fmla="*/ 1520932 h 1930234"/>
              <a:gd name="connsiteX11" fmla="*/ 1700002 w 9288370"/>
              <a:gd name="connsiteY11" fmla="*/ 1399105 h 1930234"/>
              <a:gd name="connsiteX12" fmla="*/ 1925247 w 9288370"/>
              <a:gd name="connsiteY12" fmla="*/ 1336552 h 1930234"/>
              <a:gd name="connsiteX13" fmla="*/ 2056727 w 9288370"/>
              <a:gd name="connsiteY13" fmla="*/ 1289456 h 1930234"/>
              <a:gd name="connsiteX14" fmla="*/ 2281913 w 9288370"/>
              <a:gd name="connsiteY14" fmla="*/ 1230476 h 1930234"/>
              <a:gd name="connsiteX15" fmla="*/ 2402058 w 9288370"/>
              <a:gd name="connsiteY15" fmla="*/ 1148357 h 1930234"/>
              <a:gd name="connsiteX16" fmla="*/ 2522221 w 9288370"/>
              <a:gd name="connsiteY16" fmla="*/ 1084102 h 1930234"/>
              <a:gd name="connsiteX17" fmla="*/ 2689698 w 9288370"/>
              <a:gd name="connsiteY17" fmla="*/ 1028172 h 1930234"/>
              <a:gd name="connsiteX18" fmla="*/ 3001703 w 9288370"/>
              <a:gd name="connsiteY18" fmla="*/ 964153 h 1930234"/>
              <a:gd name="connsiteX19" fmla="*/ 3045184 w 9288370"/>
              <a:gd name="connsiteY19" fmla="*/ 951121 h 1930234"/>
              <a:gd name="connsiteX20" fmla="*/ 4209051 w 9288370"/>
              <a:gd name="connsiteY20" fmla="*/ 816109 h 1930234"/>
              <a:gd name="connsiteX21" fmla="*/ 7197317 w 9288370"/>
              <a:gd name="connsiteY21" fmla="*/ 380664 h 1930234"/>
              <a:gd name="connsiteX22" fmla="*/ 7995116 w 9288370"/>
              <a:gd name="connsiteY22" fmla="*/ 303076 h 1930234"/>
              <a:gd name="connsiteX23" fmla="*/ 8361738 w 9288370"/>
              <a:gd name="connsiteY23" fmla="*/ 7528 h 1930234"/>
              <a:gd name="connsiteX24" fmla="*/ 8917944 w 9288370"/>
              <a:gd name="connsiteY24" fmla="*/ 227269 h 1930234"/>
              <a:gd name="connsiteX25" fmla="*/ 9287321 w 9288370"/>
              <a:gd name="connsiteY25" fmla="*/ 72325 h 1930234"/>
              <a:gd name="connsiteX26" fmla="*/ 9288370 w 9288370"/>
              <a:gd name="connsiteY26" fmla="*/ 72080 h 1930234"/>
              <a:gd name="connsiteX0" fmla="*/ 9288370 w 9288370"/>
              <a:gd name="connsiteY0" fmla="*/ 0 h 1858154"/>
              <a:gd name="connsiteX1" fmla="*/ 9288370 w 9288370"/>
              <a:gd name="connsiteY1" fmla="*/ 1858154 h 1858154"/>
              <a:gd name="connsiteX2" fmla="*/ 0 w 9288370"/>
              <a:gd name="connsiteY2" fmla="*/ 1858154 h 1858154"/>
              <a:gd name="connsiteX3" fmla="*/ 55380 w 9288370"/>
              <a:gd name="connsiteY3" fmla="*/ 1834080 h 1858154"/>
              <a:gd name="connsiteX4" fmla="*/ 106098 w 9288370"/>
              <a:gd name="connsiteY4" fmla="*/ 1820983 h 1858154"/>
              <a:gd name="connsiteX5" fmla="*/ 370723 w 9288370"/>
              <a:gd name="connsiteY5" fmla="*/ 1745922 h 1858154"/>
              <a:gd name="connsiteX6" fmla="*/ 461604 w 9288370"/>
              <a:gd name="connsiteY6" fmla="*/ 1706043 h 1858154"/>
              <a:gd name="connsiteX7" fmla="*/ 671860 w 9288370"/>
              <a:gd name="connsiteY7" fmla="*/ 1696181 h 1858154"/>
              <a:gd name="connsiteX8" fmla="*/ 859506 w 9288370"/>
              <a:gd name="connsiteY8" fmla="*/ 1649683 h 1858154"/>
              <a:gd name="connsiteX9" fmla="*/ 1056432 w 9288370"/>
              <a:gd name="connsiteY9" fmla="*/ 1598895 h 1858154"/>
              <a:gd name="connsiteX10" fmla="*/ 1336276 w 9288370"/>
              <a:gd name="connsiteY10" fmla="*/ 1448852 h 1858154"/>
              <a:gd name="connsiteX11" fmla="*/ 1700002 w 9288370"/>
              <a:gd name="connsiteY11" fmla="*/ 1327025 h 1858154"/>
              <a:gd name="connsiteX12" fmla="*/ 1925247 w 9288370"/>
              <a:gd name="connsiteY12" fmla="*/ 1264472 h 1858154"/>
              <a:gd name="connsiteX13" fmla="*/ 2056727 w 9288370"/>
              <a:gd name="connsiteY13" fmla="*/ 1217376 h 1858154"/>
              <a:gd name="connsiteX14" fmla="*/ 2281913 w 9288370"/>
              <a:gd name="connsiteY14" fmla="*/ 1158396 h 1858154"/>
              <a:gd name="connsiteX15" fmla="*/ 2402058 w 9288370"/>
              <a:gd name="connsiteY15" fmla="*/ 1076277 h 1858154"/>
              <a:gd name="connsiteX16" fmla="*/ 2522221 w 9288370"/>
              <a:gd name="connsiteY16" fmla="*/ 1012022 h 1858154"/>
              <a:gd name="connsiteX17" fmla="*/ 2689698 w 9288370"/>
              <a:gd name="connsiteY17" fmla="*/ 956092 h 1858154"/>
              <a:gd name="connsiteX18" fmla="*/ 3001703 w 9288370"/>
              <a:gd name="connsiteY18" fmla="*/ 892073 h 1858154"/>
              <a:gd name="connsiteX19" fmla="*/ 3045184 w 9288370"/>
              <a:gd name="connsiteY19" fmla="*/ 879041 h 1858154"/>
              <a:gd name="connsiteX20" fmla="*/ 4209051 w 9288370"/>
              <a:gd name="connsiteY20" fmla="*/ 744029 h 1858154"/>
              <a:gd name="connsiteX21" fmla="*/ 7197317 w 9288370"/>
              <a:gd name="connsiteY21" fmla="*/ 308584 h 1858154"/>
              <a:gd name="connsiteX22" fmla="*/ 7995116 w 9288370"/>
              <a:gd name="connsiteY22" fmla="*/ 230996 h 1858154"/>
              <a:gd name="connsiteX23" fmla="*/ 8361738 w 9288370"/>
              <a:gd name="connsiteY23" fmla="*/ 266841 h 1858154"/>
              <a:gd name="connsiteX24" fmla="*/ 8917944 w 9288370"/>
              <a:gd name="connsiteY24" fmla="*/ 155189 h 1858154"/>
              <a:gd name="connsiteX25" fmla="*/ 9287321 w 9288370"/>
              <a:gd name="connsiteY25" fmla="*/ 245 h 1858154"/>
              <a:gd name="connsiteX26" fmla="*/ 9288370 w 9288370"/>
              <a:gd name="connsiteY26" fmla="*/ 0 h 1858154"/>
              <a:gd name="connsiteX0" fmla="*/ 9288370 w 9288370"/>
              <a:gd name="connsiteY0" fmla="*/ 15088 h 1873242"/>
              <a:gd name="connsiteX1" fmla="*/ 9288370 w 9288370"/>
              <a:gd name="connsiteY1" fmla="*/ 1873242 h 1873242"/>
              <a:gd name="connsiteX2" fmla="*/ 0 w 9288370"/>
              <a:gd name="connsiteY2" fmla="*/ 1873242 h 1873242"/>
              <a:gd name="connsiteX3" fmla="*/ 55380 w 9288370"/>
              <a:gd name="connsiteY3" fmla="*/ 1849168 h 1873242"/>
              <a:gd name="connsiteX4" fmla="*/ 106098 w 9288370"/>
              <a:gd name="connsiteY4" fmla="*/ 1836071 h 1873242"/>
              <a:gd name="connsiteX5" fmla="*/ 370723 w 9288370"/>
              <a:gd name="connsiteY5" fmla="*/ 1761010 h 1873242"/>
              <a:gd name="connsiteX6" fmla="*/ 461604 w 9288370"/>
              <a:gd name="connsiteY6" fmla="*/ 1721131 h 1873242"/>
              <a:gd name="connsiteX7" fmla="*/ 671860 w 9288370"/>
              <a:gd name="connsiteY7" fmla="*/ 1711269 h 1873242"/>
              <a:gd name="connsiteX8" fmla="*/ 859506 w 9288370"/>
              <a:gd name="connsiteY8" fmla="*/ 1664771 h 1873242"/>
              <a:gd name="connsiteX9" fmla="*/ 1056432 w 9288370"/>
              <a:gd name="connsiteY9" fmla="*/ 1613983 h 1873242"/>
              <a:gd name="connsiteX10" fmla="*/ 1336276 w 9288370"/>
              <a:gd name="connsiteY10" fmla="*/ 1463940 h 1873242"/>
              <a:gd name="connsiteX11" fmla="*/ 1700002 w 9288370"/>
              <a:gd name="connsiteY11" fmla="*/ 1342113 h 1873242"/>
              <a:gd name="connsiteX12" fmla="*/ 1925247 w 9288370"/>
              <a:gd name="connsiteY12" fmla="*/ 1279560 h 1873242"/>
              <a:gd name="connsiteX13" fmla="*/ 2056727 w 9288370"/>
              <a:gd name="connsiteY13" fmla="*/ 1232464 h 1873242"/>
              <a:gd name="connsiteX14" fmla="*/ 2281913 w 9288370"/>
              <a:gd name="connsiteY14" fmla="*/ 1173484 h 1873242"/>
              <a:gd name="connsiteX15" fmla="*/ 2402058 w 9288370"/>
              <a:gd name="connsiteY15" fmla="*/ 1091365 h 1873242"/>
              <a:gd name="connsiteX16" fmla="*/ 2522221 w 9288370"/>
              <a:gd name="connsiteY16" fmla="*/ 1027110 h 1873242"/>
              <a:gd name="connsiteX17" fmla="*/ 2689698 w 9288370"/>
              <a:gd name="connsiteY17" fmla="*/ 971180 h 1873242"/>
              <a:gd name="connsiteX18" fmla="*/ 3001703 w 9288370"/>
              <a:gd name="connsiteY18" fmla="*/ 907161 h 1873242"/>
              <a:gd name="connsiteX19" fmla="*/ 3045184 w 9288370"/>
              <a:gd name="connsiteY19" fmla="*/ 894129 h 1873242"/>
              <a:gd name="connsiteX20" fmla="*/ 4209051 w 9288370"/>
              <a:gd name="connsiteY20" fmla="*/ 759117 h 1873242"/>
              <a:gd name="connsiteX21" fmla="*/ 7197317 w 9288370"/>
              <a:gd name="connsiteY21" fmla="*/ 323672 h 1873242"/>
              <a:gd name="connsiteX22" fmla="*/ 7995116 w 9288370"/>
              <a:gd name="connsiteY22" fmla="*/ 246084 h 1873242"/>
              <a:gd name="connsiteX23" fmla="*/ 8361738 w 9288370"/>
              <a:gd name="connsiteY23" fmla="*/ 281929 h 1873242"/>
              <a:gd name="connsiteX24" fmla="*/ 8832027 w 9288370"/>
              <a:gd name="connsiteY24" fmla="*/ 47539 h 1873242"/>
              <a:gd name="connsiteX25" fmla="*/ 9287321 w 9288370"/>
              <a:gd name="connsiteY25" fmla="*/ 15333 h 1873242"/>
              <a:gd name="connsiteX26" fmla="*/ 9288370 w 9288370"/>
              <a:gd name="connsiteY26" fmla="*/ 15088 h 1873242"/>
              <a:gd name="connsiteX0" fmla="*/ 9288370 w 9288370"/>
              <a:gd name="connsiteY0" fmla="*/ 15088 h 1873242"/>
              <a:gd name="connsiteX1" fmla="*/ 9288370 w 9288370"/>
              <a:gd name="connsiteY1" fmla="*/ 1873242 h 1873242"/>
              <a:gd name="connsiteX2" fmla="*/ 0 w 9288370"/>
              <a:gd name="connsiteY2" fmla="*/ 1873242 h 1873242"/>
              <a:gd name="connsiteX3" fmla="*/ 55380 w 9288370"/>
              <a:gd name="connsiteY3" fmla="*/ 1849168 h 1873242"/>
              <a:gd name="connsiteX4" fmla="*/ 106098 w 9288370"/>
              <a:gd name="connsiteY4" fmla="*/ 1836071 h 1873242"/>
              <a:gd name="connsiteX5" fmla="*/ 370723 w 9288370"/>
              <a:gd name="connsiteY5" fmla="*/ 1761010 h 1873242"/>
              <a:gd name="connsiteX6" fmla="*/ 461604 w 9288370"/>
              <a:gd name="connsiteY6" fmla="*/ 1721131 h 1873242"/>
              <a:gd name="connsiteX7" fmla="*/ 671860 w 9288370"/>
              <a:gd name="connsiteY7" fmla="*/ 1711269 h 1873242"/>
              <a:gd name="connsiteX8" fmla="*/ 859506 w 9288370"/>
              <a:gd name="connsiteY8" fmla="*/ 1664771 h 1873242"/>
              <a:gd name="connsiteX9" fmla="*/ 1056432 w 9288370"/>
              <a:gd name="connsiteY9" fmla="*/ 1613983 h 1873242"/>
              <a:gd name="connsiteX10" fmla="*/ 1336276 w 9288370"/>
              <a:gd name="connsiteY10" fmla="*/ 1463940 h 1873242"/>
              <a:gd name="connsiteX11" fmla="*/ 1700002 w 9288370"/>
              <a:gd name="connsiteY11" fmla="*/ 1342113 h 1873242"/>
              <a:gd name="connsiteX12" fmla="*/ 1925247 w 9288370"/>
              <a:gd name="connsiteY12" fmla="*/ 1279560 h 1873242"/>
              <a:gd name="connsiteX13" fmla="*/ 2056727 w 9288370"/>
              <a:gd name="connsiteY13" fmla="*/ 1232464 h 1873242"/>
              <a:gd name="connsiteX14" fmla="*/ 2281913 w 9288370"/>
              <a:gd name="connsiteY14" fmla="*/ 1173484 h 1873242"/>
              <a:gd name="connsiteX15" fmla="*/ 2402058 w 9288370"/>
              <a:gd name="connsiteY15" fmla="*/ 1091365 h 1873242"/>
              <a:gd name="connsiteX16" fmla="*/ 2522221 w 9288370"/>
              <a:gd name="connsiteY16" fmla="*/ 1027110 h 1873242"/>
              <a:gd name="connsiteX17" fmla="*/ 2689698 w 9288370"/>
              <a:gd name="connsiteY17" fmla="*/ 971180 h 1873242"/>
              <a:gd name="connsiteX18" fmla="*/ 3001703 w 9288370"/>
              <a:gd name="connsiteY18" fmla="*/ 907161 h 1873242"/>
              <a:gd name="connsiteX19" fmla="*/ 3045184 w 9288370"/>
              <a:gd name="connsiteY19" fmla="*/ 894129 h 1873242"/>
              <a:gd name="connsiteX20" fmla="*/ 4209051 w 9288370"/>
              <a:gd name="connsiteY20" fmla="*/ 759117 h 1873242"/>
              <a:gd name="connsiteX21" fmla="*/ 7197317 w 9288370"/>
              <a:gd name="connsiteY21" fmla="*/ 323672 h 1873242"/>
              <a:gd name="connsiteX22" fmla="*/ 7995116 w 9288370"/>
              <a:gd name="connsiteY22" fmla="*/ 246084 h 1873242"/>
              <a:gd name="connsiteX23" fmla="*/ 8459929 w 9288370"/>
              <a:gd name="connsiteY23" fmla="*/ 159190 h 1873242"/>
              <a:gd name="connsiteX24" fmla="*/ 8832027 w 9288370"/>
              <a:gd name="connsiteY24" fmla="*/ 47539 h 1873242"/>
              <a:gd name="connsiteX25" fmla="*/ 9287321 w 9288370"/>
              <a:gd name="connsiteY25" fmla="*/ 15333 h 1873242"/>
              <a:gd name="connsiteX26" fmla="*/ 9288370 w 9288370"/>
              <a:gd name="connsiteY26" fmla="*/ 15088 h 1873242"/>
              <a:gd name="connsiteX0" fmla="*/ 9288370 w 9288370"/>
              <a:gd name="connsiteY0" fmla="*/ 52923 h 1911077"/>
              <a:gd name="connsiteX1" fmla="*/ 9288370 w 9288370"/>
              <a:gd name="connsiteY1" fmla="*/ 1911077 h 1911077"/>
              <a:gd name="connsiteX2" fmla="*/ 0 w 9288370"/>
              <a:gd name="connsiteY2" fmla="*/ 1911077 h 1911077"/>
              <a:gd name="connsiteX3" fmla="*/ 55380 w 9288370"/>
              <a:gd name="connsiteY3" fmla="*/ 1887003 h 1911077"/>
              <a:gd name="connsiteX4" fmla="*/ 106098 w 9288370"/>
              <a:gd name="connsiteY4" fmla="*/ 1873906 h 1911077"/>
              <a:gd name="connsiteX5" fmla="*/ 370723 w 9288370"/>
              <a:gd name="connsiteY5" fmla="*/ 1798845 h 1911077"/>
              <a:gd name="connsiteX6" fmla="*/ 461604 w 9288370"/>
              <a:gd name="connsiteY6" fmla="*/ 1758966 h 1911077"/>
              <a:gd name="connsiteX7" fmla="*/ 671860 w 9288370"/>
              <a:gd name="connsiteY7" fmla="*/ 1749104 h 1911077"/>
              <a:gd name="connsiteX8" fmla="*/ 859506 w 9288370"/>
              <a:gd name="connsiteY8" fmla="*/ 1702606 h 1911077"/>
              <a:gd name="connsiteX9" fmla="*/ 1056432 w 9288370"/>
              <a:gd name="connsiteY9" fmla="*/ 1651818 h 1911077"/>
              <a:gd name="connsiteX10" fmla="*/ 1336276 w 9288370"/>
              <a:gd name="connsiteY10" fmla="*/ 1501775 h 1911077"/>
              <a:gd name="connsiteX11" fmla="*/ 1700002 w 9288370"/>
              <a:gd name="connsiteY11" fmla="*/ 1379948 h 1911077"/>
              <a:gd name="connsiteX12" fmla="*/ 1925247 w 9288370"/>
              <a:gd name="connsiteY12" fmla="*/ 1317395 h 1911077"/>
              <a:gd name="connsiteX13" fmla="*/ 2056727 w 9288370"/>
              <a:gd name="connsiteY13" fmla="*/ 1270299 h 1911077"/>
              <a:gd name="connsiteX14" fmla="*/ 2281913 w 9288370"/>
              <a:gd name="connsiteY14" fmla="*/ 1211319 h 1911077"/>
              <a:gd name="connsiteX15" fmla="*/ 2402058 w 9288370"/>
              <a:gd name="connsiteY15" fmla="*/ 1129200 h 1911077"/>
              <a:gd name="connsiteX16" fmla="*/ 2522221 w 9288370"/>
              <a:gd name="connsiteY16" fmla="*/ 1064945 h 1911077"/>
              <a:gd name="connsiteX17" fmla="*/ 2689698 w 9288370"/>
              <a:gd name="connsiteY17" fmla="*/ 1009015 h 1911077"/>
              <a:gd name="connsiteX18" fmla="*/ 3001703 w 9288370"/>
              <a:gd name="connsiteY18" fmla="*/ 944996 h 1911077"/>
              <a:gd name="connsiteX19" fmla="*/ 3045184 w 9288370"/>
              <a:gd name="connsiteY19" fmla="*/ 931964 h 1911077"/>
              <a:gd name="connsiteX20" fmla="*/ 4209051 w 9288370"/>
              <a:gd name="connsiteY20" fmla="*/ 796952 h 1911077"/>
              <a:gd name="connsiteX21" fmla="*/ 7197317 w 9288370"/>
              <a:gd name="connsiteY21" fmla="*/ 361507 h 1911077"/>
              <a:gd name="connsiteX22" fmla="*/ 7995116 w 9288370"/>
              <a:gd name="connsiteY22" fmla="*/ 283919 h 1911077"/>
              <a:gd name="connsiteX23" fmla="*/ 8459929 w 9288370"/>
              <a:gd name="connsiteY23" fmla="*/ 197025 h 1911077"/>
              <a:gd name="connsiteX24" fmla="*/ 8930218 w 9288370"/>
              <a:gd name="connsiteY24" fmla="*/ 36279 h 1911077"/>
              <a:gd name="connsiteX25" fmla="*/ 9287321 w 9288370"/>
              <a:gd name="connsiteY25" fmla="*/ 53168 h 1911077"/>
              <a:gd name="connsiteX26" fmla="*/ 9288370 w 9288370"/>
              <a:gd name="connsiteY26" fmla="*/ 52923 h 1911077"/>
              <a:gd name="connsiteX0" fmla="*/ 9288370 w 9288370"/>
              <a:gd name="connsiteY0" fmla="*/ 52923 h 1911077"/>
              <a:gd name="connsiteX1" fmla="*/ 9288370 w 9288370"/>
              <a:gd name="connsiteY1" fmla="*/ 1911077 h 1911077"/>
              <a:gd name="connsiteX2" fmla="*/ 0 w 9288370"/>
              <a:gd name="connsiteY2" fmla="*/ 1911077 h 1911077"/>
              <a:gd name="connsiteX3" fmla="*/ 55380 w 9288370"/>
              <a:gd name="connsiteY3" fmla="*/ 1887003 h 1911077"/>
              <a:gd name="connsiteX4" fmla="*/ 106098 w 9288370"/>
              <a:gd name="connsiteY4" fmla="*/ 1873906 h 1911077"/>
              <a:gd name="connsiteX5" fmla="*/ 370723 w 9288370"/>
              <a:gd name="connsiteY5" fmla="*/ 1798845 h 1911077"/>
              <a:gd name="connsiteX6" fmla="*/ 461604 w 9288370"/>
              <a:gd name="connsiteY6" fmla="*/ 1758966 h 1911077"/>
              <a:gd name="connsiteX7" fmla="*/ 671860 w 9288370"/>
              <a:gd name="connsiteY7" fmla="*/ 1749104 h 1911077"/>
              <a:gd name="connsiteX8" fmla="*/ 859506 w 9288370"/>
              <a:gd name="connsiteY8" fmla="*/ 1702606 h 1911077"/>
              <a:gd name="connsiteX9" fmla="*/ 1056432 w 9288370"/>
              <a:gd name="connsiteY9" fmla="*/ 1651818 h 1911077"/>
              <a:gd name="connsiteX10" fmla="*/ 1336276 w 9288370"/>
              <a:gd name="connsiteY10" fmla="*/ 1501775 h 1911077"/>
              <a:gd name="connsiteX11" fmla="*/ 1700002 w 9288370"/>
              <a:gd name="connsiteY11" fmla="*/ 1379948 h 1911077"/>
              <a:gd name="connsiteX12" fmla="*/ 1925247 w 9288370"/>
              <a:gd name="connsiteY12" fmla="*/ 1317395 h 1911077"/>
              <a:gd name="connsiteX13" fmla="*/ 2056727 w 9288370"/>
              <a:gd name="connsiteY13" fmla="*/ 1270299 h 1911077"/>
              <a:gd name="connsiteX14" fmla="*/ 2281913 w 9288370"/>
              <a:gd name="connsiteY14" fmla="*/ 1211319 h 1911077"/>
              <a:gd name="connsiteX15" fmla="*/ 2402058 w 9288370"/>
              <a:gd name="connsiteY15" fmla="*/ 1129200 h 1911077"/>
              <a:gd name="connsiteX16" fmla="*/ 2522221 w 9288370"/>
              <a:gd name="connsiteY16" fmla="*/ 1064945 h 1911077"/>
              <a:gd name="connsiteX17" fmla="*/ 2689698 w 9288370"/>
              <a:gd name="connsiteY17" fmla="*/ 1009015 h 1911077"/>
              <a:gd name="connsiteX18" fmla="*/ 3001703 w 9288370"/>
              <a:gd name="connsiteY18" fmla="*/ 944996 h 1911077"/>
              <a:gd name="connsiteX19" fmla="*/ 3045184 w 9288370"/>
              <a:gd name="connsiteY19" fmla="*/ 931964 h 1911077"/>
              <a:gd name="connsiteX20" fmla="*/ 4209051 w 9288370"/>
              <a:gd name="connsiteY20" fmla="*/ 796952 h 1911077"/>
              <a:gd name="connsiteX21" fmla="*/ 7197317 w 9288370"/>
              <a:gd name="connsiteY21" fmla="*/ 361507 h 1911077"/>
              <a:gd name="connsiteX22" fmla="*/ 7995116 w 9288370"/>
              <a:gd name="connsiteY22" fmla="*/ 283919 h 1911077"/>
              <a:gd name="connsiteX23" fmla="*/ 8545846 w 9288370"/>
              <a:gd name="connsiteY23" fmla="*/ 172477 h 1911077"/>
              <a:gd name="connsiteX24" fmla="*/ 8930218 w 9288370"/>
              <a:gd name="connsiteY24" fmla="*/ 36279 h 1911077"/>
              <a:gd name="connsiteX25" fmla="*/ 9287321 w 9288370"/>
              <a:gd name="connsiteY25" fmla="*/ 53168 h 1911077"/>
              <a:gd name="connsiteX26" fmla="*/ 9288370 w 9288370"/>
              <a:gd name="connsiteY26" fmla="*/ 52923 h 1911077"/>
              <a:gd name="connsiteX0" fmla="*/ 9288370 w 9288370"/>
              <a:gd name="connsiteY0" fmla="*/ 52923 h 1911077"/>
              <a:gd name="connsiteX1" fmla="*/ 9288370 w 9288370"/>
              <a:gd name="connsiteY1" fmla="*/ 1911077 h 1911077"/>
              <a:gd name="connsiteX2" fmla="*/ 0 w 9288370"/>
              <a:gd name="connsiteY2" fmla="*/ 1911077 h 1911077"/>
              <a:gd name="connsiteX3" fmla="*/ 55380 w 9288370"/>
              <a:gd name="connsiteY3" fmla="*/ 1887003 h 1911077"/>
              <a:gd name="connsiteX4" fmla="*/ 106098 w 9288370"/>
              <a:gd name="connsiteY4" fmla="*/ 1873906 h 1911077"/>
              <a:gd name="connsiteX5" fmla="*/ 370723 w 9288370"/>
              <a:gd name="connsiteY5" fmla="*/ 1798845 h 1911077"/>
              <a:gd name="connsiteX6" fmla="*/ 461604 w 9288370"/>
              <a:gd name="connsiteY6" fmla="*/ 1758966 h 1911077"/>
              <a:gd name="connsiteX7" fmla="*/ 671860 w 9288370"/>
              <a:gd name="connsiteY7" fmla="*/ 1749104 h 1911077"/>
              <a:gd name="connsiteX8" fmla="*/ 859506 w 9288370"/>
              <a:gd name="connsiteY8" fmla="*/ 1702606 h 1911077"/>
              <a:gd name="connsiteX9" fmla="*/ 1056432 w 9288370"/>
              <a:gd name="connsiteY9" fmla="*/ 1651818 h 1911077"/>
              <a:gd name="connsiteX10" fmla="*/ 1336276 w 9288370"/>
              <a:gd name="connsiteY10" fmla="*/ 1501775 h 1911077"/>
              <a:gd name="connsiteX11" fmla="*/ 1700002 w 9288370"/>
              <a:gd name="connsiteY11" fmla="*/ 1379948 h 1911077"/>
              <a:gd name="connsiteX12" fmla="*/ 1925247 w 9288370"/>
              <a:gd name="connsiteY12" fmla="*/ 1317395 h 1911077"/>
              <a:gd name="connsiteX13" fmla="*/ 2056727 w 9288370"/>
              <a:gd name="connsiteY13" fmla="*/ 1270299 h 1911077"/>
              <a:gd name="connsiteX14" fmla="*/ 2281913 w 9288370"/>
              <a:gd name="connsiteY14" fmla="*/ 1211319 h 1911077"/>
              <a:gd name="connsiteX15" fmla="*/ 2402058 w 9288370"/>
              <a:gd name="connsiteY15" fmla="*/ 1129200 h 1911077"/>
              <a:gd name="connsiteX16" fmla="*/ 2522221 w 9288370"/>
              <a:gd name="connsiteY16" fmla="*/ 1064945 h 1911077"/>
              <a:gd name="connsiteX17" fmla="*/ 2689698 w 9288370"/>
              <a:gd name="connsiteY17" fmla="*/ 1009015 h 1911077"/>
              <a:gd name="connsiteX18" fmla="*/ 3001703 w 9288370"/>
              <a:gd name="connsiteY18" fmla="*/ 944996 h 1911077"/>
              <a:gd name="connsiteX19" fmla="*/ 3045184 w 9288370"/>
              <a:gd name="connsiteY19" fmla="*/ 931964 h 1911077"/>
              <a:gd name="connsiteX20" fmla="*/ 4209051 w 9288370"/>
              <a:gd name="connsiteY20" fmla="*/ 796952 h 1911077"/>
              <a:gd name="connsiteX21" fmla="*/ 7197317 w 9288370"/>
              <a:gd name="connsiteY21" fmla="*/ 361507 h 1911077"/>
              <a:gd name="connsiteX22" fmla="*/ 7995116 w 9288370"/>
              <a:gd name="connsiteY22" fmla="*/ 283919 h 1911077"/>
              <a:gd name="connsiteX23" fmla="*/ 8545846 w 9288370"/>
              <a:gd name="connsiteY23" fmla="*/ 172477 h 1911077"/>
              <a:gd name="connsiteX24" fmla="*/ 8930218 w 9288370"/>
              <a:gd name="connsiteY24" fmla="*/ 36279 h 1911077"/>
              <a:gd name="connsiteX25" fmla="*/ 9287321 w 9288370"/>
              <a:gd name="connsiteY25" fmla="*/ 53168 h 1911077"/>
              <a:gd name="connsiteX26" fmla="*/ 9288370 w 9288370"/>
              <a:gd name="connsiteY26" fmla="*/ 52923 h 1911077"/>
              <a:gd name="connsiteX0" fmla="*/ 9288370 w 9288370"/>
              <a:gd name="connsiteY0" fmla="*/ 52923 h 1911077"/>
              <a:gd name="connsiteX1" fmla="*/ 9288370 w 9288370"/>
              <a:gd name="connsiteY1" fmla="*/ 1911077 h 1911077"/>
              <a:gd name="connsiteX2" fmla="*/ 0 w 9288370"/>
              <a:gd name="connsiteY2" fmla="*/ 1911077 h 1911077"/>
              <a:gd name="connsiteX3" fmla="*/ 55380 w 9288370"/>
              <a:gd name="connsiteY3" fmla="*/ 1887003 h 1911077"/>
              <a:gd name="connsiteX4" fmla="*/ 106098 w 9288370"/>
              <a:gd name="connsiteY4" fmla="*/ 1873906 h 1911077"/>
              <a:gd name="connsiteX5" fmla="*/ 370723 w 9288370"/>
              <a:gd name="connsiteY5" fmla="*/ 1798845 h 1911077"/>
              <a:gd name="connsiteX6" fmla="*/ 461604 w 9288370"/>
              <a:gd name="connsiteY6" fmla="*/ 1758966 h 1911077"/>
              <a:gd name="connsiteX7" fmla="*/ 671860 w 9288370"/>
              <a:gd name="connsiteY7" fmla="*/ 1749104 h 1911077"/>
              <a:gd name="connsiteX8" fmla="*/ 859506 w 9288370"/>
              <a:gd name="connsiteY8" fmla="*/ 1702606 h 1911077"/>
              <a:gd name="connsiteX9" fmla="*/ 1056432 w 9288370"/>
              <a:gd name="connsiteY9" fmla="*/ 1651818 h 1911077"/>
              <a:gd name="connsiteX10" fmla="*/ 1336276 w 9288370"/>
              <a:gd name="connsiteY10" fmla="*/ 1501775 h 1911077"/>
              <a:gd name="connsiteX11" fmla="*/ 1700002 w 9288370"/>
              <a:gd name="connsiteY11" fmla="*/ 1379948 h 1911077"/>
              <a:gd name="connsiteX12" fmla="*/ 1925247 w 9288370"/>
              <a:gd name="connsiteY12" fmla="*/ 1317395 h 1911077"/>
              <a:gd name="connsiteX13" fmla="*/ 2056727 w 9288370"/>
              <a:gd name="connsiteY13" fmla="*/ 1270299 h 1911077"/>
              <a:gd name="connsiteX14" fmla="*/ 2281913 w 9288370"/>
              <a:gd name="connsiteY14" fmla="*/ 1211319 h 1911077"/>
              <a:gd name="connsiteX15" fmla="*/ 2402058 w 9288370"/>
              <a:gd name="connsiteY15" fmla="*/ 1129200 h 1911077"/>
              <a:gd name="connsiteX16" fmla="*/ 2522221 w 9288370"/>
              <a:gd name="connsiteY16" fmla="*/ 1064945 h 1911077"/>
              <a:gd name="connsiteX17" fmla="*/ 2689698 w 9288370"/>
              <a:gd name="connsiteY17" fmla="*/ 1009015 h 1911077"/>
              <a:gd name="connsiteX18" fmla="*/ 3001703 w 9288370"/>
              <a:gd name="connsiteY18" fmla="*/ 944996 h 1911077"/>
              <a:gd name="connsiteX19" fmla="*/ 3437947 w 9288370"/>
              <a:gd name="connsiteY19" fmla="*/ 796952 h 1911077"/>
              <a:gd name="connsiteX20" fmla="*/ 4209051 w 9288370"/>
              <a:gd name="connsiteY20" fmla="*/ 796952 h 1911077"/>
              <a:gd name="connsiteX21" fmla="*/ 7197317 w 9288370"/>
              <a:gd name="connsiteY21" fmla="*/ 361507 h 1911077"/>
              <a:gd name="connsiteX22" fmla="*/ 7995116 w 9288370"/>
              <a:gd name="connsiteY22" fmla="*/ 283919 h 1911077"/>
              <a:gd name="connsiteX23" fmla="*/ 8545846 w 9288370"/>
              <a:gd name="connsiteY23" fmla="*/ 172477 h 1911077"/>
              <a:gd name="connsiteX24" fmla="*/ 8930218 w 9288370"/>
              <a:gd name="connsiteY24" fmla="*/ 36279 h 1911077"/>
              <a:gd name="connsiteX25" fmla="*/ 9287321 w 9288370"/>
              <a:gd name="connsiteY25" fmla="*/ 53168 h 1911077"/>
              <a:gd name="connsiteX26" fmla="*/ 9288370 w 9288370"/>
              <a:gd name="connsiteY26" fmla="*/ 52923 h 1911077"/>
              <a:gd name="connsiteX0" fmla="*/ 9276097 w 9288370"/>
              <a:gd name="connsiteY0" fmla="*/ 0 h 2300011"/>
              <a:gd name="connsiteX1" fmla="*/ 9288370 w 9288370"/>
              <a:gd name="connsiteY1" fmla="*/ 2300011 h 2300011"/>
              <a:gd name="connsiteX2" fmla="*/ 0 w 9288370"/>
              <a:gd name="connsiteY2" fmla="*/ 2300011 h 2300011"/>
              <a:gd name="connsiteX3" fmla="*/ 55380 w 9288370"/>
              <a:gd name="connsiteY3" fmla="*/ 2275937 h 2300011"/>
              <a:gd name="connsiteX4" fmla="*/ 106098 w 9288370"/>
              <a:gd name="connsiteY4" fmla="*/ 2262840 h 2300011"/>
              <a:gd name="connsiteX5" fmla="*/ 370723 w 9288370"/>
              <a:gd name="connsiteY5" fmla="*/ 2187779 h 2300011"/>
              <a:gd name="connsiteX6" fmla="*/ 461604 w 9288370"/>
              <a:gd name="connsiteY6" fmla="*/ 2147900 h 2300011"/>
              <a:gd name="connsiteX7" fmla="*/ 671860 w 9288370"/>
              <a:gd name="connsiteY7" fmla="*/ 2138038 h 2300011"/>
              <a:gd name="connsiteX8" fmla="*/ 859506 w 9288370"/>
              <a:gd name="connsiteY8" fmla="*/ 2091540 h 2300011"/>
              <a:gd name="connsiteX9" fmla="*/ 1056432 w 9288370"/>
              <a:gd name="connsiteY9" fmla="*/ 2040752 h 2300011"/>
              <a:gd name="connsiteX10" fmla="*/ 1336276 w 9288370"/>
              <a:gd name="connsiteY10" fmla="*/ 1890709 h 2300011"/>
              <a:gd name="connsiteX11" fmla="*/ 1700002 w 9288370"/>
              <a:gd name="connsiteY11" fmla="*/ 1768882 h 2300011"/>
              <a:gd name="connsiteX12" fmla="*/ 1925247 w 9288370"/>
              <a:gd name="connsiteY12" fmla="*/ 1706329 h 2300011"/>
              <a:gd name="connsiteX13" fmla="*/ 2056727 w 9288370"/>
              <a:gd name="connsiteY13" fmla="*/ 1659233 h 2300011"/>
              <a:gd name="connsiteX14" fmla="*/ 2281913 w 9288370"/>
              <a:gd name="connsiteY14" fmla="*/ 1600253 h 2300011"/>
              <a:gd name="connsiteX15" fmla="*/ 2402058 w 9288370"/>
              <a:gd name="connsiteY15" fmla="*/ 1518134 h 2300011"/>
              <a:gd name="connsiteX16" fmla="*/ 2522221 w 9288370"/>
              <a:gd name="connsiteY16" fmla="*/ 1453879 h 2300011"/>
              <a:gd name="connsiteX17" fmla="*/ 2689698 w 9288370"/>
              <a:gd name="connsiteY17" fmla="*/ 1397949 h 2300011"/>
              <a:gd name="connsiteX18" fmla="*/ 3001703 w 9288370"/>
              <a:gd name="connsiteY18" fmla="*/ 1333930 h 2300011"/>
              <a:gd name="connsiteX19" fmla="*/ 3437947 w 9288370"/>
              <a:gd name="connsiteY19" fmla="*/ 1185886 h 2300011"/>
              <a:gd name="connsiteX20" fmla="*/ 4209051 w 9288370"/>
              <a:gd name="connsiteY20" fmla="*/ 1185886 h 2300011"/>
              <a:gd name="connsiteX21" fmla="*/ 7197317 w 9288370"/>
              <a:gd name="connsiteY21" fmla="*/ 750441 h 2300011"/>
              <a:gd name="connsiteX22" fmla="*/ 7995116 w 9288370"/>
              <a:gd name="connsiteY22" fmla="*/ 672853 h 2300011"/>
              <a:gd name="connsiteX23" fmla="*/ 8545846 w 9288370"/>
              <a:gd name="connsiteY23" fmla="*/ 561411 h 2300011"/>
              <a:gd name="connsiteX24" fmla="*/ 8930218 w 9288370"/>
              <a:gd name="connsiteY24" fmla="*/ 425213 h 2300011"/>
              <a:gd name="connsiteX25" fmla="*/ 9287321 w 9288370"/>
              <a:gd name="connsiteY25" fmla="*/ 442102 h 2300011"/>
              <a:gd name="connsiteX26" fmla="*/ 9276097 w 9288370"/>
              <a:gd name="connsiteY26" fmla="*/ 0 h 2300011"/>
              <a:gd name="connsiteX0" fmla="*/ 9276097 w 9288370"/>
              <a:gd name="connsiteY0" fmla="*/ 0 h 2300011"/>
              <a:gd name="connsiteX1" fmla="*/ 9288370 w 9288370"/>
              <a:gd name="connsiteY1" fmla="*/ 2300011 h 2300011"/>
              <a:gd name="connsiteX2" fmla="*/ 0 w 9288370"/>
              <a:gd name="connsiteY2" fmla="*/ 2300011 h 2300011"/>
              <a:gd name="connsiteX3" fmla="*/ 55380 w 9288370"/>
              <a:gd name="connsiteY3" fmla="*/ 2275937 h 2300011"/>
              <a:gd name="connsiteX4" fmla="*/ 106098 w 9288370"/>
              <a:gd name="connsiteY4" fmla="*/ 2262840 h 2300011"/>
              <a:gd name="connsiteX5" fmla="*/ 370723 w 9288370"/>
              <a:gd name="connsiteY5" fmla="*/ 2187779 h 2300011"/>
              <a:gd name="connsiteX6" fmla="*/ 461604 w 9288370"/>
              <a:gd name="connsiteY6" fmla="*/ 2147900 h 2300011"/>
              <a:gd name="connsiteX7" fmla="*/ 671860 w 9288370"/>
              <a:gd name="connsiteY7" fmla="*/ 2138038 h 2300011"/>
              <a:gd name="connsiteX8" fmla="*/ 859506 w 9288370"/>
              <a:gd name="connsiteY8" fmla="*/ 2091540 h 2300011"/>
              <a:gd name="connsiteX9" fmla="*/ 1056432 w 9288370"/>
              <a:gd name="connsiteY9" fmla="*/ 2040752 h 2300011"/>
              <a:gd name="connsiteX10" fmla="*/ 1336276 w 9288370"/>
              <a:gd name="connsiteY10" fmla="*/ 1890709 h 2300011"/>
              <a:gd name="connsiteX11" fmla="*/ 1700002 w 9288370"/>
              <a:gd name="connsiteY11" fmla="*/ 1768882 h 2300011"/>
              <a:gd name="connsiteX12" fmla="*/ 1925247 w 9288370"/>
              <a:gd name="connsiteY12" fmla="*/ 1706329 h 2300011"/>
              <a:gd name="connsiteX13" fmla="*/ 2056727 w 9288370"/>
              <a:gd name="connsiteY13" fmla="*/ 1659233 h 2300011"/>
              <a:gd name="connsiteX14" fmla="*/ 2281913 w 9288370"/>
              <a:gd name="connsiteY14" fmla="*/ 1600253 h 2300011"/>
              <a:gd name="connsiteX15" fmla="*/ 2402058 w 9288370"/>
              <a:gd name="connsiteY15" fmla="*/ 1518134 h 2300011"/>
              <a:gd name="connsiteX16" fmla="*/ 2522221 w 9288370"/>
              <a:gd name="connsiteY16" fmla="*/ 1453879 h 2300011"/>
              <a:gd name="connsiteX17" fmla="*/ 2689698 w 9288370"/>
              <a:gd name="connsiteY17" fmla="*/ 1397949 h 2300011"/>
              <a:gd name="connsiteX18" fmla="*/ 3001703 w 9288370"/>
              <a:gd name="connsiteY18" fmla="*/ 1333930 h 2300011"/>
              <a:gd name="connsiteX19" fmla="*/ 3437947 w 9288370"/>
              <a:gd name="connsiteY19" fmla="*/ 1185886 h 2300011"/>
              <a:gd name="connsiteX20" fmla="*/ 4209051 w 9288370"/>
              <a:gd name="connsiteY20" fmla="*/ 1185886 h 2300011"/>
              <a:gd name="connsiteX21" fmla="*/ 7197317 w 9288370"/>
              <a:gd name="connsiteY21" fmla="*/ 750441 h 2300011"/>
              <a:gd name="connsiteX22" fmla="*/ 7995116 w 9288370"/>
              <a:gd name="connsiteY22" fmla="*/ 672853 h 2300011"/>
              <a:gd name="connsiteX23" fmla="*/ 8545846 w 9288370"/>
              <a:gd name="connsiteY23" fmla="*/ 561411 h 2300011"/>
              <a:gd name="connsiteX24" fmla="*/ 8930218 w 9288370"/>
              <a:gd name="connsiteY24" fmla="*/ 425213 h 2300011"/>
              <a:gd name="connsiteX25" fmla="*/ 9090939 w 9288370"/>
              <a:gd name="connsiteY25" fmla="*/ 184352 h 2300011"/>
              <a:gd name="connsiteX26" fmla="*/ 9276097 w 9288370"/>
              <a:gd name="connsiteY26" fmla="*/ 0 h 2300011"/>
              <a:gd name="connsiteX0" fmla="*/ 9276097 w 9288370"/>
              <a:gd name="connsiteY0" fmla="*/ 0 h 2300011"/>
              <a:gd name="connsiteX1" fmla="*/ 9288370 w 9288370"/>
              <a:gd name="connsiteY1" fmla="*/ 2300011 h 2300011"/>
              <a:gd name="connsiteX2" fmla="*/ 0 w 9288370"/>
              <a:gd name="connsiteY2" fmla="*/ 2300011 h 2300011"/>
              <a:gd name="connsiteX3" fmla="*/ 55380 w 9288370"/>
              <a:gd name="connsiteY3" fmla="*/ 2275937 h 2300011"/>
              <a:gd name="connsiteX4" fmla="*/ 106098 w 9288370"/>
              <a:gd name="connsiteY4" fmla="*/ 2262840 h 2300011"/>
              <a:gd name="connsiteX5" fmla="*/ 370723 w 9288370"/>
              <a:gd name="connsiteY5" fmla="*/ 2187779 h 2300011"/>
              <a:gd name="connsiteX6" fmla="*/ 461604 w 9288370"/>
              <a:gd name="connsiteY6" fmla="*/ 2147900 h 2300011"/>
              <a:gd name="connsiteX7" fmla="*/ 671860 w 9288370"/>
              <a:gd name="connsiteY7" fmla="*/ 2138038 h 2300011"/>
              <a:gd name="connsiteX8" fmla="*/ 859506 w 9288370"/>
              <a:gd name="connsiteY8" fmla="*/ 2091540 h 2300011"/>
              <a:gd name="connsiteX9" fmla="*/ 1056432 w 9288370"/>
              <a:gd name="connsiteY9" fmla="*/ 2040752 h 2300011"/>
              <a:gd name="connsiteX10" fmla="*/ 1336276 w 9288370"/>
              <a:gd name="connsiteY10" fmla="*/ 1890709 h 2300011"/>
              <a:gd name="connsiteX11" fmla="*/ 1700002 w 9288370"/>
              <a:gd name="connsiteY11" fmla="*/ 1768882 h 2300011"/>
              <a:gd name="connsiteX12" fmla="*/ 1925247 w 9288370"/>
              <a:gd name="connsiteY12" fmla="*/ 1706329 h 2300011"/>
              <a:gd name="connsiteX13" fmla="*/ 2056727 w 9288370"/>
              <a:gd name="connsiteY13" fmla="*/ 1659233 h 2300011"/>
              <a:gd name="connsiteX14" fmla="*/ 2281913 w 9288370"/>
              <a:gd name="connsiteY14" fmla="*/ 1600253 h 2300011"/>
              <a:gd name="connsiteX15" fmla="*/ 2402058 w 9288370"/>
              <a:gd name="connsiteY15" fmla="*/ 1518134 h 2300011"/>
              <a:gd name="connsiteX16" fmla="*/ 2522221 w 9288370"/>
              <a:gd name="connsiteY16" fmla="*/ 1453879 h 2300011"/>
              <a:gd name="connsiteX17" fmla="*/ 2689698 w 9288370"/>
              <a:gd name="connsiteY17" fmla="*/ 1397949 h 2300011"/>
              <a:gd name="connsiteX18" fmla="*/ 3001703 w 9288370"/>
              <a:gd name="connsiteY18" fmla="*/ 1333930 h 2300011"/>
              <a:gd name="connsiteX19" fmla="*/ 3437947 w 9288370"/>
              <a:gd name="connsiteY19" fmla="*/ 1185886 h 2300011"/>
              <a:gd name="connsiteX20" fmla="*/ 4209051 w 9288370"/>
              <a:gd name="connsiteY20" fmla="*/ 1185886 h 2300011"/>
              <a:gd name="connsiteX21" fmla="*/ 7197317 w 9288370"/>
              <a:gd name="connsiteY21" fmla="*/ 750441 h 2300011"/>
              <a:gd name="connsiteX22" fmla="*/ 7995116 w 9288370"/>
              <a:gd name="connsiteY22" fmla="*/ 672853 h 2300011"/>
              <a:gd name="connsiteX23" fmla="*/ 8545846 w 9288370"/>
              <a:gd name="connsiteY23" fmla="*/ 561411 h 2300011"/>
              <a:gd name="connsiteX24" fmla="*/ 8905671 w 9288370"/>
              <a:gd name="connsiteY24" fmla="*/ 270590 h 2300011"/>
              <a:gd name="connsiteX25" fmla="*/ 9090939 w 9288370"/>
              <a:gd name="connsiteY25" fmla="*/ 184352 h 2300011"/>
              <a:gd name="connsiteX26" fmla="*/ 9276097 w 9288370"/>
              <a:gd name="connsiteY26" fmla="*/ 0 h 2300011"/>
              <a:gd name="connsiteX0" fmla="*/ 9276097 w 9288370"/>
              <a:gd name="connsiteY0" fmla="*/ 0 h 2300011"/>
              <a:gd name="connsiteX1" fmla="*/ 9288370 w 9288370"/>
              <a:gd name="connsiteY1" fmla="*/ 2300011 h 2300011"/>
              <a:gd name="connsiteX2" fmla="*/ 0 w 9288370"/>
              <a:gd name="connsiteY2" fmla="*/ 2300011 h 2300011"/>
              <a:gd name="connsiteX3" fmla="*/ 55380 w 9288370"/>
              <a:gd name="connsiteY3" fmla="*/ 2275937 h 2300011"/>
              <a:gd name="connsiteX4" fmla="*/ 106098 w 9288370"/>
              <a:gd name="connsiteY4" fmla="*/ 2262840 h 2300011"/>
              <a:gd name="connsiteX5" fmla="*/ 370723 w 9288370"/>
              <a:gd name="connsiteY5" fmla="*/ 2187779 h 2300011"/>
              <a:gd name="connsiteX6" fmla="*/ 461604 w 9288370"/>
              <a:gd name="connsiteY6" fmla="*/ 2147900 h 2300011"/>
              <a:gd name="connsiteX7" fmla="*/ 671860 w 9288370"/>
              <a:gd name="connsiteY7" fmla="*/ 2138038 h 2300011"/>
              <a:gd name="connsiteX8" fmla="*/ 859506 w 9288370"/>
              <a:gd name="connsiteY8" fmla="*/ 2091540 h 2300011"/>
              <a:gd name="connsiteX9" fmla="*/ 1056432 w 9288370"/>
              <a:gd name="connsiteY9" fmla="*/ 2040752 h 2300011"/>
              <a:gd name="connsiteX10" fmla="*/ 1336276 w 9288370"/>
              <a:gd name="connsiteY10" fmla="*/ 1890709 h 2300011"/>
              <a:gd name="connsiteX11" fmla="*/ 1700002 w 9288370"/>
              <a:gd name="connsiteY11" fmla="*/ 1768882 h 2300011"/>
              <a:gd name="connsiteX12" fmla="*/ 1925247 w 9288370"/>
              <a:gd name="connsiteY12" fmla="*/ 1706329 h 2300011"/>
              <a:gd name="connsiteX13" fmla="*/ 2056727 w 9288370"/>
              <a:gd name="connsiteY13" fmla="*/ 1659233 h 2300011"/>
              <a:gd name="connsiteX14" fmla="*/ 2281913 w 9288370"/>
              <a:gd name="connsiteY14" fmla="*/ 1600253 h 2300011"/>
              <a:gd name="connsiteX15" fmla="*/ 2402058 w 9288370"/>
              <a:gd name="connsiteY15" fmla="*/ 1518134 h 2300011"/>
              <a:gd name="connsiteX16" fmla="*/ 2522221 w 9288370"/>
              <a:gd name="connsiteY16" fmla="*/ 1453879 h 2300011"/>
              <a:gd name="connsiteX17" fmla="*/ 2689698 w 9288370"/>
              <a:gd name="connsiteY17" fmla="*/ 1397949 h 2300011"/>
              <a:gd name="connsiteX18" fmla="*/ 3001703 w 9288370"/>
              <a:gd name="connsiteY18" fmla="*/ 1333930 h 2300011"/>
              <a:gd name="connsiteX19" fmla="*/ 3437947 w 9288370"/>
              <a:gd name="connsiteY19" fmla="*/ 1185886 h 2300011"/>
              <a:gd name="connsiteX20" fmla="*/ 4209051 w 9288370"/>
              <a:gd name="connsiteY20" fmla="*/ 1185886 h 2300011"/>
              <a:gd name="connsiteX21" fmla="*/ 7197317 w 9288370"/>
              <a:gd name="connsiteY21" fmla="*/ 750441 h 2300011"/>
              <a:gd name="connsiteX22" fmla="*/ 7995116 w 9288370"/>
              <a:gd name="connsiteY22" fmla="*/ 672853 h 2300011"/>
              <a:gd name="connsiteX23" fmla="*/ 8545846 w 9288370"/>
              <a:gd name="connsiteY23" fmla="*/ 307388 h 2300011"/>
              <a:gd name="connsiteX24" fmla="*/ 8905671 w 9288370"/>
              <a:gd name="connsiteY24" fmla="*/ 270590 h 2300011"/>
              <a:gd name="connsiteX25" fmla="*/ 9090939 w 9288370"/>
              <a:gd name="connsiteY25" fmla="*/ 184352 h 2300011"/>
              <a:gd name="connsiteX26" fmla="*/ 9276097 w 9288370"/>
              <a:gd name="connsiteY26" fmla="*/ 0 h 2300011"/>
              <a:gd name="connsiteX0" fmla="*/ 9280823 w 9288370"/>
              <a:gd name="connsiteY0" fmla="*/ 0 h 2227722"/>
              <a:gd name="connsiteX1" fmla="*/ 9288370 w 9288370"/>
              <a:gd name="connsiteY1" fmla="*/ 2227722 h 2227722"/>
              <a:gd name="connsiteX2" fmla="*/ 0 w 9288370"/>
              <a:gd name="connsiteY2" fmla="*/ 2227722 h 2227722"/>
              <a:gd name="connsiteX3" fmla="*/ 55380 w 9288370"/>
              <a:gd name="connsiteY3" fmla="*/ 2203648 h 2227722"/>
              <a:gd name="connsiteX4" fmla="*/ 106098 w 9288370"/>
              <a:gd name="connsiteY4" fmla="*/ 2190551 h 2227722"/>
              <a:gd name="connsiteX5" fmla="*/ 370723 w 9288370"/>
              <a:gd name="connsiteY5" fmla="*/ 2115490 h 2227722"/>
              <a:gd name="connsiteX6" fmla="*/ 461604 w 9288370"/>
              <a:gd name="connsiteY6" fmla="*/ 2075611 h 2227722"/>
              <a:gd name="connsiteX7" fmla="*/ 671860 w 9288370"/>
              <a:gd name="connsiteY7" fmla="*/ 2065749 h 2227722"/>
              <a:gd name="connsiteX8" fmla="*/ 859506 w 9288370"/>
              <a:gd name="connsiteY8" fmla="*/ 2019251 h 2227722"/>
              <a:gd name="connsiteX9" fmla="*/ 1056432 w 9288370"/>
              <a:gd name="connsiteY9" fmla="*/ 1968463 h 2227722"/>
              <a:gd name="connsiteX10" fmla="*/ 1336276 w 9288370"/>
              <a:gd name="connsiteY10" fmla="*/ 1818420 h 2227722"/>
              <a:gd name="connsiteX11" fmla="*/ 1700002 w 9288370"/>
              <a:gd name="connsiteY11" fmla="*/ 1696593 h 2227722"/>
              <a:gd name="connsiteX12" fmla="*/ 1925247 w 9288370"/>
              <a:gd name="connsiteY12" fmla="*/ 1634040 h 2227722"/>
              <a:gd name="connsiteX13" fmla="*/ 2056727 w 9288370"/>
              <a:gd name="connsiteY13" fmla="*/ 1586944 h 2227722"/>
              <a:gd name="connsiteX14" fmla="*/ 2281913 w 9288370"/>
              <a:gd name="connsiteY14" fmla="*/ 1527964 h 2227722"/>
              <a:gd name="connsiteX15" fmla="*/ 2402058 w 9288370"/>
              <a:gd name="connsiteY15" fmla="*/ 1445845 h 2227722"/>
              <a:gd name="connsiteX16" fmla="*/ 2522221 w 9288370"/>
              <a:gd name="connsiteY16" fmla="*/ 1381590 h 2227722"/>
              <a:gd name="connsiteX17" fmla="*/ 2689698 w 9288370"/>
              <a:gd name="connsiteY17" fmla="*/ 1325660 h 2227722"/>
              <a:gd name="connsiteX18" fmla="*/ 3001703 w 9288370"/>
              <a:gd name="connsiteY18" fmla="*/ 1261641 h 2227722"/>
              <a:gd name="connsiteX19" fmla="*/ 3437947 w 9288370"/>
              <a:gd name="connsiteY19" fmla="*/ 1113597 h 2227722"/>
              <a:gd name="connsiteX20" fmla="*/ 4209051 w 9288370"/>
              <a:gd name="connsiteY20" fmla="*/ 1113597 h 2227722"/>
              <a:gd name="connsiteX21" fmla="*/ 7197317 w 9288370"/>
              <a:gd name="connsiteY21" fmla="*/ 678152 h 2227722"/>
              <a:gd name="connsiteX22" fmla="*/ 7995116 w 9288370"/>
              <a:gd name="connsiteY22" fmla="*/ 600564 h 2227722"/>
              <a:gd name="connsiteX23" fmla="*/ 8545846 w 9288370"/>
              <a:gd name="connsiteY23" fmla="*/ 235099 h 2227722"/>
              <a:gd name="connsiteX24" fmla="*/ 8905671 w 9288370"/>
              <a:gd name="connsiteY24" fmla="*/ 198301 h 2227722"/>
              <a:gd name="connsiteX25" fmla="*/ 9090939 w 9288370"/>
              <a:gd name="connsiteY25" fmla="*/ 112063 h 2227722"/>
              <a:gd name="connsiteX26" fmla="*/ 9280823 w 9288370"/>
              <a:gd name="connsiteY26" fmla="*/ 0 h 2227722"/>
              <a:gd name="connsiteX0" fmla="*/ 9280823 w 9288370"/>
              <a:gd name="connsiteY0" fmla="*/ 9459 h 2237181"/>
              <a:gd name="connsiteX1" fmla="*/ 9288370 w 9288370"/>
              <a:gd name="connsiteY1" fmla="*/ 2237181 h 2237181"/>
              <a:gd name="connsiteX2" fmla="*/ 0 w 9288370"/>
              <a:gd name="connsiteY2" fmla="*/ 2237181 h 2237181"/>
              <a:gd name="connsiteX3" fmla="*/ 55380 w 9288370"/>
              <a:gd name="connsiteY3" fmla="*/ 2213107 h 2237181"/>
              <a:gd name="connsiteX4" fmla="*/ 106098 w 9288370"/>
              <a:gd name="connsiteY4" fmla="*/ 2200010 h 2237181"/>
              <a:gd name="connsiteX5" fmla="*/ 370723 w 9288370"/>
              <a:gd name="connsiteY5" fmla="*/ 2124949 h 2237181"/>
              <a:gd name="connsiteX6" fmla="*/ 461604 w 9288370"/>
              <a:gd name="connsiteY6" fmla="*/ 2085070 h 2237181"/>
              <a:gd name="connsiteX7" fmla="*/ 671860 w 9288370"/>
              <a:gd name="connsiteY7" fmla="*/ 2075208 h 2237181"/>
              <a:gd name="connsiteX8" fmla="*/ 859506 w 9288370"/>
              <a:gd name="connsiteY8" fmla="*/ 2028710 h 2237181"/>
              <a:gd name="connsiteX9" fmla="*/ 1056432 w 9288370"/>
              <a:gd name="connsiteY9" fmla="*/ 1977922 h 2237181"/>
              <a:gd name="connsiteX10" fmla="*/ 1336276 w 9288370"/>
              <a:gd name="connsiteY10" fmla="*/ 1827879 h 2237181"/>
              <a:gd name="connsiteX11" fmla="*/ 1700002 w 9288370"/>
              <a:gd name="connsiteY11" fmla="*/ 1706052 h 2237181"/>
              <a:gd name="connsiteX12" fmla="*/ 1925247 w 9288370"/>
              <a:gd name="connsiteY12" fmla="*/ 1643499 h 2237181"/>
              <a:gd name="connsiteX13" fmla="*/ 2056727 w 9288370"/>
              <a:gd name="connsiteY13" fmla="*/ 1596403 h 2237181"/>
              <a:gd name="connsiteX14" fmla="*/ 2281913 w 9288370"/>
              <a:gd name="connsiteY14" fmla="*/ 1537423 h 2237181"/>
              <a:gd name="connsiteX15" fmla="*/ 2402058 w 9288370"/>
              <a:gd name="connsiteY15" fmla="*/ 1455304 h 2237181"/>
              <a:gd name="connsiteX16" fmla="*/ 2522221 w 9288370"/>
              <a:gd name="connsiteY16" fmla="*/ 1391049 h 2237181"/>
              <a:gd name="connsiteX17" fmla="*/ 2689698 w 9288370"/>
              <a:gd name="connsiteY17" fmla="*/ 1335119 h 2237181"/>
              <a:gd name="connsiteX18" fmla="*/ 3001703 w 9288370"/>
              <a:gd name="connsiteY18" fmla="*/ 1271100 h 2237181"/>
              <a:gd name="connsiteX19" fmla="*/ 3437947 w 9288370"/>
              <a:gd name="connsiteY19" fmla="*/ 1123056 h 2237181"/>
              <a:gd name="connsiteX20" fmla="*/ 4209051 w 9288370"/>
              <a:gd name="connsiteY20" fmla="*/ 1123056 h 2237181"/>
              <a:gd name="connsiteX21" fmla="*/ 7197317 w 9288370"/>
              <a:gd name="connsiteY21" fmla="*/ 687611 h 2237181"/>
              <a:gd name="connsiteX22" fmla="*/ 7995116 w 9288370"/>
              <a:gd name="connsiteY22" fmla="*/ 610023 h 2237181"/>
              <a:gd name="connsiteX23" fmla="*/ 8545846 w 9288370"/>
              <a:gd name="connsiteY23" fmla="*/ 244558 h 2237181"/>
              <a:gd name="connsiteX24" fmla="*/ 8905671 w 9288370"/>
              <a:gd name="connsiteY24" fmla="*/ 207760 h 2237181"/>
              <a:gd name="connsiteX25" fmla="*/ 9090939 w 9288370"/>
              <a:gd name="connsiteY25" fmla="*/ 121522 h 2237181"/>
              <a:gd name="connsiteX26" fmla="*/ 9280823 w 9288370"/>
              <a:gd name="connsiteY26" fmla="*/ 9459 h 2237181"/>
              <a:gd name="connsiteX0" fmla="*/ 9285549 w 9288370"/>
              <a:gd name="connsiteY0" fmla="*/ 11350 h 2213558"/>
              <a:gd name="connsiteX1" fmla="*/ 9288370 w 9288370"/>
              <a:gd name="connsiteY1" fmla="*/ 2213558 h 2213558"/>
              <a:gd name="connsiteX2" fmla="*/ 0 w 9288370"/>
              <a:gd name="connsiteY2" fmla="*/ 2213558 h 2213558"/>
              <a:gd name="connsiteX3" fmla="*/ 55380 w 9288370"/>
              <a:gd name="connsiteY3" fmla="*/ 2189484 h 2213558"/>
              <a:gd name="connsiteX4" fmla="*/ 106098 w 9288370"/>
              <a:gd name="connsiteY4" fmla="*/ 2176387 h 2213558"/>
              <a:gd name="connsiteX5" fmla="*/ 370723 w 9288370"/>
              <a:gd name="connsiteY5" fmla="*/ 2101326 h 2213558"/>
              <a:gd name="connsiteX6" fmla="*/ 461604 w 9288370"/>
              <a:gd name="connsiteY6" fmla="*/ 2061447 h 2213558"/>
              <a:gd name="connsiteX7" fmla="*/ 671860 w 9288370"/>
              <a:gd name="connsiteY7" fmla="*/ 2051585 h 2213558"/>
              <a:gd name="connsiteX8" fmla="*/ 859506 w 9288370"/>
              <a:gd name="connsiteY8" fmla="*/ 2005087 h 2213558"/>
              <a:gd name="connsiteX9" fmla="*/ 1056432 w 9288370"/>
              <a:gd name="connsiteY9" fmla="*/ 1954299 h 2213558"/>
              <a:gd name="connsiteX10" fmla="*/ 1336276 w 9288370"/>
              <a:gd name="connsiteY10" fmla="*/ 1804256 h 2213558"/>
              <a:gd name="connsiteX11" fmla="*/ 1700002 w 9288370"/>
              <a:gd name="connsiteY11" fmla="*/ 1682429 h 2213558"/>
              <a:gd name="connsiteX12" fmla="*/ 1925247 w 9288370"/>
              <a:gd name="connsiteY12" fmla="*/ 1619876 h 2213558"/>
              <a:gd name="connsiteX13" fmla="*/ 2056727 w 9288370"/>
              <a:gd name="connsiteY13" fmla="*/ 1572780 h 2213558"/>
              <a:gd name="connsiteX14" fmla="*/ 2281913 w 9288370"/>
              <a:gd name="connsiteY14" fmla="*/ 1513800 h 2213558"/>
              <a:gd name="connsiteX15" fmla="*/ 2402058 w 9288370"/>
              <a:gd name="connsiteY15" fmla="*/ 1431681 h 2213558"/>
              <a:gd name="connsiteX16" fmla="*/ 2522221 w 9288370"/>
              <a:gd name="connsiteY16" fmla="*/ 1367426 h 2213558"/>
              <a:gd name="connsiteX17" fmla="*/ 2689698 w 9288370"/>
              <a:gd name="connsiteY17" fmla="*/ 1311496 h 2213558"/>
              <a:gd name="connsiteX18" fmla="*/ 3001703 w 9288370"/>
              <a:gd name="connsiteY18" fmla="*/ 1247477 h 2213558"/>
              <a:gd name="connsiteX19" fmla="*/ 3437947 w 9288370"/>
              <a:gd name="connsiteY19" fmla="*/ 1099433 h 2213558"/>
              <a:gd name="connsiteX20" fmla="*/ 4209051 w 9288370"/>
              <a:gd name="connsiteY20" fmla="*/ 1099433 h 2213558"/>
              <a:gd name="connsiteX21" fmla="*/ 7197317 w 9288370"/>
              <a:gd name="connsiteY21" fmla="*/ 663988 h 2213558"/>
              <a:gd name="connsiteX22" fmla="*/ 7995116 w 9288370"/>
              <a:gd name="connsiteY22" fmla="*/ 586400 h 2213558"/>
              <a:gd name="connsiteX23" fmla="*/ 8545846 w 9288370"/>
              <a:gd name="connsiteY23" fmla="*/ 220935 h 2213558"/>
              <a:gd name="connsiteX24" fmla="*/ 8905671 w 9288370"/>
              <a:gd name="connsiteY24" fmla="*/ 184137 h 2213558"/>
              <a:gd name="connsiteX25" fmla="*/ 9090939 w 9288370"/>
              <a:gd name="connsiteY25" fmla="*/ 97899 h 2213558"/>
              <a:gd name="connsiteX26" fmla="*/ 9285549 w 9288370"/>
              <a:gd name="connsiteY26" fmla="*/ 11350 h 2213558"/>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7995116 w 9288370"/>
              <a:gd name="connsiteY22" fmla="*/ 576061 h 2203219"/>
              <a:gd name="connsiteX23" fmla="*/ 8545846 w 9288370"/>
              <a:gd name="connsiteY23" fmla="*/ 210596 h 2203219"/>
              <a:gd name="connsiteX24" fmla="*/ 8905671 w 9288370"/>
              <a:gd name="connsiteY24" fmla="*/ 173798 h 2203219"/>
              <a:gd name="connsiteX25" fmla="*/ 9090939 w 9288370"/>
              <a:gd name="connsiteY25" fmla="*/ 87560 h 2203219"/>
              <a:gd name="connsiteX26" fmla="*/ 9285549 w 9288370"/>
              <a:gd name="connsiteY26" fmla="*/ 1011 h 2203219"/>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7995116 w 9288370"/>
              <a:gd name="connsiteY22" fmla="*/ 576061 h 2203219"/>
              <a:gd name="connsiteX23" fmla="*/ 8545846 w 9288370"/>
              <a:gd name="connsiteY23" fmla="*/ 210596 h 2203219"/>
              <a:gd name="connsiteX24" fmla="*/ 8943475 w 9288370"/>
              <a:gd name="connsiteY24" fmla="*/ 127022 h 2203219"/>
              <a:gd name="connsiteX25" fmla="*/ 9090939 w 9288370"/>
              <a:gd name="connsiteY25" fmla="*/ 87560 h 2203219"/>
              <a:gd name="connsiteX26" fmla="*/ 9285549 w 9288370"/>
              <a:gd name="connsiteY26" fmla="*/ 1011 h 2203219"/>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7995116 w 9288370"/>
              <a:gd name="connsiteY22" fmla="*/ 576061 h 2203219"/>
              <a:gd name="connsiteX23" fmla="*/ 8682888 w 9288370"/>
              <a:gd name="connsiteY23" fmla="*/ 155316 h 2203219"/>
              <a:gd name="connsiteX24" fmla="*/ 8943475 w 9288370"/>
              <a:gd name="connsiteY24" fmla="*/ 127022 h 2203219"/>
              <a:gd name="connsiteX25" fmla="*/ 9090939 w 9288370"/>
              <a:gd name="connsiteY25" fmla="*/ 87560 h 2203219"/>
              <a:gd name="connsiteX26" fmla="*/ 9285549 w 9288370"/>
              <a:gd name="connsiteY26" fmla="*/ 1011 h 2203219"/>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7995116 w 9288370"/>
              <a:gd name="connsiteY22" fmla="*/ 576061 h 2203219"/>
              <a:gd name="connsiteX23" fmla="*/ 8682888 w 9288370"/>
              <a:gd name="connsiteY23" fmla="*/ 155316 h 2203219"/>
              <a:gd name="connsiteX24" fmla="*/ 8943475 w 9288370"/>
              <a:gd name="connsiteY24" fmla="*/ 127022 h 2203219"/>
              <a:gd name="connsiteX25" fmla="*/ 9090939 w 9288370"/>
              <a:gd name="connsiteY25" fmla="*/ 87560 h 2203219"/>
              <a:gd name="connsiteX26" fmla="*/ 9285549 w 9288370"/>
              <a:gd name="connsiteY26" fmla="*/ 1011 h 2203219"/>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8018744 w 9288370"/>
              <a:gd name="connsiteY22" fmla="*/ 354943 h 2203219"/>
              <a:gd name="connsiteX23" fmla="*/ 8682888 w 9288370"/>
              <a:gd name="connsiteY23" fmla="*/ 155316 h 2203219"/>
              <a:gd name="connsiteX24" fmla="*/ 8943475 w 9288370"/>
              <a:gd name="connsiteY24" fmla="*/ 127022 h 2203219"/>
              <a:gd name="connsiteX25" fmla="*/ 9090939 w 9288370"/>
              <a:gd name="connsiteY25" fmla="*/ 87560 h 2203219"/>
              <a:gd name="connsiteX26" fmla="*/ 9285549 w 9288370"/>
              <a:gd name="connsiteY26" fmla="*/ 1011 h 2203219"/>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8018744 w 9288370"/>
              <a:gd name="connsiteY22" fmla="*/ 354943 h 2203219"/>
              <a:gd name="connsiteX23" fmla="*/ 8682888 w 9288370"/>
              <a:gd name="connsiteY23" fmla="*/ 155316 h 2203219"/>
              <a:gd name="connsiteX24" fmla="*/ 8943475 w 9288370"/>
              <a:gd name="connsiteY24" fmla="*/ 127022 h 2203219"/>
              <a:gd name="connsiteX25" fmla="*/ 9090939 w 9288370"/>
              <a:gd name="connsiteY25" fmla="*/ 87560 h 2203219"/>
              <a:gd name="connsiteX26" fmla="*/ 9285549 w 9288370"/>
              <a:gd name="connsiteY26" fmla="*/ 1011 h 2203219"/>
              <a:gd name="connsiteX0" fmla="*/ 9285549 w 9288370"/>
              <a:gd name="connsiteY0" fmla="*/ 1011 h 2203219"/>
              <a:gd name="connsiteX1" fmla="*/ 9288370 w 9288370"/>
              <a:gd name="connsiteY1" fmla="*/ 2203219 h 2203219"/>
              <a:gd name="connsiteX2" fmla="*/ 0 w 9288370"/>
              <a:gd name="connsiteY2" fmla="*/ 2203219 h 2203219"/>
              <a:gd name="connsiteX3" fmla="*/ 55380 w 9288370"/>
              <a:gd name="connsiteY3" fmla="*/ 2179145 h 2203219"/>
              <a:gd name="connsiteX4" fmla="*/ 106098 w 9288370"/>
              <a:gd name="connsiteY4" fmla="*/ 2166048 h 2203219"/>
              <a:gd name="connsiteX5" fmla="*/ 370723 w 9288370"/>
              <a:gd name="connsiteY5" fmla="*/ 2090987 h 2203219"/>
              <a:gd name="connsiteX6" fmla="*/ 461604 w 9288370"/>
              <a:gd name="connsiteY6" fmla="*/ 2051108 h 2203219"/>
              <a:gd name="connsiteX7" fmla="*/ 671860 w 9288370"/>
              <a:gd name="connsiteY7" fmla="*/ 2041246 h 2203219"/>
              <a:gd name="connsiteX8" fmla="*/ 859506 w 9288370"/>
              <a:gd name="connsiteY8" fmla="*/ 1994748 h 2203219"/>
              <a:gd name="connsiteX9" fmla="*/ 1056432 w 9288370"/>
              <a:gd name="connsiteY9" fmla="*/ 1943960 h 2203219"/>
              <a:gd name="connsiteX10" fmla="*/ 1336276 w 9288370"/>
              <a:gd name="connsiteY10" fmla="*/ 1793917 h 2203219"/>
              <a:gd name="connsiteX11" fmla="*/ 1700002 w 9288370"/>
              <a:gd name="connsiteY11" fmla="*/ 1672090 h 2203219"/>
              <a:gd name="connsiteX12" fmla="*/ 1925247 w 9288370"/>
              <a:gd name="connsiteY12" fmla="*/ 1609537 h 2203219"/>
              <a:gd name="connsiteX13" fmla="*/ 2056727 w 9288370"/>
              <a:gd name="connsiteY13" fmla="*/ 1562441 h 2203219"/>
              <a:gd name="connsiteX14" fmla="*/ 2281913 w 9288370"/>
              <a:gd name="connsiteY14" fmla="*/ 1503461 h 2203219"/>
              <a:gd name="connsiteX15" fmla="*/ 2402058 w 9288370"/>
              <a:gd name="connsiteY15" fmla="*/ 1421342 h 2203219"/>
              <a:gd name="connsiteX16" fmla="*/ 2522221 w 9288370"/>
              <a:gd name="connsiteY16" fmla="*/ 1357087 h 2203219"/>
              <a:gd name="connsiteX17" fmla="*/ 2689698 w 9288370"/>
              <a:gd name="connsiteY17" fmla="*/ 1301157 h 2203219"/>
              <a:gd name="connsiteX18" fmla="*/ 3001703 w 9288370"/>
              <a:gd name="connsiteY18" fmla="*/ 1237138 h 2203219"/>
              <a:gd name="connsiteX19" fmla="*/ 3437947 w 9288370"/>
              <a:gd name="connsiteY19" fmla="*/ 1089094 h 2203219"/>
              <a:gd name="connsiteX20" fmla="*/ 4209051 w 9288370"/>
              <a:gd name="connsiteY20" fmla="*/ 1089094 h 2203219"/>
              <a:gd name="connsiteX21" fmla="*/ 7197317 w 9288370"/>
              <a:gd name="connsiteY21" fmla="*/ 653649 h 2203219"/>
              <a:gd name="connsiteX22" fmla="*/ 8203042 w 9288370"/>
              <a:gd name="connsiteY22" fmla="*/ 354943 h 2203219"/>
              <a:gd name="connsiteX23" fmla="*/ 8682888 w 9288370"/>
              <a:gd name="connsiteY23" fmla="*/ 155316 h 2203219"/>
              <a:gd name="connsiteX24" fmla="*/ 8943475 w 9288370"/>
              <a:gd name="connsiteY24" fmla="*/ 127022 h 2203219"/>
              <a:gd name="connsiteX25" fmla="*/ 9090939 w 9288370"/>
              <a:gd name="connsiteY25" fmla="*/ 87560 h 2203219"/>
              <a:gd name="connsiteX26" fmla="*/ 9285549 w 9288370"/>
              <a:gd name="connsiteY26" fmla="*/ 1011 h 2203219"/>
              <a:gd name="connsiteX0" fmla="*/ 9285549 w 9288370"/>
              <a:gd name="connsiteY0" fmla="*/ 1799 h 2204007"/>
              <a:gd name="connsiteX1" fmla="*/ 9288370 w 9288370"/>
              <a:gd name="connsiteY1" fmla="*/ 2204007 h 2204007"/>
              <a:gd name="connsiteX2" fmla="*/ 0 w 9288370"/>
              <a:gd name="connsiteY2" fmla="*/ 2204007 h 2204007"/>
              <a:gd name="connsiteX3" fmla="*/ 55380 w 9288370"/>
              <a:gd name="connsiteY3" fmla="*/ 2179933 h 2204007"/>
              <a:gd name="connsiteX4" fmla="*/ 106098 w 9288370"/>
              <a:gd name="connsiteY4" fmla="*/ 2166836 h 2204007"/>
              <a:gd name="connsiteX5" fmla="*/ 370723 w 9288370"/>
              <a:gd name="connsiteY5" fmla="*/ 2091775 h 2204007"/>
              <a:gd name="connsiteX6" fmla="*/ 461604 w 9288370"/>
              <a:gd name="connsiteY6" fmla="*/ 2051896 h 2204007"/>
              <a:gd name="connsiteX7" fmla="*/ 671860 w 9288370"/>
              <a:gd name="connsiteY7" fmla="*/ 2042034 h 2204007"/>
              <a:gd name="connsiteX8" fmla="*/ 859506 w 9288370"/>
              <a:gd name="connsiteY8" fmla="*/ 1995536 h 2204007"/>
              <a:gd name="connsiteX9" fmla="*/ 1056432 w 9288370"/>
              <a:gd name="connsiteY9" fmla="*/ 1944748 h 2204007"/>
              <a:gd name="connsiteX10" fmla="*/ 1336276 w 9288370"/>
              <a:gd name="connsiteY10" fmla="*/ 1794705 h 2204007"/>
              <a:gd name="connsiteX11" fmla="*/ 1700002 w 9288370"/>
              <a:gd name="connsiteY11" fmla="*/ 1672878 h 2204007"/>
              <a:gd name="connsiteX12" fmla="*/ 1925247 w 9288370"/>
              <a:gd name="connsiteY12" fmla="*/ 1610325 h 2204007"/>
              <a:gd name="connsiteX13" fmla="*/ 2056727 w 9288370"/>
              <a:gd name="connsiteY13" fmla="*/ 1563229 h 2204007"/>
              <a:gd name="connsiteX14" fmla="*/ 2281913 w 9288370"/>
              <a:gd name="connsiteY14" fmla="*/ 1504249 h 2204007"/>
              <a:gd name="connsiteX15" fmla="*/ 2402058 w 9288370"/>
              <a:gd name="connsiteY15" fmla="*/ 1422130 h 2204007"/>
              <a:gd name="connsiteX16" fmla="*/ 2522221 w 9288370"/>
              <a:gd name="connsiteY16" fmla="*/ 1357875 h 2204007"/>
              <a:gd name="connsiteX17" fmla="*/ 2689698 w 9288370"/>
              <a:gd name="connsiteY17" fmla="*/ 1301945 h 2204007"/>
              <a:gd name="connsiteX18" fmla="*/ 3001703 w 9288370"/>
              <a:gd name="connsiteY18" fmla="*/ 1237926 h 2204007"/>
              <a:gd name="connsiteX19" fmla="*/ 3437947 w 9288370"/>
              <a:gd name="connsiteY19" fmla="*/ 1089882 h 2204007"/>
              <a:gd name="connsiteX20" fmla="*/ 4209051 w 9288370"/>
              <a:gd name="connsiteY20" fmla="*/ 1089882 h 2204007"/>
              <a:gd name="connsiteX21" fmla="*/ 7197317 w 9288370"/>
              <a:gd name="connsiteY21" fmla="*/ 654437 h 2204007"/>
              <a:gd name="connsiteX22" fmla="*/ 8203042 w 9288370"/>
              <a:gd name="connsiteY22" fmla="*/ 355731 h 2204007"/>
              <a:gd name="connsiteX23" fmla="*/ 8682888 w 9288370"/>
              <a:gd name="connsiteY23" fmla="*/ 156104 h 2204007"/>
              <a:gd name="connsiteX24" fmla="*/ 8943475 w 9288370"/>
              <a:gd name="connsiteY24" fmla="*/ 127810 h 2204007"/>
              <a:gd name="connsiteX25" fmla="*/ 9142920 w 9288370"/>
              <a:gd name="connsiteY25" fmla="*/ 58582 h 2204007"/>
              <a:gd name="connsiteX26" fmla="*/ 9285549 w 9288370"/>
              <a:gd name="connsiteY26" fmla="*/ 1799 h 2204007"/>
              <a:gd name="connsiteX0" fmla="*/ 9285549 w 9288370"/>
              <a:gd name="connsiteY0" fmla="*/ 1799 h 2204007"/>
              <a:gd name="connsiteX1" fmla="*/ 9288370 w 9288370"/>
              <a:gd name="connsiteY1" fmla="*/ 2204007 h 2204007"/>
              <a:gd name="connsiteX2" fmla="*/ 0 w 9288370"/>
              <a:gd name="connsiteY2" fmla="*/ 2204007 h 2204007"/>
              <a:gd name="connsiteX3" fmla="*/ 55380 w 9288370"/>
              <a:gd name="connsiteY3" fmla="*/ 2179933 h 2204007"/>
              <a:gd name="connsiteX4" fmla="*/ 106098 w 9288370"/>
              <a:gd name="connsiteY4" fmla="*/ 2166836 h 2204007"/>
              <a:gd name="connsiteX5" fmla="*/ 370723 w 9288370"/>
              <a:gd name="connsiteY5" fmla="*/ 2091775 h 2204007"/>
              <a:gd name="connsiteX6" fmla="*/ 461604 w 9288370"/>
              <a:gd name="connsiteY6" fmla="*/ 2051896 h 2204007"/>
              <a:gd name="connsiteX7" fmla="*/ 671860 w 9288370"/>
              <a:gd name="connsiteY7" fmla="*/ 2042034 h 2204007"/>
              <a:gd name="connsiteX8" fmla="*/ 859506 w 9288370"/>
              <a:gd name="connsiteY8" fmla="*/ 1995536 h 2204007"/>
              <a:gd name="connsiteX9" fmla="*/ 1056432 w 9288370"/>
              <a:gd name="connsiteY9" fmla="*/ 1944748 h 2204007"/>
              <a:gd name="connsiteX10" fmla="*/ 1336276 w 9288370"/>
              <a:gd name="connsiteY10" fmla="*/ 1794705 h 2204007"/>
              <a:gd name="connsiteX11" fmla="*/ 1700002 w 9288370"/>
              <a:gd name="connsiteY11" fmla="*/ 1672878 h 2204007"/>
              <a:gd name="connsiteX12" fmla="*/ 1925247 w 9288370"/>
              <a:gd name="connsiteY12" fmla="*/ 1610325 h 2204007"/>
              <a:gd name="connsiteX13" fmla="*/ 2056727 w 9288370"/>
              <a:gd name="connsiteY13" fmla="*/ 1563229 h 2204007"/>
              <a:gd name="connsiteX14" fmla="*/ 2281913 w 9288370"/>
              <a:gd name="connsiteY14" fmla="*/ 1504249 h 2204007"/>
              <a:gd name="connsiteX15" fmla="*/ 2402058 w 9288370"/>
              <a:gd name="connsiteY15" fmla="*/ 1422130 h 2204007"/>
              <a:gd name="connsiteX16" fmla="*/ 2522221 w 9288370"/>
              <a:gd name="connsiteY16" fmla="*/ 1357875 h 2204007"/>
              <a:gd name="connsiteX17" fmla="*/ 2689698 w 9288370"/>
              <a:gd name="connsiteY17" fmla="*/ 1301945 h 2204007"/>
              <a:gd name="connsiteX18" fmla="*/ 3001703 w 9288370"/>
              <a:gd name="connsiteY18" fmla="*/ 1237926 h 2204007"/>
              <a:gd name="connsiteX19" fmla="*/ 3437947 w 9288370"/>
              <a:gd name="connsiteY19" fmla="*/ 1089882 h 2204007"/>
              <a:gd name="connsiteX20" fmla="*/ 4209051 w 9288370"/>
              <a:gd name="connsiteY20" fmla="*/ 1089882 h 2204007"/>
              <a:gd name="connsiteX21" fmla="*/ 7197317 w 9288370"/>
              <a:gd name="connsiteY21" fmla="*/ 654437 h 2204007"/>
              <a:gd name="connsiteX22" fmla="*/ 8203042 w 9288370"/>
              <a:gd name="connsiteY22" fmla="*/ 355731 h 2204007"/>
              <a:gd name="connsiteX23" fmla="*/ 8682888 w 9288370"/>
              <a:gd name="connsiteY23" fmla="*/ 156104 h 2204007"/>
              <a:gd name="connsiteX24" fmla="*/ 8943475 w 9288370"/>
              <a:gd name="connsiteY24" fmla="*/ 127810 h 2204007"/>
              <a:gd name="connsiteX25" fmla="*/ 9142920 w 9288370"/>
              <a:gd name="connsiteY25" fmla="*/ 58582 h 2204007"/>
              <a:gd name="connsiteX26" fmla="*/ 9285549 w 9288370"/>
              <a:gd name="connsiteY26" fmla="*/ 1799 h 2204007"/>
              <a:gd name="connsiteX0" fmla="*/ 9285549 w 9288370"/>
              <a:gd name="connsiteY0" fmla="*/ 1799 h 2204007"/>
              <a:gd name="connsiteX1" fmla="*/ 9288370 w 9288370"/>
              <a:gd name="connsiteY1" fmla="*/ 2204007 h 2204007"/>
              <a:gd name="connsiteX2" fmla="*/ 0 w 9288370"/>
              <a:gd name="connsiteY2" fmla="*/ 2204007 h 2204007"/>
              <a:gd name="connsiteX3" fmla="*/ 55380 w 9288370"/>
              <a:gd name="connsiteY3" fmla="*/ 2179933 h 2204007"/>
              <a:gd name="connsiteX4" fmla="*/ 106098 w 9288370"/>
              <a:gd name="connsiteY4" fmla="*/ 2166836 h 2204007"/>
              <a:gd name="connsiteX5" fmla="*/ 370723 w 9288370"/>
              <a:gd name="connsiteY5" fmla="*/ 2091775 h 2204007"/>
              <a:gd name="connsiteX6" fmla="*/ 461604 w 9288370"/>
              <a:gd name="connsiteY6" fmla="*/ 2051896 h 2204007"/>
              <a:gd name="connsiteX7" fmla="*/ 671860 w 9288370"/>
              <a:gd name="connsiteY7" fmla="*/ 2042034 h 2204007"/>
              <a:gd name="connsiteX8" fmla="*/ 859506 w 9288370"/>
              <a:gd name="connsiteY8" fmla="*/ 1995536 h 2204007"/>
              <a:gd name="connsiteX9" fmla="*/ 1056432 w 9288370"/>
              <a:gd name="connsiteY9" fmla="*/ 1944748 h 2204007"/>
              <a:gd name="connsiteX10" fmla="*/ 1336276 w 9288370"/>
              <a:gd name="connsiteY10" fmla="*/ 1794705 h 2204007"/>
              <a:gd name="connsiteX11" fmla="*/ 1700002 w 9288370"/>
              <a:gd name="connsiteY11" fmla="*/ 1672878 h 2204007"/>
              <a:gd name="connsiteX12" fmla="*/ 1925247 w 9288370"/>
              <a:gd name="connsiteY12" fmla="*/ 1610325 h 2204007"/>
              <a:gd name="connsiteX13" fmla="*/ 2056727 w 9288370"/>
              <a:gd name="connsiteY13" fmla="*/ 1563229 h 2204007"/>
              <a:gd name="connsiteX14" fmla="*/ 2281913 w 9288370"/>
              <a:gd name="connsiteY14" fmla="*/ 1504249 h 2204007"/>
              <a:gd name="connsiteX15" fmla="*/ 2402058 w 9288370"/>
              <a:gd name="connsiteY15" fmla="*/ 1422130 h 2204007"/>
              <a:gd name="connsiteX16" fmla="*/ 2522221 w 9288370"/>
              <a:gd name="connsiteY16" fmla="*/ 1357875 h 2204007"/>
              <a:gd name="connsiteX17" fmla="*/ 2689698 w 9288370"/>
              <a:gd name="connsiteY17" fmla="*/ 1301945 h 2204007"/>
              <a:gd name="connsiteX18" fmla="*/ 3001703 w 9288370"/>
              <a:gd name="connsiteY18" fmla="*/ 1237926 h 2204007"/>
              <a:gd name="connsiteX19" fmla="*/ 3437947 w 9288370"/>
              <a:gd name="connsiteY19" fmla="*/ 1089882 h 2204007"/>
              <a:gd name="connsiteX20" fmla="*/ 4209051 w 9288370"/>
              <a:gd name="connsiteY20" fmla="*/ 1089882 h 2204007"/>
              <a:gd name="connsiteX21" fmla="*/ 7197317 w 9288370"/>
              <a:gd name="connsiteY21" fmla="*/ 654437 h 2204007"/>
              <a:gd name="connsiteX22" fmla="*/ 8203042 w 9288370"/>
              <a:gd name="connsiteY22" fmla="*/ 355731 h 2204007"/>
              <a:gd name="connsiteX23" fmla="*/ 8682888 w 9288370"/>
              <a:gd name="connsiteY23" fmla="*/ 156104 h 2204007"/>
              <a:gd name="connsiteX24" fmla="*/ 8943475 w 9288370"/>
              <a:gd name="connsiteY24" fmla="*/ 127810 h 2204007"/>
              <a:gd name="connsiteX25" fmla="*/ 9142920 w 9288370"/>
              <a:gd name="connsiteY25" fmla="*/ 58582 h 2204007"/>
              <a:gd name="connsiteX26" fmla="*/ 9285549 w 9288370"/>
              <a:gd name="connsiteY26" fmla="*/ 1799 h 2204007"/>
              <a:gd name="connsiteX0" fmla="*/ 9285549 w 9288370"/>
              <a:gd name="connsiteY0" fmla="*/ 859 h 2203067"/>
              <a:gd name="connsiteX1" fmla="*/ 9288370 w 9288370"/>
              <a:gd name="connsiteY1" fmla="*/ 2203067 h 2203067"/>
              <a:gd name="connsiteX2" fmla="*/ 0 w 9288370"/>
              <a:gd name="connsiteY2" fmla="*/ 2203067 h 2203067"/>
              <a:gd name="connsiteX3" fmla="*/ 55380 w 9288370"/>
              <a:gd name="connsiteY3" fmla="*/ 2178993 h 2203067"/>
              <a:gd name="connsiteX4" fmla="*/ 106098 w 9288370"/>
              <a:gd name="connsiteY4" fmla="*/ 2165896 h 2203067"/>
              <a:gd name="connsiteX5" fmla="*/ 370723 w 9288370"/>
              <a:gd name="connsiteY5" fmla="*/ 2090835 h 2203067"/>
              <a:gd name="connsiteX6" fmla="*/ 461604 w 9288370"/>
              <a:gd name="connsiteY6" fmla="*/ 2050956 h 2203067"/>
              <a:gd name="connsiteX7" fmla="*/ 671860 w 9288370"/>
              <a:gd name="connsiteY7" fmla="*/ 2041094 h 2203067"/>
              <a:gd name="connsiteX8" fmla="*/ 859506 w 9288370"/>
              <a:gd name="connsiteY8" fmla="*/ 1994596 h 2203067"/>
              <a:gd name="connsiteX9" fmla="*/ 1056432 w 9288370"/>
              <a:gd name="connsiteY9" fmla="*/ 1943808 h 2203067"/>
              <a:gd name="connsiteX10" fmla="*/ 1336276 w 9288370"/>
              <a:gd name="connsiteY10" fmla="*/ 1793765 h 2203067"/>
              <a:gd name="connsiteX11" fmla="*/ 1700002 w 9288370"/>
              <a:gd name="connsiteY11" fmla="*/ 1671938 h 2203067"/>
              <a:gd name="connsiteX12" fmla="*/ 1925247 w 9288370"/>
              <a:gd name="connsiteY12" fmla="*/ 1609385 h 2203067"/>
              <a:gd name="connsiteX13" fmla="*/ 2056727 w 9288370"/>
              <a:gd name="connsiteY13" fmla="*/ 1562289 h 2203067"/>
              <a:gd name="connsiteX14" fmla="*/ 2281913 w 9288370"/>
              <a:gd name="connsiteY14" fmla="*/ 1503309 h 2203067"/>
              <a:gd name="connsiteX15" fmla="*/ 2402058 w 9288370"/>
              <a:gd name="connsiteY15" fmla="*/ 1421190 h 2203067"/>
              <a:gd name="connsiteX16" fmla="*/ 2522221 w 9288370"/>
              <a:gd name="connsiteY16" fmla="*/ 1356935 h 2203067"/>
              <a:gd name="connsiteX17" fmla="*/ 2689698 w 9288370"/>
              <a:gd name="connsiteY17" fmla="*/ 1301005 h 2203067"/>
              <a:gd name="connsiteX18" fmla="*/ 3001703 w 9288370"/>
              <a:gd name="connsiteY18" fmla="*/ 1236986 h 2203067"/>
              <a:gd name="connsiteX19" fmla="*/ 3437947 w 9288370"/>
              <a:gd name="connsiteY19" fmla="*/ 1088942 h 2203067"/>
              <a:gd name="connsiteX20" fmla="*/ 4209051 w 9288370"/>
              <a:gd name="connsiteY20" fmla="*/ 1088942 h 2203067"/>
              <a:gd name="connsiteX21" fmla="*/ 7197317 w 9288370"/>
              <a:gd name="connsiteY21" fmla="*/ 653497 h 2203067"/>
              <a:gd name="connsiteX22" fmla="*/ 8203042 w 9288370"/>
              <a:gd name="connsiteY22" fmla="*/ 354791 h 2203067"/>
              <a:gd name="connsiteX23" fmla="*/ 8682888 w 9288370"/>
              <a:gd name="connsiteY23" fmla="*/ 155164 h 2203067"/>
              <a:gd name="connsiteX24" fmla="*/ 8943475 w 9288370"/>
              <a:gd name="connsiteY24" fmla="*/ 126870 h 2203067"/>
              <a:gd name="connsiteX25" fmla="*/ 9142920 w 9288370"/>
              <a:gd name="connsiteY25" fmla="*/ 57642 h 2203067"/>
              <a:gd name="connsiteX26" fmla="*/ 9285549 w 9288370"/>
              <a:gd name="connsiteY26" fmla="*/ 859 h 22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288370" h="2203067">
                <a:moveTo>
                  <a:pt x="9285549" y="859"/>
                </a:moveTo>
                <a:cubicBezTo>
                  <a:pt x="9288065" y="743433"/>
                  <a:pt x="9285854" y="1460493"/>
                  <a:pt x="9288370" y="2203067"/>
                </a:cubicBezTo>
                <a:lnTo>
                  <a:pt x="0" y="2203067"/>
                </a:lnTo>
                <a:lnTo>
                  <a:pt x="55380" y="2178993"/>
                </a:lnTo>
                <a:cubicBezTo>
                  <a:pt x="73723" y="2172204"/>
                  <a:pt x="91063" y="2167343"/>
                  <a:pt x="106098" y="2165896"/>
                </a:cubicBezTo>
                <a:cubicBezTo>
                  <a:pt x="218614" y="2113687"/>
                  <a:pt x="311471" y="2109992"/>
                  <a:pt x="370723" y="2090835"/>
                </a:cubicBezTo>
                <a:lnTo>
                  <a:pt x="461604" y="2050956"/>
                </a:lnTo>
                <a:cubicBezTo>
                  <a:pt x="511794" y="2042666"/>
                  <a:pt x="630174" y="2045052"/>
                  <a:pt x="671860" y="2041094"/>
                </a:cubicBezTo>
                <a:cubicBezTo>
                  <a:pt x="831551" y="2029819"/>
                  <a:pt x="796957" y="2010095"/>
                  <a:pt x="859506" y="1994596"/>
                </a:cubicBezTo>
                <a:cubicBezTo>
                  <a:pt x="925148" y="1977667"/>
                  <a:pt x="982441" y="1946437"/>
                  <a:pt x="1056432" y="1943808"/>
                </a:cubicBezTo>
                <a:cubicBezTo>
                  <a:pt x="1141460" y="1949662"/>
                  <a:pt x="1229014" y="1839077"/>
                  <a:pt x="1336276" y="1793765"/>
                </a:cubicBezTo>
                <a:cubicBezTo>
                  <a:pt x="1443537" y="1748453"/>
                  <a:pt x="1618734" y="1681551"/>
                  <a:pt x="1700002" y="1671938"/>
                </a:cubicBezTo>
                <a:cubicBezTo>
                  <a:pt x="1770796" y="1652622"/>
                  <a:pt x="1886491" y="1607508"/>
                  <a:pt x="1925247" y="1609385"/>
                </a:cubicBezTo>
                <a:cubicBezTo>
                  <a:pt x="1979773" y="1591110"/>
                  <a:pt x="1997283" y="1579968"/>
                  <a:pt x="2056727" y="1562289"/>
                </a:cubicBezTo>
                <a:cubicBezTo>
                  <a:pt x="2118428" y="1524336"/>
                  <a:pt x="2272492" y="1514307"/>
                  <a:pt x="2281913" y="1503309"/>
                </a:cubicBezTo>
                <a:cubicBezTo>
                  <a:pt x="2313559" y="1509407"/>
                  <a:pt x="2384024" y="1432152"/>
                  <a:pt x="2402058" y="1421190"/>
                </a:cubicBezTo>
                <a:cubicBezTo>
                  <a:pt x="2444082" y="1402817"/>
                  <a:pt x="2459748" y="1386764"/>
                  <a:pt x="2522221" y="1356935"/>
                </a:cubicBezTo>
                <a:cubicBezTo>
                  <a:pt x="2583351" y="1338655"/>
                  <a:pt x="2592153" y="1324759"/>
                  <a:pt x="2689698" y="1301005"/>
                </a:cubicBezTo>
                <a:cubicBezTo>
                  <a:pt x="2846360" y="1290467"/>
                  <a:pt x="2933220" y="1259857"/>
                  <a:pt x="3001703" y="1236986"/>
                </a:cubicBezTo>
                <a:lnTo>
                  <a:pt x="3437947" y="1088942"/>
                </a:lnTo>
                <a:lnTo>
                  <a:pt x="4209051" y="1088942"/>
                </a:lnTo>
                <a:lnTo>
                  <a:pt x="7197317" y="653497"/>
                </a:lnTo>
                <a:lnTo>
                  <a:pt x="8203042" y="354791"/>
                </a:lnTo>
                <a:cubicBezTo>
                  <a:pt x="8405521" y="58626"/>
                  <a:pt x="8461507" y="221706"/>
                  <a:pt x="8682888" y="155164"/>
                </a:cubicBezTo>
                <a:cubicBezTo>
                  <a:pt x="8730870" y="183830"/>
                  <a:pt x="8822250" y="173420"/>
                  <a:pt x="8943475" y="126870"/>
                </a:cubicBezTo>
                <a:cubicBezTo>
                  <a:pt x="9095367" y="26013"/>
                  <a:pt x="9069294" y="84165"/>
                  <a:pt x="9142920" y="57642"/>
                </a:cubicBezTo>
                <a:cubicBezTo>
                  <a:pt x="9206215" y="62810"/>
                  <a:pt x="9198626" y="-8563"/>
                  <a:pt x="9285549" y="859"/>
                </a:cubicBezTo>
                <a:close/>
              </a:path>
            </a:pathLst>
          </a:custGeom>
          <a:blipFill>
            <a:blip r:embed="rId5"/>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45DC864E-A348-4E87-AE2E-1861FE991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46" y="441736"/>
            <a:ext cx="10792612" cy="5426887"/>
          </a:xfrm>
          <a:prstGeom prst="rect">
            <a:avLst/>
          </a:prstGeom>
          <a:solidFill>
            <a:srgbClr val="EFEEE9"/>
          </a:solidFill>
          <a:ln>
            <a:noFill/>
          </a:ln>
          <a:effectLst>
            <a:outerShdw blurRad="508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B42EA8D-47D0-4305-A5B1-0BD484F3A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96109" y="-2127221"/>
            <a:ext cx="5199782" cy="10540945"/>
          </a:xfrm>
          <a:custGeom>
            <a:avLst/>
            <a:gdLst>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6 w 4123786"/>
              <a:gd name="connsiteY29" fmla="*/ 4850104 h 10695515"/>
              <a:gd name="connsiteX30" fmla="*/ 4123786 w 4123786"/>
              <a:gd name="connsiteY30" fmla="*/ 7596066 h 10695515"/>
              <a:gd name="connsiteX31" fmla="*/ 4123785 w 4123786"/>
              <a:gd name="connsiteY31" fmla="*/ 7596068 h 10695515"/>
              <a:gd name="connsiteX32" fmla="*/ 4123785 w 4123786"/>
              <a:gd name="connsiteY32" fmla="*/ 7916119 h 10695515"/>
              <a:gd name="connsiteX33" fmla="*/ 4123785 w 4123786"/>
              <a:gd name="connsiteY33" fmla="*/ 10239915 h 10695515"/>
              <a:gd name="connsiteX34" fmla="*/ 4123785 w 4123786"/>
              <a:gd name="connsiteY34" fmla="*/ 10662081 h 10695515"/>
              <a:gd name="connsiteX35" fmla="*/ 4090258 w 4123786"/>
              <a:gd name="connsiteY35" fmla="*/ 10695514 h 10695515"/>
              <a:gd name="connsiteX36" fmla="*/ 4072751 w 4123786"/>
              <a:gd name="connsiteY36" fmla="*/ 10695514 h 10695515"/>
              <a:gd name="connsiteX37" fmla="*/ 4072751 w 4123786"/>
              <a:gd name="connsiteY37" fmla="*/ 10695515 h 10695515"/>
              <a:gd name="connsiteX38" fmla="*/ 3145747 w 4123786"/>
              <a:gd name="connsiteY38" fmla="*/ 10695515 h 10695515"/>
              <a:gd name="connsiteX39" fmla="*/ 2810340 w 4123786"/>
              <a:gd name="connsiteY39" fmla="*/ 10695515 h 10695515"/>
              <a:gd name="connsiteX40" fmla="*/ 68003 w 4123786"/>
              <a:gd name="connsiteY40" fmla="*/ 10695515 h 10695515"/>
              <a:gd name="connsiteX41" fmla="*/ 30530 w 4123786"/>
              <a:gd name="connsiteY41" fmla="*/ 10659953 h 10695515"/>
              <a:gd name="connsiteX42" fmla="*/ 30530 w 4123786"/>
              <a:gd name="connsiteY42" fmla="*/ 9043781 h 10695515"/>
              <a:gd name="connsiteX43" fmla="*/ 19986 w 4123786"/>
              <a:gd name="connsiteY43" fmla="*/ 8991028 h 10695515"/>
              <a:gd name="connsiteX44" fmla="*/ 30530 w 4123786"/>
              <a:gd name="connsiteY44" fmla="*/ 8936768 h 10695515"/>
              <a:gd name="connsiteX45" fmla="*/ 30530 w 4123786"/>
              <a:gd name="connsiteY45" fmla="*/ 8213677 h 10695515"/>
              <a:gd name="connsiteX46" fmla="*/ 30530 w 4123786"/>
              <a:gd name="connsiteY46" fmla="*/ 8117697 h 10695515"/>
              <a:gd name="connsiteX47" fmla="*/ 19292 w 4123786"/>
              <a:gd name="connsiteY47" fmla="*/ 8064088 h 10695515"/>
              <a:gd name="connsiteX48" fmla="*/ 6414 w 4123786"/>
              <a:gd name="connsiteY48" fmla="*/ 8009276 h 10695515"/>
              <a:gd name="connsiteX49" fmla="*/ 862 w 4123786"/>
              <a:gd name="connsiteY49" fmla="*/ 7956458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6 w 4123786"/>
              <a:gd name="connsiteY29" fmla="*/ 4850104 h 10695515"/>
              <a:gd name="connsiteX30" fmla="*/ 4123786 w 4123786"/>
              <a:gd name="connsiteY30" fmla="*/ 7596066 h 10695515"/>
              <a:gd name="connsiteX31" fmla="*/ 4123785 w 4123786"/>
              <a:gd name="connsiteY31" fmla="*/ 7596068 h 10695515"/>
              <a:gd name="connsiteX32" fmla="*/ 4123785 w 4123786"/>
              <a:gd name="connsiteY32" fmla="*/ 7916119 h 10695515"/>
              <a:gd name="connsiteX33" fmla="*/ 4123785 w 4123786"/>
              <a:gd name="connsiteY33" fmla="*/ 10239915 h 10695515"/>
              <a:gd name="connsiteX34" fmla="*/ 4123785 w 4123786"/>
              <a:gd name="connsiteY34" fmla="*/ 10662081 h 10695515"/>
              <a:gd name="connsiteX35" fmla="*/ 4090258 w 4123786"/>
              <a:gd name="connsiteY35" fmla="*/ 10695514 h 10695515"/>
              <a:gd name="connsiteX36" fmla="*/ 4072751 w 4123786"/>
              <a:gd name="connsiteY36" fmla="*/ 10695514 h 10695515"/>
              <a:gd name="connsiteX37" fmla="*/ 4072751 w 4123786"/>
              <a:gd name="connsiteY37" fmla="*/ 10695515 h 10695515"/>
              <a:gd name="connsiteX38" fmla="*/ 3145747 w 4123786"/>
              <a:gd name="connsiteY38" fmla="*/ 10695515 h 10695515"/>
              <a:gd name="connsiteX39" fmla="*/ 68003 w 4123786"/>
              <a:gd name="connsiteY39" fmla="*/ 10695515 h 10695515"/>
              <a:gd name="connsiteX40" fmla="*/ 30530 w 4123786"/>
              <a:gd name="connsiteY40" fmla="*/ 10659953 h 10695515"/>
              <a:gd name="connsiteX41" fmla="*/ 30530 w 4123786"/>
              <a:gd name="connsiteY41" fmla="*/ 9043781 h 10695515"/>
              <a:gd name="connsiteX42" fmla="*/ 19986 w 4123786"/>
              <a:gd name="connsiteY42" fmla="*/ 8991028 h 10695515"/>
              <a:gd name="connsiteX43" fmla="*/ 30530 w 4123786"/>
              <a:gd name="connsiteY43" fmla="*/ 8936768 h 10695515"/>
              <a:gd name="connsiteX44" fmla="*/ 30530 w 4123786"/>
              <a:gd name="connsiteY44" fmla="*/ 8213677 h 10695515"/>
              <a:gd name="connsiteX45" fmla="*/ 30530 w 4123786"/>
              <a:gd name="connsiteY45" fmla="*/ 8117697 h 10695515"/>
              <a:gd name="connsiteX46" fmla="*/ 19292 w 4123786"/>
              <a:gd name="connsiteY46" fmla="*/ 8064088 h 10695515"/>
              <a:gd name="connsiteX47" fmla="*/ 6414 w 4123786"/>
              <a:gd name="connsiteY47" fmla="*/ 8009276 h 10695515"/>
              <a:gd name="connsiteX48" fmla="*/ 862 w 4123786"/>
              <a:gd name="connsiteY48" fmla="*/ 7956458 h 10695515"/>
              <a:gd name="connsiteX49" fmla="*/ 0 w 4123786"/>
              <a:gd name="connsiteY49"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6 w 4123786"/>
              <a:gd name="connsiteY29" fmla="*/ 4850104 h 10695515"/>
              <a:gd name="connsiteX30" fmla="*/ 4123786 w 4123786"/>
              <a:gd name="connsiteY30" fmla="*/ 7596066 h 10695515"/>
              <a:gd name="connsiteX31" fmla="*/ 4123785 w 4123786"/>
              <a:gd name="connsiteY31" fmla="*/ 7916119 h 10695515"/>
              <a:gd name="connsiteX32" fmla="*/ 4123785 w 4123786"/>
              <a:gd name="connsiteY32" fmla="*/ 10239915 h 10695515"/>
              <a:gd name="connsiteX33" fmla="*/ 4123785 w 4123786"/>
              <a:gd name="connsiteY33" fmla="*/ 10662081 h 10695515"/>
              <a:gd name="connsiteX34" fmla="*/ 4090258 w 4123786"/>
              <a:gd name="connsiteY34" fmla="*/ 10695514 h 10695515"/>
              <a:gd name="connsiteX35" fmla="*/ 4072751 w 4123786"/>
              <a:gd name="connsiteY35" fmla="*/ 10695514 h 10695515"/>
              <a:gd name="connsiteX36" fmla="*/ 4072751 w 4123786"/>
              <a:gd name="connsiteY36" fmla="*/ 10695515 h 10695515"/>
              <a:gd name="connsiteX37" fmla="*/ 3145747 w 4123786"/>
              <a:gd name="connsiteY37" fmla="*/ 10695515 h 10695515"/>
              <a:gd name="connsiteX38" fmla="*/ 68003 w 4123786"/>
              <a:gd name="connsiteY38" fmla="*/ 10695515 h 10695515"/>
              <a:gd name="connsiteX39" fmla="*/ 30530 w 4123786"/>
              <a:gd name="connsiteY39" fmla="*/ 10659953 h 10695515"/>
              <a:gd name="connsiteX40" fmla="*/ 30530 w 4123786"/>
              <a:gd name="connsiteY40" fmla="*/ 9043781 h 10695515"/>
              <a:gd name="connsiteX41" fmla="*/ 19986 w 4123786"/>
              <a:gd name="connsiteY41" fmla="*/ 8991028 h 10695515"/>
              <a:gd name="connsiteX42" fmla="*/ 30530 w 4123786"/>
              <a:gd name="connsiteY42" fmla="*/ 8936768 h 10695515"/>
              <a:gd name="connsiteX43" fmla="*/ 30530 w 4123786"/>
              <a:gd name="connsiteY43" fmla="*/ 8213677 h 10695515"/>
              <a:gd name="connsiteX44" fmla="*/ 30530 w 4123786"/>
              <a:gd name="connsiteY44" fmla="*/ 8117697 h 10695515"/>
              <a:gd name="connsiteX45" fmla="*/ 19292 w 4123786"/>
              <a:gd name="connsiteY45" fmla="*/ 8064088 h 10695515"/>
              <a:gd name="connsiteX46" fmla="*/ 6414 w 4123786"/>
              <a:gd name="connsiteY46" fmla="*/ 8009276 h 10695515"/>
              <a:gd name="connsiteX47" fmla="*/ 862 w 4123786"/>
              <a:gd name="connsiteY47" fmla="*/ 7956458 h 10695515"/>
              <a:gd name="connsiteX48" fmla="*/ 0 w 4123786"/>
              <a:gd name="connsiteY48"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6 w 4123786"/>
              <a:gd name="connsiteY29" fmla="*/ 4850104 h 10695515"/>
              <a:gd name="connsiteX30" fmla="*/ 4123785 w 4123786"/>
              <a:gd name="connsiteY30" fmla="*/ 7916119 h 10695515"/>
              <a:gd name="connsiteX31" fmla="*/ 4123785 w 4123786"/>
              <a:gd name="connsiteY31" fmla="*/ 10239915 h 10695515"/>
              <a:gd name="connsiteX32" fmla="*/ 4123785 w 4123786"/>
              <a:gd name="connsiteY32" fmla="*/ 10662081 h 10695515"/>
              <a:gd name="connsiteX33" fmla="*/ 4090258 w 4123786"/>
              <a:gd name="connsiteY33" fmla="*/ 10695514 h 10695515"/>
              <a:gd name="connsiteX34" fmla="*/ 4072751 w 4123786"/>
              <a:gd name="connsiteY34" fmla="*/ 10695514 h 10695515"/>
              <a:gd name="connsiteX35" fmla="*/ 4072751 w 4123786"/>
              <a:gd name="connsiteY35" fmla="*/ 10695515 h 10695515"/>
              <a:gd name="connsiteX36" fmla="*/ 3145747 w 4123786"/>
              <a:gd name="connsiteY36" fmla="*/ 10695515 h 10695515"/>
              <a:gd name="connsiteX37" fmla="*/ 68003 w 4123786"/>
              <a:gd name="connsiteY37" fmla="*/ 10695515 h 10695515"/>
              <a:gd name="connsiteX38" fmla="*/ 30530 w 4123786"/>
              <a:gd name="connsiteY38" fmla="*/ 10659953 h 10695515"/>
              <a:gd name="connsiteX39" fmla="*/ 30530 w 4123786"/>
              <a:gd name="connsiteY39" fmla="*/ 9043781 h 10695515"/>
              <a:gd name="connsiteX40" fmla="*/ 19986 w 4123786"/>
              <a:gd name="connsiteY40" fmla="*/ 8991028 h 10695515"/>
              <a:gd name="connsiteX41" fmla="*/ 30530 w 4123786"/>
              <a:gd name="connsiteY41" fmla="*/ 8936768 h 10695515"/>
              <a:gd name="connsiteX42" fmla="*/ 30530 w 4123786"/>
              <a:gd name="connsiteY42" fmla="*/ 8213677 h 10695515"/>
              <a:gd name="connsiteX43" fmla="*/ 30530 w 4123786"/>
              <a:gd name="connsiteY43" fmla="*/ 8117697 h 10695515"/>
              <a:gd name="connsiteX44" fmla="*/ 19292 w 4123786"/>
              <a:gd name="connsiteY44" fmla="*/ 8064088 h 10695515"/>
              <a:gd name="connsiteX45" fmla="*/ 6414 w 4123786"/>
              <a:gd name="connsiteY45" fmla="*/ 8009276 h 10695515"/>
              <a:gd name="connsiteX46" fmla="*/ 862 w 4123786"/>
              <a:gd name="connsiteY46" fmla="*/ 7956458 h 10695515"/>
              <a:gd name="connsiteX47" fmla="*/ 0 w 4123786"/>
              <a:gd name="connsiteY47"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6 w 4123786"/>
              <a:gd name="connsiteY29" fmla="*/ 4850104 h 10695515"/>
              <a:gd name="connsiteX30" fmla="*/ 4123785 w 4123786"/>
              <a:gd name="connsiteY30" fmla="*/ 10239915 h 10695515"/>
              <a:gd name="connsiteX31" fmla="*/ 4123785 w 4123786"/>
              <a:gd name="connsiteY31" fmla="*/ 10662081 h 10695515"/>
              <a:gd name="connsiteX32" fmla="*/ 4090258 w 4123786"/>
              <a:gd name="connsiteY32" fmla="*/ 10695514 h 10695515"/>
              <a:gd name="connsiteX33" fmla="*/ 4072751 w 4123786"/>
              <a:gd name="connsiteY33" fmla="*/ 10695514 h 10695515"/>
              <a:gd name="connsiteX34" fmla="*/ 4072751 w 4123786"/>
              <a:gd name="connsiteY34" fmla="*/ 10695515 h 10695515"/>
              <a:gd name="connsiteX35" fmla="*/ 3145747 w 4123786"/>
              <a:gd name="connsiteY35" fmla="*/ 10695515 h 10695515"/>
              <a:gd name="connsiteX36" fmla="*/ 68003 w 4123786"/>
              <a:gd name="connsiteY36" fmla="*/ 10695515 h 10695515"/>
              <a:gd name="connsiteX37" fmla="*/ 30530 w 4123786"/>
              <a:gd name="connsiteY37" fmla="*/ 10659953 h 10695515"/>
              <a:gd name="connsiteX38" fmla="*/ 30530 w 4123786"/>
              <a:gd name="connsiteY38" fmla="*/ 9043781 h 10695515"/>
              <a:gd name="connsiteX39" fmla="*/ 19986 w 4123786"/>
              <a:gd name="connsiteY39" fmla="*/ 8991028 h 10695515"/>
              <a:gd name="connsiteX40" fmla="*/ 30530 w 4123786"/>
              <a:gd name="connsiteY40" fmla="*/ 8936768 h 10695515"/>
              <a:gd name="connsiteX41" fmla="*/ 30530 w 4123786"/>
              <a:gd name="connsiteY41" fmla="*/ 8213677 h 10695515"/>
              <a:gd name="connsiteX42" fmla="*/ 30530 w 4123786"/>
              <a:gd name="connsiteY42" fmla="*/ 8117697 h 10695515"/>
              <a:gd name="connsiteX43" fmla="*/ 19292 w 4123786"/>
              <a:gd name="connsiteY43" fmla="*/ 8064088 h 10695515"/>
              <a:gd name="connsiteX44" fmla="*/ 6414 w 4123786"/>
              <a:gd name="connsiteY44" fmla="*/ 8009276 h 10695515"/>
              <a:gd name="connsiteX45" fmla="*/ 862 w 4123786"/>
              <a:gd name="connsiteY45" fmla="*/ 7956458 h 10695515"/>
              <a:gd name="connsiteX46" fmla="*/ 0 w 4123786"/>
              <a:gd name="connsiteY46"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5 w 4123786"/>
              <a:gd name="connsiteY29" fmla="*/ 10239915 h 10695515"/>
              <a:gd name="connsiteX30" fmla="*/ 4123785 w 4123786"/>
              <a:gd name="connsiteY30" fmla="*/ 10662081 h 10695515"/>
              <a:gd name="connsiteX31" fmla="*/ 4090258 w 4123786"/>
              <a:gd name="connsiteY31" fmla="*/ 10695514 h 10695515"/>
              <a:gd name="connsiteX32" fmla="*/ 4072751 w 4123786"/>
              <a:gd name="connsiteY32" fmla="*/ 10695514 h 10695515"/>
              <a:gd name="connsiteX33" fmla="*/ 4072751 w 4123786"/>
              <a:gd name="connsiteY33" fmla="*/ 10695515 h 10695515"/>
              <a:gd name="connsiteX34" fmla="*/ 3145747 w 4123786"/>
              <a:gd name="connsiteY34" fmla="*/ 10695515 h 10695515"/>
              <a:gd name="connsiteX35" fmla="*/ 68003 w 4123786"/>
              <a:gd name="connsiteY35" fmla="*/ 10695515 h 10695515"/>
              <a:gd name="connsiteX36" fmla="*/ 30530 w 4123786"/>
              <a:gd name="connsiteY36" fmla="*/ 10659953 h 10695515"/>
              <a:gd name="connsiteX37" fmla="*/ 30530 w 4123786"/>
              <a:gd name="connsiteY37" fmla="*/ 9043781 h 10695515"/>
              <a:gd name="connsiteX38" fmla="*/ 19986 w 4123786"/>
              <a:gd name="connsiteY38" fmla="*/ 8991028 h 10695515"/>
              <a:gd name="connsiteX39" fmla="*/ 30530 w 4123786"/>
              <a:gd name="connsiteY39" fmla="*/ 8936768 h 10695515"/>
              <a:gd name="connsiteX40" fmla="*/ 30530 w 4123786"/>
              <a:gd name="connsiteY40" fmla="*/ 8213677 h 10695515"/>
              <a:gd name="connsiteX41" fmla="*/ 30530 w 4123786"/>
              <a:gd name="connsiteY41" fmla="*/ 8117697 h 10695515"/>
              <a:gd name="connsiteX42" fmla="*/ 19292 w 4123786"/>
              <a:gd name="connsiteY42" fmla="*/ 8064088 h 10695515"/>
              <a:gd name="connsiteX43" fmla="*/ 6414 w 4123786"/>
              <a:gd name="connsiteY43" fmla="*/ 8009276 h 10695515"/>
              <a:gd name="connsiteX44" fmla="*/ 862 w 4123786"/>
              <a:gd name="connsiteY44" fmla="*/ 7956458 h 10695515"/>
              <a:gd name="connsiteX45" fmla="*/ 0 w 4123786"/>
              <a:gd name="connsiteY45"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5 w 4123786"/>
              <a:gd name="connsiteY29" fmla="*/ 10239915 h 10695515"/>
              <a:gd name="connsiteX30" fmla="*/ 4123785 w 4123786"/>
              <a:gd name="connsiteY30" fmla="*/ 10662081 h 10695515"/>
              <a:gd name="connsiteX31" fmla="*/ 4090258 w 4123786"/>
              <a:gd name="connsiteY31" fmla="*/ 10695514 h 10695515"/>
              <a:gd name="connsiteX32" fmla="*/ 4072751 w 4123786"/>
              <a:gd name="connsiteY32" fmla="*/ 10695514 h 10695515"/>
              <a:gd name="connsiteX33" fmla="*/ 4072751 w 4123786"/>
              <a:gd name="connsiteY33" fmla="*/ 10695515 h 10695515"/>
              <a:gd name="connsiteX34" fmla="*/ 68003 w 4123786"/>
              <a:gd name="connsiteY34" fmla="*/ 10695515 h 10695515"/>
              <a:gd name="connsiteX35" fmla="*/ 30530 w 4123786"/>
              <a:gd name="connsiteY35" fmla="*/ 10659953 h 10695515"/>
              <a:gd name="connsiteX36" fmla="*/ 30530 w 4123786"/>
              <a:gd name="connsiteY36" fmla="*/ 9043781 h 10695515"/>
              <a:gd name="connsiteX37" fmla="*/ 19986 w 4123786"/>
              <a:gd name="connsiteY37" fmla="*/ 8991028 h 10695515"/>
              <a:gd name="connsiteX38" fmla="*/ 30530 w 4123786"/>
              <a:gd name="connsiteY38" fmla="*/ 8936768 h 10695515"/>
              <a:gd name="connsiteX39" fmla="*/ 30530 w 4123786"/>
              <a:gd name="connsiteY39" fmla="*/ 8213677 h 10695515"/>
              <a:gd name="connsiteX40" fmla="*/ 30530 w 4123786"/>
              <a:gd name="connsiteY40" fmla="*/ 8117697 h 10695515"/>
              <a:gd name="connsiteX41" fmla="*/ 19292 w 4123786"/>
              <a:gd name="connsiteY41" fmla="*/ 8064088 h 10695515"/>
              <a:gd name="connsiteX42" fmla="*/ 6414 w 4123786"/>
              <a:gd name="connsiteY42" fmla="*/ 8009276 h 10695515"/>
              <a:gd name="connsiteX43" fmla="*/ 862 w 4123786"/>
              <a:gd name="connsiteY43" fmla="*/ 7956458 h 10695515"/>
              <a:gd name="connsiteX44" fmla="*/ 0 w 4123786"/>
              <a:gd name="connsiteY44"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86094 w 4123786"/>
              <a:gd name="connsiteY22" fmla="*/ 0 h 10695515"/>
              <a:gd name="connsiteX23" fmla="*/ 4090259 w 4123786"/>
              <a:gd name="connsiteY23" fmla="*/ 0 h 10695515"/>
              <a:gd name="connsiteX24" fmla="*/ 4123786 w 4123786"/>
              <a:gd name="connsiteY24" fmla="*/ 33528 h 10695515"/>
              <a:gd name="connsiteX25" fmla="*/ 4123786 w 4123786"/>
              <a:gd name="connsiteY25" fmla="*/ 2779490 h 10695515"/>
              <a:gd name="connsiteX26" fmla="*/ 4123785 w 4123786"/>
              <a:gd name="connsiteY26" fmla="*/ 2779492 h 10695515"/>
              <a:gd name="connsiteX27" fmla="*/ 4123785 w 4123786"/>
              <a:gd name="connsiteY27" fmla="*/ 3099544 h 10695515"/>
              <a:gd name="connsiteX28" fmla="*/ 4123785 w 4123786"/>
              <a:gd name="connsiteY28" fmla="*/ 4850102 h 10695515"/>
              <a:gd name="connsiteX29" fmla="*/ 4123785 w 4123786"/>
              <a:gd name="connsiteY29" fmla="*/ 10662081 h 10695515"/>
              <a:gd name="connsiteX30" fmla="*/ 4090258 w 4123786"/>
              <a:gd name="connsiteY30" fmla="*/ 10695514 h 10695515"/>
              <a:gd name="connsiteX31" fmla="*/ 4072751 w 4123786"/>
              <a:gd name="connsiteY31" fmla="*/ 10695514 h 10695515"/>
              <a:gd name="connsiteX32" fmla="*/ 4072751 w 4123786"/>
              <a:gd name="connsiteY32" fmla="*/ 10695515 h 10695515"/>
              <a:gd name="connsiteX33" fmla="*/ 68003 w 4123786"/>
              <a:gd name="connsiteY33" fmla="*/ 10695515 h 10695515"/>
              <a:gd name="connsiteX34" fmla="*/ 30530 w 4123786"/>
              <a:gd name="connsiteY34" fmla="*/ 10659953 h 10695515"/>
              <a:gd name="connsiteX35" fmla="*/ 30530 w 4123786"/>
              <a:gd name="connsiteY35" fmla="*/ 9043781 h 10695515"/>
              <a:gd name="connsiteX36" fmla="*/ 19986 w 4123786"/>
              <a:gd name="connsiteY36" fmla="*/ 8991028 h 10695515"/>
              <a:gd name="connsiteX37" fmla="*/ 30530 w 4123786"/>
              <a:gd name="connsiteY37" fmla="*/ 8936768 h 10695515"/>
              <a:gd name="connsiteX38" fmla="*/ 30530 w 4123786"/>
              <a:gd name="connsiteY38" fmla="*/ 8213677 h 10695515"/>
              <a:gd name="connsiteX39" fmla="*/ 30530 w 4123786"/>
              <a:gd name="connsiteY39" fmla="*/ 8117697 h 10695515"/>
              <a:gd name="connsiteX40" fmla="*/ 19292 w 4123786"/>
              <a:gd name="connsiteY40" fmla="*/ 8064088 h 10695515"/>
              <a:gd name="connsiteX41" fmla="*/ 6414 w 4123786"/>
              <a:gd name="connsiteY41" fmla="*/ 8009276 h 10695515"/>
              <a:gd name="connsiteX42" fmla="*/ 862 w 4123786"/>
              <a:gd name="connsiteY42" fmla="*/ 7956458 h 10695515"/>
              <a:gd name="connsiteX43" fmla="*/ 0 w 4123786"/>
              <a:gd name="connsiteY43"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86033 w 4123786"/>
              <a:gd name="connsiteY21" fmla="*/ 31 h 10695515"/>
              <a:gd name="connsiteX22" fmla="*/ 4090259 w 4123786"/>
              <a:gd name="connsiteY22" fmla="*/ 0 h 10695515"/>
              <a:gd name="connsiteX23" fmla="*/ 4123786 w 4123786"/>
              <a:gd name="connsiteY23" fmla="*/ 33528 h 10695515"/>
              <a:gd name="connsiteX24" fmla="*/ 4123786 w 4123786"/>
              <a:gd name="connsiteY24" fmla="*/ 2779490 h 10695515"/>
              <a:gd name="connsiteX25" fmla="*/ 4123785 w 4123786"/>
              <a:gd name="connsiteY25" fmla="*/ 2779492 h 10695515"/>
              <a:gd name="connsiteX26" fmla="*/ 4123785 w 4123786"/>
              <a:gd name="connsiteY26" fmla="*/ 3099544 h 10695515"/>
              <a:gd name="connsiteX27" fmla="*/ 4123785 w 4123786"/>
              <a:gd name="connsiteY27" fmla="*/ 4850102 h 10695515"/>
              <a:gd name="connsiteX28" fmla="*/ 4123785 w 4123786"/>
              <a:gd name="connsiteY28" fmla="*/ 10662081 h 10695515"/>
              <a:gd name="connsiteX29" fmla="*/ 4090258 w 4123786"/>
              <a:gd name="connsiteY29" fmla="*/ 10695514 h 10695515"/>
              <a:gd name="connsiteX30" fmla="*/ 4072751 w 4123786"/>
              <a:gd name="connsiteY30" fmla="*/ 10695514 h 10695515"/>
              <a:gd name="connsiteX31" fmla="*/ 4072751 w 4123786"/>
              <a:gd name="connsiteY31" fmla="*/ 10695515 h 10695515"/>
              <a:gd name="connsiteX32" fmla="*/ 68003 w 4123786"/>
              <a:gd name="connsiteY32" fmla="*/ 10695515 h 10695515"/>
              <a:gd name="connsiteX33" fmla="*/ 30530 w 4123786"/>
              <a:gd name="connsiteY33" fmla="*/ 10659953 h 10695515"/>
              <a:gd name="connsiteX34" fmla="*/ 30530 w 4123786"/>
              <a:gd name="connsiteY34" fmla="*/ 9043781 h 10695515"/>
              <a:gd name="connsiteX35" fmla="*/ 19986 w 4123786"/>
              <a:gd name="connsiteY35" fmla="*/ 8991028 h 10695515"/>
              <a:gd name="connsiteX36" fmla="*/ 30530 w 4123786"/>
              <a:gd name="connsiteY36" fmla="*/ 8936768 h 10695515"/>
              <a:gd name="connsiteX37" fmla="*/ 30530 w 4123786"/>
              <a:gd name="connsiteY37" fmla="*/ 8213677 h 10695515"/>
              <a:gd name="connsiteX38" fmla="*/ 30530 w 4123786"/>
              <a:gd name="connsiteY38" fmla="*/ 8117697 h 10695515"/>
              <a:gd name="connsiteX39" fmla="*/ 19292 w 4123786"/>
              <a:gd name="connsiteY39" fmla="*/ 8064088 h 10695515"/>
              <a:gd name="connsiteX40" fmla="*/ 6414 w 4123786"/>
              <a:gd name="connsiteY40" fmla="*/ 8009276 h 10695515"/>
              <a:gd name="connsiteX41" fmla="*/ 862 w 4123786"/>
              <a:gd name="connsiteY41" fmla="*/ 7956458 h 10695515"/>
              <a:gd name="connsiteX42" fmla="*/ 0 w 4123786"/>
              <a:gd name="connsiteY42"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47590 w 4123786"/>
              <a:gd name="connsiteY20" fmla="*/ 32 h 10695515"/>
              <a:gd name="connsiteX21" fmla="*/ 4090259 w 4123786"/>
              <a:gd name="connsiteY21" fmla="*/ 0 h 10695515"/>
              <a:gd name="connsiteX22" fmla="*/ 4123786 w 4123786"/>
              <a:gd name="connsiteY22" fmla="*/ 33528 h 10695515"/>
              <a:gd name="connsiteX23" fmla="*/ 4123786 w 4123786"/>
              <a:gd name="connsiteY23" fmla="*/ 2779490 h 10695515"/>
              <a:gd name="connsiteX24" fmla="*/ 4123785 w 4123786"/>
              <a:gd name="connsiteY24" fmla="*/ 2779492 h 10695515"/>
              <a:gd name="connsiteX25" fmla="*/ 4123785 w 4123786"/>
              <a:gd name="connsiteY25" fmla="*/ 3099544 h 10695515"/>
              <a:gd name="connsiteX26" fmla="*/ 4123785 w 4123786"/>
              <a:gd name="connsiteY26" fmla="*/ 4850102 h 10695515"/>
              <a:gd name="connsiteX27" fmla="*/ 4123785 w 4123786"/>
              <a:gd name="connsiteY27" fmla="*/ 10662081 h 10695515"/>
              <a:gd name="connsiteX28" fmla="*/ 4090258 w 4123786"/>
              <a:gd name="connsiteY28" fmla="*/ 10695514 h 10695515"/>
              <a:gd name="connsiteX29" fmla="*/ 4072751 w 4123786"/>
              <a:gd name="connsiteY29" fmla="*/ 10695514 h 10695515"/>
              <a:gd name="connsiteX30" fmla="*/ 4072751 w 4123786"/>
              <a:gd name="connsiteY30" fmla="*/ 10695515 h 10695515"/>
              <a:gd name="connsiteX31" fmla="*/ 68003 w 4123786"/>
              <a:gd name="connsiteY31" fmla="*/ 10695515 h 10695515"/>
              <a:gd name="connsiteX32" fmla="*/ 30530 w 4123786"/>
              <a:gd name="connsiteY32" fmla="*/ 10659953 h 10695515"/>
              <a:gd name="connsiteX33" fmla="*/ 30530 w 4123786"/>
              <a:gd name="connsiteY33" fmla="*/ 9043781 h 10695515"/>
              <a:gd name="connsiteX34" fmla="*/ 19986 w 4123786"/>
              <a:gd name="connsiteY34" fmla="*/ 8991028 h 10695515"/>
              <a:gd name="connsiteX35" fmla="*/ 30530 w 4123786"/>
              <a:gd name="connsiteY35" fmla="*/ 8936768 h 10695515"/>
              <a:gd name="connsiteX36" fmla="*/ 30530 w 4123786"/>
              <a:gd name="connsiteY36" fmla="*/ 8213677 h 10695515"/>
              <a:gd name="connsiteX37" fmla="*/ 30530 w 4123786"/>
              <a:gd name="connsiteY37" fmla="*/ 8117697 h 10695515"/>
              <a:gd name="connsiteX38" fmla="*/ 19292 w 4123786"/>
              <a:gd name="connsiteY38" fmla="*/ 8064088 h 10695515"/>
              <a:gd name="connsiteX39" fmla="*/ 6414 w 4123786"/>
              <a:gd name="connsiteY39" fmla="*/ 8009276 h 10695515"/>
              <a:gd name="connsiteX40" fmla="*/ 862 w 4123786"/>
              <a:gd name="connsiteY40" fmla="*/ 7956458 h 10695515"/>
              <a:gd name="connsiteX41" fmla="*/ 0 w 4123786"/>
              <a:gd name="connsiteY41"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090259 w 4123786"/>
              <a:gd name="connsiteY20" fmla="*/ 0 h 10695515"/>
              <a:gd name="connsiteX21" fmla="*/ 4123786 w 4123786"/>
              <a:gd name="connsiteY21" fmla="*/ 33528 h 10695515"/>
              <a:gd name="connsiteX22" fmla="*/ 4123786 w 4123786"/>
              <a:gd name="connsiteY22" fmla="*/ 2779490 h 10695515"/>
              <a:gd name="connsiteX23" fmla="*/ 4123785 w 4123786"/>
              <a:gd name="connsiteY23" fmla="*/ 2779492 h 10695515"/>
              <a:gd name="connsiteX24" fmla="*/ 4123785 w 4123786"/>
              <a:gd name="connsiteY24" fmla="*/ 3099544 h 10695515"/>
              <a:gd name="connsiteX25" fmla="*/ 4123785 w 4123786"/>
              <a:gd name="connsiteY25" fmla="*/ 4850102 h 10695515"/>
              <a:gd name="connsiteX26" fmla="*/ 4123785 w 4123786"/>
              <a:gd name="connsiteY26" fmla="*/ 10662081 h 10695515"/>
              <a:gd name="connsiteX27" fmla="*/ 4090258 w 4123786"/>
              <a:gd name="connsiteY27" fmla="*/ 10695514 h 10695515"/>
              <a:gd name="connsiteX28" fmla="*/ 4072751 w 4123786"/>
              <a:gd name="connsiteY28" fmla="*/ 10695514 h 10695515"/>
              <a:gd name="connsiteX29" fmla="*/ 4072751 w 4123786"/>
              <a:gd name="connsiteY29" fmla="*/ 10695515 h 10695515"/>
              <a:gd name="connsiteX30" fmla="*/ 68003 w 4123786"/>
              <a:gd name="connsiteY30" fmla="*/ 10695515 h 10695515"/>
              <a:gd name="connsiteX31" fmla="*/ 30530 w 4123786"/>
              <a:gd name="connsiteY31" fmla="*/ 10659953 h 10695515"/>
              <a:gd name="connsiteX32" fmla="*/ 30530 w 4123786"/>
              <a:gd name="connsiteY32" fmla="*/ 9043781 h 10695515"/>
              <a:gd name="connsiteX33" fmla="*/ 19986 w 4123786"/>
              <a:gd name="connsiteY33" fmla="*/ 8991028 h 10695515"/>
              <a:gd name="connsiteX34" fmla="*/ 30530 w 4123786"/>
              <a:gd name="connsiteY34" fmla="*/ 8936768 h 10695515"/>
              <a:gd name="connsiteX35" fmla="*/ 30530 w 4123786"/>
              <a:gd name="connsiteY35" fmla="*/ 8213677 h 10695515"/>
              <a:gd name="connsiteX36" fmla="*/ 30530 w 4123786"/>
              <a:gd name="connsiteY36" fmla="*/ 8117697 h 10695515"/>
              <a:gd name="connsiteX37" fmla="*/ 19292 w 4123786"/>
              <a:gd name="connsiteY37" fmla="*/ 8064088 h 10695515"/>
              <a:gd name="connsiteX38" fmla="*/ 6414 w 4123786"/>
              <a:gd name="connsiteY38" fmla="*/ 8009276 h 10695515"/>
              <a:gd name="connsiteX39" fmla="*/ 862 w 4123786"/>
              <a:gd name="connsiteY39" fmla="*/ 7956458 h 10695515"/>
              <a:gd name="connsiteX40" fmla="*/ 0 w 4123786"/>
              <a:gd name="connsiteY40"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090259 w 4123786"/>
              <a:gd name="connsiteY20" fmla="*/ 0 h 10695515"/>
              <a:gd name="connsiteX21" fmla="*/ 4123786 w 4123786"/>
              <a:gd name="connsiteY21" fmla="*/ 33528 h 10695515"/>
              <a:gd name="connsiteX22" fmla="*/ 4123786 w 4123786"/>
              <a:gd name="connsiteY22" fmla="*/ 2779490 h 10695515"/>
              <a:gd name="connsiteX23" fmla="*/ 4123785 w 4123786"/>
              <a:gd name="connsiteY23" fmla="*/ 3099544 h 10695515"/>
              <a:gd name="connsiteX24" fmla="*/ 4123785 w 4123786"/>
              <a:gd name="connsiteY24" fmla="*/ 4850102 h 10695515"/>
              <a:gd name="connsiteX25" fmla="*/ 4123785 w 4123786"/>
              <a:gd name="connsiteY25" fmla="*/ 10662081 h 10695515"/>
              <a:gd name="connsiteX26" fmla="*/ 4090258 w 4123786"/>
              <a:gd name="connsiteY26" fmla="*/ 10695514 h 10695515"/>
              <a:gd name="connsiteX27" fmla="*/ 4072751 w 4123786"/>
              <a:gd name="connsiteY27" fmla="*/ 10695514 h 10695515"/>
              <a:gd name="connsiteX28" fmla="*/ 4072751 w 4123786"/>
              <a:gd name="connsiteY28" fmla="*/ 10695515 h 10695515"/>
              <a:gd name="connsiteX29" fmla="*/ 68003 w 4123786"/>
              <a:gd name="connsiteY29" fmla="*/ 10695515 h 10695515"/>
              <a:gd name="connsiteX30" fmla="*/ 30530 w 4123786"/>
              <a:gd name="connsiteY30" fmla="*/ 10659953 h 10695515"/>
              <a:gd name="connsiteX31" fmla="*/ 30530 w 4123786"/>
              <a:gd name="connsiteY31" fmla="*/ 9043781 h 10695515"/>
              <a:gd name="connsiteX32" fmla="*/ 19986 w 4123786"/>
              <a:gd name="connsiteY32" fmla="*/ 8991028 h 10695515"/>
              <a:gd name="connsiteX33" fmla="*/ 30530 w 4123786"/>
              <a:gd name="connsiteY33" fmla="*/ 8936768 h 10695515"/>
              <a:gd name="connsiteX34" fmla="*/ 30530 w 4123786"/>
              <a:gd name="connsiteY34" fmla="*/ 8213677 h 10695515"/>
              <a:gd name="connsiteX35" fmla="*/ 30530 w 4123786"/>
              <a:gd name="connsiteY35" fmla="*/ 8117697 h 10695515"/>
              <a:gd name="connsiteX36" fmla="*/ 19292 w 4123786"/>
              <a:gd name="connsiteY36" fmla="*/ 8064088 h 10695515"/>
              <a:gd name="connsiteX37" fmla="*/ 6414 w 4123786"/>
              <a:gd name="connsiteY37" fmla="*/ 8009276 h 10695515"/>
              <a:gd name="connsiteX38" fmla="*/ 862 w 4123786"/>
              <a:gd name="connsiteY38" fmla="*/ 7956458 h 10695515"/>
              <a:gd name="connsiteX39" fmla="*/ 0 w 4123786"/>
              <a:gd name="connsiteY39" fmla="*/ 7915797 h 10695515"/>
              <a:gd name="connsiteX0" fmla="*/ 0 w 4123786"/>
              <a:gd name="connsiteY0" fmla="*/ 7915797 h 10695515"/>
              <a:gd name="connsiteX1" fmla="*/ 7600 w 4123786"/>
              <a:gd name="connsiteY1" fmla="*/ 7873197 h 10695515"/>
              <a:gd name="connsiteX2" fmla="*/ 4439 w 4123786"/>
              <a:gd name="connsiteY2" fmla="*/ 7844441 h 10695515"/>
              <a:gd name="connsiteX3" fmla="*/ 12582 w 4123786"/>
              <a:gd name="connsiteY3" fmla="*/ 7790887 h 10695515"/>
              <a:gd name="connsiteX4" fmla="*/ 20085 w 4123786"/>
              <a:gd name="connsiteY4" fmla="*/ 7712540 h 10695515"/>
              <a:gd name="connsiteX5" fmla="*/ 28081 w 4123786"/>
              <a:gd name="connsiteY5" fmla="*/ 7658609 h 10695515"/>
              <a:gd name="connsiteX6" fmla="*/ 30530 w 4123786"/>
              <a:gd name="connsiteY6" fmla="*/ 7648210 h 10695515"/>
              <a:gd name="connsiteX7" fmla="*/ 30530 w 4123786"/>
              <a:gd name="connsiteY7" fmla="*/ 7295316 h 10695515"/>
              <a:gd name="connsiteX8" fmla="*/ 27793 w 4123786"/>
              <a:gd name="connsiteY8" fmla="*/ 7269284 h 10695515"/>
              <a:gd name="connsiteX9" fmla="*/ 30530 w 4123786"/>
              <a:gd name="connsiteY9" fmla="*/ 7181458 h 10695515"/>
              <a:gd name="connsiteX10" fmla="*/ 26802 w 4123786"/>
              <a:gd name="connsiteY10" fmla="*/ 7168704 h 10695515"/>
              <a:gd name="connsiteX11" fmla="*/ 30530 w 4123786"/>
              <a:gd name="connsiteY11" fmla="*/ 7082840 h 10695515"/>
              <a:gd name="connsiteX12" fmla="*/ 27363 w 4123786"/>
              <a:gd name="connsiteY12" fmla="*/ 6988764 h 10695515"/>
              <a:gd name="connsiteX13" fmla="*/ 18853 w 4123786"/>
              <a:gd name="connsiteY13" fmla="*/ 6981739 h 10695515"/>
              <a:gd name="connsiteX14" fmla="*/ 18106 w 4123786"/>
              <a:gd name="connsiteY14" fmla="*/ 6961107 h 10695515"/>
              <a:gd name="connsiteX15" fmla="*/ 18269 w 4123786"/>
              <a:gd name="connsiteY15" fmla="*/ 6928626 h 10695515"/>
              <a:gd name="connsiteX16" fmla="*/ 27200 w 4123786"/>
              <a:gd name="connsiteY16" fmla="*/ 6855869 h 10695515"/>
              <a:gd name="connsiteX17" fmla="*/ 21919 w 4123786"/>
              <a:gd name="connsiteY17" fmla="*/ 40543 h 10695515"/>
              <a:gd name="connsiteX18" fmla="*/ 47162 w 4123786"/>
              <a:gd name="connsiteY18" fmla="*/ 4670 h 10695515"/>
              <a:gd name="connsiteX19" fmla="*/ 68017 w 4123786"/>
              <a:gd name="connsiteY19" fmla="*/ 37 h 10695515"/>
              <a:gd name="connsiteX20" fmla="*/ 4090259 w 4123786"/>
              <a:gd name="connsiteY20" fmla="*/ 0 h 10695515"/>
              <a:gd name="connsiteX21" fmla="*/ 4123786 w 4123786"/>
              <a:gd name="connsiteY21" fmla="*/ 33528 h 10695515"/>
              <a:gd name="connsiteX22" fmla="*/ 4123785 w 4123786"/>
              <a:gd name="connsiteY22" fmla="*/ 3099544 h 10695515"/>
              <a:gd name="connsiteX23" fmla="*/ 4123785 w 4123786"/>
              <a:gd name="connsiteY23" fmla="*/ 4850102 h 10695515"/>
              <a:gd name="connsiteX24" fmla="*/ 4123785 w 4123786"/>
              <a:gd name="connsiteY24" fmla="*/ 10662081 h 10695515"/>
              <a:gd name="connsiteX25" fmla="*/ 4090258 w 4123786"/>
              <a:gd name="connsiteY25" fmla="*/ 10695514 h 10695515"/>
              <a:gd name="connsiteX26" fmla="*/ 4072751 w 4123786"/>
              <a:gd name="connsiteY26" fmla="*/ 10695514 h 10695515"/>
              <a:gd name="connsiteX27" fmla="*/ 4072751 w 4123786"/>
              <a:gd name="connsiteY27" fmla="*/ 10695515 h 10695515"/>
              <a:gd name="connsiteX28" fmla="*/ 68003 w 4123786"/>
              <a:gd name="connsiteY28" fmla="*/ 10695515 h 10695515"/>
              <a:gd name="connsiteX29" fmla="*/ 30530 w 4123786"/>
              <a:gd name="connsiteY29" fmla="*/ 10659953 h 10695515"/>
              <a:gd name="connsiteX30" fmla="*/ 30530 w 4123786"/>
              <a:gd name="connsiteY30" fmla="*/ 9043781 h 10695515"/>
              <a:gd name="connsiteX31" fmla="*/ 19986 w 4123786"/>
              <a:gd name="connsiteY31" fmla="*/ 8991028 h 10695515"/>
              <a:gd name="connsiteX32" fmla="*/ 30530 w 4123786"/>
              <a:gd name="connsiteY32" fmla="*/ 8936768 h 10695515"/>
              <a:gd name="connsiteX33" fmla="*/ 30530 w 4123786"/>
              <a:gd name="connsiteY33" fmla="*/ 8213677 h 10695515"/>
              <a:gd name="connsiteX34" fmla="*/ 30530 w 4123786"/>
              <a:gd name="connsiteY34" fmla="*/ 8117697 h 10695515"/>
              <a:gd name="connsiteX35" fmla="*/ 19292 w 4123786"/>
              <a:gd name="connsiteY35" fmla="*/ 8064088 h 10695515"/>
              <a:gd name="connsiteX36" fmla="*/ 6414 w 4123786"/>
              <a:gd name="connsiteY36" fmla="*/ 8009276 h 10695515"/>
              <a:gd name="connsiteX37" fmla="*/ 862 w 4123786"/>
              <a:gd name="connsiteY37" fmla="*/ 7956458 h 10695515"/>
              <a:gd name="connsiteX38" fmla="*/ 0 w 4123786"/>
              <a:gd name="connsiteY38" fmla="*/ 7915797 h 10695515"/>
              <a:gd name="connsiteX0" fmla="*/ 0 w 4126269"/>
              <a:gd name="connsiteY0" fmla="*/ 7915797 h 10695515"/>
              <a:gd name="connsiteX1" fmla="*/ 7600 w 4126269"/>
              <a:gd name="connsiteY1" fmla="*/ 7873197 h 10695515"/>
              <a:gd name="connsiteX2" fmla="*/ 4439 w 4126269"/>
              <a:gd name="connsiteY2" fmla="*/ 7844441 h 10695515"/>
              <a:gd name="connsiteX3" fmla="*/ 12582 w 4126269"/>
              <a:gd name="connsiteY3" fmla="*/ 7790887 h 10695515"/>
              <a:gd name="connsiteX4" fmla="*/ 20085 w 4126269"/>
              <a:gd name="connsiteY4" fmla="*/ 7712540 h 10695515"/>
              <a:gd name="connsiteX5" fmla="*/ 28081 w 4126269"/>
              <a:gd name="connsiteY5" fmla="*/ 7658609 h 10695515"/>
              <a:gd name="connsiteX6" fmla="*/ 30530 w 4126269"/>
              <a:gd name="connsiteY6" fmla="*/ 7648210 h 10695515"/>
              <a:gd name="connsiteX7" fmla="*/ 30530 w 4126269"/>
              <a:gd name="connsiteY7" fmla="*/ 7295316 h 10695515"/>
              <a:gd name="connsiteX8" fmla="*/ 27793 w 4126269"/>
              <a:gd name="connsiteY8" fmla="*/ 7269284 h 10695515"/>
              <a:gd name="connsiteX9" fmla="*/ 30530 w 4126269"/>
              <a:gd name="connsiteY9" fmla="*/ 7181458 h 10695515"/>
              <a:gd name="connsiteX10" fmla="*/ 26802 w 4126269"/>
              <a:gd name="connsiteY10" fmla="*/ 7168704 h 10695515"/>
              <a:gd name="connsiteX11" fmla="*/ 30530 w 4126269"/>
              <a:gd name="connsiteY11" fmla="*/ 7082840 h 10695515"/>
              <a:gd name="connsiteX12" fmla="*/ 27363 w 4126269"/>
              <a:gd name="connsiteY12" fmla="*/ 6988764 h 10695515"/>
              <a:gd name="connsiteX13" fmla="*/ 18853 w 4126269"/>
              <a:gd name="connsiteY13" fmla="*/ 6981739 h 10695515"/>
              <a:gd name="connsiteX14" fmla="*/ 18106 w 4126269"/>
              <a:gd name="connsiteY14" fmla="*/ 6961107 h 10695515"/>
              <a:gd name="connsiteX15" fmla="*/ 18269 w 4126269"/>
              <a:gd name="connsiteY15" fmla="*/ 6928626 h 10695515"/>
              <a:gd name="connsiteX16" fmla="*/ 27200 w 4126269"/>
              <a:gd name="connsiteY16" fmla="*/ 6855869 h 10695515"/>
              <a:gd name="connsiteX17" fmla="*/ 21919 w 4126269"/>
              <a:gd name="connsiteY17" fmla="*/ 40543 h 10695515"/>
              <a:gd name="connsiteX18" fmla="*/ 47162 w 4126269"/>
              <a:gd name="connsiteY18" fmla="*/ 4670 h 10695515"/>
              <a:gd name="connsiteX19" fmla="*/ 68017 w 4126269"/>
              <a:gd name="connsiteY19" fmla="*/ 37 h 10695515"/>
              <a:gd name="connsiteX20" fmla="*/ 4090259 w 4126269"/>
              <a:gd name="connsiteY20" fmla="*/ 0 h 10695515"/>
              <a:gd name="connsiteX21" fmla="*/ 4123786 w 4126269"/>
              <a:gd name="connsiteY21" fmla="*/ 33528 h 10695515"/>
              <a:gd name="connsiteX22" fmla="*/ 4123785 w 4126269"/>
              <a:gd name="connsiteY22" fmla="*/ 4850102 h 10695515"/>
              <a:gd name="connsiteX23" fmla="*/ 4123785 w 4126269"/>
              <a:gd name="connsiteY23" fmla="*/ 10662081 h 10695515"/>
              <a:gd name="connsiteX24" fmla="*/ 4090258 w 4126269"/>
              <a:gd name="connsiteY24" fmla="*/ 10695514 h 10695515"/>
              <a:gd name="connsiteX25" fmla="*/ 4072751 w 4126269"/>
              <a:gd name="connsiteY25" fmla="*/ 10695514 h 10695515"/>
              <a:gd name="connsiteX26" fmla="*/ 4072751 w 4126269"/>
              <a:gd name="connsiteY26" fmla="*/ 10695515 h 10695515"/>
              <a:gd name="connsiteX27" fmla="*/ 68003 w 4126269"/>
              <a:gd name="connsiteY27" fmla="*/ 10695515 h 10695515"/>
              <a:gd name="connsiteX28" fmla="*/ 30530 w 4126269"/>
              <a:gd name="connsiteY28" fmla="*/ 10659953 h 10695515"/>
              <a:gd name="connsiteX29" fmla="*/ 30530 w 4126269"/>
              <a:gd name="connsiteY29" fmla="*/ 9043781 h 10695515"/>
              <a:gd name="connsiteX30" fmla="*/ 19986 w 4126269"/>
              <a:gd name="connsiteY30" fmla="*/ 8991028 h 10695515"/>
              <a:gd name="connsiteX31" fmla="*/ 30530 w 4126269"/>
              <a:gd name="connsiteY31" fmla="*/ 8936768 h 10695515"/>
              <a:gd name="connsiteX32" fmla="*/ 30530 w 4126269"/>
              <a:gd name="connsiteY32" fmla="*/ 8213677 h 10695515"/>
              <a:gd name="connsiteX33" fmla="*/ 30530 w 4126269"/>
              <a:gd name="connsiteY33" fmla="*/ 8117697 h 10695515"/>
              <a:gd name="connsiteX34" fmla="*/ 19292 w 4126269"/>
              <a:gd name="connsiteY34" fmla="*/ 8064088 h 10695515"/>
              <a:gd name="connsiteX35" fmla="*/ 6414 w 4126269"/>
              <a:gd name="connsiteY35" fmla="*/ 8009276 h 10695515"/>
              <a:gd name="connsiteX36" fmla="*/ 862 w 4126269"/>
              <a:gd name="connsiteY36" fmla="*/ 7956458 h 10695515"/>
              <a:gd name="connsiteX37" fmla="*/ 0 w 4126269"/>
              <a:gd name="connsiteY37" fmla="*/ 7915797 h 10695515"/>
              <a:gd name="connsiteX0" fmla="*/ 0 w 4127976"/>
              <a:gd name="connsiteY0" fmla="*/ 7915797 h 10695515"/>
              <a:gd name="connsiteX1" fmla="*/ 7600 w 4127976"/>
              <a:gd name="connsiteY1" fmla="*/ 7873197 h 10695515"/>
              <a:gd name="connsiteX2" fmla="*/ 4439 w 4127976"/>
              <a:gd name="connsiteY2" fmla="*/ 7844441 h 10695515"/>
              <a:gd name="connsiteX3" fmla="*/ 12582 w 4127976"/>
              <a:gd name="connsiteY3" fmla="*/ 7790887 h 10695515"/>
              <a:gd name="connsiteX4" fmla="*/ 20085 w 4127976"/>
              <a:gd name="connsiteY4" fmla="*/ 7712540 h 10695515"/>
              <a:gd name="connsiteX5" fmla="*/ 28081 w 4127976"/>
              <a:gd name="connsiteY5" fmla="*/ 7658609 h 10695515"/>
              <a:gd name="connsiteX6" fmla="*/ 30530 w 4127976"/>
              <a:gd name="connsiteY6" fmla="*/ 7648210 h 10695515"/>
              <a:gd name="connsiteX7" fmla="*/ 30530 w 4127976"/>
              <a:gd name="connsiteY7" fmla="*/ 7295316 h 10695515"/>
              <a:gd name="connsiteX8" fmla="*/ 27793 w 4127976"/>
              <a:gd name="connsiteY8" fmla="*/ 7269284 h 10695515"/>
              <a:gd name="connsiteX9" fmla="*/ 30530 w 4127976"/>
              <a:gd name="connsiteY9" fmla="*/ 7181458 h 10695515"/>
              <a:gd name="connsiteX10" fmla="*/ 26802 w 4127976"/>
              <a:gd name="connsiteY10" fmla="*/ 7168704 h 10695515"/>
              <a:gd name="connsiteX11" fmla="*/ 30530 w 4127976"/>
              <a:gd name="connsiteY11" fmla="*/ 7082840 h 10695515"/>
              <a:gd name="connsiteX12" fmla="*/ 27363 w 4127976"/>
              <a:gd name="connsiteY12" fmla="*/ 6988764 h 10695515"/>
              <a:gd name="connsiteX13" fmla="*/ 18853 w 4127976"/>
              <a:gd name="connsiteY13" fmla="*/ 6981739 h 10695515"/>
              <a:gd name="connsiteX14" fmla="*/ 18106 w 4127976"/>
              <a:gd name="connsiteY14" fmla="*/ 6961107 h 10695515"/>
              <a:gd name="connsiteX15" fmla="*/ 18269 w 4127976"/>
              <a:gd name="connsiteY15" fmla="*/ 6928626 h 10695515"/>
              <a:gd name="connsiteX16" fmla="*/ 27200 w 4127976"/>
              <a:gd name="connsiteY16" fmla="*/ 6855869 h 10695515"/>
              <a:gd name="connsiteX17" fmla="*/ 21919 w 4127976"/>
              <a:gd name="connsiteY17" fmla="*/ 40543 h 10695515"/>
              <a:gd name="connsiteX18" fmla="*/ 47162 w 4127976"/>
              <a:gd name="connsiteY18" fmla="*/ 4670 h 10695515"/>
              <a:gd name="connsiteX19" fmla="*/ 68017 w 4127976"/>
              <a:gd name="connsiteY19" fmla="*/ 37 h 10695515"/>
              <a:gd name="connsiteX20" fmla="*/ 4090259 w 4127976"/>
              <a:gd name="connsiteY20" fmla="*/ 0 h 10695515"/>
              <a:gd name="connsiteX21" fmla="*/ 4123786 w 4127976"/>
              <a:gd name="connsiteY21" fmla="*/ 33528 h 10695515"/>
              <a:gd name="connsiteX22" fmla="*/ 4123785 w 4127976"/>
              <a:gd name="connsiteY22" fmla="*/ 10662081 h 10695515"/>
              <a:gd name="connsiteX23" fmla="*/ 4090258 w 4127976"/>
              <a:gd name="connsiteY23" fmla="*/ 10695514 h 10695515"/>
              <a:gd name="connsiteX24" fmla="*/ 4072751 w 4127976"/>
              <a:gd name="connsiteY24" fmla="*/ 10695514 h 10695515"/>
              <a:gd name="connsiteX25" fmla="*/ 4072751 w 4127976"/>
              <a:gd name="connsiteY25" fmla="*/ 10695515 h 10695515"/>
              <a:gd name="connsiteX26" fmla="*/ 68003 w 4127976"/>
              <a:gd name="connsiteY26" fmla="*/ 10695515 h 10695515"/>
              <a:gd name="connsiteX27" fmla="*/ 30530 w 4127976"/>
              <a:gd name="connsiteY27" fmla="*/ 10659953 h 10695515"/>
              <a:gd name="connsiteX28" fmla="*/ 30530 w 4127976"/>
              <a:gd name="connsiteY28" fmla="*/ 9043781 h 10695515"/>
              <a:gd name="connsiteX29" fmla="*/ 19986 w 4127976"/>
              <a:gd name="connsiteY29" fmla="*/ 8991028 h 10695515"/>
              <a:gd name="connsiteX30" fmla="*/ 30530 w 4127976"/>
              <a:gd name="connsiteY30" fmla="*/ 8936768 h 10695515"/>
              <a:gd name="connsiteX31" fmla="*/ 30530 w 4127976"/>
              <a:gd name="connsiteY31" fmla="*/ 8213677 h 10695515"/>
              <a:gd name="connsiteX32" fmla="*/ 30530 w 4127976"/>
              <a:gd name="connsiteY32" fmla="*/ 8117697 h 10695515"/>
              <a:gd name="connsiteX33" fmla="*/ 19292 w 4127976"/>
              <a:gd name="connsiteY33" fmla="*/ 8064088 h 10695515"/>
              <a:gd name="connsiteX34" fmla="*/ 6414 w 4127976"/>
              <a:gd name="connsiteY34" fmla="*/ 8009276 h 10695515"/>
              <a:gd name="connsiteX35" fmla="*/ 862 w 4127976"/>
              <a:gd name="connsiteY35" fmla="*/ 7956458 h 10695515"/>
              <a:gd name="connsiteX36" fmla="*/ 0 w 4127976"/>
              <a:gd name="connsiteY36" fmla="*/ 7915797 h 10695515"/>
              <a:gd name="connsiteX0" fmla="*/ 0 w 4127976"/>
              <a:gd name="connsiteY0" fmla="*/ 7915797 h 10695515"/>
              <a:gd name="connsiteX1" fmla="*/ 7600 w 4127976"/>
              <a:gd name="connsiteY1" fmla="*/ 7873197 h 10695515"/>
              <a:gd name="connsiteX2" fmla="*/ 4439 w 4127976"/>
              <a:gd name="connsiteY2" fmla="*/ 7844441 h 10695515"/>
              <a:gd name="connsiteX3" fmla="*/ 12582 w 4127976"/>
              <a:gd name="connsiteY3" fmla="*/ 7790887 h 10695515"/>
              <a:gd name="connsiteX4" fmla="*/ 20085 w 4127976"/>
              <a:gd name="connsiteY4" fmla="*/ 7712540 h 10695515"/>
              <a:gd name="connsiteX5" fmla="*/ 28081 w 4127976"/>
              <a:gd name="connsiteY5" fmla="*/ 7658609 h 10695515"/>
              <a:gd name="connsiteX6" fmla="*/ 30530 w 4127976"/>
              <a:gd name="connsiteY6" fmla="*/ 7648210 h 10695515"/>
              <a:gd name="connsiteX7" fmla="*/ 30530 w 4127976"/>
              <a:gd name="connsiteY7" fmla="*/ 7295316 h 10695515"/>
              <a:gd name="connsiteX8" fmla="*/ 27793 w 4127976"/>
              <a:gd name="connsiteY8" fmla="*/ 7269284 h 10695515"/>
              <a:gd name="connsiteX9" fmla="*/ 30530 w 4127976"/>
              <a:gd name="connsiteY9" fmla="*/ 7181458 h 10695515"/>
              <a:gd name="connsiteX10" fmla="*/ 26802 w 4127976"/>
              <a:gd name="connsiteY10" fmla="*/ 7168704 h 10695515"/>
              <a:gd name="connsiteX11" fmla="*/ 30530 w 4127976"/>
              <a:gd name="connsiteY11" fmla="*/ 7082840 h 10695515"/>
              <a:gd name="connsiteX12" fmla="*/ 27363 w 4127976"/>
              <a:gd name="connsiteY12" fmla="*/ 6988764 h 10695515"/>
              <a:gd name="connsiteX13" fmla="*/ 18853 w 4127976"/>
              <a:gd name="connsiteY13" fmla="*/ 6981739 h 10695515"/>
              <a:gd name="connsiteX14" fmla="*/ 18106 w 4127976"/>
              <a:gd name="connsiteY14" fmla="*/ 6961107 h 10695515"/>
              <a:gd name="connsiteX15" fmla="*/ 18269 w 4127976"/>
              <a:gd name="connsiteY15" fmla="*/ 6928626 h 10695515"/>
              <a:gd name="connsiteX16" fmla="*/ 21919 w 4127976"/>
              <a:gd name="connsiteY16" fmla="*/ 40543 h 10695515"/>
              <a:gd name="connsiteX17" fmla="*/ 47162 w 4127976"/>
              <a:gd name="connsiteY17" fmla="*/ 4670 h 10695515"/>
              <a:gd name="connsiteX18" fmla="*/ 68017 w 4127976"/>
              <a:gd name="connsiteY18" fmla="*/ 37 h 10695515"/>
              <a:gd name="connsiteX19" fmla="*/ 4090259 w 4127976"/>
              <a:gd name="connsiteY19" fmla="*/ 0 h 10695515"/>
              <a:gd name="connsiteX20" fmla="*/ 4123786 w 4127976"/>
              <a:gd name="connsiteY20" fmla="*/ 33528 h 10695515"/>
              <a:gd name="connsiteX21" fmla="*/ 4123785 w 4127976"/>
              <a:gd name="connsiteY21" fmla="*/ 10662081 h 10695515"/>
              <a:gd name="connsiteX22" fmla="*/ 4090258 w 4127976"/>
              <a:gd name="connsiteY22" fmla="*/ 10695514 h 10695515"/>
              <a:gd name="connsiteX23" fmla="*/ 4072751 w 4127976"/>
              <a:gd name="connsiteY23" fmla="*/ 10695514 h 10695515"/>
              <a:gd name="connsiteX24" fmla="*/ 4072751 w 4127976"/>
              <a:gd name="connsiteY24" fmla="*/ 10695515 h 10695515"/>
              <a:gd name="connsiteX25" fmla="*/ 68003 w 4127976"/>
              <a:gd name="connsiteY25" fmla="*/ 10695515 h 10695515"/>
              <a:gd name="connsiteX26" fmla="*/ 30530 w 4127976"/>
              <a:gd name="connsiteY26" fmla="*/ 10659953 h 10695515"/>
              <a:gd name="connsiteX27" fmla="*/ 30530 w 4127976"/>
              <a:gd name="connsiteY27" fmla="*/ 9043781 h 10695515"/>
              <a:gd name="connsiteX28" fmla="*/ 19986 w 4127976"/>
              <a:gd name="connsiteY28" fmla="*/ 8991028 h 10695515"/>
              <a:gd name="connsiteX29" fmla="*/ 30530 w 4127976"/>
              <a:gd name="connsiteY29" fmla="*/ 8936768 h 10695515"/>
              <a:gd name="connsiteX30" fmla="*/ 30530 w 4127976"/>
              <a:gd name="connsiteY30" fmla="*/ 8213677 h 10695515"/>
              <a:gd name="connsiteX31" fmla="*/ 30530 w 4127976"/>
              <a:gd name="connsiteY31" fmla="*/ 8117697 h 10695515"/>
              <a:gd name="connsiteX32" fmla="*/ 19292 w 4127976"/>
              <a:gd name="connsiteY32" fmla="*/ 8064088 h 10695515"/>
              <a:gd name="connsiteX33" fmla="*/ 6414 w 4127976"/>
              <a:gd name="connsiteY33" fmla="*/ 8009276 h 10695515"/>
              <a:gd name="connsiteX34" fmla="*/ 862 w 4127976"/>
              <a:gd name="connsiteY34" fmla="*/ 7956458 h 10695515"/>
              <a:gd name="connsiteX35" fmla="*/ 0 w 4127976"/>
              <a:gd name="connsiteY35" fmla="*/ 7915797 h 10695515"/>
              <a:gd name="connsiteX0" fmla="*/ 0 w 4127976"/>
              <a:gd name="connsiteY0" fmla="*/ 7915797 h 10695515"/>
              <a:gd name="connsiteX1" fmla="*/ 7600 w 4127976"/>
              <a:gd name="connsiteY1" fmla="*/ 7873197 h 10695515"/>
              <a:gd name="connsiteX2" fmla="*/ 4439 w 4127976"/>
              <a:gd name="connsiteY2" fmla="*/ 7844441 h 10695515"/>
              <a:gd name="connsiteX3" fmla="*/ 12582 w 4127976"/>
              <a:gd name="connsiteY3" fmla="*/ 7790887 h 10695515"/>
              <a:gd name="connsiteX4" fmla="*/ 20085 w 4127976"/>
              <a:gd name="connsiteY4" fmla="*/ 7712540 h 10695515"/>
              <a:gd name="connsiteX5" fmla="*/ 28081 w 4127976"/>
              <a:gd name="connsiteY5" fmla="*/ 7658609 h 10695515"/>
              <a:gd name="connsiteX6" fmla="*/ 30530 w 4127976"/>
              <a:gd name="connsiteY6" fmla="*/ 7648210 h 10695515"/>
              <a:gd name="connsiteX7" fmla="*/ 30530 w 4127976"/>
              <a:gd name="connsiteY7" fmla="*/ 7295316 h 10695515"/>
              <a:gd name="connsiteX8" fmla="*/ 27793 w 4127976"/>
              <a:gd name="connsiteY8" fmla="*/ 7269284 h 10695515"/>
              <a:gd name="connsiteX9" fmla="*/ 30530 w 4127976"/>
              <a:gd name="connsiteY9" fmla="*/ 7181458 h 10695515"/>
              <a:gd name="connsiteX10" fmla="*/ 26802 w 4127976"/>
              <a:gd name="connsiteY10" fmla="*/ 7168704 h 10695515"/>
              <a:gd name="connsiteX11" fmla="*/ 30530 w 4127976"/>
              <a:gd name="connsiteY11" fmla="*/ 7082840 h 10695515"/>
              <a:gd name="connsiteX12" fmla="*/ 27363 w 4127976"/>
              <a:gd name="connsiteY12" fmla="*/ 6988764 h 10695515"/>
              <a:gd name="connsiteX13" fmla="*/ 18853 w 4127976"/>
              <a:gd name="connsiteY13" fmla="*/ 6981739 h 10695515"/>
              <a:gd name="connsiteX14" fmla="*/ 18106 w 4127976"/>
              <a:gd name="connsiteY14" fmla="*/ 6961107 h 10695515"/>
              <a:gd name="connsiteX15" fmla="*/ 21919 w 4127976"/>
              <a:gd name="connsiteY15" fmla="*/ 40543 h 10695515"/>
              <a:gd name="connsiteX16" fmla="*/ 47162 w 4127976"/>
              <a:gd name="connsiteY16" fmla="*/ 4670 h 10695515"/>
              <a:gd name="connsiteX17" fmla="*/ 68017 w 4127976"/>
              <a:gd name="connsiteY17" fmla="*/ 37 h 10695515"/>
              <a:gd name="connsiteX18" fmla="*/ 4090259 w 4127976"/>
              <a:gd name="connsiteY18" fmla="*/ 0 h 10695515"/>
              <a:gd name="connsiteX19" fmla="*/ 4123786 w 4127976"/>
              <a:gd name="connsiteY19" fmla="*/ 33528 h 10695515"/>
              <a:gd name="connsiteX20" fmla="*/ 4123785 w 4127976"/>
              <a:gd name="connsiteY20" fmla="*/ 10662081 h 10695515"/>
              <a:gd name="connsiteX21" fmla="*/ 4090258 w 4127976"/>
              <a:gd name="connsiteY21" fmla="*/ 10695514 h 10695515"/>
              <a:gd name="connsiteX22" fmla="*/ 4072751 w 4127976"/>
              <a:gd name="connsiteY22" fmla="*/ 10695514 h 10695515"/>
              <a:gd name="connsiteX23" fmla="*/ 4072751 w 4127976"/>
              <a:gd name="connsiteY23" fmla="*/ 10695515 h 10695515"/>
              <a:gd name="connsiteX24" fmla="*/ 68003 w 4127976"/>
              <a:gd name="connsiteY24" fmla="*/ 10695515 h 10695515"/>
              <a:gd name="connsiteX25" fmla="*/ 30530 w 4127976"/>
              <a:gd name="connsiteY25" fmla="*/ 10659953 h 10695515"/>
              <a:gd name="connsiteX26" fmla="*/ 30530 w 4127976"/>
              <a:gd name="connsiteY26" fmla="*/ 9043781 h 10695515"/>
              <a:gd name="connsiteX27" fmla="*/ 19986 w 4127976"/>
              <a:gd name="connsiteY27" fmla="*/ 8991028 h 10695515"/>
              <a:gd name="connsiteX28" fmla="*/ 30530 w 4127976"/>
              <a:gd name="connsiteY28" fmla="*/ 8936768 h 10695515"/>
              <a:gd name="connsiteX29" fmla="*/ 30530 w 4127976"/>
              <a:gd name="connsiteY29" fmla="*/ 8213677 h 10695515"/>
              <a:gd name="connsiteX30" fmla="*/ 30530 w 4127976"/>
              <a:gd name="connsiteY30" fmla="*/ 8117697 h 10695515"/>
              <a:gd name="connsiteX31" fmla="*/ 19292 w 4127976"/>
              <a:gd name="connsiteY31" fmla="*/ 8064088 h 10695515"/>
              <a:gd name="connsiteX32" fmla="*/ 6414 w 4127976"/>
              <a:gd name="connsiteY32" fmla="*/ 8009276 h 10695515"/>
              <a:gd name="connsiteX33" fmla="*/ 862 w 4127976"/>
              <a:gd name="connsiteY33" fmla="*/ 7956458 h 10695515"/>
              <a:gd name="connsiteX34" fmla="*/ 0 w 4127976"/>
              <a:gd name="connsiteY34" fmla="*/ 7915797 h 10695515"/>
              <a:gd name="connsiteX0" fmla="*/ 0 w 4127976"/>
              <a:gd name="connsiteY0" fmla="*/ 7915797 h 10695515"/>
              <a:gd name="connsiteX1" fmla="*/ 7600 w 4127976"/>
              <a:gd name="connsiteY1" fmla="*/ 7873197 h 10695515"/>
              <a:gd name="connsiteX2" fmla="*/ 4439 w 4127976"/>
              <a:gd name="connsiteY2" fmla="*/ 7844441 h 10695515"/>
              <a:gd name="connsiteX3" fmla="*/ 12582 w 4127976"/>
              <a:gd name="connsiteY3" fmla="*/ 7790887 h 10695515"/>
              <a:gd name="connsiteX4" fmla="*/ 20085 w 4127976"/>
              <a:gd name="connsiteY4" fmla="*/ 7712540 h 10695515"/>
              <a:gd name="connsiteX5" fmla="*/ 28081 w 4127976"/>
              <a:gd name="connsiteY5" fmla="*/ 7658609 h 10695515"/>
              <a:gd name="connsiteX6" fmla="*/ 30530 w 4127976"/>
              <a:gd name="connsiteY6" fmla="*/ 7648210 h 10695515"/>
              <a:gd name="connsiteX7" fmla="*/ 30530 w 4127976"/>
              <a:gd name="connsiteY7" fmla="*/ 7295316 h 10695515"/>
              <a:gd name="connsiteX8" fmla="*/ 27793 w 4127976"/>
              <a:gd name="connsiteY8" fmla="*/ 7269284 h 10695515"/>
              <a:gd name="connsiteX9" fmla="*/ 30530 w 4127976"/>
              <a:gd name="connsiteY9" fmla="*/ 7181458 h 10695515"/>
              <a:gd name="connsiteX10" fmla="*/ 26802 w 4127976"/>
              <a:gd name="connsiteY10" fmla="*/ 7168704 h 10695515"/>
              <a:gd name="connsiteX11" fmla="*/ 30530 w 4127976"/>
              <a:gd name="connsiteY11" fmla="*/ 7082840 h 10695515"/>
              <a:gd name="connsiteX12" fmla="*/ 27363 w 4127976"/>
              <a:gd name="connsiteY12" fmla="*/ 6988764 h 10695515"/>
              <a:gd name="connsiteX13" fmla="*/ 18853 w 4127976"/>
              <a:gd name="connsiteY13" fmla="*/ 6981739 h 10695515"/>
              <a:gd name="connsiteX14" fmla="*/ 21919 w 4127976"/>
              <a:gd name="connsiteY14" fmla="*/ 40543 h 10695515"/>
              <a:gd name="connsiteX15" fmla="*/ 47162 w 4127976"/>
              <a:gd name="connsiteY15" fmla="*/ 4670 h 10695515"/>
              <a:gd name="connsiteX16" fmla="*/ 68017 w 4127976"/>
              <a:gd name="connsiteY16" fmla="*/ 37 h 10695515"/>
              <a:gd name="connsiteX17" fmla="*/ 4090259 w 4127976"/>
              <a:gd name="connsiteY17" fmla="*/ 0 h 10695515"/>
              <a:gd name="connsiteX18" fmla="*/ 4123786 w 4127976"/>
              <a:gd name="connsiteY18" fmla="*/ 33528 h 10695515"/>
              <a:gd name="connsiteX19" fmla="*/ 4123785 w 4127976"/>
              <a:gd name="connsiteY19" fmla="*/ 10662081 h 10695515"/>
              <a:gd name="connsiteX20" fmla="*/ 4090258 w 4127976"/>
              <a:gd name="connsiteY20" fmla="*/ 10695514 h 10695515"/>
              <a:gd name="connsiteX21" fmla="*/ 4072751 w 4127976"/>
              <a:gd name="connsiteY21" fmla="*/ 10695514 h 10695515"/>
              <a:gd name="connsiteX22" fmla="*/ 4072751 w 4127976"/>
              <a:gd name="connsiteY22" fmla="*/ 10695515 h 10695515"/>
              <a:gd name="connsiteX23" fmla="*/ 68003 w 4127976"/>
              <a:gd name="connsiteY23" fmla="*/ 10695515 h 10695515"/>
              <a:gd name="connsiteX24" fmla="*/ 30530 w 4127976"/>
              <a:gd name="connsiteY24" fmla="*/ 10659953 h 10695515"/>
              <a:gd name="connsiteX25" fmla="*/ 30530 w 4127976"/>
              <a:gd name="connsiteY25" fmla="*/ 9043781 h 10695515"/>
              <a:gd name="connsiteX26" fmla="*/ 19986 w 4127976"/>
              <a:gd name="connsiteY26" fmla="*/ 8991028 h 10695515"/>
              <a:gd name="connsiteX27" fmla="*/ 30530 w 4127976"/>
              <a:gd name="connsiteY27" fmla="*/ 8936768 h 10695515"/>
              <a:gd name="connsiteX28" fmla="*/ 30530 w 4127976"/>
              <a:gd name="connsiteY28" fmla="*/ 8213677 h 10695515"/>
              <a:gd name="connsiteX29" fmla="*/ 30530 w 4127976"/>
              <a:gd name="connsiteY29" fmla="*/ 8117697 h 10695515"/>
              <a:gd name="connsiteX30" fmla="*/ 19292 w 4127976"/>
              <a:gd name="connsiteY30" fmla="*/ 8064088 h 10695515"/>
              <a:gd name="connsiteX31" fmla="*/ 6414 w 4127976"/>
              <a:gd name="connsiteY31" fmla="*/ 8009276 h 10695515"/>
              <a:gd name="connsiteX32" fmla="*/ 862 w 4127976"/>
              <a:gd name="connsiteY32" fmla="*/ 7956458 h 10695515"/>
              <a:gd name="connsiteX33" fmla="*/ 0 w 4127976"/>
              <a:gd name="connsiteY33" fmla="*/ 7915797 h 10695515"/>
              <a:gd name="connsiteX0" fmla="*/ 0 w 4127976"/>
              <a:gd name="connsiteY0" fmla="*/ 7915797 h 10695515"/>
              <a:gd name="connsiteX1" fmla="*/ 7600 w 4127976"/>
              <a:gd name="connsiteY1" fmla="*/ 7873197 h 10695515"/>
              <a:gd name="connsiteX2" fmla="*/ 4439 w 4127976"/>
              <a:gd name="connsiteY2" fmla="*/ 7844441 h 10695515"/>
              <a:gd name="connsiteX3" fmla="*/ 12582 w 4127976"/>
              <a:gd name="connsiteY3" fmla="*/ 7790887 h 10695515"/>
              <a:gd name="connsiteX4" fmla="*/ 20085 w 4127976"/>
              <a:gd name="connsiteY4" fmla="*/ 7712540 h 10695515"/>
              <a:gd name="connsiteX5" fmla="*/ 28081 w 4127976"/>
              <a:gd name="connsiteY5" fmla="*/ 7658609 h 10695515"/>
              <a:gd name="connsiteX6" fmla="*/ 30530 w 4127976"/>
              <a:gd name="connsiteY6" fmla="*/ 7648210 h 10695515"/>
              <a:gd name="connsiteX7" fmla="*/ 30530 w 4127976"/>
              <a:gd name="connsiteY7" fmla="*/ 7295316 h 10695515"/>
              <a:gd name="connsiteX8" fmla="*/ 27793 w 4127976"/>
              <a:gd name="connsiteY8" fmla="*/ 7269284 h 10695515"/>
              <a:gd name="connsiteX9" fmla="*/ 30530 w 4127976"/>
              <a:gd name="connsiteY9" fmla="*/ 7181458 h 10695515"/>
              <a:gd name="connsiteX10" fmla="*/ 26802 w 4127976"/>
              <a:gd name="connsiteY10" fmla="*/ 7168704 h 10695515"/>
              <a:gd name="connsiteX11" fmla="*/ 30530 w 4127976"/>
              <a:gd name="connsiteY11" fmla="*/ 7082840 h 10695515"/>
              <a:gd name="connsiteX12" fmla="*/ 27363 w 4127976"/>
              <a:gd name="connsiteY12" fmla="*/ 6988764 h 10695515"/>
              <a:gd name="connsiteX13" fmla="*/ 21919 w 4127976"/>
              <a:gd name="connsiteY13" fmla="*/ 40543 h 10695515"/>
              <a:gd name="connsiteX14" fmla="*/ 47162 w 4127976"/>
              <a:gd name="connsiteY14" fmla="*/ 4670 h 10695515"/>
              <a:gd name="connsiteX15" fmla="*/ 68017 w 4127976"/>
              <a:gd name="connsiteY15" fmla="*/ 37 h 10695515"/>
              <a:gd name="connsiteX16" fmla="*/ 4090259 w 4127976"/>
              <a:gd name="connsiteY16" fmla="*/ 0 h 10695515"/>
              <a:gd name="connsiteX17" fmla="*/ 4123786 w 4127976"/>
              <a:gd name="connsiteY17" fmla="*/ 33528 h 10695515"/>
              <a:gd name="connsiteX18" fmla="*/ 4123785 w 4127976"/>
              <a:gd name="connsiteY18" fmla="*/ 10662081 h 10695515"/>
              <a:gd name="connsiteX19" fmla="*/ 4090258 w 4127976"/>
              <a:gd name="connsiteY19" fmla="*/ 10695514 h 10695515"/>
              <a:gd name="connsiteX20" fmla="*/ 4072751 w 4127976"/>
              <a:gd name="connsiteY20" fmla="*/ 10695514 h 10695515"/>
              <a:gd name="connsiteX21" fmla="*/ 4072751 w 4127976"/>
              <a:gd name="connsiteY21" fmla="*/ 10695515 h 10695515"/>
              <a:gd name="connsiteX22" fmla="*/ 68003 w 4127976"/>
              <a:gd name="connsiteY22" fmla="*/ 10695515 h 10695515"/>
              <a:gd name="connsiteX23" fmla="*/ 30530 w 4127976"/>
              <a:gd name="connsiteY23" fmla="*/ 10659953 h 10695515"/>
              <a:gd name="connsiteX24" fmla="*/ 30530 w 4127976"/>
              <a:gd name="connsiteY24" fmla="*/ 9043781 h 10695515"/>
              <a:gd name="connsiteX25" fmla="*/ 19986 w 4127976"/>
              <a:gd name="connsiteY25" fmla="*/ 8991028 h 10695515"/>
              <a:gd name="connsiteX26" fmla="*/ 30530 w 4127976"/>
              <a:gd name="connsiteY26" fmla="*/ 8936768 h 10695515"/>
              <a:gd name="connsiteX27" fmla="*/ 30530 w 4127976"/>
              <a:gd name="connsiteY27" fmla="*/ 8213677 h 10695515"/>
              <a:gd name="connsiteX28" fmla="*/ 30530 w 4127976"/>
              <a:gd name="connsiteY28" fmla="*/ 8117697 h 10695515"/>
              <a:gd name="connsiteX29" fmla="*/ 19292 w 4127976"/>
              <a:gd name="connsiteY29" fmla="*/ 8064088 h 10695515"/>
              <a:gd name="connsiteX30" fmla="*/ 6414 w 4127976"/>
              <a:gd name="connsiteY30" fmla="*/ 8009276 h 10695515"/>
              <a:gd name="connsiteX31" fmla="*/ 862 w 4127976"/>
              <a:gd name="connsiteY31" fmla="*/ 7956458 h 10695515"/>
              <a:gd name="connsiteX32" fmla="*/ 0 w 4127976"/>
              <a:gd name="connsiteY32" fmla="*/ 7915797 h 10695515"/>
              <a:gd name="connsiteX0" fmla="*/ 0 w 4127976"/>
              <a:gd name="connsiteY0" fmla="*/ 7915797 h 10695515"/>
              <a:gd name="connsiteX1" fmla="*/ 7600 w 4127976"/>
              <a:gd name="connsiteY1" fmla="*/ 7873197 h 10695515"/>
              <a:gd name="connsiteX2" fmla="*/ 4439 w 4127976"/>
              <a:gd name="connsiteY2" fmla="*/ 7844441 h 10695515"/>
              <a:gd name="connsiteX3" fmla="*/ 12582 w 4127976"/>
              <a:gd name="connsiteY3" fmla="*/ 7790887 h 10695515"/>
              <a:gd name="connsiteX4" fmla="*/ 20085 w 4127976"/>
              <a:gd name="connsiteY4" fmla="*/ 7712540 h 10695515"/>
              <a:gd name="connsiteX5" fmla="*/ 28081 w 4127976"/>
              <a:gd name="connsiteY5" fmla="*/ 7658609 h 10695515"/>
              <a:gd name="connsiteX6" fmla="*/ 30530 w 4127976"/>
              <a:gd name="connsiteY6" fmla="*/ 7648210 h 10695515"/>
              <a:gd name="connsiteX7" fmla="*/ 30530 w 4127976"/>
              <a:gd name="connsiteY7" fmla="*/ 7295316 h 10695515"/>
              <a:gd name="connsiteX8" fmla="*/ 27793 w 4127976"/>
              <a:gd name="connsiteY8" fmla="*/ 7269284 h 10695515"/>
              <a:gd name="connsiteX9" fmla="*/ 30530 w 4127976"/>
              <a:gd name="connsiteY9" fmla="*/ 7181458 h 10695515"/>
              <a:gd name="connsiteX10" fmla="*/ 26802 w 4127976"/>
              <a:gd name="connsiteY10" fmla="*/ 7168704 h 10695515"/>
              <a:gd name="connsiteX11" fmla="*/ 30530 w 4127976"/>
              <a:gd name="connsiteY11" fmla="*/ 7082840 h 10695515"/>
              <a:gd name="connsiteX12" fmla="*/ 21919 w 4127976"/>
              <a:gd name="connsiteY12" fmla="*/ 40543 h 10695515"/>
              <a:gd name="connsiteX13" fmla="*/ 47162 w 4127976"/>
              <a:gd name="connsiteY13" fmla="*/ 4670 h 10695515"/>
              <a:gd name="connsiteX14" fmla="*/ 68017 w 4127976"/>
              <a:gd name="connsiteY14" fmla="*/ 37 h 10695515"/>
              <a:gd name="connsiteX15" fmla="*/ 4090259 w 4127976"/>
              <a:gd name="connsiteY15" fmla="*/ 0 h 10695515"/>
              <a:gd name="connsiteX16" fmla="*/ 4123786 w 4127976"/>
              <a:gd name="connsiteY16" fmla="*/ 33528 h 10695515"/>
              <a:gd name="connsiteX17" fmla="*/ 4123785 w 4127976"/>
              <a:gd name="connsiteY17" fmla="*/ 10662081 h 10695515"/>
              <a:gd name="connsiteX18" fmla="*/ 4090258 w 4127976"/>
              <a:gd name="connsiteY18" fmla="*/ 10695514 h 10695515"/>
              <a:gd name="connsiteX19" fmla="*/ 4072751 w 4127976"/>
              <a:gd name="connsiteY19" fmla="*/ 10695514 h 10695515"/>
              <a:gd name="connsiteX20" fmla="*/ 4072751 w 4127976"/>
              <a:gd name="connsiteY20" fmla="*/ 10695515 h 10695515"/>
              <a:gd name="connsiteX21" fmla="*/ 68003 w 4127976"/>
              <a:gd name="connsiteY21" fmla="*/ 10695515 h 10695515"/>
              <a:gd name="connsiteX22" fmla="*/ 30530 w 4127976"/>
              <a:gd name="connsiteY22" fmla="*/ 10659953 h 10695515"/>
              <a:gd name="connsiteX23" fmla="*/ 30530 w 4127976"/>
              <a:gd name="connsiteY23" fmla="*/ 9043781 h 10695515"/>
              <a:gd name="connsiteX24" fmla="*/ 19986 w 4127976"/>
              <a:gd name="connsiteY24" fmla="*/ 8991028 h 10695515"/>
              <a:gd name="connsiteX25" fmla="*/ 30530 w 4127976"/>
              <a:gd name="connsiteY25" fmla="*/ 8936768 h 10695515"/>
              <a:gd name="connsiteX26" fmla="*/ 30530 w 4127976"/>
              <a:gd name="connsiteY26" fmla="*/ 8213677 h 10695515"/>
              <a:gd name="connsiteX27" fmla="*/ 30530 w 4127976"/>
              <a:gd name="connsiteY27" fmla="*/ 8117697 h 10695515"/>
              <a:gd name="connsiteX28" fmla="*/ 19292 w 4127976"/>
              <a:gd name="connsiteY28" fmla="*/ 8064088 h 10695515"/>
              <a:gd name="connsiteX29" fmla="*/ 6414 w 4127976"/>
              <a:gd name="connsiteY29" fmla="*/ 8009276 h 10695515"/>
              <a:gd name="connsiteX30" fmla="*/ 862 w 4127976"/>
              <a:gd name="connsiteY30" fmla="*/ 7956458 h 10695515"/>
              <a:gd name="connsiteX31" fmla="*/ 0 w 4127976"/>
              <a:gd name="connsiteY31" fmla="*/ 7915797 h 10695515"/>
              <a:gd name="connsiteX0" fmla="*/ 0 w 4127114"/>
              <a:gd name="connsiteY0" fmla="*/ 7956458 h 10695515"/>
              <a:gd name="connsiteX1" fmla="*/ 6738 w 4127114"/>
              <a:gd name="connsiteY1" fmla="*/ 7873197 h 10695515"/>
              <a:gd name="connsiteX2" fmla="*/ 3577 w 4127114"/>
              <a:gd name="connsiteY2" fmla="*/ 7844441 h 10695515"/>
              <a:gd name="connsiteX3" fmla="*/ 11720 w 4127114"/>
              <a:gd name="connsiteY3" fmla="*/ 7790887 h 10695515"/>
              <a:gd name="connsiteX4" fmla="*/ 19223 w 4127114"/>
              <a:gd name="connsiteY4" fmla="*/ 7712540 h 10695515"/>
              <a:gd name="connsiteX5" fmla="*/ 27219 w 4127114"/>
              <a:gd name="connsiteY5" fmla="*/ 7658609 h 10695515"/>
              <a:gd name="connsiteX6" fmla="*/ 29668 w 4127114"/>
              <a:gd name="connsiteY6" fmla="*/ 7648210 h 10695515"/>
              <a:gd name="connsiteX7" fmla="*/ 29668 w 4127114"/>
              <a:gd name="connsiteY7" fmla="*/ 7295316 h 10695515"/>
              <a:gd name="connsiteX8" fmla="*/ 26931 w 4127114"/>
              <a:gd name="connsiteY8" fmla="*/ 7269284 h 10695515"/>
              <a:gd name="connsiteX9" fmla="*/ 29668 w 4127114"/>
              <a:gd name="connsiteY9" fmla="*/ 7181458 h 10695515"/>
              <a:gd name="connsiteX10" fmla="*/ 25940 w 4127114"/>
              <a:gd name="connsiteY10" fmla="*/ 7168704 h 10695515"/>
              <a:gd name="connsiteX11" fmla="*/ 29668 w 4127114"/>
              <a:gd name="connsiteY11" fmla="*/ 7082840 h 10695515"/>
              <a:gd name="connsiteX12" fmla="*/ 21057 w 4127114"/>
              <a:gd name="connsiteY12" fmla="*/ 40543 h 10695515"/>
              <a:gd name="connsiteX13" fmla="*/ 46300 w 4127114"/>
              <a:gd name="connsiteY13" fmla="*/ 4670 h 10695515"/>
              <a:gd name="connsiteX14" fmla="*/ 67155 w 4127114"/>
              <a:gd name="connsiteY14" fmla="*/ 37 h 10695515"/>
              <a:gd name="connsiteX15" fmla="*/ 4089397 w 4127114"/>
              <a:gd name="connsiteY15" fmla="*/ 0 h 10695515"/>
              <a:gd name="connsiteX16" fmla="*/ 4122924 w 4127114"/>
              <a:gd name="connsiteY16" fmla="*/ 33528 h 10695515"/>
              <a:gd name="connsiteX17" fmla="*/ 4122923 w 4127114"/>
              <a:gd name="connsiteY17" fmla="*/ 10662081 h 10695515"/>
              <a:gd name="connsiteX18" fmla="*/ 4089396 w 4127114"/>
              <a:gd name="connsiteY18" fmla="*/ 10695514 h 10695515"/>
              <a:gd name="connsiteX19" fmla="*/ 4071889 w 4127114"/>
              <a:gd name="connsiteY19" fmla="*/ 10695514 h 10695515"/>
              <a:gd name="connsiteX20" fmla="*/ 4071889 w 4127114"/>
              <a:gd name="connsiteY20" fmla="*/ 10695515 h 10695515"/>
              <a:gd name="connsiteX21" fmla="*/ 67141 w 4127114"/>
              <a:gd name="connsiteY21" fmla="*/ 10695515 h 10695515"/>
              <a:gd name="connsiteX22" fmla="*/ 29668 w 4127114"/>
              <a:gd name="connsiteY22" fmla="*/ 10659953 h 10695515"/>
              <a:gd name="connsiteX23" fmla="*/ 29668 w 4127114"/>
              <a:gd name="connsiteY23" fmla="*/ 9043781 h 10695515"/>
              <a:gd name="connsiteX24" fmla="*/ 19124 w 4127114"/>
              <a:gd name="connsiteY24" fmla="*/ 8991028 h 10695515"/>
              <a:gd name="connsiteX25" fmla="*/ 29668 w 4127114"/>
              <a:gd name="connsiteY25" fmla="*/ 8936768 h 10695515"/>
              <a:gd name="connsiteX26" fmla="*/ 29668 w 4127114"/>
              <a:gd name="connsiteY26" fmla="*/ 8213677 h 10695515"/>
              <a:gd name="connsiteX27" fmla="*/ 29668 w 4127114"/>
              <a:gd name="connsiteY27" fmla="*/ 8117697 h 10695515"/>
              <a:gd name="connsiteX28" fmla="*/ 18430 w 4127114"/>
              <a:gd name="connsiteY28" fmla="*/ 8064088 h 10695515"/>
              <a:gd name="connsiteX29" fmla="*/ 5552 w 4127114"/>
              <a:gd name="connsiteY29" fmla="*/ 8009276 h 10695515"/>
              <a:gd name="connsiteX30" fmla="*/ 0 w 4127114"/>
              <a:gd name="connsiteY30" fmla="*/ 7956458 h 10695515"/>
              <a:gd name="connsiteX0" fmla="*/ 2074 w 4123636"/>
              <a:gd name="connsiteY0" fmla="*/ 8009276 h 10695515"/>
              <a:gd name="connsiteX1" fmla="*/ 3260 w 4123636"/>
              <a:gd name="connsiteY1" fmla="*/ 7873197 h 10695515"/>
              <a:gd name="connsiteX2" fmla="*/ 99 w 4123636"/>
              <a:gd name="connsiteY2" fmla="*/ 7844441 h 10695515"/>
              <a:gd name="connsiteX3" fmla="*/ 8242 w 4123636"/>
              <a:gd name="connsiteY3" fmla="*/ 7790887 h 10695515"/>
              <a:gd name="connsiteX4" fmla="*/ 15745 w 4123636"/>
              <a:gd name="connsiteY4" fmla="*/ 7712540 h 10695515"/>
              <a:gd name="connsiteX5" fmla="*/ 23741 w 4123636"/>
              <a:gd name="connsiteY5" fmla="*/ 7658609 h 10695515"/>
              <a:gd name="connsiteX6" fmla="*/ 26190 w 4123636"/>
              <a:gd name="connsiteY6" fmla="*/ 7648210 h 10695515"/>
              <a:gd name="connsiteX7" fmla="*/ 26190 w 4123636"/>
              <a:gd name="connsiteY7" fmla="*/ 7295316 h 10695515"/>
              <a:gd name="connsiteX8" fmla="*/ 23453 w 4123636"/>
              <a:gd name="connsiteY8" fmla="*/ 7269284 h 10695515"/>
              <a:gd name="connsiteX9" fmla="*/ 26190 w 4123636"/>
              <a:gd name="connsiteY9" fmla="*/ 7181458 h 10695515"/>
              <a:gd name="connsiteX10" fmla="*/ 22462 w 4123636"/>
              <a:gd name="connsiteY10" fmla="*/ 7168704 h 10695515"/>
              <a:gd name="connsiteX11" fmla="*/ 26190 w 4123636"/>
              <a:gd name="connsiteY11" fmla="*/ 7082840 h 10695515"/>
              <a:gd name="connsiteX12" fmla="*/ 17579 w 4123636"/>
              <a:gd name="connsiteY12" fmla="*/ 40543 h 10695515"/>
              <a:gd name="connsiteX13" fmla="*/ 42822 w 4123636"/>
              <a:gd name="connsiteY13" fmla="*/ 4670 h 10695515"/>
              <a:gd name="connsiteX14" fmla="*/ 63677 w 4123636"/>
              <a:gd name="connsiteY14" fmla="*/ 37 h 10695515"/>
              <a:gd name="connsiteX15" fmla="*/ 4085919 w 4123636"/>
              <a:gd name="connsiteY15" fmla="*/ 0 h 10695515"/>
              <a:gd name="connsiteX16" fmla="*/ 4119446 w 4123636"/>
              <a:gd name="connsiteY16" fmla="*/ 33528 h 10695515"/>
              <a:gd name="connsiteX17" fmla="*/ 4119445 w 4123636"/>
              <a:gd name="connsiteY17" fmla="*/ 10662081 h 10695515"/>
              <a:gd name="connsiteX18" fmla="*/ 4085918 w 4123636"/>
              <a:gd name="connsiteY18" fmla="*/ 10695514 h 10695515"/>
              <a:gd name="connsiteX19" fmla="*/ 4068411 w 4123636"/>
              <a:gd name="connsiteY19" fmla="*/ 10695514 h 10695515"/>
              <a:gd name="connsiteX20" fmla="*/ 4068411 w 4123636"/>
              <a:gd name="connsiteY20" fmla="*/ 10695515 h 10695515"/>
              <a:gd name="connsiteX21" fmla="*/ 63663 w 4123636"/>
              <a:gd name="connsiteY21" fmla="*/ 10695515 h 10695515"/>
              <a:gd name="connsiteX22" fmla="*/ 26190 w 4123636"/>
              <a:gd name="connsiteY22" fmla="*/ 10659953 h 10695515"/>
              <a:gd name="connsiteX23" fmla="*/ 26190 w 4123636"/>
              <a:gd name="connsiteY23" fmla="*/ 9043781 h 10695515"/>
              <a:gd name="connsiteX24" fmla="*/ 15646 w 4123636"/>
              <a:gd name="connsiteY24" fmla="*/ 8991028 h 10695515"/>
              <a:gd name="connsiteX25" fmla="*/ 26190 w 4123636"/>
              <a:gd name="connsiteY25" fmla="*/ 8936768 h 10695515"/>
              <a:gd name="connsiteX26" fmla="*/ 26190 w 4123636"/>
              <a:gd name="connsiteY26" fmla="*/ 8213677 h 10695515"/>
              <a:gd name="connsiteX27" fmla="*/ 26190 w 4123636"/>
              <a:gd name="connsiteY27" fmla="*/ 8117697 h 10695515"/>
              <a:gd name="connsiteX28" fmla="*/ 14952 w 4123636"/>
              <a:gd name="connsiteY28" fmla="*/ 8064088 h 10695515"/>
              <a:gd name="connsiteX29" fmla="*/ 2074 w 4123636"/>
              <a:gd name="connsiteY29" fmla="*/ 8009276 h 10695515"/>
              <a:gd name="connsiteX0" fmla="*/ 2471 w 4124033"/>
              <a:gd name="connsiteY0" fmla="*/ 8009276 h 10695515"/>
              <a:gd name="connsiteX1" fmla="*/ 496 w 4124033"/>
              <a:gd name="connsiteY1" fmla="*/ 7844441 h 10695515"/>
              <a:gd name="connsiteX2" fmla="*/ 8639 w 4124033"/>
              <a:gd name="connsiteY2" fmla="*/ 7790887 h 10695515"/>
              <a:gd name="connsiteX3" fmla="*/ 16142 w 4124033"/>
              <a:gd name="connsiteY3" fmla="*/ 7712540 h 10695515"/>
              <a:gd name="connsiteX4" fmla="*/ 24138 w 4124033"/>
              <a:gd name="connsiteY4" fmla="*/ 7658609 h 10695515"/>
              <a:gd name="connsiteX5" fmla="*/ 26587 w 4124033"/>
              <a:gd name="connsiteY5" fmla="*/ 7648210 h 10695515"/>
              <a:gd name="connsiteX6" fmla="*/ 26587 w 4124033"/>
              <a:gd name="connsiteY6" fmla="*/ 7295316 h 10695515"/>
              <a:gd name="connsiteX7" fmla="*/ 23850 w 4124033"/>
              <a:gd name="connsiteY7" fmla="*/ 7269284 h 10695515"/>
              <a:gd name="connsiteX8" fmla="*/ 26587 w 4124033"/>
              <a:gd name="connsiteY8" fmla="*/ 7181458 h 10695515"/>
              <a:gd name="connsiteX9" fmla="*/ 22859 w 4124033"/>
              <a:gd name="connsiteY9" fmla="*/ 7168704 h 10695515"/>
              <a:gd name="connsiteX10" fmla="*/ 26587 w 4124033"/>
              <a:gd name="connsiteY10" fmla="*/ 7082840 h 10695515"/>
              <a:gd name="connsiteX11" fmla="*/ 17976 w 4124033"/>
              <a:gd name="connsiteY11" fmla="*/ 40543 h 10695515"/>
              <a:gd name="connsiteX12" fmla="*/ 43219 w 4124033"/>
              <a:gd name="connsiteY12" fmla="*/ 4670 h 10695515"/>
              <a:gd name="connsiteX13" fmla="*/ 64074 w 4124033"/>
              <a:gd name="connsiteY13" fmla="*/ 37 h 10695515"/>
              <a:gd name="connsiteX14" fmla="*/ 4086316 w 4124033"/>
              <a:gd name="connsiteY14" fmla="*/ 0 h 10695515"/>
              <a:gd name="connsiteX15" fmla="*/ 4119843 w 4124033"/>
              <a:gd name="connsiteY15" fmla="*/ 33528 h 10695515"/>
              <a:gd name="connsiteX16" fmla="*/ 4119842 w 4124033"/>
              <a:gd name="connsiteY16" fmla="*/ 10662081 h 10695515"/>
              <a:gd name="connsiteX17" fmla="*/ 4086315 w 4124033"/>
              <a:gd name="connsiteY17" fmla="*/ 10695514 h 10695515"/>
              <a:gd name="connsiteX18" fmla="*/ 4068808 w 4124033"/>
              <a:gd name="connsiteY18" fmla="*/ 10695514 h 10695515"/>
              <a:gd name="connsiteX19" fmla="*/ 4068808 w 4124033"/>
              <a:gd name="connsiteY19" fmla="*/ 10695515 h 10695515"/>
              <a:gd name="connsiteX20" fmla="*/ 64060 w 4124033"/>
              <a:gd name="connsiteY20" fmla="*/ 10695515 h 10695515"/>
              <a:gd name="connsiteX21" fmla="*/ 26587 w 4124033"/>
              <a:gd name="connsiteY21" fmla="*/ 10659953 h 10695515"/>
              <a:gd name="connsiteX22" fmla="*/ 26587 w 4124033"/>
              <a:gd name="connsiteY22" fmla="*/ 9043781 h 10695515"/>
              <a:gd name="connsiteX23" fmla="*/ 16043 w 4124033"/>
              <a:gd name="connsiteY23" fmla="*/ 8991028 h 10695515"/>
              <a:gd name="connsiteX24" fmla="*/ 26587 w 4124033"/>
              <a:gd name="connsiteY24" fmla="*/ 8936768 h 10695515"/>
              <a:gd name="connsiteX25" fmla="*/ 26587 w 4124033"/>
              <a:gd name="connsiteY25" fmla="*/ 8213677 h 10695515"/>
              <a:gd name="connsiteX26" fmla="*/ 26587 w 4124033"/>
              <a:gd name="connsiteY26" fmla="*/ 8117697 h 10695515"/>
              <a:gd name="connsiteX27" fmla="*/ 15349 w 4124033"/>
              <a:gd name="connsiteY27" fmla="*/ 8064088 h 10695515"/>
              <a:gd name="connsiteX28" fmla="*/ 2471 w 4124033"/>
              <a:gd name="connsiteY28" fmla="*/ 8009276 h 10695515"/>
              <a:gd name="connsiteX0" fmla="*/ 14853 w 4123537"/>
              <a:gd name="connsiteY0" fmla="*/ 8064088 h 10695515"/>
              <a:gd name="connsiteX1" fmla="*/ 0 w 4123537"/>
              <a:gd name="connsiteY1" fmla="*/ 7844441 h 10695515"/>
              <a:gd name="connsiteX2" fmla="*/ 8143 w 4123537"/>
              <a:gd name="connsiteY2" fmla="*/ 7790887 h 10695515"/>
              <a:gd name="connsiteX3" fmla="*/ 15646 w 4123537"/>
              <a:gd name="connsiteY3" fmla="*/ 7712540 h 10695515"/>
              <a:gd name="connsiteX4" fmla="*/ 23642 w 4123537"/>
              <a:gd name="connsiteY4" fmla="*/ 7658609 h 10695515"/>
              <a:gd name="connsiteX5" fmla="*/ 26091 w 4123537"/>
              <a:gd name="connsiteY5" fmla="*/ 7648210 h 10695515"/>
              <a:gd name="connsiteX6" fmla="*/ 26091 w 4123537"/>
              <a:gd name="connsiteY6" fmla="*/ 7295316 h 10695515"/>
              <a:gd name="connsiteX7" fmla="*/ 23354 w 4123537"/>
              <a:gd name="connsiteY7" fmla="*/ 7269284 h 10695515"/>
              <a:gd name="connsiteX8" fmla="*/ 26091 w 4123537"/>
              <a:gd name="connsiteY8" fmla="*/ 7181458 h 10695515"/>
              <a:gd name="connsiteX9" fmla="*/ 22363 w 4123537"/>
              <a:gd name="connsiteY9" fmla="*/ 7168704 h 10695515"/>
              <a:gd name="connsiteX10" fmla="*/ 26091 w 4123537"/>
              <a:gd name="connsiteY10" fmla="*/ 7082840 h 10695515"/>
              <a:gd name="connsiteX11" fmla="*/ 17480 w 4123537"/>
              <a:gd name="connsiteY11" fmla="*/ 40543 h 10695515"/>
              <a:gd name="connsiteX12" fmla="*/ 42723 w 4123537"/>
              <a:gd name="connsiteY12" fmla="*/ 4670 h 10695515"/>
              <a:gd name="connsiteX13" fmla="*/ 63578 w 4123537"/>
              <a:gd name="connsiteY13" fmla="*/ 37 h 10695515"/>
              <a:gd name="connsiteX14" fmla="*/ 4085820 w 4123537"/>
              <a:gd name="connsiteY14" fmla="*/ 0 h 10695515"/>
              <a:gd name="connsiteX15" fmla="*/ 4119347 w 4123537"/>
              <a:gd name="connsiteY15" fmla="*/ 33528 h 10695515"/>
              <a:gd name="connsiteX16" fmla="*/ 4119346 w 4123537"/>
              <a:gd name="connsiteY16" fmla="*/ 10662081 h 10695515"/>
              <a:gd name="connsiteX17" fmla="*/ 4085819 w 4123537"/>
              <a:gd name="connsiteY17" fmla="*/ 10695514 h 10695515"/>
              <a:gd name="connsiteX18" fmla="*/ 4068312 w 4123537"/>
              <a:gd name="connsiteY18" fmla="*/ 10695514 h 10695515"/>
              <a:gd name="connsiteX19" fmla="*/ 4068312 w 4123537"/>
              <a:gd name="connsiteY19" fmla="*/ 10695515 h 10695515"/>
              <a:gd name="connsiteX20" fmla="*/ 63564 w 4123537"/>
              <a:gd name="connsiteY20" fmla="*/ 10695515 h 10695515"/>
              <a:gd name="connsiteX21" fmla="*/ 26091 w 4123537"/>
              <a:gd name="connsiteY21" fmla="*/ 10659953 h 10695515"/>
              <a:gd name="connsiteX22" fmla="*/ 26091 w 4123537"/>
              <a:gd name="connsiteY22" fmla="*/ 9043781 h 10695515"/>
              <a:gd name="connsiteX23" fmla="*/ 15547 w 4123537"/>
              <a:gd name="connsiteY23" fmla="*/ 8991028 h 10695515"/>
              <a:gd name="connsiteX24" fmla="*/ 26091 w 4123537"/>
              <a:gd name="connsiteY24" fmla="*/ 8936768 h 10695515"/>
              <a:gd name="connsiteX25" fmla="*/ 26091 w 4123537"/>
              <a:gd name="connsiteY25" fmla="*/ 8213677 h 10695515"/>
              <a:gd name="connsiteX26" fmla="*/ 26091 w 4123537"/>
              <a:gd name="connsiteY26" fmla="*/ 8117697 h 10695515"/>
              <a:gd name="connsiteX27" fmla="*/ 14853 w 4123537"/>
              <a:gd name="connsiteY27" fmla="*/ 8064088 h 10695515"/>
              <a:gd name="connsiteX0" fmla="*/ 6714 w 4115398"/>
              <a:gd name="connsiteY0" fmla="*/ 8064088 h 10695515"/>
              <a:gd name="connsiteX1" fmla="*/ 4 w 4115398"/>
              <a:gd name="connsiteY1" fmla="*/ 7790887 h 10695515"/>
              <a:gd name="connsiteX2" fmla="*/ 7507 w 4115398"/>
              <a:gd name="connsiteY2" fmla="*/ 7712540 h 10695515"/>
              <a:gd name="connsiteX3" fmla="*/ 15503 w 4115398"/>
              <a:gd name="connsiteY3" fmla="*/ 7658609 h 10695515"/>
              <a:gd name="connsiteX4" fmla="*/ 17952 w 4115398"/>
              <a:gd name="connsiteY4" fmla="*/ 7648210 h 10695515"/>
              <a:gd name="connsiteX5" fmla="*/ 17952 w 4115398"/>
              <a:gd name="connsiteY5" fmla="*/ 7295316 h 10695515"/>
              <a:gd name="connsiteX6" fmla="*/ 15215 w 4115398"/>
              <a:gd name="connsiteY6" fmla="*/ 7269284 h 10695515"/>
              <a:gd name="connsiteX7" fmla="*/ 17952 w 4115398"/>
              <a:gd name="connsiteY7" fmla="*/ 7181458 h 10695515"/>
              <a:gd name="connsiteX8" fmla="*/ 14224 w 4115398"/>
              <a:gd name="connsiteY8" fmla="*/ 7168704 h 10695515"/>
              <a:gd name="connsiteX9" fmla="*/ 17952 w 4115398"/>
              <a:gd name="connsiteY9" fmla="*/ 7082840 h 10695515"/>
              <a:gd name="connsiteX10" fmla="*/ 9341 w 4115398"/>
              <a:gd name="connsiteY10" fmla="*/ 40543 h 10695515"/>
              <a:gd name="connsiteX11" fmla="*/ 34584 w 4115398"/>
              <a:gd name="connsiteY11" fmla="*/ 4670 h 10695515"/>
              <a:gd name="connsiteX12" fmla="*/ 55439 w 4115398"/>
              <a:gd name="connsiteY12" fmla="*/ 37 h 10695515"/>
              <a:gd name="connsiteX13" fmla="*/ 4077681 w 4115398"/>
              <a:gd name="connsiteY13" fmla="*/ 0 h 10695515"/>
              <a:gd name="connsiteX14" fmla="*/ 4111208 w 4115398"/>
              <a:gd name="connsiteY14" fmla="*/ 33528 h 10695515"/>
              <a:gd name="connsiteX15" fmla="*/ 4111207 w 4115398"/>
              <a:gd name="connsiteY15" fmla="*/ 10662081 h 10695515"/>
              <a:gd name="connsiteX16" fmla="*/ 4077680 w 4115398"/>
              <a:gd name="connsiteY16" fmla="*/ 10695514 h 10695515"/>
              <a:gd name="connsiteX17" fmla="*/ 4060173 w 4115398"/>
              <a:gd name="connsiteY17" fmla="*/ 10695514 h 10695515"/>
              <a:gd name="connsiteX18" fmla="*/ 4060173 w 4115398"/>
              <a:gd name="connsiteY18" fmla="*/ 10695515 h 10695515"/>
              <a:gd name="connsiteX19" fmla="*/ 55425 w 4115398"/>
              <a:gd name="connsiteY19" fmla="*/ 10695515 h 10695515"/>
              <a:gd name="connsiteX20" fmla="*/ 17952 w 4115398"/>
              <a:gd name="connsiteY20" fmla="*/ 10659953 h 10695515"/>
              <a:gd name="connsiteX21" fmla="*/ 17952 w 4115398"/>
              <a:gd name="connsiteY21" fmla="*/ 9043781 h 10695515"/>
              <a:gd name="connsiteX22" fmla="*/ 7408 w 4115398"/>
              <a:gd name="connsiteY22" fmla="*/ 8991028 h 10695515"/>
              <a:gd name="connsiteX23" fmla="*/ 17952 w 4115398"/>
              <a:gd name="connsiteY23" fmla="*/ 8936768 h 10695515"/>
              <a:gd name="connsiteX24" fmla="*/ 17952 w 4115398"/>
              <a:gd name="connsiteY24" fmla="*/ 8213677 h 10695515"/>
              <a:gd name="connsiteX25" fmla="*/ 17952 w 4115398"/>
              <a:gd name="connsiteY25" fmla="*/ 8117697 h 10695515"/>
              <a:gd name="connsiteX26" fmla="*/ 6714 w 4115398"/>
              <a:gd name="connsiteY26" fmla="*/ 8064088 h 10695515"/>
              <a:gd name="connsiteX0" fmla="*/ 293 w 4108977"/>
              <a:gd name="connsiteY0" fmla="*/ 8064088 h 10695515"/>
              <a:gd name="connsiteX1" fmla="*/ 18363 w 4108977"/>
              <a:gd name="connsiteY1" fmla="*/ 7826418 h 10695515"/>
              <a:gd name="connsiteX2" fmla="*/ 1086 w 4108977"/>
              <a:gd name="connsiteY2" fmla="*/ 7712540 h 10695515"/>
              <a:gd name="connsiteX3" fmla="*/ 9082 w 4108977"/>
              <a:gd name="connsiteY3" fmla="*/ 7658609 h 10695515"/>
              <a:gd name="connsiteX4" fmla="*/ 11531 w 4108977"/>
              <a:gd name="connsiteY4" fmla="*/ 7648210 h 10695515"/>
              <a:gd name="connsiteX5" fmla="*/ 11531 w 4108977"/>
              <a:gd name="connsiteY5" fmla="*/ 7295316 h 10695515"/>
              <a:gd name="connsiteX6" fmla="*/ 8794 w 4108977"/>
              <a:gd name="connsiteY6" fmla="*/ 7269284 h 10695515"/>
              <a:gd name="connsiteX7" fmla="*/ 11531 w 4108977"/>
              <a:gd name="connsiteY7" fmla="*/ 7181458 h 10695515"/>
              <a:gd name="connsiteX8" fmla="*/ 7803 w 4108977"/>
              <a:gd name="connsiteY8" fmla="*/ 7168704 h 10695515"/>
              <a:gd name="connsiteX9" fmla="*/ 11531 w 4108977"/>
              <a:gd name="connsiteY9" fmla="*/ 7082840 h 10695515"/>
              <a:gd name="connsiteX10" fmla="*/ 2920 w 4108977"/>
              <a:gd name="connsiteY10" fmla="*/ 40543 h 10695515"/>
              <a:gd name="connsiteX11" fmla="*/ 28163 w 4108977"/>
              <a:gd name="connsiteY11" fmla="*/ 4670 h 10695515"/>
              <a:gd name="connsiteX12" fmla="*/ 49018 w 4108977"/>
              <a:gd name="connsiteY12" fmla="*/ 37 h 10695515"/>
              <a:gd name="connsiteX13" fmla="*/ 4071260 w 4108977"/>
              <a:gd name="connsiteY13" fmla="*/ 0 h 10695515"/>
              <a:gd name="connsiteX14" fmla="*/ 4104787 w 4108977"/>
              <a:gd name="connsiteY14" fmla="*/ 33528 h 10695515"/>
              <a:gd name="connsiteX15" fmla="*/ 4104786 w 4108977"/>
              <a:gd name="connsiteY15" fmla="*/ 10662081 h 10695515"/>
              <a:gd name="connsiteX16" fmla="*/ 4071259 w 4108977"/>
              <a:gd name="connsiteY16" fmla="*/ 10695514 h 10695515"/>
              <a:gd name="connsiteX17" fmla="*/ 4053752 w 4108977"/>
              <a:gd name="connsiteY17" fmla="*/ 10695514 h 10695515"/>
              <a:gd name="connsiteX18" fmla="*/ 4053752 w 4108977"/>
              <a:gd name="connsiteY18" fmla="*/ 10695515 h 10695515"/>
              <a:gd name="connsiteX19" fmla="*/ 49004 w 4108977"/>
              <a:gd name="connsiteY19" fmla="*/ 10695515 h 10695515"/>
              <a:gd name="connsiteX20" fmla="*/ 11531 w 4108977"/>
              <a:gd name="connsiteY20" fmla="*/ 10659953 h 10695515"/>
              <a:gd name="connsiteX21" fmla="*/ 11531 w 4108977"/>
              <a:gd name="connsiteY21" fmla="*/ 9043781 h 10695515"/>
              <a:gd name="connsiteX22" fmla="*/ 987 w 4108977"/>
              <a:gd name="connsiteY22" fmla="*/ 8991028 h 10695515"/>
              <a:gd name="connsiteX23" fmla="*/ 11531 w 4108977"/>
              <a:gd name="connsiteY23" fmla="*/ 8936768 h 10695515"/>
              <a:gd name="connsiteX24" fmla="*/ 11531 w 4108977"/>
              <a:gd name="connsiteY24" fmla="*/ 8213677 h 10695515"/>
              <a:gd name="connsiteX25" fmla="*/ 11531 w 4108977"/>
              <a:gd name="connsiteY25" fmla="*/ 8117697 h 10695515"/>
              <a:gd name="connsiteX26" fmla="*/ 293 w 4108977"/>
              <a:gd name="connsiteY26" fmla="*/ 8064088 h 10695515"/>
              <a:gd name="connsiteX0" fmla="*/ 10544 w 4107990"/>
              <a:gd name="connsiteY0" fmla="*/ 8117697 h 10695515"/>
              <a:gd name="connsiteX1" fmla="*/ 17376 w 4107990"/>
              <a:gd name="connsiteY1" fmla="*/ 7826418 h 10695515"/>
              <a:gd name="connsiteX2" fmla="*/ 99 w 4107990"/>
              <a:gd name="connsiteY2" fmla="*/ 7712540 h 10695515"/>
              <a:gd name="connsiteX3" fmla="*/ 8095 w 4107990"/>
              <a:gd name="connsiteY3" fmla="*/ 7658609 h 10695515"/>
              <a:gd name="connsiteX4" fmla="*/ 10544 w 4107990"/>
              <a:gd name="connsiteY4" fmla="*/ 7648210 h 10695515"/>
              <a:gd name="connsiteX5" fmla="*/ 10544 w 4107990"/>
              <a:gd name="connsiteY5" fmla="*/ 7295316 h 10695515"/>
              <a:gd name="connsiteX6" fmla="*/ 7807 w 4107990"/>
              <a:gd name="connsiteY6" fmla="*/ 7269284 h 10695515"/>
              <a:gd name="connsiteX7" fmla="*/ 10544 w 4107990"/>
              <a:gd name="connsiteY7" fmla="*/ 7181458 h 10695515"/>
              <a:gd name="connsiteX8" fmla="*/ 6816 w 4107990"/>
              <a:gd name="connsiteY8" fmla="*/ 7168704 h 10695515"/>
              <a:gd name="connsiteX9" fmla="*/ 10544 w 4107990"/>
              <a:gd name="connsiteY9" fmla="*/ 7082840 h 10695515"/>
              <a:gd name="connsiteX10" fmla="*/ 1933 w 4107990"/>
              <a:gd name="connsiteY10" fmla="*/ 40543 h 10695515"/>
              <a:gd name="connsiteX11" fmla="*/ 27176 w 4107990"/>
              <a:gd name="connsiteY11" fmla="*/ 4670 h 10695515"/>
              <a:gd name="connsiteX12" fmla="*/ 48031 w 4107990"/>
              <a:gd name="connsiteY12" fmla="*/ 37 h 10695515"/>
              <a:gd name="connsiteX13" fmla="*/ 4070273 w 4107990"/>
              <a:gd name="connsiteY13" fmla="*/ 0 h 10695515"/>
              <a:gd name="connsiteX14" fmla="*/ 4103800 w 4107990"/>
              <a:gd name="connsiteY14" fmla="*/ 33528 h 10695515"/>
              <a:gd name="connsiteX15" fmla="*/ 4103799 w 4107990"/>
              <a:gd name="connsiteY15" fmla="*/ 10662081 h 10695515"/>
              <a:gd name="connsiteX16" fmla="*/ 4070272 w 4107990"/>
              <a:gd name="connsiteY16" fmla="*/ 10695514 h 10695515"/>
              <a:gd name="connsiteX17" fmla="*/ 4052765 w 4107990"/>
              <a:gd name="connsiteY17" fmla="*/ 10695514 h 10695515"/>
              <a:gd name="connsiteX18" fmla="*/ 4052765 w 4107990"/>
              <a:gd name="connsiteY18" fmla="*/ 10695515 h 10695515"/>
              <a:gd name="connsiteX19" fmla="*/ 48017 w 4107990"/>
              <a:gd name="connsiteY19" fmla="*/ 10695515 h 10695515"/>
              <a:gd name="connsiteX20" fmla="*/ 10544 w 4107990"/>
              <a:gd name="connsiteY20" fmla="*/ 10659953 h 10695515"/>
              <a:gd name="connsiteX21" fmla="*/ 10544 w 4107990"/>
              <a:gd name="connsiteY21" fmla="*/ 9043781 h 10695515"/>
              <a:gd name="connsiteX22" fmla="*/ 0 w 4107990"/>
              <a:gd name="connsiteY22" fmla="*/ 8991028 h 10695515"/>
              <a:gd name="connsiteX23" fmla="*/ 10544 w 4107990"/>
              <a:gd name="connsiteY23" fmla="*/ 8936768 h 10695515"/>
              <a:gd name="connsiteX24" fmla="*/ 10544 w 4107990"/>
              <a:gd name="connsiteY24" fmla="*/ 8213677 h 10695515"/>
              <a:gd name="connsiteX25" fmla="*/ 10544 w 4107990"/>
              <a:gd name="connsiteY25" fmla="*/ 8117697 h 10695515"/>
              <a:gd name="connsiteX0" fmla="*/ 10445 w 4107891"/>
              <a:gd name="connsiteY0" fmla="*/ 8117697 h 10695515"/>
              <a:gd name="connsiteX1" fmla="*/ 17277 w 4107891"/>
              <a:gd name="connsiteY1" fmla="*/ 7826418 h 10695515"/>
              <a:gd name="connsiteX2" fmla="*/ 0 w 4107891"/>
              <a:gd name="connsiteY2" fmla="*/ 7712540 h 10695515"/>
              <a:gd name="connsiteX3" fmla="*/ 7996 w 4107891"/>
              <a:gd name="connsiteY3" fmla="*/ 7658609 h 10695515"/>
              <a:gd name="connsiteX4" fmla="*/ 10445 w 4107891"/>
              <a:gd name="connsiteY4" fmla="*/ 7648210 h 10695515"/>
              <a:gd name="connsiteX5" fmla="*/ 10445 w 4107891"/>
              <a:gd name="connsiteY5" fmla="*/ 7295316 h 10695515"/>
              <a:gd name="connsiteX6" fmla="*/ 7708 w 4107891"/>
              <a:gd name="connsiteY6" fmla="*/ 7269284 h 10695515"/>
              <a:gd name="connsiteX7" fmla="*/ 10445 w 4107891"/>
              <a:gd name="connsiteY7" fmla="*/ 7181458 h 10695515"/>
              <a:gd name="connsiteX8" fmla="*/ 6717 w 4107891"/>
              <a:gd name="connsiteY8" fmla="*/ 7168704 h 10695515"/>
              <a:gd name="connsiteX9" fmla="*/ 10445 w 4107891"/>
              <a:gd name="connsiteY9" fmla="*/ 7082840 h 10695515"/>
              <a:gd name="connsiteX10" fmla="*/ 1834 w 4107891"/>
              <a:gd name="connsiteY10" fmla="*/ 40543 h 10695515"/>
              <a:gd name="connsiteX11" fmla="*/ 27077 w 4107891"/>
              <a:gd name="connsiteY11" fmla="*/ 4670 h 10695515"/>
              <a:gd name="connsiteX12" fmla="*/ 47932 w 4107891"/>
              <a:gd name="connsiteY12" fmla="*/ 37 h 10695515"/>
              <a:gd name="connsiteX13" fmla="*/ 4070174 w 4107891"/>
              <a:gd name="connsiteY13" fmla="*/ 0 h 10695515"/>
              <a:gd name="connsiteX14" fmla="*/ 4103701 w 4107891"/>
              <a:gd name="connsiteY14" fmla="*/ 33528 h 10695515"/>
              <a:gd name="connsiteX15" fmla="*/ 4103700 w 4107891"/>
              <a:gd name="connsiteY15" fmla="*/ 10662081 h 10695515"/>
              <a:gd name="connsiteX16" fmla="*/ 4070173 w 4107891"/>
              <a:gd name="connsiteY16" fmla="*/ 10695514 h 10695515"/>
              <a:gd name="connsiteX17" fmla="*/ 4052666 w 4107891"/>
              <a:gd name="connsiteY17" fmla="*/ 10695514 h 10695515"/>
              <a:gd name="connsiteX18" fmla="*/ 4052666 w 4107891"/>
              <a:gd name="connsiteY18" fmla="*/ 10695515 h 10695515"/>
              <a:gd name="connsiteX19" fmla="*/ 47918 w 4107891"/>
              <a:gd name="connsiteY19" fmla="*/ 10695515 h 10695515"/>
              <a:gd name="connsiteX20" fmla="*/ 10445 w 4107891"/>
              <a:gd name="connsiteY20" fmla="*/ 10659953 h 10695515"/>
              <a:gd name="connsiteX21" fmla="*/ 10445 w 4107891"/>
              <a:gd name="connsiteY21" fmla="*/ 9043781 h 10695515"/>
              <a:gd name="connsiteX22" fmla="*/ 10445 w 4107891"/>
              <a:gd name="connsiteY22" fmla="*/ 8936768 h 10695515"/>
              <a:gd name="connsiteX23" fmla="*/ 10445 w 4107891"/>
              <a:gd name="connsiteY23" fmla="*/ 8213677 h 10695515"/>
              <a:gd name="connsiteX24" fmla="*/ 10445 w 4107891"/>
              <a:gd name="connsiteY24" fmla="*/ 8117697 h 10695515"/>
              <a:gd name="connsiteX0" fmla="*/ 10445 w 4107891"/>
              <a:gd name="connsiteY0" fmla="*/ 8117697 h 10695515"/>
              <a:gd name="connsiteX1" fmla="*/ 17277 w 4107891"/>
              <a:gd name="connsiteY1" fmla="*/ 7826418 h 10695515"/>
              <a:gd name="connsiteX2" fmla="*/ 0 w 4107891"/>
              <a:gd name="connsiteY2" fmla="*/ 7712540 h 10695515"/>
              <a:gd name="connsiteX3" fmla="*/ 7996 w 4107891"/>
              <a:gd name="connsiteY3" fmla="*/ 7658609 h 10695515"/>
              <a:gd name="connsiteX4" fmla="*/ 10445 w 4107891"/>
              <a:gd name="connsiteY4" fmla="*/ 7648210 h 10695515"/>
              <a:gd name="connsiteX5" fmla="*/ 10445 w 4107891"/>
              <a:gd name="connsiteY5" fmla="*/ 7295316 h 10695515"/>
              <a:gd name="connsiteX6" fmla="*/ 7708 w 4107891"/>
              <a:gd name="connsiteY6" fmla="*/ 7269284 h 10695515"/>
              <a:gd name="connsiteX7" fmla="*/ 10445 w 4107891"/>
              <a:gd name="connsiteY7" fmla="*/ 7181458 h 10695515"/>
              <a:gd name="connsiteX8" fmla="*/ 6717 w 4107891"/>
              <a:gd name="connsiteY8" fmla="*/ 7168704 h 10695515"/>
              <a:gd name="connsiteX9" fmla="*/ 10445 w 4107891"/>
              <a:gd name="connsiteY9" fmla="*/ 7082840 h 10695515"/>
              <a:gd name="connsiteX10" fmla="*/ 1834 w 4107891"/>
              <a:gd name="connsiteY10" fmla="*/ 40543 h 10695515"/>
              <a:gd name="connsiteX11" fmla="*/ 27077 w 4107891"/>
              <a:gd name="connsiteY11" fmla="*/ 4670 h 10695515"/>
              <a:gd name="connsiteX12" fmla="*/ 47932 w 4107891"/>
              <a:gd name="connsiteY12" fmla="*/ 37 h 10695515"/>
              <a:gd name="connsiteX13" fmla="*/ 4070174 w 4107891"/>
              <a:gd name="connsiteY13" fmla="*/ 0 h 10695515"/>
              <a:gd name="connsiteX14" fmla="*/ 4103701 w 4107891"/>
              <a:gd name="connsiteY14" fmla="*/ 33528 h 10695515"/>
              <a:gd name="connsiteX15" fmla="*/ 4103700 w 4107891"/>
              <a:gd name="connsiteY15" fmla="*/ 10662081 h 10695515"/>
              <a:gd name="connsiteX16" fmla="*/ 4070173 w 4107891"/>
              <a:gd name="connsiteY16" fmla="*/ 10695514 h 10695515"/>
              <a:gd name="connsiteX17" fmla="*/ 4052666 w 4107891"/>
              <a:gd name="connsiteY17" fmla="*/ 10695514 h 10695515"/>
              <a:gd name="connsiteX18" fmla="*/ 4052666 w 4107891"/>
              <a:gd name="connsiteY18" fmla="*/ 10695515 h 10695515"/>
              <a:gd name="connsiteX19" fmla="*/ 47918 w 4107891"/>
              <a:gd name="connsiteY19" fmla="*/ 10695515 h 10695515"/>
              <a:gd name="connsiteX20" fmla="*/ 10445 w 4107891"/>
              <a:gd name="connsiteY20" fmla="*/ 10659953 h 10695515"/>
              <a:gd name="connsiteX21" fmla="*/ 10445 w 4107891"/>
              <a:gd name="connsiteY21" fmla="*/ 9043781 h 10695515"/>
              <a:gd name="connsiteX22" fmla="*/ 10445 w 4107891"/>
              <a:gd name="connsiteY22" fmla="*/ 8213677 h 10695515"/>
              <a:gd name="connsiteX23" fmla="*/ 10445 w 4107891"/>
              <a:gd name="connsiteY23" fmla="*/ 8117697 h 10695515"/>
              <a:gd name="connsiteX0" fmla="*/ 10445 w 4107891"/>
              <a:gd name="connsiteY0" fmla="*/ 8117697 h 10695515"/>
              <a:gd name="connsiteX1" fmla="*/ 17277 w 4107891"/>
              <a:gd name="connsiteY1" fmla="*/ 7826418 h 10695515"/>
              <a:gd name="connsiteX2" fmla="*/ 0 w 4107891"/>
              <a:gd name="connsiteY2" fmla="*/ 7712540 h 10695515"/>
              <a:gd name="connsiteX3" fmla="*/ 7996 w 4107891"/>
              <a:gd name="connsiteY3" fmla="*/ 7658609 h 10695515"/>
              <a:gd name="connsiteX4" fmla="*/ 10445 w 4107891"/>
              <a:gd name="connsiteY4" fmla="*/ 7648210 h 10695515"/>
              <a:gd name="connsiteX5" fmla="*/ 10445 w 4107891"/>
              <a:gd name="connsiteY5" fmla="*/ 7295316 h 10695515"/>
              <a:gd name="connsiteX6" fmla="*/ 7708 w 4107891"/>
              <a:gd name="connsiteY6" fmla="*/ 7269284 h 10695515"/>
              <a:gd name="connsiteX7" fmla="*/ 10445 w 4107891"/>
              <a:gd name="connsiteY7" fmla="*/ 7181458 h 10695515"/>
              <a:gd name="connsiteX8" fmla="*/ 6717 w 4107891"/>
              <a:gd name="connsiteY8" fmla="*/ 7168704 h 10695515"/>
              <a:gd name="connsiteX9" fmla="*/ 10445 w 4107891"/>
              <a:gd name="connsiteY9" fmla="*/ 7082840 h 10695515"/>
              <a:gd name="connsiteX10" fmla="*/ 1834 w 4107891"/>
              <a:gd name="connsiteY10" fmla="*/ 40543 h 10695515"/>
              <a:gd name="connsiteX11" fmla="*/ 27077 w 4107891"/>
              <a:gd name="connsiteY11" fmla="*/ 4670 h 10695515"/>
              <a:gd name="connsiteX12" fmla="*/ 47932 w 4107891"/>
              <a:gd name="connsiteY12" fmla="*/ 37 h 10695515"/>
              <a:gd name="connsiteX13" fmla="*/ 4070174 w 4107891"/>
              <a:gd name="connsiteY13" fmla="*/ 0 h 10695515"/>
              <a:gd name="connsiteX14" fmla="*/ 4103701 w 4107891"/>
              <a:gd name="connsiteY14" fmla="*/ 33528 h 10695515"/>
              <a:gd name="connsiteX15" fmla="*/ 4103700 w 4107891"/>
              <a:gd name="connsiteY15" fmla="*/ 10662081 h 10695515"/>
              <a:gd name="connsiteX16" fmla="*/ 4070173 w 4107891"/>
              <a:gd name="connsiteY16" fmla="*/ 10695514 h 10695515"/>
              <a:gd name="connsiteX17" fmla="*/ 4052666 w 4107891"/>
              <a:gd name="connsiteY17" fmla="*/ 10695514 h 10695515"/>
              <a:gd name="connsiteX18" fmla="*/ 4052666 w 4107891"/>
              <a:gd name="connsiteY18" fmla="*/ 10695515 h 10695515"/>
              <a:gd name="connsiteX19" fmla="*/ 47918 w 4107891"/>
              <a:gd name="connsiteY19" fmla="*/ 10695515 h 10695515"/>
              <a:gd name="connsiteX20" fmla="*/ 10445 w 4107891"/>
              <a:gd name="connsiteY20" fmla="*/ 10659953 h 10695515"/>
              <a:gd name="connsiteX21" fmla="*/ 10445 w 4107891"/>
              <a:gd name="connsiteY21" fmla="*/ 8213677 h 10695515"/>
              <a:gd name="connsiteX22" fmla="*/ 10445 w 4107891"/>
              <a:gd name="connsiteY22" fmla="*/ 8117697 h 10695515"/>
              <a:gd name="connsiteX0" fmla="*/ 9074 w 4106520"/>
              <a:gd name="connsiteY0" fmla="*/ 8117697 h 10695515"/>
              <a:gd name="connsiteX1" fmla="*/ 15906 w 4106520"/>
              <a:gd name="connsiteY1" fmla="*/ 7826418 h 10695515"/>
              <a:gd name="connsiteX2" fmla="*/ 6625 w 4106520"/>
              <a:gd name="connsiteY2" fmla="*/ 7658609 h 10695515"/>
              <a:gd name="connsiteX3" fmla="*/ 9074 w 4106520"/>
              <a:gd name="connsiteY3" fmla="*/ 7648210 h 10695515"/>
              <a:gd name="connsiteX4" fmla="*/ 9074 w 4106520"/>
              <a:gd name="connsiteY4" fmla="*/ 7295316 h 10695515"/>
              <a:gd name="connsiteX5" fmla="*/ 6337 w 4106520"/>
              <a:gd name="connsiteY5" fmla="*/ 7269284 h 10695515"/>
              <a:gd name="connsiteX6" fmla="*/ 9074 w 4106520"/>
              <a:gd name="connsiteY6" fmla="*/ 7181458 h 10695515"/>
              <a:gd name="connsiteX7" fmla="*/ 5346 w 4106520"/>
              <a:gd name="connsiteY7" fmla="*/ 7168704 h 10695515"/>
              <a:gd name="connsiteX8" fmla="*/ 9074 w 4106520"/>
              <a:gd name="connsiteY8" fmla="*/ 7082840 h 10695515"/>
              <a:gd name="connsiteX9" fmla="*/ 463 w 4106520"/>
              <a:gd name="connsiteY9" fmla="*/ 40543 h 10695515"/>
              <a:gd name="connsiteX10" fmla="*/ 25706 w 4106520"/>
              <a:gd name="connsiteY10" fmla="*/ 4670 h 10695515"/>
              <a:gd name="connsiteX11" fmla="*/ 46561 w 4106520"/>
              <a:gd name="connsiteY11" fmla="*/ 37 h 10695515"/>
              <a:gd name="connsiteX12" fmla="*/ 4068803 w 4106520"/>
              <a:gd name="connsiteY12" fmla="*/ 0 h 10695515"/>
              <a:gd name="connsiteX13" fmla="*/ 4102330 w 4106520"/>
              <a:gd name="connsiteY13" fmla="*/ 33528 h 10695515"/>
              <a:gd name="connsiteX14" fmla="*/ 4102329 w 4106520"/>
              <a:gd name="connsiteY14" fmla="*/ 10662081 h 10695515"/>
              <a:gd name="connsiteX15" fmla="*/ 4068802 w 4106520"/>
              <a:gd name="connsiteY15" fmla="*/ 10695514 h 10695515"/>
              <a:gd name="connsiteX16" fmla="*/ 4051295 w 4106520"/>
              <a:gd name="connsiteY16" fmla="*/ 10695514 h 10695515"/>
              <a:gd name="connsiteX17" fmla="*/ 4051295 w 4106520"/>
              <a:gd name="connsiteY17" fmla="*/ 10695515 h 10695515"/>
              <a:gd name="connsiteX18" fmla="*/ 46547 w 4106520"/>
              <a:gd name="connsiteY18" fmla="*/ 10695515 h 10695515"/>
              <a:gd name="connsiteX19" fmla="*/ 9074 w 4106520"/>
              <a:gd name="connsiteY19" fmla="*/ 10659953 h 10695515"/>
              <a:gd name="connsiteX20" fmla="*/ 9074 w 4106520"/>
              <a:gd name="connsiteY20" fmla="*/ 8213677 h 10695515"/>
              <a:gd name="connsiteX21" fmla="*/ 9074 w 4106520"/>
              <a:gd name="connsiteY21" fmla="*/ 8117697 h 10695515"/>
              <a:gd name="connsiteX0" fmla="*/ 9074 w 4106520"/>
              <a:gd name="connsiteY0" fmla="*/ 8117697 h 10695515"/>
              <a:gd name="connsiteX1" fmla="*/ 15906 w 4106520"/>
              <a:gd name="connsiteY1" fmla="*/ 7826418 h 10695515"/>
              <a:gd name="connsiteX2" fmla="*/ 6625 w 4106520"/>
              <a:gd name="connsiteY2" fmla="*/ 7658609 h 10695515"/>
              <a:gd name="connsiteX3" fmla="*/ 9074 w 4106520"/>
              <a:gd name="connsiteY3" fmla="*/ 7295316 h 10695515"/>
              <a:gd name="connsiteX4" fmla="*/ 6337 w 4106520"/>
              <a:gd name="connsiteY4" fmla="*/ 7269284 h 10695515"/>
              <a:gd name="connsiteX5" fmla="*/ 9074 w 4106520"/>
              <a:gd name="connsiteY5" fmla="*/ 7181458 h 10695515"/>
              <a:gd name="connsiteX6" fmla="*/ 5346 w 4106520"/>
              <a:gd name="connsiteY6" fmla="*/ 7168704 h 10695515"/>
              <a:gd name="connsiteX7" fmla="*/ 9074 w 4106520"/>
              <a:gd name="connsiteY7" fmla="*/ 7082840 h 10695515"/>
              <a:gd name="connsiteX8" fmla="*/ 463 w 4106520"/>
              <a:gd name="connsiteY8" fmla="*/ 40543 h 10695515"/>
              <a:gd name="connsiteX9" fmla="*/ 25706 w 4106520"/>
              <a:gd name="connsiteY9" fmla="*/ 4670 h 10695515"/>
              <a:gd name="connsiteX10" fmla="*/ 46561 w 4106520"/>
              <a:gd name="connsiteY10" fmla="*/ 37 h 10695515"/>
              <a:gd name="connsiteX11" fmla="*/ 4068803 w 4106520"/>
              <a:gd name="connsiteY11" fmla="*/ 0 h 10695515"/>
              <a:gd name="connsiteX12" fmla="*/ 4102330 w 4106520"/>
              <a:gd name="connsiteY12" fmla="*/ 33528 h 10695515"/>
              <a:gd name="connsiteX13" fmla="*/ 4102329 w 4106520"/>
              <a:gd name="connsiteY13" fmla="*/ 10662081 h 10695515"/>
              <a:gd name="connsiteX14" fmla="*/ 4068802 w 4106520"/>
              <a:gd name="connsiteY14" fmla="*/ 10695514 h 10695515"/>
              <a:gd name="connsiteX15" fmla="*/ 4051295 w 4106520"/>
              <a:gd name="connsiteY15" fmla="*/ 10695514 h 10695515"/>
              <a:gd name="connsiteX16" fmla="*/ 4051295 w 4106520"/>
              <a:gd name="connsiteY16" fmla="*/ 10695515 h 10695515"/>
              <a:gd name="connsiteX17" fmla="*/ 46547 w 4106520"/>
              <a:gd name="connsiteY17" fmla="*/ 10695515 h 10695515"/>
              <a:gd name="connsiteX18" fmla="*/ 9074 w 4106520"/>
              <a:gd name="connsiteY18" fmla="*/ 10659953 h 10695515"/>
              <a:gd name="connsiteX19" fmla="*/ 9074 w 4106520"/>
              <a:gd name="connsiteY19" fmla="*/ 8213677 h 10695515"/>
              <a:gd name="connsiteX20" fmla="*/ 9074 w 4106520"/>
              <a:gd name="connsiteY20" fmla="*/ 8117697 h 10695515"/>
              <a:gd name="connsiteX0" fmla="*/ 9074 w 4106520"/>
              <a:gd name="connsiteY0" fmla="*/ 8117697 h 10695515"/>
              <a:gd name="connsiteX1" fmla="*/ 6625 w 4106520"/>
              <a:gd name="connsiteY1" fmla="*/ 7658609 h 10695515"/>
              <a:gd name="connsiteX2" fmla="*/ 9074 w 4106520"/>
              <a:gd name="connsiteY2" fmla="*/ 7295316 h 10695515"/>
              <a:gd name="connsiteX3" fmla="*/ 6337 w 4106520"/>
              <a:gd name="connsiteY3" fmla="*/ 7269284 h 10695515"/>
              <a:gd name="connsiteX4" fmla="*/ 9074 w 4106520"/>
              <a:gd name="connsiteY4" fmla="*/ 7181458 h 10695515"/>
              <a:gd name="connsiteX5" fmla="*/ 5346 w 4106520"/>
              <a:gd name="connsiteY5" fmla="*/ 7168704 h 10695515"/>
              <a:gd name="connsiteX6" fmla="*/ 9074 w 4106520"/>
              <a:gd name="connsiteY6" fmla="*/ 7082840 h 10695515"/>
              <a:gd name="connsiteX7" fmla="*/ 463 w 4106520"/>
              <a:gd name="connsiteY7" fmla="*/ 40543 h 10695515"/>
              <a:gd name="connsiteX8" fmla="*/ 25706 w 4106520"/>
              <a:gd name="connsiteY8" fmla="*/ 4670 h 10695515"/>
              <a:gd name="connsiteX9" fmla="*/ 46561 w 4106520"/>
              <a:gd name="connsiteY9" fmla="*/ 37 h 10695515"/>
              <a:gd name="connsiteX10" fmla="*/ 4068803 w 4106520"/>
              <a:gd name="connsiteY10" fmla="*/ 0 h 10695515"/>
              <a:gd name="connsiteX11" fmla="*/ 4102330 w 4106520"/>
              <a:gd name="connsiteY11" fmla="*/ 33528 h 10695515"/>
              <a:gd name="connsiteX12" fmla="*/ 4102329 w 4106520"/>
              <a:gd name="connsiteY12" fmla="*/ 10662081 h 10695515"/>
              <a:gd name="connsiteX13" fmla="*/ 4068802 w 4106520"/>
              <a:gd name="connsiteY13" fmla="*/ 10695514 h 10695515"/>
              <a:gd name="connsiteX14" fmla="*/ 4051295 w 4106520"/>
              <a:gd name="connsiteY14" fmla="*/ 10695514 h 10695515"/>
              <a:gd name="connsiteX15" fmla="*/ 4051295 w 4106520"/>
              <a:gd name="connsiteY15" fmla="*/ 10695515 h 10695515"/>
              <a:gd name="connsiteX16" fmla="*/ 46547 w 4106520"/>
              <a:gd name="connsiteY16" fmla="*/ 10695515 h 10695515"/>
              <a:gd name="connsiteX17" fmla="*/ 9074 w 4106520"/>
              <a:gd name="connsiteY17" fmla="*/ 10659953 h 10695515"/>
              <a:gd name="connsiteX18" fmla="*/ 9074 w 4106520"/>
              <a:gd name="connsiteY18" fmla="*/ 8213677 h 10695515"/>
              <a:gd name="connsiteX19" fmla="*/ 9074 w 4106520"/>
              <a:gd name="connsiteY19" fmla="*/ 8117697 h 10695515"/>
              <a:gd name="connsiteX0" fmla="*/ 9074 w 4106520"/>
              <a:gd name="connsiteY0" fmla="*/ 8117697 h 10695515"/>
              <a:gd name="connsiteX1" fmla="*/ 9074 w 4106520"/>
              <a:gd name="connsiteY1" fmla="*/ 7295316 h 10695515"/>
              <a:gd name="connsiteX2" fmla="*/ 6337 w 4106520"/>
              <a:gd name="connsiteY2" fmla="*/ 7269284 h 10695515"/>
              <a:gd name="connsiteX3" fmla="*/ 9074 w 4106520"/>
              <a:gd name="connsiteY3" fmla="*/ 7181458 h 10695515"/>
              <a:gd name="connsiteX4" fmla="*/ 5346 w 4106520"/>
              <a:gd name="connsiteY4" fmla="*/ 7168704 h 10695515"/>
              <a:gd name="connsiteX5" fmla="*/ 9074 w 4106520"/>
              <a:gd name="connsiteY5" fmla="*/ 7082840 h 10695515"/>
              <a:gd name="connsiteX6" fmla="*/ 463 w 4106520"/>
              <a:gd name="connsiteY6" fmla="*/ 40543 h 10695515"/>
              <a:gd name="connsiteX7" fmla="*/ 25706 w 4106520"/>
              <a:gd name="connsiteY7" fmla="*/ 4670 h 10695515"/>
              <a:gd name="connsiteX8" fmla="*/ 46561 w 4106520"/>
              <a:gd name="connsiteY8" fmla="*/ 37 h 10695515"/>
              <a:gd name="connsiteX9" fmla="*/ 4068803 w 4106520"/>
              <a:gd name="connsiteY9" fmla="*/ 0 h 10695515"/>
              <a:gd name="connsiteX10" fmla="*/ 4102330 w 4106520"/>
              <a:gd name="connsiteY10" fmla="*/ 33528 h 10695515"/>
              <a:gd name="connsiteX11" fmla="*/ 4102329 w 4106520"/>
              <a:gd name="connsiteY11" fmla="*/ 10662081 h 10695515"/>
              <a:gd name="connsiteX12" fmla="*/ 4068802 w 4106520"/>
              <a:gd name="connsiteY12" fmla="*/ 10695514 h 10695515"/>
              <a:gd name="connsiteX13" fmla="*/ 4051295 w 4106520"/>
              <a:gd name="connsiteY13" fmla="*/ 10695514 h 10695515"/>
              <a:gd name="connsiteX14" fmla="*/ 4051295 w 4106520"/>
              <a:gd name="connsiteY14" fmla="*/ 10695515 h 10695515"/>
              <a:gd name="connsiteX15" fmla="*/ 46547 w 4106520"/>
              <a:gd name="connsiteY15" fmla="*/ 10695515 h 10695515"/>
              <a:gd name="connsiteX16" fmla="*/ 9074 w 4106520"/>
              <a:gd name="connsiteY16" fmla="*/ 10659953 h 10695515"/>
              <a:gd name="connsiteX17" fmla="*/ 9074 w 4106520"/>
              <a:gd name="connsiteY17" fmla="*/ 8213677 h 10695515"/>
              <a:gd name="connsiteX18" fmla="*/ 9074 w 4106520"/>
              <a:gd name="connsiteY18" fmla="*/ 8117697 h 10695515"/>
              <a:gd name="connsiteX0" fmla="*/ 9074 w 4106520"/>
              <a:gd name="connsiteY0" fmla="*/ 8117697 h 10695515"/>
              <a:gd name="connsiteX1" fmla="*/ 9074 w 4106520"/>
              <a:gd name="connsiteY1" fmla="*/ 7295316 h 10695515"/>
              <a:gd name="connsiteX2" fmla="*/ 6337 w 4106520"/>
              <a:gd name="connsiteY2" fmla="*/ 7269284 h 10695515"/>
              <a:gd name="connsiteX3" fmla="*/ 9074 w 4106520"/>
              <a:gd name="connsiteY3" fmla="*/ 7181458 h 10695515"/>
              <a:gd name="connsiteX4" fmla="*/ 9074 w 4106520"/>
              <a:gd name="connsiteY4" fmla="*/ 7082840 h 10695515"/>
              <a:gd name="connsiteX5" fmla="*/ 463 w 4106520"/>
              <a:gd name="connsiteY5" fmla="*/ 40543 h 10695515"/>
              <a:gd name="connsiteX6" fmla="*/ 25706 w 4106520"/>
              <a:gd name="connsiteY6" fmla="*/ 4670 h 10695515"/>
              <a:gd name="connsiteX7" fmla="*/ 46561 w 4106520"/>
              <a:gd name="connsiteY7" fmla="*/ 37 h 10695515"/>
              <a:gd name="connsiteX8" fmla="*/ 4068803 w 4106520"/>
              <a:gd name="connsiteY8" fmla="*/ 0 h 10695515"/>
              <a:gd name="connsiteX9" fmla="*/ 4102330 w 4106520"/>
              <a:gd name="connsiteY9" fmla="*/ 33528 h 10695515"/>
              <a:gd name="connsiteX10" fmla="*/ 4102329 w 4106520"/>
              <a:gd name="connsiteY10" fmla="*/ 10662081 h 10695515"/>
              <a:gd name="connsiteX11" fmla="*/ 4068802 w 4106520"/>
              <a:gd name="connsiteY11" fmla="*/ 10695514 h 10695515"/>
              <a:gd name="connsiteX12" fmla="*/ 4051295 w 4106520"/>
              <a:gd name="connsiteY12" fmla="*/ 10695514 h 10695515"/>
              <a:gd name="connsiteX13" fmla="*/ 4051295 w 4106520"/>
              <a:gd name="connsiteY13" fmla="*/ 10695515 h 10695515"/>
              <a:gd name="connsiteX14" fmla="*/ 46547 w 4106520"/>
              <a:gd name="connsiteY14" fmla="*/ 10695515 h 10695515"/>
              <a:gd name="connsiteX15" fmla="*/ 9074 w 4106520"/>
              <a:gd name="connsiteY15" fmla="*/ 10659953 h 10695515"/>
              <a:gd name="connsiteX16" fmla="*/ 9074 w 4106520"/>
              <a:gd name="connsiteY16" fmla="*/ 8213677 h 10695515"/>
              <a:gd name="connsiteX17" fmla="*/ 9074 w 4106520"/>
              <a:gd name="connsiteY17" fmla="*/ 8117697 h 10695515"/>
              <a:gd name="connsiteX0" fmla="*/ 9074 w 4106520"/>
              <a:gd name="connsiteY0" fmla="*/ 8117697 h 10695515"/>
              <a:gd name="connsiteX1" fmla="*/ 9074 w 4106520"/>
              <a:gd name="connsiteY1" fmla="*/ 7295316 h 10695515"/>
              <a:gd name="connsiteX2" fmla="*/ 6337 w 4106520"/>
              <a:gd name="connsiteY2" fmla="*/ 7269284 h 10695515"/>
              <a:gd name="connsiteX3" fmla="*/ 9074 w 4106520"/>
              <a:gd name="connsiteY3" fmla="*/ 7082840 h 10695515"/>
              <a:gd name="connsiteX4" fmla="*/ 463 w 4106520"/>
              <a:gd name="connsiteY4" fmla="*/ 40543 h 10695515"/>
              <a:gd name="connsiteX5" fmla="*/ 25706 w 4106520"/>
              <a:gd name="connsiteY5" fmla="*/ 4670 h 10695515"/>
              <a:gd name="connsiteX6" fmla="*/ 46561 w 4106520"/>
              <a:gd name="connsiteY6" fmla="*/ 37 h 10695515"/>
              <a:gd name="connsiteX7" fmla="*/ 4068803 w 4106520"/>
              <a:gd name="connsiteY7" fmla="*/ 0 h 10695515"/>
              <a:gd name="connsiteX8" fmla="*/ 4102330 w 4106520"/>
              <a:gd name="connsiteY8" fmla="*/ 33528 h 10695515"/>
              <a:gd name="connsiteX9" fmla="*/ 4102329 w 4106520"/>
              <a:gd name="connsiteY9" fmla="*/ 10662081 h 10695515"/>
              <a:gd name="connsiteX10" fmla="*/ 4068802 w 4106520"/>
              <a:gd name="connsiteY10" fmla="*/ 10695514 h 10695515"/>
              <a:gd name="connsiteX11" fmla="*/ 4051295 w 4106520"/>
              <a:gd name="connsiteY11" fmla="*/ 10695514 h 10695515"/>
              <a:gd name="connsiteX12" fmla="*/ 4051295 w 4106520"/>
              <a:gd name="connsiteY12" fmla="*/ 10695515 h 10695515"/>
              <a:gd name="connsiteX13" fmla="*/ 46547 w 4106520"/>
              <a:gd name="connsiteY13" fmla="*/ 10695515 h 10695515"/>
              <a:gd name="connsiteX14" fmla="*/ 9074 w 4106520"/>
              <a:gd name="connsiteY14" fmla="*/ 10659953 h 10695515"/>
              <a:gd name="connsiteX15" fmla="*/ 9074 w 4106520"/>
              <a:gd name="connsiteY15" fmla="*/ 8213677 h 10695515"/>
              <a:gd name="connsiteX16" fmla="*/ 9074 w 4106520"/>
              <a:gd name="connsiteY16" fmla="*/ 8117697 h 10695515"/>
              <a:gd name="connsiteX0" fmla="*/ 9074 w 4106520"/>
              <a:gd name="connsiteY0" fmla="*/ 8117697 h 10695515"/>
              <a:gd name="connsiteX1" fmla="*/ 9074 w 4106520"/>
              <a:gd name="connsiteY1" fmla="*/ 7295316 h 10695515"/>
              <a:gd name="connsiteX2" fmla="*/ 9074 w 4106520"/>
              <a:gd name="connsiteY2" fmla="*/ 7082840 h 10695515"/>
              <a:gd name="connsiteX3" fmla="*/ 463 w 4106520"/>
              <a:gd name="connsiteY3" fmla="*/ 40543 h 10695515"/>
              <a:gd name="connsiteX4" fmla="*/ 25706 w 4106520"/>
              <a:gd name="connsiteY4" fmla="*/ 4670 h 10695515"/>
              <a:gd name="connsiteX5" fmla="*/ 46561 w 4106520"/>
              <a:gd name="connsiteY5" fmla="*/ 37 h 10695515"/>
              <a:gd name="connsiteX6" fmla="*/ 4068803 w 4106520"/>
              <a:gd name="connsiteY6" fmla="*/ 0 h 10695515"/>
              <a:gd name="connsiteX7" fmla="*/ 4102330 w 4106520"/>
              <a:gd name="connsiteY7" fmla="*/ 33528 h 10695515"/>
              <a:gd name="connsiteX8" fmla="*/ 4102329 w 4106520"/>
              <a:gd name="connsiteY8" fmla="*/ 10662081 h 10695515"/>
              <a:gd name="connsiteX9" fmla="*/ 4068802 w 4106520"/>
              <a:gd name="connsiteY9" fmla="*/ 10695514 h 10695515"/>
              <a:gd name="connsiteX10" fmla="*/ 4051295 w 4106520"/>
              <a:gd name="connsiteY10" fmla="*/ 10695514 h 10695515"/>
              <a:gd name="connsiteX11" fmla="*/ 4051295 w 4106520"/>
              <a:gd name="connsiteY11" fmla="*/ 10695515 h 10695515"/>
              <a:gd name="connsiteX12" fmla="*/ 46547 w 4106520"/>
              <a:gd name="connsiteY12" fmla="*/ 10695515 h 10695515"/>
              <a:gd name="connsiteX13" fmla="*/ 9074 w 4106520"/>
              <a:gd name="connsiteY13" fmla="*/ 10659953 h 10695515"/>
              <a:gd name="connsiteX14" fmla="*/ 9074 w 4106520"/>
              <a:gd name="connsiteY14" fmla="*/ 8213677 h 10695515"/>
              <a:gd name="connsiteX15" fmla="*/ 9074 w 4106520"/>
              <a:gd name="connsiteY15" fmla="*/ 8117697 h 10695515"/>
              <a:gd name="connsiteX0" fmla="*/ 9074 w 4106520"/>
              <a:gd name="connsiteY0" fmla="*/ 8117697 h 10695515"/>
              <a:gd name="connsiteX1" fmla="*/ 9074 w 4106520"/>
              <a:gd name="connsiteY1" fmla="*/ 7082840 h 10695515"/>
              <a:gd name="connsiteX2" fmla="*/ 463 w 4106520"/>
              <a:gd name="connsiteY2" fmla="*/ 40543 h 10695515"/>
              <a:gd name="connsiteX3" fmla="*/ 25706 w 4106520"/>
              <a:gd name="connsiteY3" fmla="*/ 4670 h 10695515"/>
              <a:gd name="connsiteX4" fmla="*/ 46561 w 4106520"/>
              <a:gd name="connsiteY4" fmla="*/ 37 h 10695515"/>
              <a:gd name="connsiteX5" fmla="*/ 4068803 w 4106520"/>
              <a:gd name="connsiteY5" fmla="*/ 0 h 10695515"/>
              <a:gd name="connsiteX6" fmla="*/ 4102330 w 4106520"/>
              <a:gd name="connsiteY6" fmla="*/ 33528 h 10695515"/>
              <a:gd name="connsiteX7" fmla="*/ 4102329 w 4106520"/>
              <a:gd name="connsiteY7" fmla="*/ 10662081 h 10695515"/>
              <a:gd name="connsiteX8" fmla="*/ 4068802 w 4106520"/>
              <a:gd name="connsiteY8" fmla="*/ 10695514 h 10695515"/>
              <a:gd name="connsiteX9" fmla="*/ 4051295 w 4106520"/>
              <a:gd name="connsiteY9" fmla="*/ 10695514 h 10695515"/>
              <a:gd name="connsiteX10" fmla="*/ 4051295 w 4106520"/>
              <a:gd name="connsiteY10" fmla="*/ 10695515 h 10695515"/>
              <a:gd name="connsiteX11" fmla="*/ 46547 w 4106520"/>
              <a:gd name="connsiteY11" fmla="*/ 10695515 h 10695515"/>
              <a:gd name="connsiteX12" fmla="*/ 9074 w 4106520"/>
              <a:gd name="connsiteY12" fmla="*/ 10659953 h 10695515"/>
              <a:gd name="connsiteX13" fmla="*/ 9074 w 4106520"/>
              <a:gd name="connsiteY13" fmla="*/ 8213677 h 10695515"/>
              <a:gd name="connsiteX14" fmla="*/ 9074 w 4106520"/>
              <a:gd name="connsiteY14" fmla="*/ 8117697 h 10695515"/>
              <a:gd name="connsiteX0" fmla="*/ 9096 w 4106542"/>
              <a:gd name="connsiteY0" fmla="*/ 8117697 h 10695515"/>
              <a:gd name="connsiteX1" fmla="*/ 485 w 4106542"/>
              <a:gd name="connsiteY1" fmla="*/ 40543 h 10695515"/>
              <a:gd name="connsiteX2" fmla="*/ 25728 w 4106542"/>
              <a:gd name="connsiteY2" fmla="*/ 4670 h 10695515"/>
              <a:gd name="connsiteX3" fmla="*/ 46583 w 4106542"/>
              <a:gd name="connsiteY3" fmla="*/ 37 h 10695515"/>
              <a:gd name="connsiteX4" fmla="*/ 4068825 w 4106542"/>
              <a:gd name="connsiteY4" fmla="*/ 0 h 10695515"/>
              <a:gd name="connsiteX5" fmla="*/ 4102352 w 4106542"/>
              <a:gd name="connsiteY5" fmla="*/ 33528 h 10695515"/>
              <a:gd name="connsiteX6" fmla="*/ 4102351 w 4106542"/>
              <a:gd name="connsiteY6" fmla="*/ 10662081 h 10695515"/>
              <a:gd name="connsiteX7" fmla="*/ 4068824 w 4106542"/>
              <a:gd name="connsiteY7" fmla="*/ 10695514 h 10695515"/>
              <a:gd name="connsiteX8" fmla="*/ 4051317 w 4106542"/>
              <a:gd name="connsiteY8" fmla="*/ 10695514 h 10695515"/>
              <a:gd name="connsiteX9" fmla="*/ 4051317 w 4106542"/>
              <a:gd name="connsiteY9" fmla="*/ 10695515 h 10695515"/>
              <a:gd name="connsiteX10" fmla="*/ 46569 w 4106542"/>
              <a:gd name="connsiteY10" fmla="*/ 10695515 h 10695515"/>
              <a:gd name="connsiteX11" fmla="*/ 9096 w 4106542"/>
              <a:gd name="connsiteY11" fmla="*/ 10659953 h 10695515"/>
              <a:gd name="connsiteX12" fmla="*/ 9096 w 4106542"/>
              <a:gd name="connsiteY12" fmla="*/ 8213677 h 10695515"/>
              <a:gd name="connsiteX13" fmla="*/ 9096 w 4106542"/>
              <a:gd name="connsiteY13" fmla="*/ 8117697 h 10695515"/>
              <a:gd name="connsiteX0" fmla="*/ 8611 w 4106057"/>
              <a:gd name="connsiteY0" fmla="*/ 8213677 h 10695515"/>
              <a:gd name="connsiteX1" fmla="*/ 0 w 4106057"/>
              <a:gd name="connsiteY1" fmla="*/ 40543 h 10695515"/>
              <a:gd name="connsiteX2" fmla="*/ 25243 w 4106057"/>
              <a:gd name="connsiteY2" fmla="*/ 4670 h 10695515"/>
              <a:gd name="connsiteX3" fmla="*/ 46098 w 4106057"/>
              <a:gd name="connsiteY3" fmla="*/ 37 h 10695515"/>
              <a:gd name="connsiteX4" fmla="*/ 4068340 w 4106057"/>
              <a:gd name="connsiteY4" fmla="*/ 0 h 10695515"/>
              <a:gd name="connsiteX5" fmla="*/ 4101867 w 4106057"/>
              <a:gd name="connsiteY5" fmla="*/ 33528 h 10695515"/>
              <a:gd name="connsiteX6" fmla="*/ 4101866 w 4106057"/>
              <a:gd name="connsiteY6" fmla="*/ 10662081 h 10695515"/>
              <a:gd name="connsiteX7" fmla="*/ 4068339 w 4106057"/>
              <a:gd name="connsiteY7" fmla="*/ 10695514 h 10695515"/>
              <a:gd name="connsiteX8" fmla="*/ 4050832 w 4106057"/>
              <a:gd name="connsiteY8" fmla="*/ 10695514 h 10695515"/>
              <a:gd name="connsiteX9" fmla="*/ 4050832 w 4106057"/>
              <a:gd name="connsiteY9" fmla="*/ 10695515 h 10695515"/>
              <a:gd name="connsiteX10" fmla="*/ 46084 w 4106057"/>
              <a:gd name="connsiteY10" fmla="*/ 10695515 h 10695515"/>
              <a:gd name="connsiteX11" fmla="*/ 8611 w 4106057"/>
              <a:gd name="connsiteY11" fmla="*/ 10659953 h 10695515"/>
              <a:gd name="connsiteX12" fmla="*/ 8611 w 4106057"/>
              <a:gd name="connsiteY12" fmla="*/ 8213677 h 10695515"/>
              <a:gd name="connsiteX0" fmla="*/ 8611 w 4106057"/>
              <a:gd name="connsiteY0" fmla="*/ 10659953 h 10695515"/>
              <a:gd name="connsiteX1" fmla="*/ 0 w 4106057"/>
              <a:gd name="connsiteY1" fmla="*/ 40543 h 10695515"/>
              <a:gd name="connsiteX2" fmla="*/ 25243 w 4106057"/>
              <a:gd name="connsiteY2" fmla="*/ 4670 h 10695515"/>
              <a:gd name="connsiteX3" fmla="*/ 46098 w 4106057"/>
              <a:gd name="connsiteY3" fmla="*/ 37 h 10695515"/>
              <a:gd name="connsiteX4" fmla="*/ 4068340 w 4106057"/>
              <a:gd name="connsiteY4" fmla="*/ 0 h 10695515"/>
              <a:gd name="connsiteX5" fmla="*/ 4101867 w 4106057"/>
              <a:gd name="connsiteY5" fmla="*/ 33528 h 10695515"/>
              <a:gd name="connsiteX6" fmla="*/ 4101866 w 4106057"/>
              <a:gd name="connsiteY6" fmla="*/ 10662081 h 10695515"/>
              <a:gd name="connsiteX7" fmla="*/ 4068339 w 4106057"/>
              <a:gd name="connsiteY7" fmla="*/ 10695514 h 10695515"/>
              <a:gd name="connsiteX8" fmla="*/ 4050832 w 4106057"/>
              <a:gd name="connsiteY8" fmla="*/ 10695514 h 10695515"/>
              <a:gd name="connsiteX9" fmla="*/ 4050832 w 4106057"/>
              <a:gd name="connsiteY9" fmla="*/ 10695515 h 10695515"/>
              <a:gd name="connsiteX10" fmla="*/ 46084 w 4106057"/>
              <a:gd name="connsiteY10" fmla="*/ 10695515 h 10695515"/>
              <a:gd name="connsiteX11" fmla="*/ 8611 w 4106057"/>
              <a:gd name="connsiteY11" fmla="*/ 10659953 h 10695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06057" h="10695515">
                <a:moveTo>
                  <a:pt x="8611" y="10659953"/>
                </a:moveTo>
                <a:cubicBezTo>
                  <a:pt x="5741" y="7120150"/>
                  <a:pt x="2870" y="3580346"/>
                  <a:pt x="0" y="40543"/>
                </a:cubicBezTo>
                <a:cubicBezTo>
                  <a:pt x="8414" y="19945"/>
                  <a:pt x="10728" y="16628"/>
                  <a:pt x="25243" y="4670"/>
                </a:cubicBezTo>
                <a:lnTo>
                  <a:pt x="46098" y="37"/>
                </a:lnTo>
                <a:lnTo>
                  <a:pt x="4068340" y="0"/>
                </a:lnTo>
                <a:cubicBezTo>
                  <a:pt x="4086837" y="52"/>
                  <a:pt x="4101820" y="15032"/>
                  <a:pt x="4101867" y="33528"/>
                </a:cubicBezTo>
                <a:cubicBezTo>
                  <a:pt x="4107455" y="1810541"/>
                  <a:pt x="4107454" y="8885083"/>
                  <a:pt x="4101866" y="10662081"/>
                </a:cubicBezTo>
                <a:cubicBezTo>
                  <a:pt x="4101761" y="10680541"/>
                  <a:pt x="4086798" y="10695466"/>
                  <a:pt x="4068339" y="10695514"/>
                </a:cubicBezTo>
                <a:lnTo>
                  <a:pt x="4050832" y="10695514"/>
                </a:lnTo>
                <a:lnTo>
                  <a:pt x="4050832" y="10695515"/>
                </a:lnTo>
                <a:lnTo>
                  <a:pt x="46084" y="10695515"/>
                </a:lnTo>
                <a:cubicBezTo>
                  <a:pt x="25394" y="10695403"/>
                  <a:pt x="8665" y="10679532"/>
                  <a:pt x="8611" y="10659953"/>
                </a:cubicBezTo>
                <a:close/>
              </a:path>
            </a:pathLst>
          </a:custGeom>
          <a:solidFill>
            <a:srgbClr val="FFFFFF"/>
          </a:solidFill>
          <a:ln w="9525" cap="flat">
            <a:noFill/>
            <a:prstDash val="solid"/>
            <a:miter/>
          </a:ln>
        </p:spPr>
        <p:txBody>
          <a:bodyPr rtlCol="0" anchor="ctr"/>
          <a:lstStyle/>
          <a:p>
            <a:endParaRPr lang="en-US"/>
          </a:p>
        </p:txBody>
      </p:sp>
      <p:pic>
        <p:nvPicPr>
          <p:cNvPr id="5" name="Content Placeholder 4" descr="A yellow square with holes and red lines&#10;&#10;Description automatically generated">
            <a:extLst>
              <a:ext uri="{FF2B5EF4-FFF2-40B4-BE49-F238E27FC236}">
                <a16:creationId xmlns:a16="http://schemas.microsoft.com/office/drawing/2014/main" id="{7402C662-68BD-72FB-DFAC-F428E2C38CAE}"/>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908702" y="1265989"/>
            <a:ext cx="10374596" cy="3786727"/>
          </a:xfrm>
          <a:prstGeom prst="rect">
            <a:avLst/>
          </a:prstGeom>
        </p:spPr>
      </p:pic>
      <p:sp>
        <p:nvSpPr>
          <p:cNvPr id="2" name="Title 1">
            <a:extLst>
              <a:ext uri="{FF2B5EF4-FFF2-40B4-BE49-F238E27FC236}">
                <a16:creationId xmlns:a16="http://schemas.microsoft.com/office/drawing/2014/main" id="{005F1E51-630F-ED0D-C3B8-9B5E7D9DE2AE}"/>
              </a:ext>
            </a:extLst>
          </p:cNvPr>
          <p:cNvSpPr>
            <a:spLocks noGrp="1"/>
          </p:cNvSpPr>
          <p:nvPr>
            <p:ph type="title"/>
          </p:nvPr>
        </p:nvSpPr>
        <p:spPr>
          <a:xfrm>
            <a:off x="2521527" y="4681971"/>
            <a:ext cx="8448517" cy="1349656"/>
          </a:xfrm>
        </p:spPr>
        <p:txBody>
          <a:bodyPr vert="horz" lIns="91440" tIns="45720" rIns="91440" bIns="45720" rtlCol="0" anchor="b">
            <a:normAutofit/>
          </a:bodyPr>
          <a:lstStyle/>
          <a:p>
            <a:pPr algn="r"/>
            <a:r>
              <a:rPr lang="en-US" dirty="0"/>
              <a:t>Defense – The Slices of Cheese</a:t>
            </a:r>
          </a:p>
        </p:txBody>
      </p:sp>
      <p:sp>
        <p:nvSpPr>
          <p:cNvPr id="6" name="TextBox 5">
            <a:extLst>
              <a:ext uri="{FF2B5EF4-FFF2-40B4-BE49-F238E27FC236}">
                <a16:creationId xmlns:a16="http://schemas.microsoft.com/office/drawing/2014/main" id="{FE7E0D08-2F07-58F7-CE69-6D6D8548A6EA}"/>
              </a:ext>
            </a:extLst>
          </p:cNvPr>
          <p:cNvSpPr txBox="1"/>
          <p:nvPr/>
        </p:nvSpPr>
        <p:spPr>
          <a:xfrm>
            <a:off x="2474747" y="4300355"/>
            <a:ext cx="2342147" cy="646331"/>
          </a:xfrm>
          <a:prstGeom prst="rect">
            <a:avLst/>
          </a:prstGeom>
          <a:noFill/>
        </p:spPr>
        <p:txBody>
          <a:bodyPr wrap="square" rtlCol="0">
            <a:spAutoFit/>
          </a:bodyPr>
          <a:lstStyle/>
          <a:p>
            <a:r>
              <a:rPr lang="en-GB" dirty="0">
                <a:solidFill>
                  <a:schemeClr val="bg1"/>
                </a:solidFill>
              </a:rPr>
              <a:t>Risk Assessment &amp; Planning</a:t>
            </a:r>
          </a:p>
        </p:txBody>
      </p:sp>
      <p:sp>
        <p:nvSpPr>
          <p:cNvPr id="7" name="TextBox 6">
            <a:extLst>
              <a:ext uri="{FF2B5EF4-FFF2-40B4-BE49-F238E27FC236}">
                <a16:creationId xmlns:a16="http://schemas.microsoft.com/office/drawing/2014/main" id="{865A3A53-E6C2-A11D-76F6-286221510950}"/>
              </a:ext>
            </a:extLst>
          </p:cNvPr>
          <p:cNvSpPr txBox="1"/>
          <p:nvPr/>
        </p:nvSpPr>
        <p:spPr>
          <a:xfrm>
            <a:off x="4952579" y="4332439"/>
            <a:ext cx="2342147" cy="646331"/>
          </a:xfrm>
          <a:prstGeom prst="rect">
            <a:avLst/>
          </a:prstGeom>
          <a:noFill/>
        </p:spPr>
        <p:txBody>
          <a:bodyPr wrap="square" rtlCol="0">
            <a:spAutoFit/>
          </a:bodyPr>
          <a:lstStyle/>
          <a:p>
            <a:r>
              <a:rPr lang="en-GB" dirty="0">
                <a:solidFill>
                  <a:schemeClr val="bg1"/>
                </a:solidFill>
              </a:rPr>
              <a:t>Training &amp; Skill Development</a:t>
            </a:r>
          </a:p>
        </p:txBody>
      </p:sp>
      <p:sp>
        <p:nvSpPr>
          <p:cNvPr id="8" name="TextBox 7">
            <a:extLst>
              <a:ext uri="{FF2B5EF4-FFF2-40B4-BE49-F238E27FC236}">
                <a16:creationId xmlns:a16="http://schemas.microsoft.com/office/drawing/2014/main" id="{44F6694B-0B64-D8C3-897B-C3CA26F2396F}"/>
              </a:ext>
            </a:extLst>
          </p:cNvPr>
          <p:cNvSpPr txBox="1"/>
          <p:nvPr/>
        </p:nvSpPr>
        <p:spPr>
          <a:xfrm>
            <a:off x="7551998" y="4300354"/>
            <a:ext cx="1852182" cy="646331"/>
          </a:xfrm>
          <a:prstGeom prst="rect">
            <a:avLst/>
          </a:prstGeom>
          <a:noFill/>
        </p:spPr>
        <p:txBody>
          <a:bodyPr wrap="square" rtlCol="0">
            <a:spAutoFit/>
          </a:bodyPr>
          <a:lstStyle/>
          <a:p>
            <a:r>
              <a:rPr lang="en-GB" dirty="0">
                <a:solidFill>
                  <a:schemeClr val="bg1"/>
                </a:solidFill>
              </a:rPr>
              <a:t>Environmental Awareness</a:t>
            </a:r>
          </a:p>
        </p:txBody>
      </p:sp>
      <p:pic>
        <p:nvPicPr>
          <p:cNvPr id="9" name="Audio 8">
            <a:hlinkClick r:id="" action="ppaction://media"/>
            <a:extLst>
              <a:ext uri="{FF2B5EF4-FFF2-40B4-BE49-F238E27FC236}">
                <a16:creationId xmlns:a16="http://schemas.microsoft.com/office/drawing/2014/main" id="{9D788232-7B08-1EE9-18A1-1253832CFFD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0398983"/>
      </p:ext>
    </p:extLst>
  </p:cSld>
  <p:clrMapOvr>
    <a:masterClrMapping/>
  </p:clrMapOvr>
  <mc:AlternateContent xmlns:mc="http://schemas.openxmlformats.org/markup-compatibility/2006">
    <mc:Choice xmlns:p14="http://schemas.microsoft.com/office/powerpoint/2010/main" Requires="p14">
      <p:transition spd="slow" p14:dur="2000" advTm="137745"/>
    </mc:Choice>
    <mc:Fallback>
      <p:transition spd="slow" advTm="137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D21CFD-A45C-613F-E5D0-5230D0032A1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352E5B-E4D4-2F67-5F46-EBAD0FD5D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B42CD-56E5-2FFA-5F61-E52A6E810B82}"/>
              </a:ext>
            </a:extLst>
          </p:cNvPr>
          <p:cNvSpPr>
            <a:spLocks noGrp="1"/>
          </p:cNvSpPr>
          <p:nvPr>
            <p:ph type="title"/>
          </p:nvPr>
        </p:nvSpPr>
        <p:spPr>
          <a:xfrm>
            <a:off x="1219201" y="5550568"/>
            <a:ext cx="6936592" cy="774032"/>
          </a:xfrm>
        </p:spPr>
        <p:txBody>
          <a:bodyPr anchor="ctr">
            <a:normAutofit fontScale="90000"/>
          </a:bodyPr>
          <a:lstStyle/>
          <a:p>
            <a:r>
              <a:rPr lang="en-US" sz="4000" dirty="0"/>
              <a:t>Variable Defense – The Layers</a:t>
            </a:r>
            <a:endParaRPr lang="en-GB" dirty="0"/>
          </a:p>
        </p:txBody>
      </p:sp>
      <p:pic>
        <p:nvPicPr>
          <p:cNvPr id="5" name="Picture 4" descr="A yellow cheese with holes and a green leaf&#10;&#10;Description automatically generated">
            <a:extLst>
              <a:ext uri="{FF2B5EF4-FFF2-40B4-BE49-F238E27FC236}">
                <a16:creationId xmlns:a16="http://schemas.microsoft.com/office/drawing/2014/main" id="{7D696746-BFD3-D91C-B688-284985E8329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668"/>
            <a:ext cx="12192001" cy="4196569"/>
          </a:xfrm>
          <a:prstGeom prst="rect">
            <a:avLst/>
          </a:prstGeom>
        </p:spPr>
      </p:pic>
      <p:sp>
        <p:nvSpPr>
          <p:cNvPr id="6" name="TextBox 5">
            <a:extLst>
              <a:ext uri="{FF2B5EF4-FFF2-40B4-BE49-F238E27FC236}">
                <a16:creationId xmlns:a16="http://schemas.microsoft.com/office/drawing/2014/main" id="{126D0307-7B3B-5E1D-4CB9-9045200B08B9}"/>
              </a:ext>
            </a:extLst>
          </p:cNvPr>
          <p:cNvSpPr txBox="1"/>
          <p:nvPr/>
        </p:nvSpPr>
        <p:spPr>
          <a:xfrm>
            <a:off x="1515440" y="3429000"/>
            <a:ext cx="1909011" cy="646331"/>
          </a:xfrm>
          <a:prstGeom prst="rect">
            <a:avLst/>
          </a:prstGeom>
          <a:noFill/>
        </p:spPr>
        <p:txBody>
          <a:bodyPr wrap="square" rtlCol="0">
            <a:spAutoFit/>
          </a:bodyPr>
          <a:lstStyle/>
          <a:p>
            <a:r>
              <a:rPr lang="en-GB" dirty="0">
                <a:solidFill>
                  <a:schemeClr val="bg1"/>
                </a:solidFill>
              </a:rPr>
              <a:t>Human Error</a:t>
            </a:r>
          </a:p>
          <a:p>
            <a:endParaRPr lang="en-GB" dirty="0"/>
          </a:p>
        </p:txBody>
      </p:sp>
      <p:sp>
        <p:nvSpPr>
          <p:cNvPr id="7" name="TextBox 6">
            <a:extLst>
              <a:ext uri="{FF2B5EF4-FFF2-40B4-BE49-F238E27FC236}">
                <a16:creationId xmlns:a16="http://schemas.microsoft.com/office/drawing/2014/main" id="{82C8D56B-C009-3613-F6F2-9A23470C36A8}"/>
              </a:ext>
            </a:extLst>
          </p:cNvPr>
          <p:cNvSpPr txBox="1"/>
          <p:nvPr/>
        </p:nvSpPr>
        <p:spPr>
          <a:xfrm>
            <a:off x="3644760" y="3290500"/>
            <a:ext cx="2590261" cy="923330"/>
          </a:xfrm>
          <a:prstGeom prst="rect">
            <a:avLst/>
          </a:prstGeom>
          <a:noFill/>
        </p:spPr>
        <p:txBody>
          <a:bodyPr wrap="square" rtlCol="0">
            <a:spAutoFit/>
          </a:bodyPr>
          <a:lstStyle/>
          <a:p>
            <a:r>
              <a:rPr lang="en-GB" dirty="0">
                <a:solidFill>
                  <a:schemeClr val="bg1"/>
                </a:solidFill>
              </a:rPr>
              <a:t>Organizational Flaws</a:t>
            </a:r>
          </a:p>
          <a:p>
            <a:endParaRPr lang="en-GB" dirty="0"/>
          </a:p>
        </p:txBody>
      </p:sp>
      <p:sp>
        <p:nvSpPr>
          <p:cNvPr id="8" name="TextBox 7">
            <a:extLst>
              <a:ext uri="{FF2B5EF4-FFF2-40B4-BE49-F238E27FC236}">
                <a16:creationId xmlns:a16="http://schemas.microsoft.com/office/drawing/2014/main" id="{828C1CA6-55C0-A75C-A01F-F46FB34CEE54}"/>
              </a:ext>
            </a:extLst>
          </p:cNvPr>
          <p:cNvSpPr txBox="1"/>
          <p:nvPr/>
        </p:nvSpPr>
        <p:spPr>
          <a:xfrm>
            <a:off x="6235021" y="3397249"/>
            <a:ext cx="1920772" cy="923330"/>
          </a:xfrm>
          <a:prstGeom prst="rect">
            <a:avLst/>
          </a:prstGeom>
          <a:noFill/>
        </p:spPr>
        <p:txBody>
          <a:bodyPr wrap="square" rtlCol="0">
            <a:spAutoFit/>
          </a:bodyPr>
          <a:lstStyle/>
          <a:p>
            <a:r>
              <a:rPr lang="en-GB" dirty="0">
                <a:solidFill>
                  <a:schemeClr val="bg1"/>
                </a:solidFill>
              </a:rPr>
              <a:t>External Events</a:t>
            </a:r>
          </a:p>
          <a:p>
            <a:endParaRPr lang="en-GB" dirty="0"/>
          </a:p>
        </p:txBody>
      </p:sp>
      <p:sp>
        <p:nvSpPr>
          <p:cNvPr id="9" name="Rectangle: Rounded Corners 8">
            <a:extLst>
              <a:ext uri="{FF2B5EF4-FFF2-40B4-BE49-F238E27FC236}">
                <a16:creationId xmlns:a16="http://schemas.microsoft.com/office/drawing/2014/main" id="{E6A3FA32-C395-CE07-0729-316582B08931}"/>
              </a:ext>
            </a:extLst>
          </p:cNvPr>
          <p:cNvSpPr/>
          <p:nvPr/>
        </p:nvSpPr>
        <p:spPr>
          <a:xfrm>
            <a:off x="2469945" y="1185110"/>
            <a:ext cx="1061981" cy="352927"/>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0D834CD8-3063-C5D5-49D3-D4B51477F1E7}"/>
              </a:ext>
            </a:extLst>
          </p:cNvPr>
          <p:cNvSpPr txBox="1"/>
          <p:nvPr/>
        </p:nvSpPr>
        <p:spPr>
          <a:xfrm>
            <a:off x="1515440" y="819789"/>
            <a:ext cx="2589182" cy="369332"/>
          </a:xfrm>
          <a:prstGeom prst="rect">
            <a:avLst/>
          </a:prstGeom>
          <a:noFill/>
        </p:spPr>
        <p:txBody>
          <a:bodyPr wrap="square" rtlCol="0">
            <a:spAutoFit/>
          </a:bodyPr>
          <a:lstStyle/>
          <a:p>
            <a:r>
              <a:rPr lang="en-GB" dirty="0">
                <a:solidFill>
                  <a:schemeClr val="bg1"/>
                </a:solidFill>
              </a:rPr>
              <a:t>Hazard Avoided</a:t>
            </a:r>
          </a:p>
        </p:txBody>
      </p:sp>
      <p:sp>
        <p:nvSpPr>
          <p:cNvPr id="12" name="Rectangle: Rounded Corners 11">
            <a:extLst>
              <a:ext uri="{FF2B5EF4-FFF2-40B4-BE49-F238E27FC236}">
                <a16:creationId xmlns:a16="http://schemas.microsoft.com/office/drawing/2014/main" id="{02277250-E64D-09BA-1CAE-96557306FCD3}"/>
              </a:ext>
            </a:extLst>
          </p:cNvPr>
          <p:cNvSpPr/>
          <p:nvPr/>
        </p:nvSpPr>
        <p:spPr>
          <a:xfrm>
            <a:off x="7980409" y="1687013"/>
            <a:ext cx="1061981" cy="352927"/>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8378DAB-9AAA-8CF8-C26A-D059985EDD2C}"/>
              </a:ext>
            </a:extLst>
          </p:cNvPr>
          <p:cNvSpPr txBox="1"/>
          <p:nvPr/>
        </p:nvSpPr>
        <p:spPr>
          <a:xfrm>
            <a:off x="7970770" y="1482475"/>
            <a:ext cx="1524000" cy="369332"/>
          </a:xfrm>
          <a:prstGeom prst="rect">
            <a:avLst/>
          </a:prstGeom>
          <a:noFill/>
        </p:spPr>
        <p:txBody>
          <a:bodyPr wrap="square" rtlCol="0">
            <a:spAutoFit/>
          </a:bodyPr>
          <a:lstStyle/>
          <a:p>
            <a:r>
              <a:rPr lang="en-GB" dirty="0">
                <a:solidFill>
                  <a:schemeClr val="bg1"/>
                </a:solidFill>
              </a:rPr>
              <a:t>Incident</a:t>
            </a:r>
          </a:p>
        </p:txBody>
      </p:sp>
      <p:sp>
        <p:nvSpPr>
          <p:cNvPr id="15" name="Rectangle: Rounded Corners 14">
            <a:extLst>
              <a:ext uri="{FF2B5EF4-FFF2-40B4-BE49-F238E27FC236}">
                <a16:creationId xmlns:a16="http://schemas.microsoft.com/office/drawing/2014/main" id="{BDD9F81F-2279-4BC5-AC37-52FB9311C6B5}"/>
              </a:ext>
            </a:extLst>
          </p:cNvPr>
          <p:cNvSpPr/>
          <p:nvPr/>
        </p:nvSpPr>
        <p:spPr>
          <a:xfrm>
            <a:off x="9348790" y="3272453"/>
            <a:ext cx="1920772" cy="418141"/>
          </a:xfrm>
          <a:prstGeom prst="round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8ADF7C6F-BCEB-3278-F990-22189C449A44}"/>
              </a:ext>
            </a:extLst>
          </p:cNvPr>
          <p:cNvSpPr txBox="1"/>
          <p:nvPr/>
        </p:nvSpPr>
        <p:spPr>
          <a:xfrm>
            <a:off x="9038649" y="3205873"/>
            <a:ext cx="3263506" cy="923330"/>
          </a:xfrm>
          <a:prstGeom prst="rect">
            <a:avLst/>
          </a:prstGeom>
          <a:noFill/>
        </p:spPr>
        <p:txBody>
          <a:bodyPr wrap="square" rtlCol="0">
            <a:spAutoFit/>
          </a:bodyPr>
          <a:lstStyle/>
          <a:p>
            <a:r>
              <a:rPr lang="en-GB" dirty="0">
                <a:solidFill>
                  <a:schemeClr val="bg1"/>
                </a:solidFill>
              </a:rPr>
              <a:t>Ultimate Consequences Less Severe Due to Risk Mitigations</a:t>
            </a:r>
          </a:p>
        </p:txBody>
      </p:sp>
      <p:pic>
        <p:nvPicPr>
          <p:cNvPr id="4" name="Audio 3">
            <a:hlinkClick r:id="" action="ppaction://media"/>
            <a:extLst>
              <a:ext uri="{FF2B5EF4-FFF2-40B4-BE49-F238E27FC236}">
                <a16:creationId xmlns:a16="http://schemas.microsoft.com/office/drawing/2014/main" id="{A4355BDA-30CE-A809-A7C9-6007C05D644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6397211"/>
      </p:ext>
    </p:extLst>
  </p:cSld>
  <p:clrMapOvr>
    <a:masterClrMapping/>
  </p:clrMapOvr>
  <mc:AlternateContent xmlns:mc="http://schemas.openxmlformats.org/markup-compatibility/2006">
    <mc:Choice xmlns:p14="http://schemas.microsoft.com/office/powerpoint/2010/main" Requires="p14">
      <p:transition spd="slow" p14:dur="2000" advTm="57640"/>
    </mc:Choice>
    <mc:Fallback>
      <p:transition spd="slow" advTm="57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D812B-E9AB-E349-235C-FCC47354E0C2}"/>
              </a:ext>
            </a:extLst>
          </p:cNvPr>
          <p:cNvSpPr>
            <a:spLocks noGrp="1"/>
          </p:cNvSpPr>
          <p:nvPr>
            <p:ph type="title"/>
          </p:nvPr>
        </p:nvSpPr>
        <p:spPr>
          <a:xfrm>
            <a:off x="962527" y="533400"/>
            <a:ext cx="9749923" cy="1577975"/>
          </a:xfrm>
        </p:spPr>
        <p:txBody>
          <a:bodyPr>
            <a:normAutofit/>
          </a:bodyPr>
          <a:lstStyle/>
          <a:p>
            <a:r>
              <a:rPr lang="en-GB" dirty="0"/>
              <a:t>Reflection on the Incident and its Implications for my future</a:t>
            </a:r>
          </a:p>
        </p:txBody>
      </p:sp>
      <p:sp>
        <p:nvSpPr>
          <p:cNvPr id="3" name="Content Placeholder 2">
            <a:extLst>
              <a:ext uri="{FF2B5EF4-FFF2-40B4-BE49-F238E27FC236}">
                <a16:creationId xmlns:a16="http://schemas.microsoft.com/office/drawing/2014/main" id="{BD7ED711-D1B4-AA7D-E9CB-07576E494A4C}"/>
              </a:ext>
            </a:extLst>
          </p:cNvPr>
          <p:cNvSpPr>
            <a:spLocks noGrp="1"/>
          </p:cNvSpPr>
          <p:nvPr>
            <p:ph idx="1"/>
          </p:nvPr>
        </p:nvSpPr>
        <p:spPr/>
        <p:txBody>
          <a:bodyPr/>
          <a:lstStyle/>
          <a:p>
            <a:r>
              <a:rPr lang="en-GB" dirty="0"/>
              <a:t>My research into this critical incident has given me a greater appreciation and understanding of how crucial continued training and development of my own competencies is in all areas of outdoor life. </a:t>
            </a:r>
          </a:p>
          <a:p>
            <a:r>
              <a:rPr lang="en-GB" dirty="0"/>
              <a:t>The consequences of this tragedy are heart felt and difficult to digest. Knowing what I know about water safety and rock-climbing techniques either through experience related to this incident or the incident itself.</a:t>
            </a:r>
          </a:p>
          <a:p>
            <a:r>
              <a:rPr lang="en-GB" dirty="0"/>
              <a:t>The value in education as a means to develop competencies in all adventurous activities should not be under appreciated. Being consciously incompetent is far better than being unconsciously incompetent and I feel a study such as this has added to my understanding of the line that separates the two.</a:t>
            </a:r>
          </a:p>
        </p:txBody>
      </p:sp>
      <p:pic>
        <p:nvPicPr>
          <p:cNvPr id="13" name="Audio 12">
            <a:hlinkClick r:id="" action="ppaction://media"/>
            <a:extLst>
              <a:ext uri="{FF2B5EF4-FFF2-40B4-BE49-F238E27FC236}">
                <a16:creationId xmlns:a16="http://schemas.microsoft.com/office/drawing/2014/main" id="{06AC6988-441A-513E-1EE5-3916CA8BD1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32591"/>
      </p:ext>
    </p:extLst>
  </p:cSld>
  <p:clrMapOvr>
    <a:masterClrMapping/>
  </p:clrMapOvr>
  <mc:AlternateContent xmlns:mc="http://schemas.openxmlformats.org/markup-compatibility/2006">
    <mc:Choice xmlns:p14="http://schemas.microsoft.com/office/powerpoint/2010/main" Requires="p14">
      <p:transition spd="slow" p14:dur="2000" advTm="80112"/>
    </mc:Choice>
    <mc:Fallback>
      <p:transition spd="slow" advTm="80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A1087-991B-E7A2-C0DB-56026E24DF06}"/>
              </a:ext>
            </a:extLst>
          </p:cNvPr>
          <p:cNvSpPr>
            <a:spLocks noGrp="1"/>
          </p:cNvSpPr>
          <p:nvPr>
            <p:ph type="title"/>
          </p:nvPr>
        </p:nvSpPr>
        <p:spPr/>
        <p:txBody>
          <a:bodyPr/>
          <a:lstStyle/>
          <a:p>
            <a:r>
              <a:rPr lang="en-GB" dirty="0"/>
              <a:t>Risk assessment – site specific</a:t>
            </a:r>
          </a:p>
        </p:txBody>
      </p:sp>
      <p:sp>
        <p:nvSpPr>
          <p:cNvPr id="3" name="Content Placeholder 2">
            <a:extLst>
              <a:ext uri="{FF2B5EF4-FFF2-40B4-BE49-F238E27FC236}">
                <a16:creationId xmlns:a16="http://schemas.microsoft.com/office/drawing/2014/main" id="{6957441C-7CD0-6872-EA56-3FCA4BF1B3FB}"/>
              </a:ext>
            </a:extLst>
          </p:cNvPr>
          <p:cNvSpPr>
            <a:spLocks noGrp="1"/>
          </p:cNvSpPr>
          <p:nvPr>
            <p:ph idx="1"/>
          </p:nvPr>
        </p:nvSpPr>
        <p:spPr/>
        <p:txBody>
          <a:bodyPr/>
          <a:lstStyle/>
          <a:p>
            <a:r>
              <a:rPr lang="en-GB">
                <a:hlinkClick r:id="rId3"/>
              </a:rPr>
              <a:t>Risk Benefit Assessment Saxetbach.xlsx</a:t>
            </a:r>
            <a:endParaRPr lang="en-GB" dirty="0"/>
          </a:p>
        </p:txBody>
      </p:sp>
    </p:spTree>
    <p:extLst>
      <p:ext uri="{BB962C8B-B14F-4D97-AF65-F5344CB8AC3E}">
        <p14:creationId xmlns:p14="http://schemas.microsoft.com/office/powerpoint/2010/main" val="3617515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7E998-E353-4820-DA8C-E9CAEE103134}"/>
              </a:ext>
            </a:extLst>
          </p:cNvPr>
          <p:cNvSpPr>
            <a:spLocks noGrp="1"/>
          </p:cNvSpPr>
          <p:nvPr>
            <p:ph type="title"/>
          </p:nvPr>
        </p:nvSpPr>
        <p:spPr>
          <a:xfrm>
            <a:off x="1219201" y="276447"/>
            <a:ext cx="9493249" cy="65213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16CC609C-4B0A-0DD3-675F-83828C084DA4}"/>
              </a:ext>
            </a:extLst>
          </p:cNvPr>
          <p:cNvSpPr>
            <a:spLocks noGrp="1"/>
          </p:cNvSpPr>
          <p:nvPr>
            <p:ph idx="1"/>
          </p:nvPr>
        </p:nvSpPr>
        <p:spPr>
          <a:xfrm>
            <a:off x="1219200" y="928577"/>
            <a:ext cx="9493250" cy="5396023"/>
          </a:xfrm>
        </p:spPr>
        <p:txBody>
          <a:bodyPr>
            <a:normAutofit fontScale="77500" lnSpcReduction="20000"/>
          </a:bodyPr>
          <a:lstStyle/>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(2010)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Federal Act on Mountain Guides and Organisers of other High-Risk Activities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00" dirty="0">
                <a:latin typeface="Aptos" panose="020B0004020202020204" pitchFamily="34" charset="0"/>
                <a:ea typeface="DengXian" panose="02010600030101010101" pitchFamily="2" charset="-122"/>
                <a:cs typeface="Times New Roman" panose="02020603050405020304" pitchFamily="18" charset="0"/>
              </a:rPr>
              <a:t>Available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https://www.fedlex.admin.ch/eli/cc/2013/87/en</a:t>
            </a:r>
            <a:endPar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dirty="0">
                <a:effectLst/>
                <a:latin typeface="Times New Roman" panose="02020603050405020304" pitchFamily="18" charset="0"/>
                <a:ea typeface="Times New Roman" panose="02020603050405020304" pitchFamily="18" charset="0"/>
              </a:rPr>
              <a:t>ACA (2024a) </a:t>
            </a:r>
            <a:r>
              <a:rPr lang="en-GB" sz="1800" i="1" dirty="0">
                <a:effectLst/>
                <a:latin typeface="Times New Roman" panose="02020603050405020304" pitchFamily="18" charset="0"/>
                <a:ea typeface="Times New Roman" panose="02020603050405020304" pitchFamily="18" charset="0"/>
              </a:rPr>
              <a:t>ACA certification programs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ACA</a:t>
            </a:r>
            <a:r>
              <a:rPr lang="en-GB" sz="1800" dirty="0">
                <a:effectLst/>
                <a:latin typeface="Times New Roman" panose="02020603050405020304" pitchFamily="18" charset="0"/>
                <a:ea typeface="Times New Roman" panose="02020603050405020304" pitchFamily="18" charset="0"/>
              </a:rPr>
              <a:t>. Available at: https://www.canyoneering.net/programs/ (Accessed: 07 February 2024). </a:t>
            </a:r>
          </a:p>
          <a:p>
            <a:r>
              <a:rPr lang="en-GB" sz="1800" dirty="0">
                <a:effectLst/>
                <a:latin typeface="Times New Roman" panose="02020603050405020304" pitchFamily="18" charset="0"/>
                <a:ea typeface="Times New Roman" panose="02020603050405020304" pitchFamily="18" charset="0"/>
              </a:rPr>
              <a:t>ACA (2024b) </a:t>
            </a:r>
            <a:r>
              <a:rPr lang="en-GB" sz="1800" i="1" dirty="0">
                <a:effectLst/>
                <a:latin typeface="Times New Roman" panose="02020603050405020304" pitchFamily="18" charset="0"/>
                <a:ea typeface="Times New Roman" panose="02020603050405020304" pitchFamily="18" charset="0"/>
              </a:rPr>
              <a:t>America’s premier training organization</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ACA</a:t>
            </a:r>
            <a:r>
              <a:rPr lang="en-GB" sz="1800" dirty="0">
                <a:effectLst/>
                <a:latin typeface="Times New Roman" panose="02020603050405020304" pitchFamily="18" charset="0"/>
                <a:ea typeface="Times New Roman" panose="02020603050405020304" pitchFamily="18" charset="0"/>
              </a:rPr>
              <a:t>. Available at: https://www.canyoneering.net/about-the-aca/ (Accessed: 07 February 2024). </a:t>
            </a:r>
          </a:p>
          <a:p>
            <a:r>
              <a:rPr lang="en-GB" sz="1800" dirty="0">
                <a:effectLst/>
                <a:latin typeface="Times New Roman" panose="02020603050405020304" pitchFamily="18" charset="0"/>
                <a:ea typeface="Times New Roman" panose="02020603050405020304" pitchFamily="18" charset="0"/>
              </a:rPr>
              <a:t>Adventure Activities Licensing Authority (2007) </a:t>
            </a:r>
            <a:r>
              <a:rPr lang="en-GB" sz="1800" i="1" dirty="0">
                <a:effectLst/>
                <a:latin typeface="Times New Roman" panose="02020603050405020304" pitchFamily="18" charset="0"/>
                <a:ea typeface="Times New Roman" panose="02020603050405020304" pitchFamily="18" charset="0"/>
              </a:rPr>
              <a:t>Guidance from the Licensing Authority on the Adventure Activities Licensing Regulations 2004</a:t>
            </a:r>
            <a:r>
              <a:rPr lang="en-GB" sz="1800" dirty="0">
                <a:effectLst/>
                <a:latin typeface="Times New Roman" panose="02020603050405020304" pitchFamily="18" charset="0"/>
                <a:ea typeface="Times New Roman" panose="02020603050405020304" pitchFamily="18" charset="0"/>
              </a:rPr>
              <a:t>. Richmond, Surrey: The Office of Public Sector Information. </a:t>
            </a:r>
          </a:p>
          <a:p>
            <a:r>
              <a:rPr lang="en-GB" sz="1800" dirty="0">
                <a:effectLst/>
                <a:latin typeface="Times New Roman" panose="02020603050405020304" pitchFamily="18" charset="0"/>
                <a:ea typeface="Times New Roman" panose="02020603050405020304" pitchFamily="18" charset="0"/>
              </a:rPr>
              <a:t>Baumann, J. (2019) </a:t>
            </a:r>
            <a:r>
              <a:rPr lang="en-GB" sz="1800" dirty="0" err="1">
                <a:effectLst/>
                <a:latin typeface="Times New Roman" panose="02020603050405020304" pitchFamily="18" charset="0"/>
                <a:ea typeface="Times New Roman" panose="02020603050405020304" pitchFamily="18" charset="0"/>
              </a:rPr>
              <a:t>Saxetbach-Unglück</a:t>
            </a:r>
            <a:r>
              <a:rPr lang="en-GB" sz="1800" dirty="0">
                <a:effectLst/>
                <a:latin typeface="Times New Roman" panose="02020603050405020304" pitchFamily="18" charset="0"/>
                <a:ea typeface="Times New Roman" panose="02020603050405020304" pitchFamily="18" charset="0"/>
              </a:rPr>
              <a:t> 1999 - </a:t>
            </a:r>
            <a:r>
              <a:rPr lang="en-GB" sz="1800" dirty="0" err="1">
                <a:effectLst/>
                <a:latin typeface="Times New Roman" panose="02020603050405020304" pitchFamily="18" charset="0"/>
                <a:ea typeface="Times New Roman" panose="02020603050405020304" pitchFamily="18" charset="0"/>
              </a:rPr>
              <a:t>eine</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tragödie</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mit</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folgen</a:t>
            </a:r>
            <a:r>
              <a:rPr lang="en-GB" sz="1800" dirty="0">
                <a:effectLst/>
                <a:latin typeface="Times New Roman" panose="02020603050405020304" pitchFamily="18" charset="0"/>
                <a:ea typeface="Times New Roman" panose="02020603050405020304" pitchFamily="18" charset="0"/>
              </a:rPr>
              <a:t>, Schweizer Radio und </a:t>
            </a:r>
            <a:r>
              <a:rPr lang="en-GB" sz="1800" dirty="0" err="1">
                <a:effectLst/>
                <a:latin typeface="Times New Roman" panose="02020603050405020304" pitchFamily="18" charset="0"/>
                <a:ea typeface="Times New Roman" panose="02020603050405020304" pitchFamily="18" charset="0"/>
              </a:rPr>
              <a:t>Fernsehen</a:t>
            </a:r>
            <a:r>
              <a:rPr lang="en-GB" sz="1800" dirty="0">
                <a:effectLst/>
                <a:latin typeface="Times New Roman" panose="02020603050405020304" pitchFamily="18" charset="0"/>
                <a:ea typeface="Times New Roman" panose="02020603050405020304" pitchFamily="18" charset="0"/>
              </a:rPr>
              <a:t> (SRF). Available at: https://www.srf.ch/news/schweiz/saxetbach-unglueck-1999-eine-tragoedie-mit-folgen (Accessed: 08 February 2024).</a:t>
            </a:r>
          </a:p>
          <a:p>
            <a:r>
              <a:rPr lang="en-GB" sz="1800" dirty="0">
                <a:effectLst/>
                <a:latin typeface="Times New Roman" panose="02020603050405020304" pitchFamily="18" charset="0"/>
                <a:ea typeface="Times New Roman" panose="02020603050405020304" pitchFamily="18" charset="0"/>
              </a:rPr>
              <a:t>Baumann, S. (no date) </a:t>
            </a:r>
            <a:r>
              <a:rPr lang="en-GB" sz="1800" i="1" dirty="0" err="1">
                <a:effectLst/>
                <a:latin typeface="Times New Roman" panose="02020603050405020304" pitchFamily="18" charset="0"/>
                <a:ea typeface="Times New Roman" panose="02020603050405020304" pitchFamily="18" charset="0"/>
              </a:rPr>
              <a:t>Zertifizierung</a:t>
            </a:r>
            <a:r>
              <a:rPr lang="en-GB" sz="1800" i="1" dirty="0">
                <a:effectLst/>
                <a:latin typeface="Times New Roman" panose="02020603050405020304" pitchFamily="18" charset="0"/>
                <a:ea typeface="Times New Roman" panose="02020603050405020304" pitchFamily="18" charset="0"/>
              </a:rPr>
              <a:t> von outdoor- und adventure-</a:t>
            </a:r>
            <a:r>
              <a:rPr lang="en-GB" sz="1800" i="1" dirty="0" err="1">
                <a:effectLst/>
                <a:latin typeface="Times New Roman" panose="02020603050405020304" pitchFamily="18" charset="0"/>
                <a:ea typeface="Times New Roman" panose="02020603050405020304" pitchFamily="18" charset="0"/>
              </a:rPr>
              <a:t>angeboten</a:t>
            </a:r>
            <a:r>
              <a:rPr lang="en-GB" sz="1800"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BFU</a:t>
            </a:r>
            <a:r>
              <a:rPr lang="en-GB" sz="1800" dirty="0">
                <a:effectLst/>
                <a:latin typeface="Times New Roman" panose="02020603050405020304" pitchFamily="18" charset="0"/>
                <a:ea typeface="Times New Roman" panose="02020603050405020304" pitchFamily="18" charset="0"/>
              </a:rPr>
              <a:t>. Available at: https://www.bfu.ch/de/services/zertifizierung-outdoor-adventure#07da497a-e86a-4aef-b406-06b0355420aa (Accessed: 06 February 2024). </a:t>
            </a: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Bechtel, D. (2017)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Canyoning trial to open in Interlaken</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SWI</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swissinfo.ch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https://www.swissinfo.ch/eng/canyoning-trial-to-open-in-interlaken/2398350 (Accessed: 06 February 2024).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Brookes, R. (2001)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Managers deny responsibility for canyoning tragedy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SWI</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 swissinfo.ch</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https://www.swissinfo.ch/eng/managers-deny-responsibility-for-canyoning-tragedy/2409930 (Accessed: 06 February 2024).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61614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DDFBF-DCAC-5559-B4D0-4B76A54686C3}"/>
              </a:ext>
            </a:extLst>
          </p:cNvPr>
          <p:cNvSpPr>
            <a:spLocks noGrp="1"/>
          </p:cNvSpPr>
          <p:nvPr>
            <p:ph type="title"/>
          </p:nvPr>
        </p:nvSpPr>
        <p:spPr>
          <a:xfrm>
            <a:off x="1219200" y="365125"/>
            <a:ext cx="9493249" cy="662689"/>
          </a:xfrm>
        </p:spPr>
        <p:txBody>
          <a:bodyPr>
            <a:normAutofit fontScale="90000"/>
          </a:bodyPr>
          <a:lstStyle/>
          <a:p>
            <a:r>
              <a:rPr lang="en-GB" dirty="0"/>
              <a:t>Reference cont.</a:t>
            </a:r>
          </a:p>
        </p:txBody>
      </p:sp>
      <p:sp>
        <p:nvSpPr>
          <p:cNvPr id="3" name="Content Placeholder 2">
            <a:extLst>
              <a:ext uri="{FF2B5EF4-FFF2-40B4-BE49-F238E27FC236}">
                <a16:creationId xmlns:a16="http://schemas.microsoft.com/office/drawing/2014/main" id="{9E329A99-4B94-CE99-85B5-524BE9695101}"/>
              </a:ext>
            </a:extLst>
          </p:cNvPr>
          <p:cNvSpPr>
            <a:spLocks noGrp="1"/>
          </p:cNvSpPr>
          <p:nvPr>
            <p:ph idx="1"/>
          </p:nvPr>
        </p:nvSpPr>
        <p:spPr>
          <a:xfrm>
            <a:off x="1219200" y="1077433"/>
            <a:ext cx="9493250" cy="5247167"/>
          </a:xfrm>
        </p:spPr>
        <p:txBody>
          <a:bodyPr>
            <a:normAutofit fontScale="77500" lnSpcReduction="20000"/>
          </a:bodyPr>
          <a:lstStyle/>
          <a:p>
            <a:r>
              <a:rPr lang="en-GB" sz="1600" i="1" dirty="0">
                <a:effectLst/>
                <a:latin typeface="Times New Roman" panose="02020603050405020304" pitchFamily="18" charset="0"/>
                <a:ea typeface="Times New Roman" panose="02020603050405020304" pitchFamily="18" charset="0"/>
              </a:rPr>
              <a:t>Canyoning</a:t>
            </a:r>
            <a:r>
              <a:rPr lang="en-GB" sz="1600" dirty="0">
                <a:effectLst/>
                <a:latin typeface="Times New Roman" panose="02020603050405020304" pitchFamily="18" charset="0"/>
                <a:ea typeface="Times New Roman" panose="02020603050405020304" pitchFamily="18" charset="0"/>
              </a:rPr>
              <a:t> (2024) </a:t>
            </a:r>
            <a:r>
              <a:rPr lang="en-GB" sz="1600" i="1" dirty="0">
                <a:effectLst/>
                <a:latin typeface="Times New Roman" panose="02020603050405020304" pitchFamily="18" charset="0"/>
                <a:ea typeface="Times New Roman" panose="02020603050405020304" pitchFamily="18" charset="0"/>
              </a:rPr>
              <a:t>Wikipedia</a:t>
            </a:r>
            <a:r>
              <a:rPr lang="en-GB" sz="1600" dirty="0">
                <a:effectLst/>
                <a:latin typeface="Times New Roman" panose="02020603050405020304" pitchFamily="18" charset="0"/>
                <a:ea typeface="Times New Roman" panose="02020603050405020304" pitchFamily="18" charset="0"/>
              </a:rPr>
              <a:t>. Available at: https://en.wikipedia.org/wiki/Canyoning (Accessed: 07 February 2024). </a:t>
            </a:r>
          </a:p>
          <a:p>
            <a:r>
              <a:rPr lang="en-GB" sz="1600" i="1" dirty="0">
                <a:effectLst/>
                <a:latin typeface="Times New Roman" panose="02020603050405020304" pitchFamily="18" charset="0"/>
                <a:ea typeface="Times New Roman" panose="02020603050405020304" pitchFamily="18" charset="0"/>
              </a:rPr>
              <a:t>CIC - The Cave Instructor Certificate</a:t>
            </a:r>
            <a:r>
              <a:rPr lang="en-GB" sz="1600" dirty="0">
                <a:effectLst/>
                <a:latin typeface="Times New Roman" panose="02020603050405020304" pitchFamily="18" charset="0"/>
                <a:ea typeface="Times New Roman" panose="02020603050405020304" pitchFamily="18" charset="0"/>
              </a:rPr>
              <a:t> (no date) </a:t>
            </a:r>
            <a:r>
              <a:rPr lang="en-GB" sz="1600" i="1" dirty="0">
                <a:effectLst/>
                <a:latin typeface="Times New Roman" panose="02020603050405020304" pitchFamily="18" charset="0"/>
                <a:ea typeface="Times New Roman" panose="02020603050405020304" pitchFamily="18" charset="0"/>
              </a:rPr>
              <a:t>British Caving Association</a:t>
            </a:r>
            <a:r>
              <a:rPr lang="en-GB" sz="1600" dirty="0">
                <a:effectLst/>
                <a:latin typeface="Times New Roman" panose="02020603050405020304" pitchFamily="18" charset="0"/>
                <a:ea typeface="Times New Roman" panose="02020603050405020304" pitchFamily="18" charset="0"/>
              </a:rPr>
              <a:t>. Available at: https://british-caving.org.uk/our-work/training/leadership-awards/cic/ (Accessed: 07 February 2024). </a:t>
            </a:r>
          </a:p>
          <a:p>
            <a:r>
              <a:rPr lang="en-GB" sz="1600" i="1" dirty="0">
                <a:effectLst/>
                <a:latin typeface="Times New Roman" panose="02020603050405020304" pitchFamily="18" charset="0"/>
                <a:ea typeface="Times New Roman" panose="02020603050405020304" pitchFamily="18" charset="0"/>
              </a:rPr>
              <a:t>Directives </a:t>
            </a:r>
            <a:r>
              <a:rPr lang="en-GB" sz="1600" i="1" dirty="0" err="1">
                <a:effectLst/>
                <a:latin typeface="Times New Roman" panose="02020603050405020304" pitchFamily="18" charset="0"/>
                <a:ea typeface="Times New Roman" panose="02020603050405020304" pitchFamily="18" charset="0"/>
              </a:rPr>
              <a:t>Générales</a:t>
            </a:r>
            <a:r>
              <a:rPr lang="en-GB" sz="1600" i="1" dirty="0">
                <a:effectLst/>
                <a:latin typeface="Times New Roman" panose="02020603050405020304" pitchFamily="18" charset="0"/>
                <a:ea typeface="Times New Roman" panose="02020603050405020304" pitchFamily="18" charset="0"/>
              </a:rPr>
              <a:t> Canyoning - Swiss outdoor association</a:t>
            </a:r>
            <a:r>
              <a:rPr lang="en-GB" sz="1600" dirty="0">
                <a:effectLst/>
                <a:latin typeface="Times New Roman" panose="02020603050405020304" pitchFamily="18" charset="0"/>
                <a:ea typeface="Times New Roman" panose="02020603050405020304" pitchFamily="18" charset="0"/>
              </a:rPr>
              <a:t> (2016) </a:t>
            </a:r>
            <a:r>
              <a:rPr lang="en-GB" sz="1600" i="1" dirty="0">
                <a:effectLst/>
                <a:latin typeface="Times New Roman" panose="02020603050405020304" pitchFamily="18" charset="0"/>
                <a:ea typeface="Times New Roman" panose="02020603050405020304" pitchFamily="18" charset="0"/>
              </a:rPr>
              <a:t>Directives </a:t>
            </a:r>
            <a:r>
              <a:rPr lang="en-GB" sz="1600" i="1" dirty="0" err="1">
                <a:effectLst/>
                <a:latin typeface="Times New Roman" panose="02020603050405020304" pitchFamily="18" charset="0"/>
                <a:ea typeface="Times New Roman" panose="02020603050405020304" pitchFamily="18" charset="0"/>
              </a:rPr>
              <a:t>générales</a:t>
            </a:r>
            <a:r>
              <a:rPr lang="en-GB" sz="1600" i="1" dirty="0">
                <a:effectLst/>
                <a:latin typeface="Times New Roman" panose="02020603050405020304" pitchFamily="18" charset="0"/>
                <a:ea typeface="Times New Roman" panose="02020603050405020304" pitchFamily="18" charset="0"/>
              </a:rPr>
              <a:t> canyoning</a:t>
            </a:r>
            <a:r>
              <a:rPr lang="en-GB" sz="1600" dirty="0">
                <a:effectLst/>
                <a:latin typeface="Times New Roman" panose="02020603050405020304" pitchFamily="18" charset="0"/>
                <a:ea typeface="Times New Roman" panose="02020603050405020304" pitchFamily="18" charset="0"/>
              </a:rPr>
              <a:t>. Available at: </a:t>
            </a:r>
            <a:r>
              <a:rPr lang="en-GB" sz="1600" u="sng" dirty="0">
                <a:solidFill>
                  <a:srgbClr val="467886"/>
                </a:solidFill>
                <a:effectLst/>
                <a:latin typeface="Times New Roman" panose="02020603050405020304" pitchFamily="18" charset="0"/>
                <a:ea typeface="Times New Roman" panose="02020603050405020304" pitchFamily="18" charset="0"/>
                <a:hlinkClick r:id="rId2"/>
              </a:rPr>
              <a:t>https://www.swissoutdoorassociation.ch/sites/default/files/2018-02/SOA%202016%20Canyoning%20Richtlinien_f.pdf</a:t>
            </a:r>
            <a:r>
              <a:rPr lang="en-GB" sz="1600" dirty="0">
                <a:effectLst/>
                <a:latin typeface="Times New Roman" panose="02020603050405020304" pitchFamily="18" charset="0"/>
                <a:ea typeface="Times New Roman" panose="02020603050405020304" pitchFamily="18" charset="0"/>
              </a:rPr>
              <a:t> </a:t>
            </a:r>
          </a:p>
          <a:p>
            <a:r>
              <a:rPr lang="en-GB" sz="1600" dirty="0">
                <a:effectLst/>
                <a:latin typeface="Times New Roman" panose="02020603050405020304" pitchFamily="18" charset="0"/>
                <a:ea typeface="Times New Roman" panose="02020603050405020304" pitchFamily="18" charset="0"/>
              </a:rPr>
              <a:t>(Accessed: 07 February 2024). </a:t>
            </a:r>
          </a:p>
          <a:p>
            <a:r>
              <a:rPr lang="en-GB" sz="1600" dirty="0" err="1">
                <a:effectLst/>
                <a:latin typeface="Times New Roman" panose="02020603050405020304" pitchFamily="18" charset="0"/>
                <a:ea typeface="Times New Roman" panose="02020603050405020304" pitchFamily="18" charset="0"/>
              </a:rPr>
              <a:t>Froelicher</a:t>
            </a:r>
            <a:r>
              <a:rPr lang="en-GB" sz="1600" dirty="0">
                <a:effectLst/>
                <a:latin typeface="Times New Roman" panose="02020603050405020304" pitchFamily="18" charset="0"/>
                <a:ea typeface="Times New Roman" panose="02020603050405020304" pitchFamily="18" charset="0"/>
              </a:rPr>
              <a:t>, C. and </a:t>
            </a:r>
            <a:r>
              <a:rPr lang="en-GB" sz="1600" dirty="0" err="1">
                <a:effectLst/>
                <a:latin typeface="Times New Roman" panose="02020603050405020304" pitchFamily="18" charset="0"/>
                <a:ea typeface="Times New Roman" panose="02020603050405020304" pitchFamily="18" charset="0"/>
              </a:rPr>
              <a:t>Wienand</a:t>
            </a:r>
            <a:r>
              <a:rPr lang="en-GB" sz="1600" dirty="0">
                <a:effectLst/>
                <a:latin typeface="Times New Roman" panose="02020603050405020304" pitchFamily="18" charset="0"/>
                <a:ea typeface="Times New Roman" panose="02020603050405020304" pitchFamily="18" charset="0"/>
              </a:rPr>
              <a:t>, A. (2019) </a:t>
            </a:r>
            <a:r>
              <a:rPr lang="en-GB" sz="1600" i="1" dirty="0">
                <a:effectLst/>
                <a:latin typeface="Times New Roman" panose="02020603050405020304" pitchFamily="18" charset="0"/>
                <a:ea typeface="Times New Roman" panose="02020603050405020304" pitchFamily="18" charset="0"/>
              </a:rPr>
              <a:t>‘I just surrendered’: How an Aussie survived disaster and found closure 20 years on</a:t>
            </a:r>
            <a:r>
              <a:rPr lang="en-GB" sz="1600" dirty="0">
                <a:effectLst/>
                <a:latin typeface="Times New Roman" panose="02020603050405020304" pitchFamily="18" charset="0"/>
                <a:ea typeface="Times New Roman" panose="02020603050405020304" pitchFamily="18" charset="0"/>
              </a:rPr>
              <a:t>. Keystone. Available at: https://www.sbs.com.au/language/german/en/article/i-just-surrendered-how-an-aussie-survived-disaster-and-found-closure-20-years-on/z6eajt2ai.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Gafner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B. (2022)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Bernhard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Gafner</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on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linkedin</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Swiss competence in Timber Construction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Bernhard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Gafner</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on LinkedIn: Swiss Competence in Timber Construction</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https://www.linkedin.com/posts/bernhard-gafner-a369a544_swiss-competence-in-timber-construction-activity-7009280789305511936-RO1s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Gafner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B. (2023)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Bernhard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Gafner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Aspect Structural Engineers</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https://aspectengineers.com/portfolio/bernhard-gafner/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Giroud, T. (2019)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Safety still a question 20 years after Interlaken canyoning accident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SWI</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 swissinfo.ch</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https://www.swissinfo.ch/eng/society/risk-sports_safety-still-a-question-20-years-after-interlaken-canyoning-accident/45105312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Head, M. (1999) Profit drive blamed for Swiss Canyon Tragedy, World Socialist Web Site. Available at: https://www.wsws.org/en/articles/1999/08/swss-a06.html (Accessed: 08 February 2024).</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146164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D12AF-B720-B564-0520-D73B86599B90}"/>
              </a:ext>
            </a:extLst>
          </p:cNvPr>
          <p:cNvSpPr>
            <a:spLocks noGrp="1"/>
          </p:cNvSpPr>
          <p:nvPr>
            <p:ph type="title"/>
          </p:nvPr>
        </p:nvSpPr>
        <p:spPr>
          <a:xfrm>
            <a:off x="1219200" y="365125"/>
            <a:ext cx="9493249" cy="620159"/>
          </a:xfrm>
        </p:spPr>
        <p:txBody>
          <a:bodyPr>
            <a:normAutofit fontScale="90000"/>
          </a:bodyPr>
          <a:lstStyle/>
          <a:p>
            <a:r>
              <a:rPr lang="en-GB" dirty="0"/>
              <a:t>References Cont.</a:t>
            </a:r>
          </a:p>
        </p:txBody>
      </p:sp>
      <p:sp>
        <p:nvSpPr>
          <p:cNvPr id="3" name="Content Placeholder 2">
            <a:extLst>
              <a:ext uri="{FF2B5EF4-FFF2-40B4-BE49-F238E27FC236}">
                <a16:creationId xmlns:a16="http://schemas.microsoft.com/office/drawing/2014/main" id="{3776FBBB-ABEE-8787-7644-9343EB22824C}"/>
              </a:ext>
            </a:extLst>
          </p:cNvPr>
          <p:cNvSpPr>
            <a:spLocks noGrp="1"/>
          </p:cNvSpPr>
          <p:nvPr>
            <p:ph idx="1"/>
          </p:nvPr>
        </p:nvSpPr>
        <p:spPr>
          <a:xfrm>
            <a:off x="1219200" y="985284"/>
            <a:ext cx="9493250" cy="5339316"/>
          </a:xfrm>
        </p:spPr>
        <p:txBody>
          <a:bodyPr>
            <a:normAutofit fontScale="70000" lnSpcReduction="20000"/>
          </a:bodyPr>
          <a:lstStyle/>
          <a:p>
            <a:r>
              <a:rPr lang="en-GB" sz="1600" i="1" dirty="0">
                <a:effectLst/>
                <a:latin typeface="Times New Roman" panose="02020603050405020304" pitchFamily="18" charset="0"/>
                <a:ea typeface="Times New Roman" panose="02020603050405020304" pitchFamily="18" charset="0"/>
              </a:rPr>
              <a:t>Home</a:t>
            </a:r>
            <a:r>
              <a:rPr lang="en-GB" sz="1600" dirty="0">
                <a:effectLst/>
                <a:latin typeface="Times New Roman" panose="02020603050405020304" pitchFamily="18" charset="0"/>
                <a:ea typeface="Times New Roman" panose="02020603050405020304" pitchFamily="18" charset="0"/>
              </a:rPr>
              <a:t> (2023) </a:t>
            </a:r>
            <a:r>
              <a:rPr lang="en-GB" sz="1600" i="1" dirty="0">
                <a:effectLst/>
                <a:latin typeface="Times New Roman" panose="02020603050405020304" pitchFamily="18" charset="0"/>
                <a:ea typeface="Times New Roman" panose="02020603050405020304" pitchFamily="18" charset="0"/>
              </a:rPr>
              <a:t>UK CANYONING ASSOCIATION</a:t>
            </a:r>
            <a:r>
              <a:rPr lang="en-GB" sz="1600" dirty="0">
                <a:effectLst/>
                <a:latin typeface="Times New Roman" panose="02020603050405020304" pitchFamily="18" charset="0"/>
                <a:ea typeface="Times New Roman" panose="02020603050405020304" pitchFamily="18" charset="0"/>
              </a:rPr>
              <a:t>. Available at: https://staging2.ukcanyoning.org/ (Accessed: 07 February 2024). </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err="1">
                <a:effectLst/>
                <a:latin typeface="Times New Roman" panose="02020603050405020304" pitchFamily="18" charset="0"/>
                <a:ea typeface="Times New Roman" panose="02020603050405020304" pitchFamily="18" charset="0"/>
                <a:cs typeface="Times New Roman" panose="02020603050405020304" pitchFamily="18" charset="0"/>
              </a:rPr>
              <a:t>Lashmar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P. and Karacs, I. (1999)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Swiss River Disaster: Black wall of water swept down the gorge,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The Independent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https://www.independent.co.uk/news/swiss-river-disaster-black-wall-of-water-swept-down-the-gorge-crushing-everyone-in-its-path-1109256.html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Leland, J. (2010)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A wall of Black Water</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Newsweek</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https://www.newsweek.com/wall-black-water-165758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Meng-Yee, C.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Canyoning tragedy: ‘no matter how hard I tried to help them, I couldn’t.’</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NZ Herald</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https://www.nzherald.co.nz/nz/mangatepopo-canyoning-tragedy-a-decade-on-i-know-they-would-be-loving-every-minute-of-life/KUUV57U7SVV3PQ3UOE2WX646ZA/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sz="1600" dirty="0">
                <a:effectLst/>
                <a:latin typeface="Times New Roman" panose="02020603050405020304" pitchFamily="18" charset="0"/>
                <a:ea typeface="Times New Roman" panose="02020603050405020304" pitchFamily="18" charset="0"/>
              </a:rPr>
              <a:t>Mountain Training (no date) </a:t>
            </a:r>
            <a:r>
              <a:rPr lang="en-GB" sz="1600" i="1" dirty="0">
                <a:effectLst/>
                <a:latin typeface="Times New Roman" panose="02020603050405020304" pitchFamily="18" charset="0"/>
                <a:ea typeface="Times New Roman" panose="02020603050405020304" pitchFamily="18" charset="0"/>
              </a:rPr>
              <a:t>Combined rock water activities</a:t>
            </a:r>
            <a:r>
              <a:rPr lang="en-GB" sz="1600" dirty="0">
                <a:effectLst/>
                <a:latin typeface="Times New Roman" panose="02020603050405020304" pitchFamily="18" charset="0"/>
                <a:ea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rPr>
              <a:t>Guidance for Combined Rock Water and Water Margin Activities</a:t>
            </a:r>
            <a:r>
              <a:rPr lang="en-GB" sz="1600" dirty="0">
                <a:effectLst/>
                <a:latin typeface="Times New Roman" panose="02020603050405020304" pitchFamily="18" charset="0"/>
                <a:ea typeface="Times New Roman" panose="02020603050405020304" pitchFamily="18" charset="0"/>
              </a:rPr>
              <a:t>. Available at: https://www.mountain-training.org/help/downloads/combined-rock-water-activities (Accessed: 07 February 2024). </a:t>
            </a: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Osbourne, H. (no date) Destination guide: Interlaken - the adventure capital of Europe, Sidetracked - Destination Guide: Interlaken. Available at: https://www.sidetracked.com/fieldjournal/interlaken-destination-guide/ (Accessed: 08 February 2024).</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sz="1600" dirty="0">
                <a:effectLst/>
                <a:latin typeface="Times New Roman" panose="02020603050405020304" pitchFamily="18" charset="0"/>
                <a:ea typeface="Times New Roman" panose="02020603050405020304" pitchFamily="18" charset="0"/>
              </a:rPr>
              <a:t>Person (2002) </a:t>
            </a:r>
            <a:r>
              <a:rPr lang="en-GB" sz="1600" i="1" dirty="0">
                <a:effectLst/>
                <a:latin typeface="Times New Roman" panose="02020603050405020304" pitchFamily="18" charset="0"/>
                <a:ea typeface="Times New Roman" panose="02020603050405020304" pitchFamily="18" charset="0"/>
              </a:rPr>
              <a:t>Convicted Swiss drop their appeals over Canyon deaths</a:t>
            </a:r>
            <a:r>
              <a:rPr lang="en-GB" sz="1600" dirty="0">
                <a:effectLst/>
                <a:latin typeface="Times New Roman" panose="02020603050405020304" pitchFamily="18" charset="0"/>
                <a:ea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rPr>
              <a:t>The Sydney Morning Herald</a:t>
            </a:r>
            <a:r>
              <a:rPr lang="en-GB" sz="1600" dirty="0">
                <a:effectLst/>
                <a:latin typeface="Times New Roman" panose="02020603050405020304" pitchFamily="18" charset="0"/>
                <a:ea typeface="Times New Roman" panose="02020603050405020304" pitchFamily="18" charset="0"/>
              </a:rPr>
              <a:t>. Available at: https://www.smh.com.au/world/convicted-swiss-drop-their-appeals-over-canyon-deaths-20020908-gdfm5v.html (Accessed: 08 February 2024). </a:t>
            </a: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Reason, J. (1990) Human error. Cambridge university press.</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The Swiss Federal Council (2020) </a:t>
            </a:r>
            <a:r>
              <a:rPr lang="en-GB" sz="1600" i="1" kern="0" dirty="0">
                <a:effectLst/>
                <a:latin typeface="Times New Roman" panose="02020603050405020304" pitchFamily="18" charset="0"/>
                <a:ea typeface="Times New Roman" panose="02020603050405020304" pitchFamily="18" charset="0"/>
                <a:cs typeface="Times New Roman" panose="02020603050405020304" pitchFamily="18" charset="0"/>
              </a:rPr>
              <a:t>Ordinance of 30 January 2019 on Mountain Guides and Organisers of other High-Risk Activities (High-Risk Activities Ordinance)</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kern="0" dirty="0" err="1">
                <a:effectLst/>
                <a:latin typeface="Times New Roman" panose="02020603050405020304" pitchFamily="18" charset="0"/>
                <a:ea typeface="Times New Roman" panose="02020603050405020304" pitchFamily="18" charset="0"/>
                <a:cs typeface="Times New Roman" panose="02020603050405020304" pitchFamily="18" charset="0"/>
              </a:rPr>
              <a:t>Fedlex</a:t>
            </a: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https://www.fedlex.admin.ch/eli/cc/2019/124/en (Accessed: 06 February 2024). </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600" kern="0" dirty="0">
                <a:effectLst/>
                <a:latin typeface="Times New Roman" panose="02020603050405020304" pitchFamily="18" charset="0"/>
                <a:ea typeface="Times New Roman" panose="02020603050405020304" pitchFamily="18" charset="0"/>
                <a:cs typeface="Times New Roman" panose="02020603050405020304" pitchFamily="18" charset="0"/>
              </a:rPr>
              <a:t>US Department of Commerce, N. (2015) Floods and flash floods, National Weather Service. Available at: https://www.weather.gov/ffc/floods (Accessed: 08 February 2024).</a:t>
            </a:r>
            <a:endParaRPr lang="en-GB" sz="16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817986897"/>
      </p:ext>
    </p:extLst>
  </p:cSld>
  <p:clrMapOvr>
    <a:masterClrMapping/>
  </p:clrMapOvr>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7" ma:contentTypeDescription="Create a new document." ma:contentTypeScope="" ma:versionID="d8bf0f6bb714b9f8423a32a3d1211f5f">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44ee8dba3f290bf2ce419080bc376512"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LengthInSeconds"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A551C800-3E43-43B7-A594-32AF8AB41563}">
  <ds:schemaRefs>
    <ds:schemaRef ds:uri="http://schemas.microsoft.com/sharepoint/v3/contenttype/forms"/>
  </ds:schemaRefs>
</ds:datastoreItem>
</file>

<file path=customXml/itemProps2.xml><?xml version="1.0" encoding="utf-8"?>
<ds:datastoreItem xmlns:ds="http://schemas.openxmlformats.org/officeDocument/2006/customXml" ds:itemID="{728B2D20-C239-49A4-9FDF-13A0916E11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A381778-F7A1-4BBA-A6F4-A156B0DD7870}">
  <ds:schemaRefs>
    <ds:schemaRef ds:uri="95817cb9-f0eb-4f4d-892c-47ab9f8957c0"/>
    <ds:schemaRef ds:uri="http://schemas.openxmlformats.org/package/2006/metadata/core-properties"/>
    <ds:schemaRef ds:uri="http://schemas.microsoft.com/office/2006/documentManagement/types"/>
    <ds:schemaRef ds:uri="http://purl.org/dc/terms/"/>
    <ds:schemaRef ds:uri="http://purl.org/dc/dcmitype/"/>
    <ds:schemaRef ds:uri="http://schemas.microsoft.com/office/2006/metadata/properties"/>
    <ds:schemaRef ds:uri="http://purl.org/dc/elements/1.1/"/>
    <ds:schemaRef ds:uri="http://schemas.microsoft.com/office/infopath/2007/PartnerControls"/>
    <ds:schemaRef ds:uri="9823f8e4-81f3-4a59-a026-c1a9717271f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951</TotalTime>
  <Words>6791</Words>
  <Application>Microsoft Office PowerPoint</Application>
  <PresentationFormat>Widescreen</PresentationFormat>
  <Paragraphs>233</Paragraphs>
  <Slides>21</Slides>
  <Notes>19</Notes>
  <HiddenSlides>0</HiddenSlides>
  <MMClips>17</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Aptos</vt:lpstr>
      <vt:lpstr>Arial</vt:lpstr>
      <vt:lpstr>Calibri</vt:lpstr>
      <vt:lpstr>Consolas</vt:lpstr>
      <vt:lpstr>Franklin Gothic Heavy</vt:lpstr>
      <vt:lpstr>Indy Serif</vt:lpstr>
      <vt:lpstr>Noto Serif</vt:lpstr>
      <vt:lpstr>PT serif</vt:lpstr>
      <vt:lpstr>Roboto</vt:lpstr>
      <vt:lpstr>Söhne</vt:lpstr>
      <vt:lpstr>Times New Roman</vt:lpstr>
      <vt:lpstr>AfterhoursVTI</vt:lpstr>
      <vt:lpstr>Saxeten Canyon Disaster </vt:lpstr>
      <vt:lpstr>Setting the scene - the nature of the activity</vt:lpstr>
      <vt:lpstr>Relevant UK Qualifications </vt:lpstr>
      <vt:lpstr>Swiss Outdoor Association</vt:lpstr>
      <vt:lpstr>the history of the activity at that site</vt:lpstr>
      <vt:lpstr>The Gorge itself and the problems it poses.</vt:lpstr>
      <vt:lpstr>What happened “The Saxet accident became a kind of trauma for the outdoor industry,” (Baumann, 2019)</vt:lpstr>
      <vt:lpstr>Key factors –Weather – catchment area of river</vt:lpstr>
      <vt:lpstr>Key factors - Companies policies? Procedures?</vt:lpstr>
      <vt:lpstr>Key factors – Staff training</vt:lpstr>
      <vt:lpstr>Attitudes of guides</vt:lpstr>
      <vt:lpstr>Key factors – expert halo? Why the activity took place regardless of warnings?</vt:lpstr>
      <vt:lpstr>Section 3 - should introduce Reason’s (1990) Swiss Cheese Model and then use it to critically analyse this specific incident.  This section should form the bulk of your portfolio. </vt:lpstr>
      <vt:lpstr>Fallibility – The Holes</vt:lpstr>
      <vt:lpstr>Defense – The Slices of Cheese</vt:lpstr>
      <vt:lpstr>Variable Defense – The Layers</vt:lpstr>
      <vt:lpstr>Reflection on the Incident and its Implications for my future</vt:lpstr>
      <vt:lpstr>Risk assessment – site specific</vt:lpstr>
      <vt:lpstr>References</vt:lpstr>
      <vt:lpstr>Reference cont.</vt:lpstr>
      <vt:lpstr>References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Saxeten Canyon Disaster </dc:title>
  <dc:creator>Jack Craft (2104855)</dc:creator>
  <cp:lastModifiedBy>Jack Craft (2104855)</cp:lastModifiedBy>
  <cp:revision>1</cp:revision>
  <dcterms:created xsi:type="dcterms:W3CDTF">2024-02-06T15:17:46Z</dcterms:created>
  <dcterms:modified xsi:type="dcterms:W3CDTF">2024-02-09T13:34:06Z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