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3" r:id="rId1"/>
  </p:sldMasterIdLst>
  <p:sldIdLst>
    <p:sldId id="256" r:id="rId2"/>
    <p:sldId id="270" r:id="rId3"/>
    <p:sldId id="269" r:id="rId4"/>
    <p:sldId id="259" r:id="rId5"/>
    <p:sldId id="273" r:id="rId6"/>
    <p:sldId id="261" r:id="rId7"/>
    <p:sldId id="262" r:id="rId8"/>
    <p:sldId id="260" r:id="rId9"/>
    <p:sldId id="263" r:id="rId10"/>
    <p:sldId id="265" r:id="rId11"/>
    <p:sldId id="267" r:id="rId12"/>
    <p:sldId id="268" r:id="rId13"/>
    <p:sldId id="26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3741" autoAdjust="0"/>
  </p:normalViewPr>
  <p:slideViewPr>
    <p:cSldViewPr snapToGrid="0">
      <p:cViewPr varScale="1">
        <p:scale>
          <a:sx n="59" d="100"/>
          <a:sy n="59" d="100"/>
        </p:scale>
        <p:origin x="772" y="-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FDC629-1EAF-4E59-893A-998D9EA02E13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813B4C3-4F86-45C3-8DEF-604CCD9DE818}">
      <dgm:prSet/>
      <dgm:spPr/>
      <dgm:t>
        <a:bodyPr/>
        <a:lstStyle/>
        <a:p>
          <a:r>
            <a:rPr lang="en-GB" dirty="0"/>
            <a:t>The building was built in the 18</a:t>
          </a:r>
          <a:r>
            <a:rPr lang="en-GB" baseline="30000" dirty="0"/>
            <a:t>th</a:t>
          </a:r>
          <a:r>
            <a:rPr lang="en-GB" dirty="0"/>
            <a:t> century </a:t>
          </a:r>
        </a:p>
      </dgm:t>
    </dgm:pt>
    <dgm:pt modelId="{4D75E2C2-977B-4FA8-A280-E7F42DA420D6}" type="parTrans" cxnId="{908A8D8C-41F9-4C74-810C-C5CD1FA34EFA}">
      <dgm:prSet/>
      <dgm:spPr/>
      <dgm:t>
        <a:bodyPr/>
        <a:lstStyle/>
        <a:p>
          <a:endParaRPr lang="en-US"/>
        </a:p>
      </dgm:t>
    </dgm:pt>
    <dgm:pt modelId="{6EACD5B2-8C93-4749-A91F-F39DF735D403}" type="sibTrans" cxnId="{908A8D8C-41F9-4C74-810C-C5CD1FA34EFA}">
      <dgm:prSet/>
      <dgm:spPr/>
      <dgm:t>
        <a:bodyPr/>
        <a:lstStyle/>
        <a:p>
          <a:endParaRPr lang="en-US"/>
        </a:p>
      </dgm:t>
    </dgm:pt>
    <dgm:pt modelId="{2BECF79C-0EDE-4678-B9CE-B82C32CAA574}">
      <dgm:prSet/>
      <dgm:spPr/>
      <dgm:t>
        <a:bodyPr/>
        <a:lstStyle/>
        <a:p>
          <a:r>
            <a:rPr lang="en-GB" dirty="0"/>
            <a:t>Used as a bustling port for trading goods during the colonial period</a:t>
          </a:r>
          <a:endParaRPr lang="en-US" dirty="0"/>
        </a:p>
      </dgm:t>
    </dgm:pt>
    <dgm:pt modelId="{B3539277-A4ED-4DDA-96F5-51907EAA8915}" type="parTrans" cxnId="{F517EF6D-5E53-4CBA-8BB9-447490BECCB8}">
      <dgm:prSet/>
      <dgm:spPr/>
      <dgm:t>
        <a:bodyPr/>
        <a:lstStyle/>
        <a:p>
          <a:endParaRPr lang="en-US"/>
        </a:p>
      </dgm:t>
    </dgm:pt>
    <dgm:pt modelId="{55D87E0A-FADD-4E7B-A969-D12CD71F7FA2}" type="sibTrans" cxnId="{F517EF6D-5E53-4CBA-8BB9-447490BECCB8}">
      <dgm:prSet/>
      <dgm:spPr/>
      <dgm:t>
        <a:bodyPr/>
        <a:lstStyle/>
        <a:p>
          <a:endParaRPr lang="en-US"/>
        </a:p>
      </dgm:t>
    </dgm:pt>
    <dgm:pt modelId="{9C079C76-D368-4654-AEB9-42292FF1932B}">
      <dgm:prSet/>
      <dgm:spPr/>
      <dgm:t>
        <a:bodyPr/>
        <a:lstStyle/>
        <a:p>
          <a:r>
            <a:rPr lang="en-GB"/>
            <a:t>It was used to anchor slave ships</a:t>
          </a:r>
          <a:endParaRPr lang="en-US"/>
        </a:p>
      </dgm:t>
    </dgm:pt>
    <dgm:pt modelId="{FAD58292-FF32-4A44-8138-A850025E83C2}" type="parTrans" cxnId="{6BFE5FC2-5EF6-4B70-A8AF-A5E3463F4FE4}">
      <dgm:prSet/>
      <dgm:spPr/>
      <dgm:t>
        <a:bodyPr/>
        <a:lstStyle/>
        <a:p>
          <a:endParaRPr lang="en-US"/>
        </a:p>
      </dgm:t>
    </dgm:pt>
    <dgm:pt modelId="{2F60AC88-2A29-4C34-98E7-8F11DB4F4575}" type="sibTrans" cxnId="{6BFE5FC2-5EF6-4B70-A8AF-A5E3463F4FE4}">
      <dgm:prSet/>
      <dgm:spPr/>
      <dgm:t>
        <a:bodyPr/>
        <a:lstStyle/>
        <a:p>
          <a:endParaRPr lang="en-US"/>
        </a:p>
      </dgm:t>
    </dgm:pt>
    <dgm:pt modelId="{B3AC9E10-50D2-4047-A6C9-3561BE67CB9E}">
      <dgm:prSet/>
      <dgm:spPr/>
      <dgm:t>
        <a:bodyPr/>
        <a:lstStyle/>
        <a:p>
          <a:r>
            <a:rPr lang="en-GB" dirty="0"/>
            <a:t>The British gained control of St. Vincent and </a:t>
          </a:r>
          <a:r>
            <a:rPr lang="en-GB" dirty="0" err="1"/>
            <a:t>Wallilabou</a:t>
          </a:r>
          <a:r>
            <a:rPr lang="en-GB" dirty="0"/>
            <a:t> Bay in 1763</a:t>
          </a:r>
          <a:endParaRPr lang="en-US" dirty="0"/>
        </a:p>
      </dgm:t>
    </dgm:pt>
    <dgm:pt modelId="{5A981E2A-D583-4394-A84D-DE400F5F414C}" type="parTrans" cxnId="{D21C9D59-3B91-4C4E-88EF-FC7A834A49FC}">
      <dgm:prSet/>
      <dgm:spPr/>
      <dgm:t>
        <a:bodyPr/>
        <a:lstStyle/>
        <a:p>
          <a:endParaRPr lang="en-US"/>
        </a:p>
      </dgm:t>
    </dgm:pt>
    <dgm:pt modelId="{A82FC559-A58F-4173-9310-C877A74901FB}" type="sibTrans" cxnId="{D21C9D59-3B91-4C4E-88EF-FC7A834A49FC}">
      <dgm:prSet/>
      <dgm:spPr/>
      <dgm:t>
        <a:bodyPr/>
        <a:lstStyle/>
        <a:p>
          <a:endParaRPr lang="en-US"/>
        </a:p>
      </dgm:t>
    </dgm:pt>
    <dgm:pt modelId="{324D5BF2-B2CE-4C05-9CA7-09E37A831EEA}" type="pres">
      <dgm:prSet presAssocID="{2BFDC629-1EAF-4E59-893A-998D9EA02E13}" presName="diagram" presStyleCnt="0">
        <dgm:presLayoutVars>
          <dgm:dir/>
          <dgm:resizeHandles val="exact"/>
        </dgm:presLayoutVars>
      </dgm:prSet>
      <dgm:spPr/>
    </dgm:pt>
    <dgm:pt modelId="{9ACD466C-88C1-40BB-9FD3-A9F5D8D4D0C3}" type="pres">
      <dgm:prSet presAssocID="{A813B4C3-4F86-45C3-8DEF-604CCD9DE818}" presName="node" presStyleLbl="node1" presStyleIdx="0" presStyleCnt="4">
        <dgm:presLayoutVars>
          <dgm:bulletEnabled val="1"/>
        </dgm:presLayoutVars>
      </dgm:prSet>
      <dgm:spPr/>
    </dgm:pt>
    <dgm:pt modelId="{4CF8EFA2-52E5-4B66-A988-5DDACD64FFB0}" type="pres">
      <dgm:prSet presAssocID="{6EACD5B2-8C93-4749-A91F-F39DF735D403}" presName="sibTrans" presStyleCnt="0"/>
      <dgm:spPr/>
    </dgm:pt>
    <dgm:pt modelId="{5982E6AB-8674-4E81-8185-DE480D88D5C2}" type="pres">
      <dgm:prSet presAssocID="{2BECF79C-0EDE-4678-B9CE-B82C32CAA574}" presName="node" presStyleLbl="node1" presStyleIdx="1" presStyleCnt="4">
        <dgm:presLayoutVars>
          <dgm:bulletEnabled val="1"/>
        </dgm:presLayoutVars>
      </dgm:prSet>
      <dgm:spPr/>
    </dgm:pt>
    <dgm:pt modelId="{F1E776F6-6511-4763-B629-2E0B59FD543C}" type="pres">
      <dgm:prSet presAssocID="{55D87E0A-FADD-4E7B-A969-D12CD71F7FA2}" presName="sibTrans" presStyleCnt="0"/>
      <dgm:spPr/>
    </dgm:pt>
    <dgm:pt modelId="{D3E84166-82FF-4193-8F90-1E36534222B4}" type="pres">
      <dgm:prSet presAssocID="{9C079C76-D368-4654-AEB9-42292FF1932B}" presName="node" presStyleLbl="node1" presStyleIdx="2" presStyleCnt="4">
        <dgm:presLayoutVars>
          <dgm:bulletEnabled val="1"/>
        </dgm:presLayoutVars>
      </dgm:prSet>
      <dgm:spPr/>
    </dgm:pt>
    <dgm:pt modelId="{89C3F7A8-23A6-46CF-8D02-9B2E247FED2B}" type="pres">
      <dgm:prSet presAssocID="{2F60AC88-2A29-4C34-98E7-8F11DB4F4575}" presName="sibTrans" presStyleCnt="0"/>
      <dgm:spPr/>
    </dgm:pt>
    <dgm:pt modelId="{70A345C8-C7FE-4062-A885-ADABF50BE724}" type="pres">
      <dgm:prSet presAssocID="{B3AC9E10-50D2-4047-A6C9-3561BE67CB9E}" presName="node" presStyleLbl="node1" presStyleIdx="3" presStyleCnt="4">
        <dgm:presLayoutVars>
          <dgm:bulletEnabled val="1"/>
        </dgm:presLayoutVars>
      </dgm:prSet>
      <dgm:spPr/>
    </dgm:pt>
  </dgm:ptLst>
  <dgm:cxnLst>
    <dgm:cxn modelId="{21EF753A-08CA-4815-B5E7-2C0D154465E7}" type="presOf" srcId="{B3AC9E10-50D2-4047-A6C9-3561BE67CB9E}" destId="{70A345C8-C7FE-4062-A885-ADABF50BE724}" srcOrd="0" destOrd="0" presId="urn:microsoft.com/office/officeart/2005/8/layout/default"/>
    <dgm:cxn modelId="{A3417E68-BBFA-48FD-9970-3F384F6BA34F}" type="presOf" srcId="{2BECF79C-0EDE-4678-B9CE-B82C32CAA574}" destId="{5982E6AB-8674-4E81-8185-DE480D88D5C2}" srcOrd="0" destOrd="0" presId="urn:microsoft.com/office/officeart/2005/8/layout/default"/>
    <dgm:cxn modelId="{F517EF6D-5E53-4CBA-8BB9-447490BECCB8}" srcId="{2BFDC629-1EAF-4E59-893A-998D9EA02E13}" destId="{2BECF79C-0EDE-4678-B9CE-B82C32CAA574}" srcOrd="1" destOrd="0" parTransId="{B3539277-A4ED-4DDA-96F5-51907EAA8915}" sibTransId="{55D87E0A-FADD-4E7B-A969-D12CD71F7FA2}"/>
    <dgm:cxn modelId="{D21C9D59-3B91-4C4E-88EF-FC7A834A49FC}" srcId="{2BFDC629-1EAF-4E59-893A-998D9EA02E13}" destId="{B3AC9E10-50D2-4047-A6C9-3561BE67CB9E}" srcOrd="3" destOrd="0" parTransId="{5A981E2A-D583-4394-A84D-DE400F5F414C}" sibTransId="{A82FC559-A58F-4173-9310-C877A74901FB}"/>
    <dgm:cxn modelId="{A615B180-E779-449D-989A-39E4B8ACBC30}" type="presOf" srcId="{A813B4C3-4F86-45C3-8DEF-604CCD9DE818}" destId="{9ACD466C-88C1-40BB-9FD3-A9F5D8D4D0C3}" srcOrd="0" destOrd="0" presId="urn:microsoft.com/office/officeart/2005/8/layout/default"/>
    <dgm:cxn modelId="{9199A38B-D6DA-4671-BA50-6778697D6107}" type="presOf" srcId="{9C079C76-D368-4654-AEB9-42292FF1932B}" destId="{D3E84166-82FF-4193-8F90-1E36534222B4}" srcOrd="0" destOrd="0" presId="urn:microsoft.com/office/officeart/2005/8/layout/default"/>
    <dgm:cxn modelId="{908A8D8C-41F9-4C74-810C-C5CD1FA34EFA}" srcId="{2BFDC629-1EAF-4E59-893A-998D9EA02E13}" destId="{A813B4C3-4F86-45C3-8DEF-604CCD9DE818}" srcOrd="0" destOrd="0" parTransId="{4D75E2C2-977B-4FA8-A280-E7F42DA420D6}" sibTransId="{6EACD5B2-8C93-4749-A91F-F39DF735D403}"/>
    <dgm:cxn modelId="{6DBAACBB-C646-47C8-80EB-CE6B607E7CCA}" type="presOf" srcId="{2BFDC629-1EAF-4E59-893A-998D9EA02E13}" destId="{324D5BF2-B2CE-4C05-9CA7-09E37A831EEA}" srcOrd="0" destOrd="0" presId="urn:microsoft.com/office/officeart/2005/8/layout/default"/>
    <dgm:cxn modelId="{6BFE5FC2-5EF6-4B70-A8AF-A5E3463F4FE4}" srcId="{2BFDC629-1EAF-4E59-893A-998D9EA02E13}" destId="{9C079C76-D368-4654-AEB9-42292FF1932B}" srcOrd="2" destOrd="0" parTransId="{FAD58292-FF32-4A44-8138-A850025E83C2}" sibTransId="{2F60AC88-2A29-4C34-98E7-8F11DB4F4575}"/>
    <dgm:cxn modelId="{DABE8ED4-CB29-4D6E-92D7-C9A5639C3A3A}" type="presParOf" srcId="{324D5BF2-B2CE-4C05-9CA7-09E37A831EEA}" destId="{9ACD466C-88C1-40BB-9FD3-A9F5D8D4D0C3}" srcOrd="0" destOrd="0" presId="urn:microsoft.com/office/officeart/2005/8/layout/default"/>
    <dgm:cxn modelId="{48CD315A-0499-4A2E-86AE-7AF9CC38EBFC}" type="presParOf" srcId="{324D5BF2-B2CE-4C05-9CA7-09E37A831EEA}" destId="{4CF8EFA2-52E5-4B66-A988-5DDACD64FFB0}" srcOrd="1" destOrd="0" presId="urn:microsoft.com/office/officeart/2005/8/layout/default"/>
    <dgm:cxn modelId="{21878C65-3CB8-4D9B-9D04-6569D7B23766}" type="presParOf" srcId="{324D5BF2-B2CE-4C05-9CA7-09E37A831EEA}" destId="{5982E6AB-8674-4E81-8185-DE480D88D5C2}" srcOrd="2" destOrd="0" presId="urn:microsoft.com/office/officeart/2005/8/layout/default"/>
    <dgm:cxn modelId="{EDB607FD-3C03-437E-9385-CD7E863ECC32}" type="presParOf" srcId="{324D5BF2-B2CE-4C05-9CA7-09E37A831EEA}" destId="{F1E776F6-6511-4763-B629-2E0B59FD543C}" srcOrd="3" destOrd="0" presId="urn:microsoft.com/office/officeart/2005/8/layout/default"/>
    <dgm:cxn modelId="{6EB1CE1B-C75C-41C3-8A47-6317A9B70DD0}" type="presParOf" srcId="{324D5BF2-B2CE-4C05-9CA7-09E37A831EEA}" destId="{D3E84166-82FF-4193-8F90-1E36534222B4}" srcOrd="4" destOrd="0" presId="urn:microsoft.com/office/officeart/2005/8/layout/default"/>
    <dgm:cxn modelId="{2DF4D282-E680-4B95-B757-5FC2A38EA967}" type="presParOf" srcId="{324D5BF2-B2CE-4C05-9CA7-09E37A831EEA}" destId="{89C3F7A8-23A6-46CF-8D02-9B2E247FED2B}" srcOrd="5" destOrd="0" presId="urn:microsoft.com/office/officeart/2005/8/layout/default"/>
    <dgm:cxn modelId="{63BA83E2-165B-42D5-9C3D-59174E4BE7C7}" type="presParOf" srcId="{324D5BF2-B2CE-4C05-9CA7-09E37A831EEA}" destId="{70A345C8-C7FE-4062-A885-ADABF50BE724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CD466C-88C1-40BB-9FD3-A9F5D8D4D0C3}">
      <dsp:nvSpPr>
        <dsp:cNvPr id="0" name=""/>
        <dsp:cNvSpPr/>
      </dsp:nvSpPr>
      <dsp:spPr>
        <a:xfrm>
          <a:off x="307345" y="1546"/>
          <a:ext cx="3222855" cy="193371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The building was built in the 18</a:t>
          </a:r>
          <a:r>
            <a:rPr lang="en-GB" sz="2700" kern="1200" baseline="30000" dirty="0"/>
            <a:t>th</a:t>
          </a:r>
          <a:r>
            <a:rPr lang="en-GB" sz="2700" kern="1200" dirty="0"/>
            <a:t> century </a:t>
          </a:r>
        </a:p>
      </dsp:txBody>
      <dsp:txXfrm>
        <a:off x="307345" y="1546"/>
        <a:ext cx="3222855" cy="1933713"/>
      </dsp:txXfrm>
    </dsp:sp>
    <dsp:sp modelId="{5982E6AB-8674-4E81-8185-DE480D88D5C2}">
      <dsp:nvSpPr>
        <dsp:cNvPr id="0" name=""/>
        <dsp:cNvSpPr/>
      </dsp:nvSpPr>
      <dsp:spPr>
        <a:xfrm>
          <a:off x="3852486" y="1546"/>
          <a:ext cx="3222855" cy="1933713"/>
        </a:xfrm>
        <a:prstGeom prst="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Used as a bustling port for trading goods during the colonial period</a:t>
          </a:r>
          <a:endParaRPr lang="en-US" sz="2700" kern="1200" dirty="0"/>
        </a:p>
      </dsp:txBody>
      <dsp:txXfrm>
        <a:off x="3852486" y="1546"/>
        <a:ext cx="3222855" cy="1933713"/>
      </dsp:txXfrm>
    </dsp:sp>
    <dsp:sp modelId="{D3E84166-82FF-4193-8F90-1E36534222B4}">
      <dsp:nvSpPr>
        <dsp:cNvPr id="0" name=""/>
        <dsp:cNvSpPr/>
      </dsp:nvSpPr>
      <dsp:spPr>
        <a:xfrm>
          <a:off x="7397627" y="1546"/>
          <a:ext cx="3222855" cy="1933713"/>
        </a:xfrm>
        <a:prstGeom prst="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It was used to anchor slave ships</a:t>
          </a:r>
          <a:endParaRPr lang="en-US" sz="2700" kern="1200"/>
        </a:p>
      </dsp:txBody>
      <dsp:txXfrm>
        <a:off x="7397627" y="1546"/>
        <a:ext cx="3222855" cy="1933713"/>
      </dsp:txXfrm>
    </dsp:sp>
    <dsp:sp modelId="{70A345C8-C7FE-4062-A885-ADABF50BE724}">
      <dsp:nvSpPr>
        <dsp:cNvPr id="0" name=""/>
        <dsp:cNvSpPr/>
      </dsp:nvSpPr>
      <dsp:spPr>
        <a:xfrm>
          <a:off x="3852486" y="2257545"/>
          <a:ext cx="3222855" cy="1933713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The British gained control of St. Vincent and </a:t>
          </a:r>
          <a:r>
            <a:rPr lang="en-GB" sz="2700" kern="1200" dirty="0" err="1"/>
            <a:t>Wallilabou</a:t>
          </a:r>
          <a:r>
            <a:rPr lang="en-GB" sz="2700" kern="1200" dirty="0"/>
            <a:t> Bay in 1763</a:t>
          </a:r>
          <a:endParaRPr lang="en-US" sz="2700" kern="1200" dirty="0"/>
        </a:p>
      </dsp:txBody>
      <dsp:txXfrm>
        <a:off x="3852486" y="2257545"/>
        <a:ext cx="3222855" cy="19337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85291-3811-38EC-3937-FC1BD96013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4BF419-41E7-489C-2D78-E65113826A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5C4F54-8B29-9783-0F9A-5A244B570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BED57-A958-4215-98EA-8AEFC8AEDA3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FAA3-0D29-3985-3631-9D3C997689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B7AA52-27C6-F065-7757-12C4D74486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596E7-6BEC-4A34-A59A-1174D5DF9E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7246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168FF-5C57-9837-B9D9-F84FFC931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BCC657-37BF-D679-072D-D683598835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0016F4-CE8A-D175-C6FF-BE9DE7374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BED57-A958-4215-98EA-8AEFC8AEDA3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A6CA8B-7E13-7FA5-EDDD-D4CCF697D9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7ECC7-6001-862F-742F-2D0CE8A21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596E7-6BEC-4A34-A59A-1174D5DF9E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6686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E81FE-4B8F-D5A5-1F5E-CBC3F1FDA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3A9051-C90E-E904-1B91-AE40B78FFE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1EF1EA-CAD4-416C-23E9-391C971402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BED57-A958-4215-98EA-8AEFC8AEDA3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C06B75-0682-7E54-F073-22B84CE58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8E4746-55AC-020B-56D9-200195783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596E7-6BEC-4A34-A59A-1174D5DF9E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262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20478-9615-B34F-AA21-FEBFB5302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FFF25-5EF1-E244-1E7F-267CEDE654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36C2FF-5CD7-2742-8E7A-3BDF21898E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B4E103-8324-00BC-700B-85DAA1DDD0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BED57-A958-4215-98EA-8AEFC8AEDA3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3DDB26-8FE7-6EF8-89E8-0FD9A47D7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F382C5-A262-622E-41E1-868865575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596E7-6BEC-4A34-A59A-1174D5DF9E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880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2432A-E1CB-B132-9FE7-8BE61CE901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1DD6E2-2F88-B27A-7C13-51FCD39790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5BE056-0C73-917E-35FE-C62B29469E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D08864-5CC4-76D0-44D7-CDBC15544F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BFBEB2-9184-ECD4-55AE-ABCA995F6E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CE772D-3176-609A-C151-37FA7818D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BED57-A958-4215-98EA-8AEFC8AEDA3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4285845-FAFC-38A1-1C76-C460FA068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D1FE2D-41FD-D273-39C6-68821E6089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596E7-6BEC-4A34-A59A-1174D5DF9E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936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31918-D39E-92F5-A7EB-4B8FCE955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9661D2-D8EA-F424-EC23-9A205DF69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BED57-A958-4215-98EA-8AEFC8AEDA3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9570FC-DF1B-4101-ADFD-D6406F642E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0BADFA-A3C6-8817-9D55-8642E9E5C9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596E7-6BEC-4A34-A59A-1174D5DF9E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435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8470CA-D6C9-74B5-3DD8-83D505476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BED57-A958-4215-98EA-8AEFC8AEDA3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74EDBE-F570-7F07-FC77-350A942969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33BA80-D72F-E5D6-B0C2-73A9A9AAD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596E7-6BEC-4A34-A59A-1174D5DF9E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612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30246-8AE8-8FA8-52E6-D2565292C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A0663-2923-3DE6-5611-63AB80CD2A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9A2181-32A1-25A7-98C9-B6ED86C17D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EE9236-266F-40C7-2622-D38D7CA18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BED57-A958-4215-98EA-8AEFC8AEDA3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328182-4CC7-8DDA-4958-66DA4FA35A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790C24-8B93-861B-DC8C-EA1AA55B5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596E7-6BEC-4A34-A59A-1174D5DF9E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72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6F0ED-10DB-BF0B-3F78-B3D40E079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1EEB41-5FA3-FECC-321C-81BB650FB9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D73DA4-5FA8-8AC8-FE82-9C59B64BA3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619F7-4AE3-9DA8-7B2F-36562BDD60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BED57-A958-4215-98EA-8AEFC8AEDA3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E89EF6-B1D5-65CA-85C5-5F845BC217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EF3DBF-35AB-A099-2031-538FC27AEF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596E7-6BEC-4A34-A59A-1174D5DF9E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7474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4C67F-1C54-5581-8372-3B54705C05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54D1D2-8167-20A7-6773-4CC8246FDF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F131E6-D0C3-F9A9-C401-776E53EC3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BED57-A958-4215-98EA-8AEFC8AEDA3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AFE64C-C262-BA19-E55A-C2123405F1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EC4FCD-F3B7-DE8F-995C-3577F96BA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596E7-6BEC-4A34-A59A-1174D5DF9E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571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C8CE249-022D-723B-CD85-3EB9F5EF61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6BE0BA-7E83-498F-714C-CA37CEC6F3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A1114C-867B-167E-2A7E-CE1F4266E4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BED57-A958-4215-98EA-8AEFC8AEDA3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6C6C1F-2E21-2919-B550-38E784EDFB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3FD553-5272-5947-29A3-635C08C12F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596E7-6BEC-4A34-A59A-1174D5DF9E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032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A81FC4D-C5F9-5A8A-4165-35A3A92FD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22C2C5-B9E7-9CB2-F740-C5B55D880D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25199D-ADD4-988C-0921-2BBA0244BF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ABED57-A958-4215-98EA-8AEFC8AEDA3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F4FE8-3D0C-E71D-58B7-CB08D7F66B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E02D8E-0D3F-BDEC-E6DD-3FCEFCF6D9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A596E7-6BEC-4A34-A59A-1174D5DF9E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488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4" r:id="rId1"/>
    <p:sldLayoutId id="2147483915" r:id="rId2"/>
    <p:sldLayoutId id="2147483916" r:id="rId3"/>
    <p:sldLayoutId id="2147483917" r:id="rId4"/>
    <p:sldLayoutId id="2147483918" r:id="rId5"/>
    <p:sldLayoutId id="2147483919" r:id="rId6"/>
    <p:sldLayoutId id="2147483920" r:id="rId7"/>
    <p:sldLayoutId id="2147483921" r:id="rId8"/>
    <p:sldLayoutId id="2147483922" r:id="rId9"/>
    <p:sldLayoutId id="2147483923" r:id="rId10"/>
    <p:sldLayoutId id="214748392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CEA662D-E7E7-4CE0-59BD-4ADBE7B6D04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l="12720" r="2837" b="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97BB29-F910-340E-00E1-51481382C0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WALLILABOU BAY</a:t>
            </a:r>
            <a:br>
              <a:rPr lang="en-GB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 Vincent and the Grenadines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92A1DF-1C5A-0FAC-53ED-7C526E3C3C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DARK TOURISM</a:t>
            </a:r>
          </a:p>
          <a:p>
            <a:endParaRPr lang="en-GB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62743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EBD884-4A0B-9C72-454C-155C83A7C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latin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</a:p>
        </p:txBody>
      </p:sp>
      <p:sp>
        <p:nvSpPr>
          <p:cNvPr id="2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4BFB43F5-3C1D-5837-75B9-0B80136A53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>
                <a:latin typeface="Times New Roman" panose="02020603050405020304" pitchFamily="18" charset="0"/>
                <a:cs typeface="Times New Roman" panose="02020603050405020304" pitchFamily="18" charset="0"/>
              </a:rPr>
              <a:t>Learn about the history of Wallilabou bay</a:t>
            </a:r>
          </a:p>
          <a:p>
            <a:r>
              <a:rPr lang="en-GB" sz="2200">
                <a:latin typeface="Times New Roman" panose="02020603050405020304" pitchFamily="18" charset="0"/>
                <a:cs typeface="Times New Roman" panose="02020603050405020304" pitchFamily="18" charset="0"/>
              </a:rPr>
              <a:t>What is dark tourism</a:t>
            </a:r>
          </a:p>
          <a:p>
            <a:r>
              <a:rPr lang="en-GB" sz="2200">
                <a:latin typeface="Times New Roman" panose="02020603050405020304" pitchFamily="18" charset="0"/>
                <a:cs typeface="Times New Roman" panose="02020603050405020304" pitchFamily="18" charset="0"/>
              </a:rPr>
              <a:t>The dark humor of Wallilabou bay</a:t>
            </a:r>
          </a:p>
          <a:p>
            <a:r>
              <a:rPr lang="en-GB" sz="2200">
                <a:latin typeface="Times New Roman" panose="02020603050405020304" pitchFamily="18" charset="0"/>
                <a:cs typeface="Times New Roman" panose="02020603050405020304" pitchFamily="18" charset="0"/>
              </a:rPr>
              <a:t>What is Wallilabou bay’s current state</a:t>
            </a:r>
          </a:p>
        </p:txBody>
      </p:sp>
      <p:pic>
        <p:nvPicPr>
          <p:cNvPr id="20" name="Picture 4" descr="Mountains by the sea">
            <a:extLst>
              <a:ext uri="{FF2B5EF4-FFF2-40B4-BE49-F238E27FC236}">
                <a16:creationId xmlns:a16="http://schemas.microsoft.com/office/drawing/2014/main" id="{8000FF52-6EAF-B645-A7E2-6D18D258BE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181" r="559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853645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0" name="Freeform: Shape 26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199422-2923-3957-CEAB-08633920C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GB" sz="2600">
                <a:latin typeface="Times New Roman" panose="02020603050405020304" pitchFamily="18" charset="0"/>
                <a:cs typeface="Times New Roman" panose="02020603050405020304" pitchFamily="18" charset="0"/>
              </a:rPr>
              <a:t>BRIEF OVERVIEW OF WALLILABOU BAY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3B0E14-3838-11EB-DB5E-655AE2642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GB" sz="1700">
                <a:latin typeface="Times New Roman" panose="02020603050405020304" pitchFamily="18" charset="0"/>
                <a:cs typeface="Times New Roman" panose="02020603050405020304" pitchFamily="18" charset="0"/>
              </a:rPr>
              <a:t>It is a small bay that is located on the Western coast of St. Vincent and the Grenadines.</a:t>
            </a:r>
          </a:p>
          <a:p>
            <a:r>
              <a:rPr lang="en-GB" sz="1700">
                <a:latin typeface="Times New Roman" panose="02020603050405020304" pitchFamily="18" charset="0"/>
                <a:cs typeface="Times New Roman" panose="02020603050405020304" pitchFamily="18" charset="0"/>
              </a:rPr>
              <a:t>One of the most popular attraction that is rich in cultural history</a:t>
            </a:r>
          </a:p>
          <a:p>
            <a:r>
              <a:rPr lang="en-GB" sz="1700">
                <a:latin typeface="Times New Roman" panose="02020603050405020304" pitchFamily="18" charset="0"/>
                <a:cs typeface="Times New Roman" panose="02020603050405020304" pitchFamily="18" charset="0"/>
              </a:rPr>
              <a:t>It is surrounded by lush green hills. </a:t>
            </a:r>
          </a:p>
          <a:p>
            <a:endParaRPr lang="en-GB" sz="1700"/>
          </a:p>
          <a:p>
            <a:endParaRPr lang="en-GB" sz="1700"/>
          </a:p>
          <a:p>
            <a:endParaRPr lang="en-GB" sz="1700"/>
          </a:p>
          <a:p>
            <a:endParaRPr lang="en-GB" sz="1700"/>
          </a:p>
          <a:p>
            <a:endParaRPr lang="en-GB" sz="17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BBA5EC-AB70-CA66-2466-AEABF628FC0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00" t="19369" r="17895" b="7650"/>
          <a:stretch/>
        </p:blipFill>
        <p:spPr>
          <a:xfrm>
            <a:off x="4901184" y="1034055"/>
            <a:ext cx="6922008" cy="4890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0514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D60357-48B3-64E0-AF40-BB9CC8095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HISTORY OF WALLILABOU BAY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8D328B79-72D0-2A69-D235-DCE3B0DDBD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950681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6387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74177A-B2D9-C6D3-2121-F134495D52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4" r="-1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2623E3-8422-74FF-4B27-1753875E4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HISTORY CONT’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179F40-B2EB-83E6-916E-4B2D15DF77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bay is considered a burial ground for the slaves who died during the middle passage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bay was used as an old sugar trade in the 18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19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century. </a:t>
            </a:r>
          </a:p>
          <a:p>
            <a:endParaRPr lang="en-GB" sz="2000" dirty="0"/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  <a:p>
            <a:endParaRPr lang="en-US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0008709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3B47FC9C-2ED3-4100-A4EF-E8CDFEE10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9AD613-6D83-E190-3BCB-7E1DFCCC2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358141"/>
            <a:ext cx="10515600" cy="9426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DARK TOURISM?</a:t>
            </a:r>
          </a:p>
        </p:txBody>
      </p:sp>
      <p:pic>
        <p:nvPicPr>
          <p:cNvPr id="1026" name="Picture 2" descr="Girl Question M Ark GIF - Girl Question M Ark - Discover &amp; Share GIFs">
            <a:extLst>
              <a:ext uri="{FF2B5EF4-FFF2-40B4-BE49-F238E27FC236}">
                <a16:creationId xmlns:a16="http://schemas.microsoft.com/office/drawing/2014/main" id="{A0AF15C3-D86B-D5AF-B93A-519B6A41294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81382" y="557189"/>
            <a:ext cx="4629236" cy="4629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2340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t may be macabre, but dark tourism helps us learn from the worst of human  history">
            <a:extLst>
              <a:ext uri="{FF2B5EF4-FFF2-40B4-BE49-F238E27FC236}">
                <a16:creationId xmlns:a16="http://schemas.microsoft.com/office/drawing/2014/main" id="{40FAC1D4-CCA9-9BE2-4DBB-2F9A5A1AF46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70" t="9091" r="10748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7" name="Rectangle 2056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1E5AB1-80C8-D488-51D8-33E455740E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000"/>
              <a:t>According to Dagney Mckinney, Dark tourism or Thanatourism“refers to sites associated with death, disaster and destruction”</a:t>
            </a:r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164390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B69B77-7AE3-3186-D009-C2160377F8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>
                <a:latin typeface="Times New Roman" panose="02020603050405020304" pitchFamily="18" charset="0"/>
                <a:cs typeface="Times New Roman" panose="02020603050405020304" pitchFamily="18" charset="0"/>
              </a:rPr>
              <a:t>DARK TOURISM AT WALLILABOU BAY</a:t>
            </a:r>
          </a:p>
        </p:txBody>
      </p:sp>
      <p:sp>
        <p:nvSpPr>
          <p:cNvPr id="3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2BF6C6-A7B2-35F8-A197-C8A6CF44CD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>
                <a:latin typeface="Times New Roman" panose="02020603050405020304" pitchFamily="18" charset="0"/>
                <a:cs typeface="Times New Roman" panose="02020603050405020304" pitchFamily="18" charset="0"/>
              </a:rPr>
              <a:t>The bay was used to anchor slave ships</a:t>
            </a:r>
          </a:p>
          <a:p>
            <a:r>
              <a:rPr lang="en-GB" sz="2200">
                <a:latin typeface="Times New Roman" panose="02020603050405020304" pitchFamily="18" charset="0"/>
                <a:cs typeface="Times New Roman" panose="02020603050405020304" pitchFamily="18" charset="0"/>
              </a:rPr>
              <a:t>It was destroyed by hurricane Tomas in 2010 leaving the buildings and infrastructure in disrepair </a:t>
            </a:r>
          </a:p>
          <a:p>
            <a:r>
              <a:rPr lang="en-GB" sz="2200">
                <a:latin typeface="Times New Roman" panose="02020603050405020304" pitchFamily="18" charset="0"/>
                <a:cs typeface="Times New Roman" panose="02020603050405020304" pitchFamily="18" charset="0"/>
              </a:rPr>
              <a:t>It was used as a burial ground for the slaves</a:t>
            </a:r>
          </a:p>
          <a:p>
            <a:endParaRPr lang="en-GB" sz="2200"/>
          </a:p>
          <a:p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E7A065-6601-2AC0-86CA-008A685E6D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69" r="22477"/>
          <a:stretch/>
        </p:blipFill>
        <p:spPr>
          <a:xfrm>
            <a:off x="6901543" y="2093976"/>
            <a:ext cx="4715179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6215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0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2C6B4F-4836-CBDB-6643-84345E7BEC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965" r="-2" b="20236"/>
          <a:stretch/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4" name="Picture 3" descr="A group of people walking on a bridge&#10;&#10;Description automatically generated with low confidence">
            <a:extLst>
              <a:ext uri="{FF2B5EF4-FFF2-40B4-BE49-F238E27FC236}">
                <a16:creationId xmlns:a16="http://schemas.microsoft.com/office/drawing/2014/main" id="{C678696C-D5FC-092C-A582-73E35DBE7B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65" r="1822"/>
          <a:stretch/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30" name="Freeform: Shape 22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2" name="Freeform: Shape 24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74D22E-57CD-37BF-8E90-DD84AB2EF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>
            <a:normAutofit/>
          </a:bodyPr>
          <a:lstStyle/>
          <a:p>
            <a:r>
              <a:rPr lang="en-GB" sz="2900">
                <a:latin typeface="Times New Roman" panose="02020603050405020304" pitchFamily="18" charset="0"/>
                <a:cs typeface="Times New Roman" panose="02020603050405020304" pitchFamily="18" charset="0"/>
              </a:rPr>
              <a:t>PIRATES OF THE CARIBBEAN CONNECTION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3F508-0B97-416A-0FBD-997E1262DA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512611"/>
            <a:ext cx="4832803" cy="3664351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Pirate of the Caribbean was filmed in 2003 and made the bay noticeable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Captain Jack Sparrow anchored his sinking ship at this anchorage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Coffins were used to represent desperation and hopelessness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site was used to capture dark tourism/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humor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517429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9">
            <a:extLst>
              <a:ext uri="{FF2B5EF4-FFF2-40B4-BE49-F238E27FC236}">
                <a16:creationId xmlns:a16="http://schemas.microsoft.com/office/drawing/2014/main" id="{69D47016-023F-44BD-981C-50E7A10A6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B92902-9DE6-D470-8083-E9F794364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57200"/>
            <a:ext cx="4343400" cy="1929384"/>
          </a:xfrm>
        </p:spPr>
        <p:txBody>
          <a:bodyPr anchor="ctr">
            <a:normAutofit/>
          </a:bodyPr>
          <a:lstStyle/>
          <a:p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CURRENT STATE</a:t>
            </a:r>
            <a:br>
              <a:rPr lang="en-GB"/>
            </a:br>
            <a:endParaRPr lang="en-GB" dirty="0"/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6D8B37B0-0682-433E-BC8D-498C04ABD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471415" y="1412748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1F0ED1-AD90-96AC-9CFB-B20E4F2509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1263" y="457200"/>
            <a:ext cx="6007608" cy="1929384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remains of some of the props from the film is still there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coffins and skeletons on display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bay remains a popular tourist attraction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anchorage was repaired allowing tourists to dock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00EEC8-80EA-2CBA-6B47-B4DD1E01FA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776" y="2569464"/>
            <a:ext cx="4905248" cy="367893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AA8B2F1-BE90-0888-0ED9-40952FDFF7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5928" y="2569464"/>
            <a:ext cx="4905248" cy="3678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180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5587CF-EAD7-6CB6-3E88-88A738D7C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r>
              <a:rPr lang="en-GB">
                <a:solidFill>
                  <a:schemeClr val="bg1"/>
                </a:solidFill>
              </a:rPr>
              <a:t>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E1072-3431-C0AC-A358-6D4009E807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Wallilabou Bay is one of the destination in St Vincent and the Grenadines that benefited from dark tourism.</a:t>
            </a:r>
          </a:p>
          <a:p>
            <a:r>
              <a:rPr lang="en-GB" sz="20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remains as one of the most popular tourist attraction.</a:t>
            </a:r>
          </a:p>
          <a:p>
            <a:r>
              <a:rPr lang="en-GB" sz="20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Dark tourism continues to become a popular form of tourism to many different countries.</a:t>
            </a:r>
          </a:p>
          <a:p>
            <a:endParaRPr lang="en-GB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6746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D68B11-8F89-6FFF-875A-A7147A1F0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BIBLIOGRAPHY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9463EF-9160-BD15-2ADF-30E780B161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 marL="457200" indent="-457200"/>
            <a:r>
              <a:rPr lang="en-GB" sz="1700">
                <a:effectLst/>
                <a:latin typeface="Times New Roman" panose="02020603050405020304" pitchFamily="18" charset="0"/>
              </a:rPr>
              <a:t>Davy, John. 2012. </a:t>
            </a:r>
            <a:r>
              <a:rPr lang="en-GB" sz="1700" i="1">
                <a:effectLst/>
                <a:latin typeface="Times New Roman" panose="02020603050405020304" pitchFamily="18" charset="0"/>
              </a:rPr>
              <a:t>The West Indies before and since Slave Emancipation: Comprising the Windward and Leeward Islands’ Military Command.....</a:t>
            </a:r>
            <a:r>
              <a:rPr lang="en-GB" sz="1700">
                <a:effectLst/>
                <a:latin typeface="Times New Roman" panose="02020603050405020304" pitchFamily="18" charset="0"/>
              </a:rPr>
              <a:t>, </a:t>
            </a:r>
            <a:r>
              <a:rPr lang="en-GB" sz="1700" i="1">
                <a:effectLst/>
                <a:latin typeface="Times New Roman" panose="02020603050405020304" pitchFamily="18" charset="0"/>
              </a:rPr>
              <a:t>Google Books</a:t>
            </a:r>
            <a:r>
              <a:rPr lang="en-GB" sz="1700">
                <a:effectLst/>
                <a:latin typeface="Times New Roman" panose="02020603050405020304" pitchFamily="18" charset="0"/>
              </a:rPr>
              <a:t> (Routledge) &lt;https://www.google.co.uk/books/edition/The_West_Indies_Before_and_Since_Slave_E/rWH9E8MED2UC?hl=en&amp;gbpv=1&amp;dq=Davy+J+(1854+%5B2012%5D)+The+West+Indies&gt; [accessed 19 March 2023]</a:t>
            </a:r>
          </a:p>
          <a:p>
            <a:pPr marL="457200" indent="-457200"/>
            <a:r>
              <a:rPr lang="en-GB" sz="1700">
                <a:effectLst/>
                <a:latin typeface="Times New Roman" panose="02020603050405020304" pitchFamily="18" charset="0"/>
              </a:rPr>
              <a:t>Giggster. 2021. ‘Where Was Pirates of the Caribbean Filmed?’, </a:t>
            </a:r>
            <a:r>
              <a:rPr lang="en-GB" sz="1700" i="1">
                <a:effectLst/>
                <a:latin typeface="Times New Roman" panose="02020603050405020304" pitchFamily="18" charset="0"/>
              </a:rPr>
              <a:t>Giggster.com</a:t>
            </a:r>
            <a:r>
              <a:rPr lang="en-GB" sz="1700">
                <a:effectLst/>
                <a:latin typeface="Times New Roman" panose="02020603050405020304" pitchFamily="18" charset="0"/>
              </a:rPr>
              <a:t> &lt;https://giggster.com/guide/movie-location/where-was-pirates-of-the-caribbean-filmed&gt; [accessed 17 March 2023]</a:t>
            </a:r>
          </a:p>
          <a:p>
            <a:pPr marL="457200" indent="-457200"/>
            <a:r>
              <a:rPr lang="en-GB" sz="1700">
                <a:effectLst/>
                <a:latin typeface="Times New Roman" panose="02020603050405020304" pitchFamily="18" charset="0"/>
              </a:rPr>
              <a:t>Gourgoulianni, Sofia. 2019. ‘The Exploitation of Movie Sets in Filming Locations’, </a:t>
            </a:r>
            <a:r>
              <a:rPr lang="en-GB" sz="1700" i="1">
                <a:effectLst/>
                <a:latin typeface="Times New Roman" panose="02020603050405020304" pitchFamily="18" charset="0"/>
              </a:rPr>
              <a:t>The International Journal of Social Sciences and Humanities Invention</a:t>
            </a:r>
            <a:r>
              <a:rPr lang="en-GB" sz="1700">
                <a:effectLst/>
                <a:latin typeface="Times New Roman" panose="02020603050405020304" pitchFamily="18" charset="0"/>
              </a:rPr>
              <a:t>, 6.5: 5412–16 &lt;https://doi.org/10.18535/ijsshi/v6i5.02&gt;</a:t>
            </a:r>
          </a:p>
          <a:p>
            <a:pPr marL="457200" indent="-457200"/>
            <a:r>
              <a:rPr lang="en-GB" sz="1700">
                <a:effectLst/>
                <a:latin typeface="Times New Roman" panose="02020603050405020304" pitchFamily="18" charset="0"/>
              </a:rPr>
              <a:t>McKinney, Dagney. 2019. ‘Dark Tourism Explained by an Actual Dark Tourist | Cultura Obscura’, </a:t>
            </a:r>
            <a:r>
              <a:rPr lang="en-GB" sz="1700" i="1">
                <a:effectLst/>
                <a:latin typeface="Times New Roman" panose="02020603050405020304" pitchFamily="18" charset="0"/>
              </a:rPr>
              <a:t>Cultura Obscura</a:t>
            </a:r>
            <a:r>
              <a:rPr lang="en-GB" sz="1700">
                <a:effectLst/>
                <a:latin typeface="Times New Roman" panose="02020603050405020304" pitchFamily="18" charset="0"/>
              </a:rPr>
              <a:t> &lt;https://www.culturaobscura.com/what-is-dark-tourism/&gt;</a:t>
            </a:r>
          </a:p>
          <a:p>
            <a:pPr marL="0" indent="0"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40122201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D776D29F-0A2C-4F75-8582-7C7DFCBD1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FFBBA4-6374-9139-3210-8ED6B9646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74819"/>
            <a:ext cx="4375151" cy="28583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YOU!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5352E42A-D1F6-D3FE-17E7-0A0008962D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0987"/>
          <a:stretch/>
        </p:blipFill>
        <p:spPr>
          <a:xfrm>
            <a:off x="5682343" y="1"/>
            <a:ext cx="6509657" cy="6857999"/>
          </a:xfrm>
          <a:custGeom>
            <a:avLst/>
            <a:gdLst/>
            <a:ahLst/>
            <a:cxnLst/>
            <a:rect l="l" t="t" r="r" b="b"/>
            <a:pathLst>
              <a:path w="6509657" h="6857999">
                <a:moveTo>
                  <a:pt x="752157" y="6118149"/>
                </a:moveTo>
                <a:cubicBezTo>
                  <a:pt x="745608" y="6124102"/>
                  <a:pt x="737987" y="6129341"/>
                  <a:pt x="730938" y="6133722"/>
                </a:cubicBezTo>
                <a:cubicBezTo>
                  <a:pt x="723794" y="6138152"/>
                  <a:pt x="718448" y="6143474"/>
                  <a:pt x="714778" y="6149379"/>
                </a:cubicBezTo>
                <a:lnTo>
                  <a:pt x="709303" y="6166562"/>
                </a:lnTo>
                <a:lnTo>
                  <a:pt x="714778" y="6149380"/>
                </a:lnTo>
                <a:cubicBezTo>
                  <a:pt x="718448" y="6143474"/>
                  <a:pt x="723794" y="6138152"/>
                  <a:pt x="730938" y="6133723"/>
                </a:cubicBezTo>
                <a:cubicBezTo>
                  <a:pt x="737987" y="6129341"/>
                  <a:pt x="745608" y="6124102"/>
                  <a:pt x="752157" y="6118149"/>
                </a:cubicBezTo>
                <a:close/>
                <a:moveTo>
                  <a:pt x="844000" y="4941372"/>
                </a:moveTo>
                <a:lnTo>
                  <a:pt x="840670" y="4950868"/>
                </a:lnTo>
                <a:lnTo>
                  <a:pt x="830985" y="4991382"/>
                </a:lnTo>
                <a:lnTo>
                  <a:pt x="840670" y="4950869"/>
                </a:lnTo>
                <a:close/>
                <a:moveTo>
                  <a:pt x="840061" y="4749807"/>
                </a:moveTo>
                <a:cubicBezTo>
                  <a:pt x="852197" y="4762827"/>
                  <a:pt x="853054" y="4781365"/>
                  <a:pt x="854768" y="4799797"/>
                </a:cubicBezTo>
                <a:cubicBezTo>
                  <a:pt x="853054" y="4781365"/>
                  <a:pt x="852197" y="4762826"/>
                  <a:pt x="840061" y="4749807"/>
                </a:cubicBezTo>
                <a:close/>
                <a:moveTo>
                  <a:pt x="822263" y="4543185"/>
                </a:moveTo>
                <a:lnTo>
                  <a:pt x="816857" y="4557091"/>
                </a:lnTo>
                <a:cubicBezTo>
                  <a:pt x="805236" y="4573618"/>
                  <a:pt x="796449" y="4588275"/>
                  <a:pt x="790493" y="4602021"/>
                </a:cubicBezTo>
                <a:cubicBezTo>
                  <a:pt x="796449" y="4588275"/>
                  <a:pt x="805236" y="4573618"/>
                  <a:pt x="816857" y="4557092"/>
                </a:cubicBezTo>
                <a:cubicBezTo>
                  <a:pt x="819238" y="4553662"/>
                  <a:pt x="821286" y="4548281"/>
                  <a:pt x="822263" y="4543185"/>
                </a:cubicBezTo>
                <a:close/>
                <a:moveTo>
                  <a:pt x="356045" y="2819253"/>
                </a:moveTo>
                <a:lnTo>
                  <a:pt x="344401" y="2827483"/>
                </a:lnTo>
                <a:lnTo>
                  <a:pt x="344399" y="2827486"/>
                </a:lnTo>
                <a:lnTo>
                  <a:pt x="325550" y="2842392"/>
                </a:lnTo>
                <a:lnTo>
                  <a:pt x="315896" y="2861156"/>
                </a:lnTo>
                <a:lnTo>
                  <a:pt x="344399" y="2827486"/>
                </a:lnTo>
                <a:lnTo>
                  <a:pt x="344401" y="2827484"/>
                </a:lnTo>
                <a:close/>
                <a:moveTo>
                  <a:pt x="425699" y="1974015"/>
                </a:moveTo>
                <a:cubicBezTo>
                  <a:pt x="427224" y="1991685"/>
                  <a:pt x="433462" y="2008497"/>
                  <a:pt x="449941" y="2023547"/>
                </a:cubicBezTo>
                <a:cubicBezTo>
                  <a:pt x="441702" y="2016020"/>
                  <a:pt x="436022" y="2008056"/>
                  <a:pt x="432213" y="1999763"/>
                </a:cubicBezTo>
                <a:close/>
                <a:moveTo>
                  <a:pt x="442893" y="1768838"/>
                </a:moveTo>
                <a:cubicBezTo>
                  <a:pt x="451656" y="1779981"/>
                  <a:pt x="453942" y="1790986"/>
                  <a:pt x="452275" y="1801558"/>
                </a:cubicBezTo>
                <a:lnTo>
                  <a:pt x="451495" y="1785412"/>
                </a:lnTo>
                <a:cubicBezTo>
                  <a:pt x="450037" y="1779948"/>
                  <a:pt x="447274" y="1774411"/>
                  <a:pt x="442893" y="1768838"/>
                </a:cubicBezTo>
                <a:close/>
                <a:moveTo>
                  <a:pt x="333304" y="520953"/>
                </a:moveTo>
                <a:cubicBezTo>
                  <a:pt x="333743" y="528850"/>
                  <a:pt x="335480" y="536547"/>
                  <a:pt x="337867" y="544146"/>
                </a:cubicBezTo>
                <a:lnTo>
                  <a:pt x="340032" y="549926"/>
                </a:lnTo>
                <a:lnTo>
                  <a:pt x="340448" y="551717"/>
                </a:lnTo>
                <a:lnTo>
                  <a:pt x="346286" y="566616"/>
                </a:lnTo>
                <a:lnTo>
                  <a:pt x="346338" y="566754"/>
                </a:lnTo>
                <a:lnTo>
                  <a:pt x="352655" y="583595"/>
                </a:lnTo>
                <a:lnTo>
                  <a:pt x="359452" y="612658"/>
                </a:lnTo>
                <a:cubicBezTo>
                  <a:pt x="358987" y="604728"/>
                  <a:pt x="357230" y="597005"/>
                  <a:pt x="354829" y="589388"/>
                </a:cubicBezTo>
                <a:lnTo>
                  <a:pt x="352655" y="583595"/>
                </a:lnTo>
                <a:lnTo>
                  <a:pt x="352236" y="581804"/>
                </a:lnTo>
                <a:lnTo>
                  <a:pt x="346286" y="566616"/>
                </a:lnTo>
                <a:lnTo>
                  <a:pt x="340032" y="549926"/>
                </a:lnTo>
                <a:close/>
                <a:moveTo>
                  <a:pt x="384407" y="268794"/>
                </a:moveTo>
                <a:lnTo>
                  <a:pt x="387838" y="328017"/>
                </a:lnTo>
                <a:cubicBezTo>
                  <a:pt x="389527" y="318646"/>
                  <a:pt x="389932" y="309031"/>
                  <a:pt x="389283" y="299164"/>
                </a:cubicBezTo>
                <a:cubicBezTo>
                  <a:pt x="388635" y="289296"/>
                  <a:pt x="386932" y="279176"/>
                  <a:pt x="384407" y="268794"/>
                </a:cubicBezTo>
                <a:close/>
                <a:moveTo>
                  <a:pt x="66991" y="0"/>
                </a:moveTo>
                <a:lnTo>
                  <a:pt x="6509657" y="0"/>
                </a:lnTo>
                <a:lnTo>
                  <a:pt x="6509657" y="6857999"/>
                </a:lnTo>
                <a:lnTo>
                  <a:pt x="149318" y="6857999"/>
                </a:lnTo>
                <a:lnTo>
                  <a:pt x="149318" y="6857457"/>
                </a:lnTo>
                <a:lnTo>
                  <a:pt x="22079" y="6857457"/>
                </a:lnTo>
                <a:lnTo>
                  <a:pt x="26850" y="6796804"/>
                </a:lnTo>
                <a:cubicBezTo>
                  <a:pt x="32161" y="6777207"/>
                  <a:pt x="39591" y="6758011"/>
                  <a:pt x="44354" y="6738388"/>
                </a:cubicBezTo>
                <a:cubicBezTo>
                  <a:pt x="48736" y="6720103"/>
                  <a:pt x="58832" y="6702955"/>
                  <a:pt x="67214" y="6685617"/>
                </a:cubicBezTo>
                <a:cubicBezTo>
                  <a:pt x="83217" y="6652472"/>
                  <a:pt x="73120" y="6617036"/>
                  <a:pt x="77310" y="6583128"/>
                </a:cubicBezTo>
                <a:cubicBezTo>
                  <a:pt x="78645" y="6572269"/>
                  <a:pt x="80168" y="6561411"/>
                  <a:pt x="82837" y="6550742"/>
                </a:cubicBezTo>
                <a:cubicBezTo>
                  <a:pt x="89885" y="6521593"/>
                  <a:pt x="95981" y="6491874"/>
                  <a:pt x="105697" y="6463490"/>
                </a:cubicBezTo>
                <a:cubicBezTo>
                  <a:pt x="116556" y="6431292"/>
                  <a:pt x="131034" y="6400429"/>
                  <a:pt x="146086" y="6363664"/>
                </a:cubicBezTo>
                <a:cubicBezTo>
                  <a:pt x="142275" y="6350899"/>
                  <a:pt x="131986" y="6331277"/>
                  <a:pt x="131034" y="6311084"/>
                </a:cubicBezTo>
                <a:cubicBezTo>
                  <a:pt x="127795" y="6246121"/>
                  <a:pt x="145513" y="6185351"/>
                  <a:pt x="173518" y="6127247"/>
                </a:cubicBezTo>
                <a:cubicBezTo>
                  <a:pt x="181899" y="6109530"/>
                  <a:pt x="187424" y="6090477"/>
                  <a:pt x="195616" y="6072569"/>
                </a:cubicBezTo>
                <a:cubicBezTo>
                  <a:pt x="198472" y="6066284"/>
                  <a:pt x="204569" y="6058092"/>
                  <a:pt x="210285" y="6056948"/>
                </a:cubicBezTo>
                <a:cubicBezTo>
                  <a:pt x="243432" y="6050282"/>
                  <a:pt x="242863" y="6025515"/>
                  <a:pt x="244766" y="5999796"/>
                </a:cubicBezTo>
                <a:cubicBezTo>
                  <a:pt x="247051" y="5969124"/>
                  <a:pt x="252386" y="5938836"/>
                  <a:pt x="256958" y="5908355"/>
                </a:cubicBezTo>
                <a:cubicBezTo>
                  <a:pt x="257530" y="5904353"/>
                  <a:pt x="261531" y="5900735"/>
                  <a:pt x="264200" y="5897114"/>
                </a:cubicBezTo>
                <a:cubicBezTo>
                  <a:pt x="268199" y="5891590"/>
                  <a:pt x="274295" y="5886447"/>
                  <a:pt x="275818" y="5880348"/>
                </a:cubicBezTo>
                <a:cubicBezTo>
                  <a:pt x="283249" y="5849107"/>
                  <a:pt x="289535" y="5817674"/>
                  <a:pt x="296393" y="5786239"/>
                </a:cubicBezTo>
                <a:cubicBezTo>
                  <a:pt x="297918" y="5779191"/>
                  <a:pt x="299823" y="5771953"/>
                  <a:pt x="302870" y="5765474"/>
                </a:cubicBezTo>
                <a:cubicBezTo>
                  <a:pt x="305728" y="5759378"/>
                  <a:pt x="310683" y="5754234"/>
                  <a:pt x="313730" y="5748136"/>
                </a:cubicBezTo>
                <a:cubicBezTo>
                  <a:pt x="321920" y="5731564"/>
                  <a:pt x="329541" y="5714607"/>
                  <a:pt x="338685" y="5695178"/>
                </a:cubicBezTo>
                <a:cubicBezTo>
                  <a:pt x="321541" y="5684320"/>
                  <a:pt x="331257" y="5669647"/>
                  <a:pt x="339447" y="5651360"/>
                </a:cubicBezTo>
                <a:cubicBezTo>
                  <a:pt x="347830" y="5632691"/>
                  <a:pt x="350497" y="5611164"/>
                  <a:pt x="353545" y="5590590"/>
                </a:cubicBezTo>
                <a:cubicBezTo>
                  <a:pt x="359070" y="5552869"/>
                  <a:pt x="362499" y="5514957"/>
                  <a:pt x="367451" y="5477239"/>
                </a:cubicBezTo>
                <a:cubicBezTo>
                  <a:pt x="368595" y="5469236"/>
                  <a:pt x="370690" y="5460092"/>
                  <a:pt x="375454" y="5453995"/>
                </a:cubicBezTo>
                <a:cubicBezTo>
                  <a:pt x="407459" y="5412276"/>
                  <a:pt x="416411" y="5361598"/>
                  <a:pt x="413366" y="5313403"/>
                </a:cubicBezTo>
                <a:cubicBezTo>
                  <a:pt x="411078" y="5275491"/>
                  <a:pt x="409363" y="5238343"/>
                  <a:pt x="412601" y="5200813"/>
                </a:cubicBezTo>
                <a:cubicBezTo>
                  <a:pt x="412793" y="5197955"/>
                  <a:pt x="412411" y="5194145"/>
                  <a:pt x="410887" y="5192051"/>
                </a:cubicBezTo>
                <a:cubicBezTo>
                  <a:pt x="400791" y="5179097"/>
                  <a:pt x="400029" y="5165570"/>
                  <a:pt x="398315" y="5148995"/>
                </a:cubicBezTo>
                <a:cubicBezTo>
                  <a:pt x="395837" y="5125562"/>
                  <a:pt x="397553" y="5104036"/>
                  <a:pt x="401743" y="5082317"/>
                </a:cubicBezTo>
                <a:cubicBezTo>
                  <a:pt x="404791" y="5066505"/>
                  <a:pt x="411078" y="5050504"/>
                  <a:pt x="419080" y="5036405"/>
                </a:cubicBezTo>
                <a:cubicBezTo>
                  <a:pt x="430320" y="5016785"/>
                  <a:pt x="434701" y="4997922"/>
                  <a:pt x="419841" y="4979253"/>
                </a:cubicBezTo>
                <a:cubicBezTo>
                  <a:pt x="404029" y="4959061"/>
                  <a:pt x="409553" y="4936201"/>
                  <a:pt x="408983" y="4913909"/>
                </a:cubicBezTo>
                <a:cubicBezTo>
                  <a:pt x="408791" y="4904195"/>
                  <a:pt x="409175" y="4893907"/>
                  <a:pt x="406697" y="4884572"/>
                </a:cubicBezTo>
                <a:cubicBezTo>
                  <a:pt x="399647" y="4857522"/>
                  <a:pt x="388978" y="4831420"/>
                  <a:pt x="384216" y="4803988"/>
                </a:cubicBezTo>
                <a:cubicBezTo>
                  <a:pt x="381551" y="4788747"/>
                  <a:pt x="386312" y="4771793"/>
                  <a:pt x="389741" y="4755980"/>
                </a:cubicBezTo>
                <a:cubicBezTo>
                  <a:pt x="393362" y="4739978"/>
                  <a:pt x="398885" y="4724167"/>
                  <a:pt x="404601" y="4708734"/>
                </a:cubicBezTo>
                <a:cubicBezTo>
                  <a:pt x="408411" y="4698258"/>
                  <a:pt x="412031" y="4686828"/>
                  <a:pt x="418889" y="4678445"/>
                </a:cubicBezTo>
                <a:cubicBezTo>
                  <a:pt x="434510" y="4659393"/>
                  <a:pt x="437178" y="4639772"/>
                  <a:pt x="428986" y="4617291"/>
                </a:cubicBezTo>
                <a:cubicBezTo>
                  <a:pt x="427651" y="4613864"/>
                  <a:pt x="427651" y="4609863"/>
                  <a:pt x="427462" y="4606053"/>
                </a:cubicBezTo>
                <a:cubicBezTo>
                  <a:pt x="423462" y="4545086"/>
                  <a:pt x="420984" y="4484127"/>
                  <a:pt x="414888" y="4423545"/>
                </a:cubicBezTo>
                <a:cubicBezTo>
                  <a:pt x="412411" y="4398972"/>
                  <a:pt x="401553" y="4375349"/>
                  <a:pt x="394695" y="4351154"/>
                </a:cubicBezTo>
                <a:cubicBezTo>
                  <a:pt x="393362" y="4346201"/>
                  <a:pt x="391265" y="4340674"/>
                  <a:pt x="392218" y="4335722"/>
                </a:cubicBezTo>
                <a:cubicBezTo>
                  <a:pt x="401743" y="4281810"/>
                  <a:pt x="387838" y="4231324"/>
                  <a:pt x="369547" y="4181603"/>
                </a:cubicBezTo>
                <a:cubicBezTo>
                  <a:pt x="367643" y="4176461"/>
                  <a:pt x="368214" y="4170174"/>
                  <a:pt x="368595" y="4164458"/>
                </a:cubicBezTo>
                <a:cubicBezTo>
                  <a:pt x="369928" y="4148453"/>
                  <a:pt x="376597" y="4131119"/>
                  <a:pt x="372597" y="4116641"/>
                </a:cubicBezTo>
                <a:cubicBezTo>
                  <a:pt x="361546" y="4078159"/>
                  <a:pt x="348211" y="4040058"/>
                  <a:pt x="331447" y="4003861"/>
                </a:cubicBezTo>
                <a:cubicBezTo>
                  <a:pt x="314494" y="3967091"/>
                  <a:pt x="300203" y="3932993"/>
                  <a:pt x="317349" y="3890891"/>
                </a:cubicBezTo>
                <a:cubicBezTo>
                  <a:pt x="324589" y="3872985"/>
                  <a:pt x="319445" y="3849362"/>
                  <a:pt x="317541" y="3828785"/>
                </a:cubicBezTo>
                <a:cubicBezTo>
                  <a:pt x="316016" y="3813737"/>
                  <a:pt x="307443" y="3799258"/>
                  <a:pt x="307443" y="3784397"/>
                </a:cubicBezTo>
                <a:cubicBezTo>
                  <a:pt x="307443" y="3744770"/>
                  <a:pt x="297345" y="3709529"/>
                  <a:pt x="276771" y="3675238"/>
                </a:cubicBezTo>
                <a:cubicBezTo>
                  <a:pt x="268770" y="3661899"/>
                  <a:pt x="274106" y="3641134"/>
                  <a:pt x="272009" y="3623799"/>
                </a:cubicBezTo>
                <a:cubicBezTo>
                  <a:pt x="269533" y="3605509"/>
                  <a:pt x="267247" y="3586653"/>
                  <a:pt x="261720" y="3569124"/>
                </a:cubicBezTo>
                <a:cubicBezTo>
                  <a:pt x="247243" y="3523785"/>
                  <a:pt x="230859" y="3479015"/>
                  <a:pt x="215618" y="3433866"/>
                </a:cubicBezTo>
                <a:cubicBezTo>
                  <a:pt x="203045" y="3396719"/>
                  <a:pt x="212951" y="3360139"/>
                  <a:pt x="218286" y="3323372"/>
                </a:cubicBezTo>
                <a:cubicBezTo>
                  <a:pt x="221715" y="3300319"/>
                  <a:pt x="229907" y="3278795"/>
                  <a:pt x="217715" y="3252885"/>
                </a:cubicBezTo>
                <a:cubicBezTo>
                  <a:pt x="206093" y="3228119"/>
                  <a:pt x="208761" y="3196686"/>
                  <a:pt x="202475" y="3168870"/>
                </a:cubicBezTo>
                <a:cubicBezTo>
                  <a:pt x="197141" y="3145436"/>
                  <a:pt x="188566" y="3122770"/>
                  <a:pt x="180184" y="3100099"/>
                </a:cubicBezTo>
                <a:cubicBezTo>
                  <a:pt x="168753" y="3069235"/>
                  <a:pt x="156753" y="3038756"/>
                  <a:pt x="162468" y="3005035"/>
                </a:cubicBezTo>
                <a:cubicBezTo>
                  <a:pt x="168945" y="2966742"/>
                  <a:pt x="144560" y="2940455"/>
                  <a:pt x="128366" y="2910353"/>
                </a:cubicBezTo>
                <a:cubicBezTo>
                  <a:pt x="117318" y="2889587"/>
                  <a:pt x="109126" y="2866918"/>
                  <a:pt x="102268" y="2844248"/>
                </a:cubicBezTo>
                <a:cubicBezTo>
                  <a:pt x="93313" y="2813958"/>
                  <a:pt x="87978" y="2782716"/>
                  <a:pt x="79216" y="2752235"/>
                </a:cubicBezTo>
                <a:cubicBezTo>
                  <a:pt x="66072" y="2706131"/>
                  <a:pt x="55785" y="2659455"/>
                  <a:pt x="63024" y="2611450"/>
                </a:cubicBezTo>
                <a:cubicBezTo>
                  <a:pt x="66262" y="2589352"/>
                  <a:pt x="66072" y="2568774"/>
                  <a:pt x="61307" y="2546678"/>
                </a:cubicBezTo>
                <a:cubicBezTo>
                  <a:pt x="53497" y="2510483"/>
                  <a:pt x="52545" y="2473333"/>
                  <a:pt x="23399" y="2444184"/>
                </a:cubicBezTo>
                <a:cubicBezTo>
                  <a:pt x="13111" y="2433897"/>
                  <a:pt x="10446" y="2415420"/>
                  <a:pt x="5110" y="2400369"/>
                </a:cubicBezTo>
                <a:cubicBezTo>
                  <a:pt x="-1178" y="2383032"/>
                  <a:pt x="2062" y="2370270"/>
                  <a:pt x="20351" y="2360933"/>
                </a:cubicBezTo>
                <a:cubicBezTo>
                  <a:pt x="28541" y="2356744"/>
                  <a:pt x="36543" y="2344741"/>
                  <a:pt x="37877" y="2335405"/>
                </a:cubicBezTo>
                <a:cubicBezTo>
                  <a:pt x="41877" y="2307402"/>
                  <a:pt x="35971" y="2281683"/>
                  <a:pt x="23017" y="2254633"/>
                </a:cubicBezTo>
                <a:cubicBezTo>
                  <a:pt x="10824" y="2229296"/>
                  <a:pt x="12158" y="2197670"/>
                  <a:pt x="7395" y="2168903"/>
                </a:cubicBezTo>
                <a:cubicBezTo>
                  <a:pt x="5680" y="2158712"/>
                  <a:pt x="3062" y="2148519"/>
                  <a:pt x="871" y="2138304"/>
                </a:cubicBezTo>
                <a:lnTo>
                  <a:pt x="0" y="2131532"/>
                </a:lnTo>
                <a:lnTo>
                  <a:pt x="0" y="2072225"/>
                </a:lnTo>
                <a:lnTo>
                  <a:pt x="251" y="2069340"/>
                </a:lnTo>
                <a:cubicBezTo>
                  <a:pt x="2061" y="2056600"/>
                  <a:pt x="4156" y="2043835"/>
                  <a:pt x="5299" y="2030977"/>
                </a:cubicBezTo>
                <a:cubicBezTo>
                  <a:pt x="7203" y="2010974"/>
                  <a:pt x="6442" y="1990589"/>
                  <a:pt x="8729" y="1970586"/>
                </a:cubicBezTo>
                <a:cubicBezTo>
                  <a:pt x="10446" y="1954202"/>
                  <a:pt x="14824" y="1938009"/>
                  <a:pt x="18445" y="1921817"/>
                </a:cubicBezTo>
                <a:cubicBezTo>
                  <a:pt x="19779" y="1915912"/>
                  <a:pt x="24922" y="1910004"/>
                  <a:pt x="24161" y="1904673"/>
                </a:cubicBezTo>
                <a:cubicBezTo>
                  <a:pt x="15968" y="1851709"/>
                  <a:pt x="52545" y="1813610"/>
                  <a:pt x="68738" y="1768838"/>
                </a:cubicBezTo>
                <a:cubicBezTo>
                  <a:pt x="85886" y="1721785"/>
                  <a:pt x="112174" y="1676253"/>
                  <a:pt x="104363" y="1623675"/>
                </a:cubicBezTo>
                <a:cubicBezTo>
                  <a:pt x="99601" y="1591859"/>
                  <a:pt x="88551" y="1561189"/>
                  <a:pt x="81882" y="1529563"/>
                </a:cubicBezTo>
                <a:cubicBezTo>
                  <a:pt x="79597" y="1518324"/>
                  <a:pt x="79978" y="1505751"/>
                  <a:pt x="82264" y="1494509"/>
                </a:cubicBezTo>
                <a:cubicBezTo>
                  <a:pt x="92743" y="1440216"/>
                  <a:pt x="94266" y="1386684"/>
                  <a:pt x="77120" y="1333341"/>
                </a:cubicBezTo>
                <a:cubicBezTo>
                  <a:pt x="74262" y="1324198"/>
                  <a:pt x="71597" y="1314483"/>
                  <a:pt x="71597" y="1304955"/>
                </a:cubicBezTo>
                <a:cubicBezTo>
                  <a:pt x="71597" y="1252757"/>
                  <a:pt x="75597" y="1201512"/>
                  <a:pt x="94266" y="1151600"/>
                </a:cubicBezTo>
                <a:cubicBezTo>
                  <a:pt x="100553" y="1134834"/>
                  <a:pt x="96553" y="1114449"/>
                  <a:pt x="98077" y="1095972"/>
                </a:cubicBezTo>
                <a:cubicBezTo>
                  <a:pt x="99409" y="1078826"/>
                  <a:pt x="99981" y="1061298"/>
                  <a:pt x="104363" y="1044725"/>
                </a:cubicBezTo>
                <a:cubicBezTo>
                  <a:pt x="110839" y="1020529"/>
                  <a:pt x="111601" y="998052"/>
                  <a:pt x="105887" y="973095"/>
                </a:cubicBezTo>
                <a:cubicBezTo>
                  <a:pt x="100553" y="949281"/>
                  <a:pt x="103219" y="923562"/>
                  <a:pt x="103029" y="898797"/>
                </a:cubicBezTo>
                <a:cubicBezTo>
                  <a:pt x="102839" y="871173"/>
                  <a:pt x="102649" y="843552"/>
                  <a:pt x="103601" y="815929"/>
                </a:cubicBezTo>
                <a:cubicBezTo>
                  <a:pt x="103981" y="804877"/>
                  <a:pt x="111601" y="792306"/>
                  <a:pt x="108553" y="783158"/>
                </a:cubicBezTo>
                <a:cubicBezTo>
                  <a:pt x="98267" y="753633"/>
                  <a:pt x="110649" y="724104"/>
                  <a:pt x="105126" y="694576"/>
                </a:cubicBezTo>
                <a:cubicBezTo>
                  <a:pt x="102268" y="680096"/>
                  <a:pt x="110078" y="663713"/>
                  <a:pt x="110839" y="648092"/>
                </a:cubicBezTo>
                <a:cubicBezTo>
                  <a:pt x="112174" y="622564"/>
                  <a:pt x="111601" y="597037"/>
                  <a:pt x="111983" y="571508"/>
                </a:cubicBezTo>
                <a:cubicBezTo>
                  <a:pt x="112174" y="563125"/>
                  <a:pt x="112936" y="554933"/>
                  <a:pt x="113318" y="546552"/>
                </a:cubicBezTo>
                <a:cubicBezTo>
                  <a:pt x="113697" y="539121"/>
                  <a:pt x="115412" y="531310"/>
                  <a:pt x="114080" y="524262"/>
                </a:cubicBezTo>
                <a:cubicBezTo>
                  <a:pt x="109315" y="498733"/>
                  <a:pt x="101505" y="473587"/>
                  <a:pt x="98457" y="447870"/>
                </a:cubicBezTo>
                <a:cubicBezTo>
                  <a:pt x="95792" y="425581"/>
                  <a:pt x="99409" y="402529"/>
                  <a:pt x="97505" y="380050"/>
                </a:cubicBezTo>
                <a:cubicBezTo>
                  <a:pt x="94266" y="340425"/>
                  <a:pt x="88551" y="300800"/>
                  <a:pt x="84930" y="261173"/>
                </a:cubicBezTo>
                <a:cubicBezTo>
                  <a:pt x="84168" y="252600"/>
                  <a:pt x="88933" y="243648"/>
                  <a:pt x="89313" y="234883"/>
                </a:cubicBezTo>
                <a:cubicBezTo>
                  <a:pt x="90266" y="207450"/>
                  <a:pt x="90457" y="180017"/>
                  <a:pt x="91026" y="152584"/>
                </a:cubicBezTo>
                <a:cubicBezTo>
                  <a:pt x="91218" y="136963"/>
                  <a:pt x="90647" y="121150"/>
                  <a:pt x="92361" y="105718"/>
                </a:cubicBezTo>
                <a:cubicBezTo>
                  <a:pt x="94648" y="85336"/>
                  <a:pt x="98077" y="66857"/>
                  <a:pt x="83217" y="47806"/>
                </a:cubicBezTo>
                <a:cubicBezTo>
                  <a:pt x="77453" y="40471"/>
                  <a:pt x="73691" y="32636"/>
                  <a:pt x="71206" y="24480"/>
                </a:cubicBezTo>
                <a:close/>
              </a:path>
            </a:pathLst>
          </a:custGeom>
          <a:effectLst>
            <a:outerShdw blurRad="381000" dist="152400" dir="10800000" algn="r" rotWithShape="0">
              <a:prstClr val="black">
                <a:alpha val="10000"/>
              </a:prstClr>
            </a:outerShdw>
          </a:effectLst>
        </p:spPr>
      </p:pic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C4D41903-2C9D-4F9E-AA1F-6161F8A6F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40986" y="2991370"/>
            <a:ext cx="6857455" cy="874716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8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8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9E4574B5-C90E-412D-BAB0-B9F483290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40988" y="2991370"/>
            <a:ext cx="6857455" cy="874716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7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7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9869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5112</TotalTime>
  <Words>558</Words>
  <Application>Microsoft Office PowerPoint</Application>
  <PresentationFormat>Widescreen</PresentationFormat>
  <Paragraphs>52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Times New Roman</vt:lpstr>
      <vt:lpstr>Office Theme</vt:lpstr>
      <vt:lpstr>WALLILABOU BAY St Vincent and the Grenadines</vt:lpstr>
      <vt:lpstr>OBJECTIVES</vt:lpstr>
      <vt:lpstr>BRIEF OVERVIEW OF WALLILABOU BAY</vt:lpstr>
      <vt:lpstr>HISTORY OF WALLILABOU BAY</vt:lpstr>
      <vt:lpstr>HISTORY CONT’</vt:lpstr>
      <vt:lpstr>WHAT IS DARK TOURISM?</vt:lpstr>
      <vt:lpstr>According to Dagney Mckinney, Dark tourism or Thanatourism“refers to sites associated with death, disaster and destruction”</vt:lpstr>
      <vt:lpstr>DARK TOURISM AT WALLILABOU BAY</vt:lpstr>
      <vt:lpstr>PIRATES OF THE CARIBBEAN CONNECTION</vt:lpstr>
      <vt:lpstr>CURRENT STATE </vt:lpstr>
      <vt:lpstr>CONCLUSION </vt:lpstr>
      <vt:lpstr>BIBLIOGRAPHY 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WALLILABOU BAY, SVG</dc:title>
  <dc:creator>Obeisha Conliffe</dc:creator>
  <cp:lastModifiedBy>Obeisha Conliffe</cp:lastModifiedBy>
  <cp:revision>6</cp:revision>
  <dcterms:created xsi:type="dcterms:W3CDTF">2023-03-14T17:27:24Z</dcterms:created>
  <dcterms:modified xsi:type="dcterms:W3CDTF">2023-03-19T23:33:07Z</dcterms:modified>
</cp:coreProperties>
</file>