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sldIdLst>
    <p:sldId id="256" r:id="rId2"/>
    <p:sldId id="257" r:id="rId3"/>
    <p:sldId id="258" r:id="rId4"/>
    <p:sldId id="270" r:id="rId5"/>
    <p:sldId id="276" r:id="rId6"/>
    <p:sldId id="271" r:id="rId7"/>
    <p:sldId id="260" r:id="rId8"/>
    <p:sldId id="279" r:id="rId9"/>
    <p:sldId id="281" r:id="rId10"/>
    <p:sldId id="280" r:id="rId11"/>
    <p:sldId id="282" r:id="rId12"/>
    <p:sldId id="283" r:id="rId13"/>
    <p:sldId id="284" r:id="rId14"/>
    <p:sldId id="285" r:id="rId15"/>
    <p:sldId id="286" r:id="rId16"/>
    <p:sldId id="287" r:id="rId17"/>
    <p:sldId id="288" r:id="rId18"/>
    <p:sldId id="289" r:id="rId19"/>
    <p:sldId id="291" r:id="rId20"/>
    <p:sldId id="292" r:id="rId21"/>
    <p:sldId id="293" r:id="rId22"/>
    <p:sldId id="272" r:id="rId23"/>
    <p:sldId id="262" r:id="rId24"/>
    <p:sldId id="295" r:id="rId25"/>
    <p:sldId id="296" r:id="rId26"/>
    <p:sldId id="297" r:id="rId27"/>
    <p:sldId id="273" r:id="rId28"/>
    <p:sldId id="265" r:id="rId29"/>
    <p:sldId id="261" r:id="rId30"/>
    <p:sldId id="274" r:id="rId31"/>
    <p:sldId id="266" r:id="rId32"/>
    <p:sldId id="298" r:id="rId33"/>
    <p:sldId id="275" r:id="rId34"/>
    <p:sldId id="267" r:id="rId35"/>
    <p:sldId id="294"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14FF89-4AC7-460E-B7F9-7BC172030924}" v="129" dt="2024-07-21T15:54:53.8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22" autoAdjust="0"/>
    <p:restoredTop sz="94660"/>
  </p:normalViewPr>
  <p:slideViewPr>
    <p:cSldViewPr snapToGrid="0">
      <p:cViewPr varScale="1">
        <p:scale>
          <a:sx n="47" d="100"/>
          <a:sy n="47" d="100"/>
        </p:scale>
        <p:origin x="53" y="7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ra costa" userId="138f458958a8995c" providerId="LiveId" clId="{AF14FF89-4AC7-460E-B7F9-7BC172030924}"/>
    <pc:docChg chg="undo redo custSel addSld delSld modSld sldOrd">
      <pc:chgData name="lara costa" userId="138f458958a8995c" providerId="LiveId" clId="{AF14FF89-4AC7-460E-B7F9-7BC172030924}" dt="2024-07-21T17:55:03.937" v="9034" actId="27636"/>
      <pc:docMkLst>
        <pc:docMk/>
      </pc:docMkLst>
      <pc:sldChg chg="addSp delSp modSp mod setBg">
        <pc:chgData name="lara costa" userId="138f458958a8995c" providerId="LiveId" clId="{AF14FF89-4AC7-460E-B7F9-7BC172030924}" dt="2024-07-21T17:29:08.962" v="7872" actId="26606"/>
        <pc:sldMkLst>
          <pc:docMk/>
          <pc:sldMk cId="1103299531" sldId="257"/>
        </pc:sldMkLst>
        <pc:spChg chg="mod">
          <ac:chgData name="lara costa" userId="138f458958a8995c" providerId="LiveId" clId="{AF14FF89-4AC7-460E-B7F9-7BC172030924}" dt="2024-07-21T17:29:08.962" v="7872" actId="26606"/>
          <ac:spMkLst>
            <pc:docMk/>
            <pc:sldMk cId="1103299531" sldId="257"/>
            <ac:spMk id="2" creationId="{A132EEAA-BEFD-2E5B-DA3F-81F111E4E0C2}"/>
          </ac:spMkLst>
        </pc:spChg>
        <pc:spChg chg="del mod">
          <ac:chgData name="lara costa" userId="138f458958a8995c" providerId="LiveId" clId="{AF14FF89-4AC7-460E-B7F9-7BC172030924}" dt="2024-07-21T17:29:08.962" v="7872" actId="26606"/>
          <ac:spMkLst>
            <pc:docMk/>
            <pc:sldMk cId="1103299531" sldId="257"/>
            <ac:spMk id="3" creationId="{A89AB6F5-3A3B-BF35-DAF6-062CA4B5EBB0}"/>
          </ac:spMkLst>
        </pc:spChg>
        <pc:spChg chg="add del">
          <ac:chgData name="lara costa" userId="138f458958a8995c" providerId="LiveId" clId="{AF14FF89-4AC7-460E-B7F9-7BC172030924}" dt="2024-07-21T17:29:08.948" v="7871" actId="26606"/>
          <ac:spMkLst>
            <pc:docMk/>
            <pc:sldMk cId="1103299531" sldId="257"/>
            <ac:spMk id="9" creationId="{10EE8294-4110-44EB-8577-6CA8DF797A49}"/>
          </ac:spMkLst>
        </pc:spChg>
        <pc:spChg chg="add del">
          <ac:chgData name="lara costa" userId="138f458958a8995c" providerId="LiveId" clId="{AF14FF89-4AC7-460E-B7F9-7BC172030924}" dt="2024-07-21T17:29:08.948" v="7871" actId="26606"/>
          <ac:spMkLst>
            <pc:docMk/>
            <pc:sldMk cId="1103299531" sldId="257"/>
            <ac:spMk id="11" creationId="{7C45E44A-48F0-452E-94AB-C02C0355C6C5}"/>
          </ac:spMkLst>
        </pc:spChg>
        <pc:spChg chg="add">
          <ac:chgData name="lara costa" userId="138f458958a8995c" providerId="LiveId" clId="{AF14FF89-4AC7-460E-B7F9-7BC172030924}" dt="2024-07-21T17:29:08.962" v="7872" actId="26606"/>
          <ac:spMkLst>
            <pc:docMk/>
            <pc:sldMk cId="1103299531" sldId="257"/>
            <ac:spMk id="13" creationId="{6E00E3E0-07DA-4A53-8D2F-59983E1449A0}"/>
          </ac:spMkLst>
        </pc:spChg>
        <pc:graphicFrameChg chg="add">
          <ac:chgData name="lara costa" userId="138f458958a8995c" providerId="LiveId" clId="{AF14FF89-4AC7-460E-B7F9-7BC172030924}" dt="2024-07-21T17:29:08.962" v="7872" actId="26606"/>
          <ac:graphicFrameMkLst>
            <pc:docMk/>
            <pc:sldMk cId="1103299531" sldId="257"/>
            <ac:graphicFrameMk id="14" creationId="{02718403-B79E-DE82-B6FF-EDD84ACCD99B}"/>
          </ac:graphicFrameMkLst>
        </pc:graphicFrameChg>
        <pc:picChg chg="add del">
          <ac:chgData name="lara costa" userId="138f458958a8995c" providerId="LiveId" clId="{AF14FF89-4AC7-460E-B7F9-7BC172030924}" dt="2024-07-21T17:29:08.948" v="7871" actId="26606"/>
          <ac:picMkLst>
            <pc:docMk/>
            <pc:sldMk cId="1103299531" sldId="257"/>
            <ac:picMk id="5" creationId="{05DF9853-3069-992E-7D0F-2A1A51AC2951}"/>
          </ac:picMkLst>
        </pc:picChg>
      </pc:sldChg>
      <pc:sldChg chg="addSp delSp modSp mod setBg">
        <pc:chgData name="lara costa" userId="138f458958a8995c" providerId="LiveId" clId="{AF14FF89-4AC7-460E-B7F9-7BC172030924}" dt="2024-07-21T17:25:21.137" v="7780" actId="20577"/>
        <pc:sldMkLst>
          <pc:docMk/>
          <pc:sldMk cId="3160141978" sldId="258"/>
        </pc:sldMkLst>
        <pc:spChg chg="mod">
          <ac:chgData name="lara costa" userId="138f458958a8995c" providerId="LiveId" clId="{AF14FF89-4AC7-460E-B7F9-7BC172030924}" dt="2024-07-21T17:25:21.137" v="7780" actId="20577"/>
          <ac:spMkLst>
            <pc:docMk/>
            <pc:sldMk cId="3160141978" sldId="258"/>
            <ac:spMk id="2" creationId="{6A5D6E78-D432-C851-D5FD-EA9D78727DC2}"/>
          </ac:spMkLst>
        </pc:spChg>
        <pc:spChg chg="mod">
          <ac:chgData name="lara costa" userId="138f458958a8995c" providerId="LiveId" clId="{AF14FF89-4AC7-460E-B7F9-7BC172030924}" dt="2024-07-21T15:22:51.868" v="3597" actId="26606"/>
          <ac:spMkLst>
            <pc:docMk/>
            <pc:sldMk cId="3160141978" sldId="258"/>
            <ac:spMk id="3" creationId="{FFC01F64-E28B-21C9-29A8-ABF79D490E65}"/>
          </ac:spMkLst>
        </pc:spChg>
        <pc:spChg chg="add mod">
          <ac:chgData name="lara costa" userId="138f458958a8995c" providerId="LiveId" clId="{AF14FF89-4AC7-460E-B7F9-7BC172030924}" dt="2024-07-21T15:23:40.852" v="3611" actId="113"/>
          <ac:spMkLst>
            <pc:docMk/>
            <pc:sldMk cId="3160141978" sldId="258"/>
            <ac:spMk id="4" creationId="{2147DB31-E7B9-EF40-AFD6-C0216D46000C}"/>
          </ac:spMkLst>
        </pc:spChg>
        <pc:spChg chg="add">
          <ac:chgData name="lara costa" userId="138f458958a8995c" providerId="LiveId" clId="{AF14FF89-4AC7-460E-B7F9-7BC172030924}" dt="2024-07-20T18:42:05.911" v="414"/>
          <ac:spMkLst>
            <pc:docMk/>
            <pc:sldMk cId="3160141978" sldId="258"/>
            <ac:spMk id="5" creationId="{CB37DC58-E7A1-30DF-F63F-BCC464276F9A}"/>
          </ac:spMkLst>
        </pc:spChg>
        <pc:spChg chg="add">
          <ac:chgData name="lara costa" userId="138f458958a8995c" providerId="LiveId" clId="{AF14FF89-4AC7-460E-B7F9-7BC172030924}" dt="2024-07-20T18:43:20.406" v="415"/>
          <ac:spMkLst>
            <pc:docMk/>
            <pc:sldMk cId="3160141978" sldId="258"/>
            <ac:spMk id="6" creationId="{B6536CA9-B923-5F76-EAEA-E54DB6F82E56}"/>
          </ac:spMkLst>
        </pc:spChg>
        <pc:spChg chg="add del mod">
          <ac:chgData name="lara costa" userId="138f458958a8995c" providerId="LiveId" clId="{AF14FF89-4AC7-460E-B7F9-7BC172030924}" dt="2024-07-20T18:48:26.995" v="796"/>
          <ac:spMkLst>
            <pc:docMk/>
            <pc:sldMk cId="3160141978" sldId="258"/>
            <ac:spMk id="7" creationId="{32B69767-70D7-8622-664D-4BB070A4CAA5}"/>
          </ac:spMkLst>
        </pc:spChg>
        <pc:spChg chg="add">
          <ac:chgData name="lara costa" userId="138f458958a8995c" providerId="LiveId" clId="{AF14FF89-4AC7-460E-B7F9-7BC172030924}" dt="2024-07-20T18:43:56.862" v="419"/>
          <ac:spMkLst>
            <pc:docMk/>
            <pc:sldMk cId="3160141978" sldId="258"/>
            <ac:spMk id="8" creationId="{C7F054BD-F9D5-F80F-19CD-A1A6656D75CC}"/>
          </ac:spMkLst>
        </pc:spChg>
        <pc:spChg chg="add">
          <ac:chgData name="lara costa" userId="138f458958a8995c" providerId="LiveId" clId="{AF14FF89-4AC7-460E-B7F9-7BC172030924}" dt="2024-07-20T18:44:11.560" v="423"/>
          <ac:spMkLst>
            <pc:docMk/>
            <pc:sldMk cId="3160141978" sldId="258"/>
            <ac:spMk id="9" creationId="{62858899-9FE1-1AD2-07F6-D61CD1EAEA7C}"/>
          </ac:spMkLst>
        </pc:spChg>
        <pc:spChg chg="add">
          <ac:chgData name="lara costa" userId="138f458958a8995c" providerId="LiveId" clId="{AF14FF89-4AC7-460E-B7F9-7BC172030924}" dt="2024-07-20T18:44:31.132" v="434"/>
          <ac:spMkLst>
            <pc:docMk/>
            <pc:sldMk cId="3160141978" sldId="258"/>
            <ac:spMk id="10" creationId="{8D5F8CEE-6FD6-2E1C-5A49-4A41A06AF8B1}"/>
          </ac:spMkLst>
        </pc:spChg>
        <pc:spChg chg="add">
          <ac:chgData name="lara costa" userId="138f458958a8995c" providerId="LiveId" clId="{AF14FF89-4AC7-460E-B7F9-7BC172030924}" dt="2024-07-21T15:22:51.868" v="3597" actId="26606"/>
          <ac:spMkLst>
            <pc:docMk/>
            <pc:sldMk cId="3160141978" sldId="258"/>
            <ac:spMk id="11" creationId="{6E00E3E0-07DA-4A53-8D2F-59983E1449A0}"/>
          </ac:spMkLst>
        </pc:spChg>
      </pc:sldChg>
      <pc:sldChg chg="del">
        <pc:chgData name="lara costa" userId="138f458958a8995c" providerId="LiveId" clId="{AF14FF89-4AC7-460E-B7F9-7BC172030924}" dt="2024-07-20T18:56:42.386" v="829" actId="47"/>
        <pc:sldMkLst>
          <pc:docMk/>
          <pc:sldMk cId="4015296228" sldId="259"/>
        </pc:sldMkLst>
      </pc:sldChg>
      <pc:sldChg chg="addSp delSp modSp mod setBg">
        <pc:chgData name="lara costa" userId="138f458958a8995c" providerId="LiveId" clId="{AF14FF89-4AC7-460E-B7F9-7BC172030924}" dt="2024-07-21T13:21:31.705" v="1463" actId="20577"/>
        <pc:sldMkLst>
          <pc:docMk/>
          <pc:sldMk cId="4194534850" sldId="260"/>
        </pc:sldMkLst>
        <pc:spChg chg="mod">
          <ac:chgData name="lara costa" userId="138f458958a8995c" providerId="LiveId" clId="{AF14FF89-4AC7-460E-B7F9-7BC172030924}" dt="2024-07-21T13:21:31.705" v="1463" actId="20577"/>
          <ac:spMkLst>
            <pc:docMk/>
            <pc:sldMk cId="4194534850" sldId="260"/>
            <ac:spMk id="2" creationId="{276DBB5E-EF2D-10BB-F184-F7F3201F83A5}"/>
          </ac:spMkLst>
        </pc:spChg>
        <pc:spChg chg="mod ord">
          <ac:chgData name="lara costa" userId="138f458958a8995c" providerId="LiveId" clId="{AF14FF89-4AC7-460E-B7F9-7BC172030924}" dt="2024-07-21T13:12:04.223" v="1365" actId="26606"/>
          <ac:spMkLst>
            <pc:docMk/>
            <pc:sldMk cId="4194534850" sldId="260"/>
            <ac:spMk id="3" creationId="{485C3565-064C-1CB5-CCCE-28ED2AAF7484}"/>
          </ac:spMkLst>
        </pc:spChg>
        <pc:spChg chg="add del">
          <ac:chgData name="lara costa" userId="138f458958a8995c" providerId="LiveId" clId="{AF14FF89-4AC7-460E-B7F9-7BC172030924}" dt="2024-07-21T13:12:12.547" v="1368" actId="26606"/>
          <ac:spMkLst>
            <pc:docMk/>
            <pc:sldMk cId="4194534850" sldId="260"/>
            <ac:spMk id="1031" creationId="{D6753ACD-8389-4A4D-8E6D-14DCDB250C92}"/>
          </ac:spMkLst>
        </pc:spChg>
        <pc:spChg chg="add del">
          <ac:chgData name="lara costa" userId="138f458958a8995c" providerId="LiveId" clId="{AF14FF89-4AC7-460E-B7F9-7BC172030924}" dt="2024-07-21T13:12:12.547" v="1368" actId="26606"/>
          <ac:spMkLst>
            <pc:docMk/>
            <pc:sldMk cId="4194534850" sldId="260"/>
            <ac:spMk id="1033" creationId="{8A7C3535-4FB5-4E5B-BDFE-FA61877AF1A9}"/>
          </ac:spMkLst>
        </pc:spChg>
        <pc:spChg chg="add">
          <ac:chgData name="lara costa" userId="138f458958a8995c" providerId="LiveId" clId="{AF14FF89-4AC7-460E-B7F9-7BC172030924}" dt="2024-07-21T13:12:12.547" v="1368" actId="26606"/>
          <ac:spMkLst>
            <pc:docMk/>
            <pc:sldMk cId="4194534850" sldId="260"/>
            <ac:spMk id="1038" creationId="{D6753ACD-8389-4A4D-8E6D-14DCDB250C92}"/>
          </ac:spMkLst>
        </pc:spChg>
        <pc:spChg chg="add">
          <ac:chgData name="lara costa" userId="138f458958a8995c" providerId="LiveId" clId="{AF14FF89-4AC7-460E-B7F9-7BC172030924}" dt="2024-07-21T13:12:12.547" v="1368" actId="26606"/>
          <ac:spMkLst>
            <pc:docMk/>
            <pc:sldMk cId="4194534850" sldId="260"/>
            <ac:spMk id="1040" creationId="{8A7C3535-4FB5-4E5B-BDFE-FA61877AF1A9}"/>
          </ac:spMkLst>
        </pc:spChg>
        <pc:picChg chg="add mod">
          <ac:chgData name="lara costa" userId="138f458958a8995c" providerId="LiveId" clId="{AF14FF89-4AC7-460E-B7F9-7BC172030924}" dt="2024-07-21T13:12:19.212" v="1369" actId="27614"/>
          <ac:picMkLst>
            <pc:docMk/>
            <pc:sldMk cId="4194534850" sldId="260"/>
            <ac:picMk id="1026" creationId="{C1DF16E9-0AF9-A77F-90B2-706ECA27BEDD}"/>
          </ac:picMkLst>
        </pc:picChg>
      </pc:sldChg>
      <pc:sldChg chg="addSp delSp modSp mod ord setBg">
        <pc:chgData name="lara costa" userId="138f458958a8995c" providerId="LiveId" clId="{AF14FF89-4AC7-460E-B7F9-7BC172030924}" dt="2024-07-21T17:27:41.640" v="7839" actId="20577"/>
        <pc:sldMkLst>
          <pc:docMk/>
          <pc:sldMk cId="2353512585" sldId="261"/>
        </pc:sldMkLst>
        <pc:spChg chg="mod">
          <ac:chgData name="lara costa" userId="138f458958a8995c" providerId="LiveId" clId="{AF14FF89-4AC7-460E-B7F9-7BC172030924}" dt="2024-07-21T17:27:41.640" v="7839" actId="20577"/>
          <ac:spMkLst>
            <pc:docMk/>
            <pc:sldMk cId="2353512585" sldId="261"/>
            <ac:spMk id="2" creationId="{5AD964CC-9CE3-E049-DB65-384234D2DDBB}"/>
          </ac:spMkLst>
        </pc:spChg>
        <pc:spChg chg="mod">
          <ac:chgData name="lara costa" userId="138f458958a8995c" providerId="LiveId" clId="{AF14FF89-4AC7-460E-B7F9-7BC172030924}" dt="2024-07-21T15:49:47.297" v="4965" actId="26606"/>
          <ac:spMkLst>
            <pc:docMk/>
            <pc:sldMk cId="2353512585" sldId="261"/>
            <ac:spMk id="3" creationId="{9ED27E14-BA45-BC94-1A88-E943C9DA4810}"/>
          </ac:spMkLst>
        </pc:spChg>
        <pc:spChg chg="add del">
          <ac:chgData name="lara costa" userId="138f458958a8995c" providerId="LiveId" clId="{AF14FF89-4AC7-460E-B7F9-7BC172030924}" dt="2024-07-21T15:49:47.297" v="4965" actId="26606"/>
          <ac:spMkLst>
            <pc:docMk/>
            <pc:sldMk cId="2353512585" sldId="261"/>
            <ac:spMk id="9" creationId="{9D949742-730C-4F7B-88BE-E4E69F6D1C64}"/>
          </ac:spMkLst>
        </pc:spChg>
        <pc:spChg chg="add del">
          <ac:chgData name="lara costa" userId="138f458958a8995c" providerId="LiveId" clId="{AF14FF89-4AC7-460E-B7F9-7BC172030924}" dt="2024-07-21T15:49:47.297" v="4965" actId="26606"/>
          <ac:spMkLst>
            <pc:docMk/>
            <pc:sldMk cId="2353512585" sldId="261"/>
            <ac:spMk id="11" creationId="{DC5C0732-01DA-4A7C-ABF5-56B3C5B039CD}"/>
          </ac:spMkLst>
        </pc:spChg>
        <pc:spChg chg="add">
          <ac:chgData name="lara costa" userId="138f458958a8995c" providerId="LiveId" clId="{AF14FF89-4AC7-460E-B7F9-7BC172030924}" dt="2024-07-21T15:49:47.297" v="4965" actId="26606"/>
          <ac:spMkLst>
            <pc:docMk/>
            <pc:sldMk cId="2353512585" sldId="261"/>
            <ac:spMk id="16" creationId="{1BF31E91-413B-4228-A084-DEA389C83584}"/>
          </ac:spMkLst>
        </pc:spChg>
        <pc:spChg chg="add">
          <ac:chgData name="lara costa" userId="138f458958a8995c" providerId="LiveId" clId="{AF14FF89-4AC7-460E-B7F9-7BC172030924}" dt="2024-07-21T15:49:47.297" v="4965" actId="26606"/>
          <ac:spMkLst>
            <pc:docMk/>
            <pc:sldMk cId="2353512585" sldId="261"/>
            <ac:spMk id="18" creationId="{5422666B-0080-40D6-8D7E-FC8EAF5E897B}"/>
          </ac:spMkLst>
        </pc:spChg>
        <pc:picChg chg="add mod ord">
          <ac:chgData name="lara costa" userId="138f458958a8995c" providerId="LiveId" clId="{AF14FF89-4AC7-460E-B7F9-7BC172030924}" dt="2024-07-21T15:49:47.297" v="4965" actId="26606"/>
          <ac:picMkLst>
            <pc:docMk/>
            <pc:sldMk cId="2353512585" sldId="261"/>
            <ac:picMk id="5" creationId="{E4890852-335A-1755-5089-B04BA7695DBD}"/>
          </ac:picMkLst>
        </pc:picChg>
      </pc:sldChg>
      <pc:sldChg chg="addSp delSp modSp mod setBg">
        <pc:chgData name="lara costa" userId="138f458958a8995c" providerId="LiveId" clId="{AF14FF89-4AC7-460E-B7F9-7BC172030924}" dt="2024-07-21T16:04:41.689" v="5448" actId="26606"/>
        <pc:sldMkLst>
          <pc:docMk/>
          <pc:sldMk cId="1549968036" sldId="262"/>
        </pc:sldMkLst>
        <pc:spChg chg="mod">
          <ac:chgData name="lara costa" userId="138f458958a8995c" providerId="LiveId" clId="{AF14FF89-4AC7-460E-B7F9-7BC172030924}" dt="2024-07-21T16:04:41.689" v="5448" actId="26606"/>
          <ac:spMkLst>
            <pc:docMk/>
            <pc:sldMk cId="1549968036" sldId="262"/>
            <ac:spMk id="2" creationId="{29643A7A-2D79-4C42-8464-7DCDA70FA88F}"/>
          </ac:spMkLst>
        </pc:spChg>
        <pc:spChg chg="del mod">
          <ac:chgData name="lara costa" userId="138f458958a8995c" providerId="LiveId" clId="{AF14FF89-4AC7-460E-B7F9-7BC172030924}" dt="2024-07-21T16:04:41.689" v="5448" actId="26606"/>
          <ac:spMkLst>
            <pc:docMk/>
            <pc:sldMk cId="1549968036" sldId="262"/>
            <ac:spMk id="3" creationId="{9D50295B-1A5D-C1FD-98CD-72D0B8743B07}"/>
          </ac:spMkLst>
        </pc:spChg>
        <pc:spChg chg="add">
          <ac:chgData name="lara costa" userId="138f458958a8995c" providerId="LiveId" clId="{AF14FF89-4AC7-460E-B7F9-7BC172030924}" dt="2024-07-21T16:04:41.689" v="5448" actId="26606"/>
          <ac:spMkLst>
            <pc:docMk/>
            <pc:sldMk cId="1549968036" sldId="262"/>
            <ac:spMk id="9" creationId="{6E00E3E0-07DA-4A53-8D2F-59983E1449A0}"/>
          </ac:spMkLst>
        </pc:spChg>
        <pc:graphicFrameChg chg="add">
          <ac:chgData name="lara costa" userId="138f458958a8995c" providerId="LiveId" clId="{AF14FF89-4AC7-460E-B7F9-7BC172030924}" dt="2024-07-21T16:04:41.689" v="5448" actId="26606"/>
          <ac:graphicFrameMkLst>
            <pc:docMk/>
            <pc:sldMk cId="1549968036" sldId="262"/>
            <ac:graphicFrameMk id="5" creationId="{371A0AFD-8AB0-6A29-1ED8-DED044DDA0A1}"/>
          </ac:graphicFrameMkLst>
        </pc:graphicFrameChg>
      </pc:sldChg>
      <pc:sldChg chg="del">
        <pc:chgData name="lara costa" userId="138f458958a8995c" providerId="LiveId" clId="{AF14FF89-4AC7-460E-B7F9-7BC172030924}" dt="2024-07-21T16:56:41.291" v="7079" actId="2696"/>
        <pc:sldMkLst>
          <pc:docMk/>
          <pc:sldMk cId="445136002" sldId="263"/>
        </pc:sldMkLst>
      </pc:sldChg>
      <pc:sldChg chg="del">
        <pc:chgData name="lara costa" userId="138f458958a8995c" providerId="LiveId" clId="{AF14FF89-4AC7-460E-B7F9-7BC172030924}" dt="2024-07-21T15:35:34.247" v="4041" actId="2696"/>
        <pc:sldMkLst>
          <pc:docMk/>
          <pc:sldMk cId="1672059998" sldId="264"/>
        </pc:sldMkLst>
      </pc:sldChg>
      <pc:sldChg chg="addSp delSp modSp mod setBg">
        <pc:chgData name="lara costa" userId="138f458958a8995c" providerId="LiveId" clId="{AF14FF89-4AC7-460E-B7F9-7BC172030924}" dt="2024-07-21T17:22:15.036" v="7703" actId="26606"/>
        <pc:sldMkLst>
          <pc:docMk/>
          <pc:sldMk cId="667216562" sldId="265"/>
        </pc:sldMkLst>
        <pc:spChg chg="mod">
          <ac:chgData name="lara costa" userId="138f458958a8995c" providerId="LiveId" clId="{AF14FF89-4AC7-460E-B7F9-7BC172030924}" dt="2024-07-21T17:22:15.036" v="7703" actId="26606"/>
          <ac:spMkLst>
            <pc:docMk/>
            <pc:sldMk cId="667216562" sldId="265"/>
            <ac:spMk id="2" creationId="{E12881AB-D1AA-2FD7-B2EC-7D2EF562D851}"/>
          </ac:spMkLst>
        </pc:spChg>
        <pc:spChg chg="del mod">
          <ac:chgData name="lara costa" userId="138f458958a8995c" providerId="LiveId" clId="{AF14FF89-4AC7-460E-B7F9-7BC172030924}" dt="2024-07-21T17:22:15.036" v="7703" actId="26606"/>
          <ac:spMkLst>
            <pc:docMk/>
            <pc:sldMk cId="667216562" sldId="265"/>
            <ac:spMk id="3" creationId="{07953210-AFBB-925E-AD9A-4F13F908AD72}"/>
          </ac:spMkLst>
        </pc:spChg>
        <pc:spChg chg="add">
          <ac:chgData name="lara costa" userId="138f458958a8995c" providerId="LiveId" clId="{AF14FF89-4AC7-460E-B7F9-7BC172030924}" dt="2024-07-21T17:22:15.036" v="7703" actId="26606"/>
          <ac:spMkLst>
            <pc:docMk/>
            <pc:sldMk cId="667216562" sldId="265"/>
            <ac:spMk id="9" creationId="{6E00E3E0-07DA-4A53-8D2F-59983E1449A0}"/>
          </ac:spMkLst>
        </pc:spChg>
        <pc:graphicFrameChg chg="add">
          <ac:chgData name="lara costa" userId="138f458958a8995c" providerId="LiveId" clId="{AF14FF89-4AC7-460E-B7F9-7BC172030924}" dt="2024-07-21T17:22:15.036" v="7703" actId="26606"/>
          <ac:graphicFrameMkLst>
            <pc:docMk/>
            <pc:sldMk cId="667216562" sldId="265"/>
            <ac:graphicFrameMk id="5" creationId="{0B603BB1-0C7F-E598-17E6-3255F649DFEA}"/>
          </ac:graphicFrameMkLst>
        </pc:graphicFrameChg>
      </pc:sldChg>
      <pc:sldChg chg="addSp modSp mod setBg">
        <pc:chgData name="lara costa" userId="138f458958a8995c" providerId="LiveId" clId="{AF14FF89-4AC7-460E-B7F9-7BC172030924}" dt="2024-07-21T17:42:35.663" v="8457" actId="20577"/>
        <pc:sldMkLst>
          <pc:docMk/>
          <pc:sldMk cId="891145417" sldId="266"/>
        </pc:sldMkLst>
        <pc:spChg chg="mod">
          <ac:chgData name="lara costa" userId="138f458958a8995c" providerId="LiveId" clId="{AF14FF89-4AC7-460E-B7F9-7BC172030924}" dt="2024-07-21T17:42:35.663" v="8457" actId="20577"/>
          <ac:spMkLst>
            <pc:docMk/>
            <pc:sldMk cId="891145417" sldId="266"/>
            <ac:spMk id="2" creationId="{F0A02B44-9EEF-3BBF-66FC-08BA31D35986}"/>
          </ac:spMkLst>
        </pc:spChg>
        <pc:spChg chg="mod">
          <ac:chgData name="lara costa" userId="138f458958a8995c" providerId="LiveId" clId="{AF14FF89-4AC7-460E-B7F9-7BC172030924}" dt="2024-07-21T17:42:13.651" v="8455" actId="20577"/>
          <ac:spMkLst>
            <pc:docMk/>
            <pc:sldMk cId="891145417" sldId="266"/>
            <ac:spMk id="3" creationId="{78BC0B9E-19C7-F33A-C8E5-7D1E28A67F40}"/>
          </ac:spMkLst>
        </pc:spChg>
        <pc:spChg chg="add">
          <ac:chgData name="lara costa" userId="138f458958a8995c" providerId="LiveId" clId="{AF14FF89-4AC7-460E-B7F9-7BC172030924}" dt="2024-07-21T17:40:24.977" v="8347" actId="26606"/>
          <ac:spMkLst>
            <pc:docMk/>
            <pc:sldMk cId="891145417" sldId="266"/>
            <ac:spMk id="10" creationId="{3DC553A7-713D-4133-B393-5017EA4F2251}"/>
          </ac:spMkLst>
        </pc:spChg>
        <pc:spChg chg="add">
          <ac:chgData name="lara costa" userId="138f458958a8995c" providerId="LiveId" clId="{AF14FF89-4AC7-460E-B7F9-7BC172030924}" dt="2024-07-21T17:40:24.977" v="8347" actId="26606"/>
          <ac:spMkLst>
            <pc:docMk/>
            <pc:sldMk cId="891145417" sldId="266"/>
            <ac:spMk id="12" creationId="{8A7C3535-4FB5-4E5B-BDFE-FA61877AF1A9}"/>
          </ac:spMkLst>
        </pc:spChg>
        <pc:picChg chg="add">
          <ac:chgData name="lara costa" userId="138f458958a8995c" providerId="LiveId" clId="{AF14FF89-4AC7-460E-B7F9-7BC172030924}" dt="2024-07-21T17:40:24.977" v="8347" actId="26606"/>
          <ac:picMkLst>
            <pc:docMk/>
            <pc:sldMk cId="891145417" sldId="266"/>
            <ac:picMk id="7" creationId="{271498A2-4D83-94F1-90ED-CA305F45675E}"/>
          </ac:picMkLst>
        </pc:picChg>
      </pc:sldChg>
      <pc:sldChg chg="modSp mod">
        <pc:chgData name="lara costa" userId="138f458958a8995c" providerId="LiveId" clId="{AF14FF89-4AC7-460E-B7F9-7BC172030924}" dt="2024-07-21T17:55:03.937" v="9034" actId="27636"/>
        <pc:sldMkLst>
          <pc:docMk/>
          <pc:sldMk cId="3160060998" sldId="267"/>
        </pc:sldMkLst>
        <pc:spChg chg="mod">
          <ac:chgData name="lara costa" userId="138f458958a8995c" providerId="LiveId" clId="{AF14FF89-4AC7-460E-B7F9-7BC172030924}" dt="2024-07-21T17:55:03.937" v="9034" actId="27636"/>
          <ac:spMkLst>
            <pc:docMk/>
            <pc:sldMk cId="3160060998" sldId="267"/>
            <ac:spMk id="3" creationId="{3F8EC8EA-6F1F-2AF6-2CDB-D03FF21E46CA}"/>
          </ac:spMkLst>
        </pc:spChg>
      </pc:sldChg>
      <pc:sldChg chg="del">
        <pc:chgData name="lara costa" userId="138f458958a8995c" providerId="LiveId" clId="{AF14FF89-4AC7-460E-B7F9-7BC172030924}" dt="2024-07-20T18:56:39.783" v="828" actId="47"/>
        <pc:sldMkLst>
          <pc:docMk/>
          <pc:sldMk cId="2063699788" sldId="269"/>
        </pc:sldMkLst>
      </pc:sldChg>
      <pc:sldChg chg="addSp delSp modSp mod ord setBg">
        <pc:chgData name="lara costa" userId="138f458958a8995c" providerId="LiveId" clId="{AF14FF89-4AC7-460E-B7F9-7BC172030924}" dt="2024-07-21T13:09:40.186" v="1313" actId="20578"/>
        <pc:sldMkLst>
          <pc:docMk/>
          <pc:sldMk cId="2524152740" sldId="270"/>
        </pc:sldMkLst>
        <pc:spChg chg="mod">
          <ac:chgData name="lara costa" userId="138f458958a8995c" providerId="LiveId" clId="{AF14FF89-4AC7-460E-B7F9-7BC172030924}" dt="2024-07-19T19:17:31.158" v="24" actId="26606"/>
          <ac:spMkLst>
            <pc:docMk/>
            <pc:sldMk cId="2524152740" sldId="270"/>
            <ac:spMk id="2" creationId="{8B0A378C-5720-10B5-5301-79D913C63F7C}"/>
          </ac:spMkLst>
        </pc:spChg>
        <pc:spChg chg="del mod">
          <ac:chgData name="lara costa" userId="138f458958a8995c" providerId="LiveId" clId="{AF14FF89-4AC7-460E-B7F9-7BC172030924}" dt="2024-07-19T19:16:51.170" v="17" actId="22"/>
          <ac:spMkLst>
            <pc:docMk/>
            <pc:sldMk cId="2524152740" sldId="270"/>
            <ac:spMk id="3" creationId="{CB93B805-4934-D7F6-476D-BD455733A5D5}"/>
          </ac:spMkLst>
        </pc:spChg>
        <pc:spChg chg="add mod">
          <ac:chgData name="lara costa" userId="138f458958a8995c" providerId="LiveId" clId="{AF14FF89-4AC7-460E-B7F9-7BC172030924}" dt="2024-07-20T18:52:38.388" v="827" actId="20577"/>
          <ac:spMkLst>
            <pc:docMk/>
            <pc:sldMk cId="2524152740" sldId="270"/>
            <ac:spMk id="1030" creationId="{8AB9989C-2BA5-E8D3-6A02-F93AB51C2F36}"/>
          </ac:spMkLst>
        </pc:spChg>
        <pc:spChg chg="add">
          <ac:chgData name="lara costa" userId="138f458958a8995c" providerId="LiveId" clId="{AF14FF89-4AC7-460E-B7F9-7BC172030924}" dt="2024-07-19T19:17:31.158" v="24" actId="26606"/>
          <ac:spMkLst>
            <pc:docMk/>
            <pc:sldMk cId="2524152740" sldId="270"/>
            <ac:spMk id="1033" creationId="{32546713-DF96-41B2-8180-3EEC5B802315}"/>
          </ac:spMkLst>
        </pc:spChg>
        <pc:spChg chg="add">
          <ac:chgData name="lara costa" userId="138f458958a8995c" providerId="LiveId" clId="{AF14FF89-4AC7-460E-B7F9-7BC172030924}" dt="2024-07-19T19:17:31.158" v="24" actId="26606"/>
          <ac:spMkLst>
            <pc:docMk/>
            <pc:sldMk cId="2524152740" sldId="270"/>
            <ac:spMk id="1035" creationId="{C2794E3E-966D-43D0-B426-D33988B92C6F}"/>
          </ac:spMkLst>
        </pc:spChg>
        <pc:picChg chg="add mod ord modCrop">
          <ac:chgData name="lara costa" userId="138f458958a8995c" providerId="LiveId" clId="{AF14FF89-4AC7-460E-B7F9-7BC172030924}" dt="2024-07-19T19:18:29.939" v="62" actId="14100"/>
          <ac:picMkLst>
            <pc:docMk/>
            <pc:sldMk cId="2524152740" sldId="270"/>
            <ac:picMk id="5" creationId="{B0E2767E-FD0C-4EFE-391C-6D9BE4A4B563}"/>
          </ac:picMkLst>
        </pc:picChg>
        <pc:picChg chg="add mod">
          <ac:chgData name="lara costa" userId="138f458958a8995c" providerId="LiveId" clId="{AF14FF89-4AC7-460E-B7F9-7BC172030924}" dt="2024-07-19T19:18:37.382" v="63" actId="732"/>
          <ac:picMkLst>
            <pc:docMk/>
            <pc:sldMk cId="2524152740" sldId="270"/>
            <ac:picMk id="1026" creationId="{AB18D4C6-9B24-1F32-0495-35DA8D098FC2}"/>
          </ac:picMkLst>
        </pc:picChg>
      </pc:sldChg>
      <pc:sldChg chg="modSp">
        <pc:chgData name="lara costa" userId="138f458958a8995c" providerId="LiveId" clId="{AF14FF89-4AC7-460E-B7F9-7BC172030924}" dt="2024-07-21T13:09:53.299" v="1314" actId="20577"/>
        <pc:sldMkLst>
          <pc:docMk/>
          <pc:sldMk cId="1328979188" sldId="271"/>
        </pc:sldMkLst>
        <pc:spChg chg="mod">
          <ac:chgData name="lara costa" userId="138f458958a8995c" providerId="LiveId" clId="{AF14FF89-4AC7-460E-B7F9-7BC172030924}" dt="2024-07-21T13:09:53.299" v="1314" actId="20577"/>
          <ac:spMkLst>
            <pc:docMk/>
            <pc:sldMk cId="1328979188" sldId="271"/>
            <ac:spMk id="2" creationId="{2605BE1B-7DB2-13CA-8729-9E40D438D740}"/>
          </ac:spMkLst>
        </pc:spChg>
      </pc:sldChg>
      <pc:sldChg chg="modSp mod">
        <pc:chgData name="lara costa" userId="138f458958a8995c" providerId="LiveId" clId="{AF14FF89-4AC7-460E-B7F9-7BC172030924}" dt="2024-07-21T17:26:53.610" v="7818" actId="20577"/>
        <pc:sldMkLst>
          <pc:docMk/>
          <pc:sldMk cId="3712633622" sldId="273"/>
        </pc:sldMkLst>
        <pc:spChg chg="mod">
          <ac:chgData name="lara costa" userId="138f458958a8995c" providerId="LiveId" clId="{AF14FF89-4AC7-460E-B7F9-7BC172030924}" dt="2024-07-21T17:26:53.610" v="7818" actId="20577"/>
          <ac:spMkLst>
            <pc:docMk/>
            <pc:sldMk cId="3712633622" sldId="273"/>
            <ac:spMk id="2" creationId="{C958FC6E-5920-CFC5-B4A2-E8F77525B80A}"/>
          </ac:spMkLst>
        </pc:spChg>
      </pc:sldChg>
      <pc:sldChg chg="modSp mod">
        <pc:chgData name="lara costa" userId="138f458958a8995c" providerId="LiveId" clId="{AF14FF89-4AC7-460E-B7F9-7BC172030924}" dt="2024-07-21T17:28:09.932" v="7850" actId="20577"/>
        <pc:sldMkLst>
          <pc:docMk/>
          <pc:sldMk cId="2798784628" sldId="274"/>
        </pc:sldMkLst>
        <pc:spChg chg="mod">
          <ac:chgData name="lara costa" userId="138f458958a8995c" providerId="LiveId" clId="{AF14FF89-4AC7-460E-B7F9-7BC172030924}" dt="2024-07-21T17:28:09.932" v="7850" actId="20577"/>
          <ac:spMkLst>
            <pc:docMk/>
            <pc:sldMk cId="2798784628" sldId="274"/>
            <ac:spMk id="2" creationId="{02072B4F-8028-CAE8-692F-A3FF7FE83E18}"/>
          </ac:spMkLst>
        </pc:spChg>
      </pc:sldChg>
      <pc:sldChg chg="modSp mod">
        <pc:chgData name="lara costa" userId="138f458958a8995c" providerId="LiveId" clId="{AF14FF89-4AC7-460E-B7F9-7BC172030924}" dt="2024-07-21T17:28:43.608" v="7855" actId="20577"/>
        <pc:sldMkLst>
          <pc:docMk/>
          <pc:sldMk cId="3886752396" sldId="275"/>
        </pc:sldMkLst>
        <pc:spChg chg="mod">
          <ac:chgData name="lara costa" userId="138f458958a8995c" providerId="LiveId" clId="{AF14FF89-4AC7-460E-B7F9-7BC172030924}" dt="2024-07-21T17:28:43.608" v="7855" actId="20577"/>
          <ac:spMkLst>
            <pc:docMk/>
            <pc:sldMk cId="3886752396" sldId="275"/>
            <ac:spMk id="2" creationId="{466D4226-B119-2022-F642-727016D8532A}"/>
          </ac:spMkLst>
        </pc:spChg>
      </pc:sldChg>
      <pc:sldChg chg="addSp modSp new mod setBg">
        <pc:chgData name="lara costa" userId="138f458958a8995c" providerId="LiveId" clId="{AF14FF89-4AC7-460E-B7F9-7BC172030924}" dt="2024-07-21T15:38:47.664" v="4440" actId="20577"/>
        <pc:sldMkLst>
          <pc:docMk/>
          <pc:sldMk cId="1673645801" sldId="276"/>
        </pc:sldMkLst>
        <pc:spChg chg="mod">
          <ac:chgData name="lara costa" userId="138f458958a8995c" providerId="LiveId" clId="{AF14FF89-4AC7-460E-B7F9-7BC172030924}" dt="2024-07-21T15:29:02.269" v="3760" actId="26606"/>
          <ac:spMkLst>
            <pc:docMk/>
            <pc:sldMk cId="1673645801" sldId="276"/>
            <ac:spMk id="2" creationId="{72556F3F-AD0B-1467-A0F9-F845667EDDDE}"/>
          </ac:spMkLst>
        </pc:spChg>
        <pc:spChg chg="mod ord">
          <ac:chgData name="lara costa" userId="138f458958a8995c" providerId="LiveId" clId="{AF14FF89-4AC7-460E-B7F9-7BC172030924}" dt="2024-07-21T15:38:47.664" v="4440" actId="20577"/>
          <ac:spMkLst>
            <pc:docMk/>
            <pc:sldMk cId="1673645801" sldId="276"/>
            <ac:spMk id="3" creationId="{8E83DB94-3D77-FBBC-706F-1A67E52A8B42}"/>
          </ac:spMkLst>
        </pc:spChg>
        <pc:spChg chg="add mod">
          <ac:chgData name="lara costa" userId="138f458958a8995c" providerId="LiveId" clId="{AF14FF89-4AC7-460E-B7F9-7BC172030924}" dt="2024-07-21T15:30:17.434" v="3799" actId="404"/>
          <ac:spMkLst>
            <pc:docMk/>
            <pc:sldMk cId="1673645801" sldId="276"/>
            <ac:spMk id="4" creationId="{46BBB072-CA89-A7A1-D906-EA75DDA6949A}"/>
          </ac:spMkLst>
        </pc:spChg>
        <pc:spChg chg="add">
          <ac:chgData name="lara costa" userId="138f458958a8995c" providerId="LiveId" clId="{AF14FF89-4AC7-460E-B7F9-7BC172030924}" dt="2024-07-21T15:29:02.269" v="3760" actId="26606"/>
          <ac:spMkLst>
            <pc:docMk/>
            <pc:sldMk cId="1673645801" sldId="276"/>
            <ac:spMk id="16391" creationId="{25DEB908-D1CD-4F2D-8E11-147CE277978E}"/>
          </ac:spMkLst>
        </pc:spChg>
        <pc:spChg chg="add">
          <ac:chgData name="lara costa" userId="138f458958a8995c" providerId="LiveId" clId="{AF14FF89-4AC7-460E-B7F9-7BC172030924}" dt="2024-07-21T15:29:02.269" v="3760" actId="26606"/>
          <ac:spMkLst>
            <pc:docMk/>
            <pc:sldMk cId="1673645801" sldId="276"/>
            <ac:spMk id="16393" creationId="{C3AD737C-E656-4AA4-816A-3E6836ED38F0}"/>
          </ac:spMkLst>
        </pc:spChg>
        <pc:picChg chg="add mod">
          <ac:chgData name="lara costa" userId="138f458958a8995c" providerId="LiveId" clId="{AF14FF89-4AC7-460E-B7F9-7BC172030924}" dt="2024-07-21T15:34:00.663" v="4029" actId="1076"/>
          <ac:picMkLst>
            <pc:docMk/>
            <pc:sldMk cId="1673645801" sldId="276"/>
            <ac:picMk id="16386" creationId="{6C050337-A032-1DD8-4C13-D4E47F9DB5DA}"/>
          </ac:picMkLst>
        </pc:picChg>
      </pc:sldChg>
      <pc:sldChg chg="addSp modSp new del mod">
        <pc:chgData name="lara costa" userId="138f458958a8995c" providerId="LiveId" clId="{AF14FF89-4AC7-460E-B7F9-7BC172030924}" dt="2024-07-21T15:34:30.834" v="4039" actId="2696"/>
        <pc:sldMkLst>
          <pc:docMk/>
          <pc:sldMk cId="2766471622" sldId="277"/>
        </pc:sldMkLst>
        <pc:spChg chg="mod">
          <ac:chgData name="lara costa" userId="138f458958a8995c" providerId="LiveId" clId="{AF14FF89-4AC7-460E-B7F9-7BC172030924}" dt="2024-07-20T19:21:49.655" v="1251" actId="1076"/>
          <ac:spMkLst>
            <pc:docMk/>
            <pc:sldMk cId="2766471622" sldId="277"/>
            <ac:spMk id="2" creationId="{21DE35FE-8A13-8963-E595-917ECD988662}"/>
          </ac:spMkLst>
        </pc:spChg>
        <pc:spChg chg="mod">
          <ac:chgData name="lara costa" userId="138f458958a8995c" providerId="LiveId" clId="{AF14FF89-4AC7-460E-B7F9-7BC172030924}" dt="2024-07-20T19:23:24.768" v="1266" actId="1076"/>
          <ac:spMkLst>
            <pc:docMk/>
            <pc:sldMk cId="2766471622" sldId="277"/>
            <ac:spMk id="3" creationId="{2E22A5D4-88DD-52C9-5520-C226C6E6B2E3}"/>
          </ac:spMkLst>
        </pc:spChg>
        <pc:picChg chg="add mod">
          <ac:chgData name="lara costa" userId="138f458958a8995c" providerId="LiveId" clId="{AF14FF89-4AC7-460E-B7F9-7BC172030924}" dt="2024-07-20T19:24:49.523" v="1273" actId="14100"/>
          <ac:picMkLst>
            <pc:docMk/>
            <pc:sldMk cId="2766471622" sldId="277"/>
            <ac:picMk id="5" creationId="{C613AAF6-D807-6189-02F0-FB122FF5541D}"/>
          </ac:picMkLst>
        </pc:picChg>
      </pc:sldChg>
      <pc:sldChg chg="modSp new del mod">
        <pc:chgData name="lara costa" userId="138f458958a8995c" providerId="LiveId" clId="{AF14FF89-4AC7-460E-B7F9-7BC172030924}" dt="2024-07-21T15:34:39.348" v="4040" actId="2696"/>
        <pc:sldMkLst>
          <pc:docMk/>
          <pc:sldMk cId="3655595764" sldId="278"/>
        </pc:sldMkLst>
        <pc:spChg chg="mod">
          <ac:chgData name="lara costa" userId="138f458958a8995c" providerId="LiveId" clId="{AF14FF89-4AC7-460E-B7F9-7BC172030924}" dt="2024-07-20T19:25:33.046" v="1306" actId="1076"/>
          <ac:spMkLst>
            <pc:docMk/>
            <pc:sldMk cId="3655595764" sldId="278"/>
            <ac:spMk id="2" creationId="{A8C33F07-4DA8-AC6A-77EA-36310609FC72}"/>
          </ac:spMkLst>
        </pc:spChg>
        <pc:spChg chg="mod">
          <ac:chgData name="lara costa" userId="138f458958a8995c" providerId="LiveId" clId="{AF14FF89-4AC7-460E-B7F9-7BC172030924}" dt="2024-07-20T19:27:17.864" v="1310" actId="1076"/>
          <ac:spMkLst>
            <pc:docMk/>
            <pc:sldMk cId="3655595764" sldId="278"/>
            <ac:spMk id="3" creationId="{16157B2F-2F92-9981-6963-2D5BDE52D503}"/>
          </ac:spMkLst>
        </pc:spChg>
      </pc:sldChg>
      <pc:sldChg chg="addSp delSp modSp new mod setBg">
        <pc:chgData name="lara costa" userId="138f458958a8995c" providerId="LiveId" clId="{AF14FF89-4AC7-460E-B7F9-7BC172030924}" dt="2024-07-21T16:53:53.835" v="7064" actId="478"/>
        <pc:sldMkLst>
          <pc:docMk/>
          <pc:sldMk cId="2641528171" sldId="279"/>
        </pc:sldMkLst>
        <pc:spChg chg="del">
          <ac:chgData name="lara costa" userId="138f458958a8995c" providerId="LiveId" clId="{AF14FF89-4AC7-460E-B7F9-7BC172030924}" dt="2024-07-21T13:12:49.114" v="1373" actId="478"/>
          <ac:spMkLst>
            <pc:docMk/>
            <pc:sldMk cId="2641528171" sldId="279"/>
            <ac:spMk id="2" creationId="{C79CF8CC-0E40-8520-C1C6-3135656FFF53}"/>
          </ac:spMkLst>
        </pc:spChg>
        <pc:spChg chg="mod">
          <ac:chgData name="lara costa" userId="138f458958a8995c" providerId="LiveId" clId="{AF14FF89-4AC7-460E-B7F9-7BC172030924}" dt="2024-07-21T13:14:56.336" v="1402" actId="123"/>
          <ac:spMkLst>
            <pc:docMk/>
            <pc:sldMk cId="2641528171" sldId="279"/>
            <ac:spMk id="3" creationId="{AC7BA54F-DA0D-0F70-03D9-BDC42C028A96}"/>
          </ac:spMkLst>
        </pc:spChg>
        <pc:spChg chg="add del mod ord">
          <ac:chgData name="lara costa" userId="138f458958a8995c" providerId="LiveId" clId="{AF14FF89-4AC7-460E-B7F9-7BC172030924}" dt="2024-07-21T13:16:09.091" v="1416" actId="478"/>
          <ac:spMkLst>
            <pc:docMk/>
            <pc:sldMk cId="2641528171" sldId="279"/>
            <ac:spMk id="4" creationId="{9DA66FF7-A61B-6118-568D-725A1D0B8C6C}"/>
          </ac:spMkLst>
        </pc:spChg>
        <pc:spChg chg="add del mod">
          <ac:chgData name="lara costa" userId="138f458958a8995c" providerId="LiveId" clId="{AF14FF89-4AC7-460E-B7F9-7BC172030924}" dt="2024-07-21T13:16:16.755" v="1418" actId="478"/>
          <ac:spMkLst>
            <pc:docMk/>
            <pc:sldMk cId="2641528171" sldId="279"/>
            <ac:spMk id="6" creationId="{9C7BE2AB-7DDE-6A3E-8D90-9D43059AF2E9}"/>
          </ac:spMkLst>
        </pc:spChg>
        <pc:spChg chg="add del mod">
          <ac:chgData name="lara costa" userId="138f458958a8995c" providerId="LiveId" clId="{AF14FF89-4AC7-460E-B7F9-7BC172030924}" dt="2024-07-21T16:53:53.835" v="7064" actId="478"/>
          <ac:spMkLst>
            <pc:docMk/>
            <pc:sldMk cId="2641528171" sldId="279"/>
            <ac:spMk id="7" creationId="{B905F6D7-59E0-6731-2CA7-54DF112B5715}"/>
          </ac:spMkLst>
        </pc:spChg>
        <pc:spChg chg="add del mod">
          <ac:chgData name="lara costa" userId="138f458958a8995c" providerId="LiveId" clId="{AF14FF89-4AC7-460E-B7F9-7BC172030924}" dt="2024-07-21T13:19:12.253" v="1442" actId="478"/>
          <ac:spMkLst>
            <pc:docMk/>
            <pc:sldMk cId="2641528171" sldId="279"/>
            <ac:spMk id="9" creationId="{03755EC5-91A3-C2B2-B61C-C2F2BD790A47}"/>
          </ac:spMkLst>
        </pc:spChg>
        <pc:spChg chg="add">
          <ac:chgData name="lara costa" userId="138f458958a8995c" providerId="LiveId" clId="{AF14FF89-4AC7-460E-B7F9-7BC172030924}" dt="2024-07-21T13:14:30.181" v="1395" actId="26606"/>
          <ac:spMkLst>
            <pc:docMk/>
            <pc:sldMk cId="2641528171" sldId="279"/>
            <ac:spMk id="2063" creationId="{ECD538B8-489B-407A-A760-436DB4C563CC}"/>
          </ac:spMkLst>
        </pc:spChg>
        <pc:picChg chg="add del">
          <ac:chgData name="lara costa" userId="138f458958a8995c" providerId="LiveId" clId="{AF14FF89-4AC7-460E-B7F9-7BC172030924}" dt="2024-07-21T13:13:02.453" v="1376" actId="478"/>
          <ac:picMkLst>
            <pc:docMk/>
            <pc:sldMk cId="2641528171" sldId="279"/>
            <ac:picMk id="2050" creationId="{0263416F-83A4-B317-541C-6B06E4D528CC}"/>
          </ac:picMkLst>
        </pc:picChg>
        <pc:picChg chg="add del mod">
          <ac:chgData name="lara costa" userId="138f458958a8995c" providerId="LiveId" clId="{AF14FF89-4AC7-460E-B7F9-7BC172030924}" dt="2024-07-21T13:13:02.453" v="1376" actId="478"/>
          <ac:picMkLst>
            <pc:docMk/>
            <pc:sldMk cId="2641528171" sldId="279"/>
            <ac:picMk id="2052" creationId="{59533DC2-F823-3191-B226-322FCD43FB35}"/>
          </ac:picMkLst>
        </pc:picChg>
        <pc:picChg chg="add mod">
          <ac:chgData name="lara costa" userId="138f458958a8995c" providerId="LiveId" clId="{AF14FF89-4AC7-460E-B7F9-7BC172030924}" dt="2024-07-21T13:25:33.219" v="1511" actId="1076"/>
          <ac:picMkLst>
            <pc:docMk/>
            <pc:sldMk cId="2641528171" sldId="279"/>
            <ac:picMk id="2054" creationId="{A2C1F597-08EF-C44A-33EF-481CB2F31C43}"/>
          </ac:picMkLst>
        </pc:picChg>
        <pc:picChg chg="add mod">
          <ac:chgData name="lara costa" userId="138f458958a8995c" providerId="LiveId" clId="{AF14FF89-4AC7-460E-B7F9-7BC172030924}" dt="2024-07-21T13:13:42.547" v="1387" actId="1076"/>
          <ac:picMkLst>
            <pc:docMk/>
            <pc:sldMk cId="2641528171" sldId="279"/>
            <ac:picMk id="2056" creationId="{4C752DAA-09CE-9ABE-A0AF-E03DE393561C}"/>
          </ac:picMkLst>
        </pc:picChg>
        <pc:picChg chg="add mod">
          <ac:chgData name="lara costa" userId="138f458958a8995c" providerId="LiveId" clId="{AF14FF89-4AC7-460E-B7F9-7BC172030924}" dt="2024-07-21T13:25:29.575" v="1510" actId="1076"/>
          <ac:picMkLst>
            <pc:docMk/>
            <pc:sldMk cId="2641528171" sldId="279"/>
            <ac:picMk id="2058" creationId="{A852BD01-7042-7D1C-790B-A12DD4C0DB40}"/>
          </ac:picMkLst>
        </pc:picChg>
      </pc:sldChg>
      <pc:sldChg chg="addSp delSp modSp new mod setBg">
        <pc:chgData name="lara costa" userId="138f458958a8995c" providerId="LiveId" clId="{AF14FF89-4AC7-460E-B7F9-7BC172030924}" dt="2024-07-21T13:25:13.043" v="1509" actId="26606"/>
        <pc:sldMkLst>
          <pc:docMk/>
          <pc:sldMk cId="3734344100" sldId="280"/>
        </pc:sldMkLst>
        <pc:spChg chg="del">
          <ac:chgData name="lara costa" userId="138f458958a8995c" providerId="LiveId" clId="{AF14FF89-4AC7-460E-B7F9-7BC172030924}" dt="2024-07-21T13:17:40.105" v="1422" actId="478"/>
          <ac:spMkLst>
            <pc:docMk/>
            <pc:sldMk cId="3734344100" sldId="280"/>
            <ac:spMk id="2" creationId="{7BF113F9-2FF1-9180-8812-E7E89B77EA53}"/>
          </ac:spMkLst>
        </pc:spChg>
        <pc:spChg chg="mod ord">
          <ac:chgData name="lara costa" userId="138f458958a8995c" providerId="LiveId" clId="{AF14FF89-4AC7-460E-B7F9-7BC172030924}" dt="2024-07-21T13:25:13.043" v="1509" actId="26606"/>
          <ac:spMkLst>
            <pc:docMk/>
            <pc:sldMk cId="3734344100" sldId="280"/>
            <ac:spMk id="3" creationId="{24849DEB-7C97-F2C4-AD1E-8C62CD5F2F8A}"/>
          </ac:spMkLst>
        </pc:spChg>
        <pc:spChg chg="add mod">
          <ac:chgData name="lara costa" userId="138f458958a8995c" providerId="LiveId" clId="{AF14FF89-4AC7-460E-B7F9-7BC172030924}" dt="2024-07-21T13:25:13.043" v="1509" actId="26606"/>
          <ac:spMkLst>
            <pc:docMk/>
            <pc:sldMk cId="3734344100" sldId="280"/>
            <ac:spMk id="4" creationId="{843D9923-D073-2975-8D18-78CAE80B8EAB}"/>
          </ac:spMkLst>
        </pc:spChg>
        <pc:spChg chg="add">
          <ac:chgData name="lara costa" userId="138f458958a8995c" providerId="LiveId" clId="{AF14FF89-4AC7-460E-B7F9-7BC172030924}" dt="2024-07-21T13:25:13.043" v="1509" actId="26606"/>
          <ac:spMkLst>
            <pc:docMk/>
            <pc:sldMk cId="3734344100" sldId="280"/>
            <ac:spMk id="4107" creationId="{654751A9-6FF5-406A-929D-078F616EB6E0}"/>
          </ac:spMkLst>
        </pc:spChg>
        <pc:spChg chg="add">
          <ac:chgData name="lara costa" userId="138f458958a8995c" providerId="LiveId" clId="{AF14FF89-4AC7-460E-B7F9-7BC172030924}" dt="2024-07-21T13:25:13.043" v="1509" actId="26606"/>
          <ac:spMkLst>
            <pc:docMk/>
            <pc:sldMk cId="3734344100" sldId="280"/>
            <ac:spMk id="4109" creationId="{780F8E72-3E98-4CBE-B300-8F78CBE23687}"/>
          </ac:spMkLst>
        </pc:spChg>
        <pc:spChg chg="add">
          <ac:chgData name="lara costa" userId="138f458958a8995c" providerId="LiveId" clId="{AF14FF89-4AC7-460E-B7F9-7BC172030924}" dt="2024-07-21T13:25:13.043" v="1509" actId="26606"/>
          <ac:spMkLst>
            <pc:docMk/>
            <pc:sldMk cId="3734344100" sldId="280"/>
            <ac:spMk id="4111" creationId="{FFE103DD-5558-49AD-A5A7-DC04B3B050ED}"/>
          </ac:spMkLst>
        </pc:spChg>
        <pc:picChg chg="add mod">
          <ac:chgData name="lara costa" userId="138f458958a8995c" providerId="LiveId" clId="{AF14FF89-4AC7-460E-B7F9-7BC172030924}" dt="2024-07-21T13:25:13.043" v="1509" actId="26606"/>
          <ac:picMkLst>
            <pc:docMk/>
            <pc:sldMk cId="3734344100" sldId="280"/>
            <ac:picMk id="4098" creationId="{13930D69-389D-6235-A785-348573AD98C5}"/>
          </ac:picMkLst>
        </pc:picChg>
        <pc:picChg chg="add mod">
          <ac:chgData name="lara costa" userId="138f458958a8995c" providerId="LiveId" clId="{AF14FF89-4AC7-460E-B7F9-7BC172030924}" dt="2024-07-21T13:23:56.223" v="1499" actId="14100"/>
          <ac:picMkLst>
            <pc:docMk/>
            <pc:sldMk cId="3734344100" sldId="280"/>
            <ac:picMk id="4100" creationId="{42F1DE49-E305-6A6F-693A-5A270F12FD79}"/>
          </ac:picMkLst>
        </pc:picChg>
        <pc:picChg chg="add mod">
          <ac:chgData name="lara costa" userId="138f458958a8995c" providerId="LiveId" clId="{AF14FF89-4AC7-460E-B7F9-7BC172030924}" dt="2024-07-21T13:25:13.043" v="1509" actId="26606"/>
          <ac:picMkLst>
            <pc:docMk/>
            <pc:sldMk cId="3734344100" sldId="280"/>
            <ac:picMk id="4102" creationId="{E555E6B4-891F-2242-D9E7-ADA303CA4E3E}"/>
          </ac:picMkLst>
        </pc:picChg>
      </pc:sldChg>
      <pc:sldChg chg="addSp delSp modSp new mod setBg">
        <pc:chgData name="lara costa" userId="138f458958a8995c" providerId="LiveId" clId="{AF14FF89-4AC7-460E-B7F9-7BC172030924}" dt="2024-07-21T16:54:43.002" v="7072" actId="26606"/>
        <pc:sldMkLst>
          <pc:docMk/>
          <pc:sldMk cId="2586796279" sldId="281"/>
        </pc:sldMkLst>
        <pc:spChg chg="del">
          <ac:chgData name="lara costa" userId="138f458958a8995c" providerId="LiveId" clId="{AF14FF89-4AC7-460E-B7F9-7BC172030924}" dt="2024-07-21T13:19:30.071" v="1444" actId="478"/>
          <ac:spMkLst>
            <pc:docMk/>
            <pc:sldMk cId="2586796279" sldId="281"/>
            <ac:spMk id="2" creationId="{C0080111-F75E-60A3-A6CC-16BE0132D2B9}"/>
          </ac:spMkLst>
        </pc:spChg>
        <pc:spChg chg="del">
          <ac:chgData name="lara costa" userId="138f458958a8995c" providerId="LiveId" clId="{AF14FF89-4AC7-460E-B7F9-7BC172030924}" dt="2024-07-21T13:19:17.268" v="1443"/>
          <ac:spMkLst>
            <pc:docMk/>
            <pc:sldMk cId="2586796279" sldId="281"/>
            <ac:spMk id="3" creationId="{ED655A98-D922-1EFE-131D-25DC11DC8CD3}"/>
          </ac:spMkLst>
        </pc:spChg>
        <pc:spChg chg="add del mod">
          <ac:chgData name="lara costa" userId="138f458958a8995c" providerId="LiveId" clId="{AF14FF89-4AC7-460E-B7F9-7BC172030924}" dt="2024-07-21T13:20:14.786" v="1455" actId="26606"/>
          <ac:spMkLst>
            <pc:docMk/>
            <pc:sldMk cId="2586796279" sldId="281"/>
            <ac:spMk id="4" creationId="{04643BB7-170A-5727-40CE-4179725EBED7}"/>
          </ac:spMkLst>
        </pc:spChg>
        <pc:spChg chg="add del mod">
          <ac:chgData name="lara costa" userId="138f458958a8995c" providerId="LiveId" clId="{AF14FF89-4AC7-460E-B7F9-7BC172030924}" dt="2024-07-21T16:53:59.107" v="7065" actId="478"/>
          <ac:spMkLst>
            <pc:docMk/>
            <pc:sldMk cId="2586796279" sldId="281"/>
            <ac:spMk id="5" creationId="{F1E4B90F-6890-104E-3444-EF0218714AE8}"/>
          </ac:spMkLst>
        </pc:spChg>
        <pc:spChg chg="add mod">
          <ac:chgData name="lara costa" userId="138f458958a8995c" providerId="LiveId" clId="{AF14FF89-4AC7-460E-B7F9-7BC172030924}" dt="2024-07-21T16:54:43.002" v="7072" actId="26606"/>
          <ac:spMkLst>
            <pc:docMk/>
            <pc:sldMk cId="2586796279" sldId="281"/>
            <ac:spMk id="6" creationId="{AC78A2B6-62AE-0F1F-DAA4-169FDDBE4BAF}"/>
          </ac:spMkLst>
        </pc:spChg>
        <pc:spChg chg="add">
          <ac:chgData name="lara costa" userId="138f458958a8995c" providerId="LiveId" clId="{AF14FF89-4AC7-460E-B7F9-7BC172030924}" dt="2024-07-21T16:54:43.002" v="7072" actId="26606"/>
          <ac:spMkLst>
            <pc:docMk/>
            <pc:sldMk cId="2586796279" sldId="281"/>
            <ac:spMk id="12" creationId="{ECD538B8-489B-407A-A760-436DB4C563CC}"/>
          </ac:spMkLst>
        </pc:spChg>
        <pc:graphicFrameChg chg="add mod ord modGraphic">
          <ac:chgData name="lara costa" userId="138f458958a8995c" providerId="LiveId" clId="{AF14FF89-4AC7-460E-B7F9-7BC172030924}" dt="2024-07-21T16:54:43.002" v="7072" actId="26606"/>
          <ac:graphicFrameMkLst>
            <pc:docMk/>
            <pc:sldMk cId="2586796279" sldId="281"/>
            <ac:graphicFrameMk id="7" creationId="{CB43926A-5C93-ED22-41A0-6383C01C880B}"/>
          </ac:graphicFrameMkLst>
        </pc:graphicFrameChg>
      </pc:sldChg>
      <pc:sldChg chg="addSp delSp modSp new mod setBg">
        <pc:chgData name="lara costa" userId="138f458958a8995c" providerId="LiveId" clId="{AF14FF89-4AC7-460E-B7F9-7BC172030924}" dt="2024-07-21T16:54:31.266" v="7071" actId="26606"/>
        <pc:sldMkLst>
          <pc:docMk/>
          <pc:sldMk cId="1339887182" sldId="282"/>
        </pc:sldMkLst>
        <pc:spChg chg="del">
          <ac:chgData name="lara costa" userId="138f458958a8995c" providerId="LiveId" clId="{AF14FF89-4AC7-460E-B7F9-7BC172030924}" dt="2024-07-21T13:26:06.134" v="1513"/>
          <ac:spMkLst>
            <pc:docMk/>
            <pc:sldMk cId="1339887182" sldId="282"/>
            <ac:spMk id="2" creationId="{4127D89F-90FC-5491-9A87-52FC1D75996A}"/>
          </ac:spMkLst>
        </pc:spChg>
        <pc:spChg chg="mod ord">
          <ac:chgData name="lara costa" userId="138f458958a8995c" providerId="LiveId" clId="{AF14FF89-4AC7-460E-B7F9-7BC172030924}" dt="2024-07-21T16:54:31.266" v="7071" actId="26606"/>
          <ac:spMkLst>
            <pc:docMk/>
            <pc:sldMk cId="1339887182" sldId="282"/>
            <ac:spMk id="3" creationId="{50988B42-4207-D136-5FA0-020A0335146C}"/>
          </ac:spMkLst>
        </pc:spChg>
        <pc:spChg chg="add del mod">
          <ac:chgData name="lara costa" userId="138f458958a8995c" providerId="LiveId" clId="{AF14FF89-4AC7-460E-B7F9-7BC172030924}" dt="2024-07-21T16:54:12.027" v="7066" actId="478"/>
          <ac:spMkLst>
            <pc:docMk/>
            <pc:sldMk cId="1339887182" sldId="282"/>
            <ac:spMk id="4" creationId="{3A127C1B-14ED-AEF2-25BA-5C18ECD3FC60}"/>
          </ac:spMkLst>
        </pc:spChg>
        <pc:spChg chg="add del mod">
          <ac:chgData name="lara costa" userId="138f458958a8995c" providerId="LiveId" clId="{AF14FF89-4AC7-460E-B7F9-7BC172030924}" dt="2024-07-21T16:54:29.688" v="7070" actId="478"/>
          <ac:spMkLst>
            <pc:docMk/>
            <pc:sldMk cId="1339887182" sldId="282"/>
            <ac:spMk id="5" creationId="{42443546-C27B-C029-8575-4CF4FCE4204E}"/>
          </ac:spMkLst>
        </pc:spChg>
        <pc:spChg chg="add del">
          <ac:chgData name="lara costa" userId="138f458958a8995c" providerId="LiveId" clId="{AF14FF89-4AC7-460E-B7F9-7BC172030924}" dt="2024-07-21T16:54:31.266" v="7071" actId="26606"/>
          <ac:spMkLst>
            <pc:docMk/>
            <pc:sldMk cId="1339887182" sldId="282"/>
            <ac:spMk id="5127" creationId="{5A8AC3CD-ED4E-47B5-A42A-F32B903409CF}"/>
          </ac:spMkLst>
        </pc:spChg>
        <pc:spChg chg="add del">
          <ac:chgData name="lara costa" userId="138f458958a8995c" providerId="LiveId" clId="{AF14FF89-4AC7-460E-B7F9-7BC172030924}" dt="2024-07-21T16:54:31.266" v="7071" actId="26606"/>
          <ac:spMkLst>
            <pc:docMk/>
            <pc:sldMk cId="1339887182" sldId="282"/>
            <ac:spMk id="5129" creationId="{AB9DFAC8-424C-49EA-AC8A-002889678FD3}"/>
          </ac:spMkLst>
        </pc:spChg>
        <pc:spChg chg="add">
          <ac:chgData name="lara costa" userId="138f458958a8995c" providerId="LiveId" clId="{AF14FF89-4AC7-460E-B7F9-7BC172030924}" dt="2024-07-21T16:54:31.266" v="7071" actId="26606"/>
          <ac:spMkLst>
            <pc:docMk/>
            <pc:sldMk cId="1339887182" sldId="282"/>
            <ac:spMk id="5134" creationId="{3DC553A7-713D-4133-B393-5017EA4F2251}"/>
          </ac:spMkLst>
        </pc:spChg>
        <pc:spChg chg="add">
          <ac:chgData name="lara costa" userId="138f458958a8995c" providerId="LiveId" clId="{AF14FF89-4AC7-460E-B7F9-7BC172030924}" dt="2024-07-21T16:54:31.266" v="7071" actId="26606"/>
          <ac:spMkLst>
            <pc:docMk/>
            <pc:sldMk cId="1339887182" sldId="282"/>
            <ac:spMk id="5136" creationId="{8A7C3535-4FB5-4E5B-BDFE-FA61877AF1A9}"/>
          </ac:spMkLst>
        </pc:spChg>
        <pc:picChg chg="add mod">
          <ac:chgData name="lara costa" userId="138f458958a8995c" providerId="LiveId" clId="{AF14FF89-4AC7-460E-B7F9-7BC172030924}" dt="2024-07-21T16:54:31.266" v="7071" actId="26606"/>
          <ac:picMkLst>
            <pc:docMk/>
            <pc:sldMk cId="1339887182" sldId="282"/>
            <ac:picMk id="5122" creationId="{46549246-E65B-A6A2-A746-6E0EA040909D}"/>
          </ac:picMkLst>
        </pc:picChg>
      </pc:sldChg>
      <pc:sldChg chg="addSp delSp modSp new mod setBg">
        <pc:chgData name="lara costa" userId="138f458958a8995c" providerId="LiveId" clId="{AF14FF89-4AC7-460E-B7F9-7BC172030924}" dt="2024-07-21T16:54:24.883" v="7069" actId="26606"/>
        <pc:sldMkLst>
          <pc:docMk/>
          <pc:sldMk cId="965223025" sldId="283"/>
        </pc:sldMkLst>
        <pc:spChg chg="del">
          <ac:chgData name="lara costa" userId="138f458958a8995c" providerId="LiveId" clId="{AF14FF89-4AC7-460E-B7F9-7BC172030924}" dt="2024-07-21T13:41:13.886" v="1525"/>
          <ac:spMkLst>
            <pc:docMk/>
            <pc:sldMk cId="965223025" sldId="283"/>
            <ac:spMk id="2" creationId="{FC9FEEFD-1DA2-A37E-FFED-1CE0BC061075}"/>
          </ac:spMkLst>
        </pc:spChg>
        <pc:spChg chg="mod ord">
          <ac:chgData name="lara costa" userId="138f458958a8995c" providerId="LiveId" clId="{AF14FF89-4AC7-460E-B7F9-7BC172030924}" dt="2024-07-21T16:54:24.883" v="7069" actId="26606"/>
          <ac:spMkLst>
            <pc:docMk/>
            <pc:sldMk cId="965223025" sldId="283"/>
            <ac:spMk id="3" creationId="{E6927265-A21A-1104-7FA0-B887A4048C09}"/>
          </ac:spMkLst>
        </pc:spChg>
        <pc:spChg chg="add del mod">
          <ac:chgData name="lara costa" userId="138f458958a8995c" providerId="LiveId" clId="{AF14FF89-4AC7-460E-B7F9-7BC172030924}" dt="2024-07-21T16:54:16.796" v="7067" actId="478"/>
          <ac:spMkLst>
            <pc:docMk/>
            <pc:sldMk cId="965223025" sldId="283"/>
            <ac:spMk id="4" creationId="{32467B69-12D4-F944-D822-E87A37AD9525}"/>
          </ac:spMkLst>
        </pc:spChg>
        <pc:spChg chg="add del mod">
          <ac:chgData name="lara costa" userId="138f458958a8995c" providerId="LiveId" clId="{AF14FF89-4AC7-460E-B7F9-7BC172030924}" dt="2024-07-21T16:54:20.437" v="7068" actId="478"/>
          <ac:spMkLst>
            <pc:docMk/>
            <pc:sldMk cId="965223025" sldId="283"/>
            <ac:spMk id="5" creationId="{9CA75B09-A997-A303-B39F-70DDC9050E03}"/>
          </ac:spMkLst>
        </pc:spChg>
        <pc:spChg chg="add del">
          <ac:chgData name="lara costa" userId="138f458958a8995c" providerId="LiveId" clId="{AF14FF89-4AC7-460E-B7F9-7BC172030924}" dt="2024-07-21T13:41:48.592" v="1533" actId="26606"/>
          <ac:spMkLst>
            <pc:docMk/>
            <pc:sldMk cId="965223025" sldId="283"/>
            <ac:spMk id="6151" creationId="{D6753ACD-8389-4A4D-8E6D-14DCDB250C92}"/>
          </ac:spMkLst>
        </pc:spChg>
        <pc:spChg chg="add del">
          <ac:chgData name="lara costa" userId="138f458958a8995c" providerId="LiveId" clId="{AF14FF89-4AC7-460E-B7F9-7BC172030924}" dt="2024-07-21T13:41:48.592" v="1533" actId="26606"/>
          <ac:spMkLst>
            <pc:docMk/>
            <pc:sldMk cId="965223025" sldId="283"/>
            <ac:spMk id="6153" creationId="{8A7C3535-4FB5-4E5B-BDFE-FA61877AF1A9}"/>
          </ac:spMkLst>
        </pc:spChg>
        <pc:spChg chg="add del">
          <ac:chgData name="lara costa" userId="138f458958a8995c" providerId="LiveId" clId="{AF14FF89-4AC7-460E-B7F9-7BC172030924}" dt="2024-07-21T16:54:24.883" v="7069" actId="26606"/>
          <ac:spMkLst>
            <pc:docMk/>
            <pc:sldMk cId="965223025" sldId="283"/>
            <ac:spMk id="6158" creationId="{D6753ACD-8389-4A4D-8E6D-14DCDB250C92}"/>
          </ac:spMkLst>
        </pc:spChg>
        <pc:spChg chg="add del">
          <ac:chgData name="lara costa" userId="138f458958a8995c" providerId="LiveId" clId="{AF14FF89-4AC7-460E-B7F9-7BC172030924}" dt="2024-07-21T16:54:24.883" v="7069" actId="26606"/>
          <ac:spMkLst>
            <pc:docMk/>
            <pc:sldMk cId="965223025" sldId="283"/>
            <ac:spMk id="6160" creationId="{8A7C3535-4FB5-4E5B-BDFE-FA61877AF1A9}"/>
          </ac:spMkLst>
        </pc:spChg>
        <pc:spChg chg="add">
          <ac:chgData name="lara costa" userId="138f458958a8995c" providerId="LiveId" clId="{AF14FF89-4AC7-460E-B7F9-7BC172030924}" dt="2024-07-21T16:54:24.883" v="7069" actId="26606"/>
          <ac:spMkLst>
            <pc:docMk/>
            <pc:sldMk cId="965223025" sldId="283"/>
            <ac:spMk id="6165" creationId="{3DC553A7-713D-4133-B393-5017EA4F2251}"/>
          </ac:spMkLst>
        </pc:spChg>
        <pc:spChg chg="add">
          <ac:chgData name="lara costa" userId="138f458958a8995c" providerId="LiveId" clId="{AF14FF89-4AC7-460E-B7F9-7BC172030924}" dt="2024-07-21T16:54:24.883" v="7069" actId="26606"/>
          <ac:spMkLst>
            <pc:docMk/>
            <pc:sldMk cId="965223025" sldId="283"/>
            <ac:spMk id="6167" creationId="{8A7C3535-4FB5-4E5B-BDFE-FA61877AF1A9}"/>
          </ac:spMkLst>
        </pc:spChg>
        <pc:picChg chg="add mod">
          <ac:chgData name="lara costa" userId="138f458958a8995c" providerId="LiveId" clId="{AF14FF89-4AC7-460E-B7F9-7BC172030924}" dt="2024-07-21T16:54:24.883" v="7069" actId="26606"/>
          <ac:picMkLst>
            <pc:docMk/>
            <pc:sldMk cId="965223025" sldId="283"/>
            <ac:picMk id="6146" creationId="{96061599-D33C-5B65-0C85-4B87FC22EE86}"/>
          </ac:picMkLst>
        </pc:picChg>
      </pc:sldChg>
      <pc:sldChg chg="addSp delSp modSp new mod setBg">
        <pc:chgData name="lara costa" userId="138f458958a8995c" providerId="LiveId" clId="{AF14FF89-4AC7-460E-B7F9-7BC172030924}" dt="2024-07-21T13:44:08.570" v="1545" actId="313"/>
        <pc:sldMkLst>
          <pc:docMk/>
          <pc:sldMk cId="1620942853" sldId="284"/>
        </pc:sldMkLst>
        <pc:spChg chg="del">
          <ac:chgData name="lara costa" userId="138f458958a8995c" providerId="LiveId" clId="{AF14FF89-4AC7-460E-B7F9-7BC172030924}" dt="2024-07-21T13:42:28.504" v="1535"/>
          <ac:spMkLst>
            <pc:docMk/>
            <pc:sldMk cId="1620942853" sldId="284"/>
            <ac:spMk id="2" creationId="{5DAE49C5-61FA-DF90-DF8C-325D02C71C62}"/>
          </ac:spMkLst>
        </pc:spChg>
        <pc:spChg chg="mod ord">
          <ac:chgData name="lara costa" userId="138f458958a8995c" providerId="LiveId" clId="{AF14FF89-4AC7-460E-B7F9-7BC172030924}" dt="2024-07-21T13:43:59.503" v="1544" actId="26606"/>
          <ac:spMkLst>
            <pc:docMk/>
            <pc:sldMk cId="1620942853" sldId="284"/>
            <ac:spMk id="3" creationId="{27B83CC5-C396-7BE0-9B2E-78B1056845CE}"/>
          </ac:spMkLst>
        </pc:spChg>
        <pc:spChg chg="add mod">
          <ac:chgData name="lara costa" userId="138f458958a8995c" providerId="LiveId" clId="{AF14FF89-4AC7-460E-B7F9-7BC172030924}" dt="2024-07-21T13:44:08.570" v="1545" actId="313"/>
          <ac:spMkLst>
            <pc:docMk/>
            <pc:sldMk cId="1620942853" sldId="284"/>
            <ac:spMk id="4" creationId="{A64164CF-CE8C-CEBE-CC8D-09A1DD355DFE}"/>
          </ac:spMkLst>
        </pc:spChg>
        <pc:spChg chg="add">
          <ac:chgData name="lara costa" userId="138f458958a8995c" providerId="LiveId" clId="{AF14FF89-4AC7-460E-B7F9-7BC172030924}" dt="2024-07-21T13:43:59.503" v="1544" actId="26606"/>
          <ac:spMkLst>
            <pc:docMk/>
            <pc:sldMk cId="1620942853" sldId="284"/>
            <ac:spMk id="7175" creationId="{FE159530-DCF3-4A55-A165-60D619F192F0}"/>
          </ac:spMkLst>
        </pc:spChg>
        <pc:spChg chg="add">
          <ac:chgData name="lara costa" userId="138f458958a8995c" providerId="LiveId" clId="{AF14FF89-4AC7-460E-B7F9-7BC172030924}" dt="2024-07-21T13:43:59.503" v="1544" actId="26606"/>
          <ac:spMkLst>
            <pc:docMk/>
            <pc:sldMk cId="1620942853" sldId="284"/>
            <ac:spMk id="7177" creationId="{8A7C3535-4FB5-4E5B-BDFE-FA61877AF1A9}"/>
          </ac:spMkLst>
        </pc:spChg>
        <pc:picChg chg="add mod">
          <ac:chgData name="lara costa" userId="138f458958a8995c" providerId="LiveId" clId="{AF14FF89-4AC7-460E-B7F9-7BC172030924}" dt="2024-07-21T13:43:59.503" v="1544" actId="26606"/>
          <ac:picMkLst>
            <pc:docMk/>
            <pc:sldMk cId="1620942853" sldId="284"/>
            <ac:picMk id="7170" creationId="{5C75C17F-887E-2881-361F-E7E614A3B630}"/>
          </ac:picMkLst>
        </pc:picChg>
      </pc:sldChg>
      <pc:sldChg chg="addSp delSp modSp new mod setBg">
        <pc:chgData name="lara costa" userId="138f458958a8995c" providerId="LiveId" clId="{AF14FF89-4AC7-460E-B7F9-7BC172030924}" dt="2024-07-21T16:54:59.262" v="7075" actId="26606"/>
        <pc:sldMkLst>
          <pc:docMk/>
          <pc:sldMk cId="226789325" sldId="285"/>
        </pc:sldMkLst>
        <pc:spChg chg="del mod">
          <ac:chgData name="lara costa" userId="138f458958a8995c" providerId="LiveId" clId="{AF14FF89-4AC7-460E-B7F9-7BC172030924}" dt="2024-07-21T13:45:25.624" v="1549"/>
          <ac:spMkLst>
            <pc:docMk/>
            <pc:sldMk cId="226789325" sldId="285"/>
            <ac:spMk id="2" creationId="{2A2E349C-FD3F-F6BF-2DF4-0B66760277C2}"/>
          </ac:spMkLst>
        </pc:spChg>
        <pc:spChg chg="mod ord">
          <ac:chgData name="lara costa" userId="138f458958a8995c" providerId="LiveId" clId="{AF14FF89-4AC7-460E-B7F9-7BC172030924}" dt="2024-07-21T16:54:59.262" v="7075" actId="26606"/>
          <ac:spMkLst>
            <pc:docMk/>
            <pc:sldMk cId="226789325" sldId="285"/>
            <ac:spMk id="3" creationId="{D661D753-9AB2-813D-FA71-32BF38933722}"/>
          </ac:spMkLst>
        </pc:spChg>
        <pc:spChg chg="add del mod">
          <ac:chgData name="lara costa" userId="138f458958a8995c" providerId="LiveId" clId="{AF14FF89-4AC7-460E-B7F9-7BC172030924}" dt="2024-07-21T16:54:55.300" v="7073" actId="478"/>
          <ac:spMkLst>
            <pc:docMk/>
            <pc:sldMk cId="226789325" sldId="285"/>
            <ac:spMk id="4" creationId="{D013F0C0-381A-7B78-290C-72C5795BF2F4}"/>
          </ac:spMkLst>
        </pc:spChg>
        <pc:spChg chg="add del mod">
          <ac:chgData name="lara costa" userId="138f458958a8995c" providerId="LiveId" clId="{AF14FF89-4AC7-460E-B7F9-7BC172030924}" dt="2024-07-21T16:54:57.635" v="7074" actId="478"/>
          <ac:spMkLst>
            <pc:docMk/>
            <pc:sldMk cId="226789325" sldId="285"/>
            <ac:spMk id="5" creationId="{91B78699-6C30-0891-76BB-DAD95E37A326}"/>
          </ac:spMkLst>
        </pc:spChg>
        <pc:spChg chg="add del">
          <ac:chgData name="lara costa" userId="138f458958a8995c" providerId="LiveId" clId="{AF14FF89-4AC7-460E-B7F9-7BC172030924}" dt="2024-07-21T13:46:17.453" v="1554" actId="26606"/>
          <ac:spMkLst>
            <pc:docMk/>
            <pc:sldMk cId="226789325" sldId="285"/>
            <ac:spMk id="8199" creationId="{FE159530-DCF3-4A55-A165-60D619F192F0}"/>
          </ac:spMkLst>
        </pc:spChg>
        <pc:spChg chg="add del">
          <ac:chgData name="lara costa" userId="138f458958a8995c" providerId="LiveId" clId="{AF14FF89-4AC7-460E-B7F9-7BC172030924}" dt="2024-07-21T13:46:17.453" v="1554" actId="26606"/>
          <ac:spMkLst>
            <pc:docMk/>
            <pc:sldMk cId="226789325" sldId="285"/>
            <ac:spMk id="8201" creationId="{8A7C3535-4FB5-4E5B-BDFE-FA61877AF1A9}"/>
          </ac:spMkLst>
        </pc:spChg>
        <pc:spChg chg="add del">
          <ac:chgData name="lara costa" userId="138f458958a8995c" providerId="LiveId" clId="{AF14FF89-4AC7-460E-B7F9-7BC172030924}" dt="2024-07-21T16:54:59.262" v="7075" actId="26606"/>
          <ac:spMkLst>
            <pc:docMk/>
            <pc:sldMk cId="226789325" sldId="285"/>
            <ac:spMk id="8206" creationId="{D6753ACD-8389-4A4D-8E6D-14DCDB250C92}"/>
          </ac:spMkLst>
        </pc:spChg>
        <pc:spChg chg="add del">
          <ac:chgData name="lara costa" userId="138f458958a8995c" providerId="LiveId" clId="{AF14FF89-4AC7-460E-B7F9-7BC172030924}" dt="2024-07-21T16:54:59.262" v="7075" actId="26606"/>
          <ac:spMkLst>
            <pc:docMk/>
            <pc:sldMk cId="226789325" sldId="285"/>
            <ac:spMk id="8208" creationId="{8A7C3535-4FB5-4E5B-BDFE-FA61877AF1A9}"/>
          </ac:spMkLst>
        </pc:spChg>
        <pc:spChg chg="add">
          <ac:chgData name="lara costa" userId="138f458958a8995c" providerId="LiveId" clId="{AF14FF89-4AC7-460E-B7F9-7BC172030924}" dt="2024-07-21T16:54:59.262" v="7075" actId="26606"/>
          <ac:spMkLst>
            <pc:docMk/>
            <pc:sldMk cId="226789325" sldId="285"/>
            <ac:spMk id="8213" creationId="{3DC553A7-713D-4133-B393-5017EA4F2251}"/>
          </ac:spMkLst>
        </pc:spChg>
        <pc:spChg chg="add">
          <ac:chgData name="lara costa" userId="138f458958a8995c" providerId="LiveId" clId="{AF14FF89-4AC7-460E-B7F9-7BC172030924}" dt="2024-07-21T16:54:59.262" v="7075" actId="26606"/>
          <ac:spMkLst>
            <pc:docMk/>
            <pc:sldMk cId="226789325" sldId="285"/>
            <ac:spMk id="8215" creationId="{8A7C3535-4FB5-4E5B-BDFE-FA61877AF1A9}"/>
          </ac:spMkLst>
        </pc:spChg>
        <pc:picChg chg="add mod">
          <ac:chgData name="lara costa" userId="138f458958a8995c" providerId="LiveId" clId="{AF14FF89-4AC7-460E-B7F9-7BC172030924}" dt="2024-07-21T16:54:59.262" v="7075" actId="26606"/>
          <ac:picMkLst>
            <pc:docMk/>
            <pc:sldMk cId="226789325" sldId="285"/>
            <ac:picMk id="8194" creationId="{7F68EE40-64F8-DA05-F0E4-348B6CF0E673}"/>
          </ac:picMkLst>
        </pc:picChg>
      </pc:sldChg>
      <pc:sldChg chg="addSp delSp modSp new mod setBg">
        <pc:chgData name="lara costa" userId="138f458958a8995c" providerId="LiveId" clId="{AF14FF89-4AC7-460E-B7F9-7BC172030924}" dt="2024-07-21T13:50:10.282" v="1608" actId="27614"/>
        <pc:sldMkLst>
          <pc:docMk/>
          <pc:sldMk cId="290833017" sldId="286"/>
        </pc:sldMkLst>
        <pc:spChg chg="del">
          <ac:chgData name="lara costa" userId="138f458958a8995c" providerId="LiveId" clId="{AF14FF89-4AC7-460E-B7F9-7BC172030924}" dt="2024-07-21T13:48:15.011" v="1556"/>
          <ac:spMkLst>
            <pc:docMk/>
            <pc:sldMk cId="290833017" sldId="286"/>
            <ac:spMk id="2" creationId="{A447595A-EF4D-0E9F-4FBE-610A6A99E425}"/>
          </ac:spMkLst>
        </pc:spChg>
        <pc:spChg chg="mod ord">
          <ac:chgData name="lara costa" userId="138f458958a8995c" providerId="LiveId" clId="{AF14FF89-4AC7-460E-B7F9-7BC172030924}" dt="2024-07-21T13:50:03.462" v="1606" actId="26606"/>
          <ac:spMkLst>
            <pc:docMk/>
            <pc:sldMk cId="290833017" sldId="286"/>
            <ac:spMk id="3" creationId="{69EE99E2-2CB0-7A3F-7A09-3622BB578388}"/>
          </ac:spMkLst>
        </pc:spChg>
        <pc:spChg chg="add mod">
          <ac:chgData name="lara costa" userId="138f458958a8995c" providerId="LiveId" clId="{AF14FF89-4AC7-460E-B7F9-7BC172030924}" dt="2024-07-21T13:50:03.462" v="1606" actId="26606"/>
          <ac:spMkLst>
            <pc:docMk/>
            <pc:sldMk cId="290833017" sldId="286"/>
            <ac:spMk id="4" creationId="{08E26216-A29C-EE18-CF21-7AB614C714CA}"/>
          </ac:spMkLst>
        </pc:spChg>
        <pc:spChg chg="add">
          <ac:chgData name="lara costa" userId="138f458958a8995c" providerId="LiveId" clId="{AF14FF89-4AC7-460E-B7F9-7BC172030924}" dt="2024-07-21T13:50:03.462" v="1606" actId="26606"/>
          <ac:spMkLst>
            <pc:docMk/>
            <pc:sldMk cId="290833017" sldId="286"/>
            <ac:spMk id="9225" creationId="{C4D50C41-5487-4C6D-B233-2DC613D05CB1}"/>
          </ac:spMkLst>
        </pc:spChg>
        <pc:spChg chg="add">
          <ac:chgData name="lara costa" userId="138f458958a8995c" providerId="LiveId" clId="{AF14FF89-4AC7-460E-B7F9-7BC172030924}" dt="2024-07-21T13:50:03.462" v="1606" actId="26606"/>
          <ac:spMkLst>
            <pc:docMk/>
            <pc:sldMk cId="290833017" sldId="286"/>
            <ac:spMk id="9227" creationId="{C2794E3E-966D-43D0-B426-D33988B92C6F}"/>
          </ac:spMkLst>
        </pc:spChg>
        <pc:picChg chg="add mod ord">
          <ac:chgData name="lara costa" userId="138f458958a8995c" providerId="LiveId" clId="{AF14FF89-4AC7-460E-B7F9-7BC172030924}" dt="2024-07-21T13:50:10.280" v="1607" actId="27614"/>
          <ac:picMkLst>
            <pc:docMk/>
            <pc:sldMk cId="290833017" sldId="286"/>
            <ac:picMk id="9218" creationId="{F3B2D0F2-AE6F-B84C-59FC-A20678857265}"/>
          </ac:picMkLst>
        </pc:picChg>
        <pc:picChg chg="add mod">
          <ac:chgData name="lara costa" userId="138f458958a8995c" providerId="LiveId" clId="{AF14FF89-4AC7-460E-B7F9-7BC172030924}" dt="2024-07-21T13:50:10.282" v="1608" actId="27614"/>
          <ac:picMkLst>
            <pc:docMk/>
            <pc:sldMk cId="290833017" sldId="286"/>
            <ac:picMk id="9220" creationId="{C637601A-8B02-789C-10AE-0BFFB1D0FE40}"/>
          </ac:picMkLst>
        </pc:picChg>
      </pc:sldChg>
      <pc:sldChg chg="addSp delSp modSp new mod setBg">
        <pc:chgData name="lara costa" userId="138f458958a8995c" providerId="LiveId" clId="{AF14FF89-4AC7-460E-B7F9-7BC172030924}" dt="2024-07-21T16:29:13.684" v="6381" actId="478"/>
        <pc:sldMkLst>
          <pc:docMk/>
          <pc:sldMk cId="2758658833" sldId="287"/>
        </pc:sldMkLst>
        <pc:spChg chg="del">
          <ac:chgData name="lara costa" userId="138f458958a8995c" providerId="LiveId" clId="{AF14FF89-4AC7-460E-B7F9-7BC172030924}" dt="2024-07-21T13:53:19.874" v="1610"/>
          <ac:spMkLst>
            <pc:docMk/>
            <pc:sldMk cId="2758658833" sldId="287"/>
            <ac:spMk id="2" creationId="{EBC6DAFD-6661-6FDB-DB89-3970790D1BF8}"/>
          </ac:spMkLst>
        </pc:spChg>
        <pc:spChg chg="mod ord">
          <ac:chgData name="lara costa" userId="138f458958a8995c" providerId="LiveId" clId="{AF14FF89-4AC7-460E-B7F9-7BC172030924}" dt="2024-07-21T13:54:04.262" v="1619" actId="26606"/>
          <ac:spMkLst>
            <pc:docMk/>
            <pc:sldMk cId="2758658833" sldId="287"/>
            <ac:spMk id="3" creationId="{F29C559F-FBAE-B3C3-4456-4AB7D77B067F}"/>
          </ac:spMkLst>
        </pc:spChg>
        <pc:spChg chg="add del mod">
          <ac:chgData name="lara costa" userId="138f458958a8995c" providerId="LiveId" clId="{AF14FF89-4AC7-460E-B7F9-7BC172030924}" dt="2024-07-21T16:29:06.796" v="6380" actId="478"/>
          <ac:spMkLst>
            <pc:docMk/>
            <pc:sldMk cId="2758658833" sldId="287"/>
            <ac:spMk id="4" creationId="{F0BED666-671A-1E87-5CCD-52389FC0D768}"/>
          </ac:spMkLst>
        </pc:spChg>
        <pc:spChg chg="add del mod">
          <ac:chgData name="lara costa" userId="138f458958a8995c" providerId="LiveId" clId="{AF14FF89-4AC7-460E-B7F9-7BC172030924}" dt="2024-07-21T16:29:13.684" v="6381" actId="478"/>
          <ac:spMkLst>
            <pc:docMk/>
            <pc:sldMk cId="2758658833" sldId="287"/>
            <ac:spMk id="5" creationId="{34A8008C-0BB1-BF6D-758E-05D742EB0493}"/>
          </ac:spMkLst>
        </pc:spChg>
        <pc:spChg chg="add del">
          <ac:chgData name="lara costa" userId="138f458958a8995c" providerId="LiveId" clId="{AF14FF89-4AC7-460E-B7F9-7BC172030924}" dt="2024-07-21T13:53:58.367" v="1616" actId="26606"/>
          <ac:spMkLst>
            <pc:docMk/>
            <pc:sldMk cId="2758658833" sldId="287"/>
            <ac:spMk id="10249" creationId="{785E67B1-72A0-4761-A02E-A09E8792A784}"/>
          </ac:spMkLst>
        </pc:spChg>
        <pc:spChg chg="add del">
          <ac:chgData name="lara costa" userId="138f458958a8995c" providerId="LiveId" clId="{AF14FF89-4AC7-460E-B7F9-7BC172030924}" dt="2024-07-21T13:53:58.367" v="1616" actId="26606"/>
          <ac:spMkLst>
            <pc:docMk/>
            <pc:sldMk cId="2758658833" sldId="287"/>
            <ac:spMk id="10251" creationId="{C695F9E2-09E7-4B3C-90CF-8A938F730E15}"/>
          </ac:spMkLst>
        </pc:spChg>
        <pc:spChg chg="add del">
          <ac:chgData name="lara costa" userId="138f458958a8995c" providerId="LiveId" clId="{AF14FF89-4AC7-460E-B7F9-7BC172030924}" dt="2024-07-21T13:54:04.253" v="1618" actId="26606"/>
          <ac:spMkLst>
            <pc:docMk/>
            <pc:sldMk cId="2758658833" sldId="287"/>
            <ac:spMk id="10253" creationId="{C4D50C41-5487-4C6D-B233-2DC613D05CB1}"/>
          </ac:spMkLst>
        </pc:spChg>
        <pc:spChg chg="add del">
          <ac:chgData name="lara costa" userId="138f458958a8995c" providerId="LiveId" clId="{AF14FF89-4AC7-460E-B7F9-7BC172030924}" dt="2024-07-21T13:54:04.253" v="1618" actId="26606"/>
          <ac:spMkLst>
            <pc:docMk/>
            <pc:sldMk cId="2758658833" sldId="287"/>
            <ac:spMk id="10254" creationId="{C2794E3E-966D-43D0-B426-D33988B92C6F}"/>
          </ac:spMkLst>
        </pc:spChg>
        <pc:spChg chg="add">
          <ac:chgData name="lara costa" userId="138f458958a8995c" providerId="LiveId" clId="{AF14FF89-4AC7-460E-B7F9-7BC172030924}" dt="2024-07-21T13:54:04.262" v="1619" actId="26606"/>
          <ac:spMkLst>
            <pc:docMk/>
            <pc:sldMk cId="2758658833" sldId="287"/>
            <ac:spMk id="10256" creationId="{654751A9-6FF5-406A-929D-078F616EB6E0}"/>
          </ac:spMkLst>
        </pc:spChg>
        <pc:spChg chg="add">
          <ac:chgData name="lara costa" userId="138f458958a8995c" providerId="LiveId" clId="{AF14FF89-4AC7-460E-B7F9-7BC172030924}" dt="2024-07-21T13:54:04.262" v="1619" actId="26606"/>
          <ac:spMkLst>
            <pc:docMk/>
            <pc:sldMk cId="2758658833" sldId="287"/>
            <ac:spMk id="10257" creationId="{780F8E72-3E98-4CBE-B300-8F78CBE23687}"/>
          </ac:spMkLst>
        </pc:spChg>
        <pc:spChg chg="add">
          <ac:chgData name="lara costa" userId="138f458958a8995c" providerId="LiveId" clId="{AF14FF89-4AC7-460E-B7F9-7BC172030924}" dt="2024-07-21T13:54:04.262" v="1619" actId="26606"/>
          <ac:spMkLst>
            <pc:docMk/>
            <pc:sldMk cId="2758658833" sldId="287"/>
            <ac:spMk id="10258" creationId="{FFE103DD-5558-49AD-A5A7-DC04B3B050ED}"/>
          </ac:spMkLst>
        </pc:spChg>
        <pc:picChg chg="add mod ord">
          <ac:chgData name="lara costa" userId="138f458958a8995c" providerId="LiveId" clId="{AF14FF89-4AC7-460E-B7F9-7BC172030924}" dt="2024-07-21T13:54:04.262" v="1619" actId="26606"/>
          <ac:picMkLst>
            <pc:docMk/>
            <pc:sldMk cId="2758658833" sldId="287"/>
            <ac:picMk id="10242" creationId="{60C42300-BAF6-9A68-14AC-22AF7BDDAB56}"/>
          </ac:picMkLst>
        </pc:picChg>
        <pc:picChg chg="add mod">
          <ac:chgData name="lara costa" userId="138f458958a8995c" providerId="LiveId" clId="{AF14FF89-4AC7-460E-B7F9-7BC172030924}" dt="2024-07-21T13:54:04.262" v="1619" actId="26606"/>
          <ac:picMkLst>
            <pc:docMk/>
            <pc:sldMk cId="2758658833" sldId="287"/>
            <ac:picMk id="10244" creationId="{60C9A225-9913-57E7-9782-C4E8185CD5D7}"/>
          </ac:picMkLst>
        </pc:picChg>
      </pc:sldChg>
      <pc:sldChg chg="addSp modSp new mod setBg">
        <pc:chgData name="lara costa" userId="138f458958a8995c" providerId="LiveId" clId="{AF14FF89-4AC7-460E-B7F9-7BC172030924}" dt="2024-07-21T13:57:13.114" v="1700" actId="1076"/>
        <pc:sldMkLst>
          <pc:docMk/>
          <pc:sldMk cId="4084537288" sldId="288"/>
        </pc:sldMkLst>
        <pc:spChg chg="mod">
          <ac:chgData name="lara costa" userId="138f458958a8995c" providerId="LiveId" clId="{AF14FF89-4AC7-460E-B7F9-7BC172030924}" dt="2024-07-21T13:56:25.816" v="1691" actId="26606"/>
          <ac:spMkLst>
            <pc:docMk/>
            <pc:sldMk cId="4084537288" sldId="288"/>
            <ac:spMk id="2" creationId="{220EA1CA-2163-02C4-B275-17CD4F4D7C94}"/>
          </ac:spMkLst>
        </pc:spChg>
        <pc:spChg chg="mod ord">
          <ac:chgData name="lara costa" userId="138f458958a8995c" providerId="LiveId" clId="{AF14FF89-4AC7-460E-B7F9-7BC172030924}" dt="2024-07-21T13:57:07.736" v="1698" actId="14100"/>
          <ac:spMkLst>
            <pc:docMk/>
            <pc:sldMk cId="4084537288" sldId="288"/>
            <ac:spMk id="3" creationId="{5CDC04D8-04CC-9C88-0250-A5D574AD231F}"/>
          </ac:spMkLst>
        </pc:spChg>
        <pc:spChg chg="add">
          <ac:chgData name="lara costa" userId="138f458958a8995c" providerId="LiveId" clId="{AF14FF89-4AC7-460E-B7F9-7BC172030924}" dt="2024-07-21T13:56:25.816" v="1691" actId="26606"/>
          <ac:spMkLst>
            <pc:docMk/>
            <pc:sldMk cId="4084537288" sldId="288"/>
            <ac:spMk id="11271" creationId="{D6753ACD-8389-4A4D-8E6D-14DCDB250C92}"/>
          </ac:spMkLst>
        </pc:spChg>
        <pc:spChg chg="add">
          <ac:chgData name="lara costa" userId="138f458958a8995c" providerId="LiveId" clId="{AF14FF89-4AC7-460E-B7F9-7BC172030924}" dt="2024-07-21T13:56:25.816" v="1691" actId="26606"/>
          <ac:spMkLst>
            <pc:docMk/>
            <pc:sldMk cId="4084537288" sldId="288"/>
            <ac:spMk id="11273" creationId="{8A7C3535-4FB5-4E5B-BDFE-FA61877AF1A9}"/>
          </ac:spMkLst>
        </pc:spChg>
        <pc:picChg chg="add mod">
          <ac:chgData name="lara costa" userId="138f458958a8995c" providerId="LiveId" clId="{AF14FF89-4AC7-460E-B7F9-7BC172030924}" dt="2024-07-21T13:57:13.114" v="1700" actId="1076"/>
          <ac:picMkLst>
            <pc:docMk/>
            <pc:sldMk cId="4084537288" sldId="288"/>
            <ac:picMk id="11266" creationId="{2A8601BE-7E6A-2C9C-525C-80EE906E0755}"/>
          </ac:picMkLst>
        </pc:picChg>
      </pc:sldChg>
      <pc:sldChg chg="addSp delSp modSp new mod setBg">
        <pc:chgData name="lara costa" userId="138f458958a8995c" providerId="LiveId" clId="{AF14FF89-4AC7-460E-B7F9-7BC172030924}" dt="2024-07-21T16:30:02.149" v="6382" actId="1036"/>
        <pc:sldMkLst>
          <pc:docMk/>
          <pc:sldMk cId="3063832733" sldId="289"/>
        </pc:sldMkLst>
        <pc:spChg chg="del mod">
          <ac:chgData name="lara costa" userId="138f458958a8995c" providerId="LiveId" clId="{AF14FF89-4AC7-460E-B7F9-7BC172030924}" dt="2024-07-21T14:21:24.521" v="1786"/>
          <ac:spMkLst>
            <pc:docMk/>
            <pc:sldMk cId="3063832733" sldId="289"/>
            <ac:spMk id="2" creationId="{160B094D-E1B3-F44F-EDC7-59BA84E784BE}"/>
          </ac:spMkLst>
        </pc:spChg>
        <pc:spChg chg="mod ord">
          <ac:chgData name="lara costa" userId="138f458958a8995c" providerId="LiveId" clId="{AF14FF89-4AC7-460E-B7F9-7BC172030924}" dt="2024-07-21T16:30:02.149" v="6382" actId="1036"/>
          <ac:spMkLst>
            <pc:docMk/>
            <pc:sldMk cId="3063832733" sldId="289"/>
            <ac:spMk id="3" creationId="{69198820-DC33-B270-3396-27DDC92A3080}"/>
          </ac:spMkLst>
        </pc:spChg>
        <pc:spChg chg="add mod">
          <ac:chgData name="lara costa" userId="138f458958a8995c" providerId="LiveId" clId="{AF14FF89-4AC7-460E-B7F9-7BC172030924}" dt="2024-07-21T14:26:18.866" v="1842" actId="26606"/>
          <ac:spMkLst>
            <pc:docMk/>
            <pc:sldMk cId="3063832733" sldId="289"/>
            <ac:spMk id="4" creationId="{2FD3C614-36F5-AD3C-9A21-045ED02A6118}"/>
          </ac:spMkLst>
        </pc:spChg>
        <pc:spChg chg="add del">
          <ac:chgData name="lara costa" userId="138f458958a8995c" providerId="LiveId" clId="{AF14FF89-4AC7-460E-B7F9-7BC172030924}" dt="2024-07-21T14:26:09.992" v="1837" actId="26606"/>
          <ac:spMkLst>
            <pc:docMk/>
            <pc:sldMk cId="3063832733" sldId="289"/>
            <ac:spMk id="12295" creationId="{8EBD63AD-33A9-4D22-9A5B-438B663EC924}"/>
          </ac:spMkLst>
        </pc:spChg>
        <pc:spChg chg="add del">
          <ac:chgData name="lara costa" userId="138f458958a8995c" providerId="LiveId" clId="{AF14FF89-4AC7-460E-B7F9-7BC172030924}" dt="2024-07-21T14:26:09.992" v="1837" actId="26606"/>
          <ac:spMkLst>
            <pc:docMk/>
            <pc:sldMk cId="3063832733" sldId="289"/>
            <ac:spMk id="12297" creationId="{2BAD9CC4-644A-42E5-A6A6-082517FA63B7}"/>
          </ac:spMkLst>
        </pc:spChg>
        <pc:spChg chg="add del">
          <ac:chgData name="lara costa" userId="138f458958a8995c" providerId="LiveId" clId="{AF14FF89-4AC7-460E-B7F9-7BC172030924}" dt="2024-07-21T14:26:16.658" v="1839" actId="26606"/>
          <ac:spMkLst>
            <pc:docMk/>
            <pc:sldMk cId="3063832733" sldId="289"/>
            <ac:spMk id="12299" creationId="{1BF31E91-413B-4228-A084-DEA389C83584}"/>
          </ac:spMkLst>
        </pc:spChg>
        <pc:spChg chg="add del">
          <ac:chgData name="lara costa" userId="138f458958a8995c" providerId="LiveId" clId="{AF14FF89-4AC7-460E-B7F9-7BC172030924}" dt="2024-07-21T14:26:16.658" v="1839" actId="26606"/>
          <ac:spMkLst>
            <pc:docMk/>
            <pc:sldMk cId="3063832733" sldId="289"/>
            <ac:spMk id="12300" creationId="{5422666B-0080-40D6-8D7E-FC8EAF5E897B}"/>
          </ac:spMkLst>
        </pc:spChg>
        <pc:spChg chg="add del">
          <ac:chgData name="lara costa" userId="138f458958a8995c" providerId="LiveId" clId="{AF14FF89-4AC7-460E-B7F9-7BC172030924}" dt="2024-07-21T14:26:18.843" v="1841" actId="26606"/>
          <ac:spMkLst>
            <pc:docMk/>
            <pc:sldMk cId="3063832733" sldId="289"/>
            <ac:spMk id="12302" creationId="{8EBD63AD-33A9-4D22-9A5B-438B663EC924}"/>
          </ac:spMkLst>
        </pc:spChg>
        <pc:spChg chg="add del">
          <ac:chgData name="lara costa" userId="138f458958a8995c" providerId="LiveId" clId="{AF14FF89-4AC7-460E-B7F9-7BC172030924}" dt="2024-07-21T14:26:18.843" v="1841" actId="26606"/>
          <ac:spMkLst>
            <pc:docMk/>
            <pc:sldMk cId="3063832733" sldId="289"/>
            <ac:spMk id="12303" creationId="{2BAD9CC4-644A-42E5-A6A6-082517FA63B7}"/>
          </ac:spMkLst>
        </pc:spChg>
        <pc:spChg chg="add">
          <ac:chgData name="lara costa" userId="138f458958a8995c" providerId="LiveId" clId="{AF14FF89-4AC7-460E-B7F9-7BC172030924}" dt="2024-07-21T14:26:18.866" v="1842" actId="26606"/>
          <ac:spMkLst>
            <pc:docMk/>
            <pc:sldMk cId="3063832733" sldId="289"/>
            <ac:spMk id="12305" creationId="{5A8AC3CD-ED4E-47B5-A42A-F32B903409CF}"/>
          </ac:spMkLst>
        </pc:spChg>
        <pc:spChg chg="add">
          <ac:chgData name="lara costa" userId="138f458958a8995c" providerId="LiveId" clId="{AF14FF89-4AC7-460E-B7F9-7BC172030924}" dt="2024-07-21T14:26:18.866" v="1842" actId="26606"/>
          <ac:spMkLst>
            <pc:docMk/>
            <pc:sldMk cId="3063832733" sldId="289"/>
            <ac:spMk id="12306" creationId="{AB9DFAC8-424C-49EA-AC8A-002889678FD3}"/>
          </ac:spMkLst>
        </pc:spChg>
        <pc:picChg chg="add mod">
          <ac:chgData name="lara costa" userId="138f458958a8995c" providerId="LiveId" clId="{AF14FF89-4AC7-460E-B7F9-7BC172030924}" dt="2024-07-21T14:26:21.898" v="1843" actId="27614"/>
          <ac:picMkLst>
            <pc:docMk/>
            <pc:sldMk cId="3063832733" sldId="289"/>
            <ac:picMk id="12290" creationId="{51EA5A04-620A-0B51-AEAB-40DB2F15C840}"/>
          </ac:picMkLst>
        </pc:picChg>
      </pc:sldChg>
      <pc:sldChg chg="addSp delSp modSp new del mod">
        <pc:chgData name="lara costa" userId="138f458958a8995c" providerId="LiveId" clId="{AF14FF89-4AC7-460E-B7F9-7BC172030924}" dt="2024-07-21T14:28:46.234" v="1858" actId="2696"/>
        <pc:sldMkLst>
          <pc:docMk/>
          <pc:sldMk cId="3378910705" sldId="290"/>
        </pc:sldMkLst>
        <pc:spChg chg="del">
          <ac:chgData name="lara costa" userId="138f458958a8995c" providerId="LiveId" clId="{AF14FF89-4AC7-460E-B7F9-7BC172030924}" dt="2024-07-21T14:26:43.119" v="1846" actId="478"/>
          <ac:spMkLst>
            <pc:docMk/>
            <pc:sldMk cId="3378910705" sldId="290"/>
            <ac:spMk id="2" creationId="{3FC4EF5B-1A8C-868E-D753-080F1CAB6961}"/>
          </ac:spMkLst>
        </pc:spChg>
        <pc:spChg chg="mod">
          <ac:chgData name="lara costa" userId="138f458958a8995c" providerId="LiveId" clId="{AF14FF89-4AC7-460E-B7F9-7BC172030924}" dt="2024-07-21T14:27:06.396" v="1848"/>
          <ac:spMkLst>
            <pc:docMk/>
            <pc:sldMk cId="3378910705" sldId="290"/>
            <ac:spMk id="3" creationId="{DDBDBBA2-1309-5119-C25B-2443197551E8}"/>
          </ac:spMkLst>
        </pc:spChg>
        <pc:spChg chg="add mod">
          <ac:chgData name="lara costa" userId="138f458958a8995c" providerId="LiveId" clId="{AF14FF89-4AC7-460E-B7F9-7BC172030924}" dt="2024-07-21T14:27:40.212" v="1852" actId="14100"/>
          <ac:spMkLst>
            <pc:docMk/>
            <pc:sldMk cId="3378910705" sldId="290"/>
            <ac:spMk id="4" creationId="{2A1B5F50-746C-DB82-72CC-51CB10C6D468}"/>
          </ac:spMkLst>
        </pc:spChg>
        <pc:picChg chg="add mod">
          <ac:chgData name="lara costa" userId="138f458958a8995c" providerId="LiveId" clId="{AF14FF89-4AC7-460E-B7F9-7BC172030924}" dt="2024-07-21T14:27:35.523" v="1851" actId="1076"/>
          <ac:picMkLst>
            <pc:docMk/>
            <pc:sldMk cId="3378910705" sldId="290"/>
            <ac:picMk id="13314" creationId="{4383CB93-BF68-916A-C315-EB966C9AAFE2}"/>
          </ac:picMkLst>
        </pc:picChg>
      </pc:sldChg>
      <pc:sldChg chg="addSp delSp modSp new mod setBg">
        <pc:chgData name="lara costa" userId="138f458958a8995c" providerId="LiveId" clId="{AF14FF89-4AC7-460E-B7F9-7BC172030924}" dt="2024-07-21T16:55:14.606" v="7078" actId="26606"/>
        <pc:sldMkLst>
          <pc:docMk/>
          <pc:sldMk cId="2405658100" sldId="291"/>
        </pc:sldMkLst>
        <pc:spChg chg="del mod">
          <ac:chgData name="lara costa" userId="138f458958a8995c" providerId="LiveId" clId="{AF14FF89-4AC7-460E-B7F9-7BC172030924}" dt="2024-07-21T16:55:11.191" v="7076" actId="478"/>
          <ac:spMkLst>
            <pc:docMk/>
            <pc:sldMk cId="2405658100" sldId="291"/>
            <ac:spMk id="2" creationId="{D7D1CF02-EB6A-B5D2-99A5-B52516423E2D}"/>
          </ac:spMkLst>
        </pc:spChg>
        <pc:spChg chg="mod ord">
          <ac:chgData name="lara costa" userId="138f458958a8995c" providerId="LiveId" clId="{AF14FF89-4AC7-460E-B7F9-7BC172030924}" dt="2024-07-21T16:55:14.606" v="7078" actId="26606"/>
          <ac:spMkLst>
            <pc:docMk/>
            <pc:sldMk cId="2405658100" sldId="291"/>
            <ac:spMk id="3" creationId="{73F6E84E-9097-5202-A047-A5BA969B3D61}"/>
          </ac:spMkLst>
        </pc:spChg>
        <pc:spChg chg="add del mod">
          <ac:chgData name="lara costa" userId="138f458958a8995c" providerId="LiveId" clId="{AF14FF89-4AC7-460E-B7F9-7BC172030924}" dt="2024-07-21T16:55:12.976" v="7077" actId="478"/>
          <ac:spMkLst>
            <pc:docMk/>
            <pc:sldMk cId="2405658100" sldId="291"/>
            <ac:spMk id="6" creationId="{4455DE7E-7DA7-300B-2EB4-D52E64BC308D}"/>
          </ac:spMkLst>
        </pc:spChg>
        <pc:spChg chg="add del">
          <ac:chgData name="lara costa" userId="138f458958a8995c" providerId="LiveId" clId="{AF14FF89-4AC7-460E-B7F9-7BC172030924}" dt="2024-07-21T16:55:14.606" v="7078" actId="26606"/>
          <ac:spMkLst>
            <pc:docMk/>
            <pc:sldMk cId="2405658100" sldId="291"/>
            <ac:spMk id="9" creationId="{5A8AC3CD-ED4E-47B5-A42A-F32B903409CF}"/>
          </ac:spMkLst>
        </pc:spChg>
        <pc:spChg chg="add del">
          <ac:chgData name="lara costa" userId="138f458958a8995c" providerId="LiveId" clId="{AF14FF89-4AC7-460E-B7F9-7BC172030924}" dt="2024-07-21T16:55:14.606" v="7078" actId="26606"/>
          <ac:spMkLst>
            <pc:docMk/>
            <pc:sldMk cId="2405658100" sldId="291"/>
            <ac:spMk id="11" creationId="{AB9DFAC8-424C-49EA-AC8A-002889678FD3}"/>
          </ac:spMkLst>
        </pc:spChg>
        <pc:spChg chg="add">
          <ac:chgData name="lara costa" userId="138f458958a8995c" providerId="LiveId" clId="{AF14FF89-4AC7-460E-B7F9-7BC172030924}" dt="2024-07-21T16:55:14.606" v="7078" actId="26606"/>
          <ac:spMkLst>
            <pc:docMk/>
            <pc:sldMk cId="2405658100" sldId="291"/>
            <ac:spMk id="16" creationId="{3DC553A7-713D-4133-B393-5017EA4F2251}"/>
          </ac:spMkLst>
        </pc:spChg>
        <pc:spChg chg="add">
          <ac:chgData name="lara costa" userId="138f458958a8995c" providerId="LiveId" clId="{AF14FF89-4AC7-460E-B7F9-7BC172030924}" dt="2024-07-21T16:55:14.606" v="7078" actId="26606"/>
          <ac:spMkLst>
            <pc:docMk/>
            <pc:sldMk cId="2405658100" sldId="291"/>
            <ac:spMk id="18" creationId="{8A7C3535-4FB5-4E5B-BDFE-FA61877AF1A9}"/>
          </ac:spMkLst>
        </pc:spChg>
        <pc:picChg chg="add mod">
          <ac:chgData name="lara costa" userId="138f458958a8995c" providerId="LiveId" clId="{AF14FF89-4AC7-460E-B7F9-7BC172030924}" dt="2024-07-21T16:55:14.606" v="7078" actId="26606"/>
          <ac:picMkLst>
            <pc:docMk/>
            <pc:sldMk cId="2405658100" sldId="291"/>
            <ac:picMk id="4" creationId="{B01807D2-1A11-1745-48B2-8F275A7F5A31}"/>
          </ac:picMkLst>
        </pc:picChg>
      </pc:sldChg>
      <pc:sldChg chg="addSp modSp new mod setBg">
        <pc:chgData name="lara costa" userId="138f458958a8995c" providerId="LiveId" clId="{AF14FF89-4AC7-460E-B7F9-7BC172030924}" dt="2024-07-21T14:31:21.198" v="1952" actId="14100"/>
        <pc:sldMkLst>
          <pc:docMk/>
          <pc:sldMk cId="2448152159" sldId="292"/>
        </pc:sldMkLst>
        <pc:spChg chg="mod">
          <ac:chgData name="lara costa" userId="138f458958a8995c" providerId="LiveId" clId="{AF14FF89-4AC7-460E-B7F9-7BC172030924}" dt="2024-07-21T14:31:17.412" v="1951" actId="26606"/>
          <ac:spMkLst>
            <pc:docMk/>
            <pc:sldMk cId="2448152159" sldId="292"/>
            <ac:spMk id="2" creationId="{100A1DF3-019B-1BFC-7128-5F7F561659F8}"/>
          </ac:spMkLst>
        </pc:spChg>
        <pc:spChg chg="mod ord">
          <ac:chgData name="lara costa" userId="138f458958a8995c" providerId="LiveId" clId="{AF14FF89-4AC7-460E-B7F9-7BC172030924}" dt="2024-07-21T14:31:17.412" v="1951" actId="26606"/>
          <ac:spMkLst>
            <pc:docMk/>
            <pc:sldMk cId="2448152159" sldId="292"/>
            <ac:spMk id="3" creationId="{D96FF854-99EC-97D1-CB2B-115310142A9A}"/>
          </ac:spMkLst>
        </pc:spChg>
        <pc:spChg chg="add">
          <ac:chgData name="lara costa" userId="138f458958a8995c" providerId="LiveId" clId="{AF14FF89-4AC7-460E-B7F9-7BC172030924}" dt="2024-07-21T14:31:17.412" v="1951" actId="26606"/>
          <ac:spMkLst>
            <pc:docMk/>
            <pc:sldMk cId="2448152159" sldId="292"/>
            <ac:spMk id="14343" creationId="{5A8AC3CD-ED4E-47B5-A42A-F32B903409CF}"/>
          </ac:spMkLst>
        </pc:spChg>
        <pc:spChg chg="add">
          <ac:chgData name="lara costa" userId="138f458958a8995c" providerId="LiveId" clId="{AF14FF89-4AC7-460E-B7F9-7BC172030924}" dt="2024-07-21T14:31:17.412" v="1951" actId="26606"/>
          <ac:spMkLst>
            <pc:docMk/>
            <pc:sldMk cId="2448152159" sldId="292"/>
            <ac:spMk id="14345" creationId="{AB9DFAC8-424C-49EA-AC8A-002889678FD3}"/>
          </ac:spMkLst>
        </pc:spChg>
        <pc:picChg chg="add mod">
          <ac:chgData name="lara costa" userId="138f458958a8995c" providerId="LiveId" clId="{AF14FF89-4AC7-460E-B7F9-7BC172030924}" dt="2024-07-21T14:31:21.198" v="1952" actId="14100"/>
          <ac:picMkLst>
            <pc:docMk/>
            <pc:sldMk cId="2448152159" sldId="292"/>
            <ac:picMk id="14338" creationId="{F092413E-52BE-DBE9-76C0-DB7999AFB6B6}"/>
          </ac:picMkLst>
        </pc:picChg>
      </pc:sldChg>
      <pc:sldChg chg="addSp delSp modSp new mod setBg">
        <pc:chgData name="lara costa" userId="138f458958a8995c" providerId="LiveId" clId="{AF14FF89-4AC7-460E-B7F9-7BC172030924}" dt="2024-07-21T15:45:37.695" v="4703" actId="20577"/>
        <pc:sldMkLst>
          <pc:docMk/>
          <pc:sldMk cId="2766678636" sldId="293"/>
        </pc:sldMkLst>
        <pc:spChg chg="mod">
          <ac:chgData name="lara costa" userId="138f458958a8995c" providerId="LiveId" clId="{AF14FF89-4AC7-460E-B7F9-7BC172030924}" dt="2024-07-21T15:45:05.124" v="4692" actId="26606"/>
          <ac:spMkLst>
            <pc:docMk/>
            <pc:sldMk cId="2766678636" sldId="293"/>
            <ac:spMk id="2" creationId="{5058D21C-4F0A-B1E3-3295-1CABFB39D5C5}"/>
          </ac:spMkLst>
        </pc:spChg>
        <pc:spChg chg="del mod">
          <ac:chgData name="lara costa" userId="138f458958a8995c" providerId="LiveId" clId="{AF14FF89-4AC7-460E-B7F9-7BC172030924}" dt="2024-07-21T14:49:21.582" v="2031" actId="22"/>
          <ac:spMkLst>
            <pc:docMk/>
            <pc:sldMk cId="2766678636" sldId="293"/>
            <ac:spMk id="3" creationId="{FEEF894B-4719-CFDB-C694-C6831CB8E162}"/>
          </ac:spMkLst>
        </pc:spChg>
        <pc:spChg chg="add mod">
          <ac:chgData name="lara costa" userId="138f458958a8995c" providerId="LiveId" clId="{AF14FF89-4AC7-460E-B7F9-7BC172030924}" dt="2024-07-21T15:45:37.695" v="4703" actId="20577"/>
          <ac:spMkLst>
            <pc:docMk/>
            <pc:sldMk cId="2766678636" sldId="293"/>
            <ac:spMk id="9" creationId="{781E0C54-8B37-A38F-121C-3FC43467193B}"/>
          </ac:spMkLst>
        </pc:spChg>
        <pc:spChg chg="add del">
          <ac:chgData name="lara costa" userId="138f458958a8995c" providerId="LiveId" clId="{AF14FF89-4AC7-460E-B7F9-7BC172030924}" dt="2024-07-21T15:45:05.124" v="4692" actId="26606"/>
          <ac:spMkLst>
            <pc:docMk/>
            <pc:sldMk cId="2766678636" sldId="293"/>
            <ac:spMk id="12" creationId="{5A8AC3CD-ED4E-47B5-A42A-F32B903409CF}"/>
          </ac:spMkLst>
        </pc:spChg>
        <pc:spChg chg="add del">
          <ac:chgData name="lara costa" userId="138f458958a8995c" providerId="LiveId" clId="{AF14FF89-4AC7-460E-B7F9-7BC172030924}" dt="2024-07-21T15:45:05.124" v="4692" actId="26606"/>
          <ac:spMkLst>
            <pc:docMk/>
            <pc:sldMk cId="2766678636" sldId="293"/>
            <ac:spMk id="14" creationId="{AB9DFAC8-424C-49EA-AC8A-002889678FD3}"/>
          </ac:spMkLst>
        </pc:spChg>
        <pc:spChg chg="add">
          <ac:chgData name="lara costa" userId="138f458958a8995c" providerId="LiveId" clId="{AF14FF89-4AC7-460E-B7F9-7BC172030924}" dt="2024-07-21T15:45:05.124" v="4692" actId="26606"/>
          <ac:spMkLst>
            <pc:docMk/>
            <pc:sldMk cId="2766678636" sldId="293"/>
            <ac:spMk id="19" creationId="{B3E5064B-BAF4-48C7-8C2C-8219FF24A7A4}"/>
          </ac:spMkLst>
        </pc:spChg>
        <pc:spChg chg="add">
          <ac:chgData name="lara costa" userId="138f458958a8995c" providerId="LiveId" clId="{AF14FF89-4AC7-460E-B7F9-7BC172030924}" dt="2024-07-21T15:45:05.124" v="4692" actId="26606"/>
          <ac:spMkLst>
            <pc:docMk/>
            <pc:sldMk cId="2766678636" sldId="293"/>
            <ac:spMk id="21" creationId="{8A7C3535-4FB5-4E5B-BDFE-FA61877AF1A9}"/>
          </ac:spMkLst>
        </pc:spChg>
        <pc:spChg chg="add">
          <ac:chgData name="lara costa" userId="138f458958a8995c" providerId="LiveId" clId="{AF14FF89-4AC7-460E-B7F9-7BC172030924}" dt="2024-07-21T15:45:05.124" v="4692" actId="26606"/>
          <ac:spMkLst>
            <pc:docMk/>
            <pc:sldMk cId="2766678636" sldId="293"/>
            <ac:spMk id="23" creationId="{23E33EB3-397E-4C5F-B561-7FEE7C781FB7}"/>
          </ac:spMkLst>
        </pc:spChg>
        <pc:picChg chg="add mod ord">
          <ac:chgData name="lara costa" userId="138f458958a8995c" providerId="LiveId" clId="{AF14FF89-4AC7-460E-B7F9-7BC172030924}" dt="2024-07-21T15:45:23.651" v="4697" actId="1076"/>
          <ac:picMkLst>
            <pc:docMk/>
            <pc:sldMk cId="2766678636" sldId="293"/>
            <ac:picMk id="5" creationId="{02C680D4-A0C8-FF10-58AA-0889D2EE3718}"/>
          </ac:picMkLst>
        </pc:picChg>
      </pc:sldChg>
      <pc:sldChg chg="modSp new mod">
        <pc:chgData name="lara costa" userId="138f458958a8995c" providerId="LiveId" clId="{AF14FF89-4AC7-460E-B7F9-7BC172030924}" dt="2024-07-21T16:53:00.625" v="7062" actId="27636"/>
        <pc:sldMkLst>
          <pc:docMk/>
          <pc:sldMk cId="2219876783" sldId="294"/>
        </pc:sldMkLst>
        <pc:spChg chg="mod">
          <ac:chgData name="lara costa" userId="138f458958a8995c" providerId="LiveId" clId="{AF14FF89-4AC7-460E-B7F9-7BC172030924}" dt="2024-07-21T15:44:05.321" v="4680" actId="313"/>
          <ac:spMkLst>
            <pc:docMk/>
            <pc:sldMk cId="2219876783" sldId="294"/>
            <ac:spMk id="2" creationId="{CD5A6A13-CEE7-BDD3-FF73-EABF9B59E7AE}"/>
          </ac:spMkLst>
        </pc:spChg>
        <pc:spChg chg="mod">
          <ac:chgData name="lara costa" userId="138f458958a8995c" providerId="LiveId" clId="{AF14FF89-4AC7-460E-B7F9-7BC172030924}" dt="2024-07-21T16:53:00.625" v="7062" actId="27636"/>
          <ac:spMkLst>
            <pc:docMk/>
            <pc:sldMk cId="2219876783" sldId="294"/>
            <ac:spMk id="3" creationId="{6BA15B9D-E9FD-ED55-D050-9612B6B5A181}"/>
          </ac:spMkLst>
        </pc:spChg>
      </pc:sldChg>
      <pc:sldChg chg="addSp delSp modSp new mod setBg">
        <pc:chgData name="lara costa" userId="138f458958a8995c" providerId="LiveId" clId="{AF14FF89-4AC7-460E-B7F9-7BC172030924}" dt="2024-07-21T16:17:58.572" v="5934" actId="26606"/>
        <pc:sldMkLst>
          <pc:docMk/>
          <pc:sldMk cId="1026579562" sldId="295"/>
        </pc:sldMkLst>
        <pc:spChg chg="mod">
          <ac:chgData name="lara costa" userId="138f458958a8995c" providerId="LiveId" clId="{AF14FF89-4AC7-460E-B7F9-7BC172030924}" dt="2024-07-21T16:17:58.572" v="5934" actId="26606"/>
          <ac:spMkLst>
            <pc:docMk/>
            <pc:sldMk cId="1026579562" sldId="295"/>
            <ac:spMk id="2" creationId="{2D5B06B6-10C5-A13B-A310-C62E04584513}"/>
          </ac:spMkLst>
        </pc:spChg>
        <pc:spChg chg="del mod">
          <ac:chgData name="lara costa" userId="138f458958a8995c" providerId="LiveId" clId="{AF14FF89-4AC7-460E-B7F9-7BC172030924}" dt="2024-07-21T16:17:58.572" v="5934" actId="26606"/>
          <ac:spMkLst>
            <pc:docMk/>
            <pc:sldMk cId="1026579562" sldId="295"/>
            <ac:spMk id="3" creationId="{DC434621-987A-FDB0-7ED8-661E91CDBDDC}"/>
          </ac:spMkLst>
        </pc:spChg>
        <pc:spChg chg="add">
          <ac:chgData name="lara costa" userId="138f458958a8995c" providerId="LiveId" clId="{AF14FF89-4AC7-460E-B7F9-7BC172030924}" dt="2024-07-21T16:17:58.572" v="5934" actId="26606"/>
          <ac:spMkLst>
            <pc:docMk/>
            <pc:sldMk cId="1026579562" sldId="295"/>
            <ac:spMk id="9" creationId="{6E00E3E0-07DA-4A53-8D2F-59983E1449A0}"/>
          </ac:spMkLst>
        </pc:spChg>
        <pc:graphicFrameChg chg="add">
          <ac:chgData name="lara costa" userId="138f458958a8995c" providerId="LiveId" clId="{AF14FF89-4AC7-460E-B7F9-7BC172030924}" dt="2024-07-21T16:17:58.572" v="5934" actId="26606"/>
          <ac:graphicFrameMkLst>
            <pc:docMk/>
            <pc:sldMk cId="1026579562" sldId="295"/>
            <ac:graphicFrameMk id="5" creationId="{FED73C68-0C57-14E5-D279-31917F419AC0}"/>
          </ac:graphicFrameMkLst>
        </pc:graphicFrameChg>
      </pc:sldChg>
      <pc:sldChg chg="addSp delSp modSp new mod setBg">
        <pc:chgData name="lara costa" userId="138f458958a8995c" providerId="LiveId" clId="{AF14FF89-4AC7-460E-B7F9-7BC172030924}" dt="2024-07-21T16:23:31.337" v="6374" actId="26606"/>
        <pc:sldMkLst>
          <pc:docMk/>
          <pc:sldMk cId="4073200293" sldId="296"/>
        </pc:sldMkLst>
        <pc:spChg chg="mod">
          <ac:chgData name="lara costa" userId="138f458958a8995c" providerId="LiveId" clId="{AF14FF89-4AC7-460E-B7F9-7BC172030924}" dt="2024-07-21T16:23:31.337" v="6374" actId="26606"/>
          <ac:spMkLst>
            <pc:docMk/>
            <pc:sldMk cId="4073200293" sldId="296"/>
            <ac:spMk id="2" creationId="{3ED6E195-1582-944F-0725-7EC0C54618D3}"/>
          </ac:spMkLst>
        </pc:spChg>
        <pc:spChg chg="del mod">
          <ac:chgData name="lara costa" userId="138f458958a8995c" providerId="LiveId" clId="{AF14FF89-4AC7-460E-B7F9-7BC172030924}" dt="2024-07-21T16:23:31.337" v="6374" actId="26606"/>
          <ac:spMkLst>
            <pc:docMk/>
            <pc:sldMk cId="4073200293" sldId="296"/>
            <ac:spMk id="3" creationId="{43841CB5-03B2-C122-86CA-3BB3A1A7386E}"/>
          </ac:spMkLst>
        </pc:spChg>
        <pc:spChg chg="add">
          <ac:chgData name="lara costa" userId="138f458958a8995c" providerId="LiveId" clId="{AF14FF89-4AC7-460E-B7F9-7BC172030924}" dt="2024-07-21T16:23:31.337" v="6374" actId="26606"/>
          <ac:spMkLst>
            <pc:docMk/>
            <pc:sldMk cId="4073200293" sldId="296"/>
            <ac:spMk id="9" creationId="{6E00E3E0-07DA-4A53-8D2F-59983E1449A0}"/>
          </ac:spMkLst>
        </pc:spChg>
        <pc:graphicFrameChg chg="add">
          <ac:chgData name="lara costa" userId="138f458958a8995c" providerId="LiveId" clId="{AF14FF89-4AC7-460E-B7F9-7BC172030924}" dt="2024-07-21T16:23:31.337" v="6374" actId="26606"/>
          <ac:graphicFrameMkLst>
            <pc:docMk/>
            <pc:sldMk cId="4073200293" sldId="296"/>
            <ac:graphicFrameMk id="5" creationId="{8538D41E-AD31-7255-4912-605DEA5A9760}"/>
          </ac:graphicFrameMkLst>
        </pc:graphicFrameChg>
      </pc:sldChg>
      <pc:sldChg chg="addSp delSp modSp new mod setBg">
        <pc:chgData name="lara costa" userId="138f458958a8995c" providerId="LiveId" clId="{AF14FF89-4AC7-460E-B7F9-7BC172030924}" dt="2024-07-21T16:53:38.604" v="7063" actId="26606"/>
        <pc:sldMkLst>
          <pc:docMk/>
          <pc:sldMk cId="611182512" sldId="297"/>
        </pc:sldMkLst>
        <pc:spChg chg="mod">
          <ac:chgData name="lara costa" userId="138f458958a8995c" providerId="LiveId" clId="{AF14FF89-4AC7-460E-B7F9-7BC172030924}" dt="2024-07-21T16:53:38.604" v="7063" actId="26606"/>
          <ac:spMkLst>
            <pc:docMk/>
            <pc:sldMk cId="611182512" sldId="297"/>
            <ac:spMk id="2" creationId="{EE9EBA29-58EB-5138-68D2-10F3555B30A3}"/>
          </ac:spMkLst>
        </pc:spChg>
        <pc:spChg chg="del mod">
          <ac:chgData name="lara costa" userId="138f458958a8995c" providerId="LiveId" clId="{AF14FF89-4AC7-460E-B7F9-7BC172030924}" dt="2024-07-21T16:53:38.604" v="7063" actId="26606"/>
          <ac:spMkLst>
            <pc:docMk/>
            <pc:sldMk cId="611182512" sldId="297"/>
            <ac:spMk id="3" creationId="{F6C07BD2-DB62-272E-E080-12D8690C871B}"/>
          </ac:spMkLst>
        </pc:spChg>
        <pc:spChg chg="add">
          <ac:chgData name="lara costa" userId="138f458958a8995c" providerId="LiveId" clId="{AF14FF89-4AC7-460E-B7F9-7BC172030924}" dt="2024-07-21T16:53:38.604" v="7063" actId="26606"/>
          <ac:spMkLst>
            <pc:docMk/>
            <pc:sldMk cId="611182512" sldId="297"/>
            <ac:spMk id="9" creationId="{ECD538B8-489B-407A-A760-436DB4C563CC}"/>
          </ac:spMkLst>
        </pc:spChg>
        <pc:graphicFrameChg chg="add">
          <ac:chgData name="lara costa" userId="138f458958a8995c" providerId="LiveId" clId="{AF14FF89-4AC7-460E-B7F9-7BC172030924}" dt="2024-07-21T16:53:38.604" v="7063" actId="26606"/>
          <ac:graphicFrameMkLst>
            <pc:docMk/>
            <pc:sldMk cId="611182512" sldId="297"/>
            <ac:graphicFrameMk id="5" creationId="{A30DE312-D213-9F81-E430-CD672B4C0009}"/>
          </ac:graphicFrameMkLst>
        </pc:graphicFrameChg>
      </pc:sldChg>
      <pc:sldChg chg="modSp new mod">
        <pc:chgData name="lara costa" userId="138f458958a8995c" providerId="LiveId" clId="{AF14FF89-4AC7-460E-B7F9-7BC172030924}" dt="2024-07-21T17:49:36.045" v="9028" actId="20577"/>
        <pc:sldMkLst>
          <pc:docMk/>
          <pc:sldMk cId="1374111836" sldId="298"/>
        </pc:sldMkLst>
        <pc:spChg chg="mod">
          <ac:chgData name="lara costa" userId="138f458958a8995c" providerId="LiveId" clId="{AF14FF89-4AC7-460E-B7F9-7BC172030924}" dt="2024-07-21T17:42:46.081" v="8477" actId="20577"/>
          <ac:spMkLst>
            <pc:docMk/>
            <pc:sldMk cId="1374111836" sldId="298"/>
            <ac:spMk id="2" creationId="{EF65BBBF-4F2E-11D6-89C2-BE9609F778C9}"/>
          </ac:spMkLst>
        </pc:spChg>
        <pc:spChg chg="mod">
          <ac:chgData name="lara costa" userId="138f458958a8995c" providerId="LiveId" clId="{AF14FF89-4AC7-460E-B7F9-7BC172030924}" dt="2024-07-21T17:49:36.045" v="9028" actId="20577"/>
          <ac:spMkLst>
            <pc:docMk/>
            <pc:sldMk cId="1374111836" sldId="298"/>
            <ac:spMk id="3" creationId="{FE33AD2B-F8C2-90ED-23C1-DB22D46D9B0F}"/>
          </ac:spMkLst>
        </pc:spChg>
      </pc:sldChg>
    </pc:docChg>
  </pc:docChgLst>
</pc:chgInfo>
</file>

<file path=ppt/diagrams/_rels/data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CAB68E9F-E1DE-49C9-B449-5BD061089B91}" type="doc">
      <dgm:prSet loTypeId="urn:microsoft.com/office/officeart/2008/layout/LinedList" loCatId="list" qsTypeId="urn:microsoft.com/office/officeart/2005/8/quickstyle/simple1" qsCatId="simple" csTypeId="urn:microsoft.com/office/officeart/2005/8/colors/accent2_2" csCatId="accent2"/>
      <dgm:spPr/>
      <dgm:t>
        <a:bodyPr/>
        <a:lstStyle/>
        <a:p>
          <a:endParaRPr lang="en-US"/>
        </a:p>
      </dgm:t>
    </dgm:pt>
    <dgm:pt modelId="{94C1C0D2-B549-4B3A-9707-8712E5383294}">
      <dgm:prSet/>
      <dgm:spPr/>
      <dgm:t>
        <a:bodyPr/>
        <a:lstStyle/>
        <a:p>
          <a:r>
            <a:rPr lang="en-GB"/>
            <a:t>Part 1 -Introduction</a:t>
          </a:r>
          <a:endParaRPr lang="en-US"/>
        </a:p>
      </dgm:t>
    </dgm:pt>
    <dgm:pt modelId="{FD979A31-0D58-4B05-83F1-33B7DBC7E541}" type="parTrans" cxnId="{E81A464D-1FDD-4E27-810C-ECC1CFFEC891}">
      <dgm:prSet/>
      <dgm:spPr/>
      <dgm:t>
        <a:bodyPr/>
        <a:lstStyle/>
        <a:p>
          <a:endParaRPr lang="en-US"/>
        </a:p>
      </dgm:t>
    </dgm:pt>
    <dgm:pt modelId="{FA46DB99-0AD3-47FE-B300-975DCC367BEC}" type="sibTrans" cxnId="{E81A464D-1FDD-4E27-810C-ECC1CFFEC891}">
      <dgm:prSet/>
      <dgm:spPr/>
      <dgm:t>
        <a:bodyPr/>
        <a:lstStyle/>
        <a:p>
          <a:endParaRPr lang="en-US"/>
        </a:p>
      </dgm:t>
    </dgm:pt>
    <dgm:pt modelId="{0EAF2432-AA1C-427F-9B0D-52D439FCDD6E}">
      <dgm:prSet/>
      <dgm:spPr/>
      <dgm:t>
        <a:bodyPr/>
        <a:lstStyle/>
        <a:p>
          <a:r>
            <a:rPr lang="en-GB"/>
            <a:t>Topology design</a:t>
          </a:r>
          <a:endParaRPr lang="en-US"/>
        </a:p>
      </dgm:t>
    </dgm:pt>
    <dgm:pt modelId="{BA9E1F07-993B-4CD1-BD52-618FFD0F0DD8}" type="parTrans" cxnId="{038F4811-08EF-4913-96EE-C0723FEF0AB9}">
      <dgm:prSet/>
      <dgm:spPr/>
      <dgm:t>
        <a:bodyPr/>
        <a:lstStyle/>
        <a:p>
          <a:endParaRPr lang="en-US"/>
        </a:p>
      </dgm:t>
    </dgm:pt>
    <dgm:pt modelId="{15882D61-BB3F-4037-9ECA-39DD94968EBE}" type="sibTrans" cxnId="{038F4811-08EF-4913-96EE-C0723FEF0AB9}">
      <dgm:prSet/>
      <dgm:spPr/>
      <dgm:t>
        <a:bodyPr/>
        <a:lstStyle/>
        <a:p>
          <a:endParaRPr lang="en-US"/>
        </a:p>
      </dgm:t>
    </dgm:pt>
    <dgm:pt modelId="{DCF90AD3-0584-46B4-8F17-0E67B17763BF}">
      <dgm:prSet/>
      <dgm:spPr/>
      <dgm:t>
        <a:bodyPr/>
        <a:lstStyle/>
        <a:p>
          <a:r>
            <a:rPr lang="en-GB"/>
            <a:t>Integrating Check Point Into TG enterprise</a:t>
          </a:r>
          <a:endParaRPr lang="en-US"/>
        </a:p>
      </dgm:t>
    </dgm:pt>
    <dgm:pt modelId="{9221C677-3D7D-46EB-8F71-2B7848A3399B}" type="parTrans" cxnId="{529095C5-B115-4D96-AB93-6D560E9131B8}">
      <dgm:prSet/>
      <dgm:spPr/>
      <dgm:t>
        <a:bodyPr/>
        <a:lstStyle/>
        <a:p>
          <a:endParaRPr lang="en-US"/>
        </a:p>
      </dgm:t>
    </dgm:pt>
    <dgm:pt modelId="{66D85977-AFF3-403C-A0F3-1027BAB410C6}" type="sibTrans" cxnId="{529095C5-B115-4D96-AB93-6D560E9131B8}">
      <dgm:prSet/>
      <dgm:spPr/>
      <dgm:t>
        <a:bodyPr/>
        <a:lstStyle/>
        <a:p>
          <a:endParaRPr lang="en-US"/>
        </a:p>
      </dgm:t>
    </dgm:pt>
    <dgm:pt modelId="{60EB001A-E17B-4D8F-98DB-CBCE1A7991DC}">
      <dgm:prSet/>
      <dgm:spPr/>
      <dgm:t>
        <a:bodyPr/>
        <a:lstStyle/>
        <a:p>
          <a:r>
            <a:rPr lang="en-GB"/>
            <a:t>Part 2 -Implementation details with adequate screenshots and any challenges faced during the deployment of the Checkpoint security solution</a:t>
          </a:r>
          <a:endParaRPr lang="en-US"/>
        </a:p>
      </dgm:t>
    </dgm:pt>
    <dgm:pt modelId="{B127A663-C4DC-4046-9359-4A8C6C243C48}" type="parTrans" cxnId="{CD570287-3E1A-4304-B2E2-85D10E6763C4}">
      <dgm:prSet/>
      <dgm:spPr/>
      <dgm:t>
        <a:bodyPr/>
        <a:lstStyle/>
        <a:p>
          <a:endParaRPr lang="en-US"/>
        </a:p>
      </dgm:t>
    </dgm:pt>
    <dgm:pt modelId="{A728AB76-49AD-48BD-95D8-91222A2C24B5}" type="sibTrans" cxnId="{CD570287-3E1A-4304-B2E2-85D10E6763C4}">
      <dgm:prSet/>
      <dgm:spPr/>
      <dgm:t>
        <a:bodyPr/>
        <a:lstStyle/>
        <a:p>
          <a:endParaRPr lang="en-US"/>
        </a:p>
      </dgm:t>
    </dgm:pt>
    <dgm:pt modelId="{8F10321E-693B-4337-887E-839967DF14C5}">
      <dgm:prSet/>
      <dgm:spPr/>
      <dgm:t>
        <a:bodyPr/>
        <a:lstStyle/>
        <a:p>
          <a:r>
            <a:rPr lang="en-GB"/>
            <a:t>Part 3 – implementation of any additional security features benchmarking industry standards </a:t>
          </a:r>
          <a:endParaRPr lang="en-US"/>
        </a:p>
      </dgm:t>
    </dgm:pt>
    <dgm:pt modelId="{9D6835F3-BBAC-43C4-BC85-0F32B1A7875E}" type="parTrans" cxnId="{40F52599-6AA8-4D6D-A13F-176F67BDF037}">
      <dgm:prSet/>
      <dgm:spPr/>
      <dgm:t>
        <a:bodyPr/>
        <a:lstStyle/>
        <a:p>
          <a:endParaRPr lang="en-US"/>
        </a:p>
      </dgm:t>
    </dgm:pt>
    <dgm:pt modelId="{F2D5211E-5531-450B-A9CE-79EDB68CDC4B}" type="sibTrans" cxnId="{40F52599-6AA8-4D6D-A13F-176F67BDF037}">
      <dgm:prSet/>
      <dgm:spPr/>
      <dgm:t>
        <a:bodyPr/>
        <a:lstStyle/>
        <a:p>
          <a:endParaRPr lang="en-US"/>
        </a:p>
      </dgm:t>
    </dgm:pt>
    <dgm:pt modelId="{23A7AC96-154A-422B-BFF4-42265D60E799}">
      <dgm:prSet/>
      <dgm:spPr/>
      <dgm:t>
        <a:bodyPr/>
        <a:lstStyle/>
        <a:p>
          <a:r>
            <a:rPr lang="en-GB"/>
            <a:t>Part 4 - Future improvements</a:t>
          </a:r>
          <a:endParaRPr lang="en-US"/>
        </a:p>
      </dgm:t>
    </dgm:pt>
    <dgm:pt modelId="{756D551F-F310-47BA-8C5D-529A5EEBA036}" type="parTrans" cxnId="{BEFF76B8-F1FB-4E81-A172-0A2008714BA1}">
      <dgm:prSet/>
      <dgm:spPr/>
      <dgm:t>
        <a:bodyPr/>
        <a:lstStyle/>
        <a:p>
          <a:endParaRPr lang="en-US"/>
        </a:p>
      </dgm:t>
    </dgm:pt>
    <dgm:pt modelId="{6508D0F4-0E45-4087-A124-E65D0B359F7A}" type="sibTrans" cxnId="{BEFF76B8-F1FB-4E81-A172-0A2008714BA1}">
      <dgm:prSet/>
      <dgm:spPr/>
      <dgm:t>
        <a:bodyPr/>
        <a:lstStyle/>
        <a:p>
          <a:endParaRPr lang="en-US"/>
        </a:p>
      </dgm:t>
    </dgm:pt>
    <dgm:pt modelId="{E72F963E-D3A3-4539-B89C-F9B813F66645}">
      <dgm:prSet/>
      <dgm:spPr/>
      <dgm:t>
        <a:bodyPr/>
        <a:lstStyle/>
        <a:p>
          <a:r>
            <a:rPr lang="en-GB"/>
            <a:t>Part 5 - Objectives and outcomes</a:t>
          </a:r>
          <a:endParaRPr lang="en-US"/>
        </a:p>
      </dgm:t>
    </dgm:pt>
    <dgm:pt modelId="{614E0D98-1435-48A0-A467-288880FDD37F}" type="parTrans" cxnId="{6BF87EAD-1196-424C-B3F2-EDBE9E61E293}">
      <dgm:prSet/>
      <dgm:spPr/>
      <dgm:t>
        <a:bodyPr/>
        <a:lstStyle/>
        <a:p>
          <a:endParaRPr lang="en-US"/>
        </a:p>
      </dgm:t>
    </dgm:pt>
    <dgm:pt modelId="{44FA4788-2D7F-4F84-8CC0-985193BA7ACA}" type="sibTrans" cxnId="{6BF87EAD-1196-424C-B3F2-EDBE9E61E293}">
      <dgm:prSet/>
      <dgm:spPr/>
      <dgm:t>
        <a:bodyPr/>
        <a:lstStyle/>
        <a:p>
          <a:endParaRPr lang="en-US"/>
        </a:p>
      </dgm:t>
    </dgm:pt>
    <dgm:pt modelId="{F688D6CC-8833-4AEF-864D-1B8007439E20}">
      <dgm:prSet/>
      <dgm:spPr/>
      <dgm:t>
        <a:bodyPr/>
        <a:lstStyle/>
        <a:p>
          <a:r>
            <a:rPr lang="en-GB"/>
            <a:t>Part 6- Reflection</a:t>
          </a:r>
          <a:endParaRPr lang="en-US"/>
        </a:p>
      </dgm:t>
    </dgm:pt>
    <dgm:pt modelId="{E812FAC4-AA14-4B40-8B85-ED9AE7DFE096}" type="parTrans" cxnId="{426C3B3F-E2C8-4811-9CDA-83E3C1D4871B}">
      <dgm:prSet/>
      <dgm:spPr/>
      <dgm:t>
        <a:bodyPr/>
        <a:lstStyle/>
        <a:p>
          <a:endParaRPr lang="en-US"/>
        </a:p>
      </dgm:t>
    </dgm:pt>
    <dgm:pt modelId="{D5F4AAF1-4AAE-4EDA-97D8-E9EADF92B52E}" type="sibTrans" cxnId="{426C3B3F-E2C8-4811-9CDA-83E3C1D4871B}">
      <dgm:prSet/>
      <dgm:spPr/>
      <dgm:t>
        <a:bodyPr/>
        <a:lstStyle/>
        <a:p>
          <a:endParaRPr lang="en-US"/>
        </a:p>
      </dgm:t>
    </dgm:pt>
    <dgm:pt modelId="{01ECE703-2B37-4C26-83F4-E96ADD67FD94}">
      <dgm:prSet/>
      <dgm:spPr/>
      <dgm:t>
        <a:bodyPr/>
        <a:lstStyle/>
        <a:p>
          <a:r>
            <a:rPr lang="en-GB"/>
            <a:t>Conclusion </a:t>
          </a:r>
          <a:endParaRPr lang="en-US"/>
        </a:p>
      </dgm:t>
    </dgm:pt>
    <dgm:pt modelId="{C98254C0-3869-4131-8F50-F162B6130A2B}" type="parTrans" cxnId="{EE420A9E-23C4-4900-8333-1E607E4A004B}">
      <dgm:prSet/>
      <dgm:spPr/>
      <dgm:t>
        <a:bodyPr/>
        <a:lstStyle/>
        <a:p>
          <a:endParaRPr lang="en-US"/>
        </a:p>
      </dgm:t>
    </dgm:pt>
    <dgm:pt modelId="{57020E6D-BEDA-4594-AEA3-F8C7FAEB31B8}" type="sibTrans" cxnId="{EE420A9E-23C4-4900-8333-1E607E4A004B}">
      <dgm:prSet/>
      <dgm:spPr/>
      <dgm:t>
        <a:bodyPr/>
        <a:lstStyle/>
        <a:p>
          <a:endParaRPr lang="en-US"/>
        </a:p>
      </dgm:t>
    </dgm:pt>
    <dgm:pt modelId="{A259E08A-D1A3-413A-801C-47AA928B2AEF}" type="pres">
      <dgm:prSet presAssocID="{CAB68E9F-E1DE-49C9-B449-5BD061089B91}" presName="vert0" presStyleCnt="0">
        <dgm:presLayoutVars>
          <dgm:dir/>
          <dgm:animOne val="branch"/>
          <dgm:animLvl val="lvl"/>
        </dgm:presLayoutVars>
      </dgm:prSet>
      <dgm:spPr/>
    </dgm:pt>
    <dgm:pt modelId="{9F14128C-1F55-48BB-8EBA-90732DE26CA8}" type="pres">
      <dgm:prSet presAssocID="{94C1C0D2-B549-4B3A-9707-8712E5383294}" presName="thickLine" presStyleLbl="alignNode1" presStyleIdx="0" presStyleCnt="9"/>
      <dgm:spPr/>
    </dgm:pt>
    <dgm:pt modelId="{A3360991-830E-496A-86B7-983AAF08FD48}" type="pres">
      <dgm:prSet presAssocID="{94C1C0D2-B549-4B3A-9707-8712E5383294}" presName="horz1" presStyleCnt="0"/>
      <dgm:spPr/>
    </dgm:pt>
    <dgm:pt modelId="{DECB0A9F-C3E0-482D-8752-12E07D237C70}" type="pres">
      <dgm:prSet presAssocID="{94C1C0D2-B549-4B3A-9707-8712E5383294}" presName="tx1" presStyleLbl="revTx" presStyleIdx="0" presStyleCnt="9"/>
      <dgm:spPr/>
    </dgm:pt>
    <dgm:pt modelId="{50132B8F-0285-46BC-AA98-E18B394B6FDF}" type="pres">
      <dgm:prSet presAssocID="{94C1C0D2-B549-4B3A-9707-8712E5383294}" presName="vert1" presStyleCnt="0"/>
      <dgm:spPr/>
    </dgm:pt>
    <dgm:pt modelId="{C1BED55C-1073-41F8-9B91-67E082FF3236}" type="pres">
      <dgm:prSet presAssocID="{0EAF2432-AA1C-427F-9B0D-52D439FCDD6E}" presName="thickLine" presStyleLbl="alignNode1" presStyleIdx="1" presStyleCnt="9"/>
      <dgm:spPr/>
    </dgm:pt>
    <dgm:pt modelId="{39E7DE21-5800-4EF8-B304-ED14DB71072D}" type="pres">
      <dgm:prSet presAssocID="{0EAF2432-AA1C-427F-9B0D-52D439FCDD6E}" presName="horz1" presStyleCnt="0"/>
      <dgm:spPr/>
    </dgm:pt>
    <dgm:pt modelId="{6029348D-A641-49AA-8089-7D54B0077807}" type="pres">
      <dgm:prSet presAssocID="{0EAF2432-AA1C-427F-9B0D-52D439FCDD6E}" presName="tx1" presStyleLbl="revTx" presStyleIdx="1" presStyleCnt="9"/>
      <dgm:spPr/>
    </dgm:pt>
    <dgm:pt modelId="{67C1AF00-762C-4450-970F-90FFAF3D79FB}" type="pres">
      <dgm:prSet presAssocID="{0EAF2432-AA1C-427F-9B0D-52D439FCDD6E}" presName="vert1" presStyleCnt="0"/>
      <dgm:spPr/>
    </dgm:pt>
    <dgm:pt modelId="{742FF955-1E10-40C5-BCAB-B57C2F6CDB13}" type="pres">
      <dgm:prSet presAssocID="{DCF90AD3-0584-46B4-8F17-0E67B17763BF}" presName="thickLine" presStyleLbl="alignNode1" presStyleIdx="2" presStyleCnt="9"/>
      <dgm:spPr/>
    </dgm:pt>
    <dgm:pt modelId="{DFFEF075-8DE8-4F4D-B5FE-30E5809D5572}" type="pres">
      <dgm:prSet presAssocID="{DCF90AD3-0584-46B4-8F17-0E67B17763BF}" presName="horz1" presStyleCnt="0"/>
      <dgm:spPr/>
    </dgm:pt>
    <dgm:pt modelId="{EE2ACCD1-6425-40A7-816E-38B5130CFFBB}" type="pres">
      <dgm:prSet presAssocID="{DCF90AD3-0584-46B4-8F17-0E67B17763BF}" presName="tx1" presStyleLbl="revTx" presStyleIdx="2" presStyleCnt="9"/>
      <dgm:spPr/>
    </dgm:pt>
    <dgm:pt modelId="{5A5B3DDC-EB61-4923-BF0A-E214C320CA9B}" type="pres">
      <dgm:prSet presAssocID="{DCF90AD3-0584-46B4-8F17-0E67B17763BF}" presName="vert1" presStyleCnt="0"/>
      <dgm:spPr/>
    </dgm:pt>
    <dgm:pt modelId="{86ACF818-27A6-469A-ABF9-A4008C4E90A3}" type="pres">
      <dgm:prSet presAssocID="{60EB001A-E17B-4D8F-98DB-CBCE1A7991DC}" presName="thickLine" presStyleLbl="alignNode1" presStyleIdx="3" presStyleCnt="9"/>
      <dgm:spPr/>
    </dgm:pt>
    <dgm:pt modelId="{918962ED-A6A6-435D-AC0C-0E4E75264FB6}" type="pres">
      <dgm:prSet presAssocID="{60EB001A-E17B-4D8F-98DB-CBCE1A7991DC}" presName="horz1" presStyleCnt="0"/>
      <dgm:spPr/>
    </dgm:pt>
    <dgm:pt modelId="{4E6A6E56-414B-40B6-BE19-6D5C7880159B}" type="pres">
      <dgm:prSet presAssocID="{60EB001A-E17B-4D8F-98DB-CBCE1A7991DC}" presName="tx1" presStyleLbl="revTx" presStyleIdx="3" presStyleCnt="9"/>
      <dgm:spPr/>
    </dgm:pt>
    <dgm:pt modelId="{FFA470A0-79F2-449C-966D-795FB197897D}" type="pres">
      <dgm:prSet presAssocID="{60EB001A-E17B-4D8F-98DB-CBCE1A7991DC}" presName="vert1" presStyleCnt="0"/>
      <dgm:spPr/>
    </dgm:pt>
    <dgm:pt modelId="{056880D2-D40C-4D99-AAD5-1762F047C03E}" type="pres">
      <dgm:prSet presAssocID="{8F10321E-693B-4337-887E-839967DF14C5}" presName="thickLine" presStyleLbl="alignNode1" presStyleIdx="4" presStyleCnt="9"/>
      <dgm:spPr/>
    </dgm:pt>
    <dgm:pt modelId="{5CE098C4-58E4-4C8E-86EC-6D14742146DB}" type="pres">
      <dgm:prSet presAssocID="{8F10321E-693B-4337-887E-839967DF14C5}" presName="horz1" presStyleCnt="0"/>
      <dgm:spPr/>
    </dgm:pt>
    <dgm:pt modelId="{67F2F5E6-7532-4F16-AA03-196D003A24F6}" type="pres">
      <dgm:prSet presAssocID="{8F10321E-693B-4337-887E-839967DF14C5}" presName="tx1" presStyleLbl="revTx" presStyleIdx="4" presStyleCnt="9"/>
      <dgm:spPr/>
    </dgm:pt>
    <dgm:pt modelId="{E90D60F6-15C9-45DF-88AD-211216201096}" type="pres">
      <dgm:prSet presAssocID="{8F10321E-693B-4337-887E-839967DF14C5}" presName="vert1" presStyleCnt="0"/>
      <dgm:spPr/>
    </dgm:pt>
    <dgm:pt modelId="{6E5A7A1B-E1C2-4931-AF7A-E0F5BFB4C721}" type="pres">
      <dgm:prSet presAssocID="{23A7AC96-154A-422B-BFF4-42265D60E799}" presName="thickLine" presStyleLbl="alignNode1" presStyleIdx="5" presStyleCnt="9"/>
      <dgm:spPr/>
    </dgm:pt>
    <dgm:pt modelId="{D83C048E-CC44-4FB9-8F8A-5D4377386EF3}" type="pres">
      <dgm:prSet presAssocID="{23A7AC96-154A-422B-BFF4-42265D60E799}" presName="horz1" presStyleCnt="0"/>
      <dgm:spPr/>
    </dgm:pt>
    <dgm:pt modelId="{222DE07D-45FA-4DF8-AD6E-2E9ACAE7516B}" type="pres">
      <dgm:prSet presAssocID="{23A7AC96-154A-422B-BFF4-42265D60E799}" presName="tx1" presStyleLbl="revTx" presStyleIdx="5" presStyleCnt="9"/>
      <dgm:spPr/>
    </dgm:pt>
    <dgm:pt modelId="{07884D35-2378-472C-90D9-C5731A441B32}" type="pres">
      <dgm:prSet presAssocID="{23A7AC96-154A-422B-BFF4-42265D60E799}" presName="vert1" presStyleCnt="0"/>
      <dgm:spPr/>
    </dgm:pt>
    <dgm:pt modelId="{19E79BA8-07CA-40CE-9A9C-1E9C1A0A42F0}" type="pres">
      <dgm:prSet presAssocID="{E72F963E-D3A3-4539-B89C-F9B813F66645}" presName="thickLine" presStyleLbl="alignNode1" presStyleIdx="6" presStyleCnt="9"/>
      <dgm:spPr/>
    </dgm:pt>
    <dgm:pt modelId="{46DCE875-3621-4CF3-9915-B6919776BD82}" type="pres">
      <dgm:prSet presAssocID="{E72F963E-D3A3-4539-B89C-F9B813F66645}" presName="horz1" presStyleCnt="0"/>
      <dgm:spPr/>
    </dgm:pt>
    <dgm:pt modelId="{C9034827-4BA8-4479-83BC-2E3E965EF73D}" type="pres">
      <dgm:prSet presAssocID="{E72F963E-D3A3-4539-B89C-F9B813F66645}" presName="tx1" presStyleLbl="revTx" presStyleIdx="6" presStyleCnt="9"/>
      <dgm:spPr/>
    </dgm:pt>
    <dgm:pt modelId="{2C6CAA88-557C-4C60-8B7B-041A806AD5A2}" type="pres">
      <dgm:prSet presAssocID="{E72F963E-D3A3-4539-B89C-F9B813F66645}" presName="vert1" presStyleCnt="0"/>
      <dgm:spPr/>
    </dgm:pt>
    <dgm:pt modelId="{B0DE80DA-3083-4D57-8E25-DFF3D8F6694E}" type="pres">
      <dgm:prSet presAssocID="{F688D6CC-8833-4AEF-864D-1B8007439E20}" presName="thickLine" presStyleLbl="alignNode1" presStyleIdx="7" presStyleCnt="9"/>
      <dgm:spPr/>
    </dgm:pt>
    <dgm:pt modelId="{FF17DAB9-A7BB-4251-8BD8-E464A294B653}" type="pres">
      <dgm:prSet presAssocID="{F688D6CC-8833-4AEF-864D-1B8007439E20}" presName="horz1" presStyleCnt="0"/>
      <dgm:spPr/>
    </dgm:pt>
    <dgm:pt modelId="{3FDB6452-4F18-4402-90C4-AC2600CD906B}" type="pres">
      <dgm:prSet presAssocID="{F688D6CC-8833-4AEF-864D-1B8007439E20}" presName="tx1" presStyleLbl="revTx" presStyleIdx="7" presStyleCnt="9"/>
      <dgm:spPr/>
    </dgm:pt>
    <dgm:pt modelId="{C859EDD8-8ACB-4879-A84F-81F128939A0F}" type="pres">
      <dgm:prSet presAssocID="{F688D6CC-8833-4AEF-864D-1B8007439E20}" presName="vert1" presStyleCnt="0"/>
      <dgm:spPr/>
    </dgm:pt>
    <dgm:pt modelId="{B134FD31-2BE6-4072-AD8A-2809EF74D777}" type="pres">
      <dgm:prSet presAssocID="{01ECE703-2B37-4C26-83F4-E96ADD67FD94}" presName="thickLine" presStyleLbl="alignNode1" presStyleIdx="8" presStyleCnt="9"/>
      <dgm:spPr/>
    </dgm:pt>
    <dgm:pt modelId="{0B5A6B94-E9DF-4D14-AB82-EF72755C0742}" type="pres">
      <dgm:prSet presAssocID="{01ECE703-2B37-4C26-83F4-E96ADD67FD94}" presName="horz1" presStyleCnt="0"/>
      <dgm:spPr/>
    </dgm:pt>
    <dgm:pt modelId="{EFA8CC81-EE04-4833-9176-BC58CBC8FFA4}" type="pres">
      <dgm:prSet presAssocID="{01ECE703-2B37-4C26-83F4-E96ADD67FD94}" presName="tx1" presStyleLbl="revTx" presStyleIdx="8" presStyleCnt="9"/>
      <dgm:spPr/>
    </dgm:pt>
    <dgm:pt modelId="{E0EFC0BC-651C-487A-8972-A848B0CA9754}" type="pres">
      <dgm:prSet presAssocID="{01ECE703-2B37-4C26-83F4-E96ADD67FD94}" presName="vert1" presStyleCnt="0"/>
      <dgm:spPr/>
    </dgm:pt>
  </dgm:ptLst>
  <dgm:cxnLst>
    <dgm:cxn modelId="{038F4811-08EF-4913-96EE-C0723FEF0AB9}" srcId="{CAB68E9F-E1DE-49C9-B449-5BD061089B91}" destId="{0EAF2432-AA1C-427F-9B0D-52D439FCDD6E}" srcOrd="1" destOrd="0" parTransId="{BA9E1F07-993B-4CD1-BD52-618FFD0F0DD8}" sibTransId="{15882D61-BB3F-4037-9ECA-39DD94968EBE}"/>
    <dgm:cxn modelId="{EF4CEF15-2CCB-4E0F-BD95-C52A1EA71281}" type="presOf" srcId="{F688D6CC-8833-4AEF-864D-1B8007439E20}" destId="{3FDB6452-4F18-4402-90C4-AC2600CD906B}" srcOrd="0" destOrd="0" presId="urn:microsoft.com/office/officeart/2008/layout/LinedList"/>
    <dgm:cxn modelId="{8FDBDE1A-7661-4EB3-BDEA-735D7C934FA0}" type="presOf" srcId="{23A7AC96-154A-422B-BFF4-42265D60E799}" destId="{222DE07D-45FA-4DF8-AD6E-2E9ACAE7516B}" srcOrd="0" destOrd="0" presId="urn:microsoft.com/office/officeart/2008/layout/LinedList"/>
    <dgm:cxn modelId="{2BA27A1B-8302-4556-ACC0-E6584092C9EE}" type="presOf" srcId="{DCF90AD3-0584-46B4-8F17-0E67B17763BF}" destId="{EE2ACCD1-6425-40A7-816E-38B5130CFFBB}" srcOrd="0" destOrd="0" presId="urn:microsoft.com/office/officeart/2008/layout/LinedList"/>
    <dgm:cxn modelId="{3926262C-D4FB-4FC9-9EEA-F297A3030C58}" type="presOf" srcId="{CAB68E9F-E1DE-49C9-B449-5BD061089B91}" destId="{A259E08A-D1A3-413A-801C-47AA928B2AEF}" srcOrd="0" destOrd="0" presId="urn:microsoft.com/office/officeart/2008/layout/LinedList"/>
    <dgm:cxn modelId="{24137A3A-EA6E-4ADB-806B-ADB66A06C6BE}" type="presOf" srcId="{E72F963E-D3A3-4539-B89C-F9B813F66645}" destId="{C9034827-4BA8-4479-83BC-2E3E965EF73D}" srcOrd="0" destOrd="0" presId="urn:microsoft.com/office/officeart/2008/layout/LinedList"/>
    <dgm:cxn modelId="{426C3B3F-E2C8-4811-9CDA-83E3C1D4871B}" srcId="{CAB68E9F-E1DE-49C9-B449-5BD061089B91}" destId="{F688D6CC-8833-4AEF-864D-1B8007439E20}" srcOrd="7" destOrd="0" parTransId="{E812FAC4-AA14-4B40-8B85-ED9AE7DFE096}" sibTransId="{D5F4AAF1-4AAE-4EDA-97D8-E9EADF92B52E}"/>
    <dgm:cxn modelId="{E81A464D-1FDD-4E27-810C-ECC1CFFEC891}" srcId="{CAB68E9F-E1DE-49C9-B449-5BD061089B91}" destId="{94C1C0D2-B549-4B3A-9707-8712E5383294}" srcOrd="0" destOrd="0" parTransId="{FD979A31-0D58-4B05-83F1-33B7DBC7E541}" sibTransId="{FA46DB99-0AD3-47FE-B300-975DCC367BEC}"/>
    <dgm:cxn modelId="{99594275-363D-46DC-9118-DD6B686BAC16}" type="presOf" srcId="{0EAF2432-AA1C-427F-9B0D-52D439FCDD6E}" destId="{6029348D-A641-49AA-8089-7D54B0077807}" srcOrd="0" destOrd="0" presId="urn:microsoft.com/office/officeart/2008/layout/LinedList"/>
    <dgm:cxn modelId="{CD570287-3E1A-4304-B2E2-85D10E6763C4}" srcId="{CAB68E9F-E1DE-49C9-B449-5BD061089B91}" destId="{60EB001A-E17B-4D8F-98DB-CBCE1A7991DC}" srcOrd="3" destOrd="0" parTransId="{B127A663-C4DC-4046-9359-4A8C6C243C48}" sibTransId="{A728AB76-49AD-48BD-95D8-91222A2C24B5}"/>
    <dgm:cxn modelId="{0CA5A487-964A-49EB-B860-60AC082682CB}" type="presOf" srcId="{8F10321E-693B-4337-887E-839967DF14C5}" destId="{67F2F5E6-7532-4F16-AA03-196D003A24F6}" srcOrd="0" destOrd="0" presId="urn:microsoft.com/office/officeart/2008/layout/LinedList"/>
    <dgm:cxn modelId="{40F52599-6AA8-4D6D-A13F-176F67BDF037}" srcId="{CAB68E9F-E1DE-49C9-B449-5BD061089B91}" destId="{8F10321E-693B-4337-887E-839967DF14C5}" srcOrd="4" destOrd="0" parTransId="{9D6835F3-BBAC-43C4-BC85-0F32B1A7875E}" sibTransId="{F2D5211E-5531-450B-A9CE-79EDB68CDC4B}"/>
    <dgm:cxn modelId="{EE420A9E-23C4-4900-8333-1E607E4A004B}" srcId="{CAB68E9F-E1DE-49C9-B449-5BD061089B91}" destId="{01ECE703-2B37-4C26-83F4-E96ADD67FD94}" srcOrd="8" destOrd="0" parTransId="{C98254C0-3869-4131-8F50-F162B6130A2B}" sibTransId="{57020E6D-BEDA-4594-AEA3-F8C7FAEB31B8}"/>
    <dgm:cxn modelId="{6BF87EAD-1196-424C-B3F2-EDBE9E61E293}" srcId="{CAB68E9F-E1DE-49C9-B449-5BD061089B91}" destId="{E72F963E-D3A3-4539-B89C-F9B813F66645}" srcOrd="6" destOrd="0" parTransId="{614E0D98-1435-48A0-A467-288880FDD37F}" sibTransId="{44FA4788-2D7F-4F84-8CC0-985193BA7ACA}"/>
    <dgm:cxn modelId="{BEFF76B8-F1FB-4E81-A172-0A2008714BA1}" srcId="{CAB68E9F-E1DE-49C9-B449-5BD061089B91}" destId="{23A7AC96-154A-422B-BFF4-42265D60E799}" srcOrd="5" destOrd="0" parTransId="{756D551F-F310-47BA-8C5D-529A5EEBA036}" sibTransId="{6508D0F4-0E45-4087-A124-E65D0B359F7A}"/>
    <dgm:cxn modelId="{EE5BD1BE-7FD5-442C-AA38-47E3DF1DAAAD}" type="presOf" srcId="{01ECE703-2B37-4C26-83F4-E96ADD67FD94}" destId="{EFA8CC81-EE04-4833-9176-BC58CBC8FFA4}" srcOrd="0" destOrd="0" presId="urn:microsoft.com/office/officeart/2008/layout/LinedList"/>
    <dgm:cxn modelId="{A05AE4C4-2596-4F1A-9BEE-1A3A36103D6E}" type="presOf" srcId="{94C1C0D2-B549-4B3A-9707-8712E5383294}" destId="{DECB0A9F-C3E0-482D-8752-12E07D237C70}" srcOrd="0" destOrd="0" presId="urn:microsoft.com/office/officeart/2008/layout/LinedList"/>
    <dgm:cxn modelId="{529095C5-B115-4D96-AB93-6D560E9131B8}" srcId="{CAB68E9F-E1DE-49C9-B449-5BD061089B91}" destId="{DCF90AD3-0584-46B4-8F17-0E67B17763BF}" srcOrd="2" destOrd="0" parTransId="{9221C677-3D7D-46EB-8F71-2B7848A3399B}" sibTransId="{66D85977-AFF3-403C-A0F3-1027BAB410C6}"/>
    <dgm:cxn modelId="{B26782CC-B8F2-49F7-828B-285B5C5778EC}" type="presOf" srcId="{60EB001A-E17B-4D8F-98DB-CBCE1A7991DC}" destId="{4E6A6E56-414B-40B6-BE19-6D5C7880159B}" srcOrd="0" destOrd="0" presId="urn:microsoft.com/office/officeart/2008/layout/LinedList"/>
    <dgm:cxn modelId="{384BD43A-F439-4DD2-AABD-726C083702D6}" type="presParOf" srcId="{A259E08A-D1A3-413A-801C-47AA928B2AEF}" destId="{9F14128C-1F55-48BB-8EBA-90732DE26CA8}" srcOrd="0" destOrd="0" presId="urn:microsoft.com/office/officeart/2008/layout/LinedList"/>
    <dgm:cxn modelId="{375F16E7-E7FA-4269-B314-4B59C823C145}" type="presParOf" srcId="{A259E08A-D1A3-413A-801C-47AA928B2AEF}" destId="{A3360991-830E-496A-86B7-983AAF08FD48}" srcOrd="1" destOrd="0" presId="urn:microsoft.com/office/officeart/2008/layout/LinedList"/>
    <dgm:cxn modelId="{9D5179CC-B428-4FC0-A9E5-7B6979FF13C6}" type="presParOf" srcId="{A3360991-830E-496A-86B7-983AAF08FD48}" destId="{DECB0A9F-C3E0-482D-8752-12E07D237C70}" srcOrd="0" destOrd="0" presId="urn:microsoft.com/office/officeart/2008/layout/LinedList"/>
    <dgm:cxn modelId="{E3B2C968-22D5-4D28-84CD-F7818894567D}" type="presParOf" srcId="{A3360991-830E-496A-86B7-983AAF08FD48}" destId="{50132B8F-0285-46BC-AA98-E18B394B6FDF}" srcOrd="1" destOrd="0" presId="urn:microsoft.com/office/officeart/2008/layout/LinedList"/>
    <dgm:cxn modelId="{63179578-0035-46CE-B85D-60F1602B777A}" type="presParOf" srcId="{A259E08A-D1A3-413A-801C-47AA928B2AEF}" destId="{C1BED55C-1073-41F8-9B91-67E082FF3236}" srcOrd="2" destOrd="0" presId="urn:microsoft.com/office/officeart/2008/layout/LinedList"/>
    <dgm:cxn modelId="{C2C012EB-5758-4F75-AACD-0EEFF4D976D6}" type="presParOf" srcId="{A259E08A-D1A3-413A-801C-47AA928B2AEF}" destId="{39E7DE21-5800-4EF8-B304-ED14DB71072D}" srcOrd="3" destOrd="0" presId="urn:microsoft.com/office/officeart/2008/layout/LinedList"/>
    <dgm:cxn modelId="{747FF579-1130-4901-980B-956D426391E4}" type="presParOf" srcId="{39E7DE21-5800-4EF8-B304-ED14DB71072D}" destId="{6029348D-A641-49AA-8089-7D54B0077807}" srcOrd="0" destOrd="0" presId="urn:microsoft.com/office/officeart/2008/layout/LinedList"/>
    <dgm:cxn modelId="{6088EFC3-48B5-4163-8F50-DB00ED72A354}" type="presParOf" srcId="{39E7DE21-5800-4EF8-B304-ED14DB71072D}" destId="{67C1AF00-762C-4450-970F-90FFAF3D79FB}" srcOrd="1" destOrd="0" presId="urn:microsoft.com/office/officeart/2008/layout/LinedList"/>
    <dgm:cxn modelId="{D03325B3-6A09-461D-921B-39414A3B44AD}" type="presParOf" srcId="{A259E08A-D1A3-413A-801C-47AA928B2AEF}" destId="{742FF955-1E10-40C5-BCAB-B57C2F6CDB13}" srcOrd="4" destOrd="0" presId="urn:microsoft.com/office/officeart/2008/layout/LinedList"/>
    <dgm:cxn modelId="{93141DF0-7572-45D2-983F-0ECDBCA7CE75}" type="presParOf" srcId="{A259E08A-D1A3-413A-801C-47AA928B2AEF}" destId="{DFFEF075-8DE8-4F4D-B5FE-30E5809D5572}" srcOrd="5" destOrd="0" presId="urn:microsoft.com/office/officeart/2008/layout/LinedList"/>
    <dgm:cxn modelId="{82997ABF-4AC2-4303-B612-8C492378AB9D}" type="presParOf" srcId="{DFFEF075-8DE8-4F4D-B5FE-30E5809D5572}" destId="{EE2ACCD1-6425-40A7-816E-38B5130CFFBB}" srcOrd="0" destOrd="0" presId="urn:microsoft.com/office/officeart/2008/layout/LinedList"/>
    <dgm:cxn modelId="{83F9B397-8EBB-47FA-A619-FE3819E0D36C}" type="presParOf" srcId="{DFFEF075-8DE8-4F4D-B5FE-30E5809D5572}" destId="{5A5B3DDC-EB61-4923-BF0A-E214C320CA9B}" srcOrd="1" destOrd="0" presId="urn:microsoft.com/office/officeart/2008/layout/LinedList"/>
    <dgm:cxn modelId="{0B1FF271-7705-40E6-A7BB-3A47388FEB7B}" type="presParOf" srcId="{A259E08A-D1A3-413A-801C-47AA928B2AEF}" destId="{86ACF818-27A6-469A-ABF9-A4008C4E90A3}" srcOrd="6" destOrd="0" presId="urn:microsoft.com/office/officeart/2008/layout/LinedList"/>
    <dgm:cxn modelId="{5EF097EF-5EDD-4B3D-9C44-707D1994BA77}" type="presParOf" srcId="{A259E08A-D1A3-413A-801C-47AA928B2AEF}" destId="{918962ED-A6A6-435D-AC0C-0E4E75264FB6}" srcOrd="7" destOrd="0" presId="urn:microsoft.com/office/officeart/2008/layout/LinedList"/>
    <dgm:cxn modelId="{18772B67-0919-4E11-9E2E-D99540E95557}" type="presParOf" srcId="{918962ED-A6A6-435D-AC0C-0E4E75264FB6}" destId="{4E6A6E56-414B-40B6-BE19-6D5C7880159B}" srcOrd="0" destOrd="0" presId="urn:microsoft.com/office/officeart/2008/layout/LinedList"/>
    <dgm:cxn modelId="{11581906-968B-482E-AA1C-F410C0616577}" type="presParOf" srcId="{918962ED-A6A6-435D-AC0C-0E4E75264FB6}" destId="{FFA470A0-79F2-449C-966D-795FB197897D}" srcOrd="1" destOrd="0" presId="urn:microsoft.com/office/officeart/2008/layout/LinedList"/>
    <dgm:cxn modelId="{7569915C-90B7-4314-A0BF-AA7E89F04793}" type="presParOf" srcId="{A259E08A-D1A3-413A-801C-47AA928B2AEF}" destId="{056880D2-D40C-4D99-AAD5-1762F047C03E}" srcOrd="8" destOrd="0" presId="urn:microsoft.com/office/officeart/2008/layout/LinedList"/>
    <dgm:cxn modelId="{6C769D72-57B1-428B-B91F-0BBACDD5311C}" type="presParOf" srcId="{A259E08A-D1A3-413A-801C-47AA928B2AEF}" destId="{5CE098C4-58E4-4C8E-86EC-6D14742146DB}" srcOrd="9" destOrd="0" presId="urn:microsoft.com/office/officeart/2008/layout/LinedList"/>
    <dgm:cxn modelId="{81E5B37D-E352-43C5-9CCD-4CE76C48E4A9}" type="presParOf" srcId="{5CE098C4-58E4-4C8E-86EC-6D14742146DB}" destId="{67F2F5E6-7532-4F16-AA03-196D003A24F6}" srcOrd="0" destOrd="0" presId="urn:microsoft.com/office/officeart/2008/layout/LinedList"/>
    <dgm:cxn modelId="{73F40FB3-131E-40BD-A853-180E628E1132}" type="presParOf" srcId="{5CE098C4-58E4-4C8E-86EC-6D14742146DB}" destId="{E90D60F6-15C9-45DF-88AD-211216201096}" srcOrd="1" destOrd="0" presId="urn:microsoft.com/office/officeart/2008/layout/LinedList"/>
    <dgm:cxn modelId="{8D39E0D2-A6E7-4838-BE95-296FBE61530F}" type="presParOf" srcId="{A259E08A-D1A3-413A-801C-47AA928B2AEF}" destId="{6E5A7A1B-E1C2-4931-AF7A-E0F5BFB4C721}" srcOrd="10" destOrd="0" presId="urn:microsoft.com/office/officeart/2008/layout/LinedList"/>
    <dgm:cxn modelId="{7F3B7174-A04B-4D1B-A8AA-2A708F0D05B9}" type="presParOf" srcId="{A259E08A-D1A3-413A-801C-47AA928B2AEF}" destId="{D83C048E-CC44-4FB9-8F8A-5D4377386EF3}" srcOrd="11" destOrd="0" presId="urn:microsoft.com/office/officeart/2008/layout/LinedList"/>
    <dgm:cxn modelId="{6D49B9D6-2C28-418A-9827-FC62F3573B20}" type="presParOf" srcId="{D83C048E-CC44-4FB9-8F8A-5D4377386EF3}" destId="{222DE07D-45FA-4DF8-AD6E-2E9ACAE7516B}" srcOrd="0" destOrd="0" presId="urn:microsoft.com/office/officeart/2008/layout/LinedList"/>
    <dgm:cxn modelId="{7F6FD495-EB38-4F85-958B-B128AC354EAF}" type="presParOf" srcId="{D83C048E-CC44-4FB9-8F8A-5D4377386EF3}" destId="{07884D35-2378-472C-90D9-C5731A441B32}" srcOrd="1" destOrd="0" presId="urn:microsoft.com/office/officeart/2008/layout/LinedList"/>
    <dgm:cxn modelId="{33CBDB77-79AF-47D5-B734-78C808059114}" type="presParOf" srcId="{A259E08A-D1A3-413A-801C-47AA928B2AEF}" destId="{19E79BA8-07CA-40CE-9A9C-1E9C1A0A42F0}" srcOrd="12" destOrd="0" presId="urn:microsoft.com/office/officeart/2008/layout/LinedList"/>
    <dgm:cxn modelId="{CA5254E7-F41D-4BD5-8EC3-5357049ADB88}" type="presParOf" srcId="{A259E08A-D1A3-413A-801C-47AA928B2AEF}" destId="{46DCE875-3621-4CF3-9915-B6919776BD82}" srcOrd="13" destOrd="0" presId="urn:microsoft.com/office/officeart/2008/layout/LinedList"/>
    <dgm:cxn modelId="{349C4470-7A6E-4DD8-A1CB-EC15E29DBC64}" type="presParOf" srcId="{46DCE875-3621-4CF3-9915-B6919776BD82}" destId="{C9034827-4BA8-4479-83BC-2E3E965EF73D}" srcOrd="0" destOrd="0" presId="urn:microsoft.com/office/officeart/2008/layout/LinedList"/>
    <dgm:cxn modelId="{59FA6F87-EFCB-4681-B2BD-5E8ED958B49D}" type="presParOf" srcId="{46DCE875-3621-4CF3-9915-B6919776BD82}" destId="{2C6CAA88-557C-4C60-8B7B-041A806AD5A2}" srcOrd="1" destOrd="0" presId="urn:microsoft.com/office/officeart/2008/layout/LinedList"/>
    <dgm:cxn modelId="{3E6181BA-E755-4D7E-AF5B-7A445E9EF434}" type="presParOf" srcId="{A259E08A-D1A3-413A-801C-47AA928B2AEF}" destId="{B0DE80DA-3083-4D57-8E25-DFF3D8F6694E}" srcOrd="14" destOrd="0" presId="urn:microsoft.com/office/officeart/2008/layout/LinedList"/>
    <dgm:cxn modelId="{DB947B5D-08C0-4A47-9A58-0724B57A177F}" type="presParOf" srcId="{A259E08A-D1A3-413A-801C-47AA928B2AEF}" destId="{FF17DAB9-A7BB-4251-8BD8-E464A294B653}" srcOrd="15" destOrd="0" presId="urn:microsoft.com/office/officeart/2008/layout/LinedList"/>
    <dgm:cxn modelId="{DBEB7AA1-7C93-47BF-859F-27B646BC4EA4}" type="presParOf" srcId="{FF17DAB9-A7BB-4251-8BD8-E464A294B653}" destId="{3FDB6452-4F18-4402-90C4-AC2600CD906B}" srcOrd="0" destOrd="0" presId="urn:microsoft.com/office/officeart/2008/layout/LinedList"/>
    <dgm:cxn modelId="{73DA07C0-9F10-4DC4-8F92-44B67033E105}" type="presParOf" srcId="{FF17DAB9-A7BB-4251-8BD8-E464A294B653}" destId="{C859EDD8-8ACB-4879-A84F-81F128939A0F}" srcOrd="1" destOrd="0" presId="urn:microsoft.com/office/officeart/2008/layout/LinedList"/>
    <dgm:cxn modelId="{08CF301B-D38F-4C4F-A0A5-96AF54F81458}" type="presParOf" srcId="{A259E08A-D1A3-413A-801C-47AA928B2AEF}" destId="{B134FD31-2BE6-4072-AD8A-2809EF74D777}" srcOrd="16" destOrd="0" presId="urn:microsoft.com/office/officeart/2008/layout/LinedList"/>
    <dgm:cxn modelId="{82F33E39-7C6D-4719-9658-D94A7D76928A}" type="presParOf" srcId="{A259E08A-D1A3-413A-801C-47AA928B2AEF}" destId="{0B5A6B94-E9DF-4D14-AB82-EF72755C0742}" srcOrd="17" destOrd="0" presId="urn:microsoft.com/office/officeart/2008/layout/LinedList"/>
    <dgm:cxn modelId="{1A97A730-0A6E-4987-8DE1-97ECF8FD0467}" type="presParOf" srcId="{0B5A6B94-E9DF-4D14-AB82-EF72755C0742}" destId="{EFA8CC81-EE04-4833-9176-BC58CBC8FFA4}" srcOrd="0" destOrd="0" presId="urn:microsoft.com/office/officeart/2008/layout/LinedList"/>
    <dgm:cxn modelId="{19222FDA-007A-4C24-8078-AFDB7BC23382}" type="presParOf" srcId="{0B5A6B94-E9DF-4D14-AB82-EF72755C0742}" destId="{E0EFC0BC-651C-487A-8972-A848B0CA975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984D71-B852-4FB7-AF52-27482E077211}" type="doc">
      <dgm:prSet loTypeId="urn:microsoft.com/office/officeart/2008/layout/LinedList" loCatId="list" qsTypeId="urn:microsoft.com/office/officeart/2005/8/quickstyle/simple1" qsCatId="simple" csTypeId="urn:microsoft.com/office/officeart/2005/8/colors/accent4_2" csCatId="accent4"/>
      <dgm:spPr/>
      <dgm:t>
        <a:bodyPr/>
        <a:lstStyle/>
        <a:p>
          <a:endParaRPr lang="en-US"/>
        </a:p>
      </dgm:t>
    </dgm:pt>
    <dgm:pt modelId="{2E4A8414-9525-4447-AEBD-BD5109C5BC39}">
      <dgm:prSet/>
      <dgm:spPr/>
      <dgm:t>
        <a:bodyPr/>
        <a:lstStyle/>
        <a:p>
          <a:r>
            <a:rPr lang="en-GB" b="1" dirty="0"/>
            <a:t>Clientless access from a supported browser </a:t>
          </a:r>
          <a:endParaRPr lang="en-US" dirty="0"/>
        </a:p>
      </dgm:t>
    </dgm:pt>
    <dgm:pt modelId="{8D0B4BDD-2F9E-47EB-A26A-5496A6093834}" type="parTrans" cxnId="{5BDBE8DA-5A75-4458-A8CB-981D8D301CF4}">
      <dgm:prSet/>
      <dgm:spPr/>
      <dgm:t>
        <a:bodyPr/>
        <a:lstStyle/>
        <a:p>
          <a:endParaRPr lang="en-US"/>
        </a:p>
      </dgm:t>
    </dgm:pt>
    <dgm:pt modelId="{F1ADEF19-97B2-42E5-AFE4-0E4EA0D7398A}" type="sibTrans" cxnId="{5BDBE8DA-5A75-4458-A8CB-981D8D301CF4}">
      <dgm:prSet/>
      <dgm:spPr/>
      <dgm:t>
        <a:bodyPr/>
        <a:lstStyle/>
        <a:p>
          <a:endParaRPr lang="en-US"/>
        </a:p>
      </dgm:t>
    </dgm:pt>
    <dgm:pt modelId="{14791180-6053-4588-AE37-4E26C9DA6736}">
      <dgm:prSet/>
      <dgm:spPr/>
      <dgm:t>
        <a:bodyPr/>
        <a:lstStyle/>
        <a:p>
          <a:r>
            <a:rPr lang="en-GB" b="1"/>
            <a:t>First time wizard configuration </a:t>
          </a:r>
          <a:endParaRPr lang="en-US"/>
        </a:p>
      </dgm:t>
    </dgm:pt>
    <dgm:pt modelId="{097F9112-12A9-480F-8C31-CF553F134A18}" type="parTrans" cxnId="{2BCFD94D-CEAB-4AAE-9B68-34702D8E1078}">
      <dgm:prSet/>
      <dgm:spPr/>
      <dgm:t>
        <a:bodyPr/>
        <a:lstStyle/>
        <a:p>
          <a:endParaRPr lang="en-US"/>
        </a:p>
      </dgm:t>
    </dgm:pt>
    <dgm:pt modelId="{8C90277F-329B-4BA7-A83C-C6B704591F78}" type="sibTrans" cxnId="{2BCFD94D-CEAB-4AAE-9B68-34702D8E1078}">
      <dgm:prSet/>
      <dgm:spPr/>
      <dgm:t>
        <a:bodyPr/>
        <a:lstStyle/>
        <a:p>
          <a:endParaRPr lang="en-US"/>
        </a:p>
      </dgm:t>
    </dgm:pt>
    <dgm:pt modelId="{5E1C7800-384A-40BD-BD9A-C4FB7E84F36C}">
      <dgm:prSet/>
      <dgm:spPr/>
      <dgm:t>
        <a:bodyPr/>
        <a:lstStyle/>
        <a:p>
          <a:r>
            <a:rPr lang="en-GB" b="1"/>
            <a:t>Network management  </a:t>
          </a:r>
          <a:endParaRPr lang="en-US"/>
        </a:p>
      </dgm:t>
    </dgm:pt>
    <dgm:pt modelId="{136390E3-EDAF-46DF-A41A-40D5DC996B43}" type="parTrans" cxnId="{66C59F1D-14BE-4E31-BF87-E143835589BA}">
      <dgm:prSet/>
      <dgm:spPr/>
      <dgm:t>
        <a:bodyPr/>
        <a:lstStyle/>
        <a:p>
          <a:endParaRPr lang="en-US"/>
        </a:p>
      </dgm:t>
    </dgm:pt>
    <dgm:pt modelId="{1B352E42-7CCA-4533-A786-8BD24461755A}" type="sibTrans" cxnId="{66C59F1D-14BE-4E31-BF87-E143835589BA}">
      <dgm:prSet/>
      <dgm:spPr/>
      <dgm:t>
        <a:bodyPr/>
        <a:lstStyle/>
        <a:p>
          <a:endParaRPr lang="en-US"/>
        </a:p>
      </dgm:t>
    </dgm:pt>
    <dgm:pt modelId="{CD1BED18-32AF-420B-BADD-7D82D6D84E7C}">
      <dgm:prSet/>
      <dgm:spPr/>
      <dgm:t>
        <a:bodyPr/>
        <a:lstStyle/>
        <a:p>
          <a:r>
            <a:rPr lang="en-GB" b="1"/>
            <a:t>System management  </a:t>
          </a:r>
          <a:endParaRPr lang="en-US"/>
        </a:p>
      </dgm:t>
    </dgm:pt>
    <dgm:pt modelId="{0493B199-7E17-4C64-A7F8-823F6C0D5FFE}" type="parTrans" cxnId="{BEA57A2D-3BA5-4403-82A9-62105F465580}">
      <dgm:prSet/>
      <dgm:spPr/>
      <dgm:t>
        <a:bodyPr/>
        <a:lstStyle/>
        <a:p>
          <a:endParaRPr lang="en-US"/>
        </a:p>
      </dgm:t>
    </dgm:pt>
    <dgm:pt modelId="{887E9179-C206-4BD6-A5AF-A9CC7B98BAD8}" type="sibTrans" cxnId="{BEA57A2D-3BA5-4403-82A9-62105F465580}">
      <dgm:prSet/>
      <dgm:spPr/>
      <dgm:t>
        <a:bodyPr/>
        <a:lstStyle/>
        <a:p>
          <a:endParaRPr lang="en-US"/>
        </a:p>
      </dgm:t>
    </dgm:pt>
    <dgm:pt modelId="{9692F717-7D32-48B6-BA6B-6D3CB3B6241E}">
      <dgm:prSet/>
      <dgm:spPr/>
      <dgm:t>
        <a:bodyPr/>
        <a:lstStyle/>
        <a:p>
          <a:r>
            <a:rPr lang="en-GB" b="1"/>
            <a:t>User management  </a:t>
          </a:r>
          <a:endParaRPr lang="en-US"/>
        </a:p>
      </dgm:t>
    </dgm:pt>
    <dgm:pt modelId="{0DCD60AF-7BD1-4748-8204-116FDB71879D}" type="parTrans" cxnId="{5FAA19DB-285D-473E-80D5-42B98477548B}">
      <dgm:prSet/>
      <dgm:spPr/>
      <dgm:t>
        <a:bodyPr/>
        <a:lstStyle/>
        <a:p>
          <a:endParaRPr lang="en-US"/>
        </a:p>
      </dgm:t>
    </dgm:pt>
    <dgm:pt modelId="{66174518-F724-4A82-8110-1EC2697CFD61}" type="sibTrans" cxnId="{5FAA19DB-285D-473E-80D5-42B98477548B}">
      <dgm:prSet/>
      <dgm:spPr/>
      <dgm:t>
        <a:bodyPr/>
        <a:lstStyle/>
        <a:p>
          <a:endParaRPr lang="en-US"/>
        </a:p>
      </dgm:t>
    </dgm:pt>
    <dgm:pt modelId="{C6A3DEB4-74A2-44D0-9D56-A5511F15664F}">
      <dgm:prSet/>
      <dgm:spPr/>
      <dgm:t>
        <a:bodyPr/>
        <a:lstStyle/>
        <a:p>
          <a:r>
            <a:rPr lang="en-GB" b="1"/>
            <a:t>Maintenance </a:t>
          </a:r>
          <a:endParaRPr lang="en-US"/>
        </a:p>
      </dgm:t>
    </dgm:pt>
    <dgm:pt modelId="{70B245BA-E641-4ABA-B6D7-ECE997FB0DEA}" type="parTrans" cxnId="{0307DCCA-7EA0-4021-B55B-4BA2B2D5ACD4}">
      <dgm:prSet/>
      <dgm:spPr/>
      <dgm:t>
        <a:bodyPr/>
        <a:lstStyle/>
        <a:p>
          <a:endParaRPr lang="en-US"/>
        </a:p>
      </dgm:t>
    </dgm:pt>
    <dgm:pt modelId="{513BAACB-32F8-4D46-80A9-CB83C6C200C3}" type="sibTrans" cxnId="{0307DCCA-7EA0-4021-B55B-4BA2B2D5ACD4}">
      <dgm:prSet/>
      <dgm:spPr/>
      <dgm:t>
        <a:bodyPr/>
        <a:lstStyle/>
        <a:p>
          <a:endParaRPr lang="en-US"/>
        </a:p>
      </dgm:t>
    </dgm:pt>
    <dgm:pt modelId="{E405A21D-9C8E-4B2A-B545-860487D1BEED}">
      <dgm:prSet/>
      <dgm:spPr/>
      <dgm:t>
        <a:bodyPr/>
        <a:lstStyle/>
        <a:p>
          <a:r>
            <a:rPr lang="en-GB" b="1"/>
            <a:t>Web access to the CLI </a:t>
          </a:r>
          <a:endParaRPr lang="en-US"/>
        </a:p>
      </dgm:t>
    </dgm:pt>
    <dgm:pt modelId="{63E7A054-02C0-47FC-927A-BD1F434818EF}" type="parTrans" cxnId="{A4CCCC36-DA40-4A1A-AAAF-200CFA3230D5}">
      <dgm:prSet/>
      <dgm:spPr/>
      <dgm:t>
        <a:bodyPr/>
        <a:lstStyle/>
        <a:p>
          <a:endParaRPr lang="en-US"/>
        </a:p>
      </dgm:t>
    </dgm:pt>
    <dgm:pt modelId="{10A9C129-660C-47C9-BB1F-02FFE97A3654}" type="sibTrans" cxnId="{A4CCCC36-DA40-4A1A-AAAF-200CFA3230D5}">
      <dgm:prSet/>
      <dgm:spPr/>
      <dgm:t>
        <a:bodyPr/>
        <a:lstStyle/>
        <a:p>
          <a:endParaRPr lang="en-US"/>
        </a:p>
      </dgm:t>
    </dgm:pt>
    <dgm:pt modelId="{0936867B-EDDB-474C-9EF8-EB97D8692D09}" type="pres">
      <dgm:prSet presAssocID="{49984D71-B852-4FB7-AF52-27482E077211}" presName="vert0" presStyleCnt="0">
        <dgm:presLayoutVars>
          <dgm:dir/>
          <dgm:animOne val="branch"/>
          <dgm:animLvl val="lvl"/>
        </dgm:presLayoutVars>
      </dgm:prSet>
      <dgm:spPr/>
    </dgm:pt>
    <dgm:pt modelId="{BF768162-FE57-4E61-B3B3-6AA7AA17581F}" type="pres">
      <dgm:prSet presAssocID="{2E4A8414-9525-4447-AEBD-BD5109C5BC39}" presName="thickLine" presStyleLbl="alignNode1" presStyleIdx="0" presStyleCnt="7"/>
      <dgm:spPr/>
    </dgm:pt>
    <dgm:pt modelId="{855AFB58-1494-4FCB-AEF6-BAD653AAEECA}" type="pres">
      <dgm:prSet presAssocID="{2E4A8414-9525-4447-AEBD-BD5109C5BC39}" presName="horz1" presStyleCnt="0"/>
      <dgm:spPr/>
    </dgm:pt>
    <dgm:pt modelId="{A0CF3E21-A69C-40C7-82BA-D78835126CF5}" type="pres">
      <dgm:prSet presAssocID="{2E4A8414-9525-4447-AEBD-BD5109C5BC39}" presName="tx1" presStyleLbl="revTx" presStyleIdx="0" presStyleCnt="7"/>
      <dgm:spPr/>
    </dgm:pt>
    <dgm:pt modelId="{469D24D0-2DB5-46A7-938D-F1F82BEC30BF}" type="pres">
      <dgm:prSet presAssocID="{2E4A8414-9525-4447-AEBD-BD5109C5BC39}" presName="vert1" presStyleCnt="0"/>
      <dgm:spPr/>
    </dgm:pt>
    <dgm:pt modelId="{9ED5D88C-64DA-46C6-B44B-F69441633BC7}" type="pres">
      <dgm:prSet presAssocID="{14791180-6053-4588-AE37-4E26C9DA6736}" presName="thickLine" presStyleLbl="alignNode1" presStyleIdx="1" presStyleCnt="7"/>
      <dgm:spPr/>
    </dgm:pt>
    <dgm:pt modelId="{3BA4B274-2895-4399-A531-2A435F177704}" type="pres">
      <dgm:prSet presAssocID="{14791180-6053-4588-AE37-4E26C9DA6736}" presName="horz1" presStyleCnt="0"/>
      <dgm:spPr/>
    </dgm:pt>
    <dgm:pt modelId="{6947AF41-380F-442F-A590-2E0F3AB34F90}" type="pres">
      <dgm:prSet presAssocID="{14791180-6053-4588-AE37-4E26C9DA6736}" presName="tx1" presStyleLbl="revTx" presStyleIdx="1" presStyleCnt="7"/>
      <dgm:spPr/>
    </dgm:pt>
    <dgm:pt modelId="{1EF11E18-12FD-42BD-B935-0179D19F160D}" type="pres">
      <dgm:prSet presAssocID="{14791180-6053-4588-AE37-4E26C9DA6736}" presName="vert1" presStyleCnt="0"/>
      <dgm:spPr/>
    </dgm:pt>
    <dgm:pt modelId="{A274E1D3-B0B6-4513-8E99-3DF0A5B0D7BB}" type="pres">
      <dgm:prSet presAssocID="{5E1C7800-384A-40BD-BD9A-C4FB7E84F36C}" presName="thickLine" presStyleLbl="alignNode1" presStyleIdx="2" presStyleCnt="7"/>
      <dgm:spPr/>
    </dgm:pt>
    <dgm:pt modelId="{EDB0B3CA-F187-4642-B49B-85FFEF3D9A75}" type="pres">
      <dgm:prSet presAssocID="{5E1C7800-384A-40BD-BD9A-C4FB7E84F36C}" presName="horz1" presStyleCnt="0"/>
      <dgm:spPr/>
    </dgm:pt>
    <dgm:pt modelId="{1033827E-D777-40A8-B4E2-97CCCA566C1F}" type="pres">
      <dgm:prSet presAssocID="{5E1C7800-384A-40BD-BD9A-C4FB7E84F36C}" presName="tx1" presStyleLbl="revTx" presStyleIdx="2" presStyleCnt="7"/>
      <dgm:spPr/>
    </dgm:pt>
    <dgm:pt modelId="{42AD9E53-DE43-47B7-9FF8-AE3F6967E7EA}" type="pres">
      <dgm:prSet presAssocID="{5E1C7800-384A-40BD-BD9A-C4FB7E84F36C}" presName="vert1" presStyleCnt="0"/>
      <dgm:spPr/>
    </dgm:pt>
    <dgm:pt modelId="{D5AC77B4-B35E-48D4-80B8-D8359920AF75}" type="pres">
      <dgm:prSet presAssocID="{CD1BED18-32AF-420B-BADD-7D82D6D84E7C}" presName="thickLine" presStyleLbl="alignNode1" presStyleIdx="3" presStyleCnt="7"/>
      <dgm:spPr/>
    </dgm:pt>
    <dgm:pt modelId="{75517014-1F56-4C01-9626-B6CC9FDE5EB5}" type="pres">
      <dgm:prSet presAssocID="{CD1BED18-32AF-420B-BADD-7D82D6D84E7C}" presName="horz1" presStyleCnt="0"/>
      <dgm:spPr/>
    </dgm:pt>
    <dgm:pt modelId="{079092F1-D13F-45BF-82EB-963F52D6AE50}" type="pres">
      <dgm:prSet presAssocID="{CD1BED18-32AF-420B-BADD-7D82D6D84E7C}" presName="tx1" presStyleLbl="revTx" presStyleIdx="3" presStyleCnt="7"/>
      <dgm:spPr/>
    </dgm:pt>
    <dgm:pt modelId="{4B981CE0-E497-41FC-B064-48B01DFEEECD}" type="pres">
      <dgm:prSet presAssocID="{CD1BED18-32AF-420B-BADD-7D82D6D84E7C}" presName="vert1" presStyleCnt="0"/>
      <dgm:spPr/>
    </dgm:pt>
    <dgm:pt modelId="{9074045B-4C53-410E-9462-BA80A7FC08F7}" type="pres">
      <dgm:prSet presAssocID="{9692F717-7D32-48B6-BA6B-6D3CB3B6241E}" presName="thickLine" presStyleLbl="alignNode1" presStyleIdx="4" presStyleCnt="7"/>
      <dgm:spPr/>
    </dgm:pt>
    <dgm:pt modelId="{FDC03549-512E-4456-BED5-AF3E0E1A7E85}" type="pres">
      <dgm:prSet presAssocID="{9692F717-7D32-48B6-BA6B-6D3CB3B6241E}" presName="horz1" presStyleCnt="0"/>
      <dgm:spPr/>
    </dgm:pt>
    <dgm:pt modelId="{6B2B1ACE-E2F5-405B-AF96-C09429836F4F}" type="pres">
      <dgm:prSet presAssocID="{9692F717-7D32-48B6-BA6B-6D3CB3B6241E}" presName="tx1" presStyleLbl="revTx" presStyleIdx="4" presStyleCnt="7"/>
      <dgm:spPr/>
    </dgm:pt>
    <dgm:pt modelId="{E970DF74-6226-4427-899C-9C54B8F74085}" type="pres">
      <dgm:prSet presAssocID="{9692F717-7D32-48B6-BA6B-6D3CB3B6241E}" presName="vert1" presStyleCnt="0"/>
      <dgm:spPr/>
    </dgm:pt>
    <dgm:pt modelId="{0D66E13E-1397-4E80-B00A-863BA0467CD6}" type="pres">
      <dgm:prSet presAssocID="{C6A3DEB4-74A2-44D0-9D56-A5511F15664F}" presName="thickLine" presStyleLbl="alignNode1" presStyleIdx="5" presStyleCnt="7"/>
      <dgm:spPr/>
    </dgm:pt>
    <dgm:pt modelId="{B7D86A5F-E4BD-4727-A92E-1A9B7715AC7F}" type="pres">
      <dgm:prSet presAssocID="{C6A3DEB4-74A2-44D0-9D56-A5511F15664F}" presName="horz1" presStyleCnt="0"/>
      <dgm:spPr/>
    </dgm:pt>
    <dgm:pt modelId="{CA5A4784-6C18-4BB6-A150-0344E3E4455C}" type="pres">
      <dgm:prSet presAssocID="{C6A3DEB4-74A2-44D0-9D56-A5511F15664F}" presName="tx1" presStyleLbl="revTx" presStyleIdx="5" presStyleCnt="7"/>
      <dgm:spPr/>
    </dgm:pt>
    <dgm:pt modelId="{8A4D37C9-3CE4-4D57-988A-988274C9D2C4}" type="pres">
      <dgm:prSet presAssocID="{C6A3DEB4-74A2-44D0-9D56-A5511F15664F}" presName="vert1" presStyleCnt="0"/>
      <dgm:spPr/>
    </dgm:pt>
    <dgm:pt modelId="{B5A5C2BF-5065-4CB1-952F-AAE0CDA9AA42}" type="pres">
      <dgm:prSet presAssocID="{E405A21D-9C8E-4B2A-B545-860487D1BEED}" presName="thickLine" presStyleLbl="alignNode1" presStyleIdx="6" presStyleCnt="7"/>
      <dgm:spPr/>
    </dgm:pt>
    <dgm:pt modelId="{6928E5EC-8689-4FA2-8E0D-BD00AA411A0C}" type="pres">
      <dgm:prSet presAssocID="{E405A21D-9C8E-4B2A-B545-860487D1BEED}" presName="horz1" presStyleCnt="0"/>
      <dgm:spPr/>
    </dgm:pt>
    <dgm:pt modelId="{9340EAF0-25E1-47AD-A428-D15D1F5AF805}" type="pres">
      <dgm:prSet presAssocID="{E405A21D-9C8E-4B2A-B545-860487D1BEED}" presName="tx1" presStyleLbl="revTx" presStyleIdx="6" presStyleCnt="7"/>
      <dgm:spPr/>
    </dgm:pt>
    <dgm:pt modelId="{BC19D22A-B8AD-49BD-9D32-89344CBD7953}" type="pres">
      <dgm:prSet presAssocID="{E405A21D-9C8E-4B2A-B545-860487D1BEED}" presName="vert1" presStyleCnt="0"/>
      <dgm:spPr/>
    </dgm:pt>
  </dgm:ptLst>
  <dgm:cxnLst>
    <dgm:cxn modelId="{AF5FD505-53E9-412E-8809-2B70E56DE474}" type="presOf" srcId="{14791180-6053-4588-AE37-4E26C9DA6736}" destId="{6947AF41-380F-442F-A590-2E0F3AB34F90}" srcOrd="0" destOrd="0" presId="urn:microsoft.com/office/officeart/2008/layout/LinedList"/>
    <dgm:cxn modelId="{66C59F1D-14BE-4E31-BF87-E143835589BA}" srcId="{49984D71-B852-4FB7-AF52-27482E077211}" destId="{5E1C7800-384A-40BD-BD9A-C4FB7E84F36C}" srcOrd="2" destOrd="0" parTransId="{136390E3-EDAF-46DF-A41A-40D5DC996B43}" sibTransId="{1B352E42-7CCA-4533-A786-8BD24461755A}"/>
    <dgm:cxn modelId="{AF43142B-A507-471C-9120-92D3385D71D6}" type="presOf" srcId="{E405A21D-9C8E-4B2A-B545-860487D1BEED}" destId="{9340EAF0-25E1-47AD-A428-D15D1F5AF805}" srcOrd="0" destOrd="0" presId="urn:microsoft.com/office/officeart/2008/layout/LinedList"/>
    <dgm:cxn modelId="{BEA57A2D-3BA5-4403-82A9-62105F465580}" srcId="{49984D71-B852-4FB7-AF52-27482E077211}" destId="{CD1BED18-32AF-420B-BADD-7D82D6D84E7C}" srcOrd="3" destOrd="0" parTransId="{0493B199-7E17-4C64-A7F8-823F6C0D5FFE}" sibTransId="{887E9179-C206-4BD6-A5AF-A9CC7B98BAD8}"/>
    <dgm:cxn modelId="{8326AC30-08DC-43D0-B35D-97361513E474}" type="presOf" srcId="{CD1BED18-32AF-420B-BADD-7D82D6D84E7C}" destId="{079092F1-D13F-45BF-82EB-963F52D6AE50}" srcOrd="0" destOrd="0" presId="urn:microsoft.com/office/officeart/2008/layout/LinedList"/>
    <dgm:cxn modelId="{CBBBA331-BE3D-4D63-819F-2324B349F55E}" type="presOf" srcId="{C6A3DEB4-74A2-44D0-9D56-A5511F15664F}" destId="{CA5A4784-6C18-4BB6-A150-0344E3E4455C}" srcOrd="0" destOrd="0" presId="urn:microsoft.com/office/officeart/2008/layout/LinedList"/>
    <dgm:cxn modelId="{52AC6C36-05D1-441C-9BA0-761B17DCE46F}" type="presOf" srcId="{2E4A8414-9525-4447-AEBD-BD5109C5BC39}" destId="{A0CF3E21-A69C-40C7-82BA-D78835126CF5}" srcOrd="0" destOrd="0" presId="urn:microsoft.com/office/officeart/2008/layout/LinedList"/>
    <dgm:cxn modelId="{A4CCCC36-DA40-4A1A-AAAF-200CFA3230D5}" srcId="{49984D71-B852-4FB7-AF52-27482E077211}" destId="{E405A21D-9C8E-4B2A-B545-860487D1BEED}" srcOrd="6" destOrd="0" parTransId="{63E7A054-02C0-47FC-927A-BD1F434818EF}" sibTransId="{10A9C129-660C-47C9-BB1F-02FFE97A3654}"/>
    <dgm:cxn modelId="{C964635F-4478-432A-AB28-CBD5C43344C8}" type="presOf" srcId="{49984D71-B852-4FB7-AF52-27482E077211}" destId="{0936867B-EDDB-474C-9EF8-EB97D8692D09}" srcOrd="0" destOrd="0" presId="urn:microsoft.com/office/officeart/2008/layout/LinedList"/>
    <dgm:cxn modelId="{2BCFD94D-CEAB-4AAE-9B68-34702D8E1078}" srcId="{49984D71-B852-4FB7-AF52-27482E077211}" destId="{14791180-6053-4588-AE37-4E26C9DA6736}" srcOrd="1" destOrd="0" parTransId="{097F9112-12A9-480F-8C31-CF553F134A18}" sibTransId="{8C90277F-329B-4BA7-A83C-C6B704591F78}"/>
    <dgm:cxn modelId="{5FEEC5AB-7F7A-494A-945A-E506017BF2FB}" type="presOf" srcId="{9692F717-7D32-48B6-BA6B-6D3CB3B6241E}" destId="{6B2B1ACE-E2F5-405B-AF96-C09429836F4F}" srcOrd="0" destOrd="0" presId="urn:microsoft.com/office/officeart/2008/layout/LinedList"/>
    <dgm:cxn modelId="{72D76FC8-BCFE-4273-A5C9-0D5F69342AEA}" type="presOf" srcId="{5E1C7800-384A-40BD-BD9A-C4FB7E84F36C}" destId="{1033827E-D777-40A8-B4E2-97CCCA566C1F}" srcOrd="0" destOrd="0" presId="urn:microsoft.com/office/officeart/2008/layout/LinedList"/>
    <dgm:cxn modelId="{0307DCCA-7EA0-4021-B55B-4BA2B2D5ACD4}" srcId="{49984D71-B852-4FB7-AF52-27482E077211}" destId="{C6A3DEB4-74A2-44D0-9D56-A5511F15664F}" srcOrd="5" destOrd="0" parTransId="{70B245BA-E641-4ABA-B6D7-ECE997FB0DEA}" sibTransId="{513BAACB-32F8-4D46-80A9-CB83C6C200C3}"/>
    <dgm:cxn modelId="{5BDBE8DA-5A75-4458-A8CB-981D8D301CF4}" srcId="{49984D71-B852-4FB7-AF52-27482E077211}" destId="{2E4A8414-9525-4447-AEBD-BD5109C5BC39}" srcOrd="0" destOrd="0" parTransId="{8D0B4BDD-2F9E-47EB-A26A-5496A6093834}" sibTransId="{F1ADEF19-97B2-42E5-AFE4-0E4EA0D7398A}"/>
    <dgm:cxn modelId="{5FAA19DB-285D-473E-80D5-42B98477548B}" srcId="{49984D71-B852-4FB7-AF52-27482E077211}" destId="{9692F717-7D32-48B6-BA6B-6D3CB3B6241E}" srcOrd="4" destOrd="0" parTransId="{0DCD60AF-7BD1-4748-8204-116FDB71879D}" sibTransId="{66174518-F724-4A82-8110-1EC2697CFD61}"/>
    <dgm:cxn modelId="{4BB3D965-B315-45CF-B6FF-D788787D2D95}" type="presParOf" srcId="{0936867B-EDDB-474C-9EF8-EB97D8692D09}" destId="{BF768162-FE57-4E61-B3B3-6AA7AA17581F}" srcOrd="0" destOrd="0" presId="urn:microsoft.com/office/officeart/2008/layout/LinedList"/>
    <dgm:cxn modelId="{75C53EF0-9A08-419F-9702-82104FB9D70C}" type="presParOf" srcId="{0936867B-EDDB-474C-9EF8-EB97D8692D09}" destId="{855AFB58-1494-4FCB-AEF6-BAD653AAEECA}" srcOrd="1" destOrd="0" presId="urn:microsoft.com/office/officeart/2008/layout/LinedList"/>
    <dgm:cxn modelId="{DAB1DC03-1CC7-4E90-9F6C-693B4F90E450}" type="presParOf" srcId="{855AFB58-1494-4FCB-AEF6-BAD653AAEECA}" destId="{A0CF3E21-A69C-40C7-82BA-D78835126CF5}" srcOrd="0" destOrd="0" presId="urn:microsoft.com/office/officeart/2008/layout/LinedList"/>
    <dgm:cxn modelId="{60AB15B7-85D4-46E1-86F5-EE7CF8F929F3}" type="presParOf" srcId="{855AFB58-1494-4FCB-AEF6-BAD653AAEECA}" destId="{469D24D0-2DB5-46A7-938D-F1F82BEC30BF}" srcOrd="1" destOrd="0" presId="urn:microsoft.com/office/officeart/2008/layout/LinedList"/>
    <dgm:cxn modelId="{7BC1E105-D174-4FCB-BD08-16330092C82E}" type="presParOf" srcId="{0936867B-EDDB-474C-9EF8-EB97D8692D09}" destId="{9ED5D88C-64DA-46C6-B44B-F69441633BC7}" srcOrd="2" destOrd="0" presId="urn:microsoft.com/office/officeart/2008/layout/LinedList"/>
    <dgm:cxn modelId="{B775F059-263A-4D41-9ED9-7AF023371C93}" type="presParOf" srcId="{0936867B-EDDB-474C-9EF8-EB97D8692D09}" destId="{3BA4B274-2895-4399-A531-2A435F177704}" srcOrd="3" destOrd="0" presId="urn:microsoft.com/office/officeart/2008/layout/LinedList"/>
    <dgm:cxn modelId="{A9CFDEDA-4CF6-43BF-890A-1A6BEB30741F}" type="presParOf" srcId="{3BA4B274-2895-4399-A531-2A435F177704}" destId="{6947AF41-380F-442F-A590-2E0F3AB34F90}" srcOrd="0" destOrd="0" presId="urn:microsoft.com/office/officeart/2008/layout/LinedList"/>
    <dgm:cxn modelId="{E89A3E0A-7F9D-4248-B5E7-C5C9DC493D27}" type="presParOf" srcId="{3BA4B274-2895-4399-A531-2A435F177704}" destId="{1EF11E18-12FD-42BD-B935-0179D19F160D}" srcOrd="1" destOrd="0" presId="urn:microsoft.com/office/officeart/2008/layout/LinedList"/>
    <dgm:cxn modelId="{21532231-492B-4F09-9362-9AEE63EA1689}" type="presParOf" srcId="{0936867B-EDDB-474C-9EF8-EB97D8692D09}" destId="{A274E1D3-B0B6-4513-8E99-3DF0A5B0D7BB}" srcOrd="4" destOrd="0" presId="urn:microsoft.com/office/officeart/2008/layout/LinedList"/>
    <dgm:cxn modelId="{1CBFB9AF-647E-40D3-993F-BC9E6F612B6D}" type="presParOf" srcId="{0936867B-EDDB-474C-9EF8-EB97D8692D09}" destId="{EDB0B3CA-F187-4642-B49B-85FFEF3D9A75}" srcOrd="5" destOrd="0" presId="urn:microsoft.com/office/officeart/2008/layout/LinedList"/>
    <dgm:cxn modelId="{EF74B5E7-9F19-4F58-8C76-9487A3FF0249}" type="presParOf" srcId="{EDB0B3CA-F187-4642-B49B-85FFEF3D9A75}" destId="{1033827E-D777-40A8-B4E2-97CCCA566C1F}" srcOrd="0" destOrd="0" presId="urn:microsoft.com/office/officeart/2008/layout/LinedList"/>
    <dgm:cxn modelId="{3536E2A1-5EAE-4B7F-93B7-C32502F70F08}" type="presParOf" srcId="{EDB0B3CA-F187-4642-B49B-85FFEF3D9A75}" destId="{42AD9E53-DE43-47B7-9FF8-AE3F6967E7EA}" srcOrd="1" destOrd="0" presId="urn:microsoft.com/office/officeart/2008/layout/LinedList"/>
    <dgm:cxn modelId="{40FAE7A8-ADB1-445A-A4C0-EACE28BF626C}" type="presParOf" srcId="{0936867B-EDDB-474C-9EF8-EB97D8692D09}" destId="{D5AC77B4-B35E-48D4-80B8-D8359920AF75}" srcOrd="6" destOrd="0" presId="urn:microsoft.com/office/officeart/2008/layout/LinedList"/>
    <dgm:cxn modelId="{0BE217D7-BDAF-46ED-BF29-072E0EBA0F14}" type="presParOf" srcId="{0936867B-EDDB-474C-9EF8-EB97D8692D09}" destId="{75517014-1F56-4C01-9626-B6CC9FDE5EB5}" srcOrd="7" destOrd="0" presId="urn:microsoft.com/office/officeart/2008/layout/LinedList"/>
    <dgm:cxn modelId="{0D5A383E-31C3-41BD-BDFB-E047774EA66B}" type="presParOf" srcId="{75517014-1F56-4C01-9626-B6CC9FDE5EB5}" destId="{079092F1-D13F-45BF-82EB-963F52D6AE50}" srcOrd="0" destOrd="0" presId="urn:microsoft.com/office/officeart/2008/layout/LinedList"/>
    <dgm:cxn modelId="{0B684D2D-E1C7-4E0F-A114-42A8805A63FE}" type="presParOf" srcId="{75517014-1F56-4C01-9626-B6CC9FDE5EB5}" destId="{4B981CE0-E497-41FC-B064-48B01DFEEECD}" srcOrd="1" destOrd="0" presId="urn:microsoft.com/office/officeart/2008/layout/LinedList"/>
    <dgm:cxn modelId="{40778314-536F-4A6C-9E83-0421A84F501E}" type="presParOf" srcId="{0936867B-EDDB-474C-9EF8-EB97D8692D09}" destId="{9074045B-4C53-410E-9462-BA80A7FC08F7}" srcOrd="8" destOrd="0" presId="urn:microsoft.com/office/officeart/2008/layout/LinedList"/>
    <dgm:cxn modelId="{A83B7966-4F51-4684-AF88-F5D6139FE4E8}" type="presParOf" srcId="{0936867B-EDDB-474C-9EF8-EB97D8692D09}" destId="{FDC03549-512E-4456-BED5-AF3E0E1A7E85}" srcOrd="9" destOrd="0" presId="urn:microsoft.com/office/officeart/2008/layout/LinedList"/>
    <dgm:cxn modelId="{5EAB6DFA-A093-4975-BF28-A6C0179CBCB0}" type="presParOf" srcId="{FDC03549-512E-4456-BED5-AF3E0E1A7E85}" destId="{6B2B1ACE-E2F5-405B-AF96-C09429836F4F}" srcOrd="0" destOrd="0" presId="urn:microsoft.com/office/officeart/2008/layout/LinedList"/>
    <dgm:cxn modelId="{CAC71F26-D3F2-4BF9-AA3B-3136DDA4A510}" type="presParOf" srcId="{FDC03549-512E-4456-BED5-AF3E0E1A7E85}" destId="{E970DF74-6226-4427-899C-9C54B8F74085}" srcOrd="1" destOrd="0" presId="urn:microsoft.com/office/officeart/2008/layout/LinedList"/>
    <dgm:cxn modelId="{EEB9F3D6-5843-4891-8439-9392A7BFBFB6}" type="presParOf" srcId="{0936867B-EDDB-474C-9EF8-EB97D8692D09}" destId="{0D66E13E-1397-4E80-B00A-863BA0467CD6}" srcOrd="10" destOrd="0" presId="urn:microsoft.com/office/officeart/2008/layout/LinedList"/>
    <dgm:cxn modelId="{5865F746-E2C2-469B-B5CA-402EC336F463}" type="presParOf" srcId="{0936867B-EDDB-474C-9EF8-EB97D8692D09}" destId="{B7D86A5F-E4BD-4727-A92E-1A9B7715AC7F}" srcOrd="11" destOrd="0" presId="urn:microsoft.com/office/officeart/2008/layout/LinedList"/>
    <dgm:cxn modelId="{3694A87A-D25F-489E-87CF-99918F9768B2}" type="presParOf" srcId="{B7D86A5F-E4BD-4727-A92E-1A9B7715AC7F}" destId="{CA5A4784-6C18-4BB6-A150-0344E3E4455C}" srcOrd="0" destOrd="0" presId="urn:microsoft.com/office/officeart/2008/layout/LinedList"/>
    <dgm:cxn modelId="{7DB9EA58-263A-44CA-AE7D-140C1CA99960}" type="presParOf" srcId="{B7D86A5F-E4BD-4727-A92E-1A9B7715AC7F}" destId="{8A4D37C9-3CE4-4D57-988A-988274C9D2C4}" srcOrd="1" destOrd="0" presId="urn:microsoft.com/office/officeart/2008/layout/LinedList"/>
    <dgm:cxn modelId="{A8D261CA-580B-4CBF-9A31-7ECE556C6131}" type="presParOf" srcId="{0936867B-EDDB-474C-9EF8-EB97D8692D09}" destId="{B5A5C2BF-5065-4CB1-952F-AAE0CDA9AA42}" srcOrd="12" destOrd="0" presId="urn:microsoft.com/office/officeart/2008/layout/LinedList"/>
    <dgm:cxn modelId="{906A6293-38FB-4FDF-A9D6-514AB916FFA9}" type="presParOf" srcId="{0936867B-EDDB-474C-9EF8-EB97D8692D09}" destId="{6928E5EC-8689-4FA2-8E0D-BD00AA411A0C}" srcOrd="13" destOrd="0" presId="urn:microsoft.com/office/officeart/2008/layout/LinedList"/>
    <dgm:cxn modelId="{C4EA5484-FD9B-4F77-8852-FA4A94A87163}" type="presParOf" srcId="{6928E5EC-8689-4FA2-8E0D-BD00AA411A0C}" destId="{9340EAF0-25E1-47AD-A428-D15D1F5AF805}" srcOrd="0" destOrd="0" presId="urn:microsoft.com/office/officeart/2008/layout/LinedList"/>
    <dgm:cxn modelId="{0E3815E6-ACA4-4DDA-ADBE-1896F7F8BA43}" type="presParOf" srcId="{6928E5EC-8689-4FA2-8E0D-BD00AA411A0C}" destId="{BC19D22A-B8AD-49BD-9D32-89344CBD795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57F494C-03BC-46F1-B8FC-0E4287BEC9AD}"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0BBF66B5-C488-4842-8CDF-73CCEDFAB37A}">
      <dgm:prSet/>
      <dgm:spPr/>
      <dgm:t>
        <a:bodyPr/>
        <a:lstStyle/>
        <a:p>
          <a:r>
            <a:rPr lang="en-GB"/>
            <a:t>To provide additional security, there are a few measure that could be implemented. </a:t>
          </a:r>
          <a:endParaRPr lang="en-US"/>
        </a:p>
      </dgm:t>
    </dgm:pt>
    <dgm:pt modelId="{008D02B7-8046-41E9-87BE-9AA41AA05579}" type="parTrans" cxnId="{6EC9D3A6-10C5-4DDE-A0DB-857E0552AC66}">
      <dgm:prSet/>
      <dgm:spPr/>
      <dgm:t>
        <a:bodyPr/>
        <a:lstStyle/>
        <a:p>
          <a:endParaRPr lang="en-US"/>
        </a:p>
      </dgm:t>
    </dgm:pt>
    <dgm:pt modelId="{E4D2C46E-041C-4680-9872-1A38AF5E9B5C}" type="sibTrans" cxnId="{6EC9D3A6-10C5-4DDE-A0DB-857E0552AC66}">
      <dgm:prSet/>
      <dgm:spPr/>
      <dgm:t>
        <a:bodyPr/>
        <a:lstStyle/>
        <a:p>
          <a:endParaRPr lang="en-US"/>
        </a:p>
      </dgm:t>
    </dgm:pt>
    <dgm:pt modelId="{4BB3FDDB-21BE-483D-9B57-49E507C7DE12}">
      <dgm:prSet/>
      <dgm:spPr/>
      <dgm:t>
        <a:bodyPr/>
        <a:lstStyle/>
        <a:p>
          <a:r>
            <a:rPr lang="en-GB" dirty="0"/>
            <a:t>1. Deployment of a comprehensive IPS that will work to detect and prevent the exploitation of any vulnerabilities. This can be implemented in a manner that regularly updates IPS signature and customises protection profiles to cover specific threats that can target TG enterprise</a:t>
          </a:r>
          <a:endParaRPr lang="en-US" dirty="0"/>
        </a:p>
      </dgm:t>
    </dgm:pt>
    <dgm:pt modelId="{1246442F-DEDD-43FE-9437-3EF413DAF024}" type="parTrans" cxnId="{465A5A16-2519-4457-AE15-1F49B11CD78A}">
      <dgm:prSet/>
      <dgm:spPr/>
      <dgm:t>
        <a:bodyPr/>
        <a:lstStyle/>
        <a:p>
          <a:endParaRPr lang="en-US"/>
        </a:p>
      </dgm:t>
    </dgm:pt>
    <dgm:pt modelId="{D212A88E-480B-460A-A5F9-1E9B11A072AE}" type="sibTrans" cxnId="{465A5A16-2519-4457-AE15-1F49B11CD78A}">
      <dgm:prSet/>
      <dgm:spPr/>
      <dgm:t>
        <a:bodyPr/>
        <a:lstStyle/>
        <a:p>
          <a:endParaRPr lang="en-US"/>
        </a:p>
      </dgm:t>
    </dgm:pt>
    <dgm:pt modelId="{EE4E7A59-41C5-44BD-B590-E367FC7F306B}" type="pres">
      <dgm:prSet presAssocID="{757F494C-03BC-46F1-B8FC-0E4287BEC9AD}" presName="outerComposite" presStyleCnt="0">
        <dgm:presLayoutVars>
          <dgm:chMax val="5"/>
          <dgm:dir/>
          <dgm:resizeHandles val="exact"/>
        </dgm:presLayoutVars>
      </dgm:prSet>
      <dgm:spPr/>
    </dgm:pt>
    <dgm:pt modelId="{5D41C3B3-77DB-46E6-B254-2CE0DA548113}" type="pres">
      <dgm:prSet presAssocID="{757F494C-03BC-46F1-B8FC-0E4287BEC9AD}" presName="dummyMaxCanvas" presStyleCnt="0">
        <dgm:presLayoutVars/>
      </dgm:prSet>
      <dgm:spPr/>
    </dgm:pt>
    <dgm:pt modelId="{15764860-F358-41FE-A874-A1B37EA82CF5}" type="pres">
      <dgm:prSet presAssocID="{757F494C-03BC-46F1-B8FC-0E4287BEC9AD}" presName="TwoNodes_1" presStyleLbl="node1" presStyleIdx="0" presStyleCnt="2">
        <dgm:presLayoutVars>
          <dgm:bulletEnabled val="1"/>
        </dgm:presLayoutVars>
      </dgm:prSet>
      <dgm:spPr/>
    </dgm:pt>
    <dgm:pt modelId="{FD5D5459-6D38-4FF8-8140-E7D2C3C7D73C}" type="pres">
      <dgm:prSet presAssocID="{757F494C-03BC-46F1-B8FC-0E4287BEC9AD}" presName="TwoNodes_2" presStyleLbl="node1" presStyleIdx="1" presStyleCnt="2">
        <dgm:presLayoutVars>
          <dgm:bulletEnabled val="1"/>
        </dgm:presLayoutVars>
      </dgm:prSet>
      <dgm:spPr/>
    </dgm:pt>
    <dgm:pt modelId="{04EFF578-008B-4158-B3DD-884E043E9C7C}" type="pres">
      <dgm:prSet presAssocID="{757F494C-03BC-46F1-B8FC-0E4287BEC9AD}" presName="TwoConn_1-2" presStyleLbl="fgAccFollowNode1" presStyleIdx="0" presStyleCnt="1">
        <dgm:presLayoutVars>
          <dgm:bulletEnabled val="1"/>
        </dgm:presLayoutVars>
      </dgm:prSet>
      <dgm:spPr/>
    </dgm:pt>
    <dgm:pt modelId="{803CFA80-4044-4456-86EC-A740EBE4F63D}" type="pres">
      <dgm:prSet presAssocID="{757F494C-03BC-46F1-B8FC-0E4287BEC9AD}" presName="TwoNodes_1_text" presStyleLbl="node1" presStyleIdx="1" presStyleCnt="2">
        <dgm:presLayoutVars>
          <dgm:bulletEnabled val="1"/>
        </dgm:presLayoutVars>
      </dgm:prSet>
      <dgm:spPr/>
    </dgm:pt>
    <dgm:pt modelId="{31C8C48A-4ECA-4036-9C4C-0B48BD9648FE}" type="pres">
      <dgm:prSet presAssocID="{757F494C-03BC-46F1-B8FC-0E4287BEC9AD}" presName="TwoNodes_2_text" presStyleLbl="node1" presStyleIdx="1" presStyleCnt="2">
        <dgm:presLayoutVars>
          <dgm:bulletEnabled val="1"/>
        </dgm:presLayoutVars>
      </dgm:prSet>
      <dgm:spPr/>
    </dgm:pt>
  </dgm:ptLst>
  <dgm:cxnLst>
    <dgm:cxn modelId="{465A5A16-2519-4457-AE15-1F49B11CD78A}" srcId="{757F494C-03BC-46F1-B8FC-0E4287BEC9AD}" destId="{4BB3FDDB-21BE-483D-9B57-49E507C7DE12}" srcOrd="1" destOrd="0" parTransId="{1246442F-DEDD-43FE-9437-3EF413DAF024}" sibTransId="{D212A88E-480B-460A-A5F9-1E9B11A072AE}"/>
    <dgm:cxn modelId="{40687C2A-4A8A-4B76-9B5F-7E92E61CAC06}" type="presOf" srcId="{E4D2C46E-041C-4680-9872-1A38AF5E9B5C}" destId="{04EFF578-008B-4158-B3DD-884E043E9C7C}" srcOrd="0" destOrd="0" presId="urn:microsoft.com/office/officeart/2005/8/layout/vProcess5"/>
    <dgm:cxn modelId="{7B0B3160-1D33-4C33-A916-DEF3CA7FEC7B}" type="presOf" srcId="{4BB3FDDB-21BE-483D-9B57-49E507C7DE12}" destId="{31C8C48A-4ECA-4036-9C4C-0B48BD9648FE}" srcOrd="1" destOrd="0" presId="urn:microsoft.com/office/officeart/2005/8/layout/vProcess5"/>
    <dgm:cxn modelId="{A59D1547-6B05-49AE-8F2C-D78BF0B77FE4}" type="presOf" srcId="{757F494C-03BC-46F1-B8FC-0E4287BEC9AD}" destId="{EE4E7A59-41C5-44BD-B590-E367FC7F306B}" srcOrd="0" destOrd="0" presId="urn:microsoft.com/office/officeart/2005/8/layout/vProcess5"/>
    <dgm:cxn modelId="{6EC9D3A6-10C5-4DDE-A0DB-857E0552AC66}" srcId="{757F494C-03BC-46F1-B8FC-0E4287BEC9AD}" destId="{0BBF66B5-C488-4842-8CDF-73CCEDFAB37A}" srcOrd="0" destOrd="0" parTransId="{008D02B7-8046-41E9-87BE-9AA41AA05579}" sibTransId="{E4D2C46E-041C-4680-9872-1A38AF5E9B5C}"/>
    <dgm:cxn modelId="{F083D2D2-86D1-408A-8DCB-8FE0E4176564}" type="presOf" srcId="{0BBF66B5-C488-4842-8CDF-73CCEDFAB37A}" destId="{803CFA80-4044-4456-86EC-A740EBE4F63D}" srcOrd="1" destOrd="0" presId="urn:microsoft.com/office/officeart/2005/8/layout/vProcess5"/>
    <dgm:cxn modelId="{D0138BDA-5ABF-4ED4-8940-E2EAB452F4EE}" type="presOf" srcId="{4BB3FDDB-21BE-483D-9B57-49E507C7DE12}" destId="{FD5D5459-6D38-4FF8-8140-E7D2C3C7D73C}" srcOrd="0" destOrd="0" presId="urn:microsoft.com/office/officeart/2005/8/layout/vProcess5"/>
    <dgm:cxn modelId="{A43CC0EC-5037-4F6A-8D89-3BF5C0374CC3}" type="presOf" srcId="{0BBF66B5-C488-4842-8CDF-73CCEDFAB37A}" destId="{15764860-F358-41FE-A874-A1B37EA82CF5}" srcOrd="0" destOrd="0" presId="urn:microsoft.com/office/officeart/2005/8/layout/vProcess5"/>
    <dgm:cxn modelId="{0EB1714C-5DEA-43AC-9C90-D2FE3C26B9FD}" type="presParOf" srcId="{EE4E7A59-41C5-44BD-B590-E367FC7F306B}" destId="{5D41C3B3-77DB-46E6-B254-2CE0DA548113}" srcOrd="0" destOrd="0" presId="urn:microsoft.com/office/officeart/2005/8/layout/vProcess5"/>
    <dgm:cxn modelId="{40407F8D-C073-4A72-9DC4-28E1E0205A4F}" type="presParOf" srcId="{EE4E7A59-41C5-44BD-B590-E367FC7F306B}" destId="{15764860-F358-41FE-A874-A1B37EA82CF5}" srcOrd="1" destOrd="0" presId="urn:microsoft.com/office/officeart/2005/8/layout/vProcess5"/>
    <dgm:cxn modelId="{2CBD45BD-29F9-4AAB-876E-44CAE554E944}" type="presParOf" srcId="{EE4E7A59-41C5-44BD-B590-E367FC7F306B}" destId="{FD5D5459-6D38-4FF8-8140-E7D2C3C7D73C}" srcOrd="2" destOrd="0" presId="urn:microsoft.com/office/officeart/2005/8/layout/vProcess5"/>
    <dgm:cxn modelId="{88F219D7-9F6B-4B1D-B5F5-1D769C81923A}" type="presParOf" srcId="{EE4E7A59-41C5-44BD-B590-E367FC7F306B}" destId="{04EFF578-008B-4158-B3DD-884E043E9C7C}" srcOrd="3" destOrd="0" presId="urn:microsoft.com/office/officeart/2005/8/layout/vProcess5"/>
    <dgm:cxn modelId="{8832DB29-CC5C-42E9-BFA9-0C8DCFB5172F}" type="presParOf" srcId="{EE4E7A59-41C5-44BD-B590-E367FC7F306B}" destId="{803CFA80-4044-4456-86EC-A740EBE4F63D}" srcOrd="4" destOrd="0" presId="urn:microsoft.com/office/officeart/2005/8/layout/vProcess5"/>
    <dgm:cxn modelId="{E2A88406-AEBF-4C4E-9411-6454D5B92842}" type="presParOf" srcId="{EE4E7A59-41C5-44BD-B590-E367FC7F306B}" destId="{31C8C48A-4ECA-4036-9C4C-0B48BD9648FE}"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D9CC2A6-8CFA-48DE-93BC-53E68E2591B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66CB3906-6799-435E-9330-BAA3C4B71C9A}">
      <dgm:prSet/>
      <dgm:spPr/>
      <dgm:t>
        <a:bodyPr/>
        <a:lstStyle/>
        <a:p>
          <a:r>
            <a:rPr lang="en-GB"/>
            <a:t>2. Apply multi-factor authentication within the network, checkpoint can be used to enforce this for user logins and integrate with existing directory services.</a:t>
          </a:r>
          <a:endParaRPr lang="en-US"/>
        </a:p>
      </dgm:t>
    </dgm:pt>
    <dgm:pt modelId="{C3EDB0D2-0D58-4850-9C41-F14BF34D0139}" type="parTrans" cxnId="{45FE90BF-26DC-4A91-85ED-BB28C5ADBAAD}">
      <dgm:prSet/>
      <dgm:spPr/>
      <dgm:t>
        <a:bodyPr/>
        <a:lstStyle/>
        <a:p>
          <a:endParaRPr lang="en-US"/>
        </a:p>
      </dgm:t>
    </dgm:pt>
    <dgm:pt modelId="{E4DCD923-5BF1-431C-8B54-8ADD73DA256B}" type="sibTrans" cxnId="{45FE90BF-26DC-4A91-85ED-BB28C5ADBAAD}">
      <dgm:prSet/>
      <dgm:spPr/>
      <dgm:t>
        <a:bodyPr/>
        <a:lstStyle/>
        <a:p>
          <a:endParaRPr lang="en-US"/>
        </a:p>
      </dgm:t>
    </dgm:pt>
    <dgm:pt modelId="{2F289C5E-AF11-4337-9935-7816588D634B}">
      <dgm:prSet/>
      <dgm:spPr/>
      <dgm:t>
        <a:bodyPr/>
        <a:lstStyle/>
        <a:p>
          <a:r>
            <a:rPr lang="en-GB"/>
            <a:t>3. Data loss prevention- DLP can be used to prevent any unauthorised transfer of sensitive data outside the network. This can be achieved by configuring DLP policies to monitor, detect, and block any sensitive data exfiltration attempts.</a:t>
          </a:r>
          <a:endParaRPr lang="en-US"/>
        </a:p>
      </dgm:t>
    </dgm:pt>
    <dgm:pt modelId="{C53BA321-E48D-401D-A538-056538893C38}" type="parTrans" cxnId="{1914630C-3117-4DB1-98CE-2AC83F85D216}">
      <dgm:prSet/>
      <dgm:spPr/>
      <dgm:t>
        <a:bodyPr/>
        <a:lstStyle/>
        <a:p>
          <a:endParaRPr lang="en-US"/>
        </a:p>
      </dgm:t>
    </dgm:pt>
    <dgm:pt modelId="{CFE460F5-AF45-4747-8295-6900E253B84E}" type="sibTrans" cxnId="{1914630C-3117-4DB1-98CE-2AC83F85D216}">
      <dgm:prSet/>
      <dgm:spPr/>
      <dgm:t>
        <a:bodyPr/>
        <a:lstStyle/>
        <a:p>
          <a:endParaRPr lang="en-US"/>
        </a:p>
      </dgm:t>
    </dgm:pt>
    <dgm:pt modelId="{99D13035-1616-48B2-8FD6-828E5DC4C3C5}" type="pres">
      <dgm:prSet presAssocID="{5D9CC2A6-8CFA-48DE-93BC-53E68E2591B6}" presName="linear" presStyleCnt="0">
        <dgm:presLayoutVars>
          <dgm:animLvl val="lvl"/>
          <dgm:resizeHandles val="exact"/>
        </dgm:presLayoutVars>
      </dgm:prSet>
      <dgm:spPr/>
    </dgm:pt>
    <dgm:pt modelId="{0F3D887E-E2E0-4DE9-9B8D-0E71D5F85023}" type="pres">
      <dgm:prSet presAssocID="{66CB3906-6799-435E-9330-BAA3C4B71C9A}" presName="parentText" presStyleLbl="node1" presStyleIdx="0" presStyleCnt="2">
        <dgm:presLayoutVars>
          <dgm:chMax val="0"/>
          <dgm:bulletEnabled val="1"/>
        </dgm:presLayoutVars>
      </dgm:prSet>
      <dgm:spPr/>
    </dgm:pt>
    <dgm:pt modelId="{5ED555AC-639D-403E-B67D-1A115F9AB519}" type="pres">
      <dgm:prSet presAssocID="{E4DCD923-5BF1-431C-8B54-8ADD73DA256B}" presName="spacer" presStyleCnt="0"/>
      <dgm:spPr/>
    </dgm:pt>
    <dgm:pt modelId="{850E8D9A-83FE-47F8-8FEF-715EFFFD4694}" type="pres">
      <dgm:prSet presAssocID="{2F289C5E-AF11-4337-9935-7816588D634B}" presName="parentText" presStyleLbl="node1" presStyleIdx="1" presStyleCnt="2">
        <dgm:presLayoutVars>
          <dgm:chMax val="0"/>
          <dgm:bulletEnabled val="1"/>
        </dgm:presLayoutVars>
      </dgm:prSet>
      <dgm:spPr/>
    </dgm:pt>
  </dgm:ptLst>
  <dgm:cxnLst>
    <dgm:cxn modelId="{1914630C-3117-4DB1-98CE-2AC83F85D216}" srcId="{5D9CC2A6-8CFA-48DE-93BC-53E68E2591B6}" destId="{2F289C5E-AF11-4337-9935-7816588D634B}" srcOrd="1" destOrd="0" parTransId="{C53BA321-E48D-401D-A538-056538893C38}" sibTransId="{CFE460F5-AF45-4747-8295-6900E253B84E}"/>
    <dgm:cxn modelId="{65206040-583B-4DC2-94D9-DD4637550C93}" type="presOf" srcId="{2F289C5E-AF11-4337-9935-7816588D634B}" destId="{850E8D9A-83FE-47F8-8FEF-715EFFFD4694}" srcOrd="0" destOrd="0" presId="urn:microsoft.com/office/officeart/2005/8/layout/vList2"/>
    <dgm:cxn modelId="{A8AB8E9B-CAA4-43BB-B6E9-D20F551443E5}" type="presOf" srcId="{5D9CC2A6-8CFA-48DE-93BC-53E68E2591B6}" destId="{99D13035-1616-48B2-8FD6-828E5DC4C3C5}" srcOrd="0" destOrd="0" presId="urn:microsoft.com/office/officeart/2005/8/layout/vList2"/>
    <dgm:cxn modelId="{4D2128BE-9ED8-4E38-AA57-6CE9DBC85BF0}" type="presOf" srcId="{66CB3906-6799-435E-9330-BAA3C4B71C9A}" destId="{0F3D887E-E2E0-4DE9-9B8D-0E71D5F85023}" srcOrd="0" destOrd="0" presId="urn:microsoft.com/office/officeart/2005/8/layout/vList2"/>
    <dgm:cxn modelId="{45FE90BF-26DC-4A91-85ED-BB28C5ADBAAD}" srcId="{5D9CC2A6-8CFA-48DE-93BC-53E68E2591B6}" destId="{66CB3906-6799-435E-9330-BAA3C4B71C9A}" srcOrd="0" destOrd="0" parTransId="{C3EDB0D2-0D58-4850-9C41-F14BF34D0139}" sibTransId="{E4DCD923-5BF1-431C-8B54-8ADD73DA256B}"/>
    <dgm:cxn modelId="{77B2503F-1979-4ABB-8D54-453EE8473937}" type="presParOf" srcId="{99D13035-1616-48B2-8FD6-828E5DC4C3C5}" destId="{0F3D887E-E2E0-4DE9-9B8D-0E71D5F85023}" srcOrd="0" destOrd="0" presId="urn:microsoft.com/office/officeart/2005/8/layout/vList2"/>
    <dgm:cxn modelId="{ABE239B8-9A68-4D30-9BDA-11A33B03DAF0}" type="presParOf" srcId="{99D13035-1616-48B2-8FD6-828E5DC4C3C5}" destId="{5ED555AC-639D-403E-B67D-1A115F9AB519}" srcOrd="1" destOrd="0" presId="urn:microsoft.com/office/officeart/2005/8/layout/vList2"/>
    <dgm:cxn modelId="{CF19FB31-EB54-4746-8640-1663B0D9CBBB}" type="presParOf" srcId="{99D13035-1616-48B2-8FD6-828E5DC4C3C5}" destId="{850E8D9A-83FE-47F8-8FEF-715EFFFD4694}"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A8FA809-336B-4381-84DC-D337AC4889F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8F96F65-E8B6-438C-926A-709B2A0EE649}">
      <dgm:prSet/>
      <dgm:spPr/>
      <dgm:t>
        <a:bodyPr/>
        <a:lstStyle/>
        <a:p>
          <a:r>
            <a:rPr lang="en-GB"/>
            <a:t>4. We can apply end-point protection, which extends security control to all endpoints, this can be done by deploying the check point endpoint security suite. </a:t>
          </a:r>
          <a:endParaRPr lang="en-US"/>
        </a:p>
      </dgm:t>
    </dgm:pt>
    <dgm:pt modelId="{89463E3F-F437-43F1-A2F6-30C4124043E8}" type="parTrans" cxnId="{EFAD1A57-FBB1-4840-83DC-AA758E4E89B4}">
      <dgm:prSet/>
      <dgm:spPr/>
      <dgm:t>
        <a:bodyPr/>
        <a:lstStyle/>
        <a:p>
          <a:endParaRPr lang="en-US"/>
        </a:p>
      </dgm:t>
    </dgm:pt>
    <dgm:pt modelId="{E176D3EC-7DFC-4409-97EA-DAB3E4C72A52}" type="sibTrans" cxnId="{EFAD1A57-FBB1-4840-83DC-AA758E4E89B4}">
      <dgm:prSet/>
      <dgm:spPr/>
      <dgm:t>
        <a:bodyPr/>
        <a:lstStyle/>
        <a:p>
          <a:endParaRPr lang="en-US"/>
        </a:p>
      </dgm:t>
    </dgm:pt>
    <dgm:pt modelId="{BF6C3FA9-C196-4688-97C8-DD9D252774E8}">
      <dgm:prSet/>
      <dgm:spPr/>
      <dgm:t>
        <a:bodyPr/>
        <a:lstStyle/>
        <a:p>
          <a:r>
            <a:rPr lang="en-GB"/>
            <a:t>5. Implementing further network segmentation can limit the advancement of threats. This can be done by using VLANS and checkpoint security gateway policies to isolate different areas of the network. </a:t>
          </a:r>
          <a:endParaRPr lang="en-US"/>
        </a:p>
      </dgm:t>
    </dgm:pt>
    <dgm:pt modelId="{28C0EF16-09AA-4A1E-9498-279FDB25A6B9}" type="parTrans" cxnId="{2C9D18E1-73F7-48A7-96F3-FB83CBB4799D}">
      <dgm:prSet/>
      <dgm:spPr/>
      <dgm:t>
        <a:bodyPr/>
        <a:lstStyle/>
        <a:p>
          <a:endParaRPr lang="en-US"/>
        </a:p>
      </dgm:t>
    </dgm:pt>
    <dgm:pt modelId="{DDFD62B1-CFC0-4490-BA91-FCA8B1748799}" type="sibTrans" cxnId="{2C9D18E1-73F7-48A7-96F3-FB83CBB4799D}">
      <dgm:prSet/>
      <dgm:spPr/>
      <dgm:t>
        <a:bodyPr/>
        <a:lstStyle/>
        <a:p>
          <a:endParaRPr lang="en-US"/>
        </a:p>
      </dgm:t>
    </dgm:pt>
    <dgm:pt modelId="{9FA923AF-33B3-43D8-8995-49B198768309}" type="pres">
      <dgm:prSet presAssocID="{2A8FA809-336B-4381-84DC-D337AC4889F7}" presName="linear" presStyleCnt="0">
        <dgm:presLayoutVars>
          <dgm:animLvl val="lvl"/>
          <dgm:resizeHandles val="exact"/>
        </dgm:presLayoutVars>
      </dgm:prSet>
      <dgm:spPr/>
    </dgm:pt>
    <dgm:pt modelId="{79D66592-3C96-480C-8EA3-0F17357D73F0}" type="pres">
      <dgm:prSet presAssocID="{A8F96F65-E8B6-438C-926A-709B2A0EE649}" presName="parentText" presStyleLbl="node1" presStyleIdx="0" presStyleCnt="2">
        <dgm:presLayoutVars>
          <dgm:chMax val="0"/>
          <dgm:bulletEnabled val="1"/>
        </dgm:presLayoutVars>
      </dgm:prSet>
      <dgm:spPr/>
    </dgm:pt>
    <dgm:pt modelId="{A75FF0E1-BD8D-4737-B2B9-C5B0D17BD1FD}" type="pres">
      <dgm:prSet presAssocID="{E176D3EC-7DFC-4409-97EA-DAB3E4C72A52}" presName="spacer" presStyleCnt="0"/>
      <dgm:spPr/>
    </dgm:pt>
    <dgm:pt modelId="{8B7B8572-95D5-4BBE-BDC5-D5F872829266}" type="pres">
      <dgm:prSet presAssocID="{BF6C3FA9-C196-4688-97C8-DD9D252774E8}" presName="parentText" presStyleLbl="node1" presStyleIdx="1" presStyleCnt="2">
        <dgm:presLayoutVars>
          <dgm:chMax val="0"/>
          <dgm:bulletEnabled val="1"/>
        </dgm:presLayoutVars>
      </dgm:prSet>
      <dgm:spPr/>
    </dgm:pt>
  </dgm:ptLst>
  <dgm:cxnLst>
    <dgm:cxn modelId="{A8DDC427-9392-4A84-9C89-1D4BFA20F286}" type="presOf" srcId="{BF6C3FA9-C196-4688-97C8-DD9D252774E8}" destId="{8B7B8572-95D5-4BBE-BDC5-D5F872829266}" srcOrd="0" destOrd="0" presId="urn:microsoft.com/office/officeart/2005/8/layout/vList2"/>
    <dgm:cxn modelId="{6EDCA031-E32D-458D-A7F3-BDBEBE8C5E60}" type="presOf" srcId="{2A8FA809-336B-4381-84DC-D337AC4889F7}" destId="{9FA923AF-33B3-43D8-8995-49B198768309}" srcOrd="0" destOrd="0" presId="urn:microsoft.com/office/officeart/2005/8/layout/vList2"/>
    <dgm:cxn modelId="{EFAD1A57-FBB1-4840-83DC-AA758E4E89B4}" srcId="{2A8FA809-336B-4381-84DC-D337AC4889F7}" destId="{A8F96F65-E8B6-438C-926A-709B2A0EE649}" srcOrd="0" destOrd="0" parTransId="{89463E3F-F437-43F1-A2F6-30C4124043E8}" sibTransId="{E176D3EC-7DFC-4409-97EA-DAB3E4C72A52}"/>
    <dgm:cxn modelId="{572ADDC1-A95A-44FE-AF48-F562D8E77B52}" type="presOf" srcId="{A8F96F65-E8B6-438C-926A-709B2A0EE649}" destId="{79D66592-3C96-480C-8EA3-0F17357D73F0}" srcOrd="0" destOrd="0" presId="urn:microsoft.com/office/officeart/2005/8/layout/vList2"/>
    <dgm:cxn modelId="{2C9D18E1-73F7-48A7-96F3-FB83CBB4799D}" srcId="{2A8FA809-336B-4381-84DC-D337AC4889F7}" destId="{BF6C3FA9-C196-4688-97C8-DD9D252774E8}" srcOrd="1" destOrd="0" parTransId="{28C0EF16-09AA-4A1E-9498-279FDB25A6B9}" sibTransId="{DDFD62B1-CFC0-4490-BA91-FCA8B1748799}"/>
    <dgm:cxn modelId="{F8A441EA-941E-4929-9648-BE43D75E02BE}" type="presParOf" srcId="{9FA923AF-33B3-43D8-8995-49B198768309}" destId="{79D66592-3C96-480C-8EA3-0F17357D73F0}" srcOrd="0" destOrd="0" presId="urn:microsoft.com/office/officeart/2005/8/layout/vList2"/>
    <dgm:cxn modelId="{F1432425-EC7D-415A-B038-AB70CC9282E1}" type="presParOf" srcId="{9FA923AF-33B3-43D8-8995-49B198768309}" destId="{A75FF0E1-BD8D-4737-B2B9-C5B0D17BD1FD}" srcOrd="1" destOrd="0" presId="urn:microsoft.com/office/officeart/2005/8/layout/vList2"/>
    <dgm:cxn modelId="{FEAE352A-B17E-4E0B-8F0E-6EA79C552CE9}" type="presParOf" srcId="{9FA923AF-33B3-43D8-8995-49B198768309}" destId="{8B7B8572-95D5-4BBE-BDC5-D5F87282926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ADADC31A-2BD3-44C9-B429-E69A3705FD74}"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5CB83AC7-2D53-4D6E-A819-16D754BEE359}">
      <dgm:prSet/>
      <dgm:spPr/>
      <dgm:t>
        <a:bodyPr/>
        <a:lstStyle/>
        <a:p>
          <a:r>
            <a:rPr lang="en-GB"/>
            <a:t>6. A security web gateway could be deployed to control and secure web traffic to prevent access to malicious sites. This can be done by using Checkpoint's web security solution to enforce web access policies.</a:t>
          </a:r>
          <a:endParaRPr lang="en-US"/>
        </a:p>
      </dgm:t>
    </dgm:pt>
    <dgm:pt modelId="{82ECAE00-28E8-4D3F-B027-B3E48C142127}" type="parTrans" cxnId="{23527D8F-BBEA-45EA-A1B5-10AD945497AA}">
      <dgm:prSet/>
      <dgm:spPr/>
      <dgm:t>
        <a:bodyPr/>
        <a:lstStyle/>
        <a:p>
          <a:endParaRPr lang="en-US"/>
        </a:p>
      </dgm:t>
    </dgm:pt>
    <dgm:pt modelId="{EED6D9C3-982D-4B53-A6F4-F322610352B6}" type="sibTrans" cxnId="{23527D8F-BBEA-45EA-A1B5-10AD945497AA}">
      <dgm:prSet/>
      <dgm:spPr/>
      <dgm:t>
        <a:bodyPr/>
        <a:lstStyle/>
        <a:p>
          <a:endParaRPr lang="en-US"/>
        </a:p>
      </dgm:t>
    </dgm:pt>
    <dgm:pt modelId="{8CEE38C0-6342-4544-BCB2-ABD0AB10B959}">
      <dgm:prSet/>
      <dgm:spPr/>
      <dgm:t>
        <a:bodyPr/>
        <a:lstStyle/>
        <a:p>
          <a:r>
            <a:rPr lang="en-GB" dirty="0"/>
            <a:t>7.  A very important role of a cyber security expert is to conduct regular penetration tests, as stated in this paper “The Penetration testing is conducted regularly to identify risks and manage them to achieve higher security standards.” </a:t>
          </a:r>
          <a:r>
            <a:rPr lang="en-GB" b="1" dirty="0"/>
            <a:t>[4] </a:t>
          </a:r>
          <a:r>
            <a:rPr lang="en-GB" dirty="0"/>
            <a:t>To ensure that security is maintained within TG it is important to perform regular audits and penetration tests to uncover any vulnerabilities within the network.</a:t>
          </a:r>
          <a:endParaRPr lang="en-US" dirty="0"/>
        </a:p>
      </dgm:t>
    </dgm:pt>
    <dgm:pt modelId="{14AB8882-1853-465B-A74D-01A0F0F76D2F}" type="parTrans" cxnId="{2B60758E-939B-47C2-8866-2AFDDAECA0FA}">
      <dgm:prSet/>
      <dgm:spPr/>
      <dgm:t>
        <a:bodyPr/>
        <a:lstStyle/>
        <a:p>
          <a:endParaRPr lang="en-US"/>
        </a:p>
      </dgm:t>
    </dgm:pt>
    <dgm:pt modelId="{E6820386-CE6C-4E45-B44A-7BE1B693321A}" type="sibTrans" cxnId="{2B60758E-939B-47C2-8866-2AFDDAECA0FA}">
      <dgm:prSet/>
      <dgm:spPr/>
      <dgm:t>
        <a:bodyPr/>
        <a:lstStyle/>
        <a:p>
          <a:endParaRPr lang="en-US"/>
        </a:p>
      </dgm:t>
    </dgm:pt>
    <dgm:pt modelId="{677A6164-847F-457F-BE9B-8527FAB38B73}" type="pres">
      <dgm:prSet presAssocID="{ADADC31A-2BD3-44C9-B429-E69A3705FD74}" presName="Name0" presStyleCnt="0">
        <dgm:presLayoutVars>
          <dgm:dir/>
          <dgm:animLvl val="lvl"/>
          <dgm:resizeHandles val="exact"/>
        </dgm:presLayoutVars>
      </dgm:prSet>
      <dgm:spPr/>
    </dgm:pt>
    <dgm:pt modelId="{FEC96D1D-3BF9-44EA-9977-77E80BBD1DA3}" type="pres">
      <dgm:prSet presAssocID="{8CEE38C0-6342-4544-BCB2-ABD0AB10B959}" presName="boxAndChildren" presStyleCnt="0"/>
      <dgm:spPr/>
    </dgm:pt>
    <dgm:pt modelId="{92EDEE3C-0144-4528-A9D7-AA1B7ABAD468}" type="pres">
      <dgm:prSet presAssocID="{8CEE38C0-6342-4544-BCB2-ABD0AB10B959}" presName="parentTextBox" presStyleLbl="node1" presStyleIdx="0" presStyleCnt="2"/>
      <dgm:spPr/>
    </dgm:pt>
    <dgm:pt modelId="{9EEBCF3F-58C1-439C-990A-0848A2CF79EB}" type="pres">
      <dgm:prSet presAssocID="{EED6D9C3-982D-4B53-A6F4-F322610352B6}" presName="sp" presStyleCnt="0"/>
      <dgm:spPr/>
    </dgm:pt>
    <dgm:pt modelId="{84ED20F5-A026-492E-94A0-85494CA97B63}" type="pres">
      <dgm:prSet presAssocID="{5CB83AC7-2D53-4D6E-A819-16D754BEE359}" presName="arrowAndChildren" presStyleCnt="0"/>
      <dgm:spPr/>
    </dgm:pt>
    <dgm:pt modelId="{26ECE7AB-C4F8-4021-ACB1-B75B91F5CC96}" type="pres">
      <dgm:prSet presAssocID="{5CB83AC7-2D53-4D6E-A819-16D754BEE359}" presName="parentTextArrow" presStyleLbl="node1" presStyleIdx="1" presStyleCnt="2"/>
      <dgm:spPr/>
    </dgm:pt>
  </dgm:ptLst>
  <dgm:cxnLst>
    <dgm:cxn modelId="{BFCD7C1E-A5D1-4E2F-916D-71C43D655E75}" type="presOf" srcId="{ADADC31A-2BD3-44C9-B429-E69A3705FD74}" destId="{677A6164-847F-457F-BE9B-8527FAB38B73}" srcOrd="0" destOrd="0" presId="urn:microsoft.com/office/officeart/2005/8/layout/process4"/>
    <dgm:cxn modelId="{D723AE83-52D6-4C4F-8220-092B327786F7}" type="presOf" srcId="{5CB83AC7-2D53-4D6E-A819-16D754BEE359}" destId="{26ECE7AB-C4F8-4021-ACB1-B75B91F5CC96}" srcOrd="0" destOrd="0" presId="urn:microsoft.com/office/officeart/2005/8/layout/process4"/>
    <dgm:cxn modelId="{2B60758E-939B-47C2-8866-2AFDDAECA0FA}" srcId="{ADADC31A-2BD3-44C9-B429-E69A3705FD74}" destId="{8CEE38C0-6342-4544-BCB2-ABD0AB10B959}" srcOrd="1" destOrd="0" parTransId="{14AB8882-1853-465B-A74D-01A0F0F76D2F}" sibTransId="{E6820386-CE6C-4E45-B44A-7BE1B693321A}"/>
    <dgm:cxn modelId="{23527D8F-BBEA-45EA-A1B5-10AD945497AA}" srcId="{ADADC31A-2BD3-44C9-B429-E69A3705FD74}" destId="{5CB83AC7-2D53-4D6E-A819-16D754BEE359}" srcOrd="0" destOrd="0" parTransId="{82ECAE00-28E8-4D3F-B027-B3E48C142127}" sibTransId="{EED6D9C3-982D-4B53-A6F4-F322610352B6}"/>
    <dgm:cxn modelId="{5E5695D8-67F9-4F2B-B8DC-DCF7F1DFB7E1}" type="presOf" srcId="{8CEE38C0-6342-4544-BCB2-ABD0AB10B959}" destId="{92EDEE3C-0144-4528-A9D7-AA1B7ABAD468}" srcOrd="0" destOrd="0" presId="urn:microsoft.com/office/officeart/2005/8/layout/process4"/>
    <dgm:cxn modelId="{616C7DD5-02B8-43C4-9FA9-1DDCBE299222}" type="presParOf" srcId="{677A6164-847F-457F-BE9B-8527FAB38B73}" destId="{FEC96D1D-3BF9-44EA-9977-77E80BBD1DA3}" srcOrd="0" destOrd="0" presId="urn:microsoft.com/office/officeart/2005/8/layout/process4"/>
    <dgm:cxn modelId="{83BE8135-8BE6-4E17-BC71-56BC2E8C194E}" type="presParOf" srcId="{FEC96D1D-3BF9-44EA-9977-77E80BBD1DA3}" destId="{92EDEE3C-0144-4528-A9D7-AA1B7ABAD468}" srcOrd="0" destOrd="0" presId="urn:microsoft.com/office/officeart/2005/8/layout/process4"/>
    <dgm:cxn modelId="{E42BB4F3-0997-4681-BA5E-F3C22F846503}" type="presParOf" srcId="{677A6164-847F-457F-BE9B-8527FAB38B73}" destId="{9EEBCF3F-58C1-439C-990A-0848A2CF79EB}" srcOrd="1" destOrd="0" presId="urn:microsoft.com/office/officeart/2005/8/layout/process4"/>
    <dgm:cxn modelId="{BA7894E9-F3B6-4F52-A640-B8B5F6E42C6F}" type="presParOf" srcId="{677A6164-847F-457F-BE9B-8527FAB38B73}" destId="{84ED20F5-A026-492E-94A0-85494CA97B63}" srcOrd="2" destOrd="0" presId="urn:microsoft.com/office/officeart/2005/8/layout/process4"/>
    <dgm:cxn modelId="{C2D930CF-3BB6-4BC2-BA4F-5C9A018F4598}" type="presParOf" srcId="{84ED20F5-A026-492E-94A0-85494CA97B63}" destId="{26ECE7AB-C4F8-4021-ACB1-B75B91F5CC96}"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FE284E9-D363-499D-8FBC-44DD49CE108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81C0B8A-F5B0-44CB-9E56-D77827355422}">
      <dgm:prSet/>
      <dgm:spPr/>
      <dgm:t>
        <a:bodyPr/>
        <a:lstStyle/>
        <a:p>
          <a:r>
            <a:rPr lang="en-GB"/>
            <a:t>Ensure that regular security audits and updates are conducted. This will ensure that any arising vulnerabilities are dealt with promptly. </a:t>
          </a:r>
          <a:endParaRPr lang="en-US"/>
        </a:p>
      </dgm:t>
    </dgm:pt>
    <dgm:pt modelId="{DE871607-1899-411E-B4CC-5B12866FEF30}" type="parTrans" cxnId="{8FDA26D1-4C4D-4A91-9743-485C6BFE4732}">
      <dgm:prSet/>
      <dgm:spPr/>
      <dgm:t>
        <a:bodyPr/>
        <a:lstStyle/>
        <a:p>
          <a:endParaRPr lang="en-US"/>
        </a:p>
      </dgm:t>
    </dgm:pt>
    <dgm:pt modelId="{63259E2F-B584-4C17-AC27-D5B21D453181}" type="sibTrans" cxnId="{8FDA26D1-4C4D-4A91-9743-485C6BFE4732}">
      <dgm:prSet/>
      <dgm:spPr/>
      <dgm:t>
        <a:bodyPr/>
        <a:lstStyle/>
        <a:p>
          <a:endParaRPr lang="en-US"/>
        </a:p>
      </dgm:t>
    </dgm:pt>
    <dgm:pt modelId="{971EAC34-7752-4B18-AAF8-C4B59D803A89}">
      <dgm:prSet/>
      <dgm:spPr/>
      <dgm:t>
        <a:bodyPr/>
        <a:lstStyle/>
        <a:p>
          <a:r>
            <a:rPr lang="en-GB"/>
            <a:t>Eliminate single points of failure within the network to enhance network resilience, This can be done by deploying redundant security gateways and configuring high availability clusters. </a:t>
          </a:r>
          <a:endParaRPr lang="en-US"/>
        </a:p>
      </dgm:t>
    </dgm:pt>
    <dgm:pt modelId="{6F69316D-6149-4355-A13B-56330A01A73F}" type="parTrans" cxnId="{9B1C6631-D2FE-4FA2-ADA7-2DE8CC9716AD}">
      <dgm:prSet/>
      <dgm:spPr/>
      <dgm:t>
        <a:bodyPr/>
        <a:lstStyle/>
        <a:p>
          <a:endParaRPr lang="en-US"/>
        </a:p>
      </dgm:t>
    </dgm:pt>
    <dgm:pt modelId="{8E618057-1A6A-4BC7-BF9F-16BA6CECB24C}" type="sibTrans" cxnId="{9B1C6631-D2FE-4FA2-ADA7-2DE8CC9716AD}">
      <dgm:prSet/>
      <dgm:spPr/>
      <dgm:t>
        <a:bodyPr/>
        <a:lstStyle/>
        <a:p>
          <a:endParaRPr lang="en-US"/>
        </a:p>
      </dgm:t>
    </dgm:pt>
    <dgm:pt modelId="{59D91609-F9D2-4A3C-9566-75E5C6AD35B2}">
      <dgm:prSet/>
      <dgm:spPr/>
      <dgm:t>
        <a:bodyPr/>
        <a:lstStyle/>
        <a:p>
          <a:r>
            <a:rPr lang="en-GB"/>
            <a:t>Implement advanced application control and web filtering tools, and keep a regularly updated application and URL database to minimise the risk of users accessing malicious content.  </a:t>
          </a:r>
          <a:endParaRPr lang="en-US"/>
        </a:p>
      </dgm:t>
    </dgm:pt>
    <dgm:pt modelId="{61B6C7CA-291B-49DC-AF79-CB2711A818D0}" type="parTrans" cxnId="{F2DA61C2-00DE-42F5-A431-B92B0E4CE06D}">
      <dgm:prSet/>
      <dgm:spPr/>
      <dgm:t>
        <a:bodyPr/>
        <a:lstStyle/>
        <a:p>
          <a:endParaRPr lang="en-US"/>
        </a:p>
      </dgm:t>
    </dgm:pt>
    <dgm:pt modelId="{CBFAAA17-B38A-4DB6-A130-663084617643}" type="sibTrans" cxnId="{F2DA61C2-00DE-42F5-A431-B92B0E4CE06D}">
      <dgm:prSet/>
      <dgm:spPr/>
      <dgm:t>
        <a:bodyPr/>
        <a:lstStyle/>
        <a:p>
          <a:endParaRPr lang="en-US"/>
        </a:p>
      </dgm:t>
    </dgm:pt>
    <dgm:pt modelId="{8F4A3E22-7A55-4D7F-B2A5-57F74EB99132}" type="pres">
      <dgm:prSet presAssocID="{DFE284E9-D363-499D-8FBC-44DD49CE108A}" presName="root" presStyleCnt="0">
        <dgm:presLayoutVars>
          <dgm:dir/>
          <dgm:resizeHandles val="exact"/>
        </dgm:presLayoutVars>
      </dgm:prSet>
      <dgm:spPr/>
    </dgm:pt>
    <dgm:pt modelId="{899577D1-2DC7-4F01-B7D6-2D6DD45A4DA1}" type="pres">
      <dgm:prSet presAssocID="{C81C0B8A-F5B0-44CB-9E56-D77827355422}" presName="compNode" presStyleCnt="0"/>
      <dgm:spPr/>
    </dgm:pt>
    <dgm:pt modelId="{BD2600E5-86C1-41E1-9C63-2F11BFFBD854}" type="pres">
      <dgm:prSet presAssocID="{C81C0B8A-F5B0-44CB-9E56-D77827355422}" presName="bgRect" presStyleLbl="bgShp" presStyleIdx="0" presStyleCnt="3"/>
      <dgm:spPr/>
    </dgm:pt>
    <dgm:pt modelId="{CFE3EA1C-47AE-44F1-9D94-7EDC98696D88}" type="pres">
      <dgm:prSet presAssocID="{C81C0B8A-F5B0-44CB-9E56-D7782735542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113DE3E4-499A-4CA4-A618-3F478BF7CE6D}" type="pres">
      <dgm:prSet presAssocID="{C81C0B8A-F5B0-44CB-9E56-D77827355422}" presName="spaceRect" presStyleCnt="0"/>
      <dgm:spPr/>
    </dgm:pt>
    <dgm:pt modelId="{B8E1A2BD-5907-4279-B993-D0DAC0DA11F1}" type="pres">
      <dgm:prSet presAssocID="{C81C0B8A-F5B0-44CB-9E56-D77827355422}" presName="parTx" presStyleLbl="revTx" presStyleIdx="0" presStyleCnt="3">
        <dgm:presLayoutVars>
          <dgm:chMax val="0"/>
          <dgm:chPref val="0"/>
        </dgm:presLayoutVars>
      </dgm:prSet>
      <dgm:spPr/>
    </dgm:pt>
    <dgm:pt modelId="{7573856C-6CC7-42E5-9BCD-2A02B0569399}" type="pres">
      <dgm:prSet presAssocID="{63259E2F-B584-4C17-AC27-D5B21D453181}" presName="sibTrans" presStyleCnt="0"/>
      <dgm:spPr/>
    </dgm:pt>
    <dgm:pt modelId="{0B301ED0-4394-48DF-8C02-68DC1A03DC99}" type="pres">
      <dgm:prSet presAssocID="{971EAC34-7752-4B18-AAF8-C4B59D803A89}" presName="compNode" presStyleCnt="0"/>
      <dgm:spPr/>
    </dgm:pt>
    <dgm:pt modelId="{0ED67D72-05CA-4672-8D3C-756EE368256A}" type="pres">
      <dgm:prSet presAssocID="{971EAC34-7752-4B18-AAF8-C4B59D803A89}" presName="bgRect" presStyleLbl="bgShp" presStyleIdx="1" presStyleCnt="3"/>
      <dgm:spPr/>
    </dgm:pt>
    <dgm:pt modelId="{244E0F9F-3442-411F-B6C1-637BBFF32CF5}" type="pres">
      <dgm:prSet presAssocID="{971EAC34-7752-4B18-AAF8-C4B59D803A8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sconnected"/>
        </a:ext>
      </dgm:extLst>
    </dgm:pt>
    <dgm:pt modelId="{C5D05F66-ECF5-4AA2-9122-6D450E12C4DA}" type="pres">
      <dgm:prSet presAssocID="{971EAC34-7752-4B18-AAF8-C4B59D803A89}" presName="spaceRect" presStyleCnt="0"/>
      <dgm:spPr/>
    </dgm:pt>
    <dgm:pt modelId="{00264229-A795-40FD-91E6-C7AB057D97CF}" type="pres">
      <dgm:prSet presAssocID="{971EAC34-7752-4B18-AAF8-C4B59D803A89}" presName="parTx" presStyleLbl="revTx" presStyleIdx="1" presStyleCnt="3">
        <dgm:presLayoutVars>
          <dgm:chMax val="0"/>
          <dgm:chPref val="0"/>
        </dgm:presLayoutVars>
      </dgm:prSet>
      <dgm:spPr/>
    </dgm:pt>
    <dgm:pt modelId="{48C2242F-0B1F-4D4F-8658-7D5C9A8EAAEB}" type="pres">
      <dgm:prSet presAssocID="{8E618057-1A6A-4BC7-BF9F-16BA6CECB24C}" presName="sibTrans" presStyleCnt="0"/>
      <dgm:spPr/>
    </dgm:pt>
    <dgm:pt modelId="{9A348579-598F-431E-B746-21210FCF3156}" type="pres">
      <dgm:prSet presAssocID="{59D91609-F9D2-4A3C-9566-75E5C6AD35B2}" presName="compNode" presStyleCnt="0"/>
      <dgm:spPr/>
    </dgm:pt>
    <dgm:pt modelId="{306EB7DB-40F8-43BC-AA61-45A521BB33EA}" type="pres">
      <dgm:prSet presAssocID="{59D91609-F9D2-4A3C-9566-75E5C6AD35B2}" presName="bgRect" presStyleLbl="bgShp" presStyleIdx="2" presStyleCnt="3"/>
      <dgm:spPr/>
    </dgm:pt>
    <dgm:pt modelId="{A07D51F9-51B9-4B8D-8FED-427B00046F81}" type="pres">
      <dgm:prSet presAssocID="{59D91609-F9D2-4A3C-9566-75E5C6AD35B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cessor"/>
        </a:ext>
      </dgm:extLst>
    </dgm:pt>
    <dgm:pt modelId="{4AC2FAA3-459A-433B-8F0E-4C2499A5AC69}" type="pres">
      <dgm:prSet presAssocID="{59D91609-F9D2-4A3C-9566-75E5C6AD35B2}" presName="spaceRect" presStyleCnt="0"/>
      <dgm:spPr/>
    </dgm:pt>
    <dgm:pt modelId="{64826D96-1D3C-48EE-812E-040F758B583B}" type="pres">
      <dgm:prSet presAssocID="{59D91609-F9D2-4A3C-9566-75E5C6AD35B2}" presName="parTx" presStyleLbl="revTx" presStyleIdx="2" presStyleCnt="3">
        <dgm:presLayoutVars>
          <dgm:chMax val="0"/>
          <dgm:chPref val="0"/>
        </dgm:presLayoutVars>
      </dgm:prSet>
      <dgm:spPr/>
    </dgm:pt>
  </dgm:ptLst>
  <dgm:cxnLst>
    <dgm:cxn modelId="{444BDA15-7B15-4F7F-8491-1B312C9F4C63}" type="presOf" srcId="{C81C0B8A-F5B0-44CB-9E56-D77827355422}" destId="{B8E1A2BD-5907-4279-B993-D0DAC0DA11F1}" srcOrd="0" destOrd="0" presId="urn:microsoft.com/office/officeart/2018/2/layout/IconVerticalSolidList"/>
    <dgm:cxn modelId="{41F91823-9C72-45F2-B029-F26BEE28DE18}" type="presOf" srcId="{DFE284E9-D363-499D-8FBC-44DD49CE108A}" destId="{8F4A3E22-7A55-4D7F-B2A5-57F74EB99132}" srcOrd="0" destOrd="0" presId="urn:microsoft.com/office/officeart/2018/2/layout/IconVerticalSolidList"/>
    <dgm:cxn modelId="{9B1C6631-D2FE-4FA2-ADA7-2DE8CC9716AD}" srcId="{DFE284E9-D363-499D-8FBC-44DD49CE108A}" destId="{971EAC34-7752-4B18-AAF8-C4B59D803A89}" srcOrd="1" destOrd="0" parTransId="{6F69316D-6149-4355-A13B-56330A01A73F}" sibTransId="{8E618057-1A6A-4BC7-BF9F-16BA6CECB24C}"/>
    <dgm:cxn modelId="{975B3173-62FC-42FC-B80E-192AD1C5ED96}" type="presOf" srcId="{971EAC34-7752-4B18-AAF8-C4B59D803A89}" destId="{00264229-A795-40FD-91E6-C7AB057D97CF}" srcOrd="0" destOrd="0" presId="urn:microsoft.com/office/officeart/2018/2/layout/IconVerticalSolidList"/>
    <dgm:cxn modelId="{F2DA61C2-00DE-42F5-A431-B92B0E4CE06D}" srcId="{DFE284E9-D363-499D-8FBC-44DD49CE108A}" destId="{59D91609-F9D2-4A3C-9566-75E5C6AD35B2}" srcOrd="2" destOrd="0" parTransId="{61B6C7CA-291B-49DC-AF79-CB2711A818D0}" sibTransId="{CBFAAA17-B38A-4DB6-A130-663084617643}"/>
    <dgm:cxn modelId="{876731C7-25A7-430A-BF96-40E780F5FFEF}" type="presOf" srcId="{59D91609-F9D2-4A3C-9566-75E5C6AD35B2}" destId="{64826D96-1D3C-48EE-812E-040F758B583B}" srcOrd="0" destOrd="0" presId="urn:microsoft.com/office/officeart/2018/2/layout/IconVerticalSolidList"/>
    <dgm:cxn modelId="{8FDA26D1-4C4D-4A91-9743-485C6BFE4732}" srcId="{DFE284E9-D363-499D-8FBC-44DD49CE108A}" destId="{C81C0B8A-F5B0-44CB-9E56-D77827355422}" srcOrd="0" destOrd="0" parTransId="{DE871607-1899-411E-B4CC-5B12866FEF30}" sibTransId="{63259E2F-B584-4C17-AC27-D5B21D453181}"/>
    <dgm:cxn modelId="{098ACCB7-B65C-41D6-BCD1-DB6F125F69EF}" type="presParOf" srcId="{8F4A3E22-7A55-4D7F-B2A5-57F74EB99132}" destId="{899577D1-2DC7-4F01-B7D6-2D6DD45A4DA1}" srcOrd="0" destOrd="0" presId="urn:microsoft.com/office/officeart/2018/2/layout/IconVerticalSolidList"/>
    <dgm:cxn modelId="{40E3FFAF-5E42-4E14-9353-35DC7508BBD9}" type="presParOf" srcId="{899577D1-2DC7-4F01-B7D6-2D6DD45A4DA1}" destId="{BD2600E5-86C1-41E1-9C63-2F11BFFBD854}" srcOrd="0" destOrd="0" presId="urn:microsoft.com/office/officeart/2018/2/layout/IconVerticalSolidList"/>
    <dgm:cxn modelId="{39ABB158-2E17-4E6E-BA90-E77EF7F708C7}" type="presParOf" srcId="{899577D1-2DC7-4F01-B7D6-2D6DD45A4DA1}" destId="{CFE3EA1C-47AE-44F1-9D94-7EDC98696D88}" srcOrd="1" destOrd="0" presId="urn:microsoft.com/office/officeart/2018/2/layout/IconVerticalSolidList"/>
    <dgm:cxn modelId="{0DC8D641-CB3C-4B77-8EE1-3C82132B3742}" type="presParOf" srcId="{899577D1-2DC7-4F01-B7D6-2D6DD45A4DA1}" destId="{113DE3E4-499A-4CA4-A618-3F478BF7CE6D}" srcOrd="2" destOrd="0" presId="urn:microsoft.com/office/officeart/2018/2/layout/IconVerticalSolidList"/>
    <dgm:cxn modelId="{42AF88E2-2713-4817-AD84-28FBF738CA89}" type="presParOf" srcId="{899577D1-2DC7-4F01-B7D6-2D6DD45A4DA1}" destId="{B8E1A2BD-5907-4279-B993-D0DAC0DA11F1}" srcOrd="3" destOrd="0" presId="urn:microsoft.com/office/officeart/2018/2/layout/IconVerticalSolidList"/>
    <dgm:cxn modelId="{6D96BE2B-AFB6-422A-9086-1E7EB2ED09DD}" type="presParOf" srcId="{8F4A3E22-7A55-4D7F-B2A5-57F74EB99132}" destId="{7573856C-6CC7-42E5-9BCD-2A02B0569399}" srcOrd="1" destOrd="0" presId="urn:microsoft.com/office/officeart/2018/2/layout/IconVerticalSolidList"/>
    <dgm:cxn modelId="{8F2AFD9E-5AC9-4BCA-9BE5-119C65D6AFD9}" type="presParOf" srcId="{8F4A3E22-7A55-4D7F-B2A5-57F74EB99132}" destId="{0B301ED0-4394-48DF-8C02-68DC1A03DC99}" srcOrd="2" destOrd="0" presId="urn:microsoft.com/office/officeart/2018/2/layout/IconVerticalSolidList"/>
    <dgm:cxn modelId="{810C4AA8-49CB-45E7-ADD2-B7D2574F676B}" type="presParOf" srcId="{0B301ED0-4394-48DF-8C02-68DC1A03DC99}" destId="{0ED67D72-05CA-4672-8D3C-756EE368256A}" srcOrd="0" destOrd="0" presId="urn:microsoft.com/office/officeart/2018/2/layout/IconVerticalSolidList"/>
    <dgm:cxn modelId="{9E7341CF-921E-44B6-822C-5D831A66D8D6}" type="presParOf" srcId="{0B301ED0-4394-48DF-8C02-68DC1A03DC99}" destId="{244E0F9F-3442-411F-B6C1-637BBFF32CF5}" srcOrd="1" destOrd="0" presId="urn:microsoft.com/office/officeart/2018/2/layout/IconVerticalSolidList"/>
    <dgm:cxn modelId="{169C4954-AA60-4474-8A29-36BA51C4C7BF}" type="presParOf" srcId="{0B301ED0-4394-48DF-8C02-68DC1A03DC99}" destId="{C5D05F66-ECF5-4AA2-9122-6D450E12C4DA}" srcOrd="2" destOrd="0" presId="urn:microsoft.com/office/officeart/2018/2/layout/IconVerticalSolidList"/>
    <dgm:cxn modelId="{15B04CB2-D527-4974-82F1-E44642453940}" type="presParOf" srcId="{0B301ED0-4394-48DF-8C02-68DC1A03DC99}" destId="{00264229-A795-40FD-91E6-C7AB057D97CF}" srcOrd="3" destOrd="0" presId="urn:microsoft.com/office/officeart/2018/2/layout/IconVerticalSolidList"/>
    <dgm:cxn modelId="{92C72E95-65B2-4FC0-8DED-67212ED79195}" type="presParOf" srcId="{8F4A3E22-7A55-4D7F-B2A5-57F74EB99132}" destId="{48C2242F-0B1F-4D4F-8658-7D5C9A8EAAEB}" srcOrd="3" destOrd="0" presId="urn:microsoft.com/office/officeart/2018/2/layout/IconVerticalSolidList"/>
    <dgm:cxn modelId="{70CFFE6F-8958-405C-A48F-DC563B406F0F}" type="presParOf" srcId="{8F4A3E22-7A55-4D7F-B2A5-57F74EB99132}" destId="{9A348579-598F-431E-B746-21210FCF3156}" srcOrd="4" destOrd="0" presId="urn:microsoft.com/office/officeart/2018/2/layout/IconVerticalSolidList"/>
    <dgm:cxn modelId="{6C67848A-136A-4D0D-B966-58EB315AF113}" type="presParOf" srcId="{9A348579-598F-431E-B746-21210FCF3156}" destId="{306EB7DB-40F8-43BC-AA61-45A521BB33EA}" srcOrd="0" destOrd="0" presId="urn:microsoft.com/office/officeart/2018/2/layout/IconVerticalSolidList"/>
    <dgm:cxn modelId="{C7FA5BCD-345F-4BFC-BCB8-53CCBF8896BF}" type="presParOf" srcId="{9A348579-598F-431E-B746-21210FCF3156}" destId="{A07D51F9-51B9-4B8D-8FED-427B00046F81}" srcOrd="1" destOrd="0" presId="urn:microsoft.com/office/officeart/2018/2/layout/IconVerticalSolidList"/>
    <dgm:cxn modelId="{F8097144-FCD2-47FF-BDB3-EBA725985B98}" type="presParOf" srcId="{9A348579-598F-431E-B746-21210FCF3156}" destId="{4AC2FAA3-459A-433B-8F0E-4C2499A5AC69}" srcOrd="2" destOrd="0" presId="urn:microsoft.com/office/officeart/2018/2/layout/IconVerticalSolidList"/>
    <dgm:cxn modelId="{9CECB759-9AC2-4752-B6CC-9F2C1F7BDE32}" type="presParOf" srcId="{9A348579-598F-431E-B746-21210FCF3156}" destId="{64826D96-1D3C-48EE-812E-040F758B583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14128C-1F55-48BB-8EBA-90732DE26CA8}">
      <dsp:nvSpPr>
        <dsp:cNvPr id="0" name=""/>
        <dsp:cNvSpPr/>
      </dsp:nvSpPr>
      <dsp:spPr>
        <a:xfrm>
          <a:off x="0" y="667"/>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CB0A9F-C3E0-482D-8752-12E07D237C70}">
      <dsp:nvSpPr>
        <dsp:cNvPr id="0" name=""/>
        <dsp:cNvSpPr/>
      </dsp:nvSpPr>
      <dsp:spPr>
        <a:xfrm>
          <a:off x="0" y="667"/>
          <a:ext cx="6096000" cy="607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Part 1 -Introduction</a:t>
          </a:r>
          <a:endParaRPr lang="en-US" sz="1500" kern="1200"/>
        </a:p>
      </dsp:txBody>
      <dsp:txXfrm>
        <a:off x="0" y="667"/>
        <a:ext cx="6096000" cy="607687"/>
      </dsp:txXfrm>
    </dsp:sp>
    <dsp:sp modelId="{C1BED55C-1073-41F8-9B91-67E082FF3236}">
      <dsp:nvSpPr>
        <dsp:cNvPr id="0" name=""/>
        <dsp:cNvSpPr/>
      </dsp:nvSpPr>
      <dsp:spPr>
        <a:xfrm>
          <a:off x="0" y="608355"/>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29348D-A641-49AA-8089-7D54B0077807}">
      <dsp:nvSpPr>
        <dsp:cNvPr id="0" name=""/>
        <dsp:cNvSpPr/>
      </dsp:nvSpPr>
      <dsp:spPr>
        <a:xfrm>
          <a:off x="0" y="608355"/>
          <a:ext cx="6096000" cy="607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Topology design</a:t>
          </a:r>
          <a:endParaRPr lang="en-US" sz="1500" kern="1200"/>
        </a:p>
      </dsp:txBody>
      <dsp:txXfrm>
        <a:off x="0" y="608355"/>
        <a:ext cx="6096000" cy="607687"/>
      </dsp:txXfrm>
    </dsp:sp>
    <dsp:sp modelId="{742FF955-1E10-40C5-BCAB-B57C2F6CDB13}">
      <dsp:nvSpPr>
        <dsp:cNvPr id="0" name=""/>
        <dsp:cNvSpPr/>
      </dsp:nvSpPr>
      <dsp:spPr>
        <a:xfrm>
          <a:off x="0" y="1216043"/>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E2ACCD1-6425-40A7-816E-38B5130CFFBB}">
      <dsp:nvSpPr>
        <dsp:cNvPr id="0" name=""/>
        <dsp:cNvSpPr/>
      </dsp:nvSpPr>
      <dsp:spPr>
        <a:xfrm>
          <a:off x="0" y="1216043"/>
          <a:ext cx="6096000" cy="607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Integrating Check Point Into TG enterprise</a:t>
          </a:r>
          <a:endParaRPr lang="en-US" sz="1500" kern="1200"/>
        </a:p>
      </dsp:txBody>
      <dsp:txXfrm>
        <a:off x="0" y="1216043"/>
        <a:ext cx="6096000" cy="607687"/>
      </dsp:txXfrm>
    </dsp:sp>
    <dsp:sp modelId="{86ACF818-27A6-469A-ABF9-A4008C4E90A3}">
      <dsp:nvSpPr>
        <dsp:cNvPr id="0" name=""/>
        <dsp:cNvSpPr/>
      </dsp:nvSpPr>
      <dsp:spPr>
        <a:xfrm>
          <a:off x="0" y="1823730"/>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6A6E56-414B-40B6-BE19-6D5C7880159B}">
      <dsp:nvSpPr>
        <dsp:cNvPr id="0" name=""/>
        <dsp:cNvSpPr/>
      </dsp:nvSpPr>
      <dsp:spPr>
        <a:xfrm>
          <a:off x="0" y="1823730"/>
          <a:ext cx="6096000" cy="607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Part 2 -Implementation details with adequate screenshots and any challenges faced during the deployment of the Checkpoint security solution</a:t>
          </a:r>
          <a:endParaRPr lang="en-US" sz="1500" kern="1200"/>
        </a:p>
      </dsp:txBody>
      <dsp:txXfrm>
        <a:off x="0" y="1823730"/>
        <a:ext cx="6096000" cy="607687"/>
      </dsp:txXfrm>
    </dsp:sp>
    <dsp:sp modelId="{056880D2-D40C-4D99-AAD5-1762F047C03E}">
      <dsp:nvSpPr>
        <dsp:cNvPr id="0" name=""/>
        <dsp:cNvSpPr/>
      </dsp:nvSpPr>
      <dsp:spPr>
        <a:xfrm>
          <a:off x="0" y="2431418"/>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F2F5E6-7532-4F16-AA03-196D003A24F6}">
      <dsp:nvSpPr>
        <dsp:cNvPr id="0" name=""/>
        <dsp:cNvSpPr/>
      </dsp:nvSpPr>
      <dsp:spPr>
        <a:xfrm>
          <a:off x="0" y="2431418"/>
          <a:ext cx="6096000" cy="607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Part 3 – implementation of any additional security features benchmarking industry standards </a:t>
          </a:r>
          <a:endParaRPr lang="en-US" sz="1500" kern="1200"/>
        </a:p>
      </dsp:txBody>
      <dsp:txXfrm>
        <a:off x="0" y="2431418"/>
        <a:ext cx="6096000" cy="607687"/>
      </dsp:txXfrm>
    </dsp:sp>
    <dsp:sp modelId="{6E5A7A1B-E1C2-4931-AF7A-E0F5BFB4C721}">
      <dsp:nvSpPr>
        <dsp:cNvPr id="0" name=""/>
        <dsp:cNvSpPr/>
      </dsp:nvSpPr>
      <dsp:spPr>
        <a:xfrm>
          <a:off x="0" y="3039106"/>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2DE07D-45FA-4DF8-AD6E-2E9ACAE7516B}">
      <dsp:nvSpPr>
        <dsp:cNvPr id="0" name=""/>
        <dsp:cNvSpPr/>
      </dsp:nvSpPr>
      <dsp:spPr>
        <a:xfrm>
          <a:off x="0" y="3039106"/>
          <a:ext cx="6096000" cy="607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Part 4 - Future improvements</a:t>
          </a:r>
          <a:endParaRPr lang="en-US" sz="1500" kern="1200"/>
        </a:p>
      </dsp:txBody>
      <dsp:txXfrm>
        <a:off x="0" y="3039106"/>
        <a:ext cx="6096000" cy="607687"/>
      </dsp:txXfrm>
    </dsp:sp>
    <dsp:sp modelId="{19E79BA8-07CA-40CE-9A9C-1E9C1A0A42F0}">
      <dsp:nvSpPr>
        <dsp:cNvPr id="0" name=""/>
        <dsp:cNvSpPr/>
      </dsp:nvSpPr>
      <dsp:spPr>
        <a:xfrm>
          <a:off x="0" y="3646794"/>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034827-4BA8-4479-83BC-2E3E965EF73D}">
      <dsp:nvSpPr>
        <dsp:cNvPr id="0" name=""/>
        <dsp:cNvSpPr/>
      </dsp:nvSpPr>
      <dsp:spPr>
        <a:xfrm>
          <a:off x="0" y="3646794"/>
          <a:ext cx="6096000" cy="607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Part 5 - Objectives and outcomes</a:t>
          </a:r>
          <a:endParaRPr lang="en-US" sz="1500" kern="1200"/>
        </a:p>
      </dsp:txBody>
      <dsp:txXfrm>
        <a:off x="0" y="3646794"/>
        <a:ext cx="6096000" cy="607687"/>
      </dsp:txXfrm>
    </dsp:sp>
    <dsp:sp modelId="{B0DE80DA-3083-4D57-8E25-DFF3D8F6694E}">
      <dsp:nvSpPr>
        <dsp:cNvPr id="0" name=""/>
        <dsp:cNvSpPr/>
      </dsp:nvSpPr>
      <dsp:spPr>
        <a:xfrm>
          <a:off x="0" y="4254481"/>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DB6452-4F18-4402-90C4-AC2600CD906B}">
      <dsp:nvSpPr>
        <dsp:cNvPr id="0" name=""/>
        <dsp:cNvSpPr/>
      </dsp:nvSpPr>
      <dsp:spPr>
        <a:xfrm>
          <a:off x="0" y="4254481"/>
          <a:ext cx="6096000" cy="607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Part 6- Reflection</a:t>
          </a:r>
          <a:endParaRPr lang="en-US" sz="1500" kern="1200"/>
        </a:p>
      </dsp:txBody>
      <dsp:txXfrm>
        <a:off x="0" y="4254481"/>
        <a:ext cx="6096000" cy="607687"/>
      </dsp:txXfrm>
    </dsp:sp>
    <dsp:sp modelId="{B134FD31-2BE6-4072-AD8A-2809EF74D777}">
      <dsp:nvSpPr>
        <dsp:cNvPr id="0" name=""/>
        <dsp:cNvSpPr/>
      </dsp:nvSpPr>
      <dsp:spPr>
        <a:xfrm>
          <a:off x="0" y="4862169"/>
          <a:ext cx="609600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A8CC81-EE04-4833-9176-BC58CBC8FFA4}">
      <dsp:nvSpPr>
        <dsp:cNvPr id="0" name=""/>
        <dsp:cNvSpPr/>
      </dsp:nvSpPr>
      <dsp:spPr>
        <a:xfrm>
          <a:off x="0" y="4862169"/>
          <a:ext cx="6096000" cy="607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Conclusion </a:t>
          </a:r>
          <a:endParaRPr lang="en-US" sz="1500" kern="1200"/>
        </a:p>
      </dsp:txBody>
      <dsp:txXfrm>
        <a:off x="0" y="4862169"/>
        <a:ext cx="6096000" cy="60768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768162-FE57-4E61-B3B3-6AA7AA17581F}">
      <dsp:nvSpPr>
        <dsp:cNvPr id="0" name=""/>
        <dsp:cNvSpPr/>
      </dsp:nvSpPr>
      <dsp:spPr>
        <a:xfrm>
          <a:off x="0" y="669"/>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CF3E21-A69C-40C7-82BA-D78835126CF5}">
      <dsp:nvSpPr>
        <dsp:cNvPr id="0" name=""/>
        <dsp:cNvSpPr/>
      </dsp:nvSpPr>
      <dsp:spPr>
        <a:xfrm>
          <a:off x="0" y="669"/>
          <a:ext cx="6096000" cy="783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dirty="0"/>
            <a:t>Clientless access from a supported browser </a:t>
          </a:r>
          <a:endParaRPr lang="en-US" sz="2300" kern="1200" dirty="0"/>
        </a:p>
      </dsp:txBody>
      <dsp:txXfrm>
        <a:off x="0" y="669"/>
        <a:ext cx="6096000" cy="783580"/>
      </dsp:txXfrm>
    </dsp:sp>
    <dsp:sp modelId="{9ED5D88C-64DA-46C6-B44B-F69441633BC7}">
      <dsp:nvSpPr>
        <dsp:cNvPr id="0" name=""/>
        <dsp:cNvSpPr/>
      </dsp:nvSpPr>
      <dsp:spPr>
        <a:xfrm>
          <a:off x="0" y="784249"/>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47AF41-380F-442F-A590-2E0F3AB34F90}">
      <dsp:nvSpPr>
        <dsp:cNvPr id="0" name=""/>
        <dsp:cNvSpPr/>
      </dsp:nvSpPr>
      <dsp:spPr>
        <a:xfrm>
          <a:off x="0" y="784249"/>
          <a:ext cx="6096000" cy="783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First time wizard configuration </a:t>
          </a:r>
          <a:endParaRPr lang="en-US" sz="2300" kern="1200"/>
        </a:p>
      </dsp:txBody>
      <dsp:txXfrm>
        <a:off x="0" y="784249"/>
        <a:ext cx="6096000" cy="783580"/>
      </dsp:txXfrm>
    </dsp:sp>
    <dsp:sp modelId="{A274E1D3-B0B6-4513-8E99-3DF0A5B0D7BB}">
      <dsp:nvSpPr>
        <dsp:cNvPr id="0" name=""/>
        <dsp:cNvSpPr/>
      </dsp:nvSpPr>
      <dsp:spPr>
        <a:xfrm>
          <a:off x="0" y="1567829"/>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33827E-D777-40A8-B4E2-97CCCA566C1F}">
      <dsp:nvSpPr>
        <dsp:cNvPr id="0" name=""/>
        <dsp:cNvSpPr/>
      </dsp:nvSpPr>
      <dsp:spPr>
        <a:xfrm>
          <a:off x="0" y="1567829"/>
          <a:ext cx="6096000" cy="783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Network management  </a:t>
          </a:r>
          <a:endParaRPr lang="en-US" sz="2300" kern="1200"/>
        </a:p>
      </dsp:txBody>
      <dsp:txXfrm>
        <a:off x="0" y="1567829"/>
        <a:ext cx="6096000" cy="783580"/>
      </dsp:txXfrm>
    </dsp:sp>
    <dsp:sp modelId="{D5AC77B4-B35E-48D4-80B8-D8359920AF75}">
      <dsp:nvSpPr>
        <dsp:cNvPr id="0" name=""/>
        <dsp:cNvSpPr/>
      </dsp:nvSpPr>
      <dsp:spPr>
        <a:xfrm>
          <a:off x="0" y="2351409"/>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9092F1-D13F-45BF-82EB-963F52D6AE50}">
      <dsp:nvSpPr>
        <dsp:cNvPr id="0" name=""/>
        <dsp:cNvSpPr/>
      </dsp:nvSpPr>
      <dsp:spPr>
        <a:xfrm>
          <a:off x="0" y="2351409"/>
          <a:ext cx="6096000" cy="783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System management  </a:t>
          </a:r>
          <a:endParaRPr lang="en-US" sz="2300" kern="1200"/>
        </a:p>
      </dsp:txBody>
      <dsp:txXfrm>
        <a:off x="0" y="2351409"/>
        <a:ext cx="6096000" cy="783580"/>
      </dsp:txXfrm>
    </dsp:sp>
    <dsp:sp modelId="{9074045B-4C53-410E-9462-BA80A7FC08F7}">
      <dsp:nvSpPr>
        <dsp:cNvPr id="0" name=""/>
        <dsp:cNvSpPr/>
      </dsp:nvSpPr>
      <dsp:spPr>
        <a:xfrm>
          <a:off x="0" y="3134990"/>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B2B1ACE-E2F5-405B-AF96-C09429836F4F}">
      <dsp:nvSpPr>
        <dsp:cNvPr id="0" name=""/>
        <dsp:cNvSpPr/>
      </dsp:nvSpPr>
      <dsp:spPr>
        <a:xfrm>
          <a:off x="0" y="3134990"/>
          <a:ext cx="6096000" cy="783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User management  </a:t>
          </a:r>
          <a:endParaRPr lang="en-US" sz="2300" kern="1200"/>
        </a:p>
      </dsp:txBody>
      <dsp:txXfrm>
        <a:off x="0" y="3134990"/>
        <a:ext cx="6096000" cy="783580"/>
      </dsp:txXfrm>
    </dsp:sp>
    <dsp:sp modelId="{0D66E13E-1397-4E80-B00A-863BA0467CD6}">
      <dsp:nvSpPr>
        <dsp:cNvPr id="0" name=""/>
        <dsp:cNvSpPr/>
      </dsp:nvSpPr>
      <dsp:spPr>
        <a:xfrm>
          <a:off x="0" y="3918570"/>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5A4784-6C18-4BB6-A150-0344E3E4455C}">
      <dsp:nvSpPr>
        <dsp:cNvPr id="0" name=""/>
        <dsp:cNvSpPr/>
      </dsp:nvSpPr>
      <dsp:spPr>
        <a:xfrm>
          <a:off x="0" y="3918570"/>
          <a:ext cx="6096000" cy="783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Maintenance </a:t>
          </a:r>
          <a:endParaRPr lang="en-US" sz="2300" kern="1200"/>
        </a:p>
      </dsp:txBody>
      <dsp:txXfrm>
        <a:off x="0" y="3918570"/>
        <a:ext cx="6096000" cy="783580"/>
      </dsp:txXfrm>
    </dsp:sp>
    <dsp:sp modelId="{B5A5C2BF-5065-4CB1-952F-AAE0CDA9AA42}">
      <dsp:nvSpPr>
        <dsp:cNvPr id="0" name=""/>
        <dsp:cNvSpPr/>
      </dsp:nvSpPr>
      <dsp:spPr>
        <a:xfrm>
          <a:off x="0" y="4702150"/>
          <a:ext cx="6096000"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40EAF0-25E1-47AD-A428-D15D1F5AF805}">
      <dsp:nvSpPr>
        <dsp:cNvPr id="0" name=""/>
        <dsp:cNvSpPr/>
      </dsp:nvSpPr>
      <dsp:spPr>
        <a:xfrm>
          <a:off x="0" y="4702150"/>
          <a:ext cx="6096000" cy="783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Web access to the CLI </a:t>
          </a:r>
          <a:endParaRPr lang="en-US" sz="2300" kern="1200"/>
        </a:p>
      </dsp:txBody>
      <dsp:txXfrm>
        <a:off x="0" y="4702150"/>
        <a:ext cx="6096000" cy="7835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764860-F358-41FE-A874-A1B37EA82CF5}">
      <dsp:nvSpPr>
        <dsp:cNvPr id="0" name=""/>
        <dsp:cNvSpPr/>
      </dsp:nvSpPr>
      <dsp:spPr>
        <a:xfrm>
          <a:off x="0" y="0"/>
          <a:ext cx="5181600" cy="246888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To provide additional security, there are a few measure that could be implemented. </a:t>
          </a:r>
          <a:endParaRPr lang="en-US" sz="1500" kern="1200"/>
        </a:p>
      </dsp:txBody>
      <dsp:txXfrm>
        <a:off x="72311" y="72311"/>
        <a:ext cx="2629820" cy="2324258"/>
      </dsp:txXfrm>
    </dsp:sp>
    <dsp:sp modelId="{FD5D5459-6D38-4FF8-8140-E7D2C3C7D73C}">
      <dsp:nvSpPr>
        <dsp:cNvPr id="0" name=""/>
        <dsp:cNvSpPr/>
      </dsp:nvSpPr>
      <dsp:spPr>
        <a:xfrm>
          <a:off x="914399" y="3017520"/>
          <a:ext cx="5181600" cy="246888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1. Deployment of a comprehensive IPS that will work to detect and prevent the exploitation of any vulnerabilities. This can be implemented in a manner that regularly updates IPS signature and customises protection profiles to cover specific threats that can target TG enterprise</a:t>
          </a:r>
          <a:endParaRPr lang="en-US" sz="1500" kern="1200" dirty="0"/>
        </a:p>
      </dsp:txBody>
      <dsp:txXfrm>
        <a:off x="986710" y="3089831"/>
        <a:ext cx="2517806" cy="2324258"/>
      </dsp:txXfrm>
    </dsp:sp>
    <dsp:sp modelId="{04EFF578-008B-4158-B3DD-884E043E9C7C}">
      <dsp:nvSpPr>
        <dsp:cNvPr id="0" name=""/>
        <dsp:cNvSpPr/>
      </dsp:nvSpPr>
      <dsp:spPr>
        <a:xfrm>
          <a:off x="3576828" y="1940814"/>
          <a:ext cx="1604772" cy="1604772"/>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937902" y="1940814"/>
        <a:ext cx="882624" cy="120759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3D887E-E2E0-4DE9-9B8D-0E71D5F85023}">
      <dsp:nvSpPr>
        <dsp:cNvPr id="0" name=""/>
        <dsp:cNvSpPr/>
      </dsp:nvSpPr>
      <dsp:spPr>
        <a:xfrm>
          <a:off x="0" y="161554"/>
          <a:ext cx="6096000" cy="253626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2. Apply multi-factor authentication within the network, checkpoint can be used to enforce this for user logins and integrate with existing directory services.</a:t>
          </a:r>
          <a:endParaRPr lang="en-US" sz="2600" kern="1200"/>
        </a:p>
      </dsp:txBody>
      <dsp:txXfrm>
        <a:off x="123810" y="285364"/>
        <a:ext cx="5848380" cy="2288647"/>
      </dsp:txXfrm>
    </dsp:sp>
    <dsp:sp modelId="{850E8D9A-83FE-47F8-8FEF-715EFFFD4694}">
      <dsp:nvSpPr>
        <dsp:cNvPr id="0" name=""/>
        <dsp:cNvSpPr/>
      </dsp:nvSpPr>
      <dsp:spPr>
        <a:xfrm>
          <a:off x="0" y="2772702"/>
          <a:ext cx="6096000" cy="2536267"/>
        </a:xfrm>
        <a:prstGeom prst="roundRect">
          <a:avLst/>
        </a:prstGeom>
        <a:solidFill>
          <a:schemeClr val="accent2">
            <a:hueOff val="1474458"/>
            <a:satOff val="878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3. Data loss prevention- DLP can be used to prevent any unauthorised transfer of sensitive data outside the network. This can be achieved by configuring DLP policies to monitor, detect, and block any sensitive data exfiltration attempts.</a:t>
          </a:r>
          <a:endParaRPr lang="en-US" sz="2600" kern="1200"/>
        </a:p>
      </dsp:txBody>
      <dsp:txXfrm>
        <a:off x="123810" y="2896512"/>
        <a:ext cx="5848380" cy="228864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D66592-3C96-480C-8EA3-0F17357D73F0}">
      <dsp:nvSpPr>
        <dsp:cNvPr id="0" name=""/>
        <dsp:cNvSpPr/>
      </dsp:nvSpPr>
      <dsp:spPr>
        <a:xfrm>
          <a:off x="0" y="62566"/>
          <a:ext cx="6096000" cy="263381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4. We can apply end-point protection, which extends security control to all endpoints, this can be done by deploying the check point endpoint security suite. </a:t>
          </a:r>
          <a:endParaRPr lang="en-US" sz="2700" kern="1200"/>
        </a:p>
      </dsp:txBody>
      <dsp:txXfrm>
        <a:off x="128572" y="191138"/>
        <a:ext cx="5838856" cy="2376672"/>
      </dsp:txXfrm>
    </dsp:sp>
    <dsp:sp modelId="{8B7B8572-95D5-4BBE-BDC5-D5F872829266}">
      <dsp:nvSpPr>
        <dsp:cNvPr id="0" name=""/>
        <dsp:cNvSpPr/>
      </dsp:nvSpPr>
      <dsp:spPr>
        <a:xfrm>
          <a:off x="0" y="2774142"/>
          <a:ext cx="6096000" cy="2633816"/>
        </a:xfrm>
        <a:prstGeom prst="roundRect">
          <a:avLst/>
        </a:prstGeom>
        <a:solidFill>
          <a:schemeClr val="accent2">
            <a:hueOff val="1474458"/>
            <a:satOff val="878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5. Implementing further network segmentation can limit the advancement of threats. This can be done by using VLANS and checkpoint security gateway policies to isolate different areas of the network. </a:t>
          </a:r>
          <a:endParaRPr lang="en-US" sz="2700" kern="1200"/>
        </a:p>
      </dsp:txBody>
      <dsp:txXfrm>
        <a:off x="128572" y="2902714"/>
        <a:ext cx="5838856" cy="237667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EDEE3C-0144-4528-A9D7-AA1B7ABAD468}">
      <dsp:nvSpPr>
        <dsp:cNvPr id="0" name=""/>
        <dsp:cNvSpPr/>
      </dsp:nvSpPr>
      <dsp:spPr>
        <a:xfrm>
          <a:off x="0" y="3311333"/>
          <a:ext cx="6096000" cy="217259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7.  A very important role of a cyber security expert is to conduct regular penetration tests, as stated in this paper “The Penetration testing is conducted regularly to identify risks and manage them to achieve higher security standards.” </a:t>
          </a:r>
          <a:r>
            <a:rPr lang="en-GB" sz="1800" b="1" kern="1200" dirty="0"/>
            <a:t>[4] </a:t>
          </a:r>
          <a:r>
            <a:rPr lang="en-GB" sz="1800" kern="1200" dirty="0"/>
            <a:t>To ensure that security is maintained within TG it is important to perform regular audits and penetration tests to uncover any vulnerabilities within the network.</a:t>
          </a:r>
          <a:endParaRPr lang="en-US" sz="1800" kern="1200" dirty="0"/>
        </a:p>
      </dsp:txBody>
      <dsp:txXfrm>
        <a:off x="0" y="3311333"/>
        <a:ext cx="6096000" cy="2172592"/>
      </dsp:txXfrm>
    </dsp:sp>
    <dsp:sp modelId="{26ECE7AB-C4F8-4021-ACB1-B75B91F5CC96}">
      <dsp:nvSpPr>
        <dsp:cNvPr id="0" name=""/>
        <dsp:cNvSpPr/>
      </dsp:nvSpPr>
      <dsp:spPr>
        <a:xfrm rot="10800000">
          <a:off x="0" y="2473"/>
          <a:ext cx="6096000" cy="3341447"/>
        </a:xfrm>
        <a:prstGeom prst="upArrowCallout">
          <a:avLst/>
        </a:prstGeom>
        <a:solidFill>
          <a:schemeClr val="accent2">
            <a:hueOff val="1474458"/>
            <a:satOff val="878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6. A security web gateway could be deployed to control and secure web traffic to prevent access to malicious sites. This can be done by using Checkpoint's web security solution to enforce web access policies.</a:t>
          </a:r>
          <a:endParaRPr lang="en-US" sz="1800" kern="1200"/>
        </a:p>
      </dsp:txBody>
      <dsp:txXfrm rot="10800000">
        <a:off x="0" y="2473"/>
        <a:ext cx="6096000" cy="217117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2600E5-86C1-41E1-9C63-2F11BFFBD854}">
      <dsp:nvSpPr>
        <dsp:cNvPr id="0" name=""/>
        <dsp:cNvSpPr/>
      </dsp:nvSpPr>
      <dsp:spPr>
        <a:xfrm>
          <a:off x="0" y="667"/>
          <a:ext cx="6096000" cy="156262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FE3EA1C-47AE-44F1-9D94-7EDC98696D88}">
      <dsp:nvSpPr>
        <dsp:cNvPr id="0" name=""/>
        <dsp:cNvSpPr/>
      </dsp:nvSpPr>
      <dsp:spPr>
        <a:xfrm>
          <a:off x="472694" y="352258"/>
          <a:ext cx="859444" cy="85944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E1A2BD-5907-4279-B993-D0DAC0DA11F1}">
      <dsp:nvSpPr>
        <dsp:cNvPr id="0" name=""/>
        <dsp:cNvSpPr/>
      </dsp:nvSpPr>
      <dsp:spPr>
        <a:xfrm>
          <a:off x="1804832" y="667"/>
          <a:ext cx="4291167" cy="1562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378" tIns="165378" rIns="165378" bIns="165378" numCol="1" spcCol="1270" anchor="ctr" anchorCtr="0">
          <a:noAutofit/>
        </a:bodyPr>
        <a:lstStyle/>
        <a:p>
          <a:pPr marL="0" lvl="0" indent="0" algn="l" defTabSz="800100">
            <a:lnSpc>
              <a:spcPct val="90000"/>
            </a:lnSpc>
            <a:spcBef>
              <a:spcPct val="0"/>
            </a:spcBef>
            <a:spcAft>
              <a:spcPct val="35000"/>
            </a:spcAft>
            <a:buNone/>
          </a:pPr>
          <a:r>
            <a:rPr lang="en-GB" sz="1800" kern="1200"/>
            <a:t>Ensure that regular security audits and updates are conducted. This will ensure that any arising vulnerabilities are dealt with promptly. </a:t>
          </a:r>
          <a:endParaRPr lang="en-US" sz="1800" kern="1200"/>
        </a:p>
      </dsp:txBody>
      <dsp:txXfrm>
        <a:off x="1804832" y="667"/>
        <a:ext cx="4291167" cy="1562625"/>
      </dsp:txXfrm>
    </dsp:sp>
    <dsp:sp modelId="{0ED67D72-05CA-4672-8D3C-756EE368256A}">
      <dsp:nvSpPr>
        <dsp:cNvPr id="0" name=""/>
        <dsp:cNvSpPr/>
      </dsp:nvSpPr>
      <dsp:spPr>
        <a:xfrm>
          <a:off x="0" y="1953949"/>
          <a:ext cx="6096000" cy="156262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4E0F9F-3442-411F-B6C1-637BBFF32CF5}">
      <dsp:nvSpPr>
        <dsp:cNvPr id="0" name=""/>
        <dsp:cNvSpPr/>
      </dsp:nvSpPr>
      <dsp:spPr>
        <a:xfrm>
          <a:off x="472694" y="2305540"/>
          <a:ext cx="859444" cy="85944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0264229-A795-40FD-91E6-C7AB057D97CF}">
      <dsp:nvSpPr>
        <dsp:cNvPr id="0" name=""/>
        <dsp:cNvSpPr/>
      </dsp:nvSpPr>
      <dsp:spPr>
        <a:xfrm>
          <a:off x="1804832" y="1953949"/>
          <a:ext cx="4291167" cy="1562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378" tIns="165378" rIns="165378" bIns="165378" numCol="1" spcCol="1270" anchor="ctr" anchorCtr="0">
          <a:noAutofit/>
        </a:bodyPr>
        <a:lstStyle/>
        <a:p>
          <a:pPr marL="0" lvl="0" indent="0" algn="l" defTabSz="800100">
            <a:lnSpc>
              <a:spcPct val="90000"/>
            </a:lnSpc>
            <a:spcBef>
              <a:spcPct val="0"/>
            </a:spcBef>
            <a:spcAft>
              <a:spcPct val="35000"/>
            </a:spcAft>
            <a:buNone/>
          </a:pPr>
          <a:r>
            <a:rPr lang="en-GB" sz="1800" kern="1200"/>
            <a:t>Eliminate single points of failure within the network to enhance network resilience, This can be done by deploying redundant security gateways and configuring high availability clusters. </a:t>
          </a:r>
          <a:endParaRPr lang="en-US" sz="1800" kern="1200"/>
        </a:p>
      </dsp:txBody>
      <dsp:txXfrm>
        <a:off x="1804832" y="1953949"/>
        <a:ext cx="4291167" cy="1562625"/>
      </dsp:txXfrm>
    </dsp:sp>
    <dsp:sp modelId="{306EB7DB-40F8-43BC-AA61-45A521BB33EA}">
      <dsp:nvSpPr>
        <dsp:cNvPr id="0" name=""/>
        <dsp:cNvSpPr/>
      </dsp:nvSpPr>
      <dsp:spPr>
        <a:xfrm>
          <a:off x="0" y="3907231"/>
          <a:ext cx="6096000" cy="156262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7D51F9-51B9-4B8D-8FED-427B00046F81}">
      <dsp:nvSpPr>
        <dsp:cNvPr id="0" name=""/>
        <dsp:cNvSpPr/>
      </dsp:nvSpPr>
      <dsp:spPr>
        <a:xfrm>
          <a:off x="472694" y="4258822"/>
          <a:ext cx="859444" cy="85944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826D96-1D3C-48EE-812E-040F758B583B}">
      <dsp:nvSpPr>
        <dsp:cNvPr id="0" name=""/>
        <dsp:cNvSpPr/>
      </dsp:nvSpPr>
      <dsp:spPr>
        <a:xfrm>
          <a:off x="1804832" y="3907231"/>
          <a:ext cx="4291167" cy="1562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378" tIns="165378" rIns="165378" bIns="165378" numCol="1" spcCol="1270" anchor="ctr" anchorCtr="0">
          <a:noAutofit/>
        </a:bodyPr>
        <a:lstStyle/>
        <a:p>
          <a:pPr marL="0" lvl="0" indent="0" algn="l" defTabSz="800100">
            <a:lnSpc>
              <a:spcPct val="90000"/>
            </a:lnSpc>
            <a:spcBef>
              <a:spcPct val="0"/>
            </a:spcBef>
            <a:spcAft>
              <a:spcPct val="35000"/>
            </a:spcAft>
            <a:buNone/>
          </a:pPr>
          <a:r>
            <a:rPr lang="en-GB" sz="1800" kern="1200"/>
            <a:t>Implement advanced application control and web filtering tools, and keep a regularly updated application and URL database to minimise the risk of users accessing malicious content.  </a:t>
          </a:r>
          <a:endParaRPr lang="en-US" sz="1800" kern="1200"/>
        </a:p>
      </dsp:txBody>
      <dsp:txXfrm>
        <a:off x="1804832" y="3907231"/>
        <a:ext cx="4291167" cy="156262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7/21/2024</a:t>
            </a:fld>
            <a:endParaRPr lang="en-US" dirty="0"/>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28188098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7/21/2024</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8513451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7/21/2024</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1915605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7/21/2024</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2658939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7/21/2024</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0079103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7/21/2024</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4630514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7/21/2024</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7945582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7/21/2024</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1463485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7/21/2024</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9908626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7/21/2024</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7415217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7/21/2024</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5830150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7/21/2024</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740690981"/>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3.png"/></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9.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31.png"/></Relationships>
</file>

<file path=ppt/slides/_rels/slide31.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1C9781-1BFB-4400-A1AC-1BEAE67287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AB32CAD-5F08-4EE4-B80D-A9E62A650F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67818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26C2C6-A8F4-AD24-BBEB-506B0B6F1B34}"/>
              </a:ext>
            </a:extLst>
          </p:cNvPr>
          <p:cNvSpPr>
            <a:spLocks noGrp="1"/>
          </p:cNvSpPr>
          <p:nvPr>
            <p:ph type="ctrTitle"/>
          </p:nvPr>
        </p:nvSpPr>
        <p:spPr>
          <a:xfrm>
            <a:off x="1637552" y="1371599"/>
            <a:ext cx="5020236" cy="2360429"/>
          </a:xfrm>
        </p:spPr>
        <p:txBody>
          <a:bodyPr>
            <a:normAutofit/>
          </a:bodyPr>
          <a:lstStyle/>
          <a:p>
            <a:r>
              <a:rPr lang="en-GB" sz="3300">
                <a:solidFill>
                  <a:schemeClr val="bg2"/>
                </a:solidFill>
              </a:rPr>
              <a:t>Design and implementation of a checkpoint security solution</a:t>
            </a:r>
          </a:p>
        </p:txBody>
      </p:sp>
      <p:sp>
        <p:nvSpPr>
          <p:cNvPr id="3" name="Subtitle 2">
            <a:extLst>
              <a:ext uri="{FF2B5EF4-FFF2-40B4-BE49-F238E27FC236}">
                <a16:creationId xmlns:a16="http://schemas.microsoft.com/office/drawing/2014/main" id="{E9590138-2A4C-ED9E-606D-D5B285CA6FE4}"/>
              </a:ext>
            </a:extLst>
          </p:cNvPr>
          <p:cNvSpPr>
            <a:spLocks noGrp="1"/>
          </p:cNvSpPr>
          <p:nvPr>
            <p:ph type="subTitle" idx="1"/>
          </p:nvPr>
        </p:nvSpPr>
        <p:spPr>
          <a:xfrm>
            <a:off x="1371600" y="4114800"/>
            <a:ext cx="5410200" cy="1371601"/>
          </a:xfrm>
        </p:spPr>
        <p:txBody>
          <a:bodyPr>
            <a:normAutofit/>
          </a:bodyPr>
          <a:lstStyle/>
          <a:p>
            <a:r>
              <a:rPr lang="en-GB">
                <a:solidFill>
                  <a:schemeClr val="bg1"/>
                </a:solidFill>
              </a:rPr>
              <a:t>2004462- Lara Costa</a:t>
            </a:r>
          </a:p>
        </p:txBody>
      </p:sp>
      <p:pic>
        <p:nvPicPr>
          <p:cNvPr id="5" name="Picture 4" descr="A 3D pattern of ring shapes connected by lines">
            <a:extLst>
              <a:ext uri="{FF2B5EF4-FFF2-40B4-BE49-F238E27FC236}">
                <a16:creationId xmlns:a16="http://schemas.microsoft.com/office/drawing/2014/main" id="{A0B55728-3169-CAE5-DC2A-97FCFD72C5E4}"/>
              </a:ext>
            </a:extLst>
          </p:cNvPr>
          <p:cNvPicPr>
            <a:picLocks noChangeAspect="1"/>
          </p:cNvPicPr>
          <p:nvPr/>
        </p:nvPicPr>
        <p:blipFill rotWithShape="1">
          <a:blip r:embed="rId2"/>
          <a:srcRect l="17076" r="49799"/>
          <a:stretch/>
        </p:blipFill>
        <p:spPr>
          <a:xfrm>
            <a:off x="8153401" y="10"/>
            <a:ext cx="4038600" cy="6857990"/>
          </a:xfrm>
          <a:prstGeom prst="rect">
            <a:avLst/>
          </a:prstGeom>
        </p:spPr>
      </p:pic>
    </p:spTree>
    <p:extLst>
      <p:ext uri="{BB962C8B-B14F-4D97-AF65-F5344CB8AC3E}">
        <p14:creationId xmlns:p14="http://schemas.microsoft.com/office/powerpoint/2010/main" val="32573273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E00E3E0-07DA-4A53-8D2F-59983E144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32EEAA-BEFD-2E5B-DA3F-81F111E4E0C2}"/>
              </a:ext>
            </a:extLst>
          </p:cNvPr>
          <p:cNvSpPr>
            <a:spLocks noGrp="1"/>
          </p:cNvSpPr>
          <p:nvPr>
            <p:ph type="title"/>
          </p:nvPr>
        </p:nvSpPr>
        <p:spPr>
          <a:xfrm>
            <a:off x="685800" y="701040"/>
            <a:ext cx="3390900" cy="5486400"/>
          </a:xfrm>
        </p:spPr>
        <p:txBody>
          <a:bodyPr anchor="ctr">
            <a:normAutofit/>
          </a:bodyPr>
          <a:lstStyle/>
          <a:p>
            <a:pPr algn="ctr"/>
            <a:r>
              <a:rPr lang="en-GB"/>
              <a:t>Content </a:t>
            </a:r>
          </a:p>
        </p:txBody>
      </p:sp>
      <p:graphicFrame>
        <p:nvGraphicFramePr>
          <p:cNvPr id="14" name="Content Placeholder 2">
            <a:extLst>
              <a:ext uri="{FF2B5EF4-FFF2-40B4-BE49-F238E27FC236}">
                <a16:creationId xmlns:a16="http://schemas.microsoft.com/office/drawing/2014/main" id="{02718403-B79E-DE82-B6FF-EDD84ACCD99B}"/>
              </a:ext>
            </a:extLst>
          </p:cNvPr>
          <p:cNvGraphicFramePr>
            <a:graphicFrameLocks noGrp="1"/>
          </p:cNvGraphicFramePr>
          <p:nvPr>
            <p:ph idx="1"/>
            <p:extLst>
              <p:ext uri="{D42A27DB-BD31-4B8C-83A1-F6EECF244321}">
                <p14:modId xmlns:p14="http://schemas.microsoft.com/office/powerpoint/2010/main" val="2852076124"/>
              </p:ext>
            </p:extLst>
          </p:nvPr>
        </p:nvGraphicFramePr>
        <p:xfrm>
          <a:off x="5410200" y="701675"/>
          <a:ext cx="6096000" cy="5470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32995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E00E3E0-07DA-4A53-8D2F-59983E144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5D6E78-D432-C851-D5FD-EA9D78727DC2}"/>
              </a:ext>
            </a:extLst>
          </p:cNvPr>
          <p:cNvSpPr>
            <a:spLocks noGrp="1"/>
          </p:cNvSpPr>
          <p:nvPr>
            <p:ph type="title"/>
          </p:nvPr>
        </p:nvSpPr>
        <p:spPr>
          <a:xfrm>
            <a:off x="685800" y="701040"/>
            <a:ext cx="3390900" cy="5486400"/>
          </a:xfrm>
        </p:spPr>
        <p:txBody>
          <a:bodyPr anchor="ctr">
            <a:normAutofit/>
          </a:bodyPr>
          <a:lstStyle/>
          <a:p>
            <a:pPr algn="ctr"/>
            <a:r>
              <a:rPr lang="en-GB" sz="2700" dirty="0"/>
              <a:t>Part 1- Introduction</a:t>
            </a:r>
          </a:p>
        </p:txBody>
      </p:sp>
      <p:sp>
        <p:nvSpPr>
          <p:cNvPr id="3" name="Content Placeholder 2">
            <a:extLst>
              <a:ext uri="{FF2B5EF4-FFF2-40B4-BE49-F238E27FC236}">
                <a16:creationId xmlns:a16="http://schemas.microsoft.com/office/drawing/2014/main" id="{FFC01F64-E28B-21C9-29A8-ABF79D490E65}"/>
              </a:ext>
            </a:extLst>
          </p:cNvPr>
          <p:cNvSpPr>
            <a:spLocks/>
          </p:cNvSpPr>
          <p:nvPr/>
        </p:nvSpPr>
        <p:spPr>
          <a:xfrm>
            <a:off x="5656460" y="2949230"/>
            <a:ext cx="5048823" cy="1355248"/>
          </a:xfrm>
          <a:prstGeom prst="rect">
            <a:avLst/>
          </a:prstGeom>
        </p:spPr>
        <p:txBody>
          <a:bodyPr/>
          <a:lstStyle/>
          <a:p>
            <a:pPr defTabSz="484632">
              <a:spcAft>
                <a:spcPts val="600"/>
              </a:spcAft>
            </a:pPr>
            <a:endParaRPr lang="en-GB" sz="954" kern="1200">
              <a:solidFill>
                <a:schemeClr val="tx1"/>
              </a:solidFill>
              <a:latin typeface="+mn-lt"/>
              <a:ea typeface="+mn-ea"/>
              <a:cs typeface="+mn-cs"/>
            </a:endParaRPr>
          </a:p>
          <a:p>
            <a:pPr>
              <a:spcAft>
                <a:spcPts val="600"/>
              </a:spcAft>
            </a:pPr>
            <a:endParaRPr lang="en-GB"/>
          </a:p>
        </p:txBody>
      </p:sp>
      <p:sp>
        <p:nvSpPr>
          <p:cNvPr id="4" name="TextBox 3">
            <a:extLst>
              <a:ext uri="{FF2B5EF4-FFF2-40B4-BE49-F238E27FC236}">
                <a16:creationId xmlns:a16="http://schemas.microsoft.com/office/drawing/2014/main" id="{2147DB31-E7B9-EF40-AFD6-C0216D46000C}"/>
              </a:ext>
            </a:extLst>
          </p:cNvPr>
          <p:cNvSpPr txBox="1"/>
          <p:nvPr/>
        </p:nvSpPr>
        <p:spPr>
          <a:xfrm>
            <a:off x="4762500" y="210534"/>
            <a:ext cx="7429500" cy="6832640"/>
          </a:xfrm>
          <a:prstGeom prst="rect">
            <a:avLst/>
          </a:prstGeom>
          <a:noFill/>
        </p:spPr>
        <p:txBody>
          <a:bodyPr wrap="square" rtlCol="0">
            <a:spAutoFit/>
          </a:bodyPr>
          <a:lstStyle/>
          <a:p>
            <a:pPr defTabSz="484632">
              <a:spcAft>
                <a:spcPts val="600"/>
              </a:spcAft>
            </a:pPr>
            <a:r>
              <a:rPr lang="en-GB" sz="1600" kern="1200" dirty="0">
                <a:solidFill>
                  <a:schemeClr val="tx1"/>
                </a:solidFill>
                <a:latin typeface="Calibri" panose="020F0502020204030204" pitchFamily="34" charset="0"/>
                <a:ea typeface="+mn-ea"/>
                <a:cs typeface="Calibri" panose="020F0502020204030204" pitchFamily="34" charset="0"/>
              </a:rPr>
              <a:t>For a business to be able to function properly, the network set-up must have sufficient security implemented, to do this there must be rules and policies set forth to minimise entry points, “Designing security systems for a digital government's multidomain environment requires a careful balancing act between providing convenient access and carefully monitoring permissions.”</a:t>
            </a:r>
            <a:r>
              <a:rPr lang="en-GB" sz="1600" b="1" kern="1200" dirty="0">
                <a:solidFill>
                  <a:schemeClr val="tx1"/>
                </a:solidFill>
                <a:latin typeface="Calibri" panose="020F0502020204030204" pitchFamily="34" charset="0"/>
                <a:ea typeface="+mn-ea"/>
                <a:cs typeface="Calibri" panose="020F0502020204030204" pitchFamily="34" charset="0"/>
              </a:rPr>
              <a:t>[1]</a:t>
            </a:r>
            <a:r>
              <a:rPr lang="en-GB" sz="1600" kern="1200" dirty="0">
                <a:solidFill>
                  <a:schemeClr val="tx1"/>
                </a:solidFill>
                <a:latin typeface="Calibri" panose="020F0502020204030204" pitchFamily="34" charset="0"/>
                <a:ea typeface="+mn-ea"/>
                <a:cs typeface="Calibri" panose="020F0502020204030204" pitchFamily="34" charset="0"/>
              </a:rPr>
              <a:t> </a:t>
            </a:r>
          </a:p>
          <a:p>
            <a:pPr defTabSz="484632">
              <a:spcAft>
                <a:spcPts val="600"/>
              </a:spcAft>
            </a:pPr>
            <a:endParaRPr lang="en-GB" sz="1600" kern="1200" dirty="0">
              <a:solidFill>
                <a:schemeClr val="tx1"/>
              </a:solidFill>
              <a:latin typeface="Calibri" panose="020F0502020204030204" pitchFamily="34" charset="0"/>
              <a:ea typeface="+mn-ea"/>
              <a:cs typeface="Calibri" panose="020F0502020204030204" pitchFamily="34" charset="0"/>
            </a:endParaRPr>
          </a:p>
          <a:p>
            <a:pPr defTabSz="484632">
              <a:spcAft>
                <a:spcPts val="600"/>
              </a:spcAft>
            </a:pPr>
            <a:r>
              <a:rPr lang="en-GB" sz="1600" kern="1200" dirty="0">
                <a:solidFill>
                  <a:schemeClr val="tx1"/>
                </a:solidFill>
                <a:latin typeface="Calibri" panose="020F0502020204030204" pitchFamily="34" charset="0"/>
                <a:ea typeface="+mn-ea"/>
                <a:cs typeface="Calibri" panose="020F0502020204030204" pitchFamily="34" charset="0"/>
              </a:rPr>
              <a:t>For this project, the business whose security infrastructure we will be analysing and improving is called ‘TG Enterprise’. They exhibit some security challenges that were apparent to us, these included; </a:t>
            </a:r>
          </a:p>
          <a:p>
            <a:pPr defTabSz="484632">
              <a:spcAft>
                <a:spcPts val="600"/>
              </a:spcAft>
            </a:pPr>
            <a:endParaRPr lang="en-GB" sz="1600" kern="1200" dirty="0">
              <a:solidFill>
                <a:schemeClr val="tx1"/>
              </a:solidFill>
              <a:latin typeface="Calibri" panose="020F0502020204030204" pitchFamily="34" charset="0"/>
              <a:ea typeface="+mn-ea"/>
              <a:cs typeface="Calibri" panose="020F0502020204030204" pitchFamily="34" charset="0"/>
            </a:endParaRPr>
          </a:p>
          <a:p>
            <a:pPr marL="151448" indent="-151448" defTabSz="484632">
              <a:spcAft>
                <a:spcPts val="600"/>
              </a:spcAft>
              <a:buFont typeface="Arial" panose="020B0604020202020204" pitchFamily="34" charset="0"/>
              <a:buChar char="•"/>
            </a:pPr>
            <a:r>
              <a:rPr lang="en-GB" sz="1600" b="1" kern="1200" dirty="0">
                <a:solidFill>
                  <a:schemeClr val="tx1"/>
                </a:solidFill>
                <a:latin typeface="Calibri" panose="020F0502020204030204" pitchFamily="34" charset="0"/>
                <a:ea typeface="+mn-ea"/>
                <a:cs typeface="Calibri" panose="020F0502020204030204" pitchFamily="34" charset="0"/>
              </a:rPr>
              <a:t>Irregular security audits and updates</a:t>
            </a:r>
          </a:p>
          <a:p>
            <a:pPr marL="151448" indent="-151448" defTabSz="484632">
              <a:spcAft>
                <a:spcPts val="600"/>
              </a:spcAft>
              <a:buFont typeface="Arial" panose="020B0604020202020204" pitchFamily="34" charset="0"/>
              <a:buChar char="•"/>
            </a:pPr>
            <a:r>
              <a:rPr lang="en-GB" sz="1600" b="1" kern="1200" dirty="0">
                <a:solidFill>
                  <a:schemeClr val="tx1"/>
                </a:solidFill>
                <a:latin typeface="Calibri" panose="020F0502020204030204" pitchFamily="34" charset="0"/>
                <a:ea typeface="+mn-ea"/>
                <a:cs typeface="Calibri" panose="020F0502020204030204" pitchFamily="34" charset="0"/>
              </a:rPr>
              <a:t>Single points of failure</a:t>
            </a:r>
          </a:p>
          <a:p>
            <a:pPr marL="151448" indent="-151448" defTabSz="484632">
              <a:spcAft>
                <a:spcPts val="600"/>
              </a:spcAft>
              <a:buFont typeface="Arial" panose="020B0604020202020204" pitchFamily="34" charset="0"/>
              <a:buChar char="•"/>
            </a:pPr>
            <a:r>
              <a:rPr lang="en-GB" sz="1600" b="1" kern="1200" dirty="0">
                <a:solidFill>
                  <a:schemeClr val="tx1"/>
                </a:solidFill>
                <a:latin typeface="Calibri" panose="020F0502020204030204" pitchFamily="34" charset="0"/>
                <a:ea typeface="+mn-ea"/>
                <a:cs typeface="Calibri" panose="020F0502020204030204" pitchFamily="34" charset="0"/>
              </a:rPr>
              <a:t>Inefficiencies in policy management </a:t>
            </a:r>
          </a:p>
          <a:p>
            <a:pPr marL="151448" indent="-151448" defTabSz="484632">
              <a:spcAft>
                <a:spcPts val="600"/>
              </a:spcAft>
              <a:buFont typeface="Arial" panose="020B0604020202020204" pitchFamily="34" charset="0"/>
              <a:buChar char="•"/>
            </a:pPr>
            <a:r>
              <a:rPr lang="en-GB" sz="1600" b="1" kern="1200" dirty="0">
                <a:solidFill>
                  <a:schemeClr val="tx1"/>
                </a:solidFill>
                <a:latin typeface="Calibri" panose="020F0502020204030204" pitchFamily="34" charset="0"/>
                <a:ea typeface="+mn-ea"/>
                <a:cs typeface="Calibri" panose="020F0502020204030204" pitchFamily="34" charset="0"/>
              </a:rPr>
              <a:t>Costly and unnecessary licensing</a:t>
            </a:r>
          </a:p>
          <a:p>
            <a:pPr marL="151448" indent="-151448" defTabSz="484632">
              <a:spcAft>
                <a:spcPts val="600"/>
              </a:spcAft>
              <a:buFont typeface="Arial" panose="020B0604020202020204" pitchFamily="34" charset="0"/>
              <a:buChar char="•"/>
            </a:pPr>
            <a:r>
              <a:rPr lang="en-GB" sz="1600" b="1" kern="1200" dirty="0">
                <a:solidFill>
                  <a:schemeClr val="tx1"/>
                </a:solidFill>
                <a:latin typeface="Calibri" panose="020F0502020204030204" pitchFamily="34" charset="0"/>
                <a:ea typeface="+mn-ea"/>
                <a:cs typeface="Calibri" panose="020F0502020204030204" pitchFamily="34" charset="0"/>
              </a:rPr>
              <a:t>Undefined roles and permissions</a:t>
            </a:r>
          </a:p>
          <a:p>
            <a:pPr marL="151448" indent="-151448" defTabSz="484632">
              <a:spcAft>
                <a:spcPts val="600"/>
              </a:spcAft>
              <a:buFont typeface="Arial" panose="020B0604020202020204" pitchFamily="34" charset="0"/>
              <a:buChar char="•"/>
            </a:pPr>
            <a:r>
              <a:rPr lang="en-GB" sz="1600" b="1" kern="1200" dirty="0">
                <a:solidFill>
                  <a:schemeClr val="tx1"/>
                </a:solidFill>
                <a:latin typeface="Calibri" panose="020F0502020204030204" pitchFamily="34" charset="0"/>
                <a:ea typeface="+mn-ea"/>
                <a:cs typeface="Calibri" panose="020F0502020204030204" pitchFamily="34" charset="0"/>
              </a:rPr>
              <a:t>Overlapping and conflicting policies</a:t>
            </a:r>
          </a:p>
          <a:p>
            <a:pPr marL="151448" indent="-151448" defTabSz="484632">
              <a:spcAft>
                <a:spcPts val="600"/>
              </a:spcAft>
              <a:buFont typeface="Arial" panose="020B0604020202020204" pitchFamily="34" charset="0"/>
              <a:buChar char="•"/>
            </a:pPr>
            <a:r>
              <a:rPr lang="en-GB" sz="1600" b="1" kern="1200" dirty="0">
                <a:solidFill>
                  <a:schemeClr val="tx1"/>
                </a:solidFill>
                <a:latin typeface="Calibri" panose="020F0502020204030204" pitchFamily="34" charset="0"/>
                <a:ea typeface="+mn-ea"/>
                <a:cs typeface="Calibri" panose="020F0502020204030204" pitchFamily="34" charset="0"/>
              </a:rPr>
              <a:t>Inadequate application control</a:t>
            </a:r>
          </a:p>
          <a:p>
            <a:pPr marL="151448" indent="-151448" defTabSz="484632">
              <a:spcAft>
                <a:spcPts val="600"/>
              </a:spcAft>
              <a:buFont typeface="Arial" panose="020B0604020202020204" pitchFamily="34" charset="0"/>
              <a:buChar char="•"/>
            </a:pPr>
            <a:r>
              <a:rPr lang="en-GB" sz="1600" b="1" kern="1200" dirty="0">
                <a:solidFill>
                  <a:schemeClr val="tx1"/>
                </a:solidFill>
                <a:latin typeface="Calibri" panose="020F0502020204030204" pitchFamily="34" charset="0"/>
                <a:ea typeface="+mn-ea"/>
                <a:cs typeface="Calibri" panose="020F0502020204030204" pitchFamily="34" charset="0"/>
              </a:rPr>
              <a:t>Outdated IPS rules</a:t>
            </a:r>
          </a:p>
          <a:p>
            <a:pPr marL="151448" indent="-151448" defTabSz="484632">
              <a:spcAft>
                <a:spcPts val="600"/>
              </a:spcAft>
              <a:buFont typeface="Arial" panose="020B0604020202020204" pitchFamily="34" charset="0"/>
              <a:buChar char="•"/>
            </a:pPr>
            <a:r>
              <a:rPr lang="en-GB" sz="1600" b="1" kern="1200" dirty="0">
                <a:solidFill>
                  <a:schemeClr val="tx1"/>
                </a:solidFill>
                <a:latin typeface="Calibri" panose="020F0502020204030204" pitchFamily="34" charset="0"/>
                <a:ea typeface="+mn-ea"/>
                <a:cs typeface="Calibri" panose="020F0502020204030204" pitchFamily="34" charset="0"/>
              </a:rPr>
              <a:t>Challenges with IoT devices</a:t>
            </a:r>
          </a:p>
          <a:p>
            <a:pPr defTabSz="484632">
              <a:spcAft>
                <a:spcPts val="600"/>
              </a:spcAft>
            </a:pPr>
            <a:endParaRPr lang="en-GB" sz="1600" kern="1200" dirty="0">
              <a:solidFill>
                <a:schemeClr val="tx1"/>
              </a:solidFill>
              <a:latin typeface="Calibri" panose="020F0502020204030204" pitchFamily="34" charset="0"/>
              <a:ea typeface="+mn-ea"/>
              <a:cs typeface="Calibri" panose="020F0502020204030204" pitchFamily="34" charset="0"/>
            </a:endParaRPr>
          </a:p>
          <a:p>
            <a:pPr defTabSz="484632">
              <a:spcAft>
                <a:spcPts val="600"/>
              </a:spcAft>
            </a:pPr>
            <a:r>
              <a:rPr lang="en-GB" sz="1600" kern="1200" dirty="0">
                <a:solidFill>
                  <a:schemeClr val="tx1"/>
                </a:solidFill>
                <a:latin typeface="Calibri" panose="020F0502020204030204" pitchFamily="34" charset="0"/>
                <a:ea typeface="+mn-ea"/>
                <a:cs typeface="Calibri" panose="020F0502020204030204" pitchFamily="34" charset="0"/>
              </a:rPr>
              <a:t>To tackle these security challenges, we will be implementing a three-tier checkpoint infrastructure.</a:t>
            </a:r>
            <a:endParaRPr lang="en-GB" sz="40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601419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32546713-DF96-41B2-8180-3EEC5B802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C2794E3E-966D-43D0-B426-D33988B92C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74676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0A378C-5720-10B5-5301-79D913C63F7C}"/>
              </a:ext>
            </a:extLst>
          </p:cNvPr>
          <p:cNvSpPr>
            <a:spLocks noGrp="1"/>
          </p:cNvSpPr>
          <p:nvPr>
            <p:ph type="title"/>
          </p:nvPr>
        </p:nvSpPr>
        <p:spPr>
          <a:xfrm>
            <a:off x="698528" y="511126"/>
            <a:ext cx="6083272" cy="1031634"/>
          </a:xfrm>
        </p:spPr>
        <p:txBody>
          <a:bodyPr>
            <a:normAutofit/>
          </a:bodyPr>
          <a:lstStyle/>
          <a:p>
            <a:pPr algn="ctr"/>
            <a:r>
              <a:rPr lang="en-GB" dirty="0"/>
              <a:t>Topology design</a:t>
            </a:r>
            <a:endParaRPr lang="en-GB"/>
          </a:p>
        </p:txBody>
      </p:sp>
      <p:sp>
        <p:nvSpPr>
          <p:cNvPr id="1030" name="Content Placeholder 1029">
            <a:extLst>
              <a:ext uri="{FF2B5EF4-FFF2-40B4-BE49-F238E27FC236}">
                <a16:creationId xmlns:a16="http://schemas.microsoft.com/office/drawing/2014/main" id="{8AB9989C-2BA5-E8D3-6A02-F93AB51C2F36}"/>
              </a:ext>
            </a:extLst>
          </p:cNvPr>
          <p:cNvSpPr>
            <a:spLocks noGrp="1"/>
          </p:cNvSpPr>
          <p:nvPr>
            <p:ph idx="1"/>
          </p:nvPr>
        </p:nvSpPr>
        <p:spPr>
          <a:xfrm>
            <a:off x="685801" y="1829287"/>
            <a:ext cx="6083272" cy="4342914"/>
          </a:xfrm>
        </p:spPr>
        <p:txBody>
          <a:bodyPr>
            <a:normAutofit/>
          </a:bodyPr>
          <a:lstStyle/>
          <a:p>
            <a:pPr marL="0" indent="0" algn="just">
              <a:buNone/>
            </a:pPr>
            <a:r>
              <a:rPr lang="en-US" dirty="0"/>
              <a:t>Here is the TG Enterprise topology with integrated Checkpoint architecture to be designed for this module showing the machines that had to be built using a Virtual box manager. </a:t>
            </a:r>
          </a:p>
        </p:txBody>
      </p:sp>
      <p:pic>
        <p:nvPicPr>
          <p:cNvPr id="1026" name="Picture 2">
            <a:extLst>
              <a:ext uri="{FF2B5EF4-FFF2-40B4-BE49-F238E27FC236}">
                <a16:creationId xmlns:a16="http://schemas.microsoft.com/office/drawing/2014/main" id="{AB18D4C6-9B24-1F32-0495-35DA8D098FC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3846"/>
          <a:stretch/>
        </p:blipFill>
        <p:spPr bwMode="auto">
          <a:xfrm>
            <a:off x="6982030" y="511126"/>
            <a:ext cx="3445338" cy="275974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5" name="Content Placeholder 4">
            <a:extLst>
              <a:ext uri="{FF2B5EF4-FFF2-40B4-BE49-F238E27FC236}">
                <a16:creationId xmlns:a16="http://schemas.microsoft.com/office/drawing/2014/main" id="{B0E2767E-FD0C-4EFE-391C-6D9BE4A4B563}"/>
              </a:ext>
            </a:extLst>
          </p:cNvPr>
          <p:cNvPicPr>
            <a:picLocks noChangeAspect="1"/>
          </p:cNvPicPr>
          <p:nvPr/>
        </p:nvPicPr>
        <p:blipFill rotWithShape="1">
          <a:blip r:embed="rId3"/>
          <a:srcRect t="279" r="34838" b="25188"/>
          <a:stretch/>
        </p:blipFill>
        <p:spPr>
          <a:xfrm>
            <a:off x="6982030" y="3587131"/>
            <a:ext cx="3445338" cy="285709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25241527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391" name="Rectangle 16390">
            <a:extLst>
              <a:ext uri="{FF2B5EF4-FFF2-40B4-BE49-F238E27FC236}">
                <a16:creationId xmlns:a16="http://schemas.microsoft.com/office/drawing/2014/main" id="{25DEB908-D1CD-4F2D-8E11-147CE27797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93" name="Rectangle 16392">
            <a:extLst>
              <a:ext uri="{FF2B5EF4-FFF2-40B4-BE49-F238E27FC236}">
                <a16:creationId xmlns:a16="http://schemas.microsoft.com/office/drawing/2014/main" id="{C3AD737C-E656-4AA4-816A-3E6836ED3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0" y="685800"/>
            <a:ext cx="67437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556F3F-AD0B-1467-A0F9-F845667EDDDE}"/>
              </a:ext>
            </a:extLst>
          </p:cNvPr>
          <p:cNvSpPr>
            <a:spLocks noGrp="1"/>
          </p:cNvSpPr>
          <p:nvPr>
            <p:ph type="title"/>
          </p:nvPr>
        </p:nvSpPr>
        <p:spPr>
          <a:xfrm>
            <a:off x="5336345" y="1008185"/>
            <a:ext cx="5580183" cy="871104"/>
          </a:xfrm>
        </p:spPr>
        <p:txBody>
          <a:bodyPr>
            <a:normAutofit/>
          </a:bodyPr>
          <a:lstStyle/>
          <a:p>
            <a:pPr algn="ctr"/>
            <a:r>
              <a:rPr lang="en-GB" sz="2500" dirty="0"/>
              <a:t>Integrating Check Point Into TG enterprise</a:t>
            </a:r>
          </a:p>
        </p:txBody>
      </p:sp>
      <p:pic>
        <p:nvPicPr>
          <p:cNvPr id="16386" name="Picture 2">
            <a:extLst>
              <a:ext uri="{FF2B5EF4-FFF2-40B4-BE49-F238E27FC236}">
                <a16:creationId xmlns:a16="http://schemas.microsoft.com/office/drawing/2014/main" id="{6C050337-A032-1DD8-4C13-D4E47F9DB5D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52130" y="1879289"/>
            <a:ext cx="4462306" cy="254351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8E83DB94-3D77-FBBC-706F-1A67E52A8B42}"/>
              </a:ext>
            </a:extLst>
          </p:cNvPr>
          <p:cNvSpPr>
            <a:spLocks noGrp="1"/>
          </p:cNvSpPr>
          <p:nvPr>
            <p:ph idx="1"/>
          </p:nvPr>
        </p:nvSpPr>
        <p:spPr>
          <a:xfrm>
            <a:off x="4858628" y="2148051"/>
            <a:ext cx="6647571" cy="4574482"/>
          </a:xfrm>
        </p:spPr>
        <p:txBody>
          <a:bodyPr>
            <a:normAutofit fontScale="70000" lnSpcReduction="20000"/>
          </a:bodyPr>
          <a:lstStyle/>
          <a:p>
            <a:pPr marL="0" indent="0">
              <a:buNone/>
            </a:pPr>
            <a:endParaRPr lang="en-GB" dirty="0"/>
          </a:p>
          <a:p>
            <a:pPr marL="0" indent="0">
              <a:buNone/>
            </a:pPr>
            <a:r>
              <a:rPr lang="en-GB" dirty="0"/>
              <a:t>For the checkpoint design, it will consist of three components, the smart console, security management, and security gateway.</a:t>
            </a:r>
          </a:p>
          <a:p>
            <a:pPr marL="0" indent="0">
              <a:buNone/>
            </a:pPr>
            <a:endParaRPr lang="en-GB" dirty="0"/>
          </a:p>
          <a:p>
            <a:pPr marL="0" indent="0">
              <a:buNone/>
            </a:pPr>
            <a:r>
              <a:rPr lang="en-GB" dirty="0"/>
              <a:t>The </a:t>
            </a:r>
            <a:r>
              <a:rPr lang="en-GB" b="1" u="sng" dirty="0"/>
              <a:t>security management server </a:t>
            </a:r>
            <a:r>
              <a:rPr lang="en-GB" dirty="0"/>
              <a:t>is used as the central control point for managing the stated policies, monitor network activity, and logging security events.</a:t>
            </a:r>
          </a:p>
          <a:p>
            <a:pPr marL="0" indent="0">
              <a:buNone/>
            </a:pPr>
            <a:endParaRPr lang="en-GB" dirty="0"/>
          </a:p>
          <a:p>
            <a:pPr marL="0" indent="0">
              <a:buNone/>
            </a:pPr>
            <a:r>
              <a:rPr lang="en-GB" dirty="0"/>
              <a:t>The </a:t>
            </a:r>
            <a:r>
              <a:rPr lang="en-GB" b="1" u="sng" dirty="0"/>
              <a:t>security gateway </a:t>
            </a:r>
            <a:r>
              <a:rPr lang="en-GB" dirty="0"/>
              <a:t>enforces the security policies that are stated by the SMS. It also controls traffic based on the configured security rules. </a:t>
            </a:r>
          </a:p>
          <a:p>
            <a:pPr marL="0" indent="0">
              <a:buNone/>
            </a:pPr>
            <a:endParaRPr lang="en-GB" dirty="0"/>
          </a:p>
          <a:p>
            <a:pPr marL="0" indent="0">
              <a:buNone/>
            </a:pPr>
            <a:r>
              <a:rPr lang="en-GB" dirty="0"/>
              <a:t>The </a:t>
            </a:r>
            <a:r>
              <a:rPr lang="en-GB" b="1" u="sng" dirty="0"/>
              <a:t>Smart console</a:t>
            </a:r>
            <a:r>
              <a:rPr lang="en-GB" dirty="0"/>
              <a:t> is used as the user interface that is used by the administrators to interact with the other components, Through this you can configure security policies, monitor network activity, and analyse logs. </a:t>
            </a:r>
          </a:p>
          <a:p>
            <a:pPr marL="0" indent="0">
              <a:buNone/>
            </a:pPr>
            <a:endParaRPr lang="en-GB" dirty="0"/>
          </a:p>
          <a:p>
            <a:pPr marL="0" indent="0">
              <a:buNone/>
            </a:pPr>
            <a:endParaRPr lang="en-GB" dirty="0"/>
          </a:p>
          <a:p>
            <a:pPr marL="0" indent="0">
              <a:buNone/>
            </a:pPr>
            <a:endParaRPr lang="en-GB" dirty="0"/>
          </a:p>
        </p:txBody>
      </p:sp>
      <p:sp>
        <p:nvSpPr>
          <p:cNvPr id="4" name="TextBox 3">
            <a:extLst>
              <a:ext uri="{FF2B5EF4-FFF2-40B4-BE49-F238E27FC236}">
                <a16:creationId xmlns:a16="http://schemas.microsoft.com/office/drawing/2014/main" id="{46BBB072-CA89-A7A1-D906-EA75DDA6949A}"/>
              </a:ext>
            </a:extLst>
          </p:cNvPr>
          <p:cNvSpPr txBox="1"/>
          <p:nvPr/>
        </p:nvSpPr>
        <p:spPr>
          <a:xfrm>
            <a:off x="685800" y="4422802"/>
            <a:ext cx="3390900" cy="276999"/>
          </a:xfrm>
          <a:prstGeom prst="rect">
            <a:avLst/>
          </a:prstGeom>
          <a:noFill/>
        </p:spPr>
        <p:txBody>
          <a:bodyPr wrap="square" rtlCol="0">
            <a:spAutoFit/>
          </a:bodyPr>
          <a:lstStyle/>
          <a:p>
            <a:r>
              <a:rPr lang="en-GB" sz="1200" b="1" dirty="0"/>
              <a:t>[2] checkpoint three-tier example </a:t>
            </a:r>
          </a:p>
        </p:txBody>
      </p:sp>
    </p:spTree>
    <p:extLst>
      <p:ext uri="{BB962C8B-B14F-4D97-AF65-F5344CB8AC3E}">
        <p14:creationId xmlns:p14="http://schemas.microsoft.com/office/powerpoint/2010/main" val="16736458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E433CB3-EAB2-4842-A1DD-7BC051B55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3D black and red cube illustration">
            <a:extLst>
              <a:ext uri="{FF2B5EF4-FFF2-40B4-BE49-F238E27FC236}">
                <a16:creationId xmlns:a16="http://schemas.microsoft.com/office/drawing/2014/main" id="{7971EAAF-13B2-1070-37A3-FEEDE47A3CA9}"/>
              </a:ext>
            </a:extLst>
          </p:cNvPr>
          <p:cNvPicPr>
            <a:picLocks noChangeAspect="1"/>
          </p:cNvPicPr>
          <p:nvPr/>
        </p:nvPicPr>
        <p:blipFill rotWithShape="1">
          <a:blip r:embed="rId2"/>
          <a:srcRect b="6250"/>
          <a:stretch/>
        </p:blipFill>
        <p:spPr>
          <a:xfrm>
            <a:off x="1" y="10"/>
            <a:ext cx="12192000" cy="6857990"/>
          </a:xfrm>
          <a:prstGeom prst="rect">
            <a:avLst/>
          </a:prstGeom>
        </p:spPr>
      </p:pic>
      <p:sp>
        <p:nvSpPr>
          <p:cNvPr id="10" name="Rectangle 9">
            <a:extLst>
              <a:ext uri="{FF2B5EF4-FFF2-40B4-BE49-F238E27FC236}">
                <a16:creationId xmlns:a16="http://schemas.microsoft.com/office/drawing/2014/main" id="{A87376E7-9AC1-477E-9D52-27424009C1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19945"/>
            <a:ext cx="12192000" cy="3138055"/>
          </a:xfrm>
          <a:prstGeom prst="rect">
            <a:avLst/>
          </a:prstGeom>
          <a:gradFill>
            <a:gsLst>
              <a:gs pos="47000">
                <a:srgbClr val="000000">
                  <a:alpha val="18000"/>
                </a:srgbClr>
              </a:gs>
              <a:gs pos="6000">
                <a:schemeClr val="tx1">
                  <a:alpha val="0"/>
                </a:scheme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05BE1B-7DB2-13CA-8729-9E40D438D740}"/>
              </a:ext>
            </a:extLst>
          </p:cNvPr>
          <p:cNvSpPr>
            <a:spLocks noGrp="1"/>
          </p:cNvSpPr>
          <p:nvPr>
            <p:ph type="title"/>
          </p:nvPr>
        </p:nvSpPr>
        <p:spPr>
          <a:xfrm>
            <a:off x="1371600" y="4114800"/>
            <a:ext cx="9486900" cy="1281544"/>
          </a:xfrm>
        </p:spPr>
        <p:txBody>
          <a:bodyPr vert="horz" lIns="91440" tIns="45720" rIns="91440" bIns="45720" rtlCol="0" anchor="b">
            <a:normAutofit/>
          </a:bodyPr>
          <a:lstStyle/>
          <a:p>
            <a:pPr algn="ctr"/>
            <a:r>
              <a:rPr lang="en-US" sz="2000" kern="1200" cap="all" spc="300" baseline="0" dirty="0">
                <a:solidFill>
                  <a:srgbClr val="FFFFFF"/>
                </a:solidFill>
                <a:latin typeface="+mj-lt"/>
                <a:ea typeface="+mj-ea"/>
                <a:cs typeface="+mj-cs"/>
              </a:rPr>
              <a:t>Part 2 - Implementation details with adequate screenshots and any challenges faced during the deployment of the Checkpoint security solution. </a:t>
            </a:r>
          </a:p>
        </p:txBody>
      </p:sp>
    </p:spTree>
    <p:extLst>
      <p:ext uri="{BB962C8B-B14F-4D97-AF65-F5344CB8AC3E}">
        <p14:creationId xmlns:p14="http://schemas.microsoft.com/office/powerpoint/2010/main" val="13289791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8" name="Rectangle 1037">
            <a:extLst>
              <a:ext uri="{FF2B5EF4-FFF2-40B4-BE49-F238E27FC236}">
                <a16:creationId xmlns:a16="http://schemas.microsoft.com/office/drawing/2014/main" id="{D6753ACD-8389-4A4D-8E6D-14DCDB250C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0" name="Rectangle 1039">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8528" y="685800"/>
            <a:ext cx="4063972"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6DBB5E-EF2D-10BB-F184-F7F3201F83A5}"/>
              </a:ext>
            </a:extLst>
          </p:cNvPr>
          <p:cNvSpPr>
            <a:spLocks noGrp="1"/>
          </p:cNvSpPr>
          <p:nvPr>
            <p:ph type="title"/>
          </p:nvPr>
        </p:nvSpPr>
        <p:spPr>
          <a:xfrm>
            <a:off x="860679" y="1371600"/>
            <a:ext cx="3580814" cy="4114800"/>
          </a:xfrm>
        </p:spPr>
        <p:txBody>
          <a:bodyPr anchor="ctr">
            <a:normAutofit/>
          </a:bodyPr>
          <a:lstStyle/>
          <a:p>
            <a:pPr algn="ctr"/>
            <a:r>
              <a:rPr lang="en-GB" b="1" dirty="0"/>
              <a:t>Part 2.1- Checkpoint gateway and server deployment</a:t>
            </a:r>
            <a:br>
              <a:rPr lang="en-GB" b="1" dirty="0"/>
            </a:br>
            <a:endParaRPr lang="en-GB" b="1" dirty="0"/>
          </a:p>
        </p:txBody>
      </p:sp>
      <p:pic>
        <p:nvPicPr>
          <p:cNvPr id="1026" name="Picture 2" descr="A screenshot of a computer&#10;&#10;Description automatically generated">
            <a:extLst>
              <a:ext uri="{FF2B5EF4-FFF2-40B4-BE49-F238E27FC236}">
                <a16:creationId xmlns:a16="http://schemas.microsoft.com/office/drawing/2014/main" id="{C1DF16E9-0AF9-A77F-90B2-706ECA27BED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566412" y="685801"/>
            <a:ext cx="3770848" cy="249818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85C3565-064C-1CB5-CCCE-28ED2AAF7484}"/>
              </a:ext>
            </a:extLst>
          </p:cNvPr>
          <p:cNvSpPr>
            <a:spLocks noGrp="1"/>
          </p:cNvSpPr>
          <p:nvPr>
            <p:ph idx="1"/>
          </p:nvPr>
        </p:nvSpPr>
        <p:spPr>
          <a:xfrm>
            <a:off x="5410200" y="3429000"/>
            <a:ext cx="6083272" cy="2793609"/>
          </a:xfrm>
        </p:spPr>
        <p:txBody>
          <a:bodyPr>
            <a:normAutofit/>
          </a:bodyPr>
          <a:lstStyle/>
          <a:p>
            <a:pPr marL="0" indent="0">
              <a:buNone/>
            </a:pPr>
            <a:r>
              <a:rPr lang="en-GB" b="1" u="sng" dirty="0"/>
              <a:t>Checkpoint gateway and server deployment</a:t>
            </a:r>
          </a:p>
          <a:p>
            <a:pPr marL="0" indent="0">
              <a:buNone/>
            </a:pPr>
            <a:r>
              <a:rPr lang="en-GB" b="0" i="0" u="none" strike="noStrike" dirty="0">
                <a:effectLst/>
                <a:highlight>
                  <a:srgbClr val="FFFFFF"/>
                </a:highlight>
                <a:latin typeface="Aptos" panose="020B0004020202020204" pitchFamily="34" charset="0"/>
              </a:rPr>
              <a:t>A-GW is accessed so that the client can be used to access its interface. This process is also repeated for A-SMS. </a:t>
            </a:r>
            <a:r>
              <a:rPr lang="en-GB" b="0" i="0" dirty="0">
                <a:effectLst/>
                <a:highlight>
                  <a:srgbClr val="FFFFFF"/>
                </a:highlight>
                <a:latin typeface="Aptos" panose="020B0004020202020204" pitchFamily="34" charset="0"/>
              </a:rPr>
              <a:t> </a:t>
            </a:r>
            <a:endParaRPr lang="en-GB" b="1" u="sng" dirty="0"/>
          </a:p>
        </p:txBody>
      </p:sp>
    </p:spTree>
    <p:extLst>
      <p:ext uri="{BB962C8B-B14F-4D97-AF65-F5344CB8AC3E}">
        <p14:creationId xmlns:p14="http://schemas.microsoft.com/office/powerpoint/2010/main" val="41945348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3" name="Rectangle 2062">
            <a:extLst>
              <a:ext uri="{FF2B5EF4-FFF2-40B4-BE49-F238E27FC236}">
                <a16:creationId xmlns:a16="http://schemas.microsoft.com/office/drawing/2014/main" id="{ECD538B8-489B-407A-A760-436DB4C56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C7BA54F-DA0D-0F70-03D9-BDC42C028A96}"/>
              </a:ext>
            </a:extLst>
          </p:cNvPr>
          <p:cNvSpPr>
            <a:spLocks/>
          </p:cNvSpPr>
          <p:nvPr/>
        </p:nvSpPr>
        <p:spPr>
          <a:xfrm>
            <a:off x="5410200" y="1599532"/>
            <a:ext cx="6096000" cy="3218261"/>
          </a:xfrm>
          <a:prstGeom prst="rect">
            <a:avLst/>
          </a:prstGeom>
        </p:spPr>
        <p:txBody>
          <a:bodyPr/>
          <a:lstStyle/>
          <a:p>
            <a:pPr algn="just" defTabSz="585216">
              <a:spcAft>
                <a:spcPts val="600"/>
              </a:spcAft>
            </a:pPr>
            <a:r>
              <a:rPr lang="en-GB" sz="2000" kern="1200" dirty="0">
                <a:solidFill>
                  <a:srgbClr val="000000"/>
                </a:solidFill>
                <a:highlight>
                  <a:srgbClr val="FFFFFF"/>
                </a:highlight>
                <a:latin typeface="Aptos" panose="020B0004020202020204" pitchFamily="34" charset="0"/>
                <a:ea typeface="+mn-ea"/>
                <a:cs typeface="+mn-cs"/>
              </a:rPr>
              <a:t>To be able to run the wizard there are a few things we had to do first, we had to go to a supported browser and connect to the IPv4 address that was configured during the Gaia installation. </a:t>
            </a:r>
            <a:endParaRPr lang="en-GB" sz="3600" dirty="0"/>
          </a:p>
        </p:txBody>
      </p:sp>
      <p:pic>
        <p:nvPicPr>
          <p:cNvPr id="2054" name="Picture 6">
            <a:extLst>
              <a:ext uri="{FF2B5EF4-FFF2-40B4-BE49-F238E27FC236}">
                <a16:creationId xmlns:a16="http://schemas.microsoft.com/office/drawing/2014/main" id="{A2C1F597-08EF-C44A-33EF-481CB2F31C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65307" y="6309048"/>
            <a:ext cx="4112963" cy="446795"/>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A screenshot of a computer&#10;&#10;Description automatically generated">
            <a:extLst>
              <a:ext uri="{FF2B5EF4-FFF2-40B4-BE49-F238E27FC236}">
                <a16:creationId xmlns:a16="http://schemas.microsoft.com/office/drawing/2014/main" id="{A852BD01-7042-7D1C-790B-A12DD4C0DB4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00700" y="3477546"/>
            <a:ext cx="3842178" cy="27142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15281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CD538B8-489B-407A-A760-436DB4C56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AC78A2B6-62AE-0F1F-DAA4-169FDDBE4BAF}"/>
              </a:ext>
            </a:extLst>
          </p:cNvPr>
          <p:cNvSpPr txBox="1"/>
          <p:nvPr/>
        </p:nvSpPr>
        <p:spPr>
          <a:xfrm>
            <a:off x="1371600" y="1371600"/>
            <a:ext cx="2705100" cy="4114800"/>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200" kern="1200" cap="all" spc="300" baseline="0">
                <a:solidFill>
                  <a:schemeClr val="bg2"/>
                </a:solidFill>
                <a:latin typeface="+mj-lt"/>
                <a:ea typeface="+mj-ea"/>
                <a:cs typeface="+mj-cs"/>
              </a:rPr>
              <a:t>The configurations allowed for the following feature;</a:t>
            </a:r>
          </a:p>
        </p:txBody>
      </p:sp>
      <p:graphicFrame>
        <p:nvGraphicFramePr>
          <p:cNvPr id="7" name="Content Placeholder 3">
            <a:extLst>
              <a:ext uri="{FF2B5EF4-FFF2-40B4-BE49-F238E27FC236}">
                <a16:creationId xmlns:a16="http://schemas.microsoft.com/office/drawing/2014/main" id="{CB43926A-5C93-ED22-41A0-6383C01C880B}"/>
              </a:ext>
            </a:extLst>
          </p:cNvPr>
          <p:cNvGraphicFramePr>
            <a:graphicFrameLocks noGrp="1"/>
          </p:cNvGraphicFramePr>
          <p:nvPr>
            <p:ph idx="1"/>
            <p:extLst>
              <p:ext uri="{D42A27DB-BD31-4B8C-83A1-F6EECF244321}">
                <p14:modId xmlns:p14="http://schemas.microsoft.com/office/powerpoint/2010/main" val="183851153"/>
              </p:ext>
            </p:extLst>
          </p:nvPr>
        </p:nvGraphicFramePr>
        <p:xfrm>
          <a:off x="5410200" y="685800"/>
          <a:ext cx="6096000"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67962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7" name="Rectangle 4106">
            <a:extLst>
              <a:ext uri="{FF2B5EF4-FFF2-40B4-BE49-F238E27FC236}">
                <a16:creationId xmlns:a16="http://schemas.microsoft.com/office/drawing/2014/main" id="{654751A9-6FF5-406A-929D-078F616EB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Rectangle 4108">
            <a:extLst>
              <a:ext uri="{FF2B5EF4-FFF2-40B4-BE49-F238E27FC236}">
                <a16:creationId xmlns:a16="http://schemas.microsoft.com/office/drawing/2014/main" id="{780F8E72-3E98-4CBE-B300-8F78CBE23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11" name="Rectangle 4110">
            <a:extLst>
              <a:ext uri="{FF2B5EF4-FFF2-40B4-BE49-F238E27FC236}">
                <a16:creationId xmlns:a16="http://schemas.microsoft.com/office/drawing/2014/main" id="{FFE103DD-5558-49AD-A5A7-DC04B3B050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2164" y="685800"/>
            <a:ext cx="5403836"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843D9923-D073-2975-8D18-78CAE80B8EAB}"/>
              </a:ext>
            </a:extLst>
          </p:cNvPr>
          <p:cNvSpPr txBox="1">
            <a:spLocks/>
          </p:cNvSpPr>
          <p:nvPr/>
        </p:nvSpPr>
        <p:spPr>
          <a:xfrm>
            <a:off x="1371600" y="1371599"/>
            <a:ext cx="4038600" cy="2360429"/>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200" kern="1200" cap="all" spc="300" baseline="0">
                <a:solidFill>
                  <a:schemeClr val="tx2"/>
                </a:solidFill>
                <a:latin typeface="+mj-lt"/>
                <a:ea typeface="+mj-ea"/>
                <a:cs typeface="+mj-cs"/>
              </a:defRPr>
            </a:lvl1pPr>
          </a:lstStyle>
          <a:p>
            <a:pPr algn="ctr">
              <a:spcAft>
                <a:spcPts val="600"/>
              </a:spcAft>
            </a:pPr>
            <a:r>
              <a:rPr lang="en-US" sz="2500" b="1" kern="1200" cap="all" spc="300" baseline="0" dirty="0">
                <a:solidFill>
                  <a:schemeClr val="tx2"/>
                </a:solidFill>
                <a:latin typeface="+mj-lt"/>
                <a:ea typeface="+mj-ea"/>
                <a:cs typeface="+mj-cs"/>
              </a:rPr>
              <a:t>Part 2.2-Installing the primary security management server </a:t>
            </a:r>
            <a:br>
              <a:rPr lang="en-US" sz="2500" b="1" kern="1200" cap="all" spc="300" baseline="0" dirty="0">
                <a:solidFill>
                  <a:schemeClr val="tx2"/>
                </a:solidFill>
                <a:latin typeface="+mj-lt"/>
                <a:ea typeface="+mj-ea"/>
                <a:cs typeface="+mj-cs"/>
              </a:rPr>
            </a:br>
            <a:endParaRPr lang="en-US" sz="2500" b="1" kern="1200" cap="all" spc="300" baseline="0" dirty="0">
              <a:solidFill>
                <a:schemeClr val="tx2"/>
              </a:solidFill>
              <a:latin typeface="+mj-lt"/>
              <a:ea typeface="+mj-ea"/>
              <a:cs typeface="+mj-cs"/>
            </a:endParaRPr>
          </a:p>
        </p:txBody>
      </p:sp>
      <p:sp>
        <p:nvSpPr>
          <p:cNvPr id="3" name="Content Placeholder 2">
            <a:extLst>
              <a:ext uri="{FF2B5EF4-FFF2-40B4-BE49-F238E27FC236}">
                <a16:creationId xmlns:a16="http://schemas.microsoft.com/office/drawing/2014/main" id="{24849DEB-7C97-F2C4-AD1E-8C62CD5F2F8A}"/>
              </a:ext>
            </a:extLst>
          </p:cNvPr>
          <p:cNvSpPr>
            <a:spLocks noGrp="1"/>
          </p:cNvSpPr>
          <p:nvPr>
            <p:ph idx="1"/>
          </p:nvPr>
        </p:nvSpPr>
        <p:spPr>
          <a:xfrm>
            <a:off x="1371599" y="4114800"/>
            <a:ext cx="4038599" cy="1371601"/>
          </a:xfrm>
        </p:spPr>
        <p:txBody>
          <a:bodyPr vert="horz" lIns="91440" tIns="45720" rIns="91440" bIns="45720" rtlCol="0">
            <a:normAutofit/>
          </a:bodyPr>
          <a:lstStyle/>
          <a:p>
            <a:pPr marL="0" indent="0" algn="ctr">
              <a:buNone/>
            </a:pPr>
            <a:r>
              <a:rPr lang="en-US" b="0" i="1" kern="1200" dirty="0">
                <a:solidFill>
                  <a:schemeClr val="tx2"/>
                </a:solidFill>
                <a:effectLst/>
                <a:highlight>
                  <a:srgbClr val="FFFFFF"/>
                </a:highlight>
                <a:latin typeface="+mj-lt"/>
                <a:ea typeface="+mn-ea"/>
                <a:cs typeface="+mn-cs"/>
              </a:rPr>
              <a:t>The initial set-up is done for A-GW and A-SMS</a:t>
            </a:r>
            <a:endParaRPr lang="en-US" i="1" kern="1200" dirty="0">
              <a:solidFill>
                <a:schemeClr val="tx2"/>
              </a:solidFill>
              <a:latin typeface="+mj-lt"/>
              <a:ea typeface="+mn-ea"/>
              <a:cs typeface="+mn-cs"/>
            </a:endParaRPr>
          </a:p>
        </p:txBody>
      </p:sp>
      <p:pic>
        <p:nvPicPr>
          <p:cNvPr id="4098" name="Picture 2">
            <a:extLst>
              <a:ext uri="{FF2B5EF4-FFF2-40B4-BE49-F238E27FC236}">
                <a16:creationId xmlns:a16="http://schemas.microsoft.com/office/drawing/2014/main" id="{13930D69-389D-6235-A785-348573AD98C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467600" y="989060"/>
            <a:ext cx="4038600" cy="2281808"/>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a:extLst>
              <a:ext uri="{FF2B5EF4-FFF2-40B4-BE49-F238E27FC236}">
                <a16:creationId xmlns:a16="http://schemas.microsoft.com/office/drawing/2014/main" id="{E555E6B4-891F-2242-D9E7-ADA303CA4E3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467600" y="3587130"/>
            <a:ext cx="4038600" cy="22717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43441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4" name="Rectangle 5133">
            <a:extLst>
              <a:ext uri="{FF2B5EF4-FFF2-40B4-BE49-F238E27FC236}">
                <a16:creationId xmlns:a16="http://schemas.microsoft.com/office/drawing/2014/main" id="{3DC553A7-713D-4133-B393-5017EA4F2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6" name="Rectangle 5135">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A screenshot of a computer&#10;&#10;Description automatically generated">
            <a:extLst>
              <a:ext uri="{FF2B5EF4-FFF2-40B4-BE49-F238E27FC236}">
                <a16:creationId xmlns:a16="http://schemas.microsoft.com/office/drawing/2014/main" id="{46549246-E65B-A6A2-A746-6E0EA040909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757" r="4" b="8382"/>
          <a:stretch/>
        </p:blipFill>
        <p:spPr bwMode="auto">
          <a:xfrm>
            <a:off x="700487" y="2254356"/>
            <a:ext cx="4098941" cy="2349287"/>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0988B42-4207-D136-5FA0-020A0335146C}"/>
              </a:ext>
            </a:extLst>
          </p:cNvPr>
          <p:cNvSpPr>
            <a:spLocks noGrp="1"/>
          </p:cNvSpPr>
          <p:nvPr>
            <p:ph idx="1"/>
          </p:nvPr>
        </p:nvSpPr>
        <p:spPr>
          <a:xfrm>
            <a:off x="6096002" y="1814732"/>
            <a:ext cx="5426844" cy="4501662"/>
          </a:xfrm>
        </p:spPr>
        <p:txBody>
          <a:bodyPr>
            <a:normAutofit/>
          </a:bodyPr>
          <a:lstStyle/>
          <a:p>
            <a:pPr marL="0" indent="0">
              <a:buNone/>
            </a:pPr>
            <a:r>
              <a:rPr lang="en-GB" b="0" i="0">
                <a:effectLst/>
                <a:highlight>
                  <a:srgbClr val="FFFFFF"/>
                </a:highlight>
                <a:latin typeface="Aptos" panose="020B0004020202020204" pitchFamily="34" charset="0"/>
              </a:rPr>
              <a:t>Timeout is set for both A-GW and A-SMS. </a:t>
            </a:r>
            <a:endParaRPr lang="en-GB"/>
          </a:p>
        </p:txBody>
      </p:sp>
    </p:spTree>
    <p:extLst>
      <p:ext uri="{BB962C8B-B14F-4D97-AF65-F5344CB8AC3E}">
        <p14:creationId xmlns:p14="http://schemas.microsoft.com/office/powerpoint/2010/main" val="13398871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65" name="Rectangle 6164">
            <a:extLst>
              <a:ext uri="{FF2B5EF4-FFF2-40B4-BE49-F238E27FC236}">
                <a16:creationId xmlns:a16="http://schemas.microsoft.com/office/drawing/2014/main" id="{3DC553A7-713D-4133-B393-5017EA4F2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7" name="Rectangle 6166">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a:extLst>
              <a:ext uri="{FF2B5EF4-FFF2-40B4-BE49-F238E27FC236}">
                <a16:creationId xmlns:a16="http://schemas.microsoft.com/office/drawing/2014/main" id="{96061599-D33C-5B65-0C85-4B87FC22EE8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0487" y="2040484"/>
            <a:ext cx="4098941" cy="277703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E6927265-A21A-1104-7FA0-B887A4048C09}"/>
              </a:ext>
            </a:extLst>
          </p:cNvPr>
          <p:cNvSpPr>
            <a:spLocks noGrp="1"/>
          </p:cNvSpPr>
          <p:nvPr>
            <p:ph idx="1"/>
          </p:nvPr>
        </p:nvSpPr>
        <p:spPr>
          <a:xfrm>
            <a:off x="6096002" y="1814732"/>
            <a:ext cx="5426844" cy="4501662"/>
          </a:xfrm>
        </p:spPr>
        <p:txBody>
          <a:bodyPr>
            <a:normAutofit/>
          </a:bodyPr>
          <a:lstStyle/>
          <a:p>
            <a:pPr marL="0" indent="0">
              <a:buNone/>
            </a:pPr>
            <a:r>
              <a:rPr lang="en-GB" b="0" i="0" dirty="0">
                <a:effectLst/>
                <a:highlight>
                  <a:srgbClr val="FFFFFF"/>
                </a:highlight>
                <a:latin typeface="Aptos" panose="020B0004020202020204" pitchFamily="34" charset="0"/>
              </a:rPr>
              <a:t>The API readiness test was successful. </a:t>
            </a:r>
            <a:endParaRPr lang="en-GB" dirty="0"/>
          </a:p>
        </p:txBody>
      </p:sp>
    </p:spTree>
    <p:extLst>
      <p:ext uri="{BB962C8B-B14F-4D97-AF65-F5344CB8AC3E}">
        <p14:creationId xmlns:p14="http://schemas.microsoft.com/office/powerpoint/2010/main" val="9652230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FE159530-DCF3-4A55-A165-60D619F19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7" name="Rectangle 7176">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767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A64164CF-CE8C-CEBE-CC8D-09A1DD355DFE}"/>
              </a:ext>
            </a:extLst>
          </p:cNvPr>
          <p:cNvSpPr txBox="1">
            <a:spLocks noGrp="1"/>
          </p:cNvSpPr>
          <p:nvPr>
            <p:ph type="title"/>
          </p:nvPr>
        </p:nvSpPr>
        <p:spPr>
          <a:xfrm>
            <a:off x="698528" y="1371600"/>
            <a:ext cx="2692372" cy="41148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200" kern="1200" cap="all" spc="300" baseline="0">
                <a:solidFill>
                  <a:schemeClr val="tx2"/>
                </a:solidFill>
                <a:latin typeface="+mj-lt"/>
                <a:ea typeface="+mj-ea"/>
                <a:cs typeface="+mj-cs"/>
              </a:defRPr>
            </a:lvl1pPr>
          </a:lstStyle>
          <a:p>
            <a:pPr algn="ctr">
              <a:spcAft>
                <a:spcPts val="600"/>
              </a:spcAft>
            </a:pPr>
            <a:r>
              <a:rPr lang="en-US" sz="2000" b="1" kern="1200" cap="all" spc="300" baseline="0" dirty="0">
                <a:latin typeface="+mj-lt"/>
                <a:ea typeface="+mj-ea"/>
                <a:cs typeface="+mj-cs"/>
              </a:rPr>
              <a:t>Part 2.3-Exploring the web Smart Console </a:t>
            </a:r>
            <a:br>
              <a:rPr lang="en-US" sz="2000" b="1" kern="1200" cap="all" spc="300" baseline="0" dirty="0">
                <a:latin typeface="+mj-lt"/>
                <a:ea typeface="+mj-ea"/>
                <a:cs typeface="+mj-cs"/>
              </a:rPr>
            </a:br>
            <a:endParaRPr lang="en-US" sz="2000" b="1" kern="1200" cap="all" spc="300" baseline="0" dirty="0">
              <a:latin typeface="+mj-lt"/>
              <a:ea typeface="+mj-ea"/>
              <a:cs typeface="+mj-cs"/>
            </a:endParaRPr>
          </a:p>
        </p:txBody>
      </p:sp>
      <p:pic>
        <p:nvPicPr>
          <p:cNvPr id="7170" name="Picture 2">
            <a:extLst>
              <a:ext uri="{FF2B5EF4-FFF2-40B4-BE49-F238E27FC236}">
                <a16:creationId xmlns:a16="http://schemas.microsoft.com/office/drawing/2014/main" id="{5C75C17F-887E-2881-361F-E7E614A3B63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860980" y="685800"/>
            <a:ext cx="4546739" cy="20574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7B83CC5-C396-7BE0-9B2E-78B1056845CE}"/>
              </a:ext>
            </a:extLst>
          </p:cNvPr>
          <p:cNvSpPr>
            <a:spLocks noGrp="1"/>
          </p:cNvSpPr>
          <p:nvPr>
            <p:ph idx="1"/>
          </p:nvPr>
        </p:nvSpPr>
        <p:spPr>
          <a:xfrm>
            <a:off x="4762500" y="3108960"/>
            <a:ext cx="6730972" cy="3207434"/>
          </a:xfrm>
        </p:spPr>
        <p:txBody>
          <a:bodyPr>
            <a:normAutofit/>
          </a:bodyPr>
          <a:lstStyle/>
          <a:p>
            <a:pPr marL="0" indent="0">
              <a:buNone/>
            </a:pPr>
            <a:r>
              <a:rPr lang="en-GB" b="0" i="0" dirty="0">
                <a:effectLst/>
                <a:highlight>
                  <a:srgbClr val="FFFFFF"/>
                </a:highlight>
                <a:latin typeface="Aptos" panose="020B0004020202020204" pitchFamily="34" charset="0"/>
              </a:rPr>
              <a:t>From A-GUI the web browser is launched using the following address. </a:t>
            </a:r>
            <a:endParaRPr lang="en-GB" dirty="0"/>
          </a:p>
        </p:txBody>
      </p:sp>
    </p:spTree>
    <p:extLst>
      <p:ext uri="{BB962C8B-B14F-4D97-AF65-F5344CB8AC3E}">
        <p14:creationId xmlns:p14="http://schemas.microsoft.com/office/powerpoint/2010/main" val="16209428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13" name="Rectangle 8212">
            <a:extLst>
              <a:ext uri="{FF2B5EF4-FFF2-40B4-BE49-F238E27FC236}">
                <a16:creationId xmlns:a16="http://schemas.microsoft.com/office/drawing/2014/main" id="{3DC553A7-713D-4133-B393-5017EA4F2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15" name="Rectangle 8214">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a:extLst>
              <a:ext uri="{FF2B5EF4-FFF2-40B4-BE49-F238E27FC236}">
                <a16:creationId xmlns:a16="http://schemas.microsoft.com/office/drawing/2014/main" id="{7F68EE40-64F8-DA05-F0E4-348B6CF0E67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00487" y="1753558"/>
            <a:ext cx="4098941" cy="335088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661D753-9AB2-813D-FA71-32BF38933722}"/>
              </a:ext>
            </a:extLst>
          </p:cNvPr>
          <p:cNvSpPr>
            <a:spLocks noGrp="1"/>
          </p:cNvSpPr>
          <p:nvPr>
            <p:ph idx="1"/>
          </p:nvPr>
        </p:nvSpPr>
        <p:spPr>
          <a:xfrm>
            <a:off x="6096002" y="1814732"/>
            <a:ext cx="5426844" cy="4501662"/>
          </a:xfrm>
        </p:spPr>
        <p:txBody>
          <a:bodyPr>
            <a:normAutofit/>
          </a:bodyPr>
          <a:lstStyle/>
          <a:p>
            <a:pPr marL="0" indent="0">
              <a:buNone/>
            </a:pPr>
            <a:r>
              <a:rPr lang="en-GB" b="0" i="0">
                <a:effectLst/>
                <a:highlight>
                  <a:srgbClr val="FFFFFF"/>
                </a:highlight>
                <a:latin typeface="Aptos" panose="020B0004020202020204" pitchFamily="34" charset="0"/>
              </a:rPr>
              <a:t>Management blades have been installed. They have been configured to enable network policy management, endpoint policy management, logging and status, provisioning, compliance, Smart Event Server, and Smart Event correlation unit. </a:t>
            </a:r>
            <a:r>
              <a:rPr lang="en-GB" b="0" i="0" u="none" strike="noStrike">
                <a:effectLst/>
                <a:highlight>
                  <a:srgbClr val="FFFFFF"/>
                </a:highlight>
                <a:latin typeface="Aptos" panose="020B0004020202020204" pitchFamily="34" charset="0"/>
              </a:rPr>
              <a:t>The network security blades were verified. This included the firewall, IPSec VPN, application control, URL filtering, identity awareness, and content awareness.</a:t>
            </a:r>
            <a:r>
              <a:rPr lang="en-GB" b="0" i="0">
                <a:effectLst/>
                <a:highlight>
                  <a:srgbClr val="FFFFFF"/>
                </a:highlight>
                <a:latin typeface="Aptos" panose="020B0004020202020204" pitchFamily="34" charset="0"/>
              </a:rPr>
              <a:t> </a:t>
            </a:r>
            <a:endParaRPr lang="en-GB"/>
          </a:p>
        </p:txBody>
      </p:sp>
    </p:spTree>
    <p:extLst>
      <p:ext uri="{BB962C8B-B14F-4D97-AF65-F5344CB8AC3E}">
        <p14:creationId xmlns:p14="http://schemas.microsoft.com/office/powerpoint/2010/main" val="2267893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5" name="Rectangle 9224">
            <a:extLst>
              <a:ext uri="{FF2B5EF4-FFF2-40B4-BE49-F238E27FC236}">
                <a16:creationId xmlns:a16="http://schemas.microsoft.com/office/drawing/2014/main" id="{C4D50C41-5487-4C6D-B233-2DC613D05C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7" name="Rectangle 9226">
            <a:extLst>
              <a:ext uri="{FF2B5EF4-FFF2-40B4-BE49-F238E27FC236}">
                <a16:creationId xmlns:a16="http://schemas.microsoft.com/office/drawing/2014/main" id="{C2794E3E-966D-43D0-B426-D33988B92C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0767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08E26216-A29C-EE18-CF21-7AB614C714CA}"/>
              </a:ext>
            </a:extLst>
          </p:cNvPr>
          <p:cNvSpPr txBox="1">
            <a:spLocks noGrp="1"/>
          </p:cNvSpPr>
          <p:nvPr>
            <p:ph type="title"/>
          </p:nvPr>
        </p:nvSpPr>
        <p:spPr>
          <a:xfrm>
            <a:off x="698528" y="685800"/>
            <a:ext cx="2692372" cy="548640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200" kern="1200" cap="all" spc="300" baseline="0">
                <a:solidFill>
                  <a:schemeClr val="tx2"/>
                </a:solidFill>
                <a:latin typeface="+mj-lt"/>
                <a:ea typeface="+mj-ea"/>
                <a:cs typeface="+mj-cs"/>
              </a:defRPr>
            </a:lvl1pPr>
          </a:lstStyle>
          <a:p>
            <a:pPr algn="ctr">
              <a:spcAft>
                <a:spcPts val="600"/>
              </a:spcAft>
            </a:pPr>
            <a:r>
              <a:rPr lang="en-US" sz="2700" b="1" kern="1200" cap="all" spc="300" baseline="0" dirty="0">
                <a:latin typeface="+mj-lt"/>
                <a:ea typeface="+mj-ea"/>
                <a:cs typeface="+mj-cs"/>
              </a:rPr>
              <a:t>Part2.4 – Installing a security gateway</a:t>
            </a:r>
            <a:br>
              <a:rPr lang="en-US" sz="2700" b="1" kern="1200" cap="all" spc="300" baseline="0" dirty="0">
                <a:latin typeface="+mj-lt"/>
                <a:ea typeface="+mj-ea"/>
                <a:cs typeface="+mj-cs"/>
              </a:rPr>
            </a:br>
            <a:endParaRPr lang="en-US" sz="2700" b="1" kern="1200" cap="all" spc="300" baseline="0" dirty="0">
              <a:latin typeface="+mj-lt"/>
              <a:ea typeface="+mj-ea"/>
              <a:cs typeface="+mj-cs"/>
            </a:endParaRPr>
          </a:p>
        </p:txBody>
      </p:sp>
      <p:pic>
        <p:nvPicPr>
          <p:cNvPr id="9220" name="Picture 4" descr="A screenshot of a computer&#10;&#10;Description automatically generated">
            <a:extLst>
              <a:ext uri="{FF2B5EF4-FFF2-40B4-BE49-F238E27FC236}">
                <a16:creationId xmlns:a16="http://schemas.microsoft.com/office/drawing/2014/main" id="{C637601A-8B02-789C-10AE-0BFFB1D0FE4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62501" y="814993"/>
            <a:ext cx="3144348" cy="2146017"/>
          </a:xfrm>
          <a:prstGeom prst="rect">
            <a:avLst/>
          </a:prstGeom>
          <a:noFill/>
          <a:extLst>
            <a:ext uri="{909E8E84-426E-40DD-AFC4-6F175D3DCCD1}">
              <a14:hiddenFill xmlns:a14="http://schemas.microsoft.com/office/drawing/2010/main">
                <a:solidFill>
                  <a:srgbClr val="FFFFFF"/>
                </a:solidFill>
              </a14:hiddenFill>
            </a:ext>
          </a:extLst>
        </p:spPr>
      </p:pic>
      <p:pic>
        <p:nvPicPr>
          <p:cNvPr id="9218" name="Picture 2" descr="A screenshot of a computer&#10;&#10;Description automatically generated">
            <a:extLst>
              <a:ext uri="{FF2B5EF4-FFF2-40B4-BE49-F238E27FC236}">
                <a16:creationId xmlns:a16="http://schemas.microsoft.com/office/drawing/2014/main" id="{F3B2D0F2-AE6F-B84C-59FC-A2067885726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361853" y="889670"/>
            <a:ext cx="3144348" cy="199666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9EE99E2-2CB0-7A3F-7A09-3622BB578388}"/>
              </a:ext>
            </a:extLst>
          </p:cNvPr>
          <p:cNvSpPr>
            <a:spLocks noGrp="1"/>
          </p:cNvSpPr>
          <p:nvPr>
            <p:ph idx="1"/>
          </p:nvPr>
        </p:nvSpPr>
        <p:spPr>
          <a:xfrm>
            <a:off x="4775226" y="3428999"/>
            <a:ext cx="6730973" cy="2743201"/>
          </a:xfrm>
        </p:spPr>
        <p:txBody>
          <a:bodyPr>
            <a:normAutofit/>
          </a:bodyPr>
          <a:lstStyle/>
          <a:p>
            <a:pPr marL="0" indent="0" algn="ctr">
              <a:buNone/>
            </a:pPr>
            <a:r>
              <a:rPr lang="en-GB" b="0" i="0" u="none" strike="noStrike">
                <a:effectLst/>
                <a:highlight>
                  <a:srgbClr val="FFFFFF"/>
                </a:highlight>
                <a:latin typeface="Aptos" panose="020B0004020202020204" pitchFamily="34" charset="0"/>
              </a:rPr>
              <a:t>On A-GUI the web browser was opened, the Gaia portal information was put in for AGW-GAIA portal. This prompted the checkpoint first time configuration wizard to pop up. Everything was configured following the guidelines in the Kor text booklet. It was configured to be the security gateway.</a:t>
            </a:r>
            <a:r>
              <a:rPr lang="en-GB" b="0" i="0">
                <a:effectLst/>
                <a:highlight>
                  <a:srgbClr val="FFFFFF"/>
                </a:highlight>
                <a:latin typeface="Aptos" panose="020B0004020202020204" pitchFamily="34" charset="0"/>
              </a:rPr>
              <a:t> </a:t>
            </a:r>
            <a:endParaRPr lang="en-GB"/>
          </a:p>
        </p:txBody>
      </p:sp>
    </p:spTree>
    <p:extLst>
      <p:ext uri="{BB962C8B-B14F-4D97-AF65-F5344CB8AC3E}">
        <p14:creationId xmlns:p14="http://schemas.microsoft.com/office/powerpoint/2010/main" val="2908330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56" name="Rectangle 10255">
            <a:extLst>
              <a:ext uri="{FF2B5EF4-FFF2-40B4-BE49-F238E27FC236}">
                <a16:creationId xmlns:a16="http://schemas.microsoft.com/office/drawing/2014/main" id="{654751A9-6FF5-406A-929D-078F616EB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7" name="Rectangle 10256">
            <a:extLst>
              <a:ext uri="{FF2B5EF4-FFF2-40B4-BE49-F238E27FC236}">
                <a16:creationId xmlns:a16="http://schemas.microsoft.com/office/drawing/2014/main" id="{780F8E72-3E98-4CBE-B300-8F78CBE236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781800"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258" name="Rectangle 10257">
            <a:extLst>
              <a:ext uri="{FF2B5EF4-FFF2-40B4-BE49-F238E27FC236}">
                <a16:creationId xmlns:a16="http://schemas.microsoft.com/office/drawing/2014/main" id="{FFE103DD-5558-49AD-A5A7-DC04B3B050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2164" y="685800"/>
            <a:ext cx="5403836"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9C559F-FBAE-B3C3-4456-4AB7D77B067F}"/>
              </a:ext>
            </a:extLst>
          </p:cNvPr>
          <p:cNvSpPr>
            <a:spLocks noGrp="1"/>
          </p:cNvSpPr>
          <p:nvPr>
            <p:ph idx="1"/>
          </p:nvPr>
        </p:nvSpPr>
        <p:spPr>
          <a:xfrm>
            <a:off x="1371599" y="4114800"/>
            <a:ext cx="4038599" cy="1371601"/>
          </a:xfrm>
        </p:spPr>
        <p:txBody>
          <a:bodyPr vert="horz" lIns="91440" tIns="45720" rIns="91440" bIns="45720" rtlCol="0">
            <a:normAutofit/>
          </a:bodyPr>
          <a:lstStyle/>
          <a:p>
            <a:pPr marL="0" indent="0" algn="ctr">
              <a:buNone/>
            </a:pPr>
            <a:r>
              <a:rPr lang="en-US" b="0" i="1" kern="1200" dirty="0">
                <a:solidFill>
                  <a:schemeClr val="tx2"/>
                </a:solidFill>
                <a:effectLst/>
                <a:highlight>
                  <a:srgbClr val="FFFFFF"/>
                </a:highlight>
                <a:latin typeface="+mj-lt"/>
                <a:ea typeface="+mn-ea"/>
                <a:cs typeface="+mn-cs"/>
              </a:rPr>
              <a:t>The following addresses were first configured onto the portal then were shown within A-GW. </a:t>
            </a:r>
            <a:endParaRPr lang="en-US" i="1" kern="1200" dirty="0">
              <a:solidFill>
                <a:schemeClr val="tx2"/>
              </a:solidFill>
              <a:latin typeface="+mj-lt"/>
              <a:ea typeface="+mn-ea"/>
              <a:cs typeface="+mn-cs"/>
            </a:endParaRPr>
          </a:p>
        </p:txBody>
      </p:sp>
      <p:pic>
        <p:nvPicPr>
          <p:cNvPr id="10242" name="Picture 2">
            <a:extLst>
              <a:ext uri="{FF2B5EF4-FFF2-40B4-BE49-F238E27FC236}">
                <a16:creationId xmlns:a16="http://schemas.microsoft.com/office/drawing/2014/main" id="{60C42300-BAF6-9A68-14AC-22AF7BDDAB5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36544" y="685800"/>
            <a:ext cx="2300711" cy="2585069"/>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a:extLst>
              <a:ext uri="{FF2B5EF4-FFF2-40B4-BE49-F238E27FC236}">
                <a16:creationId xmlns:a16="http://schemas.microsoft.com/office/drawing/2014/main" id="{60C9A225-9913-57E7-9782-C4E8185CD5D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467600" y="3587130"/>
            <a:ext cx="4038600" cy="2281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86588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D6753ACD-8389-4A4D-8E6D-14DCDB250C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73" name="Rectangle 11272">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8528" y="685800"/>
            <a:ext cx="4063972"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0EA1CA-2163-02C4-B275-17CD4F4D7C94}"/>
              </a:ext>
            </a:extLst>
          </p:cNvPr>
          <p:cNvSpPr>
            <a:spLocks noGrp="1"/>
          </p:cNvSpPr>
          <p:nvPr>
            <p:ph type="title"/>
          </p:nvPr>
        </p:nvSpPr>
        <p:spPr>
          <a:xfrm>
            <a:off x="1181686" y="1371600"/>
            <a:ext cx="3048734" cy="4114800"/>
          </a:xfrm>
        </p:spPr>
        <p:txBody>
          <a:bodyPr anchor="ctr">
            <a:normAutofit/>
          </a:bodyPr>
          <a:lstStyle/>
          <a:p>
            <a:pPr algn="ctr"/>
            <a:r>
              <a:rPr lang="en-US" sz="2500" b="1" kern="1200" cap="all" spc="300" baseline="0" dirty="0">
                <a:latin typeface="+mj-lt"/>
                <a:ea typeface="+mj-ea"/>
                <a:cs typeface="+mj-cs"/>
              </a:rPr>
              <a:t>Part2.5 – Configuring objects in smart console</a:t>
            </a:r>
            <a:endParaRPr lang="en-GB" sz="2500" dirty="0"/>
          </a:p>
        </p:txBody>
      </p:sp>
      <p:pic>
        <p:nvPicPr>
          <p:cNvPr id="11266" name="Picture 2">
            <a:extLst>
              <a:ext uri="{FF2B5EF4-FFF2-40B4-BE49-F238E27FC236}">
                <a16:creationId xmlns:a16="http://schemas.microsoft.com/office/drawing/2014/main" id="{2A8601BE-7E6A-2C9C-525C-80EE906E075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827295" y="435316"/>
            <a:ext cx="4569579" cy="373563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5CDC04D8-04CC-9C88-0250-A5D574AD231F}"/>
              </a:ext>
            </a:extLst>
          </p:cNvPr>
          <p:cNvSpPr>
            <a:spLocks noGrp="1"/>
          </p:cNvSpPr>
          <p:nvPr>
            <p:ph idx="1"/>
          </p:nvPr>
        </p:nvSpPr>
        <p:spPr>
          <a:xfrm>
            <a:off x="5410200" y="4170947"/>
            <a:ext cx="6083272" cy="2051662"/>
          </a:xfrm>
        </p:spPr>
        <p:txBody>
          <a:bodyPr>
            <a:noAutofit/>
          </a:bodyPr>
          <a:lstStyle/>
          <a:p>
            <a:pPr marL="0" indent="0">
              <a:buNone/>
            </a:pPr>
            <a:r>
              <a:rPr lang="en-GB" b="0" i="0" dirty="0">
                <a:effectLst/>
                <a:highlight>
                  <a:srgbClr val="FFFFFF"/>
                </a:highlight>
                <a:latin typeface="Aptos" panose="020B0004020202020204" pitchFamily="34" charset="0"/>
              </a:rPr>
              <a:t>Within gateways &amp; servers, the A-SMS object was opened, and the following configurations were added to the general properties. </a:t>
            </a:r>
          </a:p>
          <a:p>
            <a:pPr marL="0" indent="0">
              <a:buNone/>
            </a:pPr>
            <a:endParaRPr lang="en-GB" dirty="0">
              <a:highlight>
                <a:srgbClr val="FFFFFF"/>
              </a:highlight>
              <a:latin typeface="Aptos" panose="020B0004020202020204" pitchFamily="34" charset="0"/>
            </a:endParaRPr>
          </a:p>
        </p:txBody>
      </p:sp>
    </p:spTree>
    <p:extLst>
      <p:ext uri="{BB962C8B-B14F-4D97-AF65-F5344CB8AC3E}">
        <p14:creationId xmlns:p14="http://schemas.microsoft.com/office/powerpoint/2010/main" val="40845372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305" name="Rectangle 12304">
            <a:extLst>
              <a:ext uri="{FF2B5EF4-FFF2-40B4-BE49-F238E27FC236}">
                <a16:creationId xmlns:a16="http://schemas.microsoft.com/office/drawing/2014/main" id="{5A8AC3CD-ED4E-47B5-A42A-F32B90340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306" name="Rectangle 12305">
            <a:extLst>
              <a:ext uri="{FF2B5EF4-FFF2-40B4-BE49-F238E27FC236}">
                <a16:creationId xmlns:a16="http://schemas.microsoft.com/office/drawing/2014/main" id="{AB9DFAC8-424C-49EA-AC8A-002889678F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2FD3C614-36F5-AD3C-9A21-045ED02A6118}"/>
              </a:ext>
            </a:extLst>
          </p:cNvPr>
          <p:cNvSpPr>
            <a:spLocks noGrp="1"/>
          </p:cNvSpPr>
          <p:nvPr>
            <p:ph type="title"/>
          </p:nvPr>
        </p:nvSpPr>
        <p:spPr>
          <a:xfrm>
            <a:off x="698528" y="685800"/>
            <a:ext cx="3378172" cy="5486400"/>
          </a:xfrm>
        </p:spPr>
        <p:txBody>
          <a:bodyPr anchor="ctr">
            <a:normAutofit/>
          </a:bodyPr>
          <a:lstStyle/>
          <a:p>
            <a:pPr algn="ctr"/>
            <a:r>
              <a:rPr lang="en-US" b="1" kern="1200" cap="all" spc="300" baseline="0" dirty="0">
                <a:latin typeface="+mj-lt"/>
                <a:ea typeface="+mj-ea"/>
                <a:cs typeface="+mj-cs"/>
              </a:rPr>
              <a:t>Part2.6 – Creating a new gateway object</a:t>
            </a:r>
            <a:endParaRPr lang="en-GB" dirty="0"/>
          </a:p>
        </p:txBody>
      </p:sp>
      <p:pic>
        <p:nvPicPr>
          <p:cNvPr id="12290" name="Picture 2" descr="A screenshot of a computer&#10;&#10;Description automatically generated">
            <a:extLst>
              <a:ext uri="{FF2B5EF4-FFF2-40B4-BE49-F238E27FC236}">
                <a16:creationId xmlns:a16="http://schemas.microsoft.com/office/drawing/2014/main" id="{51EA5A04-620A-0B51-AEAB-40DB2F15C84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745" r="4" b="23092"/>
          <a:stretch/>
        </p:blipFill>
        <p:spPr bwMode="auto">
          <a:xfrm>
            <a:off x="6095999" y="1371601"/>
            <a:ext cx="4786203" cy="27432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69198820-DC33-B270-3396-27DDC92A3080}"/>
              </a:ext>
            </a:extLst>
          </p:cNvPr>
          <p:cNvSpPr>
            <a:spLocks noGrp="1"/>
          </p:cNvSpPr>
          <p:nvPr>
            <p:ph idx="1"/>
          </p:nvPr>
        </p:nvSpPr>
        <p:spPr>
          <a:xfrm>
            <a:off x="5334936" y="4577696"/>
            <a:ext cx="6265185" cy="1727237"/>
          </a:xfrm>
        </p:spPr>
        <p:txBody>
          <a:bodyPr>
            <a:normAutofit/>
          </a:bodyPr>
          <a:lstStyle/>
          <a:p>
            <a:pPr marL="0" indent="0" algn="ctr">
              <a:buNone/>
            </a:pPr>
            <a:r>
              <a:rPr lang="en-GB" sz="2200" b="0" i="0" u="none" strike="noStrike">
                <a:effectLst/>
                <a:highlight>
                  <a:srgbClr val="FFFFFF"/>
                </a:highlight>
                <a:latin typeface="Aptos" panose="020B0004020202020204" pitchFamily="34" charset="0"/>
              </a:rPr>
              <a:t>A-GUI was accessed, and we logged in to A-SMS. </a:t>
            </a:r>
            <a:r>
              <a:rPr lang="en-GB" sz="2200" b="0" i="0">
                <a:effectLst/>
                <a:highlight>
                  <a:srgbClr val="FFFFFF"/>
                </a:highlight>
                <a:latin typeface="Aptos" panose="020B0004020202020204" pitchFamily="34" charset="0"/>
              </a:rPr>
              <a:t> The gateway was selected from the new menu. The wizard set-up was clicked.  The object was configured using the following configuration.  </a:t>
            </a:r>
            <a:endParaRPr lang="en-GB" sz="2200"/>
          </a:p>
        </p:txBody>
      </p:sp>
    </p:spTree>
    <p:extLst>
      <p:ext uri="{BB962C8B-B14F-4D97-AF65-F5344CB8AC3E}">
        <p14:creationId xmlns:p14="http://schemas.microsoft.com/office/powerpoint/2010/main" val="30638327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DC553A7-713D-4133-B393-5017EA4F2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2">
            <a:extLst>
              <a:ext uri="{FF2B5EF4-FFF2-40B4-BE49-F238E27FC236}">
                <a16:creationId xmlns:a16="http://schemas.microsoft.com/office/drawing/2014/main" id="{B01807D2-1A11-1745-48B2-8F275A7F5A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5721" r="4" b="14172"/>
          <a:stretch/>
        </p:blipFill>
        <p:spPr bwMode="auto">
          <a:xfrm>
            <a:off x="700487" y="2254351"/>
            <a:ext cx="4098941" cy="234929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3F6E84E-9097-5202-A047-A5BA969B3D61}"/>
              </a:ext>
            </a:extLst>
          </p:cNvPr>
          <p:cNvSpPr>
            <a:spLocks noGrp="1"/>
          </p:cNvSpPr>
          <p:nvPr>
            <p:ph idx="1"/>
          </p:nvPr>
        </p:nvSpPr>
        <p:spPr>
          <a:xfrm>
            <a:off x="6096002" y="1814732"/>
            <a:ext cx="5426844" cy="4501662"/>
          </a:xfrm>
        </p:spPr>
        <p:txBody>
          <a:bodyPr>
            <a:normAutofit/>
          </a:bodyPr>
          <a:lstStyle/>
          <a:p>
            <a:pPr marL="0" indent="0">
              <a:buNone/>
            </a:pPr>
            <a:r>
              <a:rPr lang="en-GB" b="0" i="0">
                <a:effectLst/>
                <a:highlight>
                  <a:srgbClr val="FFFFFF"/>
                </a:highlight>
                <a:latin typeface="Aptos" panose="020B0004020202020204" pitchFamily="34" charset="0"/>
              </a:rPr>
              <a:t>The following changes were configured to the settings within the general properties for A-GW. We enabled a firewall and monitoring.  We selected network management and verified the IP addresses.  </a:t>
            </a:r>
            <a:endParaRPr lang="en-GB"/>
          </a:p>
          <a:p>
            <a:endParaRPr lang="en-GB"/>
          </a:p>
        </p:txBody>
      </p:sp>
    </p:spTree>
    <p:extLst>
      <p:ext uri="{BB962C8B-B14F-4D97-AF65-F5344CB8AC3E}">
        <p14:creationId xmlns:p14="http://schemas.microsoft.com/office/powerpoint/2010/main" val="240565810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343" name="Rectangle 14342">
            <a:extLst>
              <a:ext uri="{FF2B5EF4-FFF2-40B4-BE49-F238E27FC236}">
                <a16:creationId xmlns:a16="http://schemas.microsoft.com/office/drawing/2014/main" id="{5A8AC3CD-ED4E-47B5-A42A-F32B90340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45" name="Rectangle 14344">
            <a:extLst>
              <a:ext uri="{FF2B5EF4-FFF2-40B4-BE49-F238E27FC236}">
                <a16:creationId xmlns:a16="http://schemas.microsoft.com/office/drawing/2014/main" id="{AB9DFAC8-424C-49EA-AC8A-002889678F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0A1DF3-019B-1BFC-7128-5F7F561659F8}"/>
              </a:ext>
            </a:extLst>
          </p:cNvPr>
          <p:cNvSpPr>
            <a:spLocks noGrp="1"/>
          </p:cNvSpPr>
          <p:nvPr>
            <p:ph type="title"/>
          </p:nvPr>
        </p:nvSpPr>
        <p:spPr>
          <a:xfrm>
            <a:off x="698528" y="685800"/>
            <a:ext cx="3378172" cy="5486400"/>
          </a:xfrm>
        </p:spPr>
        <p:txBody>
          <a:bodyPr anchor="ctr">
            <a:normAutofit/>
          </a:bodyPr>
          <a:lstStyle/>
          <a:p>
            <a:pPr algn="ctr"/>
            <a:r>
              <a:rPr lang="en-US" sz="2200" b="1" dirty="0"/>
              <a:t>Part2.7 – Testing SIC communication to the gateway</a:t>
            </a:r>
            <a:endParaRPr lang="en-GB" sz="2200" dirty="0"/>
          </a:p>
        </p:txBody>
      </p:sp>
      <p:pic>
        <p:nvPicPr>
          <p:cNvPr id="14338" name="Picture 2">
            <a:extLst>
              <a:ext uri="{FF2B5EF4-FFF2-40B4-BE49-F238E27FC236}">
                <a16:creationId xmlns:a16="http://schemas.microsoft.com/office/drawing/2014/main" id="{F092413E-52BE-DBE9-76C0-DB7999AFB6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5846" r="4" b="14261"/>
          <a:stretch/>
        </p:blipFill>
        <p:spPr bwMode="auto">
          <a:xfrm>
            <a:off x="4899447" y="685800"/>
            <a:ext cx="5982755" cy="3429001"/>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96FF854-99EC-97D1-CB2B-115310142A9A}"/>
              </a:ext>
            </a:extLst>
          </p:cNvPr>
          <p:cNvSpPr>
            <a:spLocks noGrp="1"/>
          </p:cNvSpPr>
          <p:nvPr>
            <p:ph idx="1"/>
          </p:nvPr>
        </p:nvSpPr>
        <p:spPr>
          <a:xfrm>
            <a:off x="5334936" y="4561367"/>
            <a:ext cx="6265185" cy="1727237"/>
          </a:xfrm>
        </p:spPr>
        <p:txBody>
          <a:bodyPr>
            <a:normAutofit/>
          </a:bodyPr>
          <a:lstStyle/>
          <a:p>
            <a:pPr marL="0" indent="0" algn="ctr">
              <a:buNone/>
            </a:pPr>
            <a:r>
              <a:rPr lang="en-GB" b="0" i="0">
                <a:effectLst/>
                <a:highlight>
                  <a:srgbClr val="FFFFFF"/>
                </a:highlight>
                <a:latin typeface="Aptos" panose="020B0004020202020204" pitchFamily="34" charset="0"/>
              </a:rPr>
              <a:t>Within the smart console, we went into the A-GW object. </a:t>
            </a:r>
            <a:r>
              <a:rPr lang="en-US" b="0" i="0">
                <a:effectLst/>
                <a:highlight>
                  <a:srgbClr val="FFFFFF"/>
                </a:highlight>
                <a:latin typeface="Aptos" panose="020B0004020202020204" pitchFamily="34" charset="0"/>
              </a:rPr>
              <a:t>We clicked on communications.  A-GW test communication was conducted</a:t>
            </a:r>
            <a:endParaRPr lang="en-GB"/>
          </a:p>
        </p:txBody>
      </p:sp>
    </p:spTree>
    <p:extLst>
      <p:ext uri="{BB962C8B-B14F-4D97-AF65-F5344CB8AC3E}">
        <p14:creationId xmlns:p14="http://schemas.microsoft.com/office/powerpoint/2010/main" val="24481521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3E5064B-BAF4-48C7-8C2C-8219FF24A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a:extLst>
              <a:ext uri="{FF2B5EF4-FFF2-40B4-BE49-F238E27FC236}">
                <a16:creationId xmlns:a16="http://schemas.microsoft.com/office/drawing/2014/main" id="{23E33EB3-397E-4C5F-B561-7FEE7C781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1" y="701040"/>
            <a:ext cx="10820400" cy="54711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58D21C-4F0A-B1E3-3295-1CABFB39D5C5}"/>
              </a:ext>
            </a:extLst>
          </p:cNvPr>
          <p:cNvSpPr>
            <a:spLocks noGrp="1"/>
          </p:cNvSpPr>
          <p:nvPr>
            <p:ph type="title"/>
          </p:nvPr>
        </p:nvSpPr>
        <p:spPr>
          <a:xfrm>
            <a:off x="1284850" y="1065791"/>
            <a:ext cx="6393688" cy="813498"/>
          </a:xfrm>
        </p:spPr>
        <p:txBody>
          <a:bodyPr>
            <a:normAutofit/>
          </a:bodyPr>
          <a:lstStyle/>
          <a:p>
            <a:pPr algn="ctr"/>
            <a:r>
              <a:rPr lang="en-US" sz="2500" b="1"/>
              <a:t>Part2.8 – Policy implementation</a:t>
            </a:r>
            <a:endParaRPr lang="en-GB" sz="2500"/>
          </a:p>
        </p:txBody>
      </p:sp>
      <p:sp>
        <p:nvSpPr>
          <p:cNvPr id="9" name="Content Placeholder 8">
            <a:extLst>
              <a:ext uri="{FF2B5EF4-FFF2-40B4-BE49-F238E27FC236}">
                <a16:creationId xmlns:a16="http://schemas.microsoft.com/office/drawing/2014/main" id="{781E0C54-8B37-A38F-121C-3FC43467193B}"/>
              </a:ext>
            </a:extLst>
          </p:cNvPr>
          <p:cNvSpPr>
            <a:spLocks noGrp="1"/>
          </p:cNvSpPr>
          <p:nvPr>
            <p:ph idx="1"/>
          </p:nvPr>
        </p:nvSpPr>
        <p:spPr>
          <a:xfrm>
            <a:off x="812800" y="2135938"/>
            <a:ext cx="6811890" cy="3892329"/>
          </a:xfrm>
        </p:spPr>
        <p:txBody>
          <a:bodyPr>
            <a:normAutofit fontScale="92500" lnSpcReduction="10000"/>
          </a:bodyPr>
          <a:lstStyle/>
          <a:p>
            <a:pPr marL="0" indent="0">
              <a:lnSpc>
                <a:spcPct val="90000"/>
              </a:lnSpc>
              <a:buNone/>
            </a:pPr>
            <a:r>
              <a:rPr lang="en-US" sz="1600" dirty="0"/>
              <a:t>Creating policies within firewall systems is very important to ensure robust security, doing it incorrectly could have dire consequences within your network, “</a:t>
            </a:r>
            <a:r>
              <a:rPr lang="en-GB" sz="1600" dirty="0"/>
              <a:t>Firewall filtering rules have to be carefully written and organized to correctly implement the security policy” </a:t>
            </a:r>
            <a:r>
              <a:rPr lang="en-GB" sz="1600" b="1" dirty="0"/>
              <a:t>[3]</a:t>
            </a:r>
            <a:endParaRPr lang="en-US" sz="1600" dirty="0"/>
          </a:p>
          <a:p>
            <a:pPr marL="0" indent="0">
              <a:lnSpc>
                <a:spcPct val="90000"/>
              </a:lnSpc>
              <a:buNone/>
            </a:pPr>
            <a:r>
              <a:rPr lang="en-US" sz="1600" dirty="0"/>
              <a:t>Here is the security policy section in the Check Point Smart Console. The network policies and rules are shown. Policy rules manage security measures and the traffic flow controls implemented within the network. For the management rule, it manages traffic from A-SMS and A-MGMT-NET to B-GW. </a:t>
            </a:r>
          </a:p>
          <a:p>
            <a:pPr marL="0" indent="0">
              <a:lnSpc>
                <a:spcPct val="90000"/>
              </a:lnSpc>
              <a:buNone/>
            </a:pPr>
            <a:r>
              <a:rPr lang="en-US" sz="1600" dirty="0"/>
              <a:t>The stealth rule applies to any source and destination and works to limit direct access to security devices.</a:t>
            </a:r>
          </a:p>
          <a:p>
            <a:pPr marL="0" indent="0">
              <a:lnSpc>
                <a:spcPct val="90000"/>
              </a:lnSpc>
              <a:buNone/>
            </a:pPr>
            <a:endParaRPr lang="en-US" sz="1600" dirty="0"/>
          </a:p>
          <a:p>
            <a:pPr marL="0" indent="0">
              <a:lnSpc>
                <a:spcPct val="90000"/>
              </a:lnSpc>
              <a:buNone/>
            </a:pPr>
            <a:r>
              <a:rPr lang="en-US" sz="1600" dirty="0"/>
              <a:t>The outbound rule manages traffic from the internal zone to the external zone.  </a:t>
            </a:r>
          </a:p>
          <a:p>
            <a:pPr marL="0" indent="0">
              <a:lnSpc>
                <a:spcPct val="90000"/>
              </a:lnSpc>
              <a:buNone/>
            </a:pPr>
            <a:endParaRPr lang="en-US" sz="1600" dirty="0"/>
          </a:p>
          <a:p>
            <a:pPr marL="0" indent="0">
              <a:lnSpc>
                <a:spcPct val="90000"/>
              </a:lnSpc>
              <a:buNone/>
            </a:pPr>
            <a:r>
              <a:rPr lang="en-US" sz="1600" dirty="0"/>
              <a:t>The clean-up rule works to block any traffic that is not explicitly allowed by previous rules.</a:t>
            </a:r>
          </a:p>
          <a:p>
            <a:pPr marL="0" indent="0">
              <a:lnSpc>
                <a:spcPct val="90000"/>
              </a:lnSpc>
              <a:buNone/>
            </a:pPr>
            <a:endParaRPr lang="en-US" sz="1300" dirty="0"/>
          </a:p>
        </p:txBody>
      </p:sp>
      <p:pic>
        <p:nvPicPr>
          <p:cNvPr id="5" name="Content Placeholder 4" descr="A screenshot of a computer&#10;&#10;Description automatically generated">
            <a:extLst>
              <a:ext uri="{FF2B5EF4-FFF2-40B4-BE49-F238E27FC236}">
                <a16:creationId xmlns:a16="http://schemas.microsoft.com/office/drawing/2014/main" id="{02C680D4-A0C8-FF10-58AA-0889D2EE3718}"/>
              </a:ext>
            </a:extLst>
          </p:cNvPr>
          <p:cNvPicPr>
            <a:picLocks noChangeAspect="1"/>
          </p:cNvPicPr>
          <p:nvPr/>
        </p:nvPicPr>
        <p:blipFill>
          <a:blip r:embed="rId2"/>
          <a:srcRect t="7904" r="4" b="13586"/>
          <a:stretch/>
        </p:blipFill>
        <p:spPr>
          <a:xfrm>
            <a:off x="7624690" y="2244040"/>
            <a:ext cx="4380868" cy="2510875"/>
          </a:xfrm>
          <a:prstGeom prst="rect">
            <a:avLst/>
          </a:prstGeom>
        </p:spPr>
      </p:pic>
    </p:spTree>
    <p:extLst>
      <p:ext uri="{BB962C8B-B14F-4D97-AF65-F5344CB8AC3E}">
        <p14:creationId xmlns:p14="http://schemas.microsoft.com/office/powerpoint/2010/main" val="27666786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E433CB3-EAB2-4842-A1DD-7BC051B55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ABCAF3CC-0B16-F91E-2B60-0A4361CDAC0A}"/>
              </a:ext>
            </a:extLst>
          </p:cNvPr>
          <p:cNvPicPr>
            <a:picLocks noChangeAspect="1"/>
          </p:cNvPicPr>
          <p:nvPr/>
        </p:nvPicPr>
        <p:blipFill rotWithShape="1">
          <a:blip r:embed="rId2"/>
          <a:srcRect b="6250"/>
          <a:stretch/>
        </p:blipFill>
        <p:spPr>
          <a:xfrm>
            <a:off x="1" y="10"/>
            <a:ext cx="12192000" cy="6857990"/>
          </a:xfrm>
          <a:prstGeom prst="rect">
            <a:avLst/>
          </a:prstGeom>
        </p:spPr>
      </p:pic>
      <p:sp>
        <p:nvSpPr>
          <p:cNvPr id="15" name="Rectangle 14">
            <a:extLst>
              <a:ext uri="{FF2B5EF4-FFF2-40B4-BE49-F238E27FC236}">
                <a16:creationId xmlns:a16="http://schemas.microsoft.com/office/drawing/2014/main" id="{18643F1B-9BA3-4FE1-A4CC-1CDC3B47E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19945"/>
            <a:ext cx="12192000" cy="3138055"/>
          </a:xfrm>
          <a:prstGeom prst="rect">
            <a:avLst/>
          </a:prstGeom>
          <a:gradFill>
            <a:gsLst>
              <a:gs pos="47000">
                <a:srgbClr val="000000">
                  <a:alpha val="29000"/>
                </a:srgbClr>
              </a:gs>
              <a:gs pos="0">
                <a:schemeClr val="tx1">
                  <a:alpha val="0"/>
                </a:scheme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F776B0B4-EBCF-4292-BACF-A789A13BB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685800 w 12192000"/>
              <a:gd name="connsiteY0" fmla="*/ 685800 h 6858000"/>
              <a:gd name="connsiteX1" fmla="*/ 685800 w 12192000"/>
              <a:gd name="connsiteY1" fmla="*/ 6172200 h 6858000"/>
              <a:gd name="connsiteX2" fmla="*/ 11506200 w 12192000"/>
              <a:gd name="connsiteY2" fmla="*/ 6172200 h 6858000"/>
              <a:gd name="connsiteX3" fmla="*/ 11506200 w 12192000"/>
              <a:gd name="connsiteY3" fmla="*/ 685800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685800" y="685800"/>
                </a:moveTo>
                <a:lnTo>
                  <a:pt x="685800" y="6172200"/>
                </a:lnTo>
                <a:lnTo>
                  <a:pt x="11506200" y="6172200"/>
                </a:lnTo>
                <a:lnTo>
                  <a:pt x="11506200" y="685800"/>
                </a:lnTo>
                <a:close/>
                <a:moveTo>
                  <a:pt x="0" y="0"/>
                </a:moveTo>
                <a:lnTo>
                  <a:pt x="12192000" y="0"/>
                </a:lnTo>
                <a:lnTo>
                  <a:pt x="12192000"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7D415E3-4736-F822-CC28-97BBBE2C6B2D}"/>
              </a:ext>
            </a:extLst>
          </p:cNvPr>
          <p:cNvSpPr>
            <a:spLocks noGrp="1"/>
          </p:cNvSpPr>
          <p:nvPr>
            <p:ph type="title"/>
          </p:nvPr>
        </p:nvSpPr>
        <p:spPr>
          <a:xfrm>
            <a:off x="1371600" y="4114799"/>
            <a:ext cx="9486900" cy="1125111"/>
          </a:xfrm>
        </p:spPr>
        <p:txBody>
          <a:bodyPr vert="horz" lIns="91440" tIns="45720" rIns="91440" bIns="45720" rtlCol="0" anchor="b">
            <a:normAutofit/>
          </a:bodyPr>
          <a:lstStyle/>
          <a:p>
            <a:pPr algn="ctr"/>
            <a:r>
              <a:rPr lang="en-US" sz="2500" kern="1200" cap="all" spc="300" baseline="0" dirty="0">
                <a:solidFill>
                  <a:srgbClr val="FFFFFF"/>
                </a:solidFill>
                <a:latin typeface="+mj-lt"/>
                <a:ea typeface="+mj-ea"/>
                <a:cs typeface="+mj-cs"/>
              </a:rPr>
              <a:t>Part 3 – implementation of any additional security features benchmarking industry standards </a:t>
            </a:r>
          </a:p>
        </p:txBody>
      </p:sp>
    </p:spTree>
    <p:extLst>
      <p:ext uri="{BB962C8B-B14F-4D97-AF65-F5344CB8AC3E}">
        <p14:creationId xmlns:p14="http://schemas.microsoft.com/office/powerpoint/2010/main" val="452536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00E3E0-07DA-4A53-8D2F-59983E144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799"/>
            <a:ext cx="4076700" cy="5486401"/>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643A7A-2D79-4C42-8464-7DCDA70FA88F}"/>
              </a:ext>
            </a:extLst>
          </p:cNvPr>
          <p:cNvSpPr>
            <a:spLocks noGrp="1"/>
          </p:cNvSpPr>
          <p:nvPr>
            <p:ph type="title"/>
          </p:nvPr>
        </p:nvSpPr>
        <p:spPr>
          <a:xfrm>
            <a:off x="1145346" y="1371600"/>
            <a:ext cx="3192192" cy="4114800"/>
          </a:xfrm>
        </p:spPr>
        <p:txBody>
          <a:bodyPr anchor="ctr">
            <a:normAutofit/>
          </a:bodyPr>
          <a:lstStyle/>
          <a:p>
            <a:pPr algn="ctr"/>
            <a:r>
              <a:rPr lang="en-GB" sz="2200" dirty="0"/>
              <a:t>Further additional security benchmarking security standard</a:t>
            </a:r>
          </a:p>
        </p:txBody>
      </p:sp>
      <p:graphicFrame>
        <p:nvGraphicFramePr>
          <p:cNvPr id="5" name="Content Placeholder 2">
            <a:extLst>
              <a:ext uri="{FF2B5EF4-FFF2-40B4-BE49-F238E27FC236}">
                <a16:creationId xmlns:a16="http://schemas.microsoft.com/office/drawing/2014/main" id="{371A0AFD-8AB0-6A29-1ED8-DED044DDA0A1}"/>
              </a:ext>
            </a:extLst>
          </p:cNvPr>
          <p:cNvGraphicFramePr>
            <a:graphicFrameLocks noGrp="1"/>
          </p:cNvGraphicFramePr>
          <p:nvPr>
            <p:ph idx="1"/>
            <p:extLst>
              <p:ext uri="{D42A27DB-BD31-4B8C-83A1-F6EECF244321}">
                <p14:modId xmlns:p14="http://schemas.microsoft.com/office/powerpoint/2010/main" val="339433942"/>
              </p:ext>
            </p:extLst>
          </p:nvPr>
        </p:nvGraphicFramePr>
        <p:xfrm>
          <a:off x="5410200" y="685800"/>
          <a:ext cx="6096000"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996803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00E3E0-07DA-4A53-8D2F-59983E144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5B06B6-10C5-A13B-A310-C62E04584513}"/>
              </a:ext>
            </a:extLst>
          </p:cNvPr>
          <p:cNvSpPr>
            <a:spLocks noGrp="1"/>
          </p:cNvSpPr>
          <p:nvPr>
            <p:ph type="title"/>
          </p:nvPr>
        </p:nvSpPr>
        <p:spPr>
          <a:xfrm>
            <a:off x="685800" y="701040"/>
            <a:ext cx="3390900" cy="5486400"/>
          </a:xfrm>
        </p:spPr>
        <p:txBody>
          <a:bodyPr anchor="ctr">
            <a:normAutofit/>
          </a:bodyPr>
          <a:lstStyle/>
          <a:p>
            <a:pPr algn="ctr"/>
            <a:r>
              <a:rPr lang="en-GB" sz="2500" dirty="0"/>
              <a:t>Further additional security benchmarking security standard</a:t>
            </a:r>
          </a:p>
        </p:txBody>
      </p:sp>
      <p:graphicFrame>
        <p:nvGraphicFramePr>
          <p:cNvPr id="5" name="Content Placeholder 2">
            <a:extLst>
              <a:ext uri="{FF2B5EF4-FFF2-40B4-BE49-F238E27FC236}">
                <a16:creationId xmlns:a16="http://schemas.microsoft.com/office/drawing/2014/main" id="{FED73C68-0C57-14E5-D279-31917F419AC0}"/>
              </a:ext>
            </a:extLst>
          </p:cNvPr>
          <p:cNvGraphicFramePr>
            <a:graphicFrameLocks noGrp="1"/>
          </p:cNvGraphicFramePr>
          <p:nvPr>
            <p:ph idx="1"/>
            <p:extLst>
              <p:ext uri="{D42A27DB-BD31-4B8C-83A1-F6EECF244321}">
                <p14:modId xmlns:p14="http://schemas.microsoft.com/office/powerpoint/2010/main" val="3943031939"/>
              </p:ext>
            </p:extLst>
          </p:nvPr>
        </p:nvGraphicFramePr>
        <p:xfrm>
          <a:off x="5410200" y="701675"/>
          <a:ext cx="6096000" cy="5470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265795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00E3E0-07DA-4A53-8D2F-59983E144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D6E195-1582-944F-0725-7EC0C54618D3}"/>
              </a:ext>
            </a:extLst>
          </p:cNvPr>
          <p:cNvSpPr>
            <a:spLocks noGrp="1"/>
          </p:cNvSpPr>
          <p:nvPr>
            <p:ph type="title"/>
          </p:nvPr>
        </p:nvSpPr>
        <p:spPr>
          <a:xfrm>
            <a:off x="685800" y="701040"/>
            <a:ext cx="3390900" cy="5486400"/>
          </a:xfrm>
        </p:spPr>
        <p:txBody>
          <a:bodyPr anchor="ctr">
            <a:normAutofit/>
          </a:bodyPr>
          <a:lstStyle/>
          <a:p>
            <a:pPr algn="ctr"/>
            <a:r>
              <a:rPr lang="en-GB" sz="2500" dirty="0"/>
              <a:t>Further additional security benchmarking security standard</a:t>
            </a:r>
          </a:p>
        </p:txBody>
      </p:sp>
      <p:graphicFrame>
        <p:nvGraphicFramePr>
          <p:cNvPr id="5" name="Content Placeholder 2">
            <a:extLst>
              <a:ext uri="{FF2B5EF4-FFF2-40B4-BE49-F238E27FC236}">
                <a16:creationId xmlns:a16="http://schemas.microsoft.com/office/drawing/2014/main" id="{8538D41E-AD31-7255-4912-605DEA5A9760}"/>
              </a:ext>
            </a:extLst>
          </p:cNvPr>
          <p:cNvGraphicFramePr>
            <a:graphicFrameLocks noGrp="1"/>
          </p:cNvGraphicFramePr>
          <p:nvPr>
            <p:ph idx="1"/>
            <p:extLst>
              <p:ext uri="{D42A27DB-BD31-4B8C-83A1-F6EECF244321}">
                <p14:modId xmlns:p14="http://schemas.microsoft.com/office/powerpoint/2010/main" val="1875517426"/>
              </p:ext>
            </p:extLst>
          </p:nvPr>
        </p:nvGraphicFramePr>
        <p:xfrm>
          <a:off x="5410200" y="701675"/>
          <a:ext cx="6096000" cy="5470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32002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CD538B8-489B-407A-A760-436DB4C56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9EBA29-58EB-5138-68D2-10F3555B30A3}"/>
              </a:ext>
            </a:extLst>
          </p:cNvPr>
          <p:cNvSpPr>
            <a:spLocks noGrp="1"/>
          </p:cNvSpPr>
          <p:nvPr>
            <p:ph type="title"/>
          </p:nvPr>
        </p:nvSpPr>
        <p:spPr>
          <a:xfrm>
            <a:off x="1371600" y="1371600"/>
            <a:ext cx="2705100" cy="4114800"/>
          </a:xfrm>
        </p:spPr>
        <p:txBody>
          <a:bodyPr anchor="ctr">
            <a:normAutofit/>
          </a:bodyPr>
          <a:lstStyle/>
          <a:p>
            <a:pPr algn="ctr"/>
            <a:r>
              <a:rPr lang="en-GB" sz="2000">
                <a:solidFill>
                  <a:schemeClr val="bg2"/>
                </a:solidFill>
              </a:rPr>
              <a:t>Further additional security benchmarking security standard</a:t>
            </a:r>
          </a:p>
        </p:txBody>
      </p:sp>
      <p:graphicFrame>
        <p:nvGraphicFramePr>
          <p:cNvPr id="5" name="Content Placeholder 2">
            <a:extLst>
              <a:ext uri="{FF2B5EF4-FFF2-40B4-BE49-F238E27FC236}">
                <a16:creationId xmlns:a16="http://schemas.microsoft.com/office/drawing/2014/main" id="{A30DE312-D213-9F81-E430-CD672B4C0009}"/>
              </a:ext>
            </a:extLst>
          </p:cNvPr>
          <p:cNvGraphicFramePr>
            <a:graphicFrameLocks noGrp="1"/>
          </p:cNvGraphicFramePr>
          <p:nvPr>
            <p:ph idx="1"/>
            <p:extLst>
              <p:ext uri="{D42A27DB-BD31-4B8C-83A1-F6EECF244321}">
                <p14:modId xmlns:p14="http://schemas.microsoft.com/office/powerpoint/2010/main" val="425200505"/>
              </p:ext>
            </p:extLst>
          </p:nvPr>
        </p:nvGraphicFramePr>
        <p:xfrm>
          <a:off x="5410200" y="685800"/>
          <a:ext cx="6096000" cy="5486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111825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E433CB3-EAB2-4842-A1DD-7BC051B55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Flickering Lights">
            <a:extLst>
              <a:ext uri="{FF2B5EF4-FFF2-40B4-BE49-F238E27FC236}">
                <a16:creationId xmlns:a16="http://schemas.microsoft.com/office/drawing/2014/main" id="{BEA2971F-9B7A-4A83-85BE-3720EE88D26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1" y="10"/>
            <a:ext cx="12192000" cy="6857990"/>
          </a:xfrm>
          <a:prstGeom prst="rect">
            <a:avLst/>
          </a:prstGeom>
        </p:spPr>
      </p:pic>
      <p:sp>
        <p:nvSpPr>
          <p:cNvPr id="10" name="Rectangle 9">
            <a:extLst>
              <a:ext uri="{FF2B5EF4-FFF2-40B4-BE49-F238E27FC236}">
                <a16:creationId xmlns:a16="http://schemas.microsoft.com/office/drawing/2014/main" id="{18643F1B-9BA3-4FE1-A4CC-1CDC3B47E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19945"/>
            <a:ext cx="12192000" cy="3138055"/>
          </a:xfrm>
          <a:prstGeom prst="rect">
            <a:avLst/>
          </a:prstGeom>
          <a:gradFill>
            <a:gsLst>
              <a:gs pos="47000">
                <a:srgbClr val="000000">
                  <a:alpha val="29000"/>
                </a:srgbClr>
              </a:gs>
              <a:gs pos="0">
                <a:schemeClr val="tx1">
                  <a:alpha val="0"/>
                </a:schemeClr>
              </a:gs>
              <a:gs pos="100000">
                <a:srgbClr val="000000">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F776B0B4-EBCF-4292-BACF-A789A13BB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685800 w 12192000"/>
              <a:gd name="connsiteY0" fmla="*/ 685800 h 6858000"/>
              <a:gd name="connsiteX1" fmla="*/ 685800 w 12192000"/>
              <a:gd name="connsiteY1" fmla="*/ 6172200 h 6858000"/>
              <a:gd name="connsiteX2" fmla="*/ 11506200 w 12192000"/>
              <a:gd name="connsiteY2" fmla="*/ 6172200 h 6858000"/>
              <a:gd name="connsiteX3" fmla="*/ 11506200 w 12192000"/>
              <a:gd name="connsiteY3" fmla="*/ 685800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685800" y="685800"/>
                </a:moveTo>
                <a:lnTo>
                  <a:pt x="685800" y="6172200"/>
                </a:lnTo>
                <a:lnTo>
                  <a:pt x="11506200" y="6172200"/>
                </a:lnTo>
                <a:lnTo>
                  <a:pt x="11506200" y="685800"/>
                </a:lnTo>
                <a:close/>
                <a:moveTo>
                  <a:pt x="0" y="0"/>
                </a:moveTo>
                <a:lnTo>
                  <a:pt x="12192000" y="0"/>
                </a:lnTo>
                <a:lnTo>
                  <a:pt x="12192000" y="6858000"/>
                </a:lnTo>
                <a:lnTo>
                  <a:pt x="0" y="68580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958FC6E-5920-CFC5-B4A2-E8F77525B80A}"/>
              </a:ext>
            </a:extLst>
          </p:cNvPr>
          <p:cNvSpPr>
            <a:spLocks noGrp="1"/>
          </p:cNvSpPr>
          <p:nvPr>
            <p:ph type="title"/>
          </p:nvPr>
        </p:nvSpPr>
        <p:spPr>
          <a:xfrm>
            <a:off x="1371600" y="4114799"/>
            <a:ext cx="9486900" cy="1125111"/>
          </a:xfrm>
        </p:spPr>
        <p:txBody>
          <a:bodyPr vert="horz" lIns="91440" tIns="45720" rIns="91440" bIns="45720" rtlCol="0" anchor="b">
            <a:normAutofit/>
          </a:bodyPr>
          <a:lstStyle/>
          <a:p>
            <a:pPr algn="ctr"/>
            <a:r>
              <a:rPr lang="en-US" sz="3200" kern="1200" cap="all" spc="300" baseline="0" dirty="0">
                <a:solidFill>
                  <a:srgbClr val="FFFFFF"/>
                </a:solidFill>
                <a:latin typeface="+mj-lt"/>
                <a:ea typeface="+mj-ea"/>
                <a:cs typeface="+mj-cs"/>
              </a:rPr>
              <a:t>Part 4 - Future improvements</a:t>
            </a:r>
          </a:p>
        </p:txBody>
      </p:sp>
    </p:spTree>
    <p:extLst>
      <p:ext uri="{BB962C8B-B14F-4D97-AF65-F5344CB8AC3E}">
        <p14:creationId xmlns:p14="http://schemas.microsoft.com/office/powerpoint/2010/main" val="3712633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21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E00E3E0-07DA-4A53-8D2F-59983E1449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62500"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2881AB-D1AA-2FD7-B2EC-7D2EF562D851}"/>
              </a:ext>
            </a:extLst>
          </p:cNvPr>
          <p:cNvSpPr>
            <a:spLocks noGrp="1"/>
          </p:cNvSpPr>
          <p:nvPr>
            <p:ph type="title"/>
          </p:nvPr>
        </p:nvSpPr>
        <p:spPr>
          <a:xfrm>
            <a:off x="685800" y="701040"/>
            <a:ext cx="3390900" cy="5486400"/>
          </a:xfrm>
        </p:spPr>
        <p:txBody>
          <a:bodyPr anchor="ctr">
            <a:normAutofit/>
          </a:bodyPr>
          <a:lstStyle/>
          <a:p>
            <a:pPr algn="ctr"/>
            <a:r>
              <a:rPr lang="en-GB" sz="2000"/>
              <a:t>Recommendations for future improvements</a:t>
            </a:r>
          </a:p>
        </p:txBody>
      </p:sp>
      <p:graphicFrame>
        <p:nvGraphicFramePr>
          <p:cNvPr id="5" name="Content Placeholder 2">
            <a:extLst>
              <a:ext uri="{FF2B5EF4-FFF2-40B4-BE49-F238E27FC236}">
                <a16:creationId xmlns:a16="http://schemas.microsoft.com/office/drawing/2014/main" id="{0B603BB1-0C7F-E598-17E6-3255F649DFEA}"/>
              </a:ext>
            </a:extLst>
          </p:cNvPr>
          <p:cNvGraphicFramePr>
            <a:graphicFrameLocks noGrp="1"/>
          </p:cNvGraphicFramePr>
          <p:nvPr>
            <p:ph idx="1"/>
            <p:extLst>
              <p:ext uri="{D42A27DB-BD31-4B8C-83A1-F6EECF244321}">
                <p14:modId xmlns:p14="http://schemas.microsoft.com/office/powerpoint/2010/main" val="1168995605"/>
              </p:ext>
            </p:extLst>
          </p:nvPr>
        </p:nvGraphicFramePr>
        <p:xfrm>
          <a:off x="5410200" y="701675"/>
          <a:ext cx="6096000" cy="54705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72165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BF31E91-413B-4228-A084-DEA389C835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422666B-0080-40D6-8D7E-FC8EAF5E89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105098" cy="6857999"/>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D964CC-9CE3-E049-DB65-384234D2DDBB}"/>
              </a:ext>
            </a:extLst>
          </p:cNvPr>
          <p:cNvSpPr>
            <a:spLocks noGrp="1"/>
          </p:cNvSpPr>
          <p:nvPr>
            <p:ph type="title"/>
          </p:nvPr>
        </p:nvSpPr>
        <p:spPr>
          <a:xfrm>
            <a:off x="554515" y="240349"/>
            <a:ext cx="5007386" cy="1295506"/>
          </a:xfrm>
        </p:spPr>
        <p:txBody>
          <a:bodyPr>
            <a:normAutofit/>
          </a:bodyPr>
          <a:lstStyle/>
          <a:p>
            <a:pPr algn="ctr"/>
            <a:r>
              <a:rPr lang="en-GB" dirty="0"/>
              <a:t>Part 5 - Objectives and Outcomes</a:t>
            </a:r>
          </a:p>
        </p:txBody>
      </p:sp>
      <p:sp>
        <p:nvSpPr>
          <p:cNvPr id="3" name="Content Placeholder 2">
            <a:extLst>
              <a:ext uri="{FF2B5EF4-FFF2-40B4-BE49-F238E27FC236}">
                <a16:creationId xmlns:a16="http://schemas.microsoft.com/office/drawing/2014/main" id="{9ED27E14-BA45-BC94-1A88-E943C9DA4810}"/>
              </a:ext>
            </a:extLst>
          </p:cNvPr>
          <p:cNvSpPr>
            <a:spLocks noGrp="1"/>
          </p:cNvSpPr>
          <p:nvPr>
            <p:ph idx="1"/>
          </p:nvPr>
        </p:nvSpPr>
        <p:spPr>
          <a:xfrm>
            <a:off x="685800" y="1833055"/>
            <a:ext cx="4784651" cy="4486480"/>
          </a:xfrm>
        </p:spPr>
        <p:txBody>
          <a:bodyPr>
            <a:normAutofit/>
          </a:bodyPr>
          <a:lstStyle/>
          <a:p>
            <a:pPr>
              <a:lnSpc>
                <a:spcPct val="90000"/>
              </a:lnSpc>
            </a:pPr>
            <a:r>
              <a:rPr lang="en-GB" sz="2200" dirty="0"/>
              <a:t>To enhance network security</a:t>
            </a:r>
          </a:p>
          <a:p>
            <a:pPr marL="0" indent="0">
              <a:lnSpc>
                <a:spcPct val="90000"/>
              </a:lnSpc>
              <a:buNone/>
            </a:pPr>
            <a:endParaRPr lang="en-GB" sz="2200" dirty="0"/>
          </a:p>
          <a:p>
            <a:pPr>
              <a:lnSpc>
                <a:spcPct val="90000"/>
              </a:lnSpc>
            </a:pPr>
            <a:r>
              <a:rPr lang="en-GB" sz="2200" dirty="0"/>
              <a:t>To provide a centralised management system for administrators to easily use</a:t>
            </a:r>
          </a:p>
          <a:p>
            <a:pPr>
              <a:lnSpc>
                <a:spcPct val="90000"/>
              </a:lnSpc>
            </a:pPr>
            <a:endParaRPr lang="en-GB" sz="2200" dirty="0"/>
          </a:p>
          <a:p>
            <a:pPr>
              <a:lnSpc>
                <a:spcPct val="90000"/>
              </a:lnSpc>
            </a:pPr>
            <a:r>
              <a:rPr lang="en-GB" sz="2200" dirty="0"/>
              <a:t>Improve visibility and control</a:t>
            </a:r>
          </a:p>
          <a:p>
            <a:pPr>
              <a:lnSpc>
                <a:spcPct val="90000"/>
              </a:lnSpc>
            </a:pPr>
            <a:endParaRPr lang="en-GB" sz="2200" dirty="0"/>
          </a:p>
          <a:p>
            <a:pPr>
              <a:lnSpc>
                <a:spcPct val="90000"/>
              </a:lnSpc>
            </a:pPr>
            <a:r>
              <a:rPr lang="en-GB" sz="2200" dirty="0"/>
              <a:t>Ensure compliance with the use of security controls </a:t>
            </a:r>
          </a:p>
          <a:p>
            <a:pPr>
              <a:lnSpc>
                <a:spcPct val="90000"/>
              </a:lnSpc>
            </a:pPr>
            <a:endParaRPr lang="en-GB" sz="2200" dirty="0"/>
          </a:p>
          <a:p>
            <a:pPr>
              <a:lnSpc>
                <a:spcPct val="90000"/>
              </a:lnSpc>
            </a:pPr>
            <a:r>
              <a:rPr lang="en-GB" sz="2200" dirty="0"/>
              <a:t>Optimise network performance</a:t>
            </a:r>
          </a:p>
        </p:txBody>
      </p:sp>
      <p:pic>
        <p:nvPicPr>
          <p:cNvPr id="5" name="Picture 4" descr="Padlock on computer motherboard">
            <a:extLst>
              <a:ext uri="{FF2B5EF4-FFF2-40B4-BE49-F238E27FC236}">
                <a16:creationId xmlns:a16="http://schemas.microsoft.com/office/drawing/2014/main" id="{E4890852-335A-1755-5089-B04BA7695DBD}"/>
              </a:ext>
            </a:extLst>
          </p:cNvPr>
          <p:cNvPicPr>
            <a:picLocks noChangeAspect="1"/>
          </p:cNvPicPr>
          <p:nvPr/>
        </p:nvPicPr>
        <p:blipFill>
          <a:blip r:embed="rId2"/>
          <a:srcRect l="9022" r="35970" b="-2"/>
          <a:stretch/>
        </p:blipFill>
        <p:spPr>
          <a:xfrm>
            <a:off x="7467601" y="1371600"/>
            <a:ext cx="3390900" cy="4114801"/>
          </a:xfrm>
          <a:prstGeom prst="rect">
            <a:avLst/>
          </a:prstGeom>
        </p:spPr>
      </p:pic>
    </p:spTree>
    <p:extLst>
      <p:ext uri="{BB962C8B-B14F-4D97-AF65-F5344CB8AC3E}">
        <p14:creationId xmlns:p14="http://schemas.microsoft.com/office/powerpoint/2010/main" val="23535125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E433CB3-EAB2-4842-A1DD-7BC051B55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Video 3" descr="Glass Exterior Of A Building Reflecting The Sky">
            <a:extLst>
              <a:ext uri="{FF2B5EF4-FFF2-40B4-BE49-F238E27FC236}">
                <a16:creationId xmlns:a16="http://schemas.microsoft.com/office/drawing/2014/main" id="{70BB62EB-2FBC-1A82-1148-D6E5ACD569A5}"/>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1" y="10"/>
            <a:ext cx="12192000" cy="6857990"/>
          </a:xfrm>
          <a:prstGeom prst="rect">
            <a:avLst/>
          </a:prstGeom>
        </p:spPr>
      </p:pic>
      <p:sp>
        <p:nvSpPr>
          <p:cNvPr id="10" name="Rectangle 9">
            <a:extLst>
              <a:ext uri="{FF2B5EF4-FFF2-40B4-BE49-F238E27FC236}">
                <a16:creationId xmlns:a16="http://schemas.microsoft.com/office/drawing/2014/main" id="{ADB75148-2791-4D20-8938-D7554D86B9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920343"/>
            <a:ext cx="12192000" cy="1937657"/>
          </a:xfrm>
          <a:prstGeom prst="rect">
            <a:avLst/>
          </a:prstGeom>
          <a:gradFill>
            <a:gsLst>
              <a:gs pos="47000">
                <a:srgbClr val="000000">
                  <a:alpha val="18000"/>
                </a:srgbClr>
              </a:gs>
              <a:gs pos="0">
                <a:schemeClr val="tx1">
                  <a:alpha val="0"/>
                </a:schemeClr>
              </a:gs>
              <a:gs pos="100000">
                <a:srgbClr val="000000">
                  <a:alpha val="33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072B4F-8028-CAE8-692F-A3FF7FE83E18}"/>
              </a:ext>
            </a:extLst>
          </p:cNvPr>
          <p:cNvSpPr>
            <a:spLocks noGrp="1"/>
          </p:cNvSpPr>
          <p:nvPr>
            <p:ph type="title"/>
          </p:nvPr>
        </p:nvSpPr>
        <p:spPr>
          <a:xfrm>
            <a:off x="611841" y="5670550"/>
            <a:ext cx="7446131" cy="685800"/>
          </a:xfrm>
        </p:spPr>
        <p:txBody>
          <a:bodyPr vert="horz" lIns="91440" tIns="45720" rIns="91440" bIns="45720" rtlCol="0" anchor="ctr">
            <a:normAutofit/>
          </a:bodyPr>
          <a:lstStyle/>
          <a:p>
            <a:r>
              <a:rPr lang="en-US" sz="3200" kern="1200" cap="all" spc="300" baseline="0" dirty="0">
                <a:solidFill>
                  <a:srgbClr val="FFFFFF"/>
                </a:solidFill>
                <a:latin typeface="+mj-lt"/>
                <a:ea typeface="+mj-ea"/>
                <a:cs typeface="+mj-cs"/>
              </a:rPr>
              <a:t>Part 6- Reflection</a:t>
            </a:r>
          </a:p>
        </p:txBody>
      </p:sp>
    </p:spTree>
    <p:extLst>
      <p:ext uri="{BB962C8B-B14F-4D97-AF65-F5344CB8AC3E}">
        <p14:creationId xmlns:p14="http://schemas.microsoft.com/office/powerpoint/2010/main" val="2798784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04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DC553A7-713D-4133-B393-5017EA4F2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A7C3535-4FB5-4E5B-BDFE-FA61877AF1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20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A02B44-9EEF-3BBF-66FC-08BA31D35986}"/>
              </a:ext>
            </a:extLst>
          </p:cNvPr>
          <p:cNvSpPr>
            <a:spLocks noGrp="1"/>
          </p:cNvSpPr>
          <p:nvPr>
            <p:ph type="title"/>
          </p:nvPr>
        </p:nvSpPr>
        <p:spPr>
          <a:xfrm>
            <a:off x="6108728" y="339864"/>
            <a:ext cx="5397472" cy="1202891"/>
          </a:xfrm>
        </p:spPr>
        <p:txBody>
          <a:bodyPr>
            <a:normAutofit/>
          </a:bodyPr>
          <a:lstStyle/>
          <a:p>
            <a:pPr algn="ctr"/>
            <a:r>
              <a:rPr lang="en-GB" sz="2700" dirty="0"/>
              <a:t>Personal reflection</a:t>
            </a:r>
          </a:p>
        </p:txBody>
      </p:sp>
      <p:pic>
        <p:nvPicPr>
          <p:cNvPr id="7" name="Graphic 6" descr="Head with Gears">
            <a:extLst>
              <a:ext uri="{FF2B5EF4-FFF2-40B4-BE49-F238E27FC236}">
                <a16:creationId xmlns:a16="http://schemas.microsoft.com/office/drawing/2014/main" id="{271498A2-4D83-94F1-90ED-CA305F45675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0487" y="1379529"/>
            <a:ext cx="4098941" cy="4098941"/>
          </a:xfrm>
          <a:prstGeom prst="rect">
            <a:avLst/>
          </a:prstGeom>
        </p:spPr>
      </p:pic>
      <p:sp>
        <p:nvSpPr>
          <p:cNvPr id="3" name="Content Placeholder 2">
            <a:extLst>
              <a:ext uri="{FF2B5EF4-FFF2-40B4-BE49-F238E27FC236}">
                <a16:creationId xmlns:a16="http://schemas.microsoft.com/office/drawing/2014/main" id="{78BC0B9E-19C7-F33A-C8E5-7D1E28A67F40}"/>
              </a:ext>
            </a:extLst>
          </p:cNvPr>
          <p:cNvSpPr>
            <a:spLocks noGrp="1"/>
          </p:cNvSpPr>
          <p:nvPr>
            <p:ph idx="1"/>
          </p:nvPr>
        </p:nvSpPr>
        <p:spPr>
          <a:xfrm>
            <a:off x="6096002" y="1814732"/>
            <a:ext cx="5426844" cy="4501662"/>
          </a:xfrm>
        </p:spPr>
        <p:txBody>
          <a:bodyPr>
            <a:normAutofit lnSpcReduction="10000"/>
          </a:bodyPr>
          <a:lstStyle/>
          <a:p>
            <a:pPr marL="0" indent="0">
              <a:buNone/>
            </a:pPr>
            <a:r>
              <a:rPr lang="en-GB" b="1" u="sng" dirty="0"/>
              <a:t>Personal reflection</a:t>
            </a:r>
          </a:p>
          <a:p>
            <a:pPr marL="0" indent="0">
              <a:buNone/>
            </a:pPr>
            <a:r>
              <a:rPr lang="en-GB" dirty="0"/>
              <a:t>As a student, it was beneficial for me to implement the checkpoint security structure since it has helped me gain experience both professionally and personally. The settings allowed me to make use of theoretical knowledge and apply it to a practical environment. Using different configurations and deployments, I was able to encounter various challenges that have enabled me to gain skills in problem-solving and critical thinking. </a:t>
            </a:r>
          </a:p>
        </p:txBody>
      </p:sp>
    </p:spTree>
    <p:extLst>
      <p:ext uri="{BB962C8B-B14F-4D97-AF65-F5344CB8AC3E}">
        <p14:creationId xmlns:p14="http://schemas.microsoft.com/office/powerpoint/2010/main" val="8911454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65BBBF-4F2E-11D6-89C2-BE9609F778C9}"/>
              </a:ext>
            </a:extLst>
          </p:cNvPr>
          <p:cNvSpPr>
            <a:spLocks noGrp="1"/>
          </p:cNvSpPr>
          <p:nvPr>
            <p:ph type="title"/>
          </p:nvPr>
        </p:nvSpPr>
        <p:spPr/>
        <p:txBody>
          <a:bodyPr/>
          <a:lstStyle/>
          <a:p>
            <a:r>
              <a:rPr lang="en-GB" dirty="0"/>
              <a:t>Technical reflection</a:t>
            </a:r>
          </a:p>
        </p:txBody>
      </p:sp>
      <p:sp>
        <p:nvSpPr>
          <p:cNvPr id="3" name="Content Placeholder 2">
            <a:extLst>
              <a:ext uri="{FF2B5EF4-FFF2-40B4-BE49-F238E27FC236}">
                <a16:creationId xmlns:a16="http://schemas.microsoft.com/office/drawing/2014/main" id="{FE33AD2B-F8C2-90ED-23C1-DB22D46D9B0F}"/>
              </a:ext>
            </a:extLst>
          </p:cNvPr>
          <p:cNvSpPr>
            <a:spLocks noGrp="1"/>
          </p:cNvSpPr>
          <p:nvPr>
            <p:ph idx="1"/>
          </p:nvPr>
        </p:nvSpPr>
        <p:spPr/>
        <p:txBody>
          <a:bodyPr/>
          <a:lstStyle/>
          <a:p>
            <a:pPr marL="0" indent="0" algn="just">
              <a:buNone/>
            </a:pPr>
            <a:r>
              <a:rPr lang="en-GB" dirty="0"/>
              <a:t>From a technical perspective, this exercise was beneficial since it helped in understanding the concept of deploying and managing a robust security infrastructure, an analysis was first conducted listing all the security challenges that were evident within the TG enterprise. We configured the security management server and security gateway to ensure that security policies were consistently applied through out the network. </a:t>
            </a:r>
          </a:p>
        </p:txBody>
      </p:sp>
    </p:spTree>
    <p:extLst>
      <p:ext uri="{BB962C8B-B14F-4D97-AF65-F5344CB8AC3E}">
        <p14:creationId xmlns:p14="http://schemas.microsoft.com/office/powerpoint/2010/main" val="137411183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F642132-805A-497E-9C84-8D6774339C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1E7F1DA-407F-41FD-AC0F-D9CAD11876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81800" y="685800"/>
            <a:ext cx="47244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6D4226-B119-2022-F642-727016D8532A}"/>
              </a:ext>
            </a:extLst>
          </p:cNvPr>
          <p:cNvSpPr>
            <a:spLocks noGrp="1"/>
          </p:cNvSpPr>
          <p:nvPr>
            <p:ph type="title"/>
          </p:nvPr>
        </p:nvSpPr>
        <p:spPr>
          <a:xfrm>
            <a:off x="7467600" y="1371599"/>
            <a:ext cx="3390900" cy="2360429"/>
          </a:xfrm>
        </p:spPr>
        <p:txBody>
          <a:bodyPr vert="horz" lIns="91440" tIns="45720" rIns="91440" bIns="45720" rtlCol="0" anchor="b">
            <a:normAutofit/>
          </a:bodyPr>
          <a:lstStyle/>
          <a:p>
            <a:pPr algn="ctr"/>
            <a:r>
              <a:rPr lang="en-US" sz="3300" kern="1200" cap="all" spc="300" baseline="0" dirty="0">
                <a:solidFill>
                  <a:schemeClr val="bg2"/>
                </a:solidFill>
                <a:latin typeface="+mj-lt"/>
                <a:ea typeface="+mj-ea"/>
                <a:cs typeface="+mj-cs"/>
              </a:rPr>
              <a:t>Conclusion</a:t>
            </a:r>
          </a:p>
        </p:txBody>
      </p:sp>
      <p:pic>
        <p:nvPicPr>
          <p:cNvPr id="4" name="Picture 3">
            <a:extLst>
              <a:ext uri="{FF2B5EF4-FFF2-40B4-BE49-F238E27FC236}">
                <a16:creationId xmlns:a16="http://schemas.microsoft.com/office/drawing/2014/main" id="{1AFE32E3-C174-F818-4168-2F8024BBC3BD}"/>
              </a:ext>
            </a:extLst>
          </p:cNvPr>
          <p:cNvPicPr>
            <a:picLocks noChangeAspect="1"/>
          </p:cNvPicPr>
          <p:nvPr/>
        </p:nvPicPr>
        <p:blipFill rotWithShape="1">
          <a:blip r:embed="rId2"/>
          <a:srcRect l="22014" r="18652" b="-1"/>
          <a:stretch/>
        </p:blipFill>
        <p:spPr>
          <a:xfrm>
            <a:off x="1" y="10"/>
            <a:ext cx="6096000" cy="6857990"/>
          </a:xfrm>
          <a:prstGeom prst="rect">
            <a:avLst/>
          </a:prstGeom>
        </p:spPr>
      </p:pic>
    </p:spTree>
    <p:extLst>
      <p:ext uri="{BB962C8B-B14F-4D97-AF65-F5344CB8AC3E}">
        <p14:creationId xmlns:p14="http://schemas.microsoft.com/office/powerpoint/2010/main" val="38867523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5AEE1-A44D-7ADC-3269-69A6B500E5D6}"/>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3F8EC8EA-6F1F-2AF6-2CDB-D03FF21E46CA}"/>
              </a:ext>
            </a:extLst>
          </p:cNvPr>
          <p:cNvSpPr>
            <a:spLocks noGrp="1"/>
          </p:cNvSpPr>
          <p:nvPr>
            <p:ph idx="1"/>
          </p:nvPr>
        </p:nvSpPr>
        <p:spPr/>
        <p:txBody>
          <a:bodyPr>
            <a:normAutofit fontScale="92500" lnSpcReduction="10000"/>
          </a:bodyPr>
          <a:lstStyle/>
          <a:p>
            <a:pPr marL="0" indent="0">
              <a:buNone/>
            </a:pPr>
            <a:r>
              <a:rPr lang="en-GB" dirty="0"/>
              <a:t>The implementation of Check Point security structure is a successful solution for TG Enterprise, and they now are secured from the susceptibilities which originated on their network. We have added considerable value to the organizations security guard, introducing sophisticated protective means which include a complete police </a:t>
            </a:r>
            <a:r>
              <a:rPr lang="en-GB" dirty="0" err="1"/>
              <a:t>settting</a:t>
            </a:r>
            <a:r>
              <a:rPr lang="en-GB" dirty="0"/>
              <a:t> plan corresponding MIS apparatus as well an opposition prevention and safe communication methods. Beyond offering a secure, scalable service to help protect against bot-based cyber attacks it is the first proof how important continuous monitoring and constant variation in configuration are when looking at protecting network integrity. The implementation experience from this process has only helped them appreciate the importance of a strategic approach to cybersecurity, allowing TG Enterprise ready with all its </a:t>
            </a:r>
            <a:r>
              <a:rPr lang="en-GB" dirty="0" err="1"/>
              <a:t>defense</a:t>
            </a:r>
            <a:r>
              <a:rPr lang="en-GB"/>
              <a:t> mechanisms for both current and future threats. </a:t>
            </a:r>
            <a:endParaRPr lang="en-GB" dirty="0"/>
          </a:p>
        </p:txBody>
      </p:sp>
    </p:spTree>
    <p:extLst>
      <p:ext uri="{BB962C8B-B14F-4D97-AF65-F5344CB8AC3E}">
        <p14:creationId xmlns:p14="http://schemas.microsoft.com/office/powerpoint/2010/main" val="31600609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5A6A13-CEE7-BDD3-FF73-EABF9B59E7AE}"/>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BA15B9D-E9FD-ED55-D050-9612B6B5A181}"/>
              </a:ext>
            </a:extLst>
          </p:cNvPr>
          <p:cNvSpPr>
            <a:spLocks noGrp="1"/>
          </p:cNvSpPr>
          <p:nvPr>
            <p:ph idx="1"/>
          </p:nvPr>
        </p:nvSpPr>
        <p:spPr>
          <a:xfrm>
            <a:off x="1371599" y="2254102"/>
            <a:ext cx="9486901" cy="4097712"/>
          </a:xfrm>
        </p:spPr>
        <p:txBody>
          <a:bodyPr>
            <a:normAutofit fontScale="70000" lnSpcReduction="20000"/>
          </a:bodyPr>
          <a:lstStyle/>
          <a:p>
            <a:pPr marL="457200" indent="-457200">
              <a:buAutoNum type="arabicPeriod"/>
            </a:pPr>
            <a:r>
              <a:rPr lang="en-GB" sz="2900" dirty="0">
                <a:latin typeface="Abadi" panose="020F0502020204030204" pitchFamily="34" charset="0"/>
              </a:rPr>
              <a:t>J. Joshi, A. Ghafoor, W. G. Aref and E. H. Spafford, "Digital government security infrastructure design challenges," in Computer, vol. 34, no. 2, pp. 66-72, Feb 2001, </a:t>
            </a:r>
            <a:r>
              <a:rPr lang="en-GB" sz="2900" dirty="0" err="1">
                <a:latin typeface="Abadi" panose="020F0502020204030204" pitchFamily="34" charset="0"/>
              </a:rPr>
              <a:t>doi</a:t>
            </a:r>
            <a:r>
              <a:rPr lang="en-GB" sz="2900" dirty="0">
                <a:latin typeface="Abadi" panose="020F0502020204030204" pitchFamily="34" charset="0"/>
              </a:rPr>
              <a:t>: 10.1109/2.901169. ( accessed 21 July 2024)|</a:t>
            </a:r>
          </a:p>
          <a:p>
            <a:pPr marL="457200" indent="-457200">
              <a:buFont typeface="Arial" panose="020B0604020202020204" pitchFamily="34" charset="0"/>
              <a:buAutoNum type="arabicPeriod"/>
            </a:pPr>
            <a:r>
              <a:rPr lang="en-GB" sz="2900" dirty="0">
                <a:effectLst/>
                <a:latin typeface="Abadi" panose="020F0502020204030204" pitchFamily="34" charset="0"/>
              </a:rPr>
              <a:t>Rashmi Bhardwaj  "The more you share (2024) </a:t>
            </a:r>
            <a:r>
              <a:rPr lang="en-GB" sz="2900" i="1" dirty="0">
                <a:effectLst/>
                <a:latin typeface="Abadi" panose="020F0502020204030204" pitchFamily="34" charset="0"/>
              </a:rPr>
              <a:t>Understanding checkpoint 3-tier architecture: Components &amp; Deployment " Network interview</a:t>
            </a:r>
            <a:r>
              <a:rPr lang="en-GB" sz="2900" dirty="0">
                <a:effectLst/>
                <a:latin typeface="Abadi" panose="020F0502020204030204" pitchFamily="34" charset="0"/>
              </a:rPr>
              <a:t>, </a:t>
            </a:r>
            <a:r>
              <a:rPr lang="en-GB" sz="2900" i="1" dirty="0">
                <a:effectLst/>
                <a:latin typeface="Abadi" panose="020F0502020204030204" pitchFamily="34" charset="0"/>
              </a:rPr>
              <a:t>Network Interview</a:t>
            </a:r>
            <a:r>
              <a:rPr lang="en-GB" sz="2900" dirty="0">
                <a:effectLst/>
                <a:latin typeface="Abadi" panose="020F0502020204030204" pitchFamily="34" charset="0"/>
              </a:rPr>
              <a:t>. Available at: https://networkinterview.com/checkpoint-3-tier-architecture/ (Accessed: 21 July 2024). </a:t>
            </a:r>
          </a:p>
          <a:p>
            <a:pPr marL="457200" indent="-457200">
              <a:buFont typeface="Arial" panose="020B0604020202020204" pitchFamily="34" charset="0"/>
              <a:buAutoNum type="arabicPeriod"/>
            </a:pPr>
            <a:r>
              <a:rPr lang="en-GB" sz="2900" dirty="0">
                <a:effectLst/>
                <a:latin typeface="Abadi" panose="020F0502020204030204" pitchFamily="34" charset="0"/>
              </a:rPr>
              <a:t>E. S. Al-</a:t>
            </a:r>
            <a:r>
              <a:rPr lang="en-GB" sz="2900" dirty="0" err="1">
                <a:effectLst/>
                <a:latin typeface="Abadi" panose="020F0502020204030204" pitchFamily="34" charset="0"/>
              </a:rPr>
              <a:t>Shaer</a:t>
            </a:r>
            <a:r>
              <a:rPr lang="en-GB" sz="2900" dirty="0">
                <a:effectLst/>
                <a:latin typeface="Abadi" panose="020F0502020204030204" pitchFamily="34" charset="0"/>
              </a:rPr>
              <a:t> and H. H. Hamed, "</a:t>
            </a:r>
            <a:r>
              <a:rPr lang="en-GB" sz="2900" dirty="0" err="1">
                <a:effectLst/>
                <a:latin typeface="Abadi" panose="020F0502020204030204" pitchFamily="34" charset="0"/>
              </a:rPr>
              <a:t>Modeling</a:t>
            </a:r>
            <a:r>
              <a:rPr lang="en-GB" sz="2900" dirty="0">
                <a:effectLst/>
                <a:latin typeface="Abadi" panose="020F0502020204030204" pitchFamily="34" charset="0"/>
              </a:rPr>
              <a:t> and Management of Firewall Policies," in IEEE Transactions on Network and Service Management, vol. 1, no. 1, pp. 2-10, April 2004, </a:t>
            </a:r>
            <a:r>
              <a:rPr lang="en-GB" sz="2900" dirty="0" err="1">
                <a:effectLst/>
                <a:latin typeface="Abadi" panose="020F0502020204030204" pitchFamily="34" charset="0"/>
              </a:rPr>
              <a:t>doi</a:t>
            </a:r>
            <a:r>
              <a:rPr lang="en-GB" sz="2900" dirty="0">
                <a:effectLst/>
                <a:latin typeface="Abadi" panose="020F0502020204030204" pitchFamily="34" charset="0"/>
              </a:rPr>
              <a:t>: 10.1109/TNSM.2004.4623689. (Accessed: 21 July 2024). </a:t>
            </a:r>
          </a:p>
          <a:p>
            <a:pPr marL="457200" indent="-457200">
              <a:buFont typeface="Arial" panose="020B0604020202020204" pitchFamily="34" charset="0"/>
              <a:buAutoNum type="arabicPeriod"/>
            </a:pPr>
            <a:r>
              <a:rPr lang="en-GB" sz="2900" b="0" i="0" dirty="0">
                <a:solidFill>
                  <a:srgbClr val="333333"/>
                </a:solidFill>
                <a:effectLst/>
                <a:highlight>
                  <a:srgbClr val="FFFFFF"/>
                </a:highlight>
                <a:latin typeface="Abadi" panose="020F0502020204030204" pitchFamily="34" charset="0"/>
              </a:rPr>
              <a:t>H. M. Z. A. </a:t>
            </a:r>
            <a:r>
              <a:rPr lang="en-GB" sz="2900" b="0" i="0" dirty="0" err="1">
                <a:solidFill>
                  <a:srgbClr val="333333"/>
                </a:solidFill>
                <a:effectLst/>
                <a:highlight>
                  <a:srgbClr val="FFFFFF"/>
                </a:highlight>
                <a:latin typeface="Abadi" panose="020F0502020204030204" pitchFamily="34" charset="0"/>
              </a:rPr>
              <a:t>Shebli</a:t>
            </a:r>
            <a:r>
              <a:rPr lang="en-GB" sz="2900" b="0" i="0" dirty="0">
                <a:solidFill>
                  <a:srgbClr val="333333"/>
                </a:solidFill>
                <a:effectLst/>
                <a:highlight>
                  <a:srgbClr val="FFFFFF"/>
                </a:highlight>
                <a:latin typeface="Abadi" panose="020F0502020204030204" pitchFamily="34" charset="0"/>
              </a:rPr>
              <a:t> and B. D. Beheshti, "A study on penetration testing process and tools," </a:t>
            </a:r>
            <a:r>
              <a:rPr lang="en-GB" sz="2900" b="0" i="1" dirty="0">
                <a:solidFill>
                  <a:srgbClr val="333333"/>
                </a:solidFill>
                <a:effectLst/>
                <a:highlight>
                  <a:srgbClr val="FFFFFF"/>
                </a:highlight>
                <a:latin typeface="Abadi" panose="020F0502020204030204" pitchFamily="34" charset="0"/>
              </a:rPr>
              <a:t>2018 IEEE Long Island Systems, Applications and Technology Conference (LISAT)</a:t>
            </a:r>
            <a:r>
              <a:rPr lang="en-GB" sz="2900" b="0" i="0" dirty="0">
                <a:solidFill>
                  <a:srgbClr val="333333"/>
                </a:solidFill>
                <a:effectLst/>
                <a:highlight>
                  <a:srgbClr val="FFFFFF"/>
                </a:highlight>
                <a:latin typeface="Abadi" panose="020F0502020204030204" pitchFamily="34" charset="0"/>
              </a:rPr>
              <a:t>, Farmingdale, NY, USA, 2018, pp. 1-7, </a:t>
            </a:r>
            <a:r>
              <a:rPr lang="en-GB" sz="2900" b="0" i="0" dirty="0" err="1">
                <a:solidFill>
                  <a:srgbClr val="333333"/>
                </a:solidFill>
                <a:effectLst/>
                <a:highlight>
                  <a:srgbClr val="FFFFFF"/>
                </a:highlight>
                <a:latin typeface="Abadi" panose="020F0502020204030204" pitchFamily="34" charset="0"/>
              </a:rPr>
              <a:t>doi</a:t>
            </a:r>
            <a:r>
              <a:rPr lang="en-GB" sz="2900" b="0" i="0" dirty="0">
                <a:solidFill>
                  <a:srgbClr val="333333"/>
                </a:solidFill>
                <a:effectLst/>
                <a:highlight>
                  <a:srgbClr val="FFFFFF"/>
                </a:highlight>
                <a:latin typeface="Abadi" panose="020F0502020204030204" pitchFamily="34" charset="0"/>
              </a:rPr>
              <a:t>: 10.1109/LISAT.2018.8378035. </a:t>
            </a:r>
            <a:r>
              <a:rPr lang="en-GB" sz="2900" dirty="0">
                <a:effectLst/>
                <a:latin typeface="Abadi" panose="020F0502020204030204" pitchFamily="34" charset="0"/>
              </a:rPr>
              <a:t>(Accessed: 21 July 2024). </a:t>
            </a:r>
          </a:p>
          <a:p>
            <a:pPr marL="457200" indent="-457200">
              <a:buFont typeface="Arial" panose="020B0604020202020204" pitchFamily="34" charset="0"/>
              <a:buAutoNum type="arabicPeriod"/>
            </a:pPr>
            <a:endParaRPr lang="en-GB" sz="2900" dirty="0">
              <a:effectLst/>
              <a:latin typeface="Abadi" panose="020F0502020204030204" pitchFamily="34" charset="0"/>
            </a:endParaRPr>
          </a:p>
          <a:p>
            <a:pPr marL="457200" indent="-457200">
              <a:buFont typeface="Arial" panose="020B0604020202020204" pitchFamily="34" charset="0"/>
              <a:buAutoNum type="arabicPeriod"/>
            </a:pPr>
            <a:endParaRPr lang="en-GB" dirty="0">
              <a:effectLst/>
            </a:endParaRPr>
          </a:p>
          <a:p>
            <a:pPr marL="457200" indent="-457200">
              <a:buAutoNum type="arabicPeriod"/>
            </a:pPr>
            <a:endParaRPr lang="en-GB" dirty="0"/>
          </a:p>
        </p:txBody>
      </p:sp>
    </p:spTree>
    <p:extLst>
      <p:ext uri="{BB962C8B-B14F-4D97-AF65-F5344CB8AC3E}">
        <p14:creationId xmlns:p14="http://schemas.microsoft.com/office/powerpoint/2010/main" val="2219876783"/>
      </p:ext>
    </p:extLst>
  </p:cSld>
  <p:clrMapOvr>
    <a:masterClrMapping/>
  </p:clrMapOvr>
</p:sld>
</file>

<file path=ppt/theme/theme1.xml><?xml version="1.0" encoding="utf-8"?>
<a:theme xmlns:a="http://schemas.openxmlformats.org/drawingml/2006/main" name="ClassicFrameVTI">
  <a:themeElements>
    <a:clrScheme name="AnalogousFromLightSeedRightStep">
      <a:dk1>
        <a:srgbClr val="000000"/>
      </a:dk1>
      <a:lt1>
        <a:srgbClr val="FFFFFF"/>
      </a:lt1>
      <a:dk2>
        <a:srgbClr val="243941"/>
      </a:dk2>
      <a:lt2>
        <a:srgbClr val="E8E2E5"/>
      </a:lt2>
      <a:accent1>
        <a:srgbClr val="77AB8E"/>
      </a:accent1>
      <a:accent2>
        <a:srgbClr val="69ADA3"/>
      </a:accent2>
      <a:accent3>
        <a:srgbClr val="6EA9BE"/>
      </a:accent3>
      <a:accent4>
        <a:srgbClr val="778EC2"/>
      </a:accent4>
      <a:accent5>
        <a:srgbClr val="968FCD"/>
      </a:accent5>
      <a:accent6>
        <a:srgbClr val="9E77C2"/>
      </a:accent6>
      <a:hlink>
        <a:srgbClr val="AE6990"/>
      </a:hlink>
      <a:folHlink>
        <a:srgbClr val="7F7F7F"/>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docProps/app.xml><?xml version="1.0" encoding="utf-8"?>
<Properties xmlns="http://schemas.openxmlformats.org/officeDocument/2006/extended-properties" xmlns:vt="http://schemas.openxmlformats.org/officeDocument/2006/docPropsVTypes">
  <Template/>
  <TotalTime>413</TotalTime>
  <Words>1944</Words>
  <Application>Microsoft Office PowerPoint</Application>
  <PresentationFormat>Widescreen</PresentationFormat>
  <Paragraphs>122</Paragraphs>
  <Slides>35</Slides>
  <Notes>0</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35</vt:i4>
      </vt:variant>
    </vt:vector>
  </HeadingPairs>
  <TitlesOfParts>
    <vt:vector size="42" baseType="lpstr">
      <vt:lpstr>Abadi</vt:lpstr>
      <vt:lpstr>Aptos</vt:lpstr>
      <vt:lpstr>Arial</vt:lpstr>
      <vt:lpstr>Calibri</vt:lpstr>
      <vt:lpstr>Gill Sans MT</vt:lpstr>
      <vt:lpstr>Goudy Old Style</vt:lpstr>
      <vt:lpstr>ClassicFrameVTI</vt:lpstr>
      <vt:lpstr>Design and implementation of a checkpoint security solution</vt:lpstr>
      <vt:lpstr>Content </vt:lpstr>
      <vt:lpstr>Part 1- Introduction</vt:lpstr>
      <vt:lpstr>Topology design</vt:lpstr>
      <vt:lpstr>Integrating Check Point Into TG enterprise</vt:lpstr>
      <vt:lpstr>Part 2 - Implementation details with adequate screenshots and any challenges faced during the deployment of the Checkpoint security solution. </vt:lpstr>
      <vt:lpstr>Part 2.1- Checkpoint gateway and server deployment </vt:lpstr>
      <vt:lpstr>PowerPoint Presentation</vt:lpstr>
      <vt:lpstr>PowerPoint Presentation</vt:lpstr>
      <vt:lpstr>PowerPoint Presentation</vt:lpstr>
      <vt:lpstr>PowerPoint Presentation</vt:lpstr>
      <vt:lpstr>PowerPoint Presentation</vt:lpstr>
      <vt:lpstr>Part 2.3-Exploring the web Smart Console  </vt:lpstr>
      <vt:lpstr>PowerPoint Presentation</vt:lpstr>
      <vt:lpstr>Part2.4 – Installing a security gateway </vt:lpstr>
      <vt:lpstr>PowerPoint Presentation</vt:lpstr>
      <vt:lpstr>Part2.5 – Configuring objects in smart console</vt:lpstr>
      <vt:lpstr>Part2.6 – Creating a new gateway object</vt:lpstr>
      <vt:lpstr>PowerPoint Presentation</vt:lpstr>
      <vt:lpstr>Part2.7 – Testing SIC communication to the gateway</vt:lpstr>
      <vt:lpstr>Part2.8 – Policy implementation</vt:lpstr>
      <vt:lpstr>Part 3 – implementation of any additional security features benchmarking industry standards </vt:lpstr>
      <vt:lpstr>Further additional security benchmarking security standard</vt:lpstr>
      <vt:lpstr>Further additional security benchmarking security standard</vt:lpstr>
      <vt:lpstr>Further additional security benchmarking security standard</vt:lpstr>
      <vt:lpstr>Further additional security benchmarking security standard</vt:lpstr>
      <vt:lpstr>Part 4 - Future improvements</vt:lpstr>
      <vt:lpstr>Recommendations for future improvements</vt:lpstr>
      <vt:lpstr>Part 5 - Objectives and Outcomes</vt:lpstr>
      <vt:lpstr>Part 6- Reflection</vt:lpstr>
      <vt:lpstr>Personal reflection</vt:lpstr>
      <vt:lpstr>Technical reflection</vt:lpstr>
      <vt:lpstr>Conclusion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Design and implementation of a checkpoint security solution</dc:title>
  <dc:creator>lara costa</dc:creator>
  <cp:lastModifiedBy>lara costa</cp:lastModifiedBy>
  <cp:revision>1</cp:revision>
  <dcterms:created xsi:type="dcterms:W3CDTF">2024-05-29T18:15:59Z</dcterms:created>
  <dcterms:modified xsi:type="dcterms:W3CDTF">2024-07-21T17:55:05Z</dcterms:modified>
</cp:coreProperties>
</file>