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sldIdLst>
    <p:sldId id="257" r:id="rId2"/>
    <p:sldId id="256" r:id="rId3"/>
  </p:sldIdLst>
  <p:sldSz cx="51206400" cy="288036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tion 1" id="{DEA0AE64-6228-43BB-BF9D-0104F0993269}">
          <p14:sldIdLst>
            <p14:sldId id="257"/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B112D"/>
    <a:srgbClr val="E8E6DA"/>
    <a:srgbClr val="B67380"/>
    <a:srgbClr val="D6DCE5"/>
    <a:srgbClr val="203864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118" autoAdjust="0"/>
    <p:restoredTop sz="94660"/>
  </p:normalViewPr>
  <p:slideViewPr>
    <p:cSldViewPr snapToGrid="0">
      <p:cViewPr varScale="1">
        <p:scale>
          <a:sx n="20" d="100"/>
          <a:sy n="20" d="100"/>
        </p:scale>
        <p:origin x="898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0" y="4713925"/>
            <a:ext cx="38404800" cy="10027920"/>
          </a:xfrm>
        </p:spPr>
        <p:txBody>
          <a:bodyPr anchor="b"/>
          <a:lstStyle>
            <a:lvl1pPr algn="ctr">
              <a:defRPr sz="2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00800" y="15128560"/>
            <a:ext cx="38404800" cy="6954200"/>
          </a:xfrm>
        </p:spPr>
        <p:txBody>
          <a:bodyPr/>
          <a:lstStyle>
            <a:lvl1pPr marL="0" indent="0" algn="ctr">
              <a:buNone/>
              <a:defRPr sz="10080"/>
            </a:lvl1pPr>
            <a:lvl2pPr marL="1920240" indent="0" algn="ctr">
              <a:buNone/>
              <a:defRPr sz="8400"/>
            </a:lvl2pPr>
            <a:lvl3pPr marL="3840480" indent="0" algn="ctr">
              <a:buNone/>
              <a:defRPr sz="7560"/>
            </a:lvl3pPr>
            <a:lvl4pPr marL="5760720" indent="0" algn="ctr">
              <a:buNone/>
              <a:defRPr sz="6720"/>
            </a:lvl4pPr>
            <a:lvl5pPr marL="7680960" indent="0" algn="ctr">
              <a:buNone/>
              <a:defRPr sz="6720"/>
            </a:lvl5pPr>
            <a:lvl6pPr marL="9601200" indent="0" algn="ctr">
              <a:buNone/>
              <a:defRPr sz="6720"/>
            </a:lvl6pPr>
            <a:lvl7pPr marL="11521440" indent="0" algn="ctr">
              <a:buNone/>
              <a:defRPr sz="6720"/>
            </a:lvl7pPr>
            <a:lvl8pPr marL="13441680" indent="0" algn="ctr">
              <a:buNone/>
              <a:defRPr sz="6720"/>
            </a:lvl8pPr>
            <a:lvl9pPr marL="15361920" indent="0" algn="ctr">
              <a:buNone/>
              <a:defRPr sz="67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609DB-AEEC-4E9A-ABDA-736E05BA0B4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88854-02F8-4F74-9B47-01DF2D870B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7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609DB-AEEC-4E9A-ABDA-736E05BA0B4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88854-02F8-4F74-9B47-01DF2D870B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964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3770" y="7180902"/>
            <a:ext cx="44165520" cy="11981495"/>
          </a:xfrm>
        </p:spPr>
        <p:txBody>
          <a:bodyPr anchor="b"/>
          <a:lstStyle>
            <a:lvl1pPr>
              <a:defRPr sz="2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93770" y="19275747"/>
            <a:ext cx="44165520" cy="6300785"/>
          </a:xfrm>
        </p:spPr>
        <p:txBody>
          <a:bodyPr/>
          <a:lstStyle>
            <a:lvl1pPr marL="0" indent="0">
              <a:buNone/>
              <a:defRPr sz="10080">
                <a:solidFill>
                  <a:schemeClr val="tx1">
                    <a:tint val="75000"/>
                  </a:schemeClr>
                </a:solidFill>
              </a:defRPr>
            </a:lvl1pPr>
            <a:lvl2pPr marL="1920240" indent="0">
              <a:buNone/>
              <a:defRPr sz="8400">
                <a:solidFill>
                  <a:schemeClr val="tx1">
                    <a:tint val="75000"/>
                  </a:schemeClr>
                </a:solidFill>
              </a:defRPr>
            </a:lvl2pPr>
            <a:lvl3pPr marL="3840480" indent="0">
              <a:buNone/>
              <a:defRPr sz="7560">
                <a:solidFill>
                  <a:schemeClr val="tx1">
                    <a:tint val="75000"/>
                  </a:schemeClr>
                </a:solidFill>
              </a:defRPr>
            </a:lvl3pPr>
            <a:lvl4pPr marL="576072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4pPr>
            <a:lvl5pPr marL="768096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5pPr>
            <a:lvl6pPr marL="960120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6pPr>
            <a:lvl7pPr marL="1152144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7pPr>
            <a:lvl8pPr marL="1344168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8pPr>
            <a:lvl9pPr marL="1536192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609DB-AEEC-4E9A-ABDA-736E05BA0B4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88854-02F8-4F74-9B47-01DF2D870B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4107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20440" y="7667625"/>
            <a:ext cx="21762720" cy="182756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923240" y="7667625"/>
            <a:ext cx="21762720" cy="182756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609DB-AEEC-4E9A-ABDA-736E05BA0B4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88854-02F8-4F74-9B47-01DF2D870B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360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7110" y="1533527"/>
            <a:ext cx="44165520" cy="556736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7112" y="7060885"/>
            <a:ext cx="21662705" cy="3460430"/>
          </a:xfrm>
        </p:spPr>
        <p:txBody>
          <a:bodyPr anchor="b"/>
          <a:lstStyle>
            <a:lvl1pPr marL="0" indent="0">
              <a:buNone/>
              <a:defRPr sz="10080" b="1"/>
            </a:lvl1pPr>
            <a:lvl2pPr marL="1920240" indent="0">
              <a:buNone/>
              <a:defRPr sz="8400" b="1"/>
            </a:lvl2pPr>
            <a:lvl3pPr marL="3840480" indent="0">
              <a:buNone/>
              <a:defRPr sz="7560" b="1"/>
            </a:lvl3pPr>
            <a:lvl4pPr marL="5760720" indent="0">
              <a:buNone/>
              <a:defRPr sz="6720" b="1"/>
            </a:lvl4pPr>
            <a:lvl5pPr marL="7680960" indent="0">
              <a:buNone/>
              <a:defRPr sz="6720" b="1"/>
            </a:lvl5pPr>
            <a:lvl6pPr marL="9601200" indent="0">
              <a:buNone/>
              <a:defRPr sz="6720" b="1"/>
            </a:lvl6pPr>
            <a:lvl7pPr marL="11521440" indent="0">
              <a:buNone/>
              <a:defRPr sz="6720" b="1"/>
            </a:lvl7pPr>
            <a:lvl8pPr marL="13441680" indent="0">
              <a:buNone/>
              <a:defRPr sz="6720" b="1"/>
            </a:lvl8pPr>
            <a:lvl9pPr marL="15361920" indent="0">
              <a:buNone/>
              <a:defRPr sz="67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27112" y="10521315"/>
            <a:ext cx="21662705" cy="1547527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923240" y="7060885"/>
            <a:ext cx="21769390" cy="3460430"/>
          </a:xfrm>
        </p:spPr>
        <p:txBody>
          <a:bodyPr anchor="b"/>
          <a:lstStyle>
            <a:lvl1pPr marL="0" indent="0">
              <a:buNone/>
              <a:defRPr sz="10080" b="1"/>
            </a:lvl1pPr>
            <a:lvl2pPr marL="1920240" indent="0">
              <a:buNone/>
              <a:defRPr sz="8400" b="1"/>
            </a:lvl2pPr>
            <a:lvl3pPr marL="3840480" indent="0">
              <a:buNone/>
              <a:defRPr sz="7560" b="1"/>
            </a:lvl3pPr>
            <a:lvl4pPr marL="5760720" indent="0">
              <a:buNone/>
              <a:defRPr sz="6720" b="1"/>
            </a:lvl4pPr>
            <a:lvl5pPr marL="7680960" indent="0">
              <a:buNone/>
              <a:defRPr sz="6720" b="1"/>
            </a:lvl5pPr>
            <a:lvl6pPr marL="9601200" indent="0">
              <a:buNone/>
              <a:defRPr sz="6720" b="1"/>
            </a:lvl6pPr>
            <a:lvl7pPr marL="11521440" indent="0">
              <a:buNone/>
              <a:defRPr sz="6720" b="1"/>
            </a:lvl7pPr>
            <a:lvl8pPr marL="13441680" indent="0">
              <a:buNone/>
              <a:defRPr sz="6720" b="1"/>
            </a:lvl8pPr>
            <a:lvl9pPr marL="15361920" indent="0">
              <a:buNone/>
              <a:defRPr sz="67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5923240" y="10521315"/>
            <a:ext cx="21769390" cy="1547527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609DB-AEEC-4E9A-ABDA-736E05BA0B4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88854-02F8-4F74-9B47-01DF2D870B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6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609DB-AEEC-4E9A-ABDA-736E05BA0B4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88854-02F8-4F74-9B47-01DF2D870B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98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609DB-AEEC-4E9A-ABDA-736E05BA0B4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88854-02F8-4F74-9B47-01DF2D870B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578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7112" y="1920240"/>
            <a:ext cx="16515395" cy="6720840"/>
          </a:xfrm>
        </p:spPr>
        <p:txBody>
          <a:bodyPr anchor="b"/>
          <a:lstStyle>
            <a:lvl1pPr>
              <a:defRPr sz="134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69390" y="4147187"/>
            <a:ext cx="25923240" cy="20469225"/>
          </a:xfrm>
        </p:spPr>
        <p:txBody>
          <a:bodyPr/>
          <a:lstStyle>
            <a:lvl1pPr>
              <a:defRPr sz="13440"/>
            </a:lvl1pPr>
            <a:lvl2pPr>
              <a:defRPr sz="11760"/>
            </a:lvl2pPr>
            <a:lvl3pPr>
              <a:defRPr sz="10080"/>
            </a:lvl3pPr>
            <a:lvl4pPr>
              <a:defRPr sz="8400"/>
            </a:lvl4pPr>
            <a:lvl5pPr>
              <a:defRPr sz="8400"/>
            </a:lvl5pPr>
            <a:lvl6pPr>
              <a:defRPr sz="8400"/>
            </a:lvl6pPr>
            <a:lvl7pPr>
              <a:defRPr sz="8400"/>
            </a:lvl7pPr>
            <a:lvl8pPr>
              <a:defRPr sz="8400"/>
            </a:lvl8pPr>
            <a:lvl9pPr>
              <a:defRPr sz="8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7112" y="8641080"/>
            <a:ext cx="16515395" cy="16008670"/>
          </a:xfrm>
        </p:spPr>
        <p:txBody>
          <a:bodyPr/>
          <a:lstStyle>
            <a:lvl1pPr marL="0" indent="0">
              <a:buNone/>
              <a:defRPr sz="6720"/>
            </a:lvl1pPr>
            <a:lvl2pPr marL="1920240" indent="0">
              <a:buNone/>
              <a:defRPr sz="5880"/>
            </a:lvl2pPr>
            <a:lvl3pPr marL="3840480" indent="0">
              <a:buNone/>
              <a:defRPr sz="5040"/>
            </a:lvl3pPr>
            <a:lvl4pPr marL="5760720" indent="0">
              <a:buNone/>
              <a:defRPr sz="4200"/>
            </a:lvl4pPr>
            <a:lvl5pPr marL="7680960" indent="0">
              <a:buNone/>
              <a:defRPr sz="4200"/>
            </a:lvl5pPr>
            <a:lvl6pPr marL="9601200" indent="0">
              <a:buNone/>
              <a:defRPr sz="4200"/>
            </a:lvl6pPr>
            <a:lvl7pPr marL="11521440" indent="0">
              <a:buNone/>
              <a:defRPr sz="4200"/>
            </a:lvl7pPr>
            <a:lvl8pPr marL="13441680" indent="0">
              <a:buNone/>
              <a:defRPr sz="4200"/>
            </a:lvl8pPr>
            <a:lvl9pPr marL="15361920" indent="0">
              <a:buNone/>
              <a:defRPr sz="4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609DB-AEEC-4E9A-ABDA-736E05BA0B4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88854-02F8-4F74-9B47-01DF2D870B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222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7112" y="1920240"/>
            <a:ext cx="16515395" cy="6720840"/>
          </a:xfrm>
        </p:spPr>
        <p:txBody>
          <a:bodyPr anchor="b"/>
          <a:lstStyle>
            <a:lvl1pPr>
              <a:defRPr sz="134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1769390" y="4147187"/>
            <a:ext cx="25923240" cy="20469225"/>
          </a:xfrm>
        </p:spPr>
        <p:txBody>
          <a:bodyPr anchor="t"/>
          <a:lstStyle>
            <a:lvl1pPr marL="0" indent="0">
              <a:buNone/>
              <a:defRPr sz="13440"/>
            </a:lvl1pPr>
            <a:lvl2pPr marL="1920240" indent="0">
              <a:buNone/>
              <a:defRPr sz="11760"/>
            </a:lvl2pPr>
            <a:lvl3pPr marL="3840480" indent="0">
              <a:buNone/>
              <a:defRPr sz="10080"/>
            </a:lvl3pPr>
            <a:lvl4pPr marL="5760720" indent="0">
              <a:buNone/>
              <a:defRPr sz="8400"/>
            </a:lvl4pPr>
            <a:lvl5pPr marL="7680960" indent="0">
              <a:buNone/>
              <a:defRPr sz="8400"/>
            </a:lvl5pPr>
            <a:lvl6pPr marL="9601200" indent="0">
              <a:buNone/>
              <a:defRPr sz="8400"/>
            </a:lvl6pPr>
            <a:lvl7pPr marL="11521440" indent="0">
              <a:buNone/>
              <a:defRPr sz="8400"/>
            </a:lvl7pPr>
            <a:lvl8pPr marL="13441680" indent="0">
              <a:buNone/>
              <a:defRPr sz="8400"/>
            </a:lvl8pPr>
            <a:lvl9pPr marL="15361920" indent="0">
              <a:buNone/>
              <a:defRPr sz="8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7112" y="8641080"/>
            <a:ext cx="16515395" cy="16008670"/>
          </a:xfrm>
        </p:spPr>
        <p:txBody>
          <a:bodyPr/>
          <a:lstStyle>
            <a:lvl1pPr marL="0" indent="0">
              <a:buNone/>
              <a:defRPr sz="6720"/>
            </a:lvl1pPr>
            <a:lvl2pPr marL="1920240" indent="0">
              <a:buNone/>
              <a:defRPr sz="5880"/>
            </a:lvl2pPr>
            <a:lvl3pPr marL="3840480" indent="0">
              <a:buNone/>
              <a:defRPr sz="5040"/>
            </a:lvl3pPr>
            <a:lvl4pPr marL="5760720" indent="0">
              <a:buNone/>
              <a:defRPr sz="4200"/>
            </a:lvl4pPr>
            <a:lvl5pPr marL="7680960" indent="0">
              <a:buNone/>
              <a:defRPr sz="4200"/>
            </a:lvl5pPr>
            <a:lvl6pPr marL="9601200" indent="0">
              <a:buNone/>
              <a:defRPr sz="4200"/>
            </a:lvl6pPr>
            <a:lvl7pPr marL="11521440" indent="0">
              <a:buNone/>
              <a:defRPr sz="4200"/>
            </a:lvl7pPr>
            <a:lvl8pPr marL="13441680" indent="0">
              <a:buNone/>
              <a:defRPr sz="4200"/>
            </a:lvl8pPr>
            <a:lvl9pPr marL="15361920" indent="0">
              <a:buNone/>
              <a:defRPr sz="4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609DB-AEEC-4E9A-ABDA-736E05BA0B4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88854-02F8-4F74-9B47-01DF2D870B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026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609DB-AEEC-4E9A-ABDA-736E05BA0B4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88854-02F8-4F74-9B47-01DF2D870B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493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6644580" y="1533525"/>
            <a:ext cx="11041380" cy="244097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520440" y="1533525"/>
            <a:ext cx="32484060" cy="2440972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609DB-AEEC-4E9A-ABDA-736E05BA0B4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88854-02F8-4F74-9B47-01DF2D870B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369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0440" y="1533527"/>
            <a:ext cx="44165520" cy="55673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0440" y="7667625"/>
            <a:ext cx="44165520" cy="182756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0440" y="26696672"/>
            <a:ext cx="11521440" cy="15335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0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5609DB-AEEC-4E9A-ABDA-736E05BA0B4F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962120" y="26696672"/>
            <a:ext cx="17282160" cy="15335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0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164520" y="26696672"/>
            <a:ext cx="11521440" cy="15335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0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788854-02F8-4F74-9B47-01DF2D870B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608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</p:sldLayoutIdLst>
  <p:txStyles>
    <p:titleStyle>
      <a:lvl1pPr algn="l" defTabSz="3840480" rtl="0" eaLnBrk="1" latinLnBrk="0" hangingPunct="1">
        <a:lnSpc>
          <a:spcPct val="90000"/>
        </a:lnSpc>
        <a:spcBef>
          <a:spcPct val="0"/>
        </a:spcBef>
        <a:buNone/>
        <a:defRPr sz="184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0120" indent="-960120" algn="l" defTabSz="3840480" rtl="0" eaLnBrk="1" latinLnBrk="0" hangingPunct="1">
        <a:lnSpc>
          <a:spcPct val="90000"/>
        </a:lnSpc>
        <a:spcBef>
          <a:spcPts val="4200"/>
        </a:spcBef>
        <a:buFont typeface="Arial" panose="020B0604020202020204" pitchFamily="34" charset="0"/>
        <a:buChar char="•"/>
        <a:defRPr sz="11760" kern="1200">
          <a:solidFill>
            <a:schemeClr val="tx1"/>
          </a:solidFill>
          <a:latin typeface="+mn-lt"/>
          <a:ea typeface="+mn-ea"/>
          <a:cs typeface="+mn-cs"/>
        </a:defRPr>
      </a:lvl1pPr>
      <a:lvl2pPr marL="288036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10080" kern="1200">
          <a:solidFill>
            <a:schemeClr val="tx1"/>
          </a:solidFill>
          <a:latin typeface="+mn-lt"/>
          <a:ea typeface="+mn-ea"/>
          <a:cs typeface="+mn-cs"/>
        </a:defRPr>
      </a:lvl2pPr>
      <a:lvl3pPr marL="480060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8400" kern="1200">
          <a:solidFill>
            <a:schemeClr val="tx1"/>
          </a:solidFill>
          <a:latin typeface="+mn-lt"/>
          <a:ea typeface="+mn-ea"/>
          <a:cs typeface="+mn-cs"/>
        </a:defRPr>
      </a:lvl3pPr>
      <a:lvl4pPr marL="672084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4pPr>
      <a:lvl5pPr marL="864108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5pPr>
      <a:lvl6pPr marL="1056132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6pPr>
      <a:lvl7pPr marL="1248156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7pPr>
      <a:lvl8pPr marL="1440180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8pPr>
      <a:lvl9pPr marL="1632204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1pPr>
      <a:lvl2pPr marL="192024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2pPr>
      <a:lvl3pPr marL="384048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3pPr>
      <a:lvl4pPr marL="576072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4pPr>
      <a:lvl5pPr marL="768096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5pPr>
      <a:lvl6pPr marL="960120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6pPr>
      <a:lvl7pPr marL="1152144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7pPr>
      <a:lvl8pPr marL="1344168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8pPr>
      <a:lvl9pPr marL="1536192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5825" y="0"/>
            <a:ext cx="34794749" cy="288036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97112" y="0"/>
            <a:ext cx="33412176" cy="288036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1AD6FA1-A7BD-80D2-631E-FC0224593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3650" y="6056139"/>
            <a:ext cx="29739099" cy="1669132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 defTabSz="914400">
              <a:lnSpc>
                <a:spcPct val="150000"/>
              </a:lnSpc>
            </a:pPr>
            <a:r>
              <a:rPr lang="en-US" sz="9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EVENT ADVERTISMENT</a:t>
            </a:r>
            <a:br>
              <a:rPr lang="en-US" sz="80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80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80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Raquel </a:t>
            </a:r>
            <a:r>
              <a:rPr lang="en-US" sz="80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Ágata</a:t>
            </a:r>
            <a:r>
              <a:rPr lang="en-US" sz="80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 Oliveira </a:t>
            </a:r>
            <a:r>
              <a:rPr lang="en-US" sz="80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Vazão</a:t>
            </a:r>
            <a:br>
              <a:rPr lang="en-US" sz="80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Number:&lt; 2027266&gt;</a:t>
            </a:r>
            <a:br>
              <a:rPr lang="en-US" sz="80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Foreign Languages BMIH5003</a:t>
            </a:r>
            <a:br>
              <a:rPr lang="en-US" sz="80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JIMPING LI</a:t>
            </a:r>
            <a:br>
              <a:rPr lang="en-US" sz="176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17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3322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itle 43">
            <a:extLst>
              <a:ext uri="{FF2B5EF4-FFF2-40B4-BE49-F238E27FC236}">
                <a16:creationId xmlns:a16="http://schemas.microsoft.com/office/drawing/2014/main" id="{4E5680E6-5EF6-46AB-BF78-1C2266EFF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0262" y="732693"/>
            <a:ext cx="36791153" cy="3982556"/>
          </a:xfrm>
          <a:solidFill>
            <a:srgbClr val="7030A0"/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zh-CN" altLang="en-US" sz="9600" b="1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anose="02030602050306030303" pitchFamily="18" charset="0"/>
                <a:cs typeface="Arial" panose="020B0604020202020204" pitchFamily="34" charset="0"/>
              </a:rPr>
              <a:t>在杨氏水饺，用完美的味道开始您的一天</a:t>
            </a:r>
            <a:endParaRPr lang="en-GB" sz="9600" b="1" dirty="0">
              <a:ln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anose="02030602050306030303" pitchFamily="18" charset="0"/>
              <a:cs typeface="Arial" panose="020B0604020202020204" pitchFamily="34" charset="0"/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A967CF35-DE14-41AA-9198-60EFFCBB95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584100" y="28181300"/>
            <a:ext cx="406400" cy="406400"/>
          </a:xfrm>
          <a:prstGeom prst="rect">
            <a:avLst/>
          </a:prstGeom>
        </p:spPr>
      </p:pic>
      <p:sp>
        <p:nvSpPr>
          <p:cNvPr id="21" name="Rectangle 20"/>
          <p:cNvSpPr/>
          <p:nvPr/>
        </p:nvSpPr>
        <p:spPr>
          <a:xfrm>
            <a:off x="468779" y="5201211"/>
            <a:ext cx="21676659" cy="10381130"/>
          </a:xfrm>
          <a:prstGeom prst="rect">
            <a:avLst/>
          </a:prstGeom>
          <a:solidFill>
            <a:srgbClr val="7030A0"/>
          </a:solidFill>
          <a:ln>
            <a:solidFill>
              <a:srgbClr val="6B112D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8800" dirty="0">
                <a:solidFill>
                  <a:schemeClr val="bg1"/>
                </a:solidFill>
              </a:rPr>
              <a:t>欢迎来到杨氏水饺，这里是早餐梦想成真的地方</a:t>
            </a:r>
            <a:r>
              <a:rPr lang="en-US" altLang="zh-CN" sz="8800" dirty="0">
                <a:solidFill>
                  <a:schemeClr val="bg1"/>
                </a:solidFill>
              </a:rPr>
              <a:t>! </a:t>
            </a:r>
            <a:r>
              <a:rPr lang="zh-CN" altLang="en-US" sz="8800" dirty="0">
                <a:solidFill>
                  <a:schemeClr val="bg1"/>
                </a:solidFill>
              </a:rPr>
              <a:t>我们很高兴您能加入我们的美食之旅，这将唤醒您的味蕾，为您的一天奠定完美的基调。踏入我们温馨的空间，准备沉浸在你所拥有的最佳早餐体验中。</a:t>
            </a:r>
            <a:endParaRPr lang="en-US" sz="8800" dirty="0">
              <a:solidFill>
                <a:schemeClr val="bg1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14320797"/>
            <a:ext cx="13706287" cy="138605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6"/>
          <a:srcRect t="7034" b="61435"/>
          <a:stretch/>
        </p:blipFill>
        <p:spPr>
          <a:xfrm>
            <a:off x="30843631" y="732693"/>
            <a:ext cx="11627784" cy="3982556"/>
          </a:xfrm>
          <a:prstGeom prst="rect">
            <a:avLst/>
          </a:prstGeom>
        </p:spPr>
      </p:pic>
      <p:sp>
        <p:nvSpPr>
          <p:cNvPr id="45" name="Rectangle 44"/>
          <p:cNvSpPr/>
          <p:nvPr/>
        </p:nvSpPr>
        <p:spPr>
          <a:xfrm>
            <a:off x="26998332" y="5278779"/>
            <a:ext cx="21676659" cy="10381130"/>
          </a:xfrm>
          <a:prstGeom prst="rect">
            <a:avLst/>
          </a:prstGeom>
          <a:solidFill>
            <a:srgbClr val="7030A0"/>
          </a:solidFill>
          <a:ln>
            <a:solidFill>
              <a:srgbClr val="6B112D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8800" dirty="0">
                <a:solidFill>
                  <a:schemeClr val="bg1"/>
                </a:solidFill>
              </a:rPr>
              <a:t>想为自己的一天找一个充实的开始吗？不要再找了</a:t>
            </a:r>
            <a:r>
              <a:rPr lang="en-US" altLang="zh-CN" sz="8800" dirty="0">
                <a:solidFill>
                  <a:schemeClr val="bg1"/>
                </a:solidFill>
              </a:rPr>
              <a:t>! </a:t>
            </a:r>
            <a:r>
              <a:rPr lang="zh-CN" altLang="en-US" sz="8800" dirty="0">
                <a:solidFill>
                  <a:schemeClr val="bg1"/>
                </a:solidFill>
              </a:rPr>
              <a:t>我们的早餐不仅美味，而且令人难以置信地满足。无论你是想吃一碗营养丰富的酸奶和燕麦片，还是想吃一盘丰盛的熏肉和香肠，我们的选择都能为你的一天提供能量，让你感到精力充沛。</a:t>
            </a:r>
            <a:endParaRPr lang="en-US" sz="8800" dirty="0">
              <a:solidFill>
                <a:schemeClr val="bg1"/>
              </a:solidFill>
            </a:endParaRPr>
          </a:p>
        </p:txBody>
      </p:sp>
      <p:sp>
        <p:nvSpPr>
          <p:cNvPr id="42" name="Rectangle 41"/>
          <p:cNvSpPr/>
          <p:nvPr/>
        </p:nvSpPr>
        <p:spPr>
          <a:xfrm>
            <a:off x="13706287" y="15506077"/>
            <a:ext cx="21676659" cy="10381130"/>
          </a:xfrm>
          <a:prstGeom prst="rect">
            <a:avLst/>
          </a:prstGeom>
          <a:solidFill>
            <a:srgbClr val="7030A0"/>
          </a:solidFill>
          <a:ln>
            <a:solidFill>
              <a:srgbClr val="6B112D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8800" dirty="0">
                <a:solidFill>
                  <a:schemeClr val="bg1"/>
                </a:solidFill>
              </a:rPr>
              <a:t>召唤所有的早餐爱好者</a:t>
            </a:r>
            <a:r>
              <a:rPr lang="en-US" altLang="zh-CN" sz="8800" dirty="0">
                <a:solidFill>
                  <a:schemeClr val="bg1"/>
                </a:solidFill>
              </a:rPr>
              <a:t>! </a:t>
            </a:r>
            <a:r>
              <a:rPr lang="zh-CN" altLang="en-US" sz="8800" dirty="0">
                <a:solidFill>
                  <a:schemeClr val="bg1"/>
                </a:solidFill>
              </a:rPr>
              <a:t>在杨氏水饺体验终极的早晨盛宴。我们的早餐优惠是为了满足所有的胃口，迎合每一个人的口味。从丰盛的经典到健康的选择，我们有适合每个人的东西。加入我们，踏上美食之旅，让你渴望更多。</a:t>
            </a:r>
            <a:endParaRPr lang="en-US" sz="8800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822966" y="14813617"/>
            <a:ext cx="14336060" cy="135708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2542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3115"/>
    </mc:Choice>
    <mc:Fallback xmlns="">
      <p:transition spd="slow" advTm="393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21018</TotalTime>
  <Words>336</Words>
  <Application>Microsoft Office PowerPoint</Application>
  <PresentationFormat>Personalizados</PresentationFormat>
  <Paragraphs>5</Paragraphs>
  <Slides>2</Slides>
  <Notes>0</Notes>
  <HiddenSlides>0</HiddenSlides>
  <MMClips>1</MMClips>
  <ScaleCrop>false</ScaleCrop>
  <HeadingPairs>
    <vt:vector size="6" baseType="variant">
      <vt:variant>
        <vt:lpstr>Tipos de letra usados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dos diapositivos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Constantia</vt:lpstr>
      <vt:lpstr>Office Theme</vt:lpstr>
      <vt:lpstr>HOTEL EVENT ADVERTISMENT   Raquel Ágata De Oliveira Vazão Student Number:&lt; 2027266&gt; Foreign Languages BMIH5003 JIMPING LI </vt:lpstr>
      <vt:lpstr>在杨氏水饺，用完美的味道开始您的一天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Literacy</dc:title>
  <dc:creator>Randall, Laura (Student)</dc:creator>
  <cp:lastModifiedBy>Raquel De Oliveira Vazao (2027266)</cp:lastModifiedBy>
  <cp:revision>140</cp:revision>
  <dcterms:created xsi:type="dcterms:W3CDTF">2020-10-08T15:49:54Z</dcterms:created>
  <dcterms:modified xsi:type="dcterms:W3CDTF">2023-06-02T12:55:19Z</dcterms:modified>
</cp:coreProperties>
</file>